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1" r:id="rId13"/>
    <p:sldId id="316" r:id="rId14"/>
    <p:sldId id="322" r:id="rId15"/>
    <p:sldId id="334" r:id="rId16"/>
    <p:sldId id="330" r:id="rId17"/>
    <p:sldId id="320" r:id="rId18"/>
    <p:sldId id="3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7D5"/>
    <a:srgbClr val="7A6153"/>
    <a:srgbClr val="968074"/>
    <a:srgbClr val="D7AFAF"/>
    <a:srgbClr val="06111E"/>
    <a:srgbClr val="FFAC06"/>
    <a:srgbClr val="EAD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50" d="100"/>
          <a:sy n="50" d="100"/>
        </p:scale>
        <p:origin x="15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49BE5-DA68-4639-9FF2-D1A5EE9DAA2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73AD-6FFA-40E6-A96D-379D1157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8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286E-E4D4-492B-A82A-A91306BEE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8B1E5-8DDB-4B18-8C87-49439D802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EB14-FAFB-470C-99F0-F59E7495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9A9-9A62-48C1-A3B8-DD942082253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6EEF-9976-473A-8E19-25B3D039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92F9-374D-4313-917F-F0DF20F8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04D4-199B-4AAB-8317-853EA323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5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A315-BD02-4F55-90FA-56F5B15B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1C04D-CDC5-47D5-A021-C899EF3DE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8DA6-B609-4360-BEA0-BE1E0266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9A9-9A62-48C1-A3B8-DD942082253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7808-9586-4445-BECD-76D6D9A7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6AEC5-0BF1-4FF4-A5D8-E32A956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04D4-199B-4AAB-8317-853EA323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3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B7110-A298-4E11-AD2B-BC21AC141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AD593-5398-434D-99AB-D87B6B54A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A95B-CBE6-4628-813B-093F3336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9A9-9A62-48C1-A3B8-DD942082253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1165-7E59-471B-A86B-3DEB3C1F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E06D9-0C3B-4E9D-A33D-AEA2920E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04D4-199B-4AAB-8317-853EA323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4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84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30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5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53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0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2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5059-C7BB-479B-B2CF-CC5610F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DAFC-B934-4460-98C1-3204F4FE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CA55-9EFA-4DCB-BBF1-F9D4438A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9A9-9A62-48C1-A3B8-DD942082253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4BD1-ADB7-4ADD-B984-D8AF62B4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A4620-B108-4B8A-90CC-6E2E0ADA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04D4-199B-4AAB-8317-853EA323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77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1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1505-962E-4CD2-AF9D-DFEBAB32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ABB30-45E5-46EB-98A4-A25D977BB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A03A-A467-4FE4-AAA0-E1B3CF1C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9A9-9A62-48C1-A3B8-DD942082253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E80E-1E47-4F7B-9227-F66870B8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50E8-775E-45BB-9E87-05096C8A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04D4-199B-4AAB-8317-853EA323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2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DE2C-E79B-4251-9EFB-FE8116EC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45AB-139A-4306-8515-3A3656915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87B98-A6E6-4A47-9B88-5B63192C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9F76B-99C2-4F79-9827-793C30C8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9A9-9A62-48C1-A3B8-DD942082253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F3B8-85F5-41B2-B6EE-E1704F0E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821F3-5C28-441E-A88A-03DEB9D5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04D4-199B-4AAB-8317-853EA323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7483-28A3-448C-8602-B5E18557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12ACD-566E-4EE6-8119-6EDB8712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94001-F3AB-4981-8BDF-75508D344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DB281-6745-4687-9AE7-C2726FC9E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6383D-F19D-4781-BB17-2A8BCD29D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95A3E-B260-49EE-84C0-D4EEAADE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9A9-9A62-48C1-A3B8-DD942082253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EE50C-FA63-408E-8E08-137585A9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4D748-C4D8-4095-8D17-8483D3B0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04D4-199B-4AAB-8317-853EA323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0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546B-B85C-43DC-B94E-E1AD8929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72EAE-2C73-4247-9C20-EF10F2DF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9A9-9A62-48C1-A3B8-DD942082253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73BF4-EE45-46F9-BB39-4DF8FBF2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74BAF-AC55-4E3D-A019-ED64AEB9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04D4-199B-4AAB-8317-853EA323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46C0D-A2C1-463E-A834-F8530868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9A9-9A62-48C1-A3B8-DD942082253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B083A-B7D9-4F18-80F0-2CF86633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FE7A-97CD-4017-A1F8-515A3553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04D4-199B-4AAB-8317-853EA323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5F7D-6274-4BC0-8CA6-CD86A81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A4E0-3489-4946-BAE4-586D745F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5A3DA-ED28-447C-B3AD-C6DCAC346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3F39F-C133-4371-BD00-9A044B92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9A9-9A62-48C1-A3B8-DD942082253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D07A3-4DD3-40A1-9E42-0D96A2EA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6B7E1-E576-4284-B132-B145A08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04D4-199B-4AAB-8317-853EA323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FD7B-735F-43AB-B3FF-ED37AB2D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45CA0-2D75-411A-A9D5-116A7099F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B61E6-0C4B-478D-A332-C934B4E94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C14C8-F84E-4E79-9847-ED6A92F9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9A9-9A62-48C1-A3B8-DD942082253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82843-8258-425D-AEAA-651B7D9D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72496-C63B-4C5A-8E19-ED2C11B5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04D4-199B-4AAB-8317-853EA323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8F29B-353B-4C86-9711-F41A931C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125B2-460A-4F8A-8A20-C034C997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1169-DBEA-4304-82C1-7CBE2FEDB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79A9-9A62-48C1-A3B8-DD942082253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60A5-758E-470B-BC0E-DB10DA6F8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A6DDE-E153-4C2C-B419-18FBF95A5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A04D4-199B-4AAB-8317-853EA323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7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microsoft.com/office/2007/relationships/hdphoto" Target="../media/hdphoto1.wdp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microsoft.com/office/2007/relationships/media" Target="../media/media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audio" Target="../media/media19.mp3"/><Relationship Id="rId5" Type="http://schemas.microsoft.com/office/2007/relationships/media" Target="../media/media19.mp3"/><Relationship Id="rId4" Type="http://schemas.openxmlformats.org/officeDocument/2006/relationships/audio" Target="../media/media3.mp3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20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21.mp3"/><Relationship Id="rId5" Type="http://schemas.microsoft.com/office/2007/relationships/media" Target="../media/media21.mp3"/><Relationship Id="rId4" Type="http://schemas.openxmlformats.org/officeDocument/2006/relationships/audio" Target="../media/media20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1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2.mp3"/><Relationship Id="rId5" Type="http://schemas.microsoft.com/office/2007/relationships/media" Target="../media/media12.mp3"/><Relationship Id="rId4" Type="http://schemas.openxmlformats.org/officeDocument/2006/relationships/audio" Target="../media/media1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900412" y="556337"/>
            <a:ext cx="8528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8800" dirty="0">
                <a:solidFill>
                  <a:sysClr val="windowText" lastClr="000000"/>
                </a:solidFill>
                <a:latin typeface="Calibri" panose="020F0502020204030204"/>
              </a:rPr>
              <a:t>wl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737981D-1002-4611-B5D6-9ABF58CB00C7}"/>
              </a:ext>
            </a:extLst>
          </p:cNvPr>
          <p:cNvGrpSpPr/>
          <p:nvPr/>
        </p:nvGrpSpPr>
        <p:grpSpPr>
          <a:xfrm>
            <a:off x="6584549" y="191788"/>
            <a:ext cx="5353878" cy="6474423"/>
            <a:chOff x="3776869" y="96462"/>
            <a:chExt cx="5353878" cy="6474423"/>
          </a:xfrm>
          <a:solidFill>
            <a:srgbClr val="FFFFFF"/>
          </a:solidFill>
        </p:grpSpPr>
        <p:sp>
          <p:nvSpPr>
            <p:cNvPr id="229" name="Moon 6">
              <a:extLst>
                <a:ext uri="{FF2B5EF4-FFF2-40B4-BE49-F238E27FC236}">
                  <a16:creationId xmlns:a16="http://schemas.microsoft.com/office/drawing/2014/main" id="{CD403E39-D526-46D0-899C-9990D814D4B7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Moon 6">
              <a:extLst>
                <a:ext uri="{FF2B5EF4-FFF2-40B4-BE49-F238E27FC236}">
                  <a16:creationId xmlns:a16="http://schemas.microsoft.com/office/drawing/2014/main" id="{4B12E0CA-EE83-4307-B1DE-65628536067D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7CAF76E2-B9DE-4FE7-9108-6BF0A7F7E162}"/>
                </a:ext>
              </a:extLst>
            </p:cNvPr>
            <p:cNvSpPr/>
            <p:nvPr/>
          </p:nvSpPr>
          <p:spPr>
            <a:xfrm>
              <a:off x="3776869" y="344557"/>
              <a:ext cx="5353878" cy="4373217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FA5906B-DD8B-4880-8B46-761B55855800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8">
              <a:extLst>
                <a:ext uri="{FF2B5EF4-FFF2-40B4-BE49-F238E27FC236}">
                  <a16:creationId xmlns:a16="http://schemas.microsoft.com/office/drawing/2014/main" id="{2AF59D09-3FB9-4ECC-8345-2621F049460D}"/>
                </a:ext>
              </a:extLst>
            </p:cNvPr>
            <p:cNvSpPr/>
            <p:nvPr/>
          </p:nvSpPr>
          <p:spPr>
            <a:xfrm>
              <a:off x="7060118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Moon 233">
              <a:extLst>
                <a:ext uri="{FF2B5EF4-FFF2-40B4-BE49-F238E27FC236}">
                  <a16:creationId xmlns:a16="http://schemas.microsoft.com/office/drawing/2014/main" id="{BD2CDC0C-327C-4A49-8F4A-1B8F42E342D7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Moon 234">
              <a:extLst>
                <a:ext uri="{FF2B5EF4-FFF2-40B4-BE49-F238E27FC236}">
                  <a16:creationId xmlns:a16="http://schemas.microsoft.com/office/drawing/2014/main" id="{34911268-1595-4210-9D8A-EBA8187B2DA0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Moon 235">
              <a:extLst>
                <a:ext uri="{FF2B5EF4-FFF2-40B4-BE49-F238E27FC236}">
                  <a16:creationId xmlns:a16="http://schemas.microsoft.com/office/drawing/2014/main" id="{F17446A9-1E1D-42E2-A8ED-AA8042F8943D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Moon 236">
              <a:extLst>
                <a:ext uri="{FF2B5EF4-FFF2-40B4-BE49-F238E27FC236}">
                  <a16:creationId xmlns:a16="http://schemas.microsoft.com/office/drawing/2014/main" id="{1E93D817-35D8-464E-A0E5-D8D233381D6C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Moon 237">
              <a:extLst>
                <a:ext uri="{FF2B5EF4-FFF2-40B4-BE49-F238E27FC236}">
                  <a16:creationId xmlns:a16="http://schemas.microsoft.com/office/drawing/2014/main" id="{5B7D0BC3-E130-42CB-BB6E-E60E1B396429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Moon 238">
              <a:extLst>
                <a:ext uri="{FF2B5EF4-FFF2-40B4-BE49-F238E27FC236}">
                  <a16:creationId xmlns:a16="http://schemas.microsoft.com/office/drawing/2014/main" id="{C7833B3F-F5A9-4DCE-B6F7-7B46AF13388B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Moon 239">
              <a:extLst>
                <a:ext uri="{FF2B5EF4-FFF2-40B4-BE49-F238E27FC236}">
                  <a16:creationId xmlns:a16="http://schemas.microsoft.com/office/drawing/2014/main" id="{14EB0F95-1A50-44F0-B449-853FE67B27CA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Moon 240">
              <a:extLst>
                <a:ext uri="{FF2B5EF4-FFF2-40B4-BE49-F238E27FC236}">
                  <a16:creationId xmlns:a16="http://schemas.microsoft.com/office/drawing/2014/main" id="{879083AF-3688-4A01-8D0B-1672B6D72517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Moon 241">
              <a:extLst>
                <a:ext uri="{FF2B5EF4-FFF2-40B4-BE49-F238E27FC236}">
                  <a16:creationId xmlns:a16="http://schemas.microsoft.com/office/drawing/2014/main" id="{6C7DE6AE-B55E-4F71-98A2-91D7EAB09211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Moon 242">
              <a:extLst>
                <a:ext uri="{FF2B5EF4-FFF2-40B4-BE49-F238E27FC236}">
                  <a16:creationId xmlns:a16="http://schemas.microsoft.com/office/drawing/2014/main" id="{C6C0A10E-8AFB-4891-97C4-DB2507AC4D3C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E81D37CE-418C-4D87-833B-9942FDBC130B}"/>
                </a:ext>
              </a:extLst>
            </p:cNvPr>
            <p:cNvSpPr/>
            <p:nvPr/>
          </p:nvSpPr>
          <p:spPr>
            <a:xfrm>
              <a:off x="3914862" y="36816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8">
              <a:extLst>
                <a:ext uri="{FF2B5EF4-FFF2-40B4-BE49-F238E27FC236}">
                  <a16:creationId xmlns:a16="http://schemas.microsoft.com/office/drawing/2014/main" id="{FE539FC8-79C4-4945-9156-A259650D8C7A}"/>
                </a:ext>
              </a:extLst>
            </p:cNvPr>
            <p:cNvSpPr/>
            <p:nvPr/>
          </p:nvSpPr>
          <p:spPr>
            <a:xfrm flipH="1">
              <a:off x="5131883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B2758835-08CA-452D-882B-DD5D543A2D88}"/>
                </a:ext>
              </a:extLst>
            </p:cNvPr>
            <p:cNvSpPr/>
            <p:nvPr/>
          </p:nvSpPr>
          <p:spPr>
            <a:xfrm flipH="1">
              <a:off x="7619920" y="96462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5B07DBD5-E193-4A77-9031-83ECD1C9CFD5}"/>
                </a:ext>
              </a:extLst>
            </p:cNvPr>
            <p:cNvSpPr/>
            <p:nvPr/>
          </p:nvSpPr>
          <p:spPr>
            <a:xfrm>
              <a:off x="3803590" y="368165"/>
              <a:ext cx="5327157" cy="4333339"/>
            </a:xfrm>
            <a:prstGeom prst="ellipse">
              <a:avLst/>
            </a:prstGeom>
            <a:solidFill>
              <a:srgbClr val="FCD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AAEC6840-EBC7-4201-A636-3775894A05B2}"/>
                </a:ext>
              </a:extLst>
            </p:cNvPr>
            <p:cNvSpPr/>
            <p:nvPr/>
          </p:nvSpPr>
          <p:spPr>
            <a:xfrm>
              <a:off x="4221440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77EC6244-0CBD-4AE5-8123-70DDF79FD165}"/>
                </a:ext>
              </a:extLst>
            </p:cNvPr>
            <p:cNvSpPr/>
            <p:nvPr/>
          </p:nvSpPr>
          <p:spPr>
            <a:xfrm>
              <a:off x="6430719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FABE97E3-3654-473E-ADCF-4FEFFF279460}"/>
                </a:ext>
              </a:extLst>
            </p:cNvPr>
            <p:cNvSpPr/>
            <p:nvPr/>
          </p:nvSpPr>
          <p:spPr>
            <a:xfrm>
              <a:off x="4893715" y="2152559"/>
              <a:ext cx="799837" cy="914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CAEEB90-D408-469A-A275-B74CA59BCF7A}"/>
                </a:ext>
              </a:extLst>
            </p:cNvPr>
            <p:cNvSpPr/>
            <p:nvPr/>
          </p:nvSpPr>
          <p:spPr>
            <a:xfrm>
              <a:off x="5233168" y="2295345"/>
              <a:ext cx="294525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0805D37C-E10C-43EB-AC0A-27ECCBEBB6A9}"/>
                </a:ext>
              </a:extLst>
            </p:cNvPr>
            <p:cNvSpPr/>
            <p:nvPr/>
          </p:nvSpPr>
          <p:spPr>
            <a:xfrm>
              <a:off x="7262675" y="2073853"/>
              <a:ext cx="799837" cy="914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9F9A7E9-910B-4A9C-9EEC-C0987C401083}"/>
                </a:ext>
              </a:extLst>
            </p:cNvPr>
            <p:cNvSpPr/>
            <p:nvPr/>
          </p:nvSpPr>
          <p:spPr>
            <a:xfrm>
              <a:off x="7404319" y="2216124"/>
              <a:ext cx="294525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76B9F7B3-F952-45AB-A175-3BEE3178919E}"/>
                </a:ext>
              </a:extLst>
            </p:cNvPr>
            <p:cNvSpPr/>
            <p:nvPr/>
          </p:nvSpPr>
          <p:spPr>
            <a:xfrm>
              <a:off x="6315903" y="2415314"/>
              <a:ext cx="294525" cy="52737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6">
              <a:extLst>
                <a:ext uri="{FF2B5EF4-FFF2-40B4-BE49-F238E27FC236}">
                  <a16:creationId xmlns:a16="http://schemas.microsoft.com/office/drawing/2014/main" id="{03684B95-BA2A-4EF2-A483-FA21EA1DBF35}"/>
                </a:ext>
              </a:extLst>
            </p:cNvPr>
            <p:cNvSpPr/>
            <p:nvPr/>
          </p:nvSpPr>
          <p:spPr>
            <a:xfrm>
              <a:off x="6111744" y="2815982"/>
              <a:ext cx="680795" cy="819391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C3F3731-8245-4F8D-9000-C55D68E8208A}"/>
              </a:ext>
            </a:extLst>
          </p:cNvPr>
          <p:cNvGrpSpPr/>
          <p:nvPr/>
        </p:nvGrpSpPr>
        <p:grpSpPr>
          <a:xfrm>
            <a:off x="6274780" y="1397514"/>
            <a:ext cx="5043197" cy="4406083"/>
            <a:chOff x="4169342" y="2914886"/>
            <a:chExt cx="3420844" cy="2988684"/>
          </a:xfrm>
        </p:grpSpPr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61527D8-288F-409C-8515-77134FAEFBCB}"/>
                </a:ext>
              </a:extLst>
            </p:cNvPr>
            <p:cNvSpPr/>
            <p:nvPr/>
          </p:nvSpPr>
          <p:spPr>
            <a:xfrm rot="329721" flipH="1">
              <a:off x="6273595" y="3821104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183457BB-1BFB-46F9-83A0-07EABDE6EB5B}"/>
                </a:ext>
              </a:extLst>
            </p:cNvPr>
            <p:cNvGrpSpPr/>
            <p:nvPr/>
          </p:nvGrpSpPr>
          <p:grpSpPr>
            <a:xfrm rot="18657937">
              <a:off x="6546849" y="3722475"/>
              <a:ext cx="937606" cy="1088467"/>
              <a:chOff x="6479997" y="4263560"/>
              <a:chExt cx="937606" cy="1088467"/>
            </a:xfrm>
          </p:grpSpPr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BC04FB70-E52C-42D1-9D43-FE872828ADEE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7A3093D3-BE4F-449D-9B21-E4182DD4641A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A5504EF2-0527-4E38-A5FD-38BB2B46ABE2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D675BF6D-64C8-468A-BB6F-55ECC6EF442A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C66404D5-45D0-4C6F-A90E-2038D1C648C8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6E41F3B7-4B6B-4BE5-92F3-5ACF11C7FA27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55BC6DFF-BF13-4DE2-8EE0-2697F37E30CF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7C2125FA-556E-4FD4-BC3D-D8191D065A04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52D1A77F-06E9-4784-803A-9A1FABC8EE09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B8619674-4F70-4C5F-9296-09630F07725F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2C3A73FC-2103-4BF4-B4ED-2393FA8B0A9F}"/>
                </a:ext>
              </a:extLst>
            </p:cNvPr>
            <p:cNvSpPr/>
            <p:nvPr/>
          </p:nvSpPr>
          <p:spPr>
            <a:xfrm>
              <a:off x="4169342" y="4031362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1E490721-054A-4841-BAC9-07E237B99903}"/>
                </a:ext>
              </a:extLst>
            </p:cNvPr>
            <p:cNvGrpSpPr/>
            <p:nvPr/>
          </p:nvGrpSpPr>
          <p:grpSpPr>
            <a:xfrm rot="3322491" flipH="1">
              <a:off x="4281466" y="3928457"/>
              <a:ext cx="937606" cy="1088467"/>
              <a:chOff x="6479997" y="4263560"/>
              <a:chExt cx="937606" cy="1088467"/>
            </a:xfrm>
          </p:grpSpPr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9AA715C9-BA56-4C52-AE33-31FB1BCC0E62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BB2BDAFD-2433-45A9-96BF-5BE36E775C01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29E9302-3D50-44E1-819E-ECB31CEFCE1C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B03CFBF9-3F81-44E8-AA32-F3C2667E82A4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E00B0D03-0C53-4C51-A98E-BCAF0D552671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CABD1836-F396-4165-A42C-792196223019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646994C1-3AF6-4A88-BD8B-94B40863C6DA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90E618B5-5FAA-45EE-87F1-05DAEA7E8BC2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BA4C522A-1B53-46AF-91E6-39AA33172E5D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23770D3C-1920-492A-936C-4C6E4B7E596D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893B665F-53FE-43B7-AF1C-C2C1E9D6C8C8}"/>
                </a:ext>
              </a:extLst>
            </p:cNvPr>
            <p:cNvSpPr/>
            <p:nvPr/>
          </p:nvSpPr>
          <p:spPr>
            <a:xfrm rot="17770395">
              <a:off x="4486095" y="4543996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390D9C2A-1C1F-49EA-99DA-F431D1942A4F}"/>
                </a:ext>
              </a:extLst>
            </p:cNvPr>
            <p:cNvGrpSpPr/>
            <p:nvPr/>
          </p:nvGrpSpPr>
          <p:grpSpPr>
            <a:xfrm rot="21153198" flipH="1">
              <a:off x="4654713" y="4508885"/>
              <a:ext cx="937606" cy="1088467"/>
              <a:chOff x="6479997" y="4263560"/>
              <a:chExt cx="937606" cy="1088467"/>
            </a:xfrm>
          </p:grpSpPr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BF4173BD-7971-4733-8E36-BA5206891BE5}"/>
                  </a:ext>
                </a:extLst>
              </p:cNvPr>
              <p:cNvSpPr/>
              <p:nvPr/>
            </p:nvSpPr>
            <p:spPr>
              <a:xfrm rot="3303579" flipH="1">
                <a:off x="6365004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AFD1156B-DFF2-414B-9BA7-FA8279C73410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18A3973A-A3D5-407E-A2D0-C2BB01E3119F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5A42E5A2-6CD2-42C3-935D-F376CAAF975D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9D8402BF-D014-4E1B-9C32-11C4A681D57D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F51A1C9D-7747-4B21-AF15-36E222A64E17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AA332F41-EFF5-4F12-9DF7-578FD4A3A29F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21BC9FB5-B29C-46B7-BE67-1BFA8A7A171C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F90099F0-999B-4531-BC4F-2A0FB80B529E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6558BA7F-D646-4B03-AA36-B04307C68722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E0F26244-BDA2-43E0-8BD3-20BB03E2863B}"/>
                </a:ext>
              </a:extLst>
            </p:cNvPr>
            <p:cNvSpPr/>
            <p:nvPr/>
          </p:nvSpPr>
          <p:spPr>
            <a:xfrm rot="20585732" flipH="1">
              <a:off x="6016792" y="3422223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9482C3F1-8863-443B-AB9B-C86A4C202A2D}"/>
                </a:ext>
              </a:extLst>
            </p:cNvPr>
            <p:cNvSpPr/>
            <p:nvPr/>
          </p:nvSpPr>
          <p:spPr>
            <a:xfrm rot="3303579" flipH="1">
              <a:off x="6246233" y="4305397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E284B2AA-BC09-4A32-AC14-34A67706B4B3}"/>
                </a:ext>
              </a:extLst>
            </p:cNvPr>
            <p:cNvSpPr/>
            <p:nvPr/>
          </p:nvSpPr>
          <p:spPr>
            <a:xfrm rot="1138557">
              <a:off x="4391420" y="3545904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B1214819-8644-4E6F-AFF6-4217EE03D552}"/>
                </a:ext>
              </a:extLst>
            </p:cNvPr>
            <p:cNvSpPr/>
            <p:nvPr/>
          </p:nvSpPr>
          <p:spPr>
            <a:xfrm rot="15488892">
              <a:off x="5011962" y="4812459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458728-C220-43A5-AB1F-435F884780A4}"/>
                </a:ext>
              </a:extLst>
            </p:cNvPr>
            <p:cNvSpPr/>
            <p:nvPr/>
          </p:nvSpPr>
          <p:spPr>
            <a:xfrm rot="13573320">
              <a:off x="5588612" y="4686144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891DEF7-86A2-469F-9A4A-C3DC3A5F93C8}"/>
                </a:ext>
              </a:extLst>
            </p:cNvPr>
            <p:cNvSpPr/>
            <p:nvPr/>
          </p:nvSpPr>
          <p:spPr>
            <a:xfrm flipH="1" flipV="1">
              <a:off x="5534834" y="5506323"/>
              <a:ext cx="45719" cy="4571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7543AA7F-5AA3-4311-BBA4-4748F0A6EFE4}"/>
                </a:ext>
              </a:extLst>
            </p:cNvPr>
            <p:cNvSpPr/>
            <p:nvPr/>
          </p:nvSpPr>
          <p:spPr>
            <a:xfrm flipH="1" flipV="1">
              <a:off x="6607492" y="4841651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43AE028-FF9C-43D6-AAB2-5691B5A6C68F}"/>
                </a:ext>
              </a:extLst>
            </p:cNvPr>
            <p:cNvSpPr/>
            <p:nvPr/>
          </p:nvSpPr>
          <p:spPr>
            <a:xfrm flipH="1" flipV="1">
              <a:off x="6773446" y="4884988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C56F5936-6D55-4F44-BC05-DA85F5696ED9}"/>
                </a:ext>
              </a:extLst>
            </p:cNvPr>
            <p:cNvSpPr/>
            <p:nvPr/>
          </p:nvSpPr>
          <p:spPr>
            <a:xfrm flipH="1" flipV="1">
              <a:off x="6923900" y="4870610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1874346-66F6-486B-9BBA-C05A50221728}"/>
                </a:ext>
              </a:extLst>
            </p:cNvPr>
            <p:cNvSpPr/>
            <p:nvPr/>
          </p:nvSpPr>
          <p:spPr>
            <a:xfrm flipH="1" flipV="1">
              <a:off x="7090018" y="4828331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A6BF9FD2-00E6-42F4-8B97-CCBECD40013F}"/>
                </a:ext>
              </a:extLst>
            </p:cNvPr>
            <p:cNvSpPr/>
            <p:nvPr/>
          </p:nvSpPr>
          <p:spPr>
            <a:xfrm flipH="1" flipV="1">
              <a:off x="7243320" y="4804032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4C10BB89-E3A3-4DA5-9FE2-25067CCEE2DC}"/>
                </a:ext>
              </a:extLst>
            </p:cNvPr>
            <p:cNvSpPr/>
            <p:nvPr/>
          </p:nvSpPr>
          <p:spPr>
            <a:xfrm flipH="1" flipV="1">
              <a:off x="6487257" y="4790705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E0846026-53E7-4F47-959C-2232E1E4AD8A}"/>
                </a:ext>
              </a:extLst>
            </p:cNvPr>
            <p:cNvGrpSpPr/>
            <p:nvPr/>
          </p:nvGrpSpPr>
          <p:grpSpPr>
            <a:xfrm>
              <a:off x="6479997" y="4263560"/>
              <a:ext cx="937606" cy="1088467"/>
              <a:chOff x="6479997" y="4263560"/>
              <a:chExt cx="937606" cy="1088467"/>
            </a:xfrm>
          </p:grpSpPr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461D212-E187-4CB6-BD8C-4CFC79CC84A6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2317FD1C-F41B-4C67-90F7-1669DE462634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B408ECD9-BECF-4CA3-B327-784C9483C960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D3B51E9A-86F3-495A-A6C2-A01E246C988C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7A15B31D-B0BA-4404-82B1-8468DB36BD2C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D32928F1-F409-4F46-B51A-74B36C8B09B8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F1123D68-0DDE-4174-967E-E481117FFAA5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A9E80D9C-276B-4F19-BAA2-358748F94F90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DA74C1FE-C852-4FC0-9EDC-8B2D40E41BF1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31001399-A99E-42B5-B139-4E8E4877D4E3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185D532E-8C07-4FCF-A4C9-0B2FE5050CE9}"/>
                </a:ext>
              </a:extLst>
            </p:cNvPr>
            <p:cNvGrpSpPr/>
            <p:nvPr/>
          </p:nvGrpSpPr>
          <p:grpSpPr>
            <a:xfrm rot="17312424">
              <a:off x="6285781" y="3284821"/>
              <a:ext cx="937606" cy="1088467"/>
              <a:chOff x="6479997" y="4263560"/>
              <a:chExt cx="937606" cy="1088467"/>
            </a:xfrm>
          </p:grpSpPr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B2EFA9E5-1D5C-4AA6-BB9C-F815B77F8DBC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A0798F48-4DED-4454-BFE8-D4667DF71022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A45B687A-3F37-4935-A8CA-52AE85CE52CB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A17AA1E4-1222-466C-9BD9-0D8529E84AEB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805136EC-F383-4047-BBD9-66AE1EBD90D3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18A831D5-FAD3-4DCD-9E41-BEAA2FED86FA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32A5DA77-B986-42A0-80EA-030F23027897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E71CE61E-96FE-4744-9DDF-6DACCC56BD90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855C1BAC-9025-4F0A-B4B2-E8A5AE5ACBAB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BE462B47-29A5-4273-9D7F-F280997819CB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D454BC9-404B-4CCE-B165-49441CE29B93}"/>
                </a:ext>
              </a:extLst>
            </p:cNvPr>
            <p:cNvGrpSpPr/>
            <p:nvPr/>
          </p:nvGrpSpPr>
          <p:grpSpPr>
            <a:xfrm rot="16896814" flipH="1">
              <a:off x="5841749" y="4629371"/>
              <a:ext cx="937606" cy="1088467"/>
              <a:chOff x="6479997" y="4263560"/>
              <a:chExt cx="937606" cy="1088467"/>
            </a:xfrm>
          </p:grpSpPr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BC9F01D9-2D04-4B34-9709-C961D0ECF176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31BDAA03-5580-4091-83F7-52715788F24E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84D7D2DC-8B86-41CE-AD74-AE256D3C673C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A3C40FFA-7BCE-43A9-81CA-33E4D1C7466B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53D82D0F-3AC4-4870-B347-29E51C903797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434E60A1-F93C-491F-9A89-802918669816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219FF384-C9D7-4E2D-8D91-073CEB23BDE3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063AA030-C691-4943-B77E-2F9742E998EE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F1F6F85E-A714-4033-BF18-41AFD145A31E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BBE59776-0B46-48A5-8308-55D8F531BAA3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DF26D35-936A-4042-854B-13FA1DA36DAA}"/>
                </a:ext>
              </a:extLst>
            </p:cNvPr>
            <p:cNvGrpSpPr/>
            <p:nvPr/>
          </p:nvGrpSpPr>
          <p:grpSpPr>
            <a:xfrm rot="18778898" flipH="1">
              <a:off x="5223659" y="4778135"/>
              <a:ext cx="937606" cy="1088467"/>
              <a:chOff x="6479997" y="4263560"/>
              <a:chExt cx="937606" cy="1088467"/>
            </a:xfrm>
          </p:grpSpPr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23B7030A-9B24-47DF-B9C8-8E37978B0424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40565137-8DD2-4277-90AF-2D8366DF5130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B6EC386A-638D-4C69-AF43-1B6DCC64704E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ED875B51-EF66-4345-85D0-444CF66FFE57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9F28FAB0-6668-423F-AE6A-29422A6874D9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8598E84B-19B0-47C4-830C-FC88A3EE6311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19734236-20AB-4969-83CB-5F500C750BC6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680F267F-BA5C-42BE-8FC3-3CEBA21CF77B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8311C5EE-F3A6-4F11-BAD7-02A0D90D218B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AA256B03-4520-4C77-95D0-D90C570BD787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BBE65107-5FE8-4ECF-BC3C-0B219C207B75}"/>
                </a:ext>
              </a:extLst>
            </p:cNvPr>
            <p:cNvGrpSpPr/>
            <p:nvPr/>
          </p:nvGrpSpPr>
          <p:grpSpPr>
            <a:xfrm rot="4473899" flipH="1">
              <a:off x="4503467" y="3416285"/>
              <a:ext cx="937606" cy="1088467"/>
              <a:chOff x="6479997" y="4263560"/>
              <a:chExt cx="937606" cy="1088467"/>
            </a:xfrm>
          </p:grpSpPr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0E1DD82A-28B0-4597-9D4B-E3A31AD7EB2D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E9215845-A789-47CF-BF47-C777D5FEF365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A073F31A-2CDF-444E-86E0-DE5425BB6A09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44EECB13-A89F-46D5-88D3-E06CD8FC4EBA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1EFDEC4F-0DFB-43E1-A1C5-5CE2EB8B2F0F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C74E93F3-8397-465B-B513-6B46AAA15643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844DFAD9-097B-499C-9C52-982B86AA19D3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68067A13-9598-4452-A84D-84758A0D011E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522C78CD-90B6-47B8-92B9-B142DA1D6AEE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EEFCBCF4-BEAD-404B-B526-3B0F126427C1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2" name="Oval 35">
              <a:extLst>
                <a:ext uri="{FF2B5EF4-FFF2-40B4-BE49-F238E27FC236}">
                  <a16:creationId xmlns:a16="http://schemas.microsoft.com/office/drawing/2014/main" id="{60AF349C-62B9-497E-B08B-3B18ABF267B5}"/>
                </a:ext>
              </a:extLst>
            </p:cNvPr>
            <p:cNvSpPr/>
            <p:nvPr/>
          </p:nvSpPr>
          <p:spPr>
            <a:xfrm>
              <a:off x="5006501" y="2914886"/>
              <a:ext cx="1753312" cy="1826569"/>
            </a:xfrm>
            <a:custGeom>
              <a:avLst/>
              <a:gdLst>
                <a:gd name="connsiteX0" fmla="*/ 0 w 1726291"/>
                <a:gd name="connsiteY0" fmla="*/ 919060 h 1838120"/>
                <a:gd name="connsiteX1" fmla="*/ 863146 w 1726291"/>
                <a:gd name="connsiteY1" fmla="*/ 0 h 1838120"/>
                <a:gd name="connsiteX2" fmla="*/ 1726292 w 1726291"/>
                <a:gd name="connsiteY2" fmla="*/ 919060 h 1838120"/>
                <a:gd name="connsiteX3" fmla="*/ 863146 w 1726291"/>
                <a:gd name="connsiteY3" fmla="*/ 1838120 h 1838120"/>
                <a:gd name="connsiteX4" fmla="*/ 0 w 1726291"/>
                <a:gd name="connsiteY4" fmla="*/ 919060 h 1838120"/>
                <a:gd name="connsiteX0" fmla="*/ 0 w 1726292"/>
                <a:gd name="connsiteY0" fmla="*/ 919060 h 1033942"/>
                <a:gd name="connsiteX1" fmla="*/ 863146 w 1726292"/>
                <a:gd name="connsiteY1" fmla="*/ 0 h 1033942"/>
                <a:gd name="connsiteX2" fmla="*/ 1726292 w 1726292"/>
                <a:gd name="connsiteY2" fmla="*/ 919060 h 1033942"/>
                <a:gd name="connsiteX3" fmla="*/ 0 w 1726292"/>
                <a:gd name="connsiteY3" fmla="*/ 919060 h 1033942"/>
                <a:gd name="connsiteX0" fmla="*/ 0 w 1502455"/>
                <a:gd name="connsiteY0" fmla="*/ 1650360 h 1671753"/>
                <a:gd name="connsiteX1" fmla="*/ 639309 w 1502455"/>
                <a:gd name="connsiteY1" fmla="*/ 16925 h 1671753"/>
                <a:gd name="connsiteX2" fmla="*/ 1502455 w 1502455"/>
                <a:gd name="connsiteY2" fmla="*/ 935985 h 1671753"/>
                <a:gd name="connsiteX3" fmla="*/ 0 w 1502455"/>
                <a:gd name="connsiteY3" fmla="*/ 1650360 h 1671753"/>
                <a:gd name="connsiteX0" fmla="*/ 16547 w 1357077"/>
                <a:gd name="connsiteY0" fmla="*/ 1633696 h 1750630"/>
                <a:gd name="connsiteX1" fmla="*/ 655856 w 1357077"/>
                <a:gd name="connsiteY1" fmla="*/ 261 h 1750630"/>
                <a:gd name="connsiteX2" fmla="*/ 1357077 w 1357077"/>
                <a:gd name="connsiteY2" fmla="*/ 1519396 h 1750630"/>
                <a:gd name="connsiteX3" fmla="*/ 16547 w 1357077"/>
                <a:gd name="connsiteY3" fmla="*/ 1633696 h 1750630"/>
                <a:gd name="connsiteX0" fmla="*/ 82093 w 1437662"/>
                <a:gd name="connsiteY0" fmla="*/ 1659291 h 1776225"/>
                <a:gd name="connsiteX1" fmla="*/ 721402 w 1437662"/>
                <a:gd name="connsiteY1" fmla="*/ 25856 h 1776225"/>
                <a:gd name="connsiteX2" fmla="*/ 1422623 w 1437662"/>
                <a:gd name="connsiteY2" fmla="*/ 1544991 h 1776225"/>
                <a:gd name="connsiteX3" fmla="*/ 82093 w 1437662"/>
                <a:gd name="connsiteY3" fmla="*/ 1659291 h 1776225"/>
                <a:gd name="connsiteX0" fmla="*/ 114739 w 1498251"/>
                <a:gd name="connsiteY0" fmla="*/ 1633435 h 1750369"/>
                <a:gd name="connsiteX1" fmla="*/ 754048 w 1498251"/>
                <a:gd name="connsiteY1" fmla="*/ 0 h 1750369"/>
                <a:gd name="connsiteX2" fmla="*/ 1455269 w 1498251"/>
                <a:gd name="connsiteY2" fmla="*/ 1519135 h 1750369"/>
                <a:gd name="connsiteX3" fmla="*/ 114739 w 1498251"/>
                <a:gd name="connsiteY3" fmla="*/ 1633435 h 1750369"/>
                <a:gd name="connsiteX0" fmla="*/ 114739 w 1582282"/>
                <a:gd name="connsiteY0" fmla="*/ 1633435 h 1750369"/>
                <a:gd name="connsiteX1" fmla="*/ 754048 w 1582282"/>
                <a:gd name="connsiteY1" fmla="*/ 0 h 1750369"/>
                <a:gd name="connsiteX2" fmla="*/ 1455269 w 1582282"/>
                <a:gd name="connsiteY2" fmla="*/ 1519135 h 1750369"/>
                <a:gd name="connsiteX3" fmla="*/ 114739 w 1582282"/>
                <a:gd name="connsiteY3" fmla="*/ 1633435 h 1750369"/>
                <a:gd name="connsiteX0" fmla="*/ 233223 w 1700766"/>
                <a:gd name="connsiteY0" fmla="*/ 1633435 h 1824452"/>
                <a:gd name="connsiteX1" fmla="*/ 872532 w 1700766"/>
                <a:gd name="connsiteY1" fmla="*/ 0 h 1824452"/>
                <a:gd name="connsiteX2" fmla="*/ 1573753 w 1700766"/>
                <a:gd name="connsiteY2" fmla="*/ 1519135 h 1824452"/>
                <a:gd name="connsiteX3" fmla="*/ 233223 w 1700766"/>
                <a:gd name="connsiteY3" fmla="*/ 1633435 h 1824452"/>
                <a:gd name="connsiteX0" fmla="*/ 233223 w 1728171"/>
                <a:gd name="connsiteY0" fmla="*/ 1633435 h 1824452"/>
                <a:gd name="connsiteX1" fmla="*/ 872532 w 1728171"/>
                <a:gd name="connsiteY1" fmla="*/ 0 h 1824452"/>
                <a:gd name="connsiteX2" fmla="*/ 1573753 w 1728171"/>
                <a:gd name="connsiteY2" fmla="*/ 1519135 h 1824452"/>
                <a:gd name="connsiteX3" fmla="*/ 233223 w 1728171"/>
                <a:gd name="connsiteY3" fmla="*/ 1633435 h 1824452"/>
                <a:gd name="connsiteX0" fmla="*/ 258364 w 1753312"/>
                <a:gd name="connsiteY0" fmla="*/ 1633435 h 1826569"/>
                <a:gd name="connsiteX1" fmla="*/ 897673 w 1753312"/>
                <a:gd name="connsiteY1" fmla="*/ 0 h 1826569"/>
                <a:gd name="connsiteX2" fmla="*/ 1598894 w 1753312"/>
                <a:gd name="connsiteY2" fmla="*/ 1519135 h 1826569"/>
                <a:gd name="connsiteX3" fmla="*/ 258364 w 1753312"/>
                <a:gd name="connsiteY3" fmla="*/ 1633435 h 18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3312" h="1826569">
                  <a:moveTo>
                    <a:pt x="258364" y="1633435"/>
                  </a:moveTo>
                  <a:cubicBezTo>
                    <a:pt x="-187118" y="1208797"/>
                    <a:pt x="-106799" y="0"/>
                    <a:pt x="897673" y="0"/>
                  </a:cubicBezTo>
                  <a:cubicBezTo>
                    <a:pt x="1902145" y="0"/>
                    <a:pt x="1851306" y="968690"/>
                    <a:pt x="1598894" y="1519135"/>
                  </a:cubicBezTo>
                  <a:cubicBezTo>
                    <a:pt x="1455036" y="1672312"/>
                    <a:pt x="703846" y="2058073"/>
                    <a:pt x="258364" y="1633435"/>
                  </a:cubicBezTo>
                  <a:close/>
                </a:path>
              </a:pathLst>
            </a:custGeom>
            <a:gradFill>
              <a:gsLst>
                <a:gs pos="0">
                  <a:srgbClr val="EADEFA"/>
                </a:gs>
                <a:gs pos="38000">
                  <a:srgbClr val="BEA7D5"/>
                </a:gs>
              </a:gsLst>
              <a:lin ang="600000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8">
              <a:extLst>
                <a:ext uri="{FF2B5EF4-FFF2-40B4-BE49-F238E27FC236}">
                  <a16:creationId xmlns:a16="http://schemas.microsoft.com/office/drawing/2014/main" id="{7D1BEF0C-425A-4FFC-A42E-93572072AB48}"/>
                </a:ext>
              </a:extLst>
            </p:cNvPr>
            <p:cNvSpPr/>
            <p:nvPr/>
          </p:nvSpPr>
          <p:spPr>
            <a:xfrm>
              <a:off x="5334004" y="4389951"/>
              <a:ext cx="1278502" cy="384359"/>
            </a:xfrm>
            <a:custGeom>
              <a:avLst/>
              <a:gdLst>
                <a:gd name="connsiteX0" fmla="*/ 0 w 1158552"/>
                <a:gd name="connsiteY0" fmla="*/ 0 h 166663"/>
                <a:gd name="connsiteX1" fmla="*/ 1158552 w 1158552"/>
                <a:gd name="connsiteY1" fmla="*/ 0 h 166663"/>
                <a:gd name="connsiteX2" fmla="*/ 1158552 w 1158552"/>
                <a:gd name="connsiteY2" fmla="*/ 166663 h 166663"/>
                <a:gd name="connsiteX3" fmla="*/ 0 w 1158552"/>
                <a:gd name="connsiteY3" fmla="*/ 166663 h 166663"/>
                <a:gd name="connsiteX4" fmla="*/ 0 w 1158552"/>
                <a:gd name="connsiteY4" fmla="*/ 0 h 166663"/>
                <a:gd name="connsiteX0" fmla="*/ 0 w 1377627"/>
                <a:gd name="connsiteY0" fmla="*/ 0 h 238100"/>
                <a:gd name="connsiteX1" fmla="*/ 1377627 w 1377627"/>
                <a:gd name="connsiteY1" fmla="*/ 71437 h 238100"/>
                <a:gd name="connsiteX2" fmla="*/ 1377627 w 1377627"/>
                <a:gd name="connsiteY2" fmla="*/ 238100 h 238100"/>
                <a:gd name="connsiteX3" fmla="*/ 219075 w 1377627"/>
                <a:gd name="connsiteY3" fmla="*/ 238100 h 238100"/>
                <a:gd name="connsiteX4" fmla="*/ 0 w 1377627"/>
                <a:gd name="connsiteY4" fmla="*/ 0 h 238100"/>
                <a:gd name="connsiteX0" fmla="*/ 0 w 1377627"/>
                <a:gd name="connsiteY0" fmla="*/ 0 h 238100"/>
                <a:gd name="connsiteX1" fmla="*/ 1377627 w 1377627"/>
                <a:gd name="connsiteY1" fmla="*/ 71437 h 238100"/>
                <a:gd name="connsiteX2" fmla="*/ 1377627 w 1377627"/>
                <a:gd name="connsiteY2" fmla="*/ 238100 h 238100"/>
                <a:gd name="connsiteX3" fmla="*/ 9525 w 1377627"/>
                <a:gd name="connsiteY3" fmla="*/ 171425 h 238100"/>
                <a:gd name="connsiteX4" fmla="*/ 0 w 1377627"/>
                <a:gd name="connsiteY4" fmla="*/ 0 h 238100"/>
                <a:gd name="connsiteX0" fmla="*/ 0 w 1468114"/>
                <a:gd name="connsiteY0" fmla="*/ 200025 h 438125"/>
                <a:gd name="connsiteX1" fmla="*/ 1468114 w 1468114"/>
                <a:gd name="connsiteY1" fmla="*/ 0 h 438125"/>
                <a:gd name="connsiteX2" fmla="*/ 1377627 w 1468114"/>
                <a:gd name="connsiteY2" fmla="*/ 438125 h 438125"/>
                <a:gd name="connsiteX3" fmla="*/ 9525 w 1468114"/>
                <a:gd name="connsiteY3" fmla="*/ 371450 h 438125"/>
                <a:gd name="connsiteX4" fmla="*/ 0 w 1468114"/>
                <a:gd name="connsiteY4" fmla="*/ 200025 h 438125"/>
                <a:gd name="connsiteX0" fmla="*/ 0 w 1468114"/>
                <a:gd name="connsiteY0" fmla="*/ 200025 h 371450"/>
                <a:gd name="connsiteX1" fmla="*/ 1468114 w 1468114"/>
                <a:gd name="connsiteY1" fmla="*/ 0 h 371450"/>
                <a:gd name="connsiteX2" fmla="*/ 1449064 w 1468114"/>
                <a:gd name="connsiteY2" fmla="*/ 219050 h 371450"/>
                <a:gd name="connsiteX3" fmla="*/ 9525 w 1468114"/>
                <a:gd name="connsiteY3" fmla="*/ 371450 h 371450"/>
                <a:gd name="connsiteX4" fmla="*/ 0 w 1468114"/>
                <a:gd name="connsiteY4" fmla="*/ 200025 h 371450"/>
                <a:gd name="connsiteX0" fmla="*/ 0 w 1468114"/>
                <a:gd name="connsiteY0" fmla="*/ 200025 h 371450"/>
                <a:gd name="connsiteX1" fmla="*/ 1468114 w 1468114"/>
                <a:gd name="connsiteY1" fmla="*/ 0 h 371450"/>
                <a:gd name="connsiteX2" fmla="*/ 1449064 w 1468114"/>
                <a:gd name="connsiteY2" fmla="*/ 219050 h 371450"/>
                <a:gd name="connsiteX3" fmla="*/ 9525 w 1468114"/>
                <a:gd name="connsiteY3" fmla="*/ 371450 h 371450"/>
                <a:gd name="connsiteX4" fmla="*/ 0 w 1468114"/>
                <a:gd name="connsiteY4" fmla="*/ 200025 h 371450"/>
                <a:gd name="connsiteX0" fmla="*/ 0 w 1468114"/>
                <a:gd name="connsiteY0" fmla="*/ 200025 h 412861"/>
                <a:gd name="connsiteX1" fmla="*/ 1468114 w 1468114"/>
                <a:gd name="connsiteY1" fmla="*/ 0 h 412861"/>
                <a:gd name="connsiteX2" fmla="*/ 1449064 w 1468114"/>
                <a:gd name="connsiteY2" fmla="*/ 219050 h 412861"/>
                <a:gd name="connsiteX3" fmla="*/ 9525 w 1468114"/>
                <a:gd name="connsiteY3" fmla="*/ 371450 h 412861"/>
                <a:gd name="connsiteX4" fmla="*/ 0 w 1468114"/>
                <a:gd name="connsiteY4" fmla="*/ 200025 h 412861"/>
                <a:gd name="connsiteX0" fmla="*/ 0 w 1468114"/>
                <a:gd name="connsiteY0" fmla="*/ 200025 h 415961"/>
                <a:gd name="connsiteX1" fmla="*/ 1468114 w 1468114"/>
                <a:gd name="connsiteY1" fmla="*/ 0 h 415961"/>
                <a:gd name="connsiteX2" fmla="*/ 1343347 w 1468114"/>
                <a:gd name="connsiteY2" fmla="*/ 229451 h 415961"/>
                <a:gd name="connsiteX3" fmla="*/ 9525 w 1468114"/>
                <a:gd name="connsiteY3" fmla="*/ 371450 h 415961"/>
                <a:gd name="connsiteX4" fmla="*/ 0 w 1468114"/>
                <a:gd name="connsiteY4" fmla="*/ 200025 h 415961"/>
                <a:gd name="connsiteX0" fmla="*/ 0 w 1468114"/>
                <a:gd name="connsiteY0" fmla="*/ 200025 h 415961"/>
                <a:gd name="connsiteX1" fmla="*/ 1468114 w 1468114"/>
                <a:gd name="connsiteY1" fmla="*/ 0 h 415961"/>
                <a:gd name="connsiteX2" fmla="*/ 1343347 w 1468114"/>
                <a:gd name="connsiteY2" fmla="*/ 229451 h 415961"/>
                <a:gd name="connsiteX3" fmla="*/ 9525 w 1468114"/>
                <a:gd name="connsiteY3" fmla="*/ 371450 h 415961"/>
                <a:gd name="connsiteX4" fmla="*/ 0 w 1468114"/>
                <a:gd name="connsiteY4" fmla="*/ 200025 h 415961"/>
                <a:gd name="connsiteX0" fmla="*/ 0 w 1468114"/>
                <a:gd name="connsiteY0" fmla="*/ 200025 h 412414"/>
                <a:gd name="connsiteX1" fmla="*/ 1468114 w 1468114"/>
                <a:gd name="connsiteY1" fmla="*/ 0 h 412414"/>
                <a:gd name="connsiteX2" fmla="*/ 1343347 w 1468114"/>
                <a:gd name="connsiteY2" fmla="*/ 229451 h 412414"/>
                <a:gd name="connsiteX3" fmla="*/ 104115 w 1468114"/>
                <a:gd name="connsiteY3" fmla="*/ 366248 h 412414"/>
                <a:gd name="connsiteX4" fmla="*/ 0 w 1468114"/>
                <a:gd name="connsiteY4" fmla="*/ 200025 h 412414"/>
                <a:gd name="connsiteX0" fmla="*/ 0 w 1468114"/>
                <a:gd name="connsiteY0" fmla="*/ 200025 h 419714"/>
                <a:gd name="connsiteX1" fmla="*/ 1468114 w 1468114"/>
                <a:gd name="connsiteY1" fmla="*/ 0 h 419714"/>
                <a:gd name="connsiteX2" fmla="*/ 1343347 w 1468114"/>
                <a:gd name="connsiteY2" fmla="*/ 229451 h 419714"/>
                <a:gd name="connsiteX3" fmla="*/ 104115 w 1468114"/>
                <a:gd name="connsiteY3" fmla="*/ 366248 h 419714"/>
                <a:gd name="connsiteX4" fmla="*/ 0 w 1468114"/>
                <a:gd name="connsiteY4" fmla="*/ 200025 h 41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114" h="419714">
                  <a:moveTo>
                    <a:pt x="0" y="200025"/>
                  </a:moveTo>
                  <a:lnTo>
                    <a:pt x="1468114" y="0"/>
                  </a:lnTo>
                  <a:cubicBezTo>
                    <a:pt x="1426525" y="76484"/>
                    <a:pt x="1518474" y="28154"/>
                    <a:pt x="1343347" y="229451"/>
                  </a:cubicBezTo>
                  <a:cubicBezTo>
                    <a:pt x="744439" y="446938"/>
                    <a:pt x="424796" y="455915"/>
                    <a:pt x="104115" y="366248"/>
                  </a:cubicBezTo>
                  <a:lnTo>
                    <a:pt x="0" y="200025"/>
                  </a:lnTo>
                  <a:close/>
                </a:path>
              </a:pathLst>
            </a:custGeom>
            <a:solidFill>
              <a:srgbClr val="BEA7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50F22B1D-2A99-4BC0-8989-355EDBDC5DA2}"/>
                </a:ext>
              </a:extLst>
            </p:cNvPr>
            <p:cNvGrpSpPr/>
            <p:nvPr/>
          </p:nvGrpSpPr>
          <p:grpSpPr>
            <a:xfrm rot="20966892" flipH="1">
              <a:off x="6112797" y="3895893"/>
              <a:ext cx="255138" cy="470030"/>
              <a:chOff x="6091889" y="3839750"/>
              <a:chExt cx="255138" cy="470030"/>
            </a:xfrm>
          </p:grpSpPr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CE4FC41E-BF27-4E55-88DF-10219FCA42E5}"/>
                  </a:ext>
                </a:extLst>
              </p:cNvPr>
              <p:cNvSpPr/>
              <p:nvPr/>
            </p:nvSpPr>
            <p:spPr>
              <a:xfrm rot="20665506">
                <a:off x="6091889" y="3839750"/>
                <a:ext cx="254348" cy="47003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774A4DD4-FCBB-485A-8452-E9B04403B776}"/>
                  </a:ext>
                </a:extLst>
              </p:cNvPr>
              <p:cNvSpPr/>
              <p:nvPr/>
            </p:nvSpPr>
            <p:spPr>
              <a:xfrm rot="194126">
                <a:off x="6216559" y="4055821"/>
                <a:ext cx="130468" cy="24110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17D5EDFE-0938-4BC6-9110-4A2078E7348C}"/>
                </a:ext>
              </a:extLst>
            </p:cNvPr>
            <p:cNvGrpSpPr/>
            <p:nvPr/>
          </p:nvGrpSpPr>
          <p:grpSpPr>
            <a:xfrm rot="633108">
              <a:off x="5510690" y="3906316"/>
              <a:ext cx="264652" cy="470030"/>
              <a:chOff x="6091889" y="3839750"/>
              <a:chExt cx="264652" cy="470030"/>
            </a:xfrm>
          </p:grpSpPr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3BF56B11-CB88-4D28-AE10-E812E4CAFBC3}"/>
                  </a:ext>
                </a:extLst>
              </p:cNvPr>
              <p:cNvSpPr/>
              <p:nvPr/>
            </p:nvSpPr>
            <p:spPr>
              <a:xfrm rot="20665506">
                <a:off x="6091889" y="3839750"/>
                <a:ext cx="254348" cy="47003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809356EF-1FE9-4304-9174-A82DF7416336}"/>
                  </a:ext>
                </a:extLst>
              </p:cNvPr>
              <p:cNvSpPr/>
              <p:nvPr/>
            </p:nvSpPr>
            <p:spPr>
              <a:xfrm rot="194126">
                <a:off x="6226073" y="4054051"/>
                <a:ext cx="130468" cy="24110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DFF6E3D2-6883-4D03-8B34-D7BCEE3F4ADF}"/>
                </a:ext>
              </a:extLst>
            </p:cNvPr>
            <p:cNvSpPr/>
            <p:nvPr/>
          </p:nvSpPr>
          <p:spPr>
            <a:xfrm flipH="1">
              <a:off x="5866260" y="4352965"/>
              <a:ext cx="74841" cy="56564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Arc 306">
              <a:extLst>
                <a:ext uri="{FF2B5EF4-FFF2-40B4-BE49-F238E27FC236}">
                  <a16:creationId xmlns:a16="http://schemas.microsoft.com/office/drawing/2014/main" id="{70E1A84E-543D-4434-9C74-118F0FC2D832}"/>
                </a:ext>
              </a:extLst>
            </p:cNvPr>
            <p:cNvSpPr/>
            <p:nvPr/>
          </p:nvSpPr>
          <p:spPr>
            <a:xfrm rot="8060646">
              <a:off x="5840156" y="4327482"/>
              <a:ext cx="198120" cy="198120"/>
            </a:xfrm>
            <a:prstGeom prst="arc">
              <a:avLst>
                <a:gd name="adj1" fmla="val 14683707"/>
                <a:gd name="adj2" fmla="val 13782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6524834" y="3573975"/>
            <a:ext cx="4825135" cy="2523346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92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E9CDFDF5-001A-4228-83DC-3E39ED6CCA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93" name="2sec">
            <a:hlinkClick r:id="" action="ppaction://media"/>
            <a:extLst>
              <a:ext uri="{FF2B5EF4-FFF2-40B4-BE49-F238E27FC236}">
                <a16:creationId xmlns:a16="http://schemas.microsoft.com/office/drawing/2014/main" id="{E8E0F553-1EF7-4473-9248-827BE94DAC0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sp>
        <p:nvSpPr>
          <p:cNvPr id="430" name="TextBox 429">
            <a:extLst>
              <a:ext uri="{FF2B5EF4-FFF2-40B4-BE49-F238E27FC236}">
                <a16:creationId xmlns:a16="http://schemas.microsoft.com/office/drawing/2014/main" id="{0935928A-7B31-4313-8E79-612DF3038744}"/>
              </a:ext>
            </a:extLst>
          </p:cNvPr>
          <p:cNvSpPr txBox="1"/>
          <p:nvPr/>
        </p:nvSpPr>
        <p:spPr>
          <a:xfrm>
            <a:off x="6578835" y="3988734"/>
            <a:ext cx="5004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scar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6216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wl Finds an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AC06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CDB849-895D-4B91-80AF-DC95FD0722AD}"/>
              </a:ext>
            </a:extLst>
          </p:cNvPr>
          <p:cNvGrpSpPr/>
          <p:nvPr/>
        </p:nvGrpSpPr>
        <p:grpSpPr>
          <a:xfrm>
            <a:off x="6897504" y="4401865"/>
            <a:ext cx="2962264" cy="1618976"/>
            <a:chOff x="-214608" y="1058494"/>
            <a:chExt cx="10512106" cy="5745216"/>
          </a:xfrm>
        </p:grpSpPr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1058110B-4BC0-452A-837D-0961FD04E50B}"/>
                </a:ext>
              </a:extLst>
            </p:cNvPr>
            <p:cNvGrpSpPr/>
            <p:nvPr/>
          </p:nvGrpSpPr>
          <p:grpSpPr>
            <a:xfrm flipH="1">
              <a:off x="-214608" y="3668721"/>
              <a:ext cx="10512106" cy="3134989"/>
              <a:chOff x="2173420" y="1002435"/>
              <a:chExt cx="4880172" cy="1752432"/>
            </a:xfrm>
          </p:grpSpPr>
          <p:sp>
            <p:nvSpPr>
              <p:cNvPr id="432" name="Rectangle 2">
                <a:extLst>
                  <a:ext uri="{FF2B5EF4-FFF2-40B4-BE49-F238E27FC236}">
                    <a16:creationId xmlns:a16="http://schemas.microsoft.com/office/drawing/2014/main" id="{8C2103CE-EE72-42F7-969A-157A0ED13132}"/>
                  </a:ext>
                </a:extLst>
              </p:cNvPr>
              <p:cNvSpPr/>
              <p:nvPr/>
            </p:nvSpPr>
            <p:spPr>
              <a:xfrm rot="1717734">
                <a:off x="3632777" y="139663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3" name="Rectangle 2">
                <a:extLst>
                  <a:ext uri="{FF2B5EF4-FFF2-40B4-BE49-F238E27FC236}">
                    <a16:creationId xmlns:a16="http://schemas.microsoft.com/office/drawing/2014/main" id="{930D1582-B719-40FC-AA27-B03C14EAC082}"/>
                  </a:ext>
                </a:extLst>
              </p:cNvPr>
              <p:cNvSpPr/>
              <p:nvPr/>
            </p:nvSpPr>
            <p:spPr>
              <a:xfrm rot="19026494" flipV="1">
                <a:off x="3804225" y="189265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Rectangle 56">
                <a:extLst>
                  <a:ext uri="{FF2B5EF4-FFF2-40B4-BE49-F238E27FC236}">
                    <a16:creationId xmlns:a16="http://schemas.microsoft.com/office/drawing/2014/main" id="{04ABCAFE-FB15-42E1-B012-94A17CCC369B}"/>
                  </a:ext>
                </a:extLst>
              </p:cNvPr>
              <p:cNvSpPr/>
              <p:nvPr/>
            </p:nvSpPr>
            <p:spPr>
              <a:xfrm rot="442974">
                <a:off x="2173420" y="1391901"/>
                <a:ext cx="850617" cy="39410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5" name="Rectangle 2">
                <a:extLst>
                  <a:ext uri="{FF2B5EF4-FFF2-40B4-BE49-F238E27FC236}">
                    <a16:creationId xmlns:a16="http://schemas.microsoft.com/office/drawing/2014/main" id="{D1BB8862-6022-431C-B81F-AA4109F10A77}"/>
                  </a:ext>
                </a:extLst>
              </p:cNvPr>
              <p:cNvSpPr/>
              <p:nvPr/>
            </p:nvSpPr>
            <p:spPr>
              <a:xfrm rot="21079870">
                <a:off x="2853207" y="1252878"/>
                <a:ext cx="4200385" cy="712648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0385" h="712648">
                    <a:moveTo>
                      <a:pt x="0" y="0"/>
                    </a:moveTo>
                    <a:cubicBezTo>
                      <a:pt x="2405827" y="82304"/>
                      <a:pt x="1591981" y="806812"/>
                      <a:pt x="4200385" y="318779"/>
                    </a:cubicBezTo>
                    <a:cubicBezTo>
                      <a:pt x="4182853" y="411351"/>
                      <a:pt x="4135190" y="499328"/>
                      <a:pt x="4147790" y="596494"/>
                    </a:cubicBezTo>
                    <a:cubicBezTo>
                      <a:pt x="2186103" y="1010806"/>
                      <a:pt x="1382597" y="198831"/>
                      <a:pt x="0" y="0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6" name="Rectangle 56">
                <a:extLst>
                  <a:ext uri="{FF2B5EF4-FFF2-40B4-BE49-F238E27FC236}">
                    <a16:creationId xmlns:a16="http://schemas.microsoft.com/office/drawing/2014/main" id="{3BC6AA6B-3F91-47AD-9B56-A722E09800A4}"/>
                  </a:ext>
                </a:extLst>
              </p:cNvPr>
              <p:cNvSpPr/>
              <p:nvPr/>
            </p:nvSpPr>
            <p:spPr>
              <a:xfrm rot="18260586">
                <a:off x="3542229" y="2344846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7" name="Rectangle 56">
                <a:extLst>
                  <a:ext uri="{FF2B5EF4-FFF2-40B4-BE49-F238E27FC236}">
                    <a16:creationId xmlns:a16="http://schemas.microsoft.com/office/drawing/2014/main" id="{2264F211-CCA5-454B-90C8-990B7234F83D}"/>
                  </a:ext>
                </a:extLst>
              </p:cNvPr>
              <p:cNvSpPr/>
              <p:nvPr/>
            </p:nvSpPr>
            <p:spPr>
              <a:xfrm rot="1953351">
                <a:off x="3266789" y="1002435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F5ECF4D7-11E5-46DB-A17A-076955DA35C7}"/>
                </a:ext>
              </a:extLst>
            </p:cNvPr>
            <p:cNvGrpSpPr/>
            <p:nvPr/>
          </p:nvGrpSpPr>
          <p:grpSpPr>
            <a:xfrm>
              <a:off x="1886004" y="1058494"/>
              <a:ext cx="3276396" cy="3962132"/>
              <a:chOff x="3776869" y="96462"/>
              <a:chExt cx="5353878" cy="6474423"/>
            </a:xfrm>
            <a:solidFill>
              <a:srgbClr val="FFFFFF"/>
            </a:solidFill>
          </p:grpSpPr>
          <p:sp>
            <p:nvSpPr>
              <p:cNvPr id="439" name="Moon 6">
                <a:extLst>
                  <a:ext uri="{FF2B5EF4-FFF2-40B4-BE49-F238E27FC236}">
                    <a16:creationId xmlns:a16="http://schemas.microsoft.com/office/drawing/2014/main" id="{860CDFC6-1AD9-4B69-B60D-5A3566B24B84}"/>
                  </a:ext>
                </a:extLst>
              </p:cNvPr>
              <p:cNvSpPr/>
              <p:nvPr/>
            </p:nvSpPr>
            <p:spPr>
              <a:xfrm>
                <a:off x="3962089" y="3204961"/>
                <a:ext cx="969138" cy="2657152"/>
              </a:xfrm>
              <a:custGeom>
                <a:avLst/>
                <a:gdLst>
                  <a:gd name="connsiteX0" fmla="*/ 950889 w 950889"/>
                  <a:gd name="connsiteY0" fmla="*/ 1901778 h 1901778"/>
                  <a:gd name="connsiteX1" fmla="*/ 0 w 950889"/>
                  <a:gd name="connsiteY1" fmla="*/ 950889 h 1901778"/>
                  <a:gd name="connsiteX2" fmla="*/ 950889 w 950889"/>
                  <a:gd name="connsiteY2" fmla="*/ 0 h 1901778"/>
                  <a:gd name="connsiteX3" fmla="*/ 950889 w 950889"/>
                  <a:gd name="connsiteY3" fmla="*/ 1901778 h 1901778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1712 w 951712"/>
                  <a:gd name="connsiteY0" fmla="*/ 2657152 h 2657152"/>
                  <a:gd name="connsiteX1" fmla="*/ 823 w 951712"/>
                  <a:gd name="connsiteY1" fmla="*/ 1706263 h 2657152"/>
                  <a:gd name="connsiteX2" fmla="*/ 951712 w 951712"/>
                  <a:gd name="connsiteY2" fmla="*/ 0 h 2657152"/>
                  <a:gd name="connsiteX3" fmla="*/ 951712 w 951712"/>
                  <a:gd name="connsiteY3" fmla="*/ 2657152 h 2657152"/>
                  <a:gd name="connsiteX0" fmla="*/ 232577 w 232577"/>
                  <a:gd name="connsiteY0" fmla="*/ 2657152 h 2657152"/>
                  <a:gd name="connsiteX1" fmla="*/ 232577 w 232577"/>
                  <a:gd name="connsiteY1" fmla="*/ 0 h 2657152"/>
                  <a:gd name="connsiteX2" fmla="*/ 232577 w 232577"/>
                  <a:gd name="connsiteY2" fmla="*/ 2657152 h 2657152"/>
                  <a:gd name="connsiteX0" fmla="*/ 735954 w 735954"/>
                  <a:gd name="connsiteY0" fmla="*/ 2657152 h 2657152"/>
                  <a:gd name="connsiteX1" fmla="*/ 735954 w 735954"/>
                  <a:gd name="connsiteY1" fmla="*/ 0 h 2657152"/>
                  <a:gd name="connsiteX2" fmla="*/ 735954 w 735954"/>
                  <a:gd name="connsiteY2" fmla="*/ 2657152 h 2657152"/>
                  <a:gd name="connsiteX0" fmla="*/ 969138 w 969138"/>
                  <a:gd name="connsiteY0" fmla="*/ 2657152 h 2657152"/>
                  <a:gd name="connsiteX1" fmla="*/ 969138 w 969138"/>
                  <a:gd name="connsiteY1" fmla="*/ 0 h 2657152"/>
                  <a:gd name="connsiteX2" fmla="*/ 969138 w 969138"/>
                  <a:gd name="connsiteY2" fmla="*/ 2657152 h 265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138" h="2657152">
                    <a:moveTo>
                      <a:pt x="969138" y="2657152"/>
                    </a:moveTo>
                    <a:lnTo>
                      <a:pt x="969138" y="0"/>
                    </a:lnTo>
                    <a:cubicBezTo>
                      <a:pt x="-513" y="239674"/>
                      <a:pt x="-610113" y="2099424"/>
                      <a:pt x="969138" y="265715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0" name="Moon 6">
                <a:extLst>
                  <a:ext uri="{FF2B5EF4-FFF2-40B4-BE49-F238E27FC236}">
                    <a16:creationId xmlns:a16="http://schemas.microsoft.com/office/drawing/2014/main" id="{D4DDC7B7-1E32-4FA9-8C57-F73CD2CE2435}"/>
                  </a:ext>
                </a:extLst>
              </p:cNvPr>
              <p:cNvSpPr/>
              <p:nvPr/>
            </p:nvSpPr>
            <p:spPr>
              <a:xfrm flipH="1">
                <a:off x="7932458" y="3229982"/>
                <a:ext cx="969138" cy="2657152"/>
              </a:xfrm>
              <a:custGeom>
                <a:avLst/>
                <a:gdLst>
                  <a:gd name="connsiteX0" fmla="*/ 950889 w 950889"/>
                  <a:gd name="connsiteY0" fmla="*/ 1901778 h 1901778"/>
                  <a:gd name="connsiteX1" fmla="*/ 0 w 950889"/>
                  <a:gd name="connsiteY1" fmla="*/ 950889 h 1901778"/>
                  <a:gd name="connsiteX2" fmla="*/ 950889 w 950889"/>
                  <a:gd name="connsiteY2" fmla="*/ 0 h 1901778"/>
                  <a:gd name="connsiteX3" fmla="*/ 950889 w 950889"/>
                  <a:gd name="connsiteY3" fmla="*/ 1901778 h 1901778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1712 w 951712"/>
                  <a:gd name="connsiteY0" fmla="*/ 2657152 h 2657152"/>
                  <a:gd name="connsiteX1" fmla="*/ 823 w 951712"/>
                  <a:gd name="connsiteY1" fmla="*/ 1706263 h 2657152"/>
                  <a:gd name="connsiteX2" fmla="*/ 951712 w 951712"/>
                  <a:gd name="connsiteY2" fmla="*/ 0 h 2657152"/>
                  <a:gd name="connsiteX3" fmla="*/ 951712 w 951712"/>
                  <a:gd name="connsiteY3" fmla="*/ 2657152 h 2657152"/>
                  <a:gd name="connsiteX0" fmla="*/ 232577 w 232577"/>
                  <a:gd name="connsiteY0" fmla="*/ 2657152 h 2657152"/>
                  <a:gd name="connsiteX1" fmla="*/ 232577 w 232577"/>
                  <a:gd name="connsiteY1" fmla="*/ 0 h 2657152"/>
                  <a:gd name="connsiteX2" fmla="*/ 232577 w 232577"/>
                  <a:gd name="connsiteY2" fmla="*/ 2657152 h 2657152"/>
                  <a:gd name="connsiteX0" fmla="*/ 735954 w 735954"/>
                  <a:gd name="connsiteY0" fmla="*/ 2657152 h 2657152"/>
                  <a:gd name="connsiteX1" fmla="*/ 735954 w 735954"/>
                  <a:gd name="connsiteY1" fmla="*/ 0 h 2657152"/>
                  <a:gd name="connsiteX2" fmla="*/ 735954 w 735954"/>
                  <a:gd name="connsiteY2" fmla="*/ 2657152 h 2657152"/>
                  <a:gd name="connsiteX0" fmla="*/ 969138 w 969138"/>
                  <a:gd name="connsiteY0" fmla="*/ 2657152 h 2657152"/>
                  <a:gd name="connsiteX1" fmla="*/ 969138 w 969138"/>
                  <a:gd name="connsiteY1" fmla="*/ 0 h 2657152"/>
                  <a:gd name="connsiteX2" fmla="*/ 969138 w 969138"/>
                  <a:gd name="connsiteY2" fmla="*/ 2657152 h 265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138" h="2657152">
                    <a:moveTo>
                      <a:pt x="969138" y="2657152"/>
                    </a:moveTo>
                    <a:lnTo>
                      <a:pt x="969138" y="0"/>
                    </a:lnTo>
                    <a:cubicBezTo>
                      <a:pt x="-513" y="239674"/>
                      <a:pt x="-610113" y="2099424"/>
                      <a:pt x="969138" y="265715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9BF70BF8-548B-4311-BDAA-AA0FE04D282F}"/>
                  </a:ext>
                </a:extLst>
              </p:cNvPr>
              <p:cNvSpPr/>
              <p:nvPr/>
            </p:nvSpPr>
            <p:spPr>
              <a:xfrm>
                <a:off x="3776869" y="344557"/>
                <a:ext cx="5353878" cy="4373217"/>
              </a:xfrm>
              <a:prstGeom prst="ellipse">
                <a:avLst/>
              </a:pr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A27C5246-5339-41A9-A5D9-902D948FF830}"/>
                  </a:ext>
                </a:extLst>
              </p:cNvPr>
              <p:cNvSpPr/>
              <p:nvPr/>
            </p:nvSpPr>
            <p:spPr>
              <a:xfrm rot="5400000">
                <a:off x="4743948" y="2697056"/>
                <a:ext cx="3405989" cy="4041435"/>
              </a:xfrm>
              <a:prstGeom prst="ellipse">
                <a:avLst/>
              </a:pr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3" name="Rectangle 8">
                <a:extLst>
                  <a:ext uri="{FF2B5EF4-FFF2-40B4-BE49-F238E27FC236}">
                    <a16:creationId xmlns:a16="http://schemas.microsoft.com/office/drawing/2014/main" id="{27D7E357-5C19-4A76-8196-E028EDC940BA}"/>
                  </a:ext>
                </a:extLst>
              </p:cNvPr>
              <p:cNvSpPr/>
              <p:nvPr/>
            </p:nvSpPr>
            <p:spPr>
              <a:xfrm>
                <a:off x="7060118" y="5914439"/>
                <a:ext cx="706915" cy="656446"/>
              </a:xfrm>
              <a:custGeom>
                <a:avLst/>
                <a:gdLst>
                  <a:gd name="connsiteX0" fmla="*/ 0 w 344557"/>
                  <a:gd name="connsiteY0" fmla="*/ 0 h 258507"/>
                  <a:gd name="connsiteX1" fmla="*/ 344557 w 344557"/>
                  <a:gd name="connsiteY1" fmla="*/ 0 h 258507"/>
                  <a:gd name="connsiteX2" fmla="*/ 344557 w 344557"/>
                  <a:gd name="connsiteY2" fmla="*/ 258507 h 258507"/>
                  <a:gd name="connsiteX3" fmla="*/ 0 w 344557"/>
                  <a:gd name="connsiteY3" fmla="*/ 258507 h 258507"/>
                  <a:gd name="connsiteX4" fmla="*/ 0 w 344557"/>
                  <a:gd name="connsiteY4" fmla="*/ 0 h 258507"/>
                  <a:gd name="connsiteX0" fmla="*/ 0 w 344557"/>
                  <a:gd name="connsiteY0" fmla="*/ 31336 h 289843"/>
                  <a:gd name="connsiteX1" fmla="*/ 155161 w 344557"/>
                  <a:gd name="connsiteY1" fmla="*/ 0 h 289843"/>
                  <a:gd name="connsiteX2" fmla="*/ 344557 w 344557"/>
                  <a:gd name="connsiteY2" fmla="*/ 31336 h 289843"/>
                  <a:gd name="connsiteX3" fmla="*/ 344557 w 344557"/>
                  <a:gd name="connsiteY3" fmla="*/ 289843 h 289843"/>
                  <a:gd name="connsiteX4" fmla="*/ 0 w 344557"/>
                  <a:gd name="connsiteY4" fmla="*/ 289843 h 289843"/>
                  <a:gd name="connsiteX5" fmla="*/ 0 w 344557"/>
                  <a:gd name="connsiteY5" fmla="*/ 31336 h 289843"/>
                  <a:gd name="connsiteX0" fmla="*/ 0 w 522357"/>
                  <a:gd name="connsiteY0" fmla="*/ 31336 h 289843"/>
                  <a:gd name="connsiteX1" fmla="*/ 155161 w 522357"/>
                  <a:gd name="connsiteY1" fmla="*/ 0 h 289843"/>
                  <a:gd name="connsiteX2" fmla="*/ 522357 w 522357"/>
                  <a:gd name="connsiteY2" fmla="*/ 15461 h 289843"/>
                  <a:gd name="connsiteX3" fmla="*/ 344557 w 522357"/>
                  <a:gd name="connsiteY3" fmla="*/ 289843 h 289843"/>
                  <a:gd name="connsiteX4" fmla="*/ 0 w 522357"/>
                  <a:gd name="connsiteY4" fmla="*/ 289843 h 289843"/>
                  <a:gd name="connsiteX5" fmla="*/ 0 w 522357"/>
                  <a:gd name="connsiteY5" fmla="*/ 31336 h 289843"/>
                  <a:gd name="connsiteX0" fmla="*/ 0 w 522357"/>
                  <a:gd name="connsiteY0" fmla="*/ 31336 h 439068"/>
                  <a:gd name="connsiteX1" fmla="*/ 155161 w 522357"/>
                  <a:gd name="connsiteY1" fmla="*/ 0 h 439068"/>
                  <a:gd name="connsiteX2" fmla="*/ 522357 w 522357"/>
                  <a:gd name="connsiteY2" fmla="*/ 15461 h 439068"/>
                  <a:gd name="connsiteX3" fmla="*/ 246132 w 522357"/>
                  <a:gd name="connsiteY3" fmla="*/ 439068 h 439068"/>
                  <a:gd name="connsiteX4" fmla="*/ 0 w 522357"/>
                  <a:gd name="connsiteY4" fmla="*/ 289843 h 439068"/>
                  <a:gd name="connsiteX5" fmla="*/ 0 w 522357"/>
                  <a:gd name="connsiteY5" fmla="*/ 31336 h 439068"/>
                  <a:gd name="connsiteX0" fmla="*/ 53975 w 576332"/>
                  <a:gd name="connsiteY0" fmla="*/ 31336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5" fmla="*/ 53975 w 576332"/>
                  <a:gd name="connsiteY5" fmla="*/ 31336 h 439068"/>
                  <a:gd name="connsiteX0" fmla="*/ 0 w 576332"/>
                  <a:gd name="connsiteY0" fmla="*/ 388268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0" fmla="*/ 0 w 576332"/>
                  <a:gd name="connsiteY0" fmla="*/ 576510 h 627310"/>
                  <a:gd name="connsiteX1" fmla="*/ 209136 w 576332"/>
                  <a:gd name="connsiteY1" fmla="*/ 188242 h 627310"/>
                  <a:gd name="connsiteX2" fmla="*/ 576332 w 576332"/>
                  <a:gd name="connsiteY2" fmla="*/ 203703 h 627310"/>
                  <a:gd name="connsiteX3" fmla="*/ 300107 w 576332"/>
                  <a:gd name="connsiteY3" fmla="*/ 627310 h 627310"/>
                  <a:gd name="connsiteX4" fmla="*/ 0 w 576332"/>
                  <a:gd name="connsiteY4" fmla="*/ 576510 h 627310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124529 w 700861"/>
                  <a:gd name="connsiteY4" fmla="*/ 567196 h 617996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289216 w 700861"/>
                  <a:gd name="connsiteY4" fmla="*/ 537702 h 617996"/>
                  <a:gd name="connsiteX5" fmla="*/ 124529 w 700861"/>
                  <a:gd name="connsiteY5" fmla="*/ 567196 h 617996"/>
                  <a:gd name="connsiteX0" fmla="*/ 124529 w 424636"/>
                  <a:gd name="connsiteY0" fmla="*/ 567196 h 617996"/>
                  <a:gd name="connsiteX1" fmla="*/ 333665 w 424636"/>
                  <a:gd name="connsiteY1" fmla="*/ 178928 h 617996"/>
                  <a:gd name="connsiteX2" fmla="*/ 424636 w 424636"/>
                  <a:gd name="connsiteY2" fmla="*/ 617996 h 617996"/>
                  <a:gd name="connsiteX3" fmla="*/ 289216 w 424636"/>
                  <a:gd name="connsiteY3" fmla="*/ 537702 h 617996"/>
                  <a:gd name="connsiteX4" fmla="*/ 124529 w 424636"/>
                  <a:gd name="connsiteY4" fmla="*/ 567196 h 617996"/>
                  <a:gd name="connsiteX0" fmla="*/ 124529 w 567351"/>
                  <a:gd name="connsiteY0" fmla="*/ 567196 h 617996"/>
                  <a:gd name="connsiteX1" fmla="*/ 333665 w 567351"/>
                  <a:gd name="connsiteY1" fmla="*/ 178928 h 617996"/>
                  <a:gd name="connsiteX2" fmla="*/ 424636 w 567351"/>
                  <a:gd name="connsiteY2" fmla="*/ 617996 h 617996"/>
                  <a:gd name="connsiteX3" fmla="*/ 289216 w 567351"/>
                  <a:gd name="connsiteY3" fmla="*/ 537702 h 617996"/>
                  <a:gd name="connsiteX4" fmla="*/ 124529 w 567351"/>
                  <a:gd name="connsiteY4" fmla="*/ 567196 h 617996"/>
                  <a:gd name="connsiteX0" fmla="*/ 124529 w 696228"/>
                  <a:gd name="connsiteY0" fmla="*/ 567196 h 617996"/>
                  <a:gd name="connsiteX1" fmla="*/ 333665 w 696228"/>
                  <a:gd name="connsiteY1" fmla="*/ 178928 h 617996"/>
                  <a:gd name="connsiteX2" fmla="*/ 424636 w 696228"/>
                  <a:gd name="connsiteY2" fmla="*/ 617996 h 617996"/>
                  <a:gd name="connsiteX3" fmla="*/ 289216 w 696228"/>
                  <a:gd name="connsiteY3" fmla="*/ 537702 h 617996"/>
                  <a:gd name="connsiteX4" fmla="*/ 124529 w 696228"/>
                  <a:gd name="connsiteY4" fmla="*/ 567196 h 617996"/>
                  <a:gd name="connsiteX0" fmla="*/ 78167 w 649866"/>
                  <a:gd name="connsiteY0" fmla="*/ 593595 h 644395"/>
                  <a:gd name="connsiteX1" fmla="*/ 287303 w 649866"/>
                  <a:gd name="connsiteY1" fmla="*/ 205327 h 644395"/>
                  <a:gd name="connsiteX2" fmla="*/ 378274 w 649866"/>
                  <a:gd name="connsiteY2" fmla="*/ 644395 h 644395"/>
                  <a:gd name="connsiteX3" fmla="*/ 242854 w 649866"/>
                  <a:gd name="connsiteY3" fmla="*/ 564101 h 644395"/>
                  <a:gd name="connsiteX4" fmla="*/ 78167 w 649866"/>
                  <a:gd name="connsiteY4" fmla="*/ 593595 h 644395"/>
                  <a:gd name="connsiteX0" fmla="*/ 78167 w 603229"/>
                  <a:gd name="connsiteY0" fmla="*/ 593595 h 644395"/>
                  <a:gd name="connsiteX1" fmla="*/ 287303 w 603229"/>
                  <a:gd name="connsiteY1" fmla="*/ 205327 h 644395"/>
                  <a:gd name="connsiteX2" fmla="*/ 378274 w 603229"/>
                  <a:gd name="connsiteY2" fmla="*/ 644395 h 644395"/>
                  <a:gd name="connsiteX3" fmla="*/ 242854 w 603229"/>
                  <a:gd name="connsiteY3" fmla="*/ 564101 h 644395"/>
                  <a:gd name="connsiteX4" fmla="*/ 78167 w 603229"/>
                  <a:gd name="connsiteY4" fmla="*/ 593595 h 644395"/>
                  <a:gd name="connsiteX0" fmla="*/ 134845 w 659907"/>
                  <a:gd name="connsiteY0" fmla="*/ 604755 h 655555"/>
                  <a:gd name="connsiteX1" fmla="*/ 343981 w 659907"/>
                  <a:gd name="connsiteY1" fmla="*/ 216487 h 655555"/>
                  <a:gd name="connsiteX2" fmla="*/ 434952 w 659907"/>
                  <a:gd name="connsiteY2" fmla="*/ 655555 h 655555"/>
                  <a:gd name="connsiteX3" fmla="*/ 299532 w 659907"/>
                  <a:gd name="connsiteY3" fmla="*/ 575261 h 655555"/>
                  <a:gd name="connsiteX4" fmla="*/ 134845 w 659907"/>
                  <a:gd name="connsiteY4" fmla="*/ 604755 h 655555"/>
                  <a:gd name="connsiteX0" fmla="*/ 134845 w 701493"/>
                  <a:gd name="connsiteY0" fmla="*/ 604755 h 655555"/>
                  <a:gd name="connsiteX1" fmla="*/ 343981 w 701493"/>
                  <a:gd name="connsiteY1" fmla="*/ 216487 h 655555"/>
                  <a:gd name="connsiteX2" fmla="*/ 434952 w 701493"/>
                  <a:gd name="connsiteY2" fmla="*/ 655555 h 655555"/>
                  <a:gd name="connsiteX3" fmla="*/ 299532 w 701493"/>
                  <a:gd name="connsiteY3" fmla="*/ 575261 h 655555"/>
                  <a:gd name="connsiteX4" fmla="*/ 134845 w 701493"/>
                  <a:gd name="connsiteY4" fmla="*/ 604755 h 655555"/>
                  <a:gd name="connsiteX0" fmla="*/ 134845 w 706915"/>
                  <a:gd name="connsiteY0" fmla="*/ 604755 h 655555"/>
                  <a:gd name="connsiteX1" fmla="*/ 343981 w 706915"/>
                  <a:gd name="connsiteY1" fmla="*/ 216487 h 655555"/>
                  <a:gd name="connsiteX2" fmla="*/ 434952 w 706915"/>
                  <a:gd name="connsiteY2" fmla="*/ 655555 h 655555"/>
                  <a:gd name="connsiteX3" fmla="*/ 299532 w 706915"/>
                  <a:gd name="connsiteY3" fmla="*/ 575261 h 655555"/>
                  <a:gd name="connsiteX4" fmla="*/ 134845 w 706915"/>
                  <a:gd name="connsiteY4" fmla="*/ 604755 h 655555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915" h="656446">
                    <a:moveTo>
                      <a:pt x="134845" y="604755"/>
                    </a:moveTo>
                    <a:cubicBezTo>
                      <a:pt x="-230418" y="465807"/>
                      <a:pt x="252044" y="-393865"/>
                      <a:pt x="343981" y="216487"/>
                    </a:cubicBezTo>
                    <a:cubicBezTo>
                      <a:pt x="691805" y="-338832"/>
                      <a:pt x="906278" y="442524"/>
                      <a:pt x="434952" y="655555"/>
                    </a:cubicBezTo>
                    <a:cubicBezTo>
                      <a:pt x="387695" y="665832"/>
                      <a:pt x="346789" y="584034"/>
                      <a:pt x="299532" y="575261"/>
                    </a:cubicBezTo>
                    <a:cubicBezTo>
                      <a:pt x="244636" y="585092"/>
                      <a:pt x="192916" y="629849"/>
                      <a:pt x="134845" y="604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4" name="Moon 443">
                <a:extLst>
                  <a:ext uri="{FF2B5EF4-FFF2-40B4-BE49-F238E27FC236}">
                    <a16:creationId xmlns:a16="http://schemas.microsoft.com/office/drawing/2014/main" id="{47800695-BDA3-4C54-8E66-ABAC0FDA8C3C}"/>
                  </a:ext>
                </a:extLst>
              </p:cNvPr>
              <p:cNvSpPr/>
              <p:nvPr/>
            </p:nvSpPr>
            <p:spPr>
              <a:xfrm rot="16200000">
                <a:off x="6700043" y="4860132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Moon 444">
                <a:extLst>
                  <a:ext uri="{FF2B5EF4-FFF2-40B4-BE49-F238E27FC236}">
                    <a16:creationId xmlns:a16="http://schemas.microsoft.com/office/drawing/2014/main" id="{9BCB4FF2-42CD-49A4-AEC0-990EAC386819}"/>
                  </a:ext>
                </a:extLst>
              </p:cNvPr>
              <p:cNvSpPr/>
              <p:nvPr/>
            </p:nvSpPr>
            <p:spPr>
              <a:xfrm rot="16200000">
                <a:off x="6014803" y="4860132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Moon 445">
                <a:extLst>
                  <a:ext uri="{FF2B5EF4-FFF2-40B4-BE49-F238E27FC236}">
                    <a16:creationId xmlns:a16="http://schemas.microsoft.com/office/drawing/2014/main" id="{5DF15A01-BF9A-4E3A-A355-47FF19457D52}"/>
                  </a:ext>
                </a:extLst>
              </p:cNvPr>
              <p:cNvSpPr/>
              <p:nvPr/>
            </p:nvSpPr>
            <p:spPr>
              <a:xfrm rot="16200000">
                <a:off x="5335226" y="4692237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Moon 446">
                <a:extLst>
                  <a:ext uri="{FF2B5EF4-FFF2-40B4-BE49-F238E27FC236}">
                    <a16:creationId xmlns:a16="http://schemas.microsoft.com/office/drawing/2014/main" id="{F7F17ED7-025F-4CAB-9682-15DBBD6B7435}"/>
                  </a:ext>
                </a:extLst>
              </p:cNvPr>
              <p:cNvSpPr/>
              <p:nvPr/>
            </p:nvSpPr>
            <p:spPr>
              <a:xfrm rot="16200000">
                <a:off x="5616334" y="42201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8" name="Moon 447">
                <a:extLst>
                  <a:ext uri="{FF2B5EF4-FFF2-40B4-BE49-F238E27FC236}">
                    <a16:creationId xmlns:a16="http://schemas.microsoft.com/office/drawing/2014/main" id="{6A5886AF-79F0-441A-83E5-3723698DD3D3}"/>
                  </a:ext>
                </a:extLst>
              </p:cNvPr>
              <p:cNvSpPr/>
              <p:nvPr/>
            </p:nvSpPr>
            <p:spPr>
              <a:xfrm rot="16200000">
                <a:off x="6349311" y="4363297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9" name="Moon 448">
                <a:extLst>
                  <a:ext uri="{FF2B5EF4-FFF2-40B4-BE49-F238E27FC236}">
                    <a16:creationId xmlns:a16="http://schemas.microsoft.com/office/drawing/2014/main" id="{C9389DA0-1A52-4FD2-824B-B672CD135AA4}"/>
                  </a:ext>
                </a:extLst>
              </p:cNvPr>
              <p:cNvSpPr/>
              <p:nvPr/>
            </p:nvSpPr>
            <p:spPr>
              <a:xfrm rot="16200000">
                <a:off x="7114417" y="42201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Moon 449">
                <a:extLst>
                  <a:ext uri="{FF2B5EF4-FFF2-40B4-BE49-F238E27FC236}">
                    <a16:creationId xmlns:a16="http://schemas.microsoft.com/office/drawing/2014/main" id="{58800855-8F48-4D2D-B5A9-744EC165A1EE}"/>
                  </a:ext>
                </a:extLst>
              </p:cNvPr>
              <p:cNvSpPr/>
              <p:nvPr/>
            </p:nvSpPr>
            <p:spPr>
              <a:xfrm rot="16200000">
                <a:off x="7377322" y="47184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1" name="Moon 450">
                <a:extLst>
                  <a:ext uri="{FF2B5EF4-FFF2-40B4-BE49-F238E27FC236}">
                    <a16:creationId xmlns:a16="http://schemas.microsoft.com/office/drawing/2014/main" id="{7A7978B9-1FD6-4FE3-A398-E336468D1DB3}"/>
                  </a:ext>
                </a:extLst>
              </p:cNvPr>
              <p:cNvSpPr/>
              <p:nvPr/>
            </p:nvSpPr>
            <p:spPr>
              <a:xfrm rot="16200000">
                <a:off x="7114417" y="5276378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Moon 451">
                <a:extLst>
                  <a:ext uri="{FF2B5EF4-FFF2-40B4-BE49-F238E27FC236}">
                    <a16:creationId xmlns:a16="http://schemas.microsoft.com/office/drawing/2014/main" id="{02C03A35-A37D-4181-BAF0-F5B436559BF2}"/>
                  </a:ext>
                </a:extLst>
              </p:cNvPr>
              <p:cNvSpPr/>
              <p:nvPr/>
            </p:nvSpPr>
            <p:spPr>
              <a:xfrm rot="16200000">
                <a:off x="6354487" y="5455370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Moon 452">
                <a:extLst>
                  <a:ext uri="{FF2B5EF4-FFF2-40B4-BE49-F238E27FC236}">
                    <a16:creationId xmlns:a16="http://schemas.microsoft.com/office/drawing/2014/main" id="{882CED5D-C26B-4C07-9C96-C48B752C8C7F}"/>
                  </a:ext>
                </a:extLst>
              </p:cNvPr>
              <p:cNvSpPr/>
              <p:nvPr/>
            </p:nvSpPr>
            <p:spPr>
              <a:xfrm rot="16200000">
                <a:off x="5625324" y="5264254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D9E9F4F7-3527-45F7-BD92-D1CB0CE81B9D}"/>
                  </a:ext>
                </a:extLst>
              </p:cNvPr>
              <p:cNvSpPr/>
              <p:nvPr/>
            </p:nvSpPr>
            <p:spPr>
              <a:xfrm>
                <a:off x="3914862" y="368165"/>
                <a:ext cx="949238" cy="1099955"/>
              </a:xfrm>
              <a:custGeom>
                <a:avLst/>
                <a:gdLst>
                  <a:gd name="connsiteX0" fmla="*/ 498336 w 955536"/>
                  <a:gd name="connsiteY0" fmla="*/ 1155829 h 1155829"/>
                  <a:gd name="connsiteX1" fmla="*/ 180836 w 955536"/>
                  <a:gd name="connsiteY1" fmla="*/ 939929 h 1155829"/>
                  <a:gd name="connsiteX2" fmla="*/ 28436 w 955536"/>
                  <a:gd name="connsiteY2" fmla="*/ 444629 h 1155829"/>
                  <a:gd name="connsiteX3" fmla="*/ 28436 w 955536"/>
                  <a:gd name="connsiteY3" fmla="*/ 266829 h 1155829"/>
                  <a:gd name="connsiteX4" fmla="*/ 320536 w 955536"/>
                  <a:gd name="connsiteY4" fmla="*/ 444629 h 1155829"/>
                  <a:gd name="connsiteX5" fmla="*/ 396736 w 955536"/>
                  <a:gd name="connsiteY5" fmla="*/ 129 h 1155829"/>
                  <a:gd name="connsiteX6" fmla="*/ 955536 w 955536"/>
                  <a:gd name="connsiteY6" fmla="*/ 495429 h 1155829"/>
                  <a:gd name="connsiteX7" fmla="*/ 955536 w 955536"/>
                  <a:gd name="connsiteY7" fmla="*/ 495429 h 1155829"/>
                  <a:gd name="connsiteX0" fmla="*/ 473408 w 930608"/>
                  <a:gd name="connsiteY0" fmla="*/ 1155829 h 1155829"/>
                  <a:gd name="connsiteX1" fmla="*/ 155908 w 930608"/>
                  <a:gd name="connsiteY1" fmla="*/ 939929 h 1155829"/>
                  <a:gd name="connsiteX2" fmla="*/ 3508 w 930608"/>
                  <a:gd name="connsiteY2" fmla="*/ 266829 h 1155829"/>
                  <a:gd name="connsiteX3" fmla="*/ 295608 w 930608"/>
                  <a:gd name="connsiteY3" fmla="*/ 444629 h 1155829"/>
                  <a:gd name="connsiteX4" fmla="*/ 371808 w 930608"/>
                  <a:gd name="connsiteY4" fmla="*/ 129 h 1155829"/>
                  <a:gd name="connsiteX5" fmla="*/ 930608 w 930608"/>
                  <a:gd name="connsiteY5" fmla="*/ 495429 h 1155829"/>
                  <a:gd name="connsiteX6" fmla="*/ 930608 w 930608"/>
                  <a:gd name="connsiteY6" fmla="*/ 495429 h 1155829"/>
                  <a:gd name="connsiteX0" fmla="*/ 469969 w 927169"/>
                  <a:gd name="connsiteY0" fmla="*/ 1155829 h 1169918"/>
                  <a:gd name="connsiteX1" fmla="*/ 266769 w 927169"/>
                  <a:gd name="connsiteY1" fmla="*/ 1099949 h 1169918"/>
                  <a:gd name="connsiteX2" fmla="*/ 69 w 927169"/>
                  <a:gd name="connsiteY2" fmla="*/ 266829 h 1169918"/>
                  <a:gd name="connsiteX3" fmla="*/ 292169 w 927169"/>
                  <a:gd name="connsiteY3" fmla="*/ 444629 h 1169918"/>
                  <a:gd name="connsiteX4" fmla="*/ 368369 w 927169"/>
                  <a:gd name="connsiteY4" fmla="*/ 129 h 1169918"/>
                  <a:gd name="connsiteX5" fmla="*/ 927169 w 927169"/>
                  <a:gd name="connsiteY5" fmla="*/ 495429 h 1169918"/>
                  <a:gd name="connsiteX6" fmla="*/ 927169 w 927169"/>
                  <a:gd name="connsiteY6" fmla="*/ 495429 h 1169918"/>
                  <a:gd name="connsiteX0" fmla="*/ 266769 w 927169"/>
                  <a:gd name="connsiteY0" fmla="*/ 1099949 h 1099949"/>
                  <a:gd name="connsiteX1" fmla="*/ 69 w 927169"/>
                  <a:gd name="connsiteY1" fmla="*/ 266829 h 1099949"/>
                  <a:gd name="connsiteX2" fmla="*/ 292169 w 927169"/>
                  <a:gd name="connsiteY2" fmla="*/ 444629 h 1099949"/>
                  <a:gd name="connsiteX3" fmla="*/ 368369 w 927169"/>
                  <a:gd name="connsiteY3" fmla="*/ 129 h 1099949"/>
                  <a:gd name="connsiteX4" fmla="*/ 927169 w 927169"/>
                  <a:gd name="connsiteY4" fmla="*/ 495429 h 1099949"/>
                  <a:gd name="connsiteX5" fmla="*/ 927169 w 927169"/>
                  <a:gd name="connsiteY5" fmla="*/ 495429 h 1099949"/>
                  <a:gd name="connsiteX0" fmla="*/ 274386 w 934786"/>
                  <a:gd name="connsiteY0" fmla="*/ 1099955 h 1099955"/>
                  <a:gd name="connsiteX1" fmla="*/ 66 w 934786"/>
                  <a:gd name="connsiteY1" fmla="*/ 373515 h 1099955"/>
                  <a:gd name="connsiteX2" fmla="*/ 299786 w 934786"/>
                  <a:gd name="connsiteY2" fmla="*/ 444635 h 1099955"/>
                  <a:gd name="connsiteX3" fmla="*/ 375986 w 934786"/>
                  <a:gd name="connsiteY3" fmla="*/ 135 h 1099955"/>
                  <a:gd name="connsiteX4" fmla="*/ 934786 w 934786"/>
                  <a:gd name="connsiteY4" fmla="*/ 495435 h 1099955"/>
                  <a:gd name="connsiteX5" fmla="*/ 934786 w 934786"/>
                  <a:gd name="connsiteY5" fmla="*/ 495435 h 1099955"/>
                  <a:gd name="connsiteX0" fmla="*/ 288838 w 949238"/>
                  <a:gd name="connsiteY0" fmla="*/ 1099955 h 1099955"/>
                  <a:gd name="connsiteX1" fmla="*/ 14518 w 949238"/>
                  <a:gd name="connsiteY1" fmla="*/ 373515 h 1099955"/>
                  <a:gd name="connsiteX2" fmla="*/ 314238 w 949238"/>
                  <a:gd name="connsiteY2" fmla="*/ 444635 h 1099955"/>
                  <a:gd name="connsiteX3" fmla="*/ 390438 w 949238"/>
                  <a:gd name="connsiteY3" fmla="*/ 135 h 1099955"/>
                  <a:gd name="connsiteX4" fmla="*/ 949238 w 949238"/>
                  <a:gd name="connsiteY4" fmla="*/ 495435 h 1099955"/>
                  <a:gd name="connsiteX5" fmla="*/ 949238 w 949238"/>
                  <a:gd name="connsiteY5" fmla="*/ 495435 h 1099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238" h="1099955">
                    <a:moveTo>
                      <a:pt x="288838" y="1099955"/>
                    </a:moveTo>
                    <a:cubicBezTo>
                      <a:pt x="210521" y="951788"/>
                      <a:pt x="-65915" y="482735"/>
                      <a:pt x="14518" y="373515"/>
                    </a:cubicBezTo>
                    <a:cubicBezTo>
                      <a:pt x="94951" y="264295"/>
                      <a:pt x="251585" y="506865"/>
                      <a:pt x="314238" y="444635"/>
                    </a:cubicBezTo>
                    <a:cubicBezTo>
                      <a:pt x="376891" y="382405"/>
                      <a:pt x="284605" y="-8332"/>
                      <a:pt x="390438" y="135"/>
                    </a:cubicBezTo>
                    <a:cubicBezTo>
                      <a:pt x="496271" y="8602"/>
                      <a:pt x="949238" y="495435"/>
                      <a:pt x="949238" y="495435"/>
                    </a:cubicBezTo>
                    <a:lnTo>
                      <a:pt x="949238" y="495435"/>
                    </a:lnTo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Rectangle 8">
                <a:extLst>
                  <a:ext uri="{FF2B5EF4-FFF2-40B4-BE49-F238E27FC236}">
                    <a16:creationId xmlns:a16="http://schemas.microsoft.com/office/drawing/2014/main" id="{8D3D0933-56D5-4EDC-9E8B-C6B45D3EAA2F}"/>
                  </a:ext>
                </a:extLst>
              </p:cNvPr>
              <p:cNvSpPr/>
              <p:nvPr/>
            </p:nvSpPr>
            <p:spPr>
              <a:xfrm flipH="1">
                <a:off x="5131883" y="5914439"/>
                <a:ext cx="706915" cy="656446"/>
              </a:xfrm>
              <a:custGeom>
                <a:avLst/>
                <a:gdLst>
                  <a:gd name="connsiteX0" fmla="*/ 0 w 344557"/>
                  <a:gd name="connsiteY0" fmla="*/ 0 h 258507"/>
                  <a:gd name="connsiteX1" fmla="*/ 344557 w 344557"/>
                  <a:gd name="connsiteY1" fmla="*/ 0 h 258507"/>
                  <a:gd name="connsiteX2" fmla="*/ 344557 w 344557"/>
                  <a:gd name="connsiteY2" fmla="*/ 258507 h 258507"/>
                  <a:gd name="connsiteX3" fmla="*/ 0 w 344557"/>
                  <a:gd name="connsiteY3" fmla="*/ 258507 h 258507"/>
                  <a:gd name="connsiteX4" fmla="*/ 0 w 344557"/>
                  <a:gd name="connsiteY4" fmla="*/ 0 h 258507"/>
                  <a:gd name="connsiteX0" fmla="*/ 0 w 344557"/>
                  <a:gd name="connsiteY0" fmla="*/ 31336 h 289843"/>
                  <a:gd name="connsiteX1" fmla="*/ 155161 w 344557"/>
                  <a:gd name="connsiteY1" fmla="*/ 0 h 289843"/>
                  <a:gd name="connsiteX2" fmla="*/ 344557 w 344557"/>
                  <a:gd name="connsiteY2" fmla="*/ 31336 h 289843"/>
                  <a:gd name="connsiteX3" fmla="*/ 344557 w 344557"/>
                  <a:gd name="connsiteY3" fmla="*/ 289843 h 289843"/>
                  <a:gd name="connsiteX4" fmla="*/ 0 w 344557"/>
                  <a:gd name="connsiteY4" fmla="*/ 289843 h 289843"/>
                  <a:gd name="connsiteX5" fmla="*/ 0 w 344557"/>
                  <a:gd name="connsiteY5" fmla="*/ 31336 h 289843"/>
                  <a:gd name="connsiteX0" fmla="*/ 0 w 522357"/>
                  <a:gd name="connsiteY0" fmla="*/ 31336 h 289843"/>
                  <a:gd name="connsiteX1" fmla="*/ 155161 w 522357"/>
                  <a:gd name="connsiteY1" fmla="*/ 0 h 289843"/>
                  <a:gd name="connsiteX2" fmla="*/ 522357 w 522357"/>
                  <a:gd name="connsiteY2" fmla="*/ 15461 h 289843"/>
                  <a:gd name="connsiteX3" fmla="*/ 344557 w 522357"/>
                  <a:gd name="connsiteY3" fmla="*/ 289843 h 289843"/>
                  <a:gd name="connsiteX4" fmla="*/ 0 w 522357"/>
                  <a:gd name="connsiteY4" fmla="*/ 289843 h 289843"/>
                  <a:gd name="connsiteX5" fmla="*/ 0 w 522357"/>
                  <a:gd name="connsiteY5" fmla="*/ 31336 h 289843"/>
                  <a:gd name="connsiteX0" fmla="*/ 0 w 522357"/>
                  <a:gd name="connsiteY0" fmla="*/ 31336 h 439068"/>
                  <a:gd name="connsiteX1" fmla="*/ 155161 w 522357"/>
                  <a:gd name="connsiteY1" fmla="*/ 0 h 439068"/>
                  <a:gd name="connsiteX2" fmla="*/ 522357 w 522357"/>
                  <a:gd name="connsiteY2" fmla="*/ 15461 h 439068"/>
                  <a:gd name="connsiteX3" fmla="*/ 246132 w 522357"/>
                  <a:gd name="connsiteY3" fmla="*/ 439068 h 439068"/>
                  <a:gd name="connsiteX4" fmla="*/ 0 w 522357"/>
                  <a:gd name="connsiteY4" fmla="*/ 289843 h 439068"/>
                  <a:gd name="connsiteX5" fmla="*/ 0 w 522357"/>
                  <a:gd name="connsiteY5" fmla="*/ 31336 h 439068"/>
                  <a:gd name="connsiteX0" fmla="*/ 53975 w 576332"/>
                  <a:gd name="connsiteY0" fmla="*/ 31336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5" fmla="*/ 53975 w 576332"/>
                  <a:gd name="connsiteY5" fmla="*/ 31336 h 439068"/>
                  <a:gd name="connsiteX0" fmla="*/ 0 w 576332"/>
                  <a:gd name="connsiteY0" fmla="*/ 388268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0" fmla="*/ 0 w 576332"/>
                  <a:gd name="connsiteY0" fmla="*/ 576510 h 627310"/>
                  <a:gd name="connsiteX1" fmla="*/ 209136 w 576332"/>
                  <a:gd name="connsiteY1" fmla="*/ 188242 h 627310"/>
                  <a:gd name="connsiteX2" fmla="*/ 576332 w 576332"/>
                  <a:gd name="connsiteY2" fmla="*/ 203703 h 627310"/>
                  <a:gd name="connsiteX3" fmla="*/ 300107 w 576332"/>
                  <a:gd name="connsiteY3" fmla="*/ 627310 h 627310"/>
                  <a:gd name="connsiteX4" fmla="*/ 0 w 576332"/>
                  <a:gd name="connsiteY4" fmla="*/ 576510 h 627310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124529 w 700861"/>
                  <a:gd name="connsiteY4" fmla="*/ 567196 h 617996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289216 w 700861"/>
                  <a:gd name="connsiteY4" fmla="*/ 537702 h 617996"/>
                  <a:gd name="connsiteX5" fmla="*/ 124529 w 700861"/>
                  <a:gd name="connsiteY5" fmla="*/ 567196 h 617996"/>
                  <a:gd name="connsiteX0" fmla="*/ 124529 w 424636"/>
                  <a:gd name="connsiteY0" fmla="*/ 567196 h 617996"/>
                  <a:gd name="connsiteX1" fmla="*/ 333665 w 424636"/>
                  <a:gd name="connsiteY1" fmla="*/ 178928 h 617996"/>
                  <a:gd name="connsiteX2" fmla="*/ 424636 w 424636"/>
                  <a:gd name="connsiteY2" fmla="*/ 617996 h 617996"/>
                  <a:gd name="connsiteX3" fmla="*/ 289216 w 424636"/>
                  <a:gd name="connsiteY3" fmla="*/ 537702 h 617996"/>
                  <a:gd name="connsiteX4" fmla="*/ 124529 w 424636"/>
                  <a:gd name="connsiteY4" fmla="*/ 567196 h 617996"/>
                  <a:gd name="connsiteX0" fmla="*/ 124529 w 567351"/>
                  <a:gd name="connsiteY0" fmla="*/ 567196 h 617996"/>
                  <a:gd name="connsiteX1" fmla="*/ 333665 w 567351"/>
                  <a:gd name="connsiteY1" fmla="*/ 178928 h 617996"/>
                  <a:gd name="connsiteX2" fmla="*/ 424636 w 567351"/>
                  <a:gd name="connsiteY2" fmla="*/ 617996 h 617996"/>
                  <a:gd name="connsiteX3" fmla="*/ 289216 w 567351"/>
                  <a:gd name="connsiteY3" fmla="*/ 537702 h 617996"/>
                  <a:gd name="connsiteX4" fmla="*/ 124529 w 567351"/>
                  <a:gd name="connsiteY4" fmla="*/ 567196 h 617996"/>
                  <a:gd name="connsiteX0" fmla="*/ 124529 w 696228"/>
                  <a:gd name="connsiteY0" fmla="*/ 567196 h 617996"/>
                  <a:gd name="connsiteX1" fmla="*/ 333665 w 696228"/>
                  <a:gd name="connsiteY1" fmla="*/ 178928 h 617996"/>
                  <a:gd name="connsiteX2" fmla="*/ 424636 w 696228"/>
                  <a:gd name="connsiteY2" fmla="*/ 617996 h 617996"/>
                  <a:gd name="connsiteX3" fmla="*/ 289216 w 696228"/>
                  <a:gd name="connsiteY3" fmla="*/ 537702 h 617996"/>
                  <a:gd name="connsiteX4" fmla="*/ 124529 w 696228"/>
                  <a:gd name="connsiteY4" fmla="*/ 567196 h 617996"/>
                  <a:gd name="connsiteX0" fmla="*/ 78167 w 649866"/>
                  <a:gd name="connsiteY0" fmla="*/ 593595 h 644395"/>
                  <a:gd name="connsiteX1" fmla="*/ 287303 w 649866"/>
                  <a:gd name="connsiteY1" fmla="*/ 205327 h 644395"/>
                  <a:gd name="connsiteX2" fmla="*/ 378274 w 649866"/>
                  <a:gd name="connsiteY2" fmla="*/ 644395 h 644395"/>
                  <a:gd name="connsiteX3" fmla="*/ 242854 w 649866"/>
                  <a:gd name="connsiteY3" fmla="*/ 564101 h 644395"/>
                  <a:gd name="connsiteX4" fmla="*/ 78167 w 649866"/>
                  <a:gd name="connsiteY4" fmla="*/ 593595 h 644395"/>
                  <a:gd name="connsiteX0" fmla="*/ 78167 w 603229"/>
                  <a:gd name="connsiteY0" fmla="*/ 593595 h 644395"/>
                  <a:gd name="connsiteX1" fmla="*/ 287303 w 603229"/>
                  <a:gd name="connsiteY1" fmla="*/ 205327 h 644395"/>
                  <a:gd name="connsiteX2" fmla="*/ 378274 w 603229"/>
                  <a:gd name="connsiteY2" fmla="*/ 644395 h 644395"/>
                  <a:gd name="connsiteX3" fmla="*/ 242854 w 603229"/>
                  <a:gd name="connsiteY3" fmla="*/ 564101 h 644395"/>
                  <a:gd name="connsiteX4" fmla="*/ 78167 w 603229"/>
                  <a:gd name="connsiteY4" fmla="*/ 593595 h 644395"/>
                  <a:gd name="connsiteX0" fmla="*/ 134845 w 659907"/>
                  <a:gd name="connsiteY0" fmla="*/ 604755 h 655555"/>
                  <a:gd name="connsiteX1" fmla="*/ 343981 w 659907"/>
                  <a:gd name="connsiteY1" fmla="*/ 216487 h 655555"/>
                  <a:gd name="connsiteX2" fmla="*/ 434952 w 659907"/>
                  <a:gd name="connsiteY2" fmla="*/ 655555 h 655555"/>
                  <a:gd name="connsiteX3" fmla="*/ 299532 w 659907"/>
                  <a:gd name="connsiteY3" fmla="*/ 575261 h 655555"/>
                  <a:gd name="connsiteX4" fmla="*/ 134845 w 659907"/>
                  <a:gd name="connsiteY4" fmla="*/ 604755 h 655555"/>
                  <a:gd name="connsiteX0" fmla="*/ 134845 w 701493"/>
                  <a:gd name="connsiteY0" fmla="*/ 604755 h 655555"/>
                  <a:gd name="connsiteX1" fmla="*/ 343981 w 701493"/>
                  <a:gd name="connsiteY1" fmla="*/ 216487 h 655555"/>
                  <a:gd name="connsiteX2" fmla="*/ 434952 w 701493"/>
                  <a:gd name="connsiteY2" fmla="*/ 655555 h 655555"/>
                  <a:gd name="connsiteX3" fmla="*/ 299532 w 701493"/>
                  <a:gd name="connsiteY3" fmla="*/ 575261 h 655555"/>
                  <a:gd name="connsiteX4" fmla="*/ 134845 w 701493"/>
                  <a:gd name="connsiteY4" fmla="*/ 604755 h 655555"/>
                  <a:gd name="connsiteX0" fmla="*/ 134845 w 706915"/>
                  <a:gd name="connsiteY0" fmla="*/ 604755 h 655555"/>
                  <a:gd name="connsiteX1" fmla="*/ 343981 w 706915"/>
                  <a:gd name="connsiteY1" fmla="*/ 216487 h 655555"/>
                  <a:gd name="connsiteX2" fmla="*/ 434952 w 706915"/>
                  <a:gd name="connsiteY2" fmla="*/ 655555 h 655555"/>
                  <a:gd name="connsiteX3" fmla="*/ 299532 w 706915"/>
                  <a:gd name="connsiteY3" fmla="*/ 575261 h 655555"/>
                  <a:gd name="connsiteX4" fmla="*/ 134845 w 706915"/>
                  <a:gd name="connsiteY4" fmla="*/ 604755 h 655555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915" h="656446">
                    <a:moveTo>
                      <a:pt x="134845" y="604755"/>
                    </a:moveTo>
                    <a:cubicBezTo>
                      <a:pt x="-230418" y="465807"/>
                      <a:pt x="252044" y="-393865"/>
                      <a:pt x="343981" y="216487"/>
                    </a:cubicBezTo>
                    <a:cubicBezTo>
                      <a:pt x="691805" y="-338832"/>
                      <a:pt x="906278" y="442524"/>
                      <a:pt x="434952" y="655555"/>
                    </a:cubicBezTo>
                    <a:cubicBezTo>
                      <a:pt x="387695" y="665832"/>
                      <a:pt x="346789" y="584034"/>
                      <a:pt x="299532" y="575261"/>
                    </a:cubicBezTo>
                    <a:cubicBezTo>
                      <a:pt x="244636" y="585092"/>
                      <a:pt x="192916" y="629849"/>
                      <a:pt x="134845" y="604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EDB5AC79-36E4-4ED6-8293-425C6155EE84}"/>
                  </a:ext>
                </a:extLst>
              </p:cNvPr>
              <p:cNvSpPr/>
              <p:nvPr/>
            </p:nvSpPr>
            <p:spPr>
              <a:xfrm flipH="1">
                <a:off x="7619920" y="96462"/>
                <a:ext cx="949238" cy="1099955"/>
              </a:xfrm>
              <a:custGeom>
                <a:avLst/>
                <a:gdLst>
                  <a:gd name="connsiteX0" fmla="*/ 498336 w 955536"/>
                  <a:gd name="connsiteY0" fmla="*/ 1155829 h 1155829"/>
                  <a:gd name="connsiteX1" fmla="*/ 180836 w 955536"/>
                  <a:gd name="connsiteY1" fmla="*/ 939929 h 1155829"/>
                  <a:gd name="connsiteX2" fmla="*/ 28436 w 955536"/>
                  <a:gd name="connsiteY2" fmla="*/ 444629 h 1155829"/>
                  <a:gd name="connsiteX3" fmla="*/ 28436 w 955536"/>
                  <a:gd name="connsiteY3" fmla="*/ 266829 h 1155829"/>
                  <a:gd name="connsiteX4" fmla="*/ 320536 w 955536"/>
                  <a:gd name="connsiteY4" fmla="*/ 444629 h 1155829"/>
                  <a:gd name="connsiteX5" fmla="*/ 396736 w 955536"/>
                  <a:gd name="connsiteY5" fmla="*/ 129 h 1155829"/>
                  <a:gd name="connsiteX6" fmla="*/ 955536 w 955536"/>
                  <a:gd name="connsiteY6" fmla="*/ 495429 h 1155829"/>
                  <a:gd name="connsiteX7" fmla="*/ 955536 w 955536"/>
                  <a:gd name="connsiteY7" fmla="*/ 495429 h 1155829"/>
                  <a:gd name="connsiteX0" fmla="*/ 473408 w 930608"/>
                  <a:gd name="connsiteY0" fmla="*/ 1155829 h 1155829"/>
                  <a:gd name="connsiteX1" fmla="*/ 155908 w 930608"/>
                  <a:gd name="connsiteY1" fmla="*/ 939929 h 1155829"/>
                  <a:gd name="connsiteX2" fmla="*/ 3508 w 930608"/>
                  <a:gd name="connsiteY2" fmla="*/ 266829 h 1155829"/>
                  <a:gd name="connsiteX3" fmla="*/ 295608 w 930608"/>
                  <a:gd name="connsiteY3" fmla="*/ 444629 h 1155829"/>
                  <a:gd name="connsiteX4" fmla="*/ 371808 w 930608"/>
                  <a:gd name="connsiteY4" fmla="*/ 129 h 1155829"/>
                  <a:gd name="connsiteX5" fmla="*/ 930608 w 930608"/>
                  <a:gd name="connsiteY5" fmla="*/ 495429 h 1155829"/>
                  <a:gd name="connsiteX6" fmla="*/ 930608 w 930608"/>
                  <a:gd name="connsiteY6" fmla="*/ 495429 h 1155829"/>
                  <a:gd name="connsiteX0" fmla="*/ 469969 w 927169"/>
                  <a:gd name="connsiteY0" fmla="*/ 1155829 h 1169918"/>
                  <a:gd name="connsiteX1" fmla="*/ 266769 w 927169"/>
                  <a:gd name="connsiteY1" fmla="*/ 1099949 h 1169918"/>
                  <a:gd name="connsiteX2" fmla="*/ 69 w 927169"/>
                  <a:gd name="connsiteY2" fmla="*/ 266829 h 1169918"/>
                  <a:gd name="connsiteX3" fmla="*/ 292169 w 927169"/>
                  <a:gd name="connsiteY3" fmla="*/ 444629 h 1169918"/>
                  <a:gd name="connsiteX4" fmla="*/ 368369 w 927169"/>
                  <a:gd name="connsiteY4" fmla="*/ 129 h 1169918"/>
                  <a:gd name="connsiteX5" fmla="*/ 927169 w 927169"/>
                  <a:gd name="connsiteY5" fmla="*/ 495429 h 1169918"/>
                  <a:gd name="connsiteX6" fmla="*/ 927169 w 927169"/>
                  <a:gd name="connsiteY6" fmla="*/ 495429 h 1169918"/>
                  <a:gd name="connsiteX0" fmla="*/ 266769 w 927169"/>
                  <a:gd name="connsiteY0" fmla="*/ 1099949 h 1099949"/>
                  <a:gd name="connsiteX1" fmla="*/ 69 w 927169"/>
                  <a:gd name="connsiteY1" fmla="*/ 266829 h 1099949"/>
                  <a:gd name="connsiteX2" fmla="*/ 292169 w 927169"/>
                  <a:gd name="connsiteY2" fmla="*/ 444629 h 1099949"/>
                  <a:gd name="connsiteX3" fmla="*/ 368369 w 927169"/>
                  <a:gd name="connsiteY3" fmla="*/ 129 h 1099949"/>
                  <a:gd name="connsiteX4" fmla="*/ 927169 w 927169"/>
                  <a:gd name="connsiteY4" fmla="*/ 495429 h 1099949"/>
                  <a:gd name="connsiteX5" fmla="*/ 927169 w 927169"/>
                  <a:gd name="connsiteY5" fmla="*/ 495429 h 1099949"/>
                  <a:gd name="connsiteX0" fmla="*/ 274386 w 934786"/>
                  <a:gd name="connsiteY0" fmla="*/ 1099955 h 1099955"/>
                  <a:gd name="connsiteX1" fmla="*/ 66 w 934786"/>
                  <a:gd name="connsiteY1" fmla="*/ 373515 h 1099955"/>
                  <a:gd name="connsiteX2" fmla="*/ 299786 w 934786"/>
                  <a:gd name="connsiteY2" fmla="*/ 444635 h 1099955"/>
                  <a:gd name="connsiteX3" fmla="*/ 375986 w 934786"/>
                  <a:gd name="connsiteY3" fmla="*/ 135 h 1099955"/>
                  <a:gd name="connsiteX4" fmla="*/ 934786 w 934786"/>
                  <a:gd name="connsiteY4" fmla="*/ 495435 h 1099955"/>
                  <a:gd name="connsiteX5" fmla="*/ 934786 w 934786"/>
                  <a:gd name="connsiteY5" fmla="*/ 495435 h 1099955"/>
                  <a:gd name="connsiteX0" fmla="*/ 288838 w 949238"/>
                  <a:gd name="connsiteY0" fmla="*/ 1099955 h 1099955"/>
                  <a:gd name="connsiteX1" fmla="*/ 14518 w 949238"/>
                  <a:gd name="connsiteY1" fmla="*/ 373515 h 1099955"/>
                  <a:gd name="connsiteX2" fmla="*/ 314238 w 949238"/>
                  <a:gd name="connsiteY2" fmla="*/ 444635 h 1099955"/>
                  <a:gd name="connsiteX3" fmla="*/ 390438 w 949238"/>
                  <a:gd name="connsiteY3" fmla="*/ 135 h 1099955"/>
                  <a:gd name="connsiteX4" fmla="*/ 949238 w 949238"/>
                  <a:gd name="connsiteY4" fmla="*/ 495435 h 1099955"/>
                  <a:gd name="connsiteX5" fmla="*/ 949238 w 949238"/>
                  <a:gd name="connsiteY5" fmla="*/ 495435 h 1099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238" h="1099955">
                    <a:moveTo>
                      <a:pt x="288838" y="1099955"/>
                    </a:moveTo>
                    <a:cubicBezTo>
                      <a:pt x="210521" y="951788"/>
                      <a:pt x="-65915" y="482735"/>
                      <a:pt x="14518" y="373515"/>
                    </a:cubicBezTo>
                    <a:cubicBezTo>
                      <a:pt x="94951" y="264295"/>
                      <a:pt x="251585" y="506865"/>
                      <a:pt x="314238" y="444635"/>
                    </a:cubicBezTo>
                    <a:cubicBezTo>
                      <a:pt x="376891" y="382405"/>
                      <a:pt x="284605" y="-8332"/>
                      <a:pt x="390438" y="135"/>
                    </a:cubicBezTo>
                    <a:cubicBezTo>
                      <a:pt x="496271" y="8602"/>
                      <a:pt x="949238" y="495435"/>
                      <a:pt x="949238" y="495435"/>
                    </a:cubicBezTo>
                    <a:lnTo>
                      <a:pt x="949238" y="495435"/>
                    </a:lnTo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0F2029EC-B083-488C-8548-949A20231FFE}"/>
                  </a:ext>
                </a:extLst>
              </p:cNvPr>
              <p:cNvSpPr/>
              <p:nvPr/>
            </p:nvSpPr>
            <p:spPr>
              <a:xfrm>
                <a:off x="3803590" y="368166"/>
                <a:ext cx="5327157" cy="4333339"/>
              </a:xfrm>
              <a:prstGeom prst="ellipse">
                <a:avLst/>
              </a:prstGeom>
              <a:solidFill>
                <a:srgbClr val="FCD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D00C5B5E-59E1-46D8-9EF7-1AC8C3424B42}"/>
                  </a:ext>
                </a:extLst>
              </p:cNvPr>
              <p:cNvSpPr/>
              <p:nvPr/>
            </p:nvSpPr>
            <p:spPr>
              <a:xfrm>
                <a:off x="4221440" y="1488896"/>
                <a:ext cx="2241726" cy="224172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B52DEA56-22CC-49FE-8200-02683C96D4AF}"/>
                  </a:ext>
                </a:extLst>
              </p:cNvPr>
              <p:cNvSpPr/>
              <p:nvPr/>
            </p:nvSpPr>
            <p:spPr>
              <a:xfrm>
                <a:off x="6430719" y="1488896"/>
                <a:ext cx="2241726" cy="224172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65964BBA-7A17-497C-BE82-078D3F117A15}"/>
                  </a:ext>
                </a:extLst>
              </p:cNvPr>
              <p:cNvSpPr/>
              <p:nvPr/>
            </p:nvSpPr>
            <p:spPr>
              <a:xfrm>
                <a:off x="4994579" y="2165252"/>
                <a:ext cx="799836" cy="9143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068A75B4-2874-4D41-9D99-FDD3E221FE7A}"/>
                  </a:ext>
                </a:extLst>
              </p:cNvPr>
              <p:cNvSpPr/>
              <p:nvPr/>
            </p:nvSpPr>
            <p:spPr>
              <a:xfrm>
                <a:off x="5338078" y="2415313"/>
                <a:ext cx="294526" cy="33671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8DC7C78B-5051-4638-971A-B7E964B6802C}"/>
                  </a:ext>
                </a:extLst>
              </p:cNvPr>
              <p:cNvSpPr/>
              <p:nvPr/>
            </p:nvSpPr>
            <p:spPr>
              <a:xfrm>
                <a:off x="7071397" y="2247121"/>
                <a:ext cx="799836" cy="9143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34CCB89A-1376-482B-811B-5A90A338AED7}"/>
                  </a:ext>
                </a:extLst>
              </p:cNvPr>
              <p:cNvSpPr/>
              <p:nvPr/>
            </p:nvSpPr>
            <p:spPr>
              <a:xfrm>
                <a:off x="7246733" y="2483774"/>
                <a:ext cx="294526" cy="33671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399183A7-02E1-404D-86CE-9D526A77AC05}"/>
                  </a:ext>
                </a:extLst>
              </p:cNvPr>
              <p:cNvSpPr/>
              <p:nvPr/>
            </p:nvSpPr>
            <p:spPr>
              <a:xfrm>
                <a:off x="6315903" y="2415314"/>
                <a:ext cx="294525" cy="52737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Oval 26">
                <a:extLst>
                  <a:ext uri="{FF2B5EF4-FFF2-40B4-BE49-F238E27FC236}">
                    <a16:creationId xmlns:a16="http://schemas.microsoft.com/office/drawing/2014/main" id="{A72E151B-0C77-4208-9258-41561093B3AD}"/>
                  </a:ext>
                </a:extLst>
              </p:cNvPr>
              <p:cNvSpPr/>
              <p:nvPr/>
            </p:nvSpPr>
            <p:spPr>
              <a:xfrm>
                <a:off x="6111744" y="2815982"/>
                <a:ext cx="680795" cy="819391"/>
              </a:xfrm>
              <a:custGeom>
                <a:avLst/>
                <a:gdLst>
                  <a:gd name="connsiteX0" fmla="*/ 0 w 799837"/>
                  <a:gd name="connsiteY0" fmla="*/ 457200 h 914400"/>
                  <a:gd name="connsiteX1" fmla="*/ 399919 w 799837"/>
                  <a:gd name="connsiteY1" fmla="*/ 0 h 914400"/>
                  <a:gd name="connsiteX2" fmla="*/ 799838 w 799837"/>
                  <a:gd name="connsiteY2" fmla="*/ 457200 h 914400"/>
                  <a:gd name="connsiteX3" fmla="*/ 399919 w 799837"/>
                  <a:gd name="connsiteY3" fmla="*/ 914400 h 914400"/>
                  <a:gd name="connsiteX4" fmla="*/ 0 w 799837"/>
                  <a:gd name="connsiteY4" fmla="*/ 457200 h 914400"/>
                  <a:gd name="connsiteX0" fmla="*/ 0 w 718875"/>
                  <a:gd name="connsiteY0" fmla="*/ 309367 h 920890"/>
                  <a:gd name="connsiteX1" fmla="*/ 318956 w 718875"/>
                  <a:gd name="connsiteY1" fmla="*/ 4567 h 920890"/>
                  <a:gd name="connsiteX2" fmla="*/ 718875 w 718875"/>
                  <a:gd name="connsiteY2" fmla="*/ 461767 h 920890"/>
                  <a:gd name="connsiteX3" fmla="*/ 318956 w 718875"/>
                  <a:gd name="connsiteY3" fmla="*/ 918967 h 920890"/>
                  <a:gd name="connsiteX4" fmla="*/ 0 w 718875"/>
                  <a:gd name="connsiteY4" fmla="*/ 309367 h 920890"/>
                  <a:gd name="connsiteX0" fmla="*/ 0 w 680775"/>
                  <a:gd name="connsiteY0" fmla="*/ 305460 h 915123"/>
                  <a:gd name="connsiteX1" fmla="*/ 318956 w 680775"/>
                  <a:gd name="connsiteY1" fmla="*/ 660 h 915123"/>
                  <a:gd name="connsiteX2" fmla="*/ 680775 w 680775"/>
                  <a:gd name="connsiteY2" fmla="*/ 272122 h 915123"/>
                  <a:gd name="connsiteX3" fmla="*/ 318956 w 680775"/>
                  <a:gd name="connsiteY3" fmla="*/ 915060 h 915123"/>
                  <a:gd name="connsiteX4" fmla="*/ 0 w 680775"/>
                  <a:gd name="connsiteY4" fmla="*/ 305460 h 915123"/>
                  <a:gd name="connsiteX0" fmla="*/ 20 w 680795"/>
                  <a:gd name="connsiteY0" fmla="*/ 305460 h 819869"/>
                  <a:gd name="connsiteX1" fmla="*/ 318976 w 680795"/>
                  <a:gd name="connsiteY1" fmla="*/ 660 h 819869"/>
                  <a:gd name="connsiteX2" fmla="*/ 680795 w 680795"/>
                  <a:gd name="connsiteY2" fmla="*/ 272122 h 819869"/>
                  <a:gd name="connsiteX3" fmla="*/ 333264 w 680795"/>
                  <a:gd name="connsiteY3" fmla="*/ 819810 h 819869"/>
                  <a:gd name="connsiteX4" fmla="*/ 20 w 680795"/>
                  <a:gd name="connsiteY4" fmla="*/ 305460 h 819869"/>
                  <a:gd name="connsiteX0" fmla="*/ 20 w 680795"/>
                  <a:gd name="connsiteY0" fmla="*/ 305460 h 819811"/>
                  <a:gd name="connsiteX1" fmla="*/ 318976 w 680795"/>
                  <a:gd name="connsiteY1" fmla="*/ 660 h 819811"/>
                  <a:gd name="connsiteX2" fmla="*/ 680795 w 680795"/>
                  <a:gd name="connsiteY2" fmla="*/ 272122 h 819811"/>
                  <a:gd name="connsiteX3" fmla="*/ 333264 w 680795"/>
                  <a:gd name="connsiteY3" fmla="*/ 819810 h 819811"/>
                  <a:gd name="connsiteX4" fmla="*/ 20 w 680795"/>
                  <a:gd name="connsiteY4" fmla="*/ 305460 h 81981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795" h="819391">
                    <a:moveTo>
                      <a:pt x="20" y="305040"/>
                    </a:moveTo>
                    <a:cubicBezTo>
                      <a:pt x="-2361" y="187565"/>
                      <a:pt x="205514" y="5796"/>
                      <a:pt x="318976" y="240"/>
                    </a:cubicBezTo>
                    <a:cubicBezTo>
                      <a:pt x="432438" y="-5316"/>
                      <a:pt x="666508" y="85872"/>
                      <a:pt x="680795" y="271702"/>
                    </a:cubicBezTo>
                    <a:cubicBezTo>
                      <a:pt x="680795" y="524207"/>
                      <a:pt x="403864" y="818596"/>
                      <a:pt x="333264" y="819390"/>
                    </a:cubicBezTo>
                    <a:cubicBezTo>
                      <a:pt x="262664" y="820184"/>
                      <a:pt x="2401" y="422515"/>
                      <a:pt x="20" y="3050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BBFC3FEF-DFCA-4D63-8DEC-24B3E45EB3D0}"/>
                </a:ext>
              </a:extLst>
            </p:cNvPr>
            <p:cNvGrpSpPr/>
            <p:nvPr/>
          </p:nvGrpSpPr>
          <p:grpSpPr>
            <a:xfrm>
              <a:off x="7561480" y="4803007"/>
              <a:ext cx="1821643" cy="1918231"/>
              <a:chOff x="2903287" y="1490663"/>
              <a:chExt cx="4246812" cy="4471987"/>
            </a:xfrm>
          </p:grpSpPr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47C51BE2-84C9-4B78-9064-3AB463AE8382}"/>
                  </a:ext>
                </a:extLst>
              </p:cNvPr>
              <p:cNvSpPr/>
              <p:nvPr/>
            </p:nvSpPr>
            <p:spPr>
              <a:xfrm>
                <a:off x="3305174" y="2146300"/>
                <a:ext cx="3844925" cy="3816350"/>
              </a:xfrm>
              <a:prstGeom prst="ellipse">
                <a:avLst/>
              </a:prstGeom>
              <a:solidFill>
                <a:srgbClr val="FFAC0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Rectangle 19">
                <a:extLst>
                  <a:ext uri="{FF2B5EF4-FFF2-40B4-BE49-F238E27FC236}">
                    <a16:creationId xmlns:a16="http://schemas.microsoft.com/office/drawing/2014/main" id="{06D68357-E859-4277-8F20-2D195534A92F}"/>
                  </a:ext>
                </a:extLst>
              </p:cNvPr>
              <p:cNvSpPr/>
              <p:nvPr/>
            </p:nvSpPr>
            <p:spPr>
              <a:xfrm rot="20182989">
                <a:off x="2903287" y="1749783"/>
                <a:ext cx="2384334" cy="794595"/>
              </a:xfrm>
              <a:custGeom>
                <a:avLst/>
                <a:gdLst>
                  <a:gd name="connsiteX0" fmla="*/ 0 w 1257300"/>
                  <a:gd name="connsiteY0" fmla="*/ 0 h 292100"/>
                  <a:gd name="connsiteX1" fmla="*/ 1257300 w 1257300"/>
                  <a:gd name="connsiteY1" fmla="*/ 0 h 292100"/>
                  <a:gd name="connsiteX2" fmla="*/ 1257300 w 1257300"/>
                  <a:gd name="connsiteY2" fmla="*/ 292100 h 292100"/>
                  <a:gd name="connsiteX3" fmla="*/ 0 w 1257300"/>
                  <a:gd name="connsiteY3" fmla="*/ 292100 h 292100"/>
                  <a:gd name="connsiteX4" fmla="*/ 0 w 1257300"/>
                  <a:gd name="connsiteY4" fmla="*/ 0 h 292100"/>
                  <a:gd name="connsiteX0" fmla="*/ 0 w 1675784"/>
                  <a:gd name="connsiteY0" fmla="*/ 0 h 292100"/>
                  <a:gd name="connsiteX1" fmla="*/ 1675784 w 1675784"/>
                  <a:gd name="connsiteY1" fmla="*/ 241193 h 292100"/>
                  <a:gd name="connsiteX2" fmla="*/ 1257300 w 1675784"/>
                  <a:gd name="connsiteY2" fmla="*/ 292100 h 292100"/>
                  <a:gd name="connsiteX3" fmla="*/ 0 w 1675784"/>
                  <a:gd name="connsiteY3" fmla="*/ 292100 h 292100"/>
                  <a:gd name="connsiteX4" fmla="*/ 0 w 1675784"/>
                  <a:gd name="connsiteY4" fmla="*/ 0 h 292100"/>
                  <a:gd name="connsiteX0" fmla="*/ 0 w 2384334"/>
                  <a:gd name="connsiteY0" fmla="*/ 0 h 136179"/>
                  <a:gd name="connsiteX1" fmla="*/ 2384334 w 2384334"/>
                  <a:gd name="connsiteY1" fmla="*/ 85272 h 136179"/>
                  <a:gd name="connsiteX2" fmla="*/ 1965850 w 2384334"/>
                  <a:gd name="connsiteY2" fmla="*/ 136179 h 136179"/>
                  <a:gd name="connsiteX3" fmla="*/ 708550 w 2384334"/>
                  <a:gd name="connsiteY3" fmla="*/ 136179 h 136179"/>
                  <a:gd name="connsiteX4" fmla="*/ 0 w 2384334"/>
                  <a:gd name="connsiteY4" fmla="*/ 0 h 136179"/>
                  <a:gd name="connsiteX0" fmla="*/ 0 w 2384334"/>
                  <a:gd name="connsiteY0" fmla="*/ 280786 h 416965"/>
                  <a:gd name="connsiteX1" fmla="*/ 2384334 w 2384334"/>
                  <a:gd name="connsiteY1" fmla="*/ 366058 h 416965"/>
                  <a:gd name="connsiteX2" fmla="*/ 1965850 w 2384334"/>
                  <a:gd name="connsiteY2" fmla="*/ 416965 h 416965"/>
                  <a:gd name="connsiteX3" fmla="*/ 708550 w 2384334"/>
                  <a:gd name="connsiteY3" fmla="*/ 416965 h 416965"/>
                  <a:gd name="connsiteX4" fmla="*/ 0 w 2384334"/>
                  <a:gd name="connsiteY4" fmla="*/ 280786 h 416965"/>
                  <a:gd name="connsiteX0" fmla="*/ 0 w 2384334"/>
                  <a:gd name="connsiteY0" fmla="*/ 338971 h 475150"/>
                  <a:gd name="connsiteX1" fmla="*/ 2384334 w 2384334"/>
                  <a:gd name="connsiteY1" fmla="*/ 424243 h 475150"/>
                  <a:gd name="connsiteX2" fmla="*/ 1965850 w 2384334"/>
                  <a:gd name="connsiteY2" fmla="*/ 475150 h 475150"/>
                  <a:gd name="connsiteX3" fmla="*/ 708550 w 2384334"/>
                  <a:gd name="connsiteY3" fmla="*/ 475150 h 475150"/>
                  <a:gd name="connsiteX4" fmla="*/ 0 w 2384334"/>
                  <a:gd name="connsiteY4" fmla="*/ 338971 h 475150"/>
                  <a:gd name="connsiteX0" fmla="*/ 0 w 2384334"/>
                  <a:gd name="connsiteY0" fmla="*/ 338971 h 787432"/>
                  <a:gd name="connsiteX1" fmla="*/ 2384334 w 2384334"/>
                  <a:gd name="connsiteY1" fmla="*/ 424243 h 787432"/>
                  <a:gd name="connsiteX2" fmla="*/ 1965850 w 2384334"/>
                  <a:gd name="connsiteY2" fmla="*/ 475150 h 787432"/>
                  <a:gd name="connsiteX3" fmla="*/ 1270599 w 2384334"/>
                  <a:gd name="connsiteY3" fmla="*/ 787432 h 787432"/>
                  <a:gd name="connsiteX4" fmla="*/ 0 w 2384334"/>
                  <a:gd name="connsiteY4" fmla="*/ 338971 h 787432"/>
                  <a:gd name="connsiteX0" fmla="*/ 0 w 2384334"/>
                  <a:gd name="connsiteY0" fmla="*/ 338971 h 787432"/>
                  <a:gd name="connsiteX1" fmla="*/ 2384334 w 2384334"/>
                  <a:gd name="connsiteY1" fmla="*/ 424243 h 787432"/>
                  <a:gd name="connsiteX2" fmla="*/ 1965850 w 2384334"/>
                  <a:gd name="connsiteY2" fmla="*/ 475150 h 787432"/>
                  <a:gd name="connsiteX3" fmla="*/ 1270599 w 2384334"/>
                  <a:gd name="connsiteY3" fmla="*/ 787432 h 787432"/>
                  <a:gd name="connsiteX4" fmla="*/ 0 w 2384334"/>
                  <a:gd name="connsiteY4" fmla="*/ 338971 h 787432"/>
                  <a:gd name="connsiteX0" fmla="*/ 0 w 2384334"/>
                  <a:gd name="connsiteY0" fmla="*/ 338971 h 788086"/>
                  <a:gd name="connsiteX1" fmla="*/ 2384334 w 2384334"/>
                  <a:gd name="connsiteY1" fmla="*/ 424243 h 788086"/>
                  <a:gd name="connsiteX2" fmla="*/ 1965850 w 2384334"/>
                  <a:gd name="connsiteY2" fmla="*/ 475150 h 788086"/>
                  <a:gd name="connsiteX3" fmla="*/ 1270599 w 2384334"/>
                  <a:gd name="connsiteY3" fmla="*/ 787432 h 788086"/>
                  <a:gd name="connsiteX4" fmla="*/ 0 w 2384334"/>
                  <a:gd name="connsiteY4" fmla="*/ 338971 h 788086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965850 w 2384334"/>
                  <a:gd name="connsiteY2" fmla="*/ 475150 h 794595"/>
                  <a:gd name="connsiteX3" fmla="*/ 1270599 w 2384334"/>
                  <a:gd name="connsiteY3" fmla="*/ 787432 h 794595"/>
                  <a:gd name="connsiteX4" fmla="*/ 0 w 2384334"/>
                  <a:gd name="connsiteY4" fmla="*/ 338971 h 794595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270599 w 2384334"/>
                  <a:gd name="connsiteY2" fmla="*/ 787432 h 794595"/>
                  <a:gd name="connsiteX3" fmla="*/ 0 w 2384334"/>
                  <a:gd name="connsiteY3" fmla="*/ 338971 h 794595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270599 w 2384334"/>
                  <a:gd name="connsiteY2" fmla="*/ 787432 h 794595"/>
                  <a:gd name="connsiteX3" fmla="*/ 0 w 2384334"/>
                  <a:gd name="connsiteY3" fmla="*/ 338971 h 794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4334" h="794595">
                    <a:moveTo>
                      <a:pt x="0" y="338971"/>
                    </a:moveTo>
                    <a:cubicBezTo>
                      <a:pt x="1014968" y="-326402"/>
                      <a:pt x="1948592" y="145293"/>
                      <a:pt x="2384334" y="424243"/>
                    </a:cubicBezTo>
                    <a:cubicBezTo>
                      <a:pt x="2013089" y="545306"/>
                      <a:pt x="1641420" y="724400"/>
                      <a:pt x="1270599" y="787432"/>
                    </a:cubicBezTo>
                    <a:cubicBezTo>
                      <a:pt x="766395" y="860487"/>
                      <a:pt x="508585" y="350998"/>
                      <a:pt x="0" y="338971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7A72F28B-A5AF-4100-B8F5-561C21B0585C}"/>
                  </a:ext>
                </a:extLst>
              </p:cNvPr>
              <p:cNvSpPr/>
              <p:nvPr/>
            </p:nvSpPr>
            <p:spPr>
              <a:xfrm>
                <a:off x="4984010" y="2282825"/>
                <a:ext cx="293580" cy="139274"/>
              </a:xfrm>
              <a:prstGeom prst="ellipse">
                <a:avLst/>
              </a:prstGeom>
              <a:solidFill>
                <a:srgbClr val="5745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Rectangle 20">
                <a:extLst>
                  <a:ext uri="{FF2B5EF4-FFF2-40B4-BE49-F238E27FC236}">
                    <a16:creationId xmlns:a16="http://schemas.microsoft.com/office/drawing/2014/main" id="{5041BA69-5153-470F-B24A-BFE46974694E}"/>
                  </a:ext>
                </a:extLst>
              </p:cNvPr>
              <p:cNvSpPr/>
              <p:nvPr/>
            </p:nvSpPr>
            <p:spPr>
              <a:xfrm>
                <a:off x="5070475" y="1490663"/>
                <a:ext cx="206479" cy="860425"/>
              </a:xfrm>
              <a:custGeom>
                <a:avLst/>
                <a:gdLst>
                  <a:gd name="connsiteX0" fmla="*/ 0 w 45719"/>
                  <a:gd name="connsiteY0" fmla="*/ 0 h 838200"/>
                  <a:gd name="connsiteX1" fmla="*/ 45719 w 45719"/>
                  <a:gd name="connsiteY1" fmla="*/ 0 h 838200"/>
                  <a:gd name="connsiteX2" fmla="*/ 45719 w 45719"/>
                  <a:gd name="connsiteY2" fmla="*/ 838200 h 838200"/>
                  <a:gd name="connsiteX3" fmla="*/ 0 w 45719"/>
                  <a:gd name="connsiteY3" fmla="*/ 838200 h 838200"/>
                  <a:gd name="connsiteX4" fmla="*/ 0 w 45719"/>
                  <a:gd name="connsiteY4" fmla="*/ 0 h 838200"/>
                  <a:gd name="connsiteX0" fmla="*/ 0 w 128269"/>
                  <a:gd name="connsiteY0" fmla="*/ 6350 h 844550"/>
                  <a:gd name="connsiteX1" fmla="*/ 128269 w 128269"/>
                  <a:gd name="connsiteY1" fmla="*/ 0 h 844550"/>
                  <a:gd name="connsiteX2" fmla="*/ 45719 w 128269"/>
                  <a:gd name="connsiteY2" fmla="*/ 844550 h 844550"/>
                  <a:gd name="connsiteX3" fmla="*/ 0 w 128269"/>
                  <a:gd name="connsiteY3" fmla="*/ 844550 h 844550"/>
                  <a:gd name="connsiteX4" fmla="*/ 0 w 128269"/>
                  <a:gd name="connsiteY4" fmla="*/ 6350 h 844550"/>
                  <a:gd name="connsiteX0" fmla="*/ 19050 w 128269"/>
                  <a:gd name="connsiteY0" fmla="*/ 0 h 860425"/>
                  <a:gd name="connsiteX1" fmla="*/ 128269 w 128269"/>
                  <a:gd name="connsiteY1" fmla="*/ 15875 h 860425"/>
                  <a:gd name="connsiteX2" fmla="*/ 45719 w 128269"/>
                  <a:gd name="connsiteY2" fmla="*/ 860425 h 860425"/>
                  <a:gd name="connsiteX3" fmla="*/ 0 w 128269"/>
                  <a:gd name="connsiteY3" fmla="*/ 860425 h 860425"/>
                  <a:gd name="connsiteX4" fmla="*/ 19050 w 128269"/>
                  <a:gd name="connsiteY4" fmla="*/ 0 h 860425"/>
                  <a:gd name="connsiteX0" fmla="*/ 19050 w 128269"/>
                  <a:gd name="connsiteY0" fmla="*/ 0 h 860425"/>
                  <a:gd name="connsiteX1" fmla="*/ 128269 w 128269"/>
                  <a:gd name="connsiteY1" fmla="*/ 15875 h 860425"/>
                  <a:gd name="connsiteX2" fmla="*/ 45719 w 128269"/>
                  <a:gd name="connsiteY2" fmla="*/ 860425 h 860425"/>
                  <a:gd name="connsiteX3" fmla="*/ 0 w 128269"/>
                  <a:gd name="connsiteY3" fmla="*/ 860425 h 860425"/>
                  <a:gd name="connsiteX4" fmla="*/ 19050 w 128269"/>
                  <a:gd name="connsiteY4" fmla="*/ 0 h 860425"/>
                  <a:gd name="connsiteX0" fmla="*/ 19050 w 142515"/>
                  <a:gd name="connsiteY0" fmla="*/ 0 h 860425"/>
                  <a:gd name="connsiteX1" fmla="*/ 128269 w 142515"/>
                  <a:gd name="connsiteY1" fmla="*/ 15875 h 860425"/>
                  <a:gd name="connsiteX2" fmla="*/ 45719 w 142515"/>
                  <a:gd name="connsiteY2" fmla="*/ 860425 h 860425"/>
                  <a:gd name="connsiteX3" fmla="*/ 0 w 142515"/>
                  <a:gd name="connsiteY3" fmla="*/ 860425 h 860425"/>
                  <a:gd name="connsiteX4" fmla="*/ 19050 w 142515"/>
                  <a:gd name="connsiteY4" fmla="*/ 0 h 860425"/>
                  <a:gd name="connsiteX0" fmla="*/ 19050 w 149329"/>
                  <a:gd name="connsiteY0" fmla="*/ 0 h 860425"/>
                  <a:gd name="connsiteX1" fmla="*/ 128269 w 149329"/>
                  <a:gd name="connsiteY1" fmla="*/ 15875 h 860425"/>
                  <a:gd name="connsiteX2" fmla="*/ 74294 w 149329"/>
                  <a:gd name="connsiteY2" fmla="*/ 860425 h 860425"/>
                  <a:gd name="connsiteX3" fmla="*/ 0 w 149329"/>
                  <a:gd name="connsiteY3" fmla="*/ 860425 h 860425"/>
                  <a:gd name="connsiteX4" fmla="*/ 19050 w 14932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79" h="860425">
                    <a:moveTo>
                      <a:pt x="76200" y="0"/>
                    </a:moveTo>
                    <a:lnTo>
                      <a:pt x="185419" y="15875"/>
                    </a:lnTo>
                    <a:cubicBezTo>
                      <a:pt x="221402" y="183092"/>
                      <a:pt x="216111" y="664633"/>
                      <a:pt x="131444" y="860425"/>
                    </a:cubicBezTo>
                    <a:lnTo>
                      <a:pt x="0" y="860425"/>
                    </a:lnTo>
                    <a:cubicBezTo>
                      <a:pt x="53975" y="599017"/>
                      <a:pt x="136525" y="242358"/>
                      <a:pt x="76200" y="0"/>
                    </a:cubicBezTo>
                    <a:close/>
                  </a:path>
                </a:pathLst>
              </a:custGeom>
              <a:solidFill>
                <a:srgbClr val="5745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E0252F46-5030-429D-AF34-E7D4BC79BE73}"/>
                  </a:ext>
                </a:extLst>
              </p:cNvPr>
              <p:cNvSpPr/>
              <p:nvPr/>
            </p:nvSpPr>
            <p:spPr>
              <a:xfrm>
                <a:off x="5044252" y="2316269"/>
                <a:ext cx="178250" cy="69637"/>
              </a:xfrm>
              <a:prstGeom prst="ellipse">
                <a:avLst/>
              </a:prstGeom>
              <a:solidFill>
                <a:srgbClr val="574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scar the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406216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wl Finds an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AC06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range</a:t>
            </a:r>
          </a:p>
        </p:txBody>
      </p:sp>
      <p:sp>
        <p:nvSpPr>
          <p:cNvPr id="45" name="Rectangle: Rounded Corners 10">
            <a:extLst>
              <a:ext uri="{FF2B5EF4-FFF2-40B4-BE49-F238E27FC236}">
                <a16:creationId xmlns:a16="http://schemas.microsoft.com/office/drawing/2014/main" id="{FCB7AAE7-1950-4680-BEC3-33A492D78AA5}"/>
              </a:ext>
            </a:extLst>
          </p:cNvPr>
          <p:cNvSpPr/>
          <p:nvPr/>
        </p:nvSpPr>
        <p:spPr>
          <a:xfrm>
            <a:off x="2667369" y="4810567"/>
            <a:ext cx="743966" cy="659192"/>
          </a:xfrm>
          <a:custGeom>
            <a:avLst/>
            <a:gdLst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559515 h 647700"/>
              <a:gd name="connsiteX8" fmla="*/ 0 w 529099"/>
              <a:gd name="connsiteY8" fmla="*/ 88185 h 647700"/>
              <a:gd name="connsiteX0" fmla="*/ 110066 w 639165"/>
              <a:gd name="connsiteY0" fmla="*/ 88185 h 647700"/>
              <a:gd name="connsiteX1" fmla="*/ 198251 w 639165"/>
              <a:gd name="connsiteY1" fmla="*/ 0 h 647700"/>
              <a:gd name="connsiteX2" fmla="*/ 550980 w 639165"/>
              <a:gd name="connsiteY2" fmla="*/ 0 h 647700"/>
              <a:gd name="connsiteX3" fmla="*/ 639165 w 639165"/>
              <a:gd name="connsiteY3" fmla="*/ 88185 h 647700"/>
              <a:gd name="connsiteX4" fmla="*/ 639165 w 639165"/>
              <a:gd name="connsiteY4" fmla="*/ 559515 h 647700"/>
              <a:gd name="connsiteX5" fmla="*/ 550980 w 639165"/>
              <a:gd name="connsiteY5" fmla="*/ 647700 h 647700"/>
              <a:gd name="connsiteX6" fmla="*/ 198251 w 639165"/>
              <a:gd name="connsiteY6" fmla="*/ 647700 h 647700"/>
              <a:gd name="connsiteX7" fmla="*/ 110066 w 639165"/>
              <a:gd name="connsiteY7" fmla="*/ 559515 h 647700"/>
              <a:gd name="connsiteX8" fmla="*/ 110066 w 639165"/>
              <a:gd name="connsiteY8" fmla="*/ 88185 h 647700"/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88185 h 647700"/>
              <a:gd name="connsiteX0" fmla="*/ 214867 w 743966"/>
              <a:gd name="connsiteY0" fmla="*/ 88185 h 659192"/>
              <a:gd name="connsiteX1" fmla="*/ 303052 w 743966"/>
              <a:gd name="connsiteY1" fmla="*/ 0 h 659192"/>
              <a:gd name="connsiteX2" fmla="*/ 655781 w 743966"/>
              <a:gd name="connsiteY2" fmla="*/ 0 h 659192"/>
              <a:gd name="connsiteX3" fmla="*/ 743966 w 743966"/>
              <a:gd name="connsiteY3" fmla="*/ 88185 h 659192"/>
              <a:gd name="connsiteX4" fmla="*/ 743966 w 743966"/>
              <a:gd name="connsiteY4" fmla="*/ 559515 h 659192"/>
              <a:gd name="connsiteX5" fmla="*/ 655781 w 743966"/>
              <a:gd name="connsiteY5" fmla="*/ 647700 h 659192"/>
              <a:gd name="connsiteX6" fmla="*/ 303052 w 743966"/>
              <a:gd name="connsiteY6" fmla="*/ 647700 h 659192"/>
              <a:gd name="connsiteX7" fmla="*/ 214867 w 743966"/>
              <a:gd name="connsiteY7" fmla="*/ 88185 h 65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966" h="659192">
                <a:moveTo>
                  <a:pt x="214867" y="88185"/>
                </a:moveTo>
                <a:cubicBezTo>
                  <a:pt x="214867" y="39482"/>
                  <a:pt x="254349" y="0"/>
                  <a:pt x="303052" y="0"/>
                </a:cubicBezTo>
                <a:lnTo>
                  <a:pt x="655781" y="0"/>
                </a:lnTo>
                <a:cubicBezTo>
                  <a:pt x="704484" y="0"/>
                  <a:pt x="743966" y="39482"/>
                  <a:pt x="743966" y="88185"/>
                </a:cubicBezTo>
                <a:lnTo>
                  <a:pt x="743966" y="559515"/>
                </a:lnTo>
                <a:cubicBezTo>
                  <a:pt x="743966" y="608218"/>
                  <a:pt x="704484" y="647700"/>
                  <a:pt x="655781" y="647700"/>
                </a:cubicBezTo>
                <a:lnTo>
                  <a:pt x="303052" y="647700"/>
                </a:lnTo>
                <a:cubicBezTo>
                  <a:pt x="-322884" y="744947"/>
                  <a:pt x="214867" y="196135"/>
                  <a:pt x="214867" y="8818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C76FB3-7905-48D9-B91B-D68A9408E2BA}"/>
              </a:ext>
            </a:extLst>
          </p:cNvPr>
          <p:cNvGrpSpPr/>
          <p:nvPr/>
        </p:nvGrpSpPr>
        <p:grpSpPr>
          <a:xfrm flipH="1">
            <a:off x="-214608" y="3668721"/>
            <a:ext cx="10512106" cy="3134989"/>
            <a:chOff x="2173420" y="1002435"/>
            <a:chExt cx="4880172" cy="1752432"/>
          </a:xfrm>
        </p:grpSpPr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2252C3A3-2CE3-44AC-92D4-BAC62EB08510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BF6502F3-00AC-4E34-9C87-93DA52E8DBB8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02652FE2-4AE1-4A1F-98EC-79ED75E4B260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75C96718-33F0-48E5-8D08-7AA3D0B8B4BD}"/>
                </a:ext>
              </a:extLst>
            </p:cNvPr>
            <p:cNvSpPr/>
            <p:nvPr/>
          </p:nvSpPr>
          <p:spPr>
            <a:xfrm rot="21079870">
              <a:off x="2853207" y="1252878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2C4ECDFC-3A60-4C08-BA6C-4FF356FDF893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669FDA83-5DEC-4E7D-8A68-7578201E0E14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E4C78D-53E3-492B-BE6A-DE163A8AA33A}"/>
              </a:ext>
            </a:extLst>
          </p:cNvPr>
          <p:cNvGrpSpPr/>
          <p:nvPr/>
        </p:nvGrpSpPr>
        <p:grpSpPr>
          <a:xfrm>
            <a:off x="1886004" y="1058494"/>
            <a:ext cx="3276396" cy="3962132"/>
            <a:chOff x="3776869" y="96462"/>
            <a:chExt cx="5353878" cy="6474423"/>
          </a:xfrm>
          <a:solidFill>
            <a:srgbClr val="FFFFFF"/>
          </a:solidFill>
        </p:grpSpPr>
        <p:sp>
          <p:nvSpPr>
            <p:cNvPr id="47" name="Moon 6">
              <a:extLst>
                <a:ext uri="{FF2B5EF4-FFF2-40B4-BE49-F238E27FC236}">
                  <a16:creationId xmlns:a16="http://schemas.microsoft.com/office/drawing/2014/main" id="{8D1DD335-DE05-410A-87D7-E553F38E4548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Moon 6">
              <a:extLst>
                <a:ext uri="{FF2B5EF4-FFF2-40B4-BE49-F238E27FC236}">
                  <a16:creationId xmlns:a16="http://schemas.microsoft.com/office/drawing/2014/main" id="{9B1B9800-F63E-467D-B78F-A8D5D379D2A7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1B62EE8-9637-431F-BCB0-44A1C5A6A53C}"/>
                </a:ext>
              </a:extLst>
            </p:cNvPr>
            <p:cNvSpPr/>
            <p:nvPr/>
          </p:nvSpPr>
          <p:spPr>
            <a:xfrm>
              <a:off x="3776869" y="344557"/>
              <a:ext cx="5353878" cy="4373217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3BC0943-13C8-47CC-98CF-190D63EA0FA7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40D9E2FF-B9D7-44CA-8EF1-3348866B95FA}"/>
                </a:ext>
              </a:extLst>
            </p:cNvPr>
            <p:cNvSpPr/>
            <p:nvPr/>
          </p:nvSpPr>
          <p:spPr>
            <a:xfrm>
              <a:off x="7060118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Moon 51">
              <a:extLst>
                <a:ext uri="{FF2B5EF4-FFF2-40B4-BE49-F238E27FC236}">
                  <a16:creationId xmlns:a16="http://schemas.microsoft.com/office/drawing/2014/main" id="{12801B44-78D2-4867-9531-F258741D3F78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Moon 52">
              <a:extLst>
                <a:ext uri="{FF2B5EF4-FFF2-40B4-BE49-F238E27FC236}">
                  <a16:creationId xmlns:a16="http://schemas.microsoft.com/office/drawing/2014/main" id="{08285F79-5E78-4495-AB80-93C75C3F8D21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Moon 53">
              <a:extLst>
                <a:ext uri="{FF2B5EF4-FFF2-40B4-BE49-F238E27FC236}">
                  <a16:creationId xmlns:a16="http://schemas.microsoft.com/office/drawing/2014/main" id="{734C783D-B3E0-47A4-BADA-AF112D91E607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F1DC7BC2-3C00-44AE-B532-8FBDEACF9FC5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DA68CE00-B2F7-4BAD-97FC-41CDEFB951DD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8FF1732B-7335-4DCA-B9D1-2EB25A13BE4E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5BCBAA97-A1B3-4769-BAC2-FB573C355A25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Moon 58">
              <a:extLst>
                <a:ext uri="{FF2B5EF4-FFF2-40B4-BE49-F238E27FC236}">
                  <a16:creationId xmlns:a16="http://schemas.microsoft.com/office/drawing/2014/main" id="{48968FF9-CB50-45BF-A5B4-08BC905822F8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Moon 59">
              <a:extLst>
                <a:ext uri="{FF2B5EF4-FFF2-40B4-BE49-F238E27FC236}">
                  <a16:creationId xmlns:a16="http://schemas.microsoft.com/office/drawing/2014/main" id="{1223D474-E0AC-462C-A626-D0DF003EA42A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Moon 60">
              <a:extLst>
                <a:ext uri="{FF2B5EF4-FFF2-40B4-BE49-F238E27FC236}">
                  <a16:creationId xmlns:a16="http://schemas.microsoft.com/office/drawing/2014/main" id="{EB6441AC-78E9-4B42-B24B-299EFF743947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23522B6-534C-472A-9414-7B84F46847F3}"/>
                </a:ext>
              </a:extLst>
            </p:cNvPr>
            <p:cNvSpPr/>
            <p:nvPr/>
          </p:nvSpPr>
          <p:spPr>
            <a:xfrm>
              <a:off x="3914862" y="36816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FABEBEFB-CC98-4E7B-A22E-866A83646833}"/>
                </a:ext>
              </a:extLst>
            </p:cNvPr>
            <p:cNvSpPr/>
            <p:nvPr/>
          </p:nvSpPr>
          <p:spPr>
            <a:xfrm flipH="1">
              <a:off x="5131883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3A12376-9D69-4B45-82D6-7753FF940D50}"/>
                </a:ext>
              </a:extLst>
            </p:cNvPr>
            <p:cNvSpPr/>
            <p:nvPr/>
          </p:nvSpPr>
          <p:spPr>
            <a:xfrm flipH="1">
              <a:off x="7619920" y="96462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3FF515E-6D8A-4F00-8862-C1A711FB75EE}"/>
                </a:ext>
              </a:extLst>
            </p:cNvPr>
            <p:cNvSpPr/>
            <p:nvPr/>
          </p:nvSpPr>
          <p:spPr>
            <a:xfrm>
              <a:off x="3803590" y="368166"/>
              <a:ext cx="5327157" cy="4333339"/>
            </a:xfrm>
            <a:prstGeom prst="ellipse">
              <a:avLst/>
            </a:prstGeom>
            <a:solidFill>
              <a:srgbClr val="FCD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8F890FE-4A6A-4B51-83A3-C33203F91820}"/>
                </a:ext>
              </a:extLst>
            </p:cNvPr>
            <p:cNvSpPr/>
            <p:nvPr/>
          </p:nvSpPr>
          <p:spPr>
            <a:xfrm>
              <a:off x="4221440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B5E7BF5-17D4-4B0B-8955-4676760F582E}"/>
                </a:ext>
              </a:extLst>
            </p:cNvPr>
            <p:cNvSpPr/>
            <p:nvPr/>
          </p:nvSpPr>
          <p:spPr>
            <a:xfrm>
              <a:off x="6430719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E275D70-B02B-4C02-873F-1687A03448F9}"/>
                </a:ext>
              </a:extLst>
            </p:cNvPr>
            <p:cNvSpPr/>
            <p:nvPr/>
          </p:nvSpPr>
          <p:spPr>
            <a:xfrm>
              <a:off x="4994579" y="2165252"/>
              <a:ext cx="799836" cy="9143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A8BDBF1-135A-49CB-ACB2-057BF4BD5EB1}"/>
                </a:ext>
              </a:extLst>
            </p:cNvPr>
            <p:cNvSpPr/>
            <p:nvPr/>
          </p:nvSpPr>
          <p:spPr>
            <a:xfrm>
              <a:off x="5338078" y="2415313"/>
              <a:ext cx="294526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9D62AFE-314B-4037-8272-F9887D0D8E0E}"/>
                </a:ext>
              </a:extLst>
            </p:cNvPr>
            <p:cNvSpPr/>
            <p:nvPr/>
          </p:nvSpPr>
          <p:spPr>
            <a:xfrm>
              <a:off x="7071397" y="2247121"/>
              <a:ext cx="799836" cy="9143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66A9805-A5B6-4082-8C2C-6169E24C7BAA}"/>
                </a:ext>
              </a:extLst>
            </p:cNvPr>
            <p:cNvSpPr/>
            <p:nvPr/>
          </p:nvSpPr>
          <p:spPr>
            <a:xfrm>
              <a:off x="7246733" y="2483774"/>
              <a:ext cx="294526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C93762E-ADB0-43CA-825F-827A7AC757C2}"/>
                </a:ext>
              </a:extLst>
            </p:cNvPr>
            <p:cNvSpPr/>
            <p:nvPr/>
          </p:nvSpPr>
          <p:spPr>
            <a:xfrm>
              <a:off x="6315903" y="2415314"/>
              <a:ext cx="294525" cy="52737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26">
              <a:extLst>
                <a:ext uri="{FF2B5EF4-FFF2-40B4-BE49-F238E27FC236}">
                  <a16:creationId xmlns:a16="http://schemas.microsoft.com/office/drawing/2014/main" id="{262E6DEA-7D0A-4641-80FB-5ADC46816F23}"/>
                </a:ext>
              </a:extLst>
            </p:cNvPr>
            <p:cNvSpPr/>
            <p:nvPr/>
          </p:nvSpPr>
          <p:spPr>
            <a:xfrm>
              <a:off x="6111744" y="2815982"/>
              <a:ext cx="680795" cy="819391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299D0DA-1C8E-44EE-9CE3-1405305020D9}"/>
              </a:ext>
            </a:extLst>
          </p:cNvPr>
          <p:cNvGrpSpPr/>
          <p:nvPr/>
        </p:nvGrpSpPr>
        <p:grpSpPr>
          <a:xfrm>
            <a:off x="7561480" y="4803007"/>
            <a:ext cx="1821643" cy="1918231"/>
            <a:chOff x="2903287" y="1490663"/>
            <a:chExt cx="4246812" cy="447198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0F81357-AE48-465F-AEEA-F0254A2D8314}"/>
                </a:ext>
              </a:extLst>
            </p:cNvPr>
            <p:cNvSpPr/>
            <p:nvPr/>
          </p:nvSpPr>
          <p:spPr>
            <a:xfrm>
              <a:off x="3305174" y="2146300"/>
              <a:ext cx="3844925" cy="3816350"/>
            </a:xfrm>
            <a:prstGeom prst="ellipse">
              <a:avLst/>
            </a:prstGeom>
            <a:solidFill>
              <a:srgbClr val="FFAC0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19">
              <a:extLst>
                <a:ext uri="{FF2B5EF4-FFF2-40B4-BE49-F238E27FC236}">
                  <a16:creationId xmlns:a16="http://schemas.microsoft.com/office/drawing/2014/main" id="{1BE29C41-648F-4474-8D1C-03BBAC5D7C2D}"/>
                </a:ext>
              </a:extLst>
            </p:cNvPr>
            <p:cNvSpPr/>
            <p:nvPr/>
          </p:nvSpPr>
          <p:spPr>
            <a:xfrm rot="20182989">
              <a:off x="2903287" y="1749783"/>
              <a:ext cx="2384334" cy="794595"/>
            </a:xfrm>
            <a:custGeom>
              <a:avLst/>
              <a:gdLst>
                <a:gd name="connsiteX0" fmla="*/ 0 w 1257300"/>
                <a:gd name="connsiteY0" fmla="*/ 0 h 292100"/>
                <a:gd name="connsiteX1" fmla="*/ 1257300 w 1257300"/>
                <a:gd name="connsiteY1" fmla="*/ 0 h 292100"/>
                <a:gd name="connsiteX2" fmla="*/ 1257300 w 1257300"/>
                <a:gd name="connsiteY2" fmla="*/ 292100 h 292100"/>
                <a:gd name="connsiteX3" fmla="*/ 0 w 1257300"/>
                <a:gd name="connsiteY3" fmla="*/ 292100 h 292100"/>
                <a:gd name="connsiteX4" fmla="*/ 0 w 1257300"/>
                <a:gd name="connsiteY4" fmla="*/ 0 h 292100"/>
                <a:gd name="connsiteX0" fmla="*/ 0 w 1675784"/>
                <a:gd name="connsiteY0" fmla="*/ 0 h 292100"/>
                <a:gd name="connsiteX1" fmla="*/ 1675784 w 1675784"/>
                <a:gd name="connsiteY1" fmla="*/ 241193 h 292100"/>
                <a:gd name="connsiteX2" fmla="*/ 1257300 w 1675784"/>
                <a:gd name="connsiteY2" fmla="*/ 292100 h 292100"/>
                <a:gd name="connsiteX3" fmla="*/ 0 w 1675784"/>
                <a:gd name="connsiteY3" fmla="*/ 292100 h 292100"/>
                <a:gd name="connsiteX4" fmla="*/ 0 w 1675784"/>
                <a:gd name="connsiteY4" fmla="*/ 0 h 292100"/>
                <a:gd name="connsiteX0" fmla="*/ 0 w 2384334"/>
                <a:gd name="connsiteY0" fmla="*/ 0 h 136179"/>
                <a:gd name="connsiteX1" fmla="*/ 2384334 w 2384334"/>
                <a:gd name="connsiteY1" fmla="*/ 85272 h 136179"/>
                <a:gd name="connsiteX2" fmla="*/ 1965850 w 2384334"/>
                <a:gd name="connsiteY2" fmla="*/ 136179 h 136179"/>
                <a:gd name="connsiteX3" fmla="*/ 708550 w 2384334"/>
                <a:gd name="connsiteY3" fmla="*/ 136179 h 136179"/>
                <a:gd name="connsiteX4" fmla="*/ 0 w 2384334"/>
                <a:gd name="connsiteY4" fmla="*/ 0 h 136179"/>
                <a:gd name="connsiteX0" fmla="*/ 0 w 2384334"/>
                <a:gd name="connsiteY0" fmla="*/ 280786 h 416965"/>
                <a:gd name="connsiteX1" fmla="*/ 2384334 w 2384334"/>
                <a:gd name="connsiteY1" fmla="*/ 366058 h 416965"/>
                <a:gd name="connsiteX2" fmla="*/ 1965850 w 2384334"/>
                <a:gd name="connsiteY2" fmla="*/ 416965 h 416965"/>
                <a:gd name="connsiteX3" fmla="*/ 708550 w 2384334"/>
                <a:gd name="connsiteY3" fmla="*/ 416965 h 416965"/>
                <a:gd name="connsiteX4" fmla="*/ 0 w 2384334"/>
                <a:gd name="connsiteY4" fmla="*/ 280786 h 416965"/>
                <a:gd name="connsiteX0" fmla="*/ 0 w 2384334"/>
                <a:gd name="connsiteY0" fmla="*/ 338971 h 475150"/>
                <a:gd name="connsiteX1" fmla="*/ 2384334 w 2384334"/>
                <a:gd name="connsiteY1" fmla="*/ 424243 h 475150"/>
                <a:gd name="connsiteX2" fmla="*/ 1965850 w 2384334"/>
                <a:gd name="connsiteY2" fmla="*/ 475150 h 475150"/>
                <a:gd name="connsiteX3" fmla="*/ 708550 w 2384334"/>
                <a:gd name="connsiteY3" fmla="*/ 475150 h 475150"/>
                <a:gd name="connsiteX4" fmla="*/ 0 w 2384334"/>
                <a:gd name="connsiteY4" fmla="*/ 338971 h 475150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8086"/>
                <a:gd name="connsiteX1" fmla="*/ 2384334 w 2384334"/>
                <a:gd name="connsiteY1" fmla="*/ 424243 h 788086"/>
                <a:gd name="connsiteX2" fmla="*/ 1965850 w 2384334"/>
                <a:gd name="connsiteY2" fmla="*/ 475150 h 788086"/>
                <a:gd name="connsiteX3" fmla="*/ 1270599 w 2384334"/>
                <a:gd name="connsiteY3" fmla="*/ 787432 h 788086"/>
                <a:gd name="connsiteX4" fmla="*/ 0 w 2384334"/>
                <a:gd name="connsiteY4" fmla="*/ 338971 h 788086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965850 w 2384334"/>
                <a:gd name="connsiteY2" fmla="*/ 475150 h 794595"/>
                <a:gd name="connsiteX3" fmla="*/ 1270599 w 2384334"/>
                <a:gd name="connsiteY3" fmla="*/ 787432 h 794595"/>
                <a:gd name="connsiteX4" fmla="*/ 0 w 2384334"/>
                <a:gd name="connsiteY4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34" h="794595">
                  <a:moveTo>
                    <a:pt x="0" y="338971"/>
                  </a:moveTo>
                  <a:cubicBezTo>
                    <a:pt x="1014968" y="-326402"/>
                    <a:pt x="1948592" y="145293"/>
                    <a:pt x="2384334" y="424243"/>
                  </a:cubicBezTo>
                  <a:cubicBezTo>
                    <a:pt x="2013089" y="545306"/>
                    <a:pt x="1641420" y="724400"/>
                    <a:pt x="1270599" y="787432"/>
                  </a:cubicBezTo>
                  <a:cubicBezTo>
                    <a:pt x="766395" y="860487"/>
                    <a:pt x="508585" y="350998"/>
                    <a:pt x="0" y="338971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F90D661-A7B3-4C58-83B7-1DD97D2A65DC}"/>
                </a:ext>
              </a:extLst>
            </p:cNvPr>
            <p:cNvSpPr/>
            <p:nvPr/>
          </p:nvSpPr>
          <p:spPr>
            <a:xfrm>
              <a:off x="4984010" y="2282825"/>
              <a:ext cx="293580" cy="139274"/>
            </a:xfrm>
            <a:prstGeom prst="ellipse">
              <a:avLst/>
            </a:pr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20">
              <a:extLst>
                <a:ext uri="{FF2B5EF4-FFF2-40B4-BE49-F238E27FC236}">
                  <a16:creationId xmlns:a16="http://schemas.microsoft.com/office/drawing/2014/main" id="{7755A399-2DAB-4730-9C62-F34CF5C7EC78}"/>
                </a:ext>
              </a:extLst>
            </p:cNvPr>
            <p:cNvSpPr/>
            <p:nvPr/>
          </p:nvSpPr>
          <p:spPr>
            <a:xfrm>
              <a:off x="5070475" y="1490663"/>
              <a:ext cx="206479" cy="860425"/>
            </a:xfrm>
            <a:custGeom>
              <a:avLst/>
              <a:gdLst>
                <a:gd name="connsiteX0" fmla="*/ 0 w 45719"/>
                <a:gd name="connsiteY0" fmla="*/ 0 h 838200"/>
                <a:gd name="connsiteX1" fmla="*/ 45719 w 45719"/>
                <a:gd name="connsiteY1" fmla="*/ 0 h 838200"/>
                <a:gd name="connsiteX2" fmla="*/ 45719 w 45719"/>
                <a:gd name="connsiteY2" fmla="*/ 838200 h 838200"/>
                <a:gd name="connsiteX3" fmla="*/ 0 w 45719"/>
                <a:gd name="connsiteY3" fmla="*/ 838200 h 838200"/>
                <a:gd name="connsiteX4" fmla="*/ 0 w 45719"/>
                <a:gd name="connsiteY4" fmla="*/ 0 h 838200"/>
                <a:gd name="connsiteX0" fmla="*/ 0 w 128269"/>
                <a:gd name="connsiteY0" fmla="*/ 6350 h 844550"/>
                <a:gd name="connsiteX1" fmla="*/ 128269 w 128269"/>
                <a:gd name="connsiteY1" fmla="*/ 0 h 844550"/>
                <a:gd name="connsiteX2" fmla="*/ 45719 w 128269"/>
                <a:gd name="connsiteY2" fmla="*/ 844550 h 844550"/>
                <a:gd name="connsiteX3" fmla="*/ 0 w 128269"/>
                <a:gd name="connsiteY3" fmla="*/ 844550 h 844550"/>
                <a:gd name="connsiteX4" fmla="*/ 0 w 128269"/>
                <a:gd name="connsiteY4" fmla="*/ 6350 h 844550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42515"/>
                <a:gd name="connsiteY0" fmla="*/ 0 h 860425"/>
                <a:gd name="connsiteX1" fmla="*/ 128269 w 142515"/>
                <a:gd name="connsiteY1" fmla="*/ 15875 h 860425"/>
                <a:gd name="connsiteX2" fmla="*/ 45719 w 142515"/>
                <a:gd name="connsiteY2" fmla="*/ 860425 h 860425"/>
                <a:gd name="connsiteX3" fmla="*/ 0 w 142515"/>
                <a:gd name="connsiteY3" fmla="*/ 860425 h 860425"/>
                <a:gd name="connsiteX4" fmla="*/ 19050 w 142515"/>
                <a:gd name="connsiteY4" fmla="*/ 0 h 860425"/>
                <a:gd name="connsiteX0" fmla="*/ 19050 w 149329"/>
                <a:gd name="connsiteY0" fmla="*/ 0 h 860425"/>
                <a:gd name="connsiteX1" fmla="*/ 128269 w 149329"/>
                <a:gd name="connsiteY1" fmla="*/ 15875 h 860425"/>
                <a:gd name="connsiteX2" fmla="*/ 74294 w 149329"/>
                <a:gd name="connsiteY2" fmla="*/ 860425 h 860425"/>
                <a:gd name="connsiteX3" fmla="*/ 0 w 149329"/>
                <a:gd name="connsiteY3" fmla="*/ 860425 h 860425"/>
                <a:gd name="connsiteX4" fmla="*/ 19050 w 14932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79" h="860425">
                  <a:moveTo>
                    <a:pt x="76200" y="0"/>
                  </a:moveTo>
                  <a:lnTo>
                    <a:pt x="185419" y="15875"/>
                  </a:lnTo>
                  <a:cubicBezTo>
                    <a:pt x="221402" y="183092"/>
                    <a:pt x="216111" y="664633"/>
                    <a:pt x="131444" y="860425"/>
                  </a:cubicBezTo>
                  <a:lnTo>
                    <a:pt x="0" y="860425"/>
                  </a:lnTo>
                  <a:cubicBezTo>
                    <a:pt x="53975" y="599017"/>
                    <a:pt x="136525" y="242358"/>
                    <a:pt x="76200" y="0"/>
                  </a:cubicBezTo>
                  <a:close/>
                </a:path>
              </a:pathLst>
            </a:cu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03A2-A8C0-47B0-BCA3-6530C0693852}"/>
                </a:ext>
              </a:extLst>
            </p:cNvPr>
            <p:cNvSpPr/>
            <p:nvPr/>
          </p:nvSpPr>
          <p:spPr>
            <a:xfrm>
              <a:off x="5044252" y="2316269"/>
              <a:ext cx="178250" cy="69637"/>
            </a:xfrm>
            <a:prstGeom prst="ellipse">
              <a:avLst/>
            </a:prstGeom>
            <a:solidFill>
              <a:srgbClr val="574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4_0-41-39">
            <a:hlinkClick r:id="" action="ppaction://media"/>
            <a:extLst>
              <a:ext uri="{FF2B5EF4-FFF2-40B4-BE49-F238E27FC236}">
                <a16:creationId xmlns:a16="http://schemas.microsoft.com/office/drawing/2014/main" id="{6BFA52F7-72AE-4C57-957A-18414071F5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00835" y="1680037"/>
            <a:ext cx="609600" cy="609600"/>
          </a:xfrm>
          <a:prstGeom prst="rect">
            <a:avLst/>
          </a:prstGeom>
        </p:spPr>
      </p:pic>
      <p:pic>
        <p:nvPicPr>
          <p:cNvPr id="77" name="2sec">
            <a:hlinkClick r:id="" action="ppaction://media"/>
            <a:extLst>
              <a:ext uri="{FF2B5EF4-FFF2-40B4-BE49-F238E27FC236}">
                <a16:creationId xmlns:a16="http://schemas.microsoft.com/office/drawing/2014/main" id="{66EE18EF-8D9F-4135-BFD0-8154BD87A4D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9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EFE7F1C-110A-4D69-845B-CD1FB42F90C8}"/>
              </a:ext>
            </a:extLst>
          </p:cNvPr>
          <p:cNvSpPr/>
          <p:nvPr/>
        </p:nvSpPr>
        <p:spPr>
          <a:xfrm flipH="1">
            <a:off x="-267918" y="0"/>
            <a:ext cx="6091944" cy="70843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Rectangle: Rounded Corners 10">
            <a:extLst>
              <a:ext uri="{FF2B5EF4-FFF2-40B4-BE49-F238E27FC236}">
                <a16:creationId xmlns:a16="http://schemas.microsoft.com/office/drawing/2014/main" id="{019C494E-AC01-44A1-AF19-F5F19CEEADFD}"/>
              </a:ext>
            </a:extLst>
          </p:cNvPr>
          <p:cNvSpPr/>
          <p:nvPr/>
        </p:nvSpPr>
        <p:spPr>
          <a:xfrm>
            <a:off x="1182396" y="3906481"/>
            <a:ext cx="743966" cy="659192"/>
          </a:xfrm>
          <a:custGeom>
            <a:avLst/>
            <a:gdLst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559515 h 647700"/>
              <a:gd name="connsiteX8" fmla="*/ 0 w 529099"/>
              <a:gd name="connsiteY8" fmla="*/ 88185 h 647700"/>
              <a:gd name="connsiteX0" fmla="*/ 110066 w 639165"/>
              <a:gd name="connsiteY0" fmla="*/ 88185 h 647700"/>
              <a:gd name="connsiteX1" fmla="*/ 198251 w 639165"/>
              <a:gd name="connsiteY1" fmla="*/ 0 h 647700"/>
              <a:gd name="connsiteX2" fmla="*/ 550980 w 639165"/>
              <a:gd name="connsiteY2" fmla="*/ 0 h 647700"/>
              <a:gd name="connsiteX3" fmla="*/ 639165 w 639165"/>
              <a:gd name="connsiteY3" fmla="*/ 88185 h 647700"/>
              <a:gd name="connsiteX4" fmla="*/ 639165 w 639165"/>
              <a:gd name="connsiteY4" fmla="*/ 559515 h 647700"/>
              <a:gd name="connsiteX5" fmla="*/ 550980 w 639165"/>
              <a:gd name="connsiteY5" fmla="*/ 647700 h 647700"/>
              <a:gd name="connsiteX6" fmla="*/ 198251 w 639165"/>
              <a:gd name="connsiteY6" fmla="*/ 647700 h 647700"/>
              <a:gd name="connsiteX7" fmla="*/ 110066 w 639165"/>
              <a:gd name="connsiteY7" fmla="*/ 559515 h 647700"/>
              <a:gd name="connsiteX8" fmla="*/ 110066 w 639165"/>
              <a:gd name="connsiteY8" fmla="*/ 88185 h 647700"/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88185 h 647700"/>
              <a:gd name="connsiteX0" fmla="*/ 214867 w 743966"/>
              <a:gd name="connsiteY0" fmla="*/ 88185 h 659192"/>
              <a:gd name="connsiteX1" fmla="*/ 303052 w 743966"/>
              <a:gd name="connsiteY1" fmla="*/ 0 h 659192"/>
              <a:gd name="connsiteX2" fmla="*/ 655781 w 743966"/>
              <a:gd name="connsiteY2" fmla="*/ 0 h 659192"/>
              <a:gd name="connsiteX3" fmla="*/ 743966 w 743966"/>
              <a:gd name="connsiteY3" fmla="*/ 88185 h 659192"/>
              <a:gd name="connsiteX4" fmla="*/ 743966 w 743966"/>
              <a:gd name="connsiteY4" fmla="*/ 559515 h 659192"/>
              <a:gd name="connsiteX5" fmla="*/ 655781 w 743966"/>
              <a:gd name="connsiteY5" fmla="*/ 647700 h 659192"/>
              <a:gd name="connsiteX6" fmla="*/ 303052 w 743966"/>
              <a:gd name="connsiteY6" fmla="*/ 647700 h 659192"/>
              <a:gd name="connsiteX7" fmla="*/ 214867 w 743966"/>
              <a:gd name="connsiteY7" fmla="*/ 88185 h 65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966" h="659192">
                <a:moveTo>
                  <a:pt x="214867" y="88185"/>
                </a:moveTo>
                <a:cubicBezTo>
                  <a:pt x="214867" y="39482"/>
                  <a:pt x="254349" y="0"/>
                  <a:pt x="303052" y="0"/>
                </a:cubicBezTo>
                <a:lnTo>
                  <a:pt x="655781" y="0"/>
                </a:lnTo>
                <a:cubicBezTo>
                  <a:pt x="704484" y="0"/>
                  <a:pt x="743966" y="39482"/>
                  <a:pt x="743966" y="88185"/>
                </a:cubicBezTo>
                <a:lnTo>
                  <a:pt x="743966" y="559515"/>
                </a:lnTo>
                <a:cubicBezTo>
                  <a:pt x="743966" y="608218"/>
                  <a:pt x="704484" y="647700"/>
                  <a:pt x="655781" y="647700"/>
                </a:cubicBezTo>
                <a:lnTo>
                  <a:pt x="303052" y="647700"/>
                </a:lnTo>
                <a:cubicBezTo>
                  <a:pt x="-322884" y="744947"/>
                  <a:pt x="214867" y="196135"/>
                  <a:pt x="214867" y="8818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96401" y="944367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scar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wl wakes up at night.</a:t>
            </a:r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4E96BC1F-9D9C-42DD-A121-F81769991A09}"/>
              </a:ext>
            </a:extLst>
          </p:cNvPr>
          <p:cNvSpPr/>
          <p:nvPr/>
        </p:nvSpPr>
        <p:spPr>
          <a:xfrm flipH="1">
            <a:off x="-3996865" y="1465489"/>
            <a:ext cx="5280798" cy="4729788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F97A7083-F70A-4F14-837D-B598BB2A11D6}"/>
              </a:ext>
            </a:extLst>
          </p:cNvPr>
          <p:cNvSpPr/>
          <p:nvPr/>
        </p:nvSpPr>
        <p:spPr>
          <a:xfrm flipH="1">
            <a:off x="-4164088" y="1486499"/>
            <a:ext cx="5280798" cy="4729788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13">
            <a:extLst>
              <a:ext uri="{FF2B5EF4-FFF2-40B4-BE49-F238E27FC236}">
                <a16:creationId xmlns:a16="http://schemas.microsoft.com/office/drawing/2014/main" id="{B344E6EA-14CE-4140-893A-119F3EAE7E55}"/>
              </a:ext>
            </a:extLst>
          </p:cNvPr>
          <p:cNvSpPr/>
          <p:nvPr/>
        </p:nvSpPr>
        <p:spPr>
          <a:xfrm flipH="1">
            <a:off x="-3031838" y="4402834"/>
            <a:ext cx="2976376" cy="3718676"/>
          </a:xfrm>
          <a:custGeom>
            <a:avLst/>
            <a:gdLst>
              <a:gd name="connsiteX0" fmla="*/ 0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0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58341 w 923167"/>
              <a:gd name="connsiteY5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37573 w 923167"/>
              <a:gd name="connsiteY5" fmla="*/ 696621 h 1999689"/>
              <a:gd name="connsiteX6" fmla="*/ 358341 w 923167"/>
              <a:gd name="connsiteY6" fmla="*/ 0 h 1999689"/>
              <a:gd name="connsiteX0" fmla="*/ 375167 w 939993"/>
              <a:gd name="connsiteY0" fmla="*/ 0 h 1999689"/>
              <a:gd name="connsiteX1" fmla="*/ 939993 w 939993"/>
              <a:gd name="connsiteY1" fmla="*/ 0 h 1999689"/>
              <a:gd name="connsiteX2" fmla="*/ 939993 w 939993"/>
              <a:gd name="connsiteY2" fmla="*/ 1999689 h 1999689"/>
              <a:gd name="connsiteX3" fmla="*/ 41338 w 939993"/>
              <a:gd name="connsiteY3" fmla="*/ 1999689 h 1999689"/>
              <a:gd name="connsiteX4" fmla="*/ 209256 w 939993"/>
              <a:gd name="connsiteY4" fmla="*/ 812735 h 1999689"/>
              <a:gd name="connsiteX5" fmla="*/ 35085 w 939993"/>
              <a:gd name="connsiteY5" fmla="*/ 246678 h 1999689"/>
              <a:gd name="connsiteX6" fmla="*/ 354399 w 939993"/>
              <a:gd name="connsiteY6" fmla="*/ 696621 h 1999689"/>
              <a:gd name="connsiteX7" fmla="*/ 375167 w 939993"/>
              <a:gd name="connsiteY7" fmla="*/ 0 h 1999689"/>
              <a:gd name="connsiteX0" fmla="*/ 676128 w 1240954"/>
              <a:gd name="connsiteY0" fmla="*/ 0 h 1999689"/>
              <a:gd name="connsiteX1" fmla="*/ 1240954 w 1240954"/>
              <a:gd name="connsiteY1" fmla="*/ 0 h 1999689"/>
              <a:gd name="connsiteX2" fmla="*/ 1240954 w 1240954"/>
              <a:gd name="connsiteY2" fmla="*/ 1999689 h 1999689"/>
              <a:gd name="connsiteX3" fmla="*/ 342299 w 1240954"/>
              <a:gd name="connsiteY3" fmla="*/ 1999689 h 1999689"/>
              <a:gd name="connsiteX4" fmla="*/ 2217 w 1240954"/>
              <a:gd name="connsiteY4" fmla="*/ 595021 h 1999689"/>
              <a:gd name="connsiteX5" fmla="*/ 510217 w 1240954"/>
              <a:gd name="connsiteY5" fmla="*/ 812735 h 1999689"/>
              <a:gd name="connsiteX6" fmla="*/ 336046 w 1240954"/>
              <a:gd name="connsiteY6" fmla="*/ 246678 h 1999689"/>
              <a:gd name="connsiteX7" fmla="*/ 655360 w 1240954"/>
              <a:gd name="connsiteY7" fmla="*/ 696621 h 1999689"/>
              <a:gd name="connsiteX8" fmla="*/ 676128 w 1240954"/>
              <a:gd name="connsiteY8" fmla="*/ 0 h 1999689"/>
              <a:gd name="connsiteX0" fmla="*/ 673911 w 1238737"/>
              <a:gd name="connsiteY0" fmla="*/ 0 h 1999689"/>
              <a:gd name="connsiteX1" fmla="*/ 1238737 w 1238737"/>
              <a:gd name="connsiteY1" fmla="*/ 0 h 1999689"/>
              <a:gd name="connsiteX2" fmla="*/ 1238737 w 1238737"/>
              <a:gd name="connsiteY2" fmla="*/ 1999689 h 1999689"/>
              <a:gd name="connsiteX3" fmla="*/ 340082 w 1238737"/>
              <a:gd name="connsiteY3" fmla="*/ 1999689 h 1999689"/>
              <a:gd name="connsiteX4" fmla="*/ 0 w 1238737"/>
              <a:gd name="connsiteY4" fmla="*/ 595021 h 1999689"/>
              <a:gd name="connsiteX5" fmla="*/ 508000 w 1238737"/>
              <a:gd name="connsiteY5" fmla="*/ 812735 h 1999689"/>
              <a:gd name="connsiteX6" fmla="*/ 333829 w 1238737"/>
              <a:gd name="connsiteY6" fmla="*/ 246678 h 1999689"/>
              <a:gd name="connsiteX7" fmla="*/ 653143 w 1238737"/>
              <a:gd name="connsiteY7" fmla="*/ 696621 h 1999689"/>
              <a:gd name="connsiteX8" fmla="*/ 673911 w 1238737"/>
              <a:gd name="connsiteY8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2000381"/>
              <a:gd name="connsiteX1" fmla="*/ 1412128 w 1412128"/>
              <a:gd name="connsiteY1" fmla="*/ 0 h 2000381"/>
              <a:gd name="connsiteX2" fmla="*/ 1412128 w 1412128"/>
              <a:gd name="connsiteY2" fmla="*/ 1999689 h 2000381"/>
              <a:gd name="connsiteX3" fmla="*/ 513473 w 1412128"/>
              <a:gd name="connsiteY3" fmla="*/ 1999689 h 2000381"/>
              <a:gd name="connsiteX4" fmla="*/ 13734 w 1412128"/>
              <a:gd name="connsiteY4" fmla="*/ 798221 h 2000381"/>
              <a:gd name="connsiteX5" fmla="*/ 173391 w 1412128"/>
              <a:gd name="connsiteY5" fmla="*/ 595021 h 2000381"/>
              <a:gd name="connsiteX6" fmla="*/ 681391 w 1412128"/>
              <a:gd name="connsiteY6" fmla="*/ 812735 h 2000381"/>
              <a:gd name="connsiteX7" fmla="*/ 507220 w 1412128"/>
              <a:gd name="connsiteY7" fmla="*/ 246678 h 2000381"/>
              <a:gd name="connsiteX8" fmla="*/ 826534 w 1412128"/>
              <a:gd name="connsiteY8" fmla="*/ 696621 h 2000381"/>
              <a:gd name="connsiteX9" fmla="*/ 847302 w 1412128"/>
              <a:gd name="connsiteY9" fmla="*/ 0 h 2000381"/>
              <a:gd name="connsiteX0" fmla="*/ 847302 w 1412128"/>
              <a:gd name="connsiteY0" fmla="*/ 0 h 2000409"/>
              <a:gd name="connsiteX1" fmla="*/ 1412128 w 1412128"/>
              <a:gd name="connsiteY1" fmla="*/ 0 h 2000409"/>
              <a:gd name="connsiteX2" fmla="*/ 1412128 w 1412128"/>
              <a:gd name="connsiteY2" fmla="*/ 1999689 h 2000409"/>
              <a:gd name="connsiteX3" fmla="*/ 513473 w 1412128"/>
              <a:gd name="connsiteY3" fmla="*/ 1999689 h 2000409"/>
              <a:gd name="connsiteX4" fmla="*/ 13734 w 1412128"/>
              <a:gd name="connsiteY4" fmla="*/ 798221 h 2000409"/>
              <a:gd name="connsiteX5" fmla="*/ 173391 w 1412128"/>
              <a:gd name="connsiteY5" fmla="*/ 595021 h 2000409"/>
              <a:gd name="connsiteX6" fmla="*/ 681391 w 1412128"/>
              <a:gd name="connsiteY6" fmla="*/ 812735 h 2000409"/>
              <a:gd name="connsiteX7" fmla="*/ 507220 w 1412128"/>
              <a:gd name="connsiteY7" fmla="*/ 246678 h 2000409"/>
              <a:gd name="connsiteX8" fmla="*/ 826534 w 1412128"/>
              <a:gd name="connsiteY8" fmla="*/ 696621 h 2000409"/>
              <a:gd name="connsiteX9" fmla="*/ 847302 w 1412128"/>
              <a:gd name="connsiteY9" fmla="*/ 0 h 2000409"/>
              <a:gd name="connsiteX0" fmla="*/ 847302 w 1769968"/>
              <a:gd name="connsiteY0" fmla="*/ 0 h 2000409"/>
              <a:gd name="connsiteX1" fmla="*/ 1412128 w 1769968"/>
              <a:gd name="connsiteY1" fmla="*/ 0 h 2000409"/>
              <a:gd name="connsiteX2" fmla="*/ 1769963 w 1769968"/>
              <a:gd name="connsiteY2" fmla="*/ 362792 h 2000409"/>
              <a:gd name="connsiteX3" fmla="*/ 1412128 w 1769968"/>
              <a:gd name="connsiteY3" fmla="*/ 1999689 h 2000409"/>
              <a:gd name="connsiteX4" fmla="*/ 513473 w 1769968"/>
              <a:gd name="connsiteY4" fmla="*/ 1999689 h 2000409"/>
              <a:gd name="connsiteX5" fmla="*/ 13734 w 1769968"/>
              <a:gd name="connsiteY5" fmla="*/ 798221 h 2000409"/>
              <a:gd name="connsiteX6" fmla="*/ 173391 w 1769968"/>
              <a:gd name="connsiteY6" fmla="*/ 595021 h 2000409"/>
              <a:gd name="connsiteX7" fmla="*/ 681391 w 1769968"/>
              <a:gd name="connsiteY7" fmla="*/ 812735 h 2000409"/>
              <a:gd name="connsiteX8" fmla="*/ 507220 w 1769968"/>
              <a:gd name="connsiteY8" fmla="*/ 246678 h 2000409"/>
              <a:gd name="connsiteX9" fmla="*/ 826534 w 1769968"/>
              <a:gd name="connsiteY9" fmla="*/ 696621 h 2000409"/>
              <a:gd name="connsiteX10" fmla="*/ 847302 w 1769968"/>
              <a:gd name="connsiteY10" fmla="*/ 0 h 2000409"/>
              <a:gd name="connsiteX0" fmla="*/ 847302 w 1771941"/>
              <a:gd name="connsiteY0" fmla="*/ 0 h 2000409"/>
              <a:gd name="connsiteX1" fmla="*/ 1412128 w 1771941"/>
              <a:gd name="connsiteY1" fmla="*/ 0 h 2000409"/>
              <a:gd name="connsiteX2" fmla="*/ 1407106 w 1771941"/>
              <a:gd name="connsiteY2" fmla="*/ 711135 h 2000409"/>
              <a:gd name="connsiteX3" fmla="*/ 1769963 w 1771941"/>
              <a:gd name="connsiteY3" fmla="*/ 362792 h 2000409"/>
              <a:gd name="connsiteX4" fmla="*/ 1412128 w 1771941"/>
              <a:gd name="connsiteY4" fmla="*/ 1999689 h 2000409"/>
              <a:gd name="connsiteX5" fmla="*/ 513473 w 1771941"/>
              <a:gd name="connsiteY5" fmla="*/ 1999689 h 2000409"/>
              <a:gd name="connsiteX6" fmla="*/ 13734 w 1771941"/>
              <a:gd name="connsiteY6" fmla="*/ 798221 h 2000409"/>
              <a:gd name="connsiteX7" fmla="*/ 173391 w 1771941"/>
              <a:gd name="connsiteY7" fmla="*/ 595021 h 2000409"/>
              <a:gd name="connsiteX8" fmla="*/ 681391 w 1771941"/>
              <a:gd name="connsiteY8" fmla="*/ 812735 h 2000409"/>
              <a:gd name="connsiteX9" fmla="*/ 507220 w 1771941"/>
              <a:gd name="connsiteY9" fmla="*/ 246678 h 2000409"/>
              <a:gd name="connsiteX10" fmla="*/ 826534 w 1771941"/>
              <a:gd name="connsiteY10" fmla="*/ 696621 h 2000409"/>
              <a:gd name="connsiteX11" fmla="*/ 847302 w 1771941"/>
              <a:gd name="connsiteY11" fmla="*/ 0 h 2000409"/>
              <a:gd name="connsiteX0" fmla="*/ 847302 w 2017259"/>
              <a:gd name="connsiteY0" fmla="*/ 0 h 2000409"/>
              <a:gd name="connsiteX1" fmla="*/ 1412128 w 2017259"/>
              <a:gd name="connsiteY1" fmla="*/ 0 h 2000409"/>
              <a:gd name="connsiteX2" fmla="*/ 1407106 w 2017259"/>
              <a:gd name="connsiteY2" fmla="*/ 711135 h 2000409"/>
              <a:gd name="connsiteX3" fmla="*/ 1769963 w 2017259"/>
              <a:gd name="connsiteY3" fmla="*/ 362792 h 2000409"/>
              <a:gd name="connsiteX4" fmla="*/ 2016706 w 2017259"/>
              <a:gd name="connsiteY4" fmla="*/ 464392 h 2000409"/>
              <a:gd name="connsiteX5" fmla="*/ 1412128 w 2017259"/>
              <a:gd name="connsiteY5" fmla="*/ 1999689 h 2000409"/>
              <a:gd name="connsiteX6" fmla="*/ 513473 w 2017259"/>
              <a:gd name="connsiteY6" fmla="*/ 1999689 h 2000409"/>
              <a:gd name="connsiteX7" fmla="*/ 13734 w 2017259"/>
              <a:gd name="connsiteY7" fmla="*/ 798221 h 2000409"/>
              <a:gd name="connsiteX8" fmla="*/ 173391 w 2017259"/>
              <a:gd name="connsiteY8" fmla="*/ 595021 h 2000409"/>
              <a:gd name="connsiteX9" fmla="*/ 681391 w 2017259"/>
              <a:gd name="connsiteY9" fmla="*/ 812735 h 2000409"/>
              <a:gd name="connsiteX10" fmla="*/ 507220 w 2017259"/>
              <a:gd name="connsiteY10" fmla="*/ 246678 h 2000409"/>
              <a:gd name="connsiteX11" fmla="*/ 826534 w 2017259"/>
              <a:gd name="connsiteY11" fmla="*/ 696621 h 2000409"/>
              <a:gd name="connsiteX12" fmla="*/ 847302 w 2017259"/>
              <a:gd name="connsiteY12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8928" h="2000409">
                <a:moveTo>
                  <a:pt x="847302" y="0"/>
                </a:moveTo>
                <a:lnTo>
                  <a:pt x="1412128" y="0"/>
                </a:lnTo>
                <a:cubicBezTo>
                  <a:pt x="1536876" y="31437"/>
                  <a:pt x="1347467" y="650670"/>
                  <a:pt x="1407106" y="711135"/>
                </a:cubicBezTo>
                <a:cubicBezTo>
                  <a:pt x="1466745" y="771600"/>
                  <a:pt x="1690135" y="411173"/>
                  <a:pt x="1769963" y="362792"/>
                </a:cubicBezTo>
                <a:cubicBezTo>
                  <a:pt x="1849791" y="314411"/>
                  <a:pt x="1685296" y="607117"/>
                  <a:pt x="1726420" y="624050"/>
                </a:cubicBezTo>
                <a:cubicBezTo>
                  <a:pt x="1767544" y="640983"/>
                  <a:pt x="2095697" y="201252"/>
                  <a:pt x="2016706" y="464392"/>
                </a:cubicBezTo>
                <a:cubicBezTo>
                  <a:pt x="1002380" y="1222901"/>
                  <a:pt x="1512054" y="1458894"/>
                  <a:pt x="1412128" y="1999689"/>
                </a:cubicBezTo>
                <a:lnTo>
                  <a:pt x="513473" y="1999689"/>
                </a:lnTo>
                <a:cubicBezTo>
                  <a:pt x="466674" y="2031672"/>
                  <a:pt x="1144471" y="988789"/>
                  <a:pt x="13734" y="798221"/>
                </a:cubicBezTo>
                <a:cubicBezTo>
                  <a:pt x="-42946" y="564110"/>
                  <a:pt x="88724" y="592602"/>
                  <a:pt x="173391" y="595021"/>
                </a:cubicBezTo>
                <a:cubicBezTo>
                  <a:pt x="201377" y="397195"/>
                  <a:pt x="708001" y="928849"/>
                  <a:pt x="681391" y="812735"/>
                </a:cubicBezTo>
                <a:cubicBezTo>
                  <a:pt x="654782" y="696621"/>
                  <a:pt x="451582" y="237002"/>
                  <a:pt x="507220" y="246678"/>
                </a:cubicBezTo>
                <a:cubicBezTo>
                  <a:pt x="579791" y="193459"/>
                  <a:pt x="753963" y="749840"/>
                  <a:pt x="826534" y="696621"/>
                </a:cubicBezTo>
                <a:lnTo>
                  <a:pt x="847302" y="0"/>
                </a:lnTo>
                <a:close/>
              </a:path>
            </a:pathLst>
          </a:custGeom>
          <a:solidFill>
            <a:srgbClr val="C77F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B427CC5B-1FCF-41A3-8B34-4ADD9949EADA}"/>
              </a:ext>
            </a:extLst>
          </p:cNvPr>
          <p:cNvSpPr/>
          <p:nvPr/>
        </p:nvSpPr>
        <p:spPr>
          <a:xfrm flipH="1">
            <a:off x="-1758892" y="5900049"/>
            <a:ext cx="410739" cy="771774"/>
          </a:xfrm>
          <a:custGeom>
            <a:avLst/>
            <a:gdLst>
              <a:gd name="connsiteX0" fmla="*/ 0 w 45719"/>
              <a:gd name="connsiteY0" fmla="*/ 0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4" fmla="*/ 0 w 45719"/>
              <a:gd name="connsiteY4" fmla="*/ 0 h 293714"/>
              <a:gd name="connsiteX0" fmla="*/ 0 w 45719"/>
              <a:gd name="connsiteY0" fmla="*/ 293714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0" fmla="*/ 0 w 267969"/>
              <a:gd name="connsiteY0" fmla="*/ 236564 h 293714"/>
              <a:gd name="connsiteX1" fmla="*/ 267969 w 267969"/>
              <a:gd name="connsiteY1" fmla="*/ 0 h 293714"/>
              <a:gd name="connsiteX2" fmla="*/ 267969 w 267969"/>
              <a:gd name="connsiteY2" fmla="*/ 293714 h 293714"/>
              <a:gd name="connsiteX3" fmla="*/ 0 w 267969"/>
              <a:gd name="connsiteY3" fmla="*/ 236564 h 293714"/>
              <a:gd name="connsiteX0" fmla="*/ 0 w 267969"/>
              <a:gd name="connsiteY0" fmla="*/ 236564 h 376264"/>
              <a:gd name="connsiteX1" fmla="*/ 267969 w 267969"/>
              <a:gd name="connsiteY1" fmla="*/ 0 h 376264"/>
              <a:gd name="connsiteX2" fmla="*/ 229869 w 267969"/>
              <a:gd name="connsiteY2" fmla="*/ 376264 h 376264"/>
              <a:gd name="connsiteX3" fmla="*/ 0 w 267969"/>
              <a:gd name="connsiteY3" fmla="*/ 236564 h 376264"/>
              <a:gd name="connsiteX0" fmla="*/ 0 w 267969"/>
              <a:gd name="connsiteY0" fmla="*/ 236564 h 388345"/>
              <a:gd name="connsiteX1" fmla="*/ 267969 w 267969"/>
              <a:gd name="connsiteY1" fmla="*/ 0 h 388345"/>
              <a:gd name="connsiteX2" fmla="*/ 229869 w 267969"/>
              <a:gd name="connsiteY2" fmla="*/ 376264 h 388345"/>
              <a:gd name="connsiteX3" fmla="*/ 0 w 267969"/>
              <a:gd name="connsiteY3" fmla="*/ 236564 h 388345"/>
              <a:gd name="connsiteX0" fmla="*/ 0 w 267969"/>
              <a:gd name="connsiteY0" fmla="*/ 242254 h 394035"/>
              <a:gd name="connsiteX1" fmla="*/ 267969 w 267969"/>
              <a:gd name="connsiteY1" fmla="*/ 5690 h 394035"/>
              <a:gd name="connsiteX2" fmla="*/ 229869 w 267969"/>
              <a:gd name="connsiteY2" fmla="*/ 381954 h 394035"/>
              <a:gd name="connsiteX3" fmla="*/ 0 w 267969"/>
              <a:gd name="connsiteY3" fmla="*/ 242254 h 394035"/>
              <a:gd name="connsiteX0" fmla="*/ 0 w 279992"/>
              <a:gd name="connsiteY0" fmla="*/ 242254 h 394035"/>
              <a:gd name="connsiteX1" fmla="*/ 267969 w 279992"/>
              <a:gd name="connsiteY1" fmla="*/ 5690 h 394035"/>
              <a:gd name="connsiteX2" fmla="*/ 229869 w 279992"/>
              <a:gd name="connsiteY2" fmla="*/ 381954 h 394035"/>
              <a:gd name="connsiteX3" fmla="*/ 0 w 279992"/>
              <a:gd name="connsiteY3" fmla="*/ 242254 h 394035"/>
              <a:gd name="connsiteX0" fmla="*/ 0 w 279992"/>
              <a:gd name="connsiteY0" fmla="*/ 250810 h 402591"/>
              <a:gd name="connsiteX1" fmla="*/ 267969 w 279992"/>
              <a:gd name="connsiteY1" fmla="*/ 14246 h 402591"/>
              <a:gd name="connsiteX2" fmla="*/ 229869 w 279992"/>
              <a:gd name="connsiteY2" fmla="*/ 390510 h 402591"/>
              <a:gd name="connsiteX3" fmla="*/ 0 w 279992"/>
              <a:gd name="connsiteY3" fmla="*/ 250810 h 402591"/>
              <a:gd name="connsiteX0" fmla="*/ 0 w 279992"/>
              <a:gd name="connsiteY0" fmla="*/ 250810 h 410076"/>
              <a:gd name="connsiteX1" fmla="*/ 267969 w 279992"/>
              <a:gd name="connsiteY1" fmla="*/ 14246 h 410076"/>
              <a:gd name="connsiteX2" fmla="*/ 229869 w 279992"/>
              <a:gd name="connsiteY2" fmla="*/ 390510 h 410076"/>
              <a:gd name="connsiteX3" fmla="*/ 0 w 279992"/>
              <a:gd name="connsiteY3" fmla="*/ 250810 h 410076"/>
              <a:gd name="connsiteX0" fmla="*/ 0 w 279992"/>
              <a:gd name="connsiteY0" fmla="*/ 255898 h 415164"/>
              <a:gd name="connsiteX1" fmla="*/ 267969 w 279992"/>
              <a:gd name="connsiteY1" fmla="*/ 19334 h 415164"/>
              <a:gd name="connsiteX2" fmla="*/ 229869 w 279992"/>
              <a:gd name="connsiteY2" fmla="*/ 395598 h 415164"/>
              <a:gd name="connsiteX3" fmla="*/ 0 w 279992"/>
              <a:gd name="connsiteY3" fmla="*/ 255898 h 4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992" h="415164">
                <a:moveTo>
                  <a:pt x="0" y="255898"/>
                </a:moveTo>
                <a:cubicBezTo>
                  <a:pt x="89323" y="94493"/>
                  <a:pt x="178646" y="-54211"/>
                  <a:pt x="267969" y="19334"/>
                </a:cubicBezTo>
                <a:cubicBezTo>
                  <a:pt x="306069" y="208255"/>
                  <a:pt x="242569" y="270177"/>
                  <a:pt x="229869" y="395598"/>
                </a:cubicBezTo>
                <a:cubicBezTo>
                  <a:pt x="115146" y="450631"/>
                  <a:pt x="76623" y="385015"/>
                  <a:pt x="0" y="25589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24BC664E-F04C-4D5D-9ADD-20778509B2D8}"/>
              </a:ext>
            </a:extLst>
          </p:cNvPr>
          <p:cNvSpPr/>
          <p:nvPr/>
        </p:nvSpPr>
        <p:spPr>
          <a:xfrm rot="10800000">
            <a:off x="483871" y="7529500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00BACCA0-ACE7-4F03-B404-38A6BD5D35FB}"/>
              </a:ext>
            </a:extLst>
          </p:cNvPr>
          <p:cNvSpPr/>
          <p:nvPr/>
        </p:nvSpPr>
        <p:spPr>
          <a:xfrm rot="598554" flipH="1">
            <a:off x="-428388" y="6466585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7885C399-0646-44FE-8592-C0EAB9476C72}"/>
              </a:ext>
            </a:extLst>
          </p:cNvPr>
          <p:cNvSpPr/>
          <p:nvPr/>
        </p:nvSpPr>
        <p:spPr>
          <a:xfrm rot="4582000" flipH="1">
            <a:off x="535015" y="5938996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47D38F1-5807-4D06-9D1A-D05B21228633}"/>
              </a:ext>
            </a:extLst>
          </p:cNvPr>
          <p:cNvGrpSpPr/>
          <p:nvPr/>
        </p:nvGrpSpPr>
        <p:grpSpPr>
          <a:xfrm flipH="1">
            <a:off x="-1162252" y="3169548"/>
            <a:ext cx="6038708" cy="2168453"/>
            <a:chOff x="2173420" y="1002435"/>
            <a:chExt cx="4880172" cy="1752432"/>
          </a:xfrm>
        </p:grpSpPr>
        <p:sp>
          <p:nvSpPr>
            <p:cNvPr id="159" name="Rectangle 2">
              <a:extLst>
                <a:ext uri="{FF2B5EF4-FFF2-40B4-BE49-F238E27FC236}">
                  <a16:creationId xmlns:a16="http://schemas.microsoft.com/office/drawing/2014/main" id="{7A8EFE7C-C361-4817-98EC-4DB8D7DAD393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2">
              <a:extLst>
                <a:ext uri="{FF2B5EF4-FFF2-40B4-BE49-F238E27FC236}">
                  <a16:creationId xmlns:a16="http://schemas.microsoft.com/office/drawing/2014/main" id="{E8F9E100-F34C-465A-A73F-EBBFE0D35853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Rectangle 56">
              <a:extLst>
                <a:ext uri="{FF2B5EF4-FFF2-40B4-BE49-F238E27FC236}">
                  <a16:creationId xmlns:a16="http://schemas.microsoft.com/office/drawing/2014/main" id="{177C8EC9-8564-4806-B608-DFF17B79A7C0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2">
              <a:extLst>
                <a:ext uri="{FF2B5EF4-FFF2-40B4-BE49-F238E27FC236}">
                  <a16:creationId xmlns:a16="http://schemas.microsoft.com/office/drawing/2014/main" id="{C103CC8D-755F-49A9-9F7D-37440A7A899B}"/>
                </a:ext>
              </a:extLst>
            </p:cNvPr>
            <p:cNvSpPr/>
            <p:nvPr/>
          </p:nvSpPr>
          <p:spPr>
            <a:xfrm rot="21079870">
              <a:off x="2853207" y="1252879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56">
              <a:extLst>
                <a:ext uri="{FF2B5EF4-FFF2-40B4-BE49-F238E27FC236}">
                  <a16:creationId xmlns:a16="http://schemas.microsoft.com/office/drawing/2014/main" id="{85472E71-F6C9-4BCB-AC5A-8977A75E1A62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Rectangle 56">
              <a:extLst>
                <a:ext uri="{FF2B5EF4-FFF2-40B4-BE49-F238E27FC236}">
                  <a16:creationId xmlns:a16="http://schemas.microsoft.com/office/drawing/2014/main" id="{4E3FF817-A36A-4A92-8710-082E021CA3FA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7" name="Rectangle 56">
            <a:extLst>
              <a:ext uri="{FF2B5EF4-FFF2-40B4-BE49-F238E27FC236}">
                <a16:creationId xmlns:a16="http://schemas.microsoft.com/office/drawing/2014/main" id="{39F30B1E-C414-4635-A039-1F2028E169CB}"/>
              </a:ext>
            </a:extLst>
          </p:cNvPr>
          <p:cNvSpPr/>
          <p:nvPr/>
        </p:nvSpPr>
        <p:spPr>
          <a:xfrm rot="598554" flipH="1">
            <a:off x="-4072701" y="5012642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1386299B-4E1F-4B9B-AC6B-73CE1B76F9A2}"/>
              </a:ext>
            </a:extLst>
          </p:cNvPr>
          <p:cNvSpPr/>
          <p:nvPr/>
        </p:nvSpPr>
        <p:spPr>
          <a:xfrm rot="3435361" flipH="1">
            <a:off x="-3580216" y="5870025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EA7A02E3-F736-4D60-BB67-73338452F39C}"/>
              </a:ext>
            </a:extLst>
          </p:cNvPr>
          <p:cNvSpPr/>
          <p:nvPr/>
        </p:nvSpPr>
        <p:spPr>
          <a:xfrm rot="7070280" flipH="1">
            <a:off x="-4261331" y="6584159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loud 79">
            <a:extLst>
              <a:ext uri="{FF2B5EF4-FFF2-40B4-BE49-F238E27FC236}">
                <a16:creationId xmlns:a16="http://schemas.microsoft.com/office/drawing/2014/main" id="{EA0A6F0D-F1D9-4ACD-80BF-22DDE66693F9}"/>
              </a:ext>
            </a:extLst>
          </p:cNvPr>
          <p:cNvSpPr/>
          <p:nvPr/>
        </p:nvSpPr>
        <p:spPr>
          <a:xfrm flipH="1">
            <a:off x="-2787904" y="2331610"/>
            <a:ext cx="2689641" cy="2751807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68821C25-A1A7-4DCD-A35B-C9732E09421E}"/>
              </a:ext>
            </a:extLst>
          </p:cNvPr>
          <p:cNvSpPr/>
          <p:nvPr/>
        </p:nvSpPr>
        <p:spPr>
          <a:xfrm flipH="1">
            <a:off x="-2813356" y="2453193"/>
            <a:ext cx="2689641" cy="2751807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loud 81">
            <a:extLst>
              <a:ext uri="{FF2B5EF4-FFF2-40B4-BE49-F238E27FC236}">
                <a16:creationId xmlns:a16="http://schemas.microsoft.com/office/drawing/2014/main" id="{B40129DA-989D-4E29-809E-8F953FD4CBA8}"/>
              </a:ext>
            </a:extLst>
          </p:cNvPr>
          <p:cNvSpPr/>
          <p:nvPr/>
        </p:nvSpPr>
        <p:spPr>
          <a:xfrm rot="20011339" flipH="1">
            <a:off x="-3778297" y="3206137"/>
            <a:ext cx="1961033" cy="1994286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loud 82">
            <a:extLst>
              <a:ext uri="{FF2B5EF4-FFF2-40B4-BE49-F238E27FC236}">
                <a16:creationId xmlns:a16="http://schemas.microsoft.com/office/drawing/2014/main" id="{8080C48F-9C35-4F01-8CA0-8427903DB90D}"/>
              </a:ext>
            </a:extLst>
          </p:cNvPr>
          <p:cNvSpPr/>
          <p:nvPr/>
        </p:nvSpPr>
        <p:spPr>
          <a:xfrm rot="20011339" flipH="1">
            <a:off x="-3868731" y="3259181"/>
            <a:ext cx="1961033" cy="1994286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A5193584-199C-4C00-A952-7CDF1A97627A}"/>
              </a:ext>
            </a:extLst>
          </p:cNvPr>
          <p:cNvSpPr/>
          <p:nvPr/>
        </p:nvSpPr>
        <p:spPr>
          <a:xfrm rot="1287752" flipH="1">
            <a:off x="-1087394" y="3836518"/>
            <a:ext cx="1961033" cy="1994286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loud 84">
            <a:extLst>
              <a:ext uri="{FF2B5EF4-FFF2-40B4-BE49-F238E27FC236}">
                <a16:creationId xmlns:a16="http://schemas.microsoft.com/office/drawing/2014/main" id="{A9887605-3F1C-4C4B-8DD8-77E0BE553356}"/>
              </a:ext>
            </a:extLst>
          </p:cNvPr>
          <p:cNvSpPr/>
          <p:nvPr/>
        </p:nvSpPr>
        <p:spPr>
          <a:xfrm rot="1287752" flipH="1">
            <a:off x="-1174263" y="3946391"/>
            <a:ext cx="1961033" cy="1994286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Star: 5 Points 174">
            <a:extLst>
              <a:ext uri="{FF2B5EF4-FFF2-40B4-BE49-F238E27FC236}">
                <a16:creationId xmlns:a16="http://schemas.microsoft.com/office/drawing/2014/main" id="{D20612B2-09AB-4DD8-9E2B-D399B7309EC3}"/>
              </a:ext>
            </a:extLst>
          </p:cNvPr>
          <p:cNvSpPr/>
          <p:nvPr/>
        </p:nvSpPr>
        <p:spPr>
          <a:xfrm flipH="1">
            <a:off x="814766" y="844785"/>
            <a:ext cx="371198" cy="371198"/>
          </a:xfrm>
          <a:prstGeom prst="star5">
            <a:avLst>
              <a:gd name="adj" fmla="val 103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  <a:effectLst>
            <a:glow rad="2159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067F08B-D0AF-4EBC-8650-9084A80F8AA8}"/>
              </a:ext>
            </a:extLst>
          </p:cNvPr>
          <p:cNvGrpSpPr/>
          <p:nvPr/>
        </p:nvGrpSpPr>
        <p:grpSpPr>
          <a:xfrm>
            <a:off x="56003" y="445962"/>
            <a:ext cx="3015845" cy="3647049"/>
            <a:chOff x="3776869" y="96462"/>
            <a:chExt cx="5353878" cy="6474423"/>
          </a:xfrm>
          <a:solidFill>
            <a:srgbClr val="FFFFFF"/>
          </a:solidFill>
        </p:grpSpPr>
        <p:sp>
          <p:nvSpPr>
            <p:cNvPr id="183" name="Moon 6">
              <a:extLst>
                <a:ext uri="{FF2B5EF4-FFF2-40B4-BE49-F238E27FC236}">
                  <a16:creationId xmlns:a16="http://schemas.microsoft.com/office/drawing/2014/main" id="{1F532E0B-6F3C-4356-BBB3-566709EA64D6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Moon 6">
              <a:extLst>
                <a:ext uri="{FF2B5EF4-FFF2-40B4-BE49-F238E27FC236}">
                  <a16:creationId xmlns:a16="http://schemas.microsoft.com/office/drawing/2014/main" id="{D341732C-A5D6-415B-B64B-914A29C5FB99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3BF3602-D27F-41BF-A3E1-CEA82CEE4934}"/>
                </a:ext>
              </a:extLst>
            </p:cNvPr>
            <p:cNvSpPr/>
            <p:nvPr/>
          </p:nvSpPr>
          <p:spPr>
            <a:xfrm>
              <a:off x="3776869" y="344557"/>
              <a:ext cx="5353878" cy="4373217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ECFC5283-A4E8-4F37-B33D-AEA5D2001603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8">
              <a:extLst>
                <a:ext uri="{FF2B5EF4-FFF2-40B4-BE49-F238E27FC236}">
                  <a16:creationId xmlns:a16="http://schemas.microsoft.com/office/drawing/2014/main" id="{7A4E18A0-F997-460C-9F35-4FD4537F8719}"/>
                </a:ext>
              </a:extLst>
            </p:cNvPr>
            <p:cNvSpPr/>
            <p:nvPr/>
          </p:nvSpPr>
          <p:spPr>
            <a:xfrm>
              <a:off x="7060118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Moon 187">
              <a:extLst>
                <a:ext uri="{FF2B5EF4-FFF2-40B4-BE49-F238E27FC236}">
                  <a16:creationId xmlns:a16="http://schemas.microsoft.com/office/drawing/2014/main" id="{764DD6DF-C183-4E9B-934D-E78268F13F61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Moon 188">
              <a:extLst>
                <a:ext uri="{FF2B5EF4-FFF2-40B4-BE49-F238E27FC236}">
                  <a16:creationId xmlns:a16="http://schemas.microsoft.com/office/drawing/2014/main" id="{1D434604-5BEA-4555-8BBC-3A189076E81F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Moon 189">
              <a:extLst>
                <a:ext uri="{FF2B5EF4-FFF2-40B4-BE49-F238E27FC236}">
                  <a16:creationId xmlns:a16="http://schemas.microsoft.com/office/drawing/2014/main" id="{E83DC781-82C3-40C7-962B-335C90DF367D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Moon 190">
              <a:extLst>
                <a:ext uri="{FF2B5EF4-FFF2-40B4-BE49-F238E27FC236}">
                  <a16:creationId xmlns:a16="http://schemas.microsoft.com/office/drawing/2014/main" id="{2A3A14D8-D26D-42C3-8092-8B44B3B9D006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Moon 191">
              <a:extLst>
                <a:ext uri="{FF2B5EF4-FFF2-40B4-BE49-F238E27FC236}">
                  <a16:creationId xmlns:a16="http://schemas.microsoft.com/office/drawing/2014/main" id="{80D1C1A6-72D5-4DFE-8BB2-F48F568CFA21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Moon 192">
              <a:extLst>
                <a:ext uri="{FF2B5EF4-FFF2-40B4-BE49-F238E27FC236}">
                  <a16:creationId xmlns:a16="http://schemas.microsoft.com/office/drawing/2014/main" id="{2AD9E6A8-08F6-4B24-A1EF-5CC49DD81C09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Moon 199">
              <a:extLst>
                <a:ext uri="{FF2B5EF4-FFF2-40B4-BE49-F238E27FC236}">
                  <a16:creationId xmlns:a16="http://schemas.microsoft.com/office/drawing/2014/main" id="{66BE7D4F-B5FF-4398-9050-CD8C61DD9760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Moon 200">
              <a:extLst>
                <a:ext uri="{FF2B5EF4-FFF2-40B4-BE49-F238E27FC236}">
                  <a16:creationId xmlns:a16="http://schemas.microsoft.com/office/drawing/2014/main" id="{0D826505-89FA-4D95-AC0E-1BA9622190AD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Moon 201">
              <a:extLst>
                <a:ext uri="{FF2B5EF4-FFF2-40B4-BE49-F238E27FC236}">
                  <a16:creationId xmlns:a16="http://schemas.microsoft.com/office/drawing/2014/main" id="{A768F4BA-6BA7-4C5D-8CA6-7B028193BDAC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Moon 202">
              <a:extLst>
                <a:ext uri="{FF2B5EF4-FFF2-40B4-BE49-F238E27FC236}">
                  <a16:creationId xmlns:a16="http://schemas.microsoft.com/office/drawing/2014/main" id="{3F7857BD-956D-42AC-B80D-F3136357D506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F2637B7-F5CF-4B9A-8CC6-BA093863032B}"/>
                </a:ext>
              </a:extLst>
            </p:cNvPr>
            <p:cNvSpPr/>
            <p:nvPr/>
          </p:nvSpPr>
          <p:spPr>
            <a:xfrm>
              <a:off x="3914862" y="36816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8">
              <a:extLst>
                <a:ext uri="{FF2B5EF4-FFF2-40B4-BE49-F238E27FC236}">
                  <a16:creationId xmlns:a16="http://schemas.microsoft.com/office/drawing/2014/main" id="{12D69319-5E78-47C4-AD70-06A3A24C3B5F}"/>
                </a:ext>
              </a:extLst>
            </p:cNvPr>
            <p:cNvSpPr/>
            <p:nvPr/>
          </p:nvSpPr>
          <p:spPr>
            <a:xfrm flipH="1">
              <a:off x="5131883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53E53F9-08B3-440E-ADFA-29EE5426211C}"/>
                </a:ext>
              </a:extLst>
            </p:cNvPr>
            <p:cNvSpPr/>
            <p:nvPr/>
          </p:nvSpPr>
          <p:spPr>
            <a:xfrm flipH="1">
              <a:off x="7619920" y="96462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D05F49AC-D3C0-4A0A-A88B-4F54DA6CD950}"/>
                </a:ext>
              </a:extLst>
            </p:cNvPr>
            <p:cNvSpPr/>
            <p:nvPr/>
          </p:nvSpPr>
          <p:spPr>
            <a:xfrm>
              <a:off x="3803590" y="368165"/>
              <a:ext cx="5327157" cy="4333339"/>
            </a:xfrm>
            <a:prstGeom prst="ellipse">
              <a:avLst/>
            </a:prstGeom>
            <a:solidFill>
              <a:srgbClr val="FCD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D8C82A9F-51D4-41B6-8A15-9D4ED4DF7049}"/>
                </a:ext>
              </a:extLst>
            </p:cNvPr>
            <p:cNvSpPr/>
            <p:nvPr/>
          </p:nvSpPr>
          <p:spPr>
            <a:xfrm>
              <a:off x="4221440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24A8697-02A1-4B48-9B2D-C0EB95C4988D}"/>
                </a:ext>
              </a:extLst>
            </p:cNvPr>
            <p:cNvSpPr/>
            <p:nvPr/>
          </p:nvSpPr>
          <p:spPr>
            <a:xfrm>
              <a:off x="6430719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7588920-7655-4125-A0DE-1B824B482311}"/>
                </a:ext>
              </a:extLst>
            </p:cNvPr>
            <p:cNvSpPr/>
            <p:nvPr/>
          </p:nvSpPr>
          <p:spPr>
            <a:xfrm>
              <a:off x="4893715" y="2152559"/>
              <a:ext cx="799837" cy="914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134E1CB-4C1A-43CD-8B13-4D2D84FF1273}"/>
                </a:ext>
              </a:extLst>
            </p:cNvPr>
            <p:cNvSpPr/>
            <p:nvPr/>
          </p:nvSpPr>
          <p:spPr>
            <a:xfrm>
              <a:off x="5233168" y="2295345"/>
              <a:ext cx="294525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4E0A620-9BC5-4350-8474-5663B18B5721}"/>
                </a:ext>
              </a:extLst>
            </p:cNvPr>
            <p:cNvSpPr/>
            <p:nvPr/>
          </p:nvSpPr>
          <p:spPr>
            <a:xfrm>
              <a:off x="7262675" y="2073853"/>
              <a:ext cx="799837" cy="914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7491ACF-CC94-4B74-94A5-6344405E1001}"/>
                </a:ext>
              </a:extLst>
            </p:cNvPr>
            <p:cNvSpPr/>
            <p:nvPr/>
          </p:nvSpPr>
          <p:spPr>
            <a:xfrm>
              <a:off x="7404319" y="2216124"/>
              <a:ext cx="294525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AB47F4DB-ADD1-40C5-8A2E-951A7C637751}"/>
                </a:ext>
              </a:extLst>
            </p:cNvPr>
            <p:cNvSpPr/>
            <p:nvPr/>
          </p:nvSpPr>
          <p:spPr>
            <a:xfrm>
              <a:off x="6315903" y="2415314"/>
              <a:ext cx="294525" cy="52737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Oval 26">
              <a:extLst>
                <a:ext uri="{FF2B5EF4-FFF2-40B4-BE49-F238E27FC236}">
                  <a16:creationId xmlns:a16="http://schemas.microsoft.com/office/drawing/2014/main" id="{6AFB053C-934F-4FE2-913C-000D5C80BC40}"/>
                </a:ext>
              </a:extLst>
            </p:cNvPr>
            <p:cNvSpPr/>
            <p:nvPr/>
          </p:nvSpPr>
          <p:spPr>
            <a:xfrm>
              <a:off x="6111744" y="2815982"/>
              <a:ext cx="680795" cy="819391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7" name="Flowchart: Connector 216">
            <a:extLst>
              <a:ext uri="{FF2B5EF4-FFF2-40B4-BE49-F238E27FC236}">
                <a16:creationId xmlns:a16="http://schemas.microsoft.com/office/drawing/2014/main" id="{B8EA4698-B586-452E-9AF6-2B2A8DF7BB63}"/>
              </a:ext>
            </a:extLst>
          </p:cNvPr>
          <p:cNvSpPr/>
          <p:nvPr/>
        </p:nvSpPr>
        <p:spPr>
          <a:xfrm>
            <a:off x="3796935" y="469560"/>
            <a:ext cx="1487066" cy="148706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tx2">
                <a:lumMod val="40000"/>
                <a:lumOff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24_0-42-22">
            <a:hlinkClick r:id="" action="ppaction://media"/>
            <a:extLst>
              <a:ext uri="{FF2B5EF4-FFF2-40B4-BE49-F238E27FC236}">
                <a16:creationId xmlns:a16="http://schemas.microsoft.com/office/drawing/2014/main" id="{3CE2FD35-875E-450F-A94B-E93203E39C9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49701" y="272307"/>
            <a:ext cx="609600" cy="609600"/>
          </a:xfrm>
          <a:prstGeom prst="rect">
            <a:avLst/>
          </a:prstGeom>
        </p:spPr>
      </p:pic>
      <p:pic>
        <p:nvPicPr>
          <p:cNvPr id="63" name="2sec">
            <a:hlinkClick r:id="" action="ppaction://media"/>
            <a:extLst>
              <a:ext uri="{FF2B5EF4-FFF2-40B4-BE49-F238E27FC236}">
                <a16:creationId xmlns:a16="http://schemas.microsoft.com/office/drawing/2014/main" id="{A501E67E-1F0F-46C2-953D-1A61F95E627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4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7098A31-0B46-485C-9E35-8E7717D8BDF3}"/>
              </a:ext>
            </a:extLst>
          </p:cNvPr>
          <p:cNvSpPr/>
          <p:nvPr/>
        </p:nvSpPr>
        <p:spPr>
          <a:xfrm>
            <a:off x="6214943" y="0"/>
            <a:ext cx="6091944" cy="70843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37364" y="-163892"/>
            <a:ext cx="580079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spots something round and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AC06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range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574519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the ground.</a:t>
            </a:r>
          </a:p>
        </p:txBody>
      </p:sp>
      <p:sp>
        <p:nvSpPr>
          <p:cNvPr id="100" name="Rectangle: Rounded Corners 10">
            <a:extLst>
              <a:ext uri="{FF2B5EF4-FFF2-40B4-BE49-F238E27FC236}">
                <a16:creationId xmlns:a16="http://schemas.microsoft.com/office/drawing/2014/main" id="{9929AF42-5D9D-461D-88C9-B2F6ED2AA041}"/>
              </a:ext>
            </a:extLst>
          </p:cNvPr>
          <p:cNvSpPr/>
          <p:nvPr/>
        </p:nvSpPr>
        <p:spPr>
          <a:xfrm>
            <a:off x="9730262" y="2963142"/>
            <a:ext cx="743966" cy="659192"/>
          </a:xfrm>
          <a:custGeom>
            <a:avLst/>
            <a:gdLst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559515 h 647700"/>
              <a:gd name="connsiteX8" fmla="*/ 0 w 529099"/>
              <a:gd name="connsiteY8" fmla="*/ 88185 h 647700"/>
              <a:gd name="connsiteX0" fmla="*/ 110066 w 639165"/>
              <a:gd name="connsiteY0" fmla="*/ 88185 h 647700"/>
              <a:gd name="connsiteX1" fmla="*/ 198251 w 639165"/>
              <a:gd name="connsiteY1" fmla="*/ 0 h 647700"/>
              <a:gd name="connsiteX2" fmla="*/ 550980 w 639165"/>
              <a:gd name="connsiteY2" fmla="*/ 0 h 647700"/>
              <a:gd name="connsiteX3" fmla="*/ 639165 w 639165"/>
              <a:gd name="connsiteY3" fmla="*/ 88185 h 647700"/>
              <a:gd name="connsiteX4" fmla="*/ 639165 w 639165"/>
              <a:gd name="connsiteY4" fmla="*/ 559515 h 647700"/>
              <a:gd name="connsiteX5" fmla="*/ 550980 w 639165"/>
              <a:gd name="connsiteY5" fmla="*/ 647700 h 647700"/>
              <a:gd name="connsiteX6" fmla="*/ 198251 w 639165"/>
              <a:gd name="connsiteY6" fmla="*/ 647700 h 647700"/>
              <a:gd name="connsiteX7" fmla="*/ 110066 w 639165"/>
              <a:gd name="connsiteY7" fmla="*/ 559515 h 647700"/>
              <a:gd name="connsiteX8" fmla="*/ 110066 w 639165"/>
              <a:gd name="connsiteY8" fmla="*/ 88185 h 647700"/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88185 h 647700"/>
              <a:gd name="connsiteX0" fmla="*/ 214867 w 743966"/>
              <a:gd name="connsiteY0" fmla="*/ 88185 h 659192"/>
              <a:gd name="connsiteX1" fmla="*/ 303052 w 743966"/>
              <a:gd name="connsiteY1" fmla="*/ 0 h 659192"/>
              <a:gd name="connsiteX2" fmla="*/ 655781 w 743966"/>
              <a:gd name="connsiteY2" fmla="*/ 0 h 659192"/>
              <a:gd name="connsiteX3" fmla="*/ 743966 w 743966"/>
              <a:gd name="connsiteY3" fmla="*/ 88185 h 659192"/>
              <a:gd name="connsiteX4" fmla="*/ 743966 w 743966"/>
              <a:gd name="connsiteY4" fmla="*/ 559515 h 659192"/>
              <a:gd name="connsiteX5" fmla="*/ 655781 w 743966"/>
              <a:gd name="connsiteY5" fmla="*/ 647700 h 659192"/>
              <a:gd name="connsiteX6" fmla="*/ 303052 w 743966"/>
              <a:gd name="connsiteY6" fmla="*/ 647700 h 659192"/>
              <a:gd name="connsiteX7" fmla="*/ 214867 w 743966"/>
              <a:gd name="connsiteY7" fmla="*/ 88185 h 65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966" h="659192">
                <a:moveTo>
                  <a:pt x="214867" y="88185"/>
                </a:moveTo>
                <a:cubicBezTo>
                  <a:pt x="214867" y="39482"/>
                  <a:pt x="254349" y="0"/>
                  <a:pt x="303052" y="0"/>
                </a:cubicBezTo>
                <a:lnTo>
                  <a:pt x="655781" y="0"/>
                </a:lnTo>
                <a:cubicBezTo>
                  <a:pt x="704484" y="0"/>
                  <a:pt x="743966" y="39482"/>
                  <a:pt x="743966" y="88185"/>
                </a:cubicBezTo>
                <a:lnTo>
                  <a:pt x="743966" y="559515"/>
                </a:lnTo>
                <a:cubicBezTo>
                  <a:pt x="743966" y="608218"/>
                  <a:pt x="704484" y="647700"/>
                  <a:pt x="655781" y="647700"/>
                </a:cubicBezTo>
                <a:lnTo>
                  <a:pt x="303052" y="647700"/>
                </a:lnTo>
                <a:cubicBezTo>
                  <a:pt x="-322884" y="744947"/>
                  <a:pt x="214867" y="196135"/>
                  <a:pt x="214867" y="8818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2AF6B4-2A21-4B43-8009-E1B72CE06F51}"/>
              </a:ext>
            </a:extLst>
          </p:cNvPr>
          <p:cNvGrpSpPr/>
          <p:nvPr/>
        </p:nvGrpSpPr>
        <p:grpSpPr>
          <a:xfrm>
            <a:off x="7114902" y="428322"/>
            <a:ext cx="9055804" cy="6656021"/>
            <a:chOff x="7162513" y="1465489"/>
            <a:chExt cx="9055804" cy="6656021"/>
          </a:xfrm>
        </p:grpSpPr>
        <p:sp>
          <p:nvSpPr>
            <p:cNvPr id="120" name="Cloud 119">
              <a:extLst>
                <a:ext uri="{FF2B5EF4-FFF2-40B4-BE49-F238E27FC236}">
                  <a16:creationId xmlns:a16="http://schemas.microsoft.com/office/drawing/2014/main" id="{1A9EFE90-D7A1-4DF9-9125-99344C745796}"/>
                </a:ext>
              </a:extLst>
            </p:cNvPr>
            <p:cNvSpPr/>
            <p:nvPr/>
          </p:nvSpPr>
          <p:spPr>
            <a:xfrm>
              <a:off x="10755036" y="1465489"/>
              <a:ext cx="5280798" cy="4729788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Cloud 131">
              <a:extLst>
                <a:ext uri="{FF2B5EF4-FFF2-40B4-BE49-F238E27FC236}">
                  <a16:creationId xmlns:a16="http://schemas.microsoft.com/office/drawing/2014/main" id="{A9A0DFA8-CC7E-425B-AEF3-0F44000808D1}"/>
                </a:ext>
              </a:extLst>
            </p:cNvPr>
            <p:cNvSpPr/>
            <p:nvPr/>
          </p:nvSpPr>
          <p:spPr>
            <a:xfrm>
              <a:off x="10922259" y="1486499"/>
              <a:ext cx="5280798" cy="4729788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3">
              <a:extLst>
                <a:ext uri="{FF2B5EF4-FFF2-40B4-BE49-F238E27FC236}">
                  <a16:creationId xmlns:a16="http://schemas.microsoft.com/office/drawing/2014/main" id="{F871BB54-CD07-4EE6-8977-F49F64B76F45}"/>
                </a:ext>
              </a:extLst>
            </p:cNvPr>
            <p:cNvSpPr/>
            <p:nvPr/>
          </p:nvSpPr>
          <p:spPr>
            <a:xfrm>
              <a:off x="12094432" y="4402834"/>
              <a:ext cx="2976376" cy="3718676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27">
              <a:extLst>
                <a:ext uri="{FF2B5EF4-FFF2-40B4-BE49-F238E27FC236}">
                  <a16:creationId xmlns:a16="http://schemas.microsoft.com/office/drawing/2014/main" id="{F090015C-CD1B-4795-9178-69B73444B539}"/>
                </a:ext>
              </a:extLst>
            </p:cNvPr>
            <p:cNvSpPr/>
            <p:nvPr/>
          </p:nvSpPr>
          <p:spPr>
            <a:xfrm>
              <a:off x="13387122" y="5900049"/>
              <a:ext cx="410739" cy="77177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 56">
              <a:extLst>
                <a:ext uri="{FF2B5EF4-FFF2-40B4-BE49-F238E27FC236}">
                  <a16:creationId xmlns:a16="http://schemas.microsoft.com/office/drawing/2014/main" id="{031907A3-ED7C-4519-8129-EF219C258FD5}"/>
                </a:ext>
              </a:extLst>
            </p:cNvPr>
            <p:cNvSpPr/>
            <p:nvPr/>
          </p:nvSpPr>
          <p:spPr>
            <a:xfrm rot="10800000" flipH="1">
              <a:off x="11249580" y="7529500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Rectangle 56">
              <a:extLst>
                <a:ext uri="{FF2B5EF4-FFF2-40B4-BE49-F238E27FC236}">
                  <a16:creationId xmlns:a16="http://schemas.microsoft.com/office/drawing/2014/main" id="{32417C4F-9271-463A-91D1-97745C4DE7E6}"/>
                </a:ext>
              </a:extLst>
            </p:cNvPr>
            <p:cNvSpPr/>
            <p:nvPr/>
          </p:nvSpPr>
          <p:spPr>
            <a:xfrm rot="21001446">
              <a:off x="12161839" y="6466585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56">
              <a:extLst>
                <a:ext uri="{FF2B5EF4-FFF2-40B4-BE49-F238E27FC236}">
                  <a16:creationId xmlns:a16="http://schemas.microsoft.com/office/drawing/2014/main" id="{917CF771-D8D4-4765-A47E-1A49B505F738}"/>
                </a:ext>
              </a:extLst>
            </p:cNvPr>
            <p:cNvSpPr/>
            <p:nvPr/>
          </p:nvSpPr>
          <p:spPr>
            <a:xfrm rot="17018000">
              <a:off x="11198436" y="5938996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9156A32E-8394-489B-9C75-451D40323F2F}"/>
                </a:ext>
              </a:extLst>
            </p:cNvPr>
            <p:cNvGrpSpPr/>
            <p:nvPr/>
          </p:nvGrpSpPr>
          <p:grpSpPr>
            <a:xfrm>
              <a:off x="7162513" y="3169548"/>
              <a:ext cx="6038708" cy="2168453"/>
              <a:chOff x="2173420" y="1002435"/>
              <a:chExt cx="4880172" cy="1752432"/>
            </a:xfrm>
          </p:grpSpPr>
          <p:sp>
            <p:nvSpPr>
              <p:cNvPr id="223" name="Rectangle 2">
                <a:extLst>
                  <a:ext uri="{FF2B5EF4-FFF2-40B4-BE49-F238E27FC236}">
                    <a16:creationId xmlns:a16="http://schemas.microsoft.com/office/drawing/2014/main" id="{100D3208-0D98-4F3E-BC45-D24A5ECDC824}"/>
                  </a:ext>
                </a:extLst>
              </p:cNvPr>
              <p:cNvSpPr/>
              <p:nvPr/>
            </p:nvSpPr>
            <p:spPr>
              <a:xfrm rot="1717734">
                <a:off x="3632777" y="139663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tangle 2">
                <a:extLst>
                  <a:ext uri="{FF2B5EF4-FFF2-40B4-BE49-F238E27FC236}">
                    <a16:creationId xmlns:a16="http://schemas.microsoft.com/office/drawing/2014/main" id="{AE5DCDA2-2A98-4C0D-A476-737C173A479B}"/>
                  </a:ext>
                </a:extLst>
              </p:cNvPr>
              <p:cNvSpPr/>
              <p:nvPr/>
            </p:nvSpPr>
            <p:spPr>
              <a:xfrm rot="19026494" flipV="1">
                <a:off x="3804225" y="189265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ectangle 56">
                <a:extLst>
                  <a:ext uri="{FF2B5EF4-FFF2-40B4-BE49-F238E27FC236}">
                    <a16:creationId xmlns:a16="http://schemas.microsoft.com/office/drawing/2014/main" id="{FABAEE42-970B-4503-9A99-A2E17DAD51EC}"/>
                  </a:ext>
                </a:extLst>
              </p:cNvPr>
              <p:cNvSpPr/>
              <p:nvPr/>
            </p:nvSpPr>
            <p:spPr>
              <a:xfrm rot="442974">
                <a:off x="2173420" y="1391901"/>
                <a:ext cx="850617" cy="39410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ectangle 2">
                <a:extLst>
                  <a:ext uri="{FF2B5EF4-FFF2-40B4-BE49-F238E27FC236}">
                    <a16:creationId xmlns:a16="http://schemas.microsoft.com/office/drawing/2014/main" id="{CF0E7412-75A8-4AD2-9E17-080BC5EB8E58}"/>
                  </a:ext>
                </a:extLst>
              </p:cNvPr>
              <p:cNvSpPr/>
              <p:nvPr/>
            </p:nvSpPr>
            <p:spPr>
              <a:xfrm rot="21079870">
                <a:off x="2853207" y="1252879"/>
                <a:ext cx="4200385" cy="712648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0385" h="712648">
                    <a:moveTo>
                      <a:pt x="0" y="0"/>
                    </a:moveTo>
                    <a:cubicBezTo>
                      <a:pt x="2405827" y="82304"/>
                      <a:pt x="1591981" y="806812"/>
                      <a:pt x="4200385" y="318779"/>
                    </a:cubicBezTo>
                    <a:cubicBezTo>
                      <a:pt x="4182853" y="411351"/>
                      <a:pt x="4135190" y="499328"/>
                      <a:pt x="4147790" y="596494"/>
                    </a:cubicBezTo>
                    <a:cubicBezTo>
                      <a:pt x="2186103" y="1010806"/>
                      <a:pt x="1382597" y="198831"/>
                      <a:pt x="0" y="0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ectangle 56">
                <a:extLst>
                  <a:ext uri="{FF2B5EF4-FFF2-40B4-BE49-F238E27FC236}">
                    <a16:creationId xmlns:a16="http://schemas.microsoft.com/office/drawing/2014/main" id="{ED62F426-4B6A-46B1-A549-D9F50D6D2428}"/>
                  </a:ext>
                </a:extLst>
              </p:cNvPr>
              <p:cNvSpPr/>
              <p:nvPr/>
            </p:nvSpPr>
            <p:spPr>
              <a:xfrm rot="18260586">
                <a:off x="3542229" y="2344846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Rectangle 56">
                <a:extLst>
                  <a:ext uri="{FF2B5EF4-FFF2-40B4-BE49-F238E27FC236}">
                    <a16:creationId xmlns:a16="http://schemas.microsoft.com/office/drawing/2014/main" id="{0534C853-D3D8-420B-B33D-EB0F33CFF0AF}"/>
                  </a:ext>
                </a:extLst>
              </p:cNvPr>
              <p:cNvSpPr/>
              <p:nvPr/>
            </p:nvSpPr>
            <p:spPr>
              <a:xfrm rot="1953351">
                <a:off x="3266789" y="1002435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4" name="Rectangle 56">
              <a:extLst>
                <a:ext uri="{FF2B5EF4-FFF2-40B4-BE49-F238E27FC236}">
                  <a16:creationId xmlns:a16="http://schemas.microsoft.com/office/drawing/2014/main" id="{C69290A4-940C-444F-9340-E828A76EF62D}"/>
                </a:ext>
              </a:extLst>
            </p:cNvPr>
            <p:cNvSpPr/>
            <p:nvPr/>
          </p:nvSpPr>
          <p:spPr>
            <a:xfrm rot="21001446">
              <a:off x="15806153" y="5012642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56">
              <a:extLst>
                <a:ext uri="{FF2B5EF4-FFF2-40B4-BE49-F238E27FC236}">
                  <a16:creationId xmlns:a16="http://schemas.microsoft.com/office/drawing/2014/main" id="{171C27CF-4082-4C57-8FA6-BF625E8A53F0}"/>
                </a:ext>
              </a:extLst>
            </p:cNvPr>
            <p:cNvSpPr/>
            <p:nvPr/>
          </p:nvSpPr>
          <p:spPr>
            <a:xfrm rot="18164639">
              <a:off x="15313667" y="5870025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56">
              <a:extLst>
                <a:ext uri="{FF2B5EF4-FFF2-40B4-BE49-F238E27FC236}">
                  <a16:creationId xmlns:a16="http://schemas.microsoft.com/office/drawing/2014/main" id="{7CBB9AB9-0A00-4A98-A200-54A38E6862B5}"/>
                </a:ext>
              </a:extLst>
            </p:cNvPr>
            <p:cNvSpPr/>
            <p:nvPr/>
          </p:nvSpPr>
          <p:spPr>
            <a:xfrm rot="14529720">
              <a:off x="15994783" y="6584159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Cloud 186">
              <a:extLst>
                <a:ext uri="{FF2B5EF4-FFF2-40B4-BE49-F238E27FC236}">
                  <a16:creationId xmlns:a16="http://schemas.microsoft.com/office/drawing/2014/main" id="{9CB2A70D-7147-430C-B706-D0E3804621F6}"/>
                </a:ext>
              </a:extLst>
            </p:cNvPr>
            <p:cNvSpPr/>
            <p:nvPr/>
          </p:nvSpPr>
          <p:spPr>
            <a:xfrm>
              <a:off x="12137232" y="2331610"/>
              <a:ext cx="2689641" cy="2751807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Cloud 187">
              <a:extLst>
                <a:ext uri="{FF2B5EF4-FFF2-40B4-BE49-F238E27FC236}">
                  <a16:creationId xmlns:a16="http://schemas.microsoft.com/office/drawing/2014/main" id="{42A864CD-87D5-4BBA-BF85-FF38253C2555}"/>
                </a:ext>
              </a:extLst>
            </p:cNvPr>
            <p:cNvSpPr/>
            <p:nvPr/>
          </p:nvSpPr>
          <p:spPr>
            <a:xfrm>
              <a:off x="12162684" y="2453193"/>
              <a:ext cx="2689641" cy="2751807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Cloud 188">
              <a:extLst>
                <a:ext uri="{FF2B5EF4-FFF2-40B4-BE49-F238E27FC236}">
                  <a16:creationId xmlns:a16="http://schemas.microsoft.com/office/drawing/2014/main" id="{121400F8-E274-4743-8680-D57F34A6BD7F}"/>
                </a:ext>
              </a:extLst>
            </p:cNvPr>
            <p:cNvSpPr/>
            <p:nvPr/>
          </p:nvSpPr>
          <p:spPr>
            <a:xfrm rot="1588661">
              <a:off x="13856233" y="3206137"/>
              <a:ext cx="1961033" cy="1994286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Cloud 189">
              <a:extLst>
                <a:ext uri="{FF2B5EF4-FFF2-40B4-BE49-F238E27FC236}">
                  <a16:creationId xmlns:a16="http://schemas.microsoft.com/office/drawing/2014/main" id="{59169C04-1C76-40CC-AE00-A6AE909645D8}"/>
                </a:ext>
              </a:extLst>
            </p:cNvPr>
            <p:cNvSpPr/>
            <p:nvPr/>
          </p:nvSpPr>
          <p:spPr>
            <a:xfrm rot="1588661">
              <a:off x="13946667" y="3259181"/>
              <a:ext cx="1961033" cy="1994286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Cloud 190">
              <a:extLst>
                <a:ext uri="{FF2B5EF4-FFF2-40B4-BE49-F238E27FC236}">
                  <a16:creationId xmlns:a16="http://schemas.microsoft.com/office/drawing/2014/main" id="{F78ED3C6-A44E-4934-AC31-CAD3CD8D230A}"/>
                </a:ext>
              </a:extLst>
            </p:cNvPr>
            <p:cNvSpPr/>
            <p:nvPr/>
          </p:nvSpPr>
          <p:spPr>
            <a:xfrm rot="20312248">
              <a:off x="11165330" y="3836518"/>
              <a:ext cx="1961033" cy="1994286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Cloud 191">
              <a:extLst>
                <a:ext uri="{FF2B5EF4-FFF2-40B4-BE49-F238E27FC236}">
                  <a16:creationId xmlns:a16="http://schemas.microsoft.com/office/drawing/2014/main" id="{AFF3D42C-91D5-41CC-B49E-3E8B6B526BDE}"/>
                </a:ext>
              </a:extLst>
            </p:cNvPr>
            <p:cNvSpPr/>
            <p:nvPr/>
          </p:nvSpPr>
          <p:spPr>
            <a:xfrm rot="20312248">
              <a:off x="11252199" y="3946391"/>
              <a:ext cx="1961033" cy="1994286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C7C4323-A84E-4725-910A-358A9E013CB6}"/>
              </a:ext>
            </a:extLst>
          </p:cNvPr>
          <p:cNvSpPr/>
          <p:nvPr/>
        </p:nvSpPr>
        <p:spPr>
          <a:xfrm>
            <a:off x="7445417" y="29264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tx2">
                <a:lumMod val="40000"/>
                <a:lumOff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89E9D-F422-4070-8B83-EE2F4C54403B}"/>
              </a:ext>
            </a:extLst>
          </p:cNvPr>
          <p:cNvSpPr/>
          <p:nvPr/>
        </p:nvSpPr>
        <p:spPr>
          <a:xfrm>
            <a:off x="6214943" y="5943600"/>
            <a:ext cx="6091944" cy="15888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BA33843-EA84-4DD0-9D59-58A5D36BF659}"/>
              </a:ext>
            </a:extLst>
          </p:cNvPr>
          <p:cNvGrpSpPr/>
          <p:nvPr/>
        </p:nvGrpSpPr>
        <p:grpSpPr>
          <a:xfrm>
            <a:off x="9175576" y="498229"/>
            <a:ext cx="2096025" cy="2534714"/>
            <a:chOff x="3776869" y="96462"/>
            <a:chExt cx="5353878" cy="6474423"/>
          </a:xfrm>
          <a:solidFill>
            <a:srgbClr val="FFFFFF"/>
          </a:solidFill>
        </p:grpSpPr>
        <p:sp>
          <p:nvSpPr>
            <p:cNvPr id="102" name="Moon 6">
              <a:extLst>
                <a:ext uri="{FF2B5EF4-FFF2-40B4-BE49-F238E27FC236}">
                  <a16:creationId xmlns:a16="http://schemas.microsoft.com/office/drawing/2014/main" id="{1D3C0191-15C0-4925-8260-09C0CEFEA7B1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Moon 6">
              <a:extLst>
                <a:ext uri="{FF2B5EF4-FFF2-40B4-BE49-F238E27FC236}">
                  <a16:creationId xmlns:a16="http://schemas.microsoft.com/office/drawing/2014/main" id="{8C3CD658-FCC1-45CB-ADD4-D56A5FB54B0D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889A978-C75C-44E9-B9FC-97459226B207}"/>
                </a:ext>
              </a:extLst>
            </p:cNvPr>
            <p:cNvSpPr/>
            <p:nvPr/>
          </p:nvSpPr>
          <p:spPr>
            <a:xfrm>
              <a:off x="3776869" y="344557"/>
              <a:ext cx="5353878" cy="4373217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8E42D96-CDE1-4186-93D5-86CED755509E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 8">
              <a:extLst>
                <a:ext uri="{FF2B5EF4-FFF2-40B4-BE49-F238E27FC236}">
                  <a16:creationId xmlns:a16="http://schemas.microsoft.com/office/drawing/2014/main" id="{AABA1FD9-9036-4043-8140-3C58D6603466}"/>
                </a:ext>
              </a:extLst>
            </p:cNvPr>
            <p:cNvSpPr/>
            <p:nvPr/>
          </p:nvSpPr>
          <p:spPr>
            <a:xfrm>
              <a:off x="7060118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Moon 106">
              <a:extLst>
                <a:ext uri="{FF2B5EF4-FFF2-40B4-BE49-F238E27FC236}">
                  <a16:creationId xmlns:a16="http://schemas.microsoft.com/office/drawing/2014/main" id="{54ADBDBB-280F-4A60-99EC-573341C3578F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Moon 107">
              <a:extLst>
                <a:ext uri="{FF2B5EF4-FFF2-40B4-BE49-F238E27FC236}">
                  <a16:creationId xmlns:a16="http://schemas.microsoft.com/office/drawing/2014/main" id="{ABC8F07D-E3D2-454C-B392-A532DDB9337B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Moon 108">
              <a:extLst>
                <a:ext uri="{FF2B5EF4-FFF2-40B4-BE49-F238E27FC236}">
                  <a16:creationId xmlns:a16="http://schemas.microsoft.com/office/drawing/2014/main" id="{DBA928CF-A92B-4906-A83F-F2C54405C3F8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Moon 109">
              <a:extLst>
                <a:ext uri="{FF2B5EF4-FFF2-40B4-BE49-F238E27FC236}">
                  <a16:creationId xmlns:a16="http://schemas.microsoft.com/office/drawing/2014/main" id="{2AB181EA-1B9B-4A10-8FAD-A5FD29A457E1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Moon 110">
              <a:extLst>
                <a:ext uri="{FF2B5EF4-FFF2-40B4-BE49-F238E27FC236}">
                  <a16:creationId xmlns:a16="http://schemas.microsoft.com/office/drawing/2014/main" id="{A5228593-CA84-49D6-AE45-C6F6ECD20E82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Moon 111">
              <a:extLst>
                <a:ext uri="{FF2B5EF4-FFF2-40B4-BE49-F238E27FC236}">
                  <a16:creationId xmlns:a16="http://schemas.microsoft.com/office/drawing/2014/main" id="{A44A9375-9BAB-49EE-8040-17F5198B3E40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Moon 112">
              <a:extLst>
                <a:ext uri="{FF2B5EF4-FFF2-40B4-BE49-F238E27FC236}">
                  <a16:creationId xmlns:a16="http://schemas.microsoft.com/office/drawing/2014/main" id="{6B08932C-2C75-4EB6-8865-E0FBE96ED716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Moon 113">
              <a:extLst>
                <a:ext uri="{FF2B5EF4-FFF2-40B4-BE49-F238E27FC236}">
                  <a16:creationId xmlns:a16="http://schemas.microsoft.com/office/drawing/2014/main" id="{6A52A2E3-2403-4E27-9714-599E067121BD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Moon 114">
              <a:extLst>
                <a:ext uri="{FF2B5EF4-FFF2-40B4-BE49-F238E27FC236}">
                  <a16:creationId xmlns:a16="http://schemas.microsoft.com/office/drawing/2014/main" id="{71E9F202-44DB-463D-A9A8-D547795419BC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Moon 115">
              <a:extLst>
                <a:ext uri="{FF2B5EF4-FFF2-40B4-BE49-F238E27FC236}">
                  <a16:creationId xmlns:a16="http://schemas.microsoft.com/office/drawing/2014/main" id="{EB04AFBE-ED63-47C4-960F-4902A87DDD44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9E0CE35-155C-47ED-B662-46F9B0A7F372}"/>
                </a:ext>
              </a:extLst>
            </p:cNvPr>
            <p:cNvSpPr/>
            <p:nvPr/>
          </p:nvSpPr>
          <p:spPr>
            <a:xfrm>
              <a:off x="3914862" y="36816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8">
              <a:extLst>
                <a:ext uri="{FF2B5EF4-FFF2-40B4-BE49-F238E27FC236}">
                  <a16:creationId xmlns:a16="http://schemas.microsoft.com/office/drawing/2014/main" id="{00F7B272-F5E8-466F-B71C-38D8E90ED7A4}"/>
                </a:ext>
              </a:extLst>
            </p:cNvPr>
            <p:cNvSpPr/>
            <p:nvPr/>
          </p:nvSpPr>
          <p:spPr>
            <a:xfrm flipH="1">
              <a:off x="5131883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F34EDA8-5657-4E30-9B1A-0262F3AA2949}"/>
                </a:ext>
              </a:extLst>
            </p:cNvPr>
            <p:cNvSpPr/>
            <p:nvPr/>
          </p:nvSpPr>
          <p:spPr>
            <a:xfrm flipH="1">
              <a:off x="7619920" y="96462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30521F5-A674-4F8A-BF4A-644267F18E83}"/>
                </a:ext>
              </a:extLst>
            </p:cNvPr>
            <p:cNvSpPr/>
            <p:nvPr/>
          </p:nvSpPr>
          <p:spPr>
            <a:xfrm>
              <a:off x="3803590" y="368166"/>
              <a:ext cx="5327157" cy="4333339"/>
            </a:xfrm>
            <a:prstGeom prst="ellipse">
              <a:avLst/>
            </a:prstGeom>
            <a:solidFill>
              <a:srgbClr val="FCD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F7AC46F-5716-4517-ADDE-9C299CA2BBE6}"/>
                </a:ext>
              </a:extLst>
            </p:cNvPr>
            <p:cNvSpPr/>
            <p:nvPr/>
          </p:nvSpPr>
          <p:spPr>
            <a:xfrm>
              <a:off x="4221440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1376457-C260-4AB3-9FEB-B0A8DC9C3136}"/>
                </a:ext>
              </a:extLst>
            </p:cNvPr>
            <p:cNvSpPr/>
            <p:nvPr/>
          </p:nvSpPr>
          <p:spPr>
            <a:xfrm>
              <a:off x="6430719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7BEFD93-9196-4A7E-9AC8-D3B111E65978}"/>
                </a:ext>
              </a:extLst>
            </p:cNvPr>
            <p:cNvSpPr/>
            <p:nvPr/>
          </p:nvSpPr>
          <p:spPr>
            <a:xfrm>
              <a:off x="4992141" y="2509812"/>
              <a:ext cx="799836" cy="9143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848998A-34F6-4910-B22C-E8E5624757FB}"/>
                </a:ext>
              </a:extLst>
            </p:cNvPr>
            <p:cNvSpPr/>
            <p:nvPr/>
          </p:nvSpPr>
          <p:spPr>
            <a:xfrm>
              <a:off x="5335005" y="2974858"/>
              <a:ext cx="294526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FF1A3C3-9EEA-4226-81EF-D47190F2B425}"/>
                </a:ext>
              </a:extLst>
            </p:cNvPr>
            <p:cNvSpPr/>
            <p:nvPr/>
          </p:nvSpPr>
          <p:spPr>
            <a:xfrm>
              <a:off x="7068959" y="2591680"/>
              <a:ext cx="799836" cy="9143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AD88DE2-ADB0-4B4F-A963-4425573AF8FB}"/>
                </a:ext>
              </a:extLst>
            </p:cNvPr>
            <p:cNvSpPr/>
            <p:nvPr/>
          </p:nvSpPr>
          <p:spPr>
            <a:xfrm>
              <a:off x="7243862" y="3022626"/>
              <a:ext cx="294526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939BFCC-9632-4273-9453-1FC320E7AD5E}"/>
                </a:ext>
              </a:extLst>
            </p:cNvPr>
            <p:cNvSpPr/>
            <p:nvPr/>
          </p:nvSpPr>
          <p:spPr>
            <a:xfrm>
              <a:off x="6315903" y="2415314"/>
              <a:ext cx="294525" cy="52737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26">
              <a:extLst>
                <a:ext uri="{FF2B5EF4-FFF2-40B4-BE49-F238E27FC236}">
                  <a16:creationId xmlns:a16="http://schemas.microsoft.com/office/drawing/2014/main" id="{A10E74E7-5E95-4333-8D6C-70D6A3F1A980}"/>
                </a:ext>
              </a:extLst>
            </p:cNvPr>
            <p:cNvSpPr/>
            <p:nvPr/>
          </p:nvSpPr>
          <p:spPr>
            <a:xfrm>
              <a:off x="6111744" y="2815982"/>
              <a:ext cx="680795" cy="819391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CCCE099-6663-444B-9AB0-F51FFE9F951C}"/>
              </a:ext>
            </a:extLst>
          </p:cNvPr>
          <p:cNvGrpSpPr/>
          <p:nvPr/>
        </p:nvGrpSpPr>
        <p:grpSpPr>
          <a:xfrm>
            <a:off x="9699595" y="5807275"/>
            <a:ext cx="847323" cy="892250"/>
            <a:chOff x="2903287" y="1490663"/>
            <a:chExt cx="4246812" cy="4471987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F9FD5B0-145E-429B-91A1-8CA7DDFC768F}"/>
                </a:ext>
              </a:extLst>
            </p:cNvPr>
            <p:cNvSpPr/>
            <p:nvPr/>
          </p:nvSpPr>
          <p:spPr>
            <a:xfrm>
              <a:off x="3305174" y="2146300"/>
              <a:ext cx="3844925" cy="3816350"/>
            </a:xfrm>
            <a:prstGeom prst="ellipse">
              <a:avLst/>
            </a:prstGeom>
            <a:solidFill>
              <a:srgbClr val="FFAC0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Rectangle 19">
              <a:extLst>
                <a:ext uri="{FF2B5EF4-FFF2-40B4-BE49-F238E27FC236}">
                  <a16:creationId xmlns:a16="http://schemas.microsoft.com/office/drawing/2014/main" id="{688E73D6-03C9-4A29-8032-8814A4589A7E}"/>
                </a:ext>
              </a:extLst>
            </p:cNvPr>
            <p:cNvSpPr/>
            <p:nvPr/>
          </p:nvSpPr>
          <p:spPr>
            <a:xfrm rot="20182989">
              <a:off x="2903287" y="1749783"/>
              <a:ext cx="2384334" cy="794595"/>
            </a:xfrm>
            <a:custGeom>
              <a:avLst/>
              <a:gdLst>
                <a:gd name="connsiteX0" fmla="*/ 0 w 1257300"/>
                <a:gd name="connsiteY0" fmla="*/ 0 h 292100"/>
                <a:gd name="connsiteX1" fmla="*/ 1257300 w 1257300"/>
                <a:gd name="connsiteY1" fmla="*/ 0 h 292100"/>
                <a:gd name="connsiteX2" fmla="*/ 1257300 w 1257300"/>
                <a:gd name="connsiteY2" fmla="*/ 292100 h 292100"/>
                <a:gd name="connsiteX3" fmla="*/ 0 w 1257300"/>
                <a:gd name="connsiteY3" fmla="*/ 292100 h 292100"/>
                <a:gd name="connsiteX4" fmla="*/ 0 w 1257300"/>
                <a:gd name="connsiteY4" fmla="*/ 0 h 292100"/>
                <a:gd name="connsiteX0" fmla="*/ 0 w 1675784"/>
                <a:gd name="connsiteY0" fmla="*/ 0 h 292100"/>
                <a:gd name="connsiteX1" fmla="*/ 1675784 w 1675784"/>
                <a:gd name="connsiteY1" fmla="*/ 241193 h 292100"/>
                <a:gd name="connsiteX2" fmla="*/ 1257300 w 1675784"/>
                <a:gd name="connsiteY2" fmla="*/ 292100 h 292100"/>
                <a:gd name="connsiteX3" fmla="*/ 0 w 1675784"/>
                <a:gd name="connsiteY3" fmla="*/ 292100 h 292100"/>
                <a:gd name="connsiteX4" fmla="*/ 0 w 1675784"/>
                <a:gd name="connsiteY4" fmla="*/ 0 h 292100"/>
                <a:gd name="connsiteX0" fmla="*/ 0 w 2384334"/>
                <a:gd name="connsiteY0" fmla="*/ 0 h 136179"/>
                <a:gd name="connsiteX1" fmla="*/ 2384334 w 2384334"/>
                <a:gd name="connsiteY1" fmla="*/ 85272 h 136179"/>
                <a:gd name="connsiteX2" fmla="*/ 1965850 w 2384334"/>
                <a:gd name="connsiteY2" fmla="*/ 136179 h 136179"/>
                <a:gd name="connsiteX3" fmla="*/ 708550 w 2384334"/>
                <a:gd name="connsiteY3" fmla="*/ 136179 h 136179"/>
                <a:gd name="connsiteX4" fmla="*/ 0 w 2384334"/>
                <a:gd name="connsiteY4" fmla="*/ 0 h 136179"/>
                <a:gd name="connsiteX0" fmla="*/ 0 w 2384334"/>
                <a:gd name="connsiteY0" fmla="*/ 280786 h 416965"/>
                <a:gd name="connsiteX1" fmla="*/ 2384334 w 2384334"/>
                <a:gd name="connsiteY1" fmla="*/ 366058 h 416965"/>
                <a:gd name="connsiteX2" fmla="*/ 1965850 w 2384334"/>
                <a:gd name="connsiteY2" fmla="*/ 416965 h 416965"/>
                <a:gd name="connsiteX3" fmla="*/ 708550 w 2384334"/>
                <a:gd name="connsiteY3" fmla="*/ 416965 h 416965"/>
                <a:gd name="connsiteX4" fmla="*/ 0 w 2384334"/>
                <a:gd name="connsiteY4" fmla="*/ 280786 h 416965"/>
                <a:gd name="connsiteX0" fmla="*/ 0 w 2384334"/>
                <a:gd name="connsiteY0" fmla="*/ 338971 h 475150"/>
                <a:gd name="connsiteX1" fmla="*/ 2384334 w 2384334"/>
                <a:gd name="connsiteY1" fmla="*/ 424243 h 475150"/>
                <a:gd name="connsiteX2" fmla="*/ 1965850 w 2384334"/>
                <a:gd name="connsiteY2" fmla="*/ 475150 h 475150"/>
                <a:gd name="connsiteX3" fmla="*/ 708550 w 2384334"/>
                <a:gd name="connsiteY3" fmla="*/ 475150 h 475150"/>
                <a:gd name="connsiteX4" fmla="*/ 0 w 2384334"/>
                <a:gd name="connsiteY4" fmla="*/ 338971 h 475150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8086"/>
                <a:gd name="connsiteX1" fmla="*/ 2384334 w 2384334"/>
                <a:gd name="connsiteY1" fmla="*/ 424243 h 788086"/>
                <a:gd name="connsiteX2" fmla="*/ 1965850 w 2384334"/>
                <a:gd name="connsiteY2" fmla="*/ 475150 h 788086"/>
                <a:gd name="connsiteX3" fmla="*/ 1270599 w 2384334"/>
                <a:gd name="connsiteY3" fmla="*/ 787432 h 788086"/>
                <a:gd name="connsiteX4" fmla="*/ 0 w 2384334"/>
                <a:gd name="connsiteY4" fmla="*/ 338971 h 788086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965850 w 2384334"/>
                <a:gd name="connsiteY2" fmla="*/ 475150 h 794595"/>
                <a:gd name="connsiteX3" fmla="*/ 1270599 w 2384334"/>
                <a:gd name="connsiteY3" fmla="*/ 787432 h 794595"/>
                <a:gd name="connsiteX4" fmla="*/ 0 w 2384334"/>
                <a:gd name="connsiteY4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34" h="794595">
                  <a:moveTo>
                    <a:pt x="0" y="338971"/>
                  </a:moveTo>
                  <a:cubicBezTo>
                    <a:pt x="1014968" y="-326402"/>
                    <a:pt x="1948592" y="145293"/>
                    <a:pt x="2384334" y="424243"/>
                  </a:cubicBezTo>
                  <a:cubicBezTo>
                    <a:pt x="2013089" y="545306"/>
                    <a:pt x="1641420" y="724400"/>
                    <a:pt x="1270599" y="787432"/>
                  </a:cubicBezTo>
                  <a:cubicBezTo>
                    <a:pt x="766395" y="860487"/>
                    <a:pt x="508585" y="350998"/>
                    <a:pt x="0" y="338971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CEC982D-7C55-4F1C-894B-C8AFC53502C1}"/>
                </a:ext>
              </a:extLst>
            </p:cNvPr>
            <p:cNvSpPr/>
            <p:nvPr/>
          </p:nvSpPr>
          <p:spPr>
            <a:xfrm>
              <a:off x="4984010" y="2282825"/>
              <a:ext cx="293580" cy="139274"/>
            </a:xfrm>
            <a:prstGeom prst="ellipse">
              <a:avLst/>
            </a:pr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20">
              <a:extLst>
                <a:ext uri="{FF2B5EF4-FFF2-40B4-BE49-F238E27FC236}">
                  <a16:creationId xmlns:a16="http://schemas.microsoft.com/office/drawing/2014/main" id="{3AE6FCFA-F052-4012-920C-CB66A300B95B}"/>
                </a:ext>
              </a:extLst>
            </p:cNvPr>
            <p:cNvSpPr/>
            <p:nvPr/>
          </p:nvSpPr>
          <p:spPr>
            <a:xfrm>
              <a:off x="5070475" y="1490663"/>
              <a:ext cx="206479" cy="860425"/>
            </a:xfrm>
            <a:custGeom>
              <a:avLst/>
              <a:gdLst>
                <a:gd name="connsiteX0" fmla="*/ 0 w 45719"/>
                <a:gd name="connsiteY0" fmla="*/ 0 h 838200"/>
                <a:gd name="connsiteX1" fmla="*/ 45719 w 45719"/>
                <a:gd name="connsiteY1" fmla="*/ 0 h 838200"/>
                <a:gd name="connsiteX2" fmla="*/ 45719 w 45719"/>
                <a:gd name="connsiteY2" fmla="*/ 838200 h 838200"/>
                <a:gd name="connsiteX3" fmla="*/ 0 w 45719"/>
                <a:gd name="connsiteY3" fmla="*/ 838200 h 838200"/>
                <a:gd name="connsiteX4" fmla="*/ 0 w 45719"/>
                <a:gd name="connsiteY4" fmla="*/ 0 h 838200"/>
                <a:gd name="connsiteX0" fmla="*/ 0 w 128269"/>
                <a:gd name="connsiteY0" fmla="*/ 6350 h 844550"/>
                <a:gd name="connsiteX1" fmla="*/ 128269 w 128269"/>
                <a:gd name="connsiteY1" fmla="*/ 0 h 844550"/>
                <a:gd name="connsiteX2" fmla="*/ 45719 w 128269"/>
                <a:gd name="connsiteY2" fmla="*/ 844550 h 844550"/>
                <a:gd name="connsiteX3" fmla="*/ 0 w 128269"/>
                <a:gd name="connsiteY3" fmla="*/ 844550 h 844550"/>
                <a:gd name="connsiteX4" fmla="*/ 0 w 128269"/>
                <a:gd name="connsiteY4" fmla="*/ 6350 h 844550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42515"/>
                <a:gd name="connsiteY0" fmla="*/ 0 h 860425"/>
                <a:gd name="connsiteX1" fmla="*/ 128269 w 142515"/>
                <a:gd name="connsiteY1" fmla="*/ 15875 h 860425"/>
                <a:gd name="connsiteX2" fmla="*/ 45719 w 142515"/>
                <a:gd name="connsiteY2" fmla="*/ 860425 h 860425"/>
                <a:gd name="connsiteX3" fmla="*/ 0 w 142515"/>
                <a:gd name="connsiteY3" fmla="*/ 860425 h 860425"/>
                <a:gd name="connsiteX4" fmla="*/ 19050 w 142515"/>
                <a:gd name="connsiteY4" fmla="*/ 0 h 860425"/>
                <a:gd name="connsiteX0" fmla="*/ 19050 w 149329"/>
                <a:gd name="connsiteY0" fmla="*/ 0 h 860425"/>
                <a:gd name="connsiteX1" fmla="*/ 128269 w 149329"/>
                <a:gd name="connsiteY1" fmla="*/ 15875 h 860425"/>
                <a:gd name="connsiteX2" fmla="*/ 74294 w 149329"/>
                <a:gd name="connsiteY2" fmla="*/ 860425 h 860425"/>
                <a:gd name="connsiteX3" fmla="*/ 0 w 149329"/>
                <a:gd name="connsiteY3" fmla="*/ 860425 h 860425"/>
                <a:gd name="connsiteX4" fmla="*/ 19050 w 14932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79" h="860425">
                  <a:moveTo>
                    <a:pt x="76200" y="0"/>
                  </a:moveTo>
                  <a:lnTo>
                    <a:pt x="185419" y="15875"/>
                  </a:lnTo>
                  <a:cubicBezTo>
                    <a:pt x="221402" y="183092"/>
                    <a:pt x="216111" y="664633"/>
                    <a:pt x="131444" y="860425"/>
                  </a:cubicBezTo>
                  <a:lnTo>
                    <a:pt x="0" y="860425"/>
                  </a:lnTo>
                  <a:cubicBezTo>
                    <a:pt x="53975" y="599017"/>
                    <a:pt x="136525" y="242358"/>
                    <a:pt x="76200" y="0"/>
                  </a:cubicBezTo>
                  <a:close/>
                </a:path>
              </a:pathLst>
            </a:cu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5BDD56B-9376-4CEB-84EC-38DF8AF73C0B}"/>
                </a:ext>
              </a:extLst>
            </p:cNvPr>
            <p:cNvSpPr/>
            <p:nvPr/>
          </p:nvSpPr>
          <p:spPr>
            <a:xfrm>
              <a:off x="5044252" y="2316269"/>
              <a:ext cx="178250" cy="69637"/>
            </a:xfrm>
            <a:prstGeom prst="ellipse">
              <a:avLst/>
            </a:prstGeom>
            <a:solidFill>
              <a:srgbClr val="574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ttsMP3.com_VoiceText_2025-1-24_0-43-18">
            <a:hlinkClick r:id="" action="ppaction://media"/>
            <a:extLst>
              <a:ext uri="{FF2B5EF4-FFF2-40B4-BE49-F238E27FC236}">
                <a16:creationId xmlns:a16="http://schemas.microsoft.com/office/drawing/2014/main" id="{676DF67F-7EDB-4976-A24B-CF37250D7A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03402" y="292643"/>
            <a:ext cx="609600" cy="609600"/>
          </a:xfrm>
          <a:prstGeom prst="rect">
            <a:avLst/>
          </a:prstGeom>
        </p:spPr>
      </p:pic>
      <p:pic>
        <p:nvPicPr>
          <p:cNvPr id="70" name="2sec">
            <a:hlinkClick r:id="" action="ppaction://media"/>
            <a:extLst>
              <a:ext uri="{FF2B5EF4-FFF2-40B4-BE49-F238E27FC236}">
                <a16:creationId xmlns:a16="http://schemas.microsoft.com/office/drawing/2014/main" id="{66F59843-41E7-47F7-B19D-8F41741DA75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1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64242" y="717171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scar picks it up. “What is this?” he asks.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04441B8-3139-4417-8BE5-C4D210A230AE}"/>
              </a:ext>
            </a:extLst>
          </p:cNvPr>
          <p:cNvSpPr/>
          <p:nvPr/>
        </p:nvSpPr>
        <p:spPr>
          <a:xfrm flipH="1">
            <a:off x="-267918" y="0"/>
            <a:ext cx="6091944" cy="70843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549F17-68DD-478D-8A8A-284C4564A005}"/>
              </a:ext>
            </a:extLst>
          </p:cNvPr>
          <p:cNvGrpSpPr/>
          <p:nvPr/>
        </p:nvGrpSpPr>
        <p:grpSpPr>
          <a:xfrm>
            <a:off x="-4690852" y="-90664"/>
            <a:ext cx="9055804" cy="6656021"/>
            <a:chOff x="-4179348" y="1465489"/>
            <a:chExt cx="9055804" cy="6656021"/>
          </a:xfrm>
        </p:grpSpPr>
        <p:sp>
          <p:nvSpPr>
            <p:cNvPr id="120" name="Cloud 119">
              <a:extLst>
                <a:ext uri="{FF2B5EF4-FFF2-40B4-BE49-F238E27FC236}">
                  <a16:creationId xmlns:a16="http://schemas.microsoft.com/office/drawing/2014/main" id="{245F6E59-5DC4-44FE-90C5-8583D3EC9D49}"/>
                </a:ext>
              </a:extLst>
            </p:cNvPr>
            <p:cNvSpPr/>
            <p:nvPr/>
          </p:nvSpPr>
          <p:spPr>
            <a:xfrm flipH="1">
              <a:off x="-3996865" y="1465489"/>
              <a:ext cx="5280798" cy="4729788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Cloud 122">
              <a:extLst>
                <a:ext uri="{FF2B5EF4-FFF2-40B4-BE49-F238E27FC236}">
                  <a16:creationId xmlns:a16="http://schemas.microsoft.com/office/drawing/2014/main" id="{0DF27918-A4C2-4DBA-98BC-1807477056A2}"/>
                </a:ext>
              </a:extLst>
            </p:cNvPr>
            <p:cNvSpPr/>
            <p:nvPr/>
          </p:nvSpPr>
          <p:spPr>
            <a:xfrm flipH="1">
              <a:off x="-4164088" y="1486499"/>
              <a:ext cx="5280798" cy="4729788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3">
              <a:extLst>
                <a:ext uri="{FF2B5EF4-FFF2-40B4-BE49-F238E27FC236}">
                  <a16:creationId xmlns:a16="http://schemas.microsoft.com/office/drawing/2014/main" id="{C97D8981-7D35-408A-86E0-22DF01B802DB}"/>
                </a:ext>
              </a:extLst>
            </p:cNvPr>
            <p:cNvSpPr/>
            <p:nvPr/>
          </p:nvSpPr>
          <p:spPr>
            <a:xfrm flipH="1">
              <a:off x="-3031838" y="4402834"/>
              <a:ext cx="2976376" cy="3718676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AD2F2344-F4D1-43EB-996B-BF40418F9B7F}"/>
                </a:ext>
              </a:extLst>
            </p:cNvPr>
            <p:cNvSpPr/>
            <p:nvPr/>
          </p:nvSpPr>
          <p:spPr>
            <a:xfrm flipH="1">
              <a:off x="-1758892" y="5900049"/>
              <a:ext cx="410739" cy="77177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 56">
              <a:extLst>
                <a:ext uri="{FF2B5EF4-FFF2-40B4-BE49-F238E27FC236}">
                  <a16:creationId xmlns:a16="http://schemas.microsoft.com/office/drawing/2014/main" id="{A8405468-6066-45BE-A9CB-F4376134109B}"/>
                </a:ext>
              </a:extLst>
            </p:cNvPr>
            <p:cNvSpPr/>
            <p:nvPr/>
          </p:nvSpPr>
          <p:spPr>
            <a:xfrm rot="10800000">
              <a:off x="483871" y="7529500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56">
              <a:extLst>
                <a:ext uri="{FF2B5EF4-FFF2-40B4-BE49-F238E27FC236}">
                  <a16:creationId xmlns:a16="http://schemas.microsoft.com/office/drawing/2014/main" id="{FCECDBC6-2C6A-4510-99F2-C2A8FD583EBA}"/>
                </a:ext>
              </a:extLst>
            </p:cNvPr>
            <p:cNvSpPr/>
            <p:nvPr/>
          </p:nvSpPr>
          <p:spPr>
            <a:xfrm rot="598554" flipH="1">
              <a:off x="-428388" y="6466585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56">
              <a:extLst>
                <a:ext uri="{FF2B5EF4-FFF2-40B4-BE49-F238E27FC236}">
                  <a16:creationId xmlns:a16="http://schemas.microsoft.com/office/drawing/2014/main" id="{5BF7B8FA-B613-487C-A52F-05F6E02DBC62}"/>
                </a:ext>
              </a:extLst>
            </p:cNvPr>
            <p:cNvSpPr/>
            <p:nvPr/>
          </p:nvSpPr>
          <p:spPr>
            <a:xfrm rot="4582000" flipH="1">
              <a:off x="535015" y="5938996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7C1BAEA-8801-4AD2-B416-25FDFAFE8128}"/>
                </a:ext>
              </a:extLst>
            </p:cNvPr>
            <p:cNvGrpSpPr/>
            <p:nvPr/>
          </p:nvGrpSpPr>
          <p:grpSpPr>
            <a:xfrm flipH="1">
              <a:off x="-1162252" y="3169548"/>
              <a:ext cx="6038708" cy="2168453"/>
              <a:chOff x="2173420" y="1002435"/>
              <a:chExt cx="4880172" cy="1752432"/>
            </a:xfrm>
          </p:grpSpPr>
          <p:sp>
            <p:nvSpPr>
              <p:cNvPr id="239" name="Rectangle 2">
                <a:extLst>
                  <a:ext uri="{FF2B5EF4-FFF2-40B4-BE49-F238E27FC236}">
                    <a16:creationId xmlns:a16="http://schemas.microsoft.com/office/drawing/2014/main" id="{5C6BB54A-32E7-4A0F-97FC-4D76E3F24AAB}"/>
                  </a:ext>
                </a:extLst>
              </p:cNvPr>
              <p:cNvSpPr/>
              <p:nvPr/>
            </p:nvSpPr>
            <p:spPr>
              <a:xfrm rot="1717734">
                <a:off x="3632777" y="139663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Rectangle 2">
                <a:extLst>
                  <a:ext uri="{FF2B5EF4-FFF2-40B4-BE49-F238E27FC236}">
                    <a16:creationId xmlns:a16="http://schemas.microsoft.com/office/drawing/2014/main" id="{42F304D0-64C2-4976-BA7B-7424ED3383B6}"/>
                  </a:ext>
                </a:extLst>
              </p:cNvPr>
              <p:cNvSpPr/>
              <p:nvPr/>
            </p:nvSpPr>
            <p:spPr>
              <a:xfrm rot="19026494" flipV="1">
                <a:off x="3804225" y="189265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Rectangle 56">
                <a:extLst>
                  <a:ext uri="{FF2B5EF4-FFF2-40B4-BE49-F238E27FC236}">
                    <a16:creationId xmlns:a16="http://schemas.microsoft.com/office/drawing/2014/main" id="{031420BA-BA65-4B67-8DFD-26ACADE5A876}"/>
                  </a:ext>
                </a:extLst>
              </p:cNvPr>
              <p:cNvSpPr/>
              <p:nvPr/>
            </p:nvSpPr>
            <p:spPr>
              <a:xfrm rot="442974">
                <a:off x="2173420" y="1391901"/>
                <a:ext cx="850617" cy="39410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Rectangle 2">
                <a:extLst>
                  <a:ext uri="{FF2B5EF4-FFF2-40B4-BE49-F238E27FC236}">
                    <a16:creationId xmlns:a16="http://schemas.microsoft.com/office/drawing/2014/main" id="{DC4315BF-5045-44F0-B8AC-02373F103E9C}"/>
                  </a:ext>
                </a:extLst>
              </p:cNvPr>
              <p:cNvSpPr/>
              <p:nvPr/>
            </p:nvSpPr>
            <p:spPr>
              <a:xfrm rot="21079870">
                <a:off x="2853207" y="1252879"/>
                <a:ext cx="4200385" cy="712648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0385" h="712648">
                    <a:moveTo>
                      <a:pt x="0" y="0"/>
                    </a:moveTo>
                    <a:cubicBezTo>
                      <a:pt x="2405827" y="82304"/>
                      <a:pt x="1591981" y="806812"/>
                      <a:pt x="4200385" y="318779"/>
                    </a:cubicBezTo>
                    <a:cubicBezTo>
                      <a:pt x="4182853" y="411351"/>
                      <a:pt x="4135190" y="499328"/>
                      <a:pt x="4147790" y="596494"/>
                    </a:cubicBezTo>
                    <a:cubicBezTo>
                      <a:pt x="2186103" y="1010806"/>
                      <a:pt x="1382597" y="198831"/>
                      <a:pt x="0" y="0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Rectangle 56">
                <a:extLst>
                  <a:ext uri="{FF2B5EF4-FFF2-40B4-BE49-F238E27FC236}">
                    <a16:creationId xmlns:a16="http://schemas.microsoft.com/office/drawing/2014/main" id="{72A1F282-A70A-4EA6-90A4-63CD042A201E}"/>
                  </a:ext>
                </a:extLst>
              </p:cNvPr>
              <p:cNvSpPr/>
              <p:nvPr/>
            </p:nvSpPr>
            <p:spPr>
              <a:xfrm rot="18260586">
                <a:off x="3542229" y="2344846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56">
                <a:extLst>
                  <a:ext uri="{FF2B5EF4-FFF2-40B4-BE49-F238E27FC236}">
                    <a16:creationId xmlns:a16="http://schemas.microsoft.com/office/drawing/2014/main" id="{6FA3CCCC-5A74-4250-8F7E-801F024977EF}"/>
                  </a:ext>
                </a:extLst>
              </p:cNvPr>
              <p:cNvSpPr/>
              <p:nvPr/>
            </p:nvSpPr>
            <p:spPr>
              <a:xfrm rot="1953351">
                <a:off x="3266789" y="1002435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2" name="Rectangle 56">
              <a:extLst>
                <a:ext uri="{FF2B5EF4-FFF2-40B4-BE49-F238E27FC236}">
                  <a16:creationId xmlns:a16="http://schemas.microsoft.com/office/drawing/2014/main" id="{3EB55432-CA12-4DD0-B199-7591E9452BBE}"/>
                </a:ext>
              </a:extLst>
            </p:cNvPr>
            <p:cNvSpPr/>
            <p:nvPr/>
          </p:nvSpPr>
          <p:spPr>
            <a:xfrm rot="598554" flipH="1">
              <a:off x="-4072701" y="5012642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56">
              <a:extLst>
                <a:ext uri="{FF2B5EF4-FFF2-40B4-BE49-F238E27FC236}">
                  <a16:creationId xmlns:a16="http://schemas.microsoft.com/office/drawing/2014/main" id="{C6DD2D4D-1238-4B18-9DC3-1ADB1C66DEEB}"/>
                </a:ext>
              </a:extLst>
            </p:cNvPr>
            <p:cNvSpPr/>
            <p:nvPr/>
          </p:nvSpPr>
          <p:spPr>
            <a:xfrm rot="3435361" flipH="1">
              <a:off x="-3580216" y="5870025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56">
              <a:extLst>
                <a:ext uri="{FF2B5EF4-FFF2-40B4-BE49-F238E27FC236}">
                  <a16:creationId xmlns:a16="http://schemas.microsoft.com/office/drawing/2014/main" id="{FB396DB2-5CF3-4442-A4AD-3F7C06A9E840}"/>
                </a:ext>
              </a:extLst>
            </p:cNvPr>
            <p:cNvSpPr/>
            <p:nvPr/>
          </p:nvSpPr>
          <p:spPr>
            <a:xfrm rot="7070280" flipH="1">
              <a:off x="-4261331" y="6584159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Cloud 185">
              <a:extLst>
                <a:ext uri="{FF2B5EF4-FFF2-40B4-BE49-F238E27FC236}">
                  <a16:creationId xmlns:a16="http://schemas.microsoft.com/office/drawing/2014/main" id="{2D18B2FA-2C35-4704-9F73-D33E4DCC3B0D}"/>
                </a:ext>
              </a:extLst>
            </p:cNvPr>
            <p:cNvSpPr/>
            <p:nvPr/>
          </p:nvSpPr>
          <p:spPr>
            <a:xfrm flipH="1">
              <a:off x="-2787904" y="2331610"/>
              <a:ext cx="2689641" cy="2751807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Cloud 186">
              <a:extLst>
                <a:ext uri="{FF2B5EF4-FFF2-40B4-BE49-F238E27FC236}">
                  <a16:creationId xmlns:a16="http://schemas.microsoft.com/office/drawing/2014/main" id="{50079719-B1FE-4027-8918-F432CAE95804}"/>
                </a:ext>
              </a:extLst>
            </p:cNvPr>
            <p:cNvSpPr/>
            <p:nvPr/>
          </p:nvSpPr>
          <p:spPr>
            <a:xfrm flipH="1">
              <a:off x="-2813356" y="2453193"/>
              <a:ext cx="2689641" cy="2751807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Cloud 188">
              <a:extLst>
                <a:ext uri="{FF2B5EF4-FFF2-40B4-BE49-F238E27FC236}">
                  <a16:creationId xmlns:a16="http://schemas.microsoft.com/office/drawing/2014/main" id="{6948D85D-EF4B-4B67-983A-4845617CC86F}"/>
                </a:ext>
              </a:extLst>
            </p:cNvPr>
            <p:cNvSpPr/>
            <p:nvPr/>
          </p:nvSpPr>
          <p:spPr>
            <a:xfrm rot="20011339" flipH="1">
              <a:off x="-3778297" y="3206137"/>
              <a:ext cx="1961033" cy="1994286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Cloud 189">
              <a:extLst>
                <a:ext uri="{FF2B5EF4-FFF2-40B4-BE49-F238E27FC236}">
                  <a16:creationId xmlns:a16="http://schemas.microsoft.com/office/drawing/2014/main" id="{11FFEF14-A615-4EC3-AF30-D6F1176C860E}"/>
                </a:ext>
              </a:extLst>
            </p:cNvPr>
            <p:cNvSpPr/>
            <p:nvPr/>
          </p:nvSpPr>
          <p:spPr>
            <a:xfrm rot="20011339" flipH="1">
              <a:off x="-3868731" y="3259181"/>
              <a:ext cx="1961033" cy="1994286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Cloud 190">
              <a:extLst>
                <a:ext uri="{FF2B5EF4-FFF2-40B4-BE49-F238E27FC236}">
                  <a16:creationId xmlns:a16="http://schemas.microsoft.com/office/drawing/2014/main" id="{35F95696-0623-4E5B-9D7A-E236B80C3DC2}"/>
                </a:ext>
              </a:extLst>
            </p:cNvPr>
            <p:cNvSpPr/>
            <p:nvPr/>
          </p:nvSpPr>
          <p:spPr>
            <a:xfrm rot="1287752" flipH="1">
              <a:off x="-1087394" y="3836518"/>
              <a:ext cx="1961033" cy="1994286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Cloud 191">
              <a:extLst>
                <a:ext uri="{FF2B5EF4-FFF2-40B4-BE49-F238E27FC236}">
                  <a16:creationId xmlns:a16="http://schemas.microsoft.com/office/drawing/2014/main" id="{2BA9D5CA-17B9-4083-9F11-7B18142AFC1D}"/>
                </a:ext>
              </a:extLst>
            </p:cNvPr>
            <p:cNvSpPr/>
            <p:nvPr/>
          </p:nvSpPr>
          <p:spPr>
            <a:xfrm rot="1287752" flipH="1">
              <a:off x="-1174263" y="3946391"/>
              <a:ext cx="1961033" cy="1994286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4" name="Flowchart: Connector 253">
            <a:extLst>
              <a:ext uri="{FF2B5EF4-FFF2-40B4-BE49-F238E27FC236}">
                <a16:creationId xmlns:a16="http://schemas.microsoft.com/office/drawing/2014/main" id="{CBFBABF1-B685-4F0C-A3D8-39C1903E2EE3}"/>
              </a:ext>
            </a:extLst>
          </p:cNvPr>
          <p:cNvSpPr/>
          <p:nvPr/>
        </p:nvSpPr>
        <p:spPr>
          <a:xfrm flipH="1">
            <a:off x="4136352" y="29264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: Rounded Corners 10">
            <a:extLst>
              <a:ext uri="{FF2B5EF4-FFF2-40B4-BE49-F238E27FC236}">
                <a16:creationId xmlns:a16="http://schemas.microsoft.com/office/drawing/2014/main" id="{E83B6518-125D-4F54-88D4-0836D348E823}"/>
              </a:ext>
            </a:extLst>
          </p:cNvPr>
          <p:cNvSpPr/>
          <p:nvPr/>
        </p:nvSpPr>
        <p:spPr>
          <a:xfrm>
            <a:off x="3247346" y="5925969"/>
            <a:ext cx="743966" cy="659192"/>
          </a:xfrm>
          <a:custGeom>
            <a:avLst/>
            <a:gdLst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559515 h 647700"/>
              <a:gd name="connsiteX8" fmla="*/ 0 w 529099"/>
              <a:gd name="connsiteY8" fmla="*/ 88185 h 647700"/>
              <a:gd name="connsiteX0" fmla="*/ 110066 w 639165"/>
              <a:gd name="connsiteY0" fmla="*/ 88185 h 647700"/>
              <a:gd name="connsiteX1" fmla="*/ 198251 w 639165"/>
              <a:gd name="connsiteY1" fmla="*/ 0 h 647700"/>
              <a:gd name="connsiteX2" fmla="*/ 550980 w 639165"/>
              <a:gd name="connsiteY2" fmla="*/ 0 h 647700"/>
              <a:gd name="connsiteX3" fmla="*/ 639165 w 639165"/>
              <a:gd name="connsiteY3" fmla="*/ 88185 h 647700"/>
              <a:gd name="connsiteX4" fmla="*/ 639165 w 639165"/>
              <a:gd name="connsiteY4" fmla="*/ 559515 h 647700"/>
              <a:gd name="connsiteX5" fmla="*/ 550980 w 639165"/>
              <a:gd name="connsiteY5" fmla="*/ 647700 h 647700"/>
              <a:gd name="connsiteX6" fmla="*/ 198251 w 639165"/>
              <a:gd name="connsiteY6" fmla="*/ 647700 h 647700"/>
              <a:gd name="connsiteX7" fmla="*/ 110066 w 639165"/>
              <a:gd name="connsiteY7" fmla="*/ 559515 h 647700"/>
              <a:gd name="connsiteX8" fmla="*/ 110066 w 639165"/>
              <a:gd name="connsiteY8" fmla="*/ 88185 h 647700"/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88185 h 647700"/>
              <a:gd name="connsiteX0" fmla="*/ 214867 w 743966"/>
              <a:gd name="connsiteY0" fmla="*/ 88185 h 659192"/>
              <a:gd name="connsiteX1" fmla="*/ 303052 w 743966"/>
              <a:gd name="connsiteY1" fmla="*/ 0 h 659192"/>
              <a:gd name="connsiteX2" fmla="*/ 655781 w 743966"/>
              <a:gd name="connsiteY2" fmla="*/ 0 h 659192"/>
              <a:gd name="connsiteX3" fmla="*/ 743966 w 743966"/>
              <a:gd name="connsiteY3" fmla="*/ 88185 h 659192"/>
              <a:gd name="connsiteX4" fmla="*/ 743966 w 743966"/>
              <a:gd name="connsiteY4" fmla="*/ 559515 h 659192"/>
              <a:gd name="connsiteX5" fmla="*/ 655781 w 743966"/>
              <a:gd name="connsiteY5" fmla="*/ 647700 h 659192"/>
              <a:gd name="connsiteX6" fmla="*/ 303052 w 743966"/>
              <a:gd name="connsiteY6" fmla="*/ 647700 h 659192"/>
              <a:gd name="connsiteX7" fmla="*/ 214867 w 743966"/>
              <a:gd name="connsiteY7" fmla="*/ 88185 h 65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966" h="659192">
                <a:moveTo>
                  <a:pt x="214867" y="88185"/>
                </a:moveTo>
                <a:cubicBezTo>
                  <a:pt x="214867" y="39482"/>
                  <a:pt x="254349" y="0"/>
                  <a:pt x="303052" y="0"/>
                </a:cubicBezTo>
                <a:lnTo>
                  <a:pt x="655781" y="0"/>
                </a:lnTo>
                <a:cubicBezTo>
                  <a:pt x="704484" y="0"/>
                  <a:pt x="743966" y="39482"/>
                  <a:pt x="743966" y="88185"/>
                </a:cubicBezTo>
                <a:lnTo>
                  <a:pt x="743966" y="559515"/>
                </a:lnTo>
                <a:cubicBezTo>
                  <a:pt x="743966" y="608218"/>
                  <a:pt x="704484" y="647700"/>
                  <a:pt x="655781" y="647700"/>
                </a:cubicBezTo>
                <a:lnTo>
                  <a:pt x="303052" y="647700"/>
                </a:lnTo>
                <a:cubicBezTo>
                  <a:pt x="-322884" y="744947"/>
                  <a:pt x="214867" y="196135"/>
                  <a:pt x="214867" y="8818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1CAB39C-82CE-4455-9B57-9E2D6C92826E}"/>
              </a:ext>
            </a:extLst>
          </p:cNvPr>
          <p:cNvSpPr/>
          <p:nvPr/>
        </p:nvSpPr>
        <p:spPr>
          <a:xfrm>
            <a:off x="-274827" y="6254762"/>
            <a:ext cx="6105761" cy="1269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31D45A-B39A-43F9-8AD2-65D937A3B2FB}"/>
              </a:ext>
            </a:extLst>
          </p:cNvPr>
          <p:cNvGrpSpPr/>
          <p:nvPr/>
        </p:nvGrpSpPr>
        <p:grpSpPr>
          <a:xfrm>
            <a:off x="2877975" y="6155542"/>
            <a:ext cx="1886537" cy="622619"/>
            <a:chOff x="8048548" y="5637597"/>
            <a:chExt cx="1886537" cy="62261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7AD2478-3086-4A1F-9468-DDFFFED60460}"/>
                </a:ext>
              </a:extLst>
            </p:cNvPr>
            <p:cNvGrpSpPr/>
            <p:nvPr/>
          </p:nvGrpSpPr>
          <p:grpSpPr>
            <a:xfrm flipH="1">
              <a:off x="9052595" y="5637597"/>
              <a:ext cx="882490" cy="574417"/>
              <a:chOff x="3236797" y="5398226"/>
              <a:chExt cx="1169040" cy="760934"/>
            </a:xfrm>
          </p:grpSpPr>
          <p:sp>
            <p:nvSpPr>
              <p:cNvPr id="78" name="Rectangle 11">
                <a:extLst>
                  <a:ext uri="{FF2B5EF4-FFF2-40B4-BE49-F238E27FC236}">
                    <a16:creationId xmlns:a16="http://schemas.microsoft.com/office/drawing/2014/main" id="{0E80BE02-86B1-4CC9-9F1C-70D84D9E4F6F}"/>
                  </a:ext>
                </a:extLst>
              </p:cNvPr>
              <p:cNvSpPr/>
              <p:nvPr/>
            </p:nvSpPr>
            <p:spPr>
              <a:xfrm>
                <a:off x="3312871" y="5398226"/>
                <a:ext cx="1027195" cy="669874"/>
              </a:xfrm>
              <a:custGeom>
                <a:avLst/>
                <a:gdLst>
                  <a:gd name="connsiteX0" fmla="*/ 0 w 231822"/>
                  <a:gd name="connsiteY0" fmla="*/ 0 h 409575"/>
                  <a:gd name="connsiteX1" fmla="*/ 231822 w 231822"/>
                  <a:gd name="connsiteY1" fmla="*/ 0 h 409575"/>
                  <a:gd name="connsiteX2" fmla="*/ 231822 w 231822"/>
                  <a:gd name="connsiteY2" fmla="*/ 409575 h 409575"/>
                  <a:gd name="connsiteX3" fmla="*/ 0 w 231822"/>
                  <a:gd name="connsiteY3" fmla="*/ 409575 h 409575"/>
                  <a:gd name="connsiteX4" fmla="*/ 0 w 231822"/>
                  <a:gd name="connsiteY4" fmla="*/ 0 h 40957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0 w 608060"/>
                  <a:gd name="connsiteY3" fmla="*/ 504825 h 504825"/>
                  <a:gd name="connsiteX4" fmla="*/ 376238 w 608060"/>
                  <a:gd name="connsiteY4" fmla="*/ 0 h 50482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0 w 608060"/>
                  <a:gd name="connsiteY3" fmla="*/ 504825 h 504825"/>
                  <a:gd name="connsiteX4" fmla="*/ 388985 w 608060"/>
                  <a:gd name="connsiteY4" fmla="*/ 328613 h 504825"/>
                  <a:gd name="connsiteX5" fmla="*/ 376238 w 608060"/>
                  <a:gd name="connsiteY5" fmla="*/ 0 h 50482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417560 w 608060"/>
                  <a:gd name="connsiteY3" fmla="*/ 481013 h 504825"/>
                  <a:gd name="connsiteX4" fmla="*/ 0 w 608060"/>
                  <a:gd name="connsiteY4" fmla="*/ 504825 h 504825"/>
                  <a:gd name="connsiteX5" fmla="*/ 388985 w 608060"/>
                  <a:gd name="connsiteY5" fmla="*/ 328613 h 504825"/>
                  <a:gd name="connsiteX6" fmla="*/ 376238 w 608060"/>
                  <a:gd name="connsiteY6" fmla="*/ 0 h 504825"/>
                  <a:gd name="connsiteX0" fmla="*/ 376238 w 745258"/>
                  <a:gd name="connsiteY0" fmla="*/ 0 h 762340"/>
                  <a:gd name="connsiteX1" fmla="*/ 608060 w 745258"/>
                  <a:gd name="connsiteY1" fmla="*/ 0 h 762340"/>
                  <a:gd name="connsiteX2" fmla="*/ 608060 w 745258"/>
                  <a:gd name="connsiteY2" fmla="*/ 409575 h 762340"/>
                  <a:gd name="connsiteX3" fmla="*/ 741410 w 745258"/>
                  <a:gd name="connsiteY3" fmla="*/ 762000 h 762340"/>
                  <a:gd name="connsiteX4" fmla="*/ 417560 w 745258"/>
                  <a:gd name="connsiteY4" fmla="*/ 481013 h 762340"/>
                  <a:gd name="connsiteX5" fmla="*/ 0 w 745258"/>
                  <a:gd name="connsiteY5" fmla="*/ 504825 h 762340"/>
                  <a:gd name="connsiteX6" fmla="*/ 388985 w 745258"/>
                  <a:gd name="connsiteY6" fmla="*/ 328613 h 762340"/>
                  <a:gd name="connsiteX7" fmla="*/ 376238 w 745258"/>
                  <a:gd name="connsiteY7" fmla="*/ 0 h 762340"/>
                  <a:gd name="connsiteX0" fmla="*/ 552451 w 921471"/>
                  <a:gd name="connsiteY0" fmla="*/ 0 h 762340"/>
                  <a:gd name="connsiteX1" fmla="*/ 784273 w 921471"/>
                  <a:gd name="connsiteY1" fmla="*/ 0 h 762340"/>
                  <a:gd name="connsiteX2" fmla="*/ 784273 w 921471"/>
                  <a:gd name="connsiteY2" fmla="*/ 409575 h 762340"/>
                  <a:gd name="connsiteX3" fmla="*/ 917623 w 921471"/>
                  <a:gd name="connsiteY3" fmla="*/ 762000 h 762340"/>
                  <a:gd name="connsiteX4" fmla="*/ 593773 w 921471"/>
                  <a:gd name="connsiteY4" fmla="*/ 481013 h 762340"/>
                  <a:gd name="connsiteX5" fmla="*/ 0 w 921471"/>
                  <a:gd name="connsiteY5" fmla="*/ 509587 h 762340"/>
                  <a:gd name="connsiteX6" fmla="*/ 565198 w 921471"/>
                  <a:gd name="connsiteY6" fmla="*/ 328613 h 762340"/>
                  <a:gd name="connsiteX7" fmla="*/ 552451 w 921471"/>
                  <a:gd name="connsiteY7" fmla="*/ 0 h 762340"/>
                  <a:gd name="connsiteX0" fmla="*/ 552451 w 921471"/>
                  <a:gd name="connsiteY0" fmla="*/ 0 h 762340"/>
                  <a:gd name="connsiteX1" fmla="*/ 784273 w 921471"/>
                  <a:gd name="connsiteY1" fmla="*/ 0 h 762340"/>
                  <a:gd name="connsiteX2" fmla="*/ 784273 w 921471"/>
                  <a:gd name="connsiteY2" fmla="*/ 409575 h 762340"/>
                  <a:gd name="connsiteX3" fmla="*/ 917623 w 921471"/>
                  <a:gd name="connsiteY3" fmla="*/ 762000 h 762340"/>
                  <a:gd name="connsiteX4" fmla="*/ 593773 w 921471"/>
                  <a:gd name="connsiteY4" fmla="*/ 481013 h 762340"/>
                  <a:gd name="connsiteX5" fmla="*/ 0 w 921471"/>
                  <a:gd name="connsiteY5" fmla="*/ 509587 h 762340"/>
                  <a:gd name="connsiteX6" fmla="*/ 565198 w 921471"/>
                  <a:gd name="connsiteY6" fmla="*/ 328613 h 762340"/>
                  <a:gd name="connsiteX7" fmla="*/ 552451 w 921471"/>
                  <a:gd name="connsiteY7" fmla="*/ 0 h 762340"/>
                  <a:gd name="connsiteX0" fmla="*/ 552451 w 922127"/>
                  <a:gd name="connsiteY0" fmla="*/ 0 h 762340"/>
                  <a:gd name="connsiteX1" fmla="*/ 784273 w 922127"/>
                  <a:gd name="connsiteY1" fmla="*/ 0 h 762340"/>
                  <a:gd name="connsiteX2" fmla="*/ 812848 w 922127"/>
                  <a:gd name="connsiteY2" fmla="*/ 309562 h 762340"/>
                  <a:gd name="connsiteX3" fmla="*/ 917623 w 922127"/>
                  <a:gd name="connsiteY3" fmla="*/ 762000 h 762340"/>
                  <a:gd name="connsiteX4" fmla="*/ 593773 w 922127"/>
                  <a:gd name="connsiteY4" fmla="*/ 481013 h 762340"/>
                  <a:gd name="connsiteX5" fmla="*/ 0 w 922127"/>
                  <a:gd name="connsiteY5" fmla="*/ 509587 h 762340"/>
                  <a:gd name="connsiteX6" fmla="*/ 565198 w 922127"/>
                  <a:gd name="connsiteY6" fmla="*/ 328613 h 762340"/>
                  <a:gd name="connsiteX7" fmla="*/ 552451 w 922127"/>
                  <a:gd name="connsiteY7" fmla="*/ 0 h 762340"/>
                  <a:gd name="connsiteX0" fmla="*/ 552451 w 1303997"/>
                  <a:gd name="connsiteY0" fmla="*/ 0 h 762125"/>
                  <a:gd name="connsiteX1" fmla="*/ 784273 w 1303997"/>
                  <a:gd name="connsiteY1" fmla="*/ 0 h 762125"/>
                  <a:gd name="connsiteX2" fmla="*/ 812848 w 1303997"/>
                  <a:gd name="connsiteY2" fmla="*/ 309562 h 762125"/>
                  <a:gd name="connsiteX3" fmla="*/ 1303387 w 1303997"/>
                  <a:gd name="connsiteY3" fmla="*/ 390524 h 762125"/>
                  <a:gd name="connsiteX4" fmla="*/ 917623 w 1303997"/>
                  <a:gd name="connsiteY4" fmla="*/ 762000 h 762125"/>
                  <a:gd name="connsiteX5" fmla="*/ 593773 w 1303997"/>
                  <a:gd name="connsiteY5" fmla="*/ 481013 h 762125"/>
                  <a:gd name="connsiteX6" fmla="*/ 0 w 1303997"/>
                  <a:gd name="connsiteY6" fmla="*/ 509587 h 762125"/>
                  <a:gd name="connsiteX7" fmla="*/ 565198 w 1303997"/>
                  <a:gd name="connsiteY7" fmla="*/ 328613 h 762125"/>
                  <a:gd name="connsiteX8" fmla="*/ 552451 w 1303997"/>
                  <a:gd name="connsiteY8" fmla="*/ 0 h 762125"/>
                  <a:gd name="connsiteX0" fmla="*/ 552451 w 1307742"/>
                  <a:gd name="connsiteY0" fmla="*/ 0 h 764022"/>
                  <a:gd name="connsiteX1" fmla="*/ 784273 w 1307742"/>
                  <a:gd name="connsiteY1" fmla="*/ 0 h 764022"/>
                  <a:gd name="connsiteX2" fmla="*/ 812848 w 1307742"/>
                  <a:gd name="connsiteY2" fmla="*/ 309562 h 764022"/>
                  <a:gd name="connsiteX3" fmla="*/ 1303387 w 1307742"/>
                  <a:gd name="connsiteY3" fmla="*/ 390524 h 764022"/>
                  <a:gd name="connsiteX4" fmla="*/ 917624 w 1307742"/>
                  <a:gd name="connsiteY4" fmla="*/ 490538 h 764022"/>
                  <a:gd name="connsiteX5" fmla="*/ 917623 w 1307742"/>
                  <a:gd name="connsiteY5" fmla="*/ 762000 h 764022"/>
                  <a:gd name="connsiteX6" fmla="*/ 593773 w 1307742"/>
                  <a:gd name="connsiteY6" fmla="*/ 481013 h 764022"/>
                  <a:gd name="connsiteX7" fmla="*/ 0 w 1307742"/>
                  <a:gd name="connsiteY7" fmla="*/ 509587 h 764022"/>
                  <a:gd name="connsiteX8" fmla="*/ 565198 w 1307742"/>
                  <a:gd name="connsiteY8" fmla="*/ 328613 h 764022"/>
                  <a:gd name="connsiteX9" fmla="*/ 552451 w 1307742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669967"/>
                  <a:gd name="connsiteX1" fmla="*/ 784273 w 1303387"/>
                  <a:gd name="connsiteY1" fmla="*/ 0 h 669967"/>
                  <a:gd name="connsiteX2" fmla="*/ 812848 w 1303387"/>
                  <a:gd name="connsiteY2" fmla="*/ 309562 h 669967"/>
                  <a:gd name="connsiteX3" fmla="*/ 1303387 w 1303387"/>
                  <a:gd name="connsiteY3" fmla="*/ 390524 h 669967"/>
                  <a:gd name="connsiteX4" fmla="*/ 917624 w 1303387"/>
                  <a:gd name="connsiteY4" fmla="*/ 490538 h 669967"/>
                  <a:gd name="connsiteX5" fmla="*/ 855711 w 1303387"/>
                  <a:gd name="connsiteY5" fmla="*/ 666750 h 669967"/>
                  <a:gd name="connsiteX6" fmla="*/ 593773 w 1303387"/>
                  <a:gd name="connsiteY6" fmla="*/ 481013 h 669967"/>
                  <a:gd name="connsiteX7" fmla="*/ 0 w 1303387"/>
                  <a:gd name="connsiteY7" fmla="*/ 509587 h 669967"/>
                  <a:gd name="connsiteX8" fmla="*/ 565198 w 1303387"/>
                  <a:gd name="connsiteY8" fmla="*/ 328613 h 669967"/>
                  <a:gd name="connsiteX9" fmla="*/ 552451 w 1303387"/>
                  <a:gd name="connsiteY9" fmla="*/ 0 h 669967"/>
                  <a:gd name="connsiteX0" fmla="*/ 552451 w 1303387"/>
                  <a:gd name="connsiteY0" fmla="*/ 0 h 678187"/>
                  <a:gd name="connsiteX1" fmla="*/ 784273 w 1303387"/>
                  <a:gd name="connsiteY1" fmla="*/ 0 h 678187"/>
                  <a:gd name="connsiteX2" fmla="*/ 812848 w 1303387"/>
                  <a:gd name="connsiteY2" fmla="*/ 309562 h 678187"/>
                  <a:gd name="connsiteX3" fmla="*/ 1303387 w 1303387"/>
                  <a:gd name="connsiteY3" fmla="*/ 390524 h 678187"/>
                  <a:gd name="connsiteX4" fmla="*/ 917624 w 1303387"/>
                  <a:gd name="connsiteY4" fmla="*/ 490538 h 678187"/>
                  <a:gd name="connsiteX5" fmla="*/ 855711 w 1303387"/>
                  <a:gd name="connsiteY5" fmla="*/ 666750 h 678187"/>
                  <a:gd name="connsiteX6" fmla="*/ 593773 w 1303387"/>
                  <a:gd name="connsiteY6" fmla="*/ 481013 h 678187"/>
                  <a:gd name="connsiteX7" fmla="*/ 0 w 1303387"/>
                  <a:gd name="connsiteY7" fmla="*/ 509587 h 678187"/>
                  <a:gd name="connsiteX8" fmla="*/ 565198 w 1303387"/>
                  <a:gd name="connsiteY8" fmla="*/ 328613 h 678187"/>
                  <a:gd name="connsiteX9" fmla="*/ 552451 w 1303387"/>
                  <a:gd name="connsiteY9" fmla="*/ 0 h 678187"/>
                  <a:gd name="connsiteX0" fmla="*/ 552451 w 1303387"/>
                  <a:gd name="connsiteY0" fmla="*/ 0 h 678187"/>
                  <a:gd name="connsiteX1" fmla="*/ 784273 w 1303387"/>
                  <a:gd name="connsiteY1" fmla="*/ 0 h 678187"/>
                  <a:gd name="connsiteX2" fmla="*/ 812848 w 1303387"/>
                  <a:gd name="connsiteY2" fmla="*/ 309562 h 678187"/>
                  <a:gd name="connsiteX3" fmla="*/ 1303387 w 1303387"/>
                  <a:gd name="connsiteY3" fmla="*/ 390524 h 678187"/>
                  <a:gd name="connsiteX4" fmla="*/ 917624 w 1303387"/>
                  <a:gd name="connsiteY4" fmla="*/ 490538 h 678187"/>
                  <a:gd name="connsiteX5" fmla="*/ 855711 w 1303387"/>
                  <a:gd name="connsiteY5" fmla="*/ 666750 h 678187"/>
                  <a:gd name="connsiteX6" fmla="*/ 593773 w 1303387"/>
                  <a:gd name="connsiteY6" fmla="*/ 481013 h 678187"/>
                  <a:gd name="connsiteX7" fmla="*/ 0 w 1303387"/>
                  <a:gd name="connsiteY7" fmla="*/ 509587 h 678187"/>
                  <a:gd name="connsiteX8" fmla="*/ 565198 w 1303387"/>
                  <a:gd name="connsiteY8" fmla="*/ 328613 h 678187"/>
                  <a:gd name="connsiteX9" fmla="*/ 552451 w 1303387"/>
                  <a:gd name="connsiteY9" fmla="*/ 0 h 678187"/>
                  <a:gd name="connsiteX0" fmla="*/ 552451 w 1303387"/>
                  <a:gd name="connsiteY0" fmla="*/ 0 h 667674"/>
                  <a:gd name="connsiteX1" fmla="*/ 784273 w 1303387"/>
                  <a:gd name="connsiteY1" fmla="*/ 0 h 667674"/>
                  <a:gd name="connsiteX2" fmla="*/ 812848 w 1303387"/>
                  <a:gd name="connsiteY2" fmla="*/ 309562 h 667674"/>
                  <a:gd name="connsiteX3" fmla="*/ 1303387 w 1303387"/>
                  <a:gd name="connsiteY3" fmla="*/ 390524 h 667674"/>
                  <a:gd name="connsiteX4" fmla="*/ 917624 w 1303387"/>
                  <a:gd name="connsiteY4" fmla="*/ 490538 h 667674"/>
                  <a:gd name="connsiteX5" fmla="*/ 855711 w 1303387"/>
                  <a:gd name="connsiteY5" fmla="*/ 666750 h 667674"/>
                  <a:gd name="connsiteX6" fmla="*/ 593773 w 1303387"/>
                  <a:gd name="connsiteY6" fmla="*/ 481013 h 667674"/>
                  <a:gd name="connsiteX7" fmla="*/ 0 w 1303387"/>
                  <a:gd name="connsiteY7" fmla="*/ 509587 h 667674"/>
                  <a:gd name="connsiteX8" fmla="*/ 565198 w 1303387"/>
                  <a:gd name="connsiteY8" fmla="*/ 328613 h 667674"/>
                  <a:gd name="connsiteX9" fmla="*/ 552451 w 1303387"/>
                  <a:gd name="connsiteY9" fmla="*/ 0 h 667674"/>
                  <a:gd name="connsiteX0" fmla="*/ 552451 w 1303387"/>
                  <a:gd name="connsiteY0" fmla="*/ 0 h 669635"/>
                  <a:gd name="connsiteX1" fmla="*/ 784273 w 1303387"/>
                  <a:gd name="connsiteY1" fmla="*/ 0 h 669635"/>
                  <a:gd name="connsiteX2" fmla="*/ 812848 w 1303387"/>
                  <a:gd name="connsiteY2" fmla="*/ 309562 h 669635"/>
                  <a:gd name="connsiteX3" fmla="*/ 1303387 w 1303387"/>
                  <a:gd name="connsiteY3" fmla="*/ 390524 h 669635"/>
                  <a:gd name="connsiteX4" fmla="*/ 917624 w 1303387"/>
                  <a:gd name="connsiteY4" fmla="*/ 490538 h 669635"/>
                  <a:gd name="connsiteX5" fmla="*/ 855711 w 1303387"/>
                  <a:gd name="connsiteY5" fmla="*/ 666750 h 669635"/>
                  <a:gd name="connsiteX6" fmla="*/ 593773 w 1303387"/>
                  <a:gd name="connsiteY6" fmla="*/ 481013 h 669635"/>
                  <a:gd name="connsiteX7" fmla="*/ 0 w 1303387"/>
                  <a:gd name="connsiteY7" fmla="*/ 509587 h 669635"/>
                  <a:gd name="connsiteX8" fmla="*/ 565198 w 1303387"/>
                  <a:gd name="connsiteY8" fmla="*/ 328613 h 669635"/>
                  <a:gd name="connsiteX9" fmla="*/ 552451 w 1303387"/>
                  <a:gd name="connsiteY9" fmla="*/ 0 h 669635"/>
                  <a:gd name="connsiteX0" fmla="*/ 552451 w 1303387"/>
                  <a:gd name="connsiteY0" fmla="*/ 0 h 669635"/>
                  <a:gd name="connsiteX1" fmla="*/ 784273 w 1303387"/>
                  <a:gd name="connsiteY1" fmla="*/ 0 h 669635"/>
                  <a:gd name="connsiteX2" fmla="*/ 812848 w 1303387"/>
                  <a:gd name="connsiteY2" fmla="*/ 309562 h 669635"/>
                  <a:gd name="connsiteX3" fmla="*/ 1303387 w 1303387"/>
                  <a:gd name="connsiteY3" fmla="*/ 390524 h 669635"/>
                  <a:gd name="connsiteX4" fmla="*/ 917624 w 1303387"/>
                  <a:gd name="connsiteY4" fmla="*/ 490538 h 669635"/>
                  <a:gd name="connsiteX5" fmla="*/ 855711 w 1303387"/>
                  <a:gd name="connsiteY5" fmla="*/ 666750 h 669635"/>
                  <a:gd name="connsiteX6" fmla="*/ 593773 w 1303387"/>
                  <a:gd name="connsiteY6" fmla="*/ 481013 h 669635"/>
                  <a:gd name="connsiteX7" fmla="*/ 0 w 1303387"/>
                  <a:gd name="connsiteY7" fmla="*/ 509587 h 669635"/>
                  <a:gd name="connsiteX8" fmla="*/ 565198 w 1303387"/>
                  <a:gd name="connsiteY8" fmla="*/ 328613 h 669635"/>
                  <a:gd name="connsiteX9" fmla="*/ 552451 w 1303387"/>
                  <a:gd name="connsiteY9" fmla="*/ 0 h 669635"/>
                  <a:gd name="connsiteX0" fmla="*/ 552451 w 1303387"/>
                  <a:gd name="connsiteY0" fmla="*/ 0 h 669874"/>
                  <a:gd name="connsiteX1" fmla="*/ 784273 w 1303387"/>
                  <a:gd name="connsiteY1" fmla="*/ 0 h 669874"/>
                  <a:gd name="connsiteX2" fmla="*/ 812848 w 1303387"/>
                  <a:gd name="connsiteY2" fmla="*/ 309562 h 669874"/>
                  <a:gd name="connsiteX3" fmla="*/ 1303387 w 1303387"/>
                  <a:gd name="connsiteY3" fmla="*/ 390524 h 669874"/>
                  <a:gd name="connsiteX4" fmla="*/ 917624 w 1303387"/>
                  <a:gd name="connsiteY4" fmla="*/ 490538 h 669874"/>
                  <a:gd name="connsiteX5" fmla="*/ 855711 w 1303387"/>
                  <a:gd name="connsiteY5" fmla="*/ 666750 h 669874"/>
                  <a:gd name="connsiteX6" fmla="*/ 593773 w 1303387"/>
                  <a:gd name="connsiteY6" fmla="*/ 500063 h 669874"/>
                  <a:gd name="connsiteX7" fmla="*/ 0 w 1303387"/>
                  <a:gd name="connsiteY7" fmla="*/ 509587 h 669874"/>
                  <a:gd name="connsiteX8" fmla="*/ 565198 w 1303387"/>
                  <a:gd name="connsiteY8" fmla="*/ 328613 h 669874"/>
                  <a:gd name="connsiteX9" fmla="*/ 552451 w 1303387"/>
                  <a:gd name="connsiteY9" fmla="*/ 0 h 669874"/>
                  <a:gd name="connsiteX0" fmla="*/ 366714 w 1117650"/>
                  <a:gd name="connsiteY0" fmla="*/ 0 h 669874"/>
                  <a:gd name="connsiteX1" fmla="*/ 598536 w 1117650"/>
                  <a:gd name="connsiteY1" fmla="*/ 0 h 669874"/>
                  <a:gd name="connsiteX2" fmla="*/ 627111 w 1117650"/>
                  <a:gd name="connsiteY2" fmla="*/ 309562 h 669874"/>
                  <a:gd name="connsiteX3" fmla="*/ 1117650 w 1117650"/>
                  <a:gd name="connsiteY3" fmla="*/ 390524 h 669874"/>
                  <a:gd name="connsiteX4" fmla="*/ 731887 w 1117650"/>
                  <a:gd name="connsiteY4" fmla="*/ 490538 h 669874"/>
                  <a:gd name="connsiteX5" fmla="*/ 669974 w 1117650"/>
                  <a:gd name="connsiteY5" fmla="*/ 666750 h 669874"/>
                  <a:gd name="connsiteX6" fmla="*/ 408036 w 1117650"/>
                  <a:gd name="connsiteY6" fmla="*/ 500063 h 669874"/>
                  <a:gd name="connsiteX7" fmla="*/ 0 w 1117650"/>
                  <a:gd name="connsiteY7" fmla="*/ 514350 h 669874"/>
                  <a:gd name="connsiteX8" fmla="*/ 379461 w 1117650"/>
                  <a:gd name="connsiteY8" fmla="*/ 328613 h 669874"/>
                  <a:gd name="connsiteX9" fmla="*/ 366714 w 1117650"/>
                  <a:gd name="connsiteY9" fmla="*/ 0 h 669874"/>
                  <a:gd name="connsiteX0" fmla="*/ 366746 w 1117682"/>
                  <a:gd name="connsiteY0" fmla="*/ 0 h 669874"/>
                  <a:gd name="connsiteX1" fmla="*/ 598568 w 1117682"/>
                  <a:gd name="connsiteY1" fmla="*/ 0 h 669874"/>
                  <a:gd name="connsiteX2" fmla="*/ 627143 w 1117682"/>
                  <a:gd name="connsiteY2" fmla="*/ 309562 h 669874"/>
                  <a:gd name="connsiteX3" fmla="*/ 1117682 w 1117682"/>
                  <a:gd name="connsiteY3" fmla="*/ 390524 h 669874"/>
                  <a:gd name="connsiteX4" fmla="*/ 731919 w 1117682"/>
                  <a:gd name="connsiteY4" fmla="*/ 490538 h 669874"/>
                  <a:gd name="connsiteX5" fmla="*/ 670006 w 1117682"/>
                  <a:gd name="connsiteY5" fmla="*/ 666750 h 669874"/>
                  <a:gd name="connsiteX6" fmla="*/ 408068 w 1117682"/>
                  <a:gd name="connsiteY6" fmla="*/ 500063 h 669874"/>
                  <a:gd name="connsiteX7" fmla="*/ 32 w 1117682"/>
                  <a:gd name="connsiteY7" fmla="*/ 514350 h 669874"/>
                  <a:gd name="connsiteX8" fmla="*/ 379493 w 1117682"/>
                  <a:gd name="connsiteY8" fmla="*/ 328613 h 669874"/>
                  <a:gd name="connsiteX9" fmla="*/ 366746 w 1117682"/>
                  <a:gd name="connsiteY9" fmla="*/ 0 h 669874"/>
                  <a:gd name="connsiteX0" fmla="*/ 366746 w 1117682"/>
                  <a:gd name="connsiteY0" fmla="*/ 0 h 669874"/>
                  <a:gd name="connsiteX1" fmla="*/ 598568 w 1117682"/>
                  <a:gd name="connsiteY1" fmla="*/ 0 h 669874"/>
                  <a:gd name="connsiteX2" fmla="*/ 627143 w 1117682"/>
                  <a:gd name="connsiteY2" fmla="*/ 309562 h 669874"/>
                  <a:gd name="connsiteX3" fmla="*/ 1117682 w 1117682"/>
                  <a:gd name="connsiteY3" fmla="*/ 390524 h 669874"/>
                  <a:gd name="connsiteX4" fmla="*/ 731919 w 1117682"/>
                  <a:gd name="connsiteY4" fmla="*/ 490538 h 669874"/>
                  <a:gd name="connsiteX5" fmla="*/ 670006 w 1117682"/>
                  <a:gd name="connsiteY5" fmla="*/ 666750 h 669874"/>
                  <a:gd name="connsiteX6" fmla="*/ 408068 w 1117682"/>
                  <a:gd name="connsiteY6" fmla="*/ 500063 h 669874"/>
                  <a:gd name="connsiteX7" fmla="*/ 32 w 1117682"/>
                  <a:gd name="connsiteY7" fmla="*/ 514350 h 669874"/>
                  <a:gd name="connsiteX8" fmla="*/ 379493 w 1117682"/>
                  <a:gd name="connsiteY8" fmla="*/ 328613 h 669874"/>
                  <a:gd name="connsiteX9" fmla="*/ 366746 w 1117682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195" h="669874">
                    <a:moveTo>
                      <a:pt x="366746" y="0"/>
                    </a:moveTo>
                    <a:lnTo>
                      <a:pt x="598568" y="0"/>
                    </a:lnTo>
                    <a:lnTo>
                      <a:pt x="627143" y="309562"/>
                    </a:lnTo>
                    <a:cubicBezTo>
                      <a:pt x="635875" y="382587"/>
                      <a:pt x="1014496" y="238918"/>
                      <a:pt x="1027195" y="390524"/>
                    </a:cubicBezTo>
                    <a:cubicBezTo>
                      <a:pt x="1004176" y="578643"/>
                      <a:pt x="772401" y="452437"/>
                      <a:pt x="731919" y="490538"/>
                    </a:cubicBezTo>
                    <a:cubicBezTo>
                      <a:pt x="667625" y="552451"/>
                      <a:pt x="821612" y="626270"/>
                      <a:pt x="670006" y="666750"/>
                    </a:cubicBezTo>
                    <a:cubicBezTo>
                      <a:pt x="475538" y="697706"/>
                      <a:pt x="499093" y="488157"/>
                      <a:pt x="408068" y="500063"/>
                    </a:cubicBezTo>
                    <a:cubicBezTo>
                      <a:pt x="272056" y="504825"/>
                      <a:pt x="126519" y="604838"/>
                      <a:pt x="32" y="514350"/>
                    </a:cubicBezTo>
                    <a:cubicBezTo>
                      <a:pt x="-3656" y="366713"/>
                      <a:pt x="306981" y="423863"/>
                      <a:pt x="379493" y="328613"/>
                    </a:cubicBezTo>
                    <a:lnTo>
                      <a:pt x="366746" y="0"/>
                    </a:lnTo>
                    <a:close/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Isosceles Triangle 12">
                <a:extLst>
                  <a:ext uri="{FF2B5EF4-FFF2-40B4-BE49-F238E27FC236}">
                    <a16:creationId xmlns:a16="http://schemas.microsoft.com/office/drawing/2014/main" id="{7E516297-6617-44C9-87B5-52BD3A812345}"/>
                  </a:ext>
                </a:extLst>
              </p:cNvPr>
              <p:cNvSpPr/>
              <p:nvPr/>
            </p:nvSpPr>
            <p:spPr>
              <a:xfrm flipV="1">
                <a:off x="3832860" y="5982373"/>
                <a:ext cx="231618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Isosceles Triangle 12">
                <a:extLst>
                  <a:ext uri="{FF2B5EF4-FFF2-40B4-BE49-F238E27FC236}">
                    <a16:creationId xmlns:a16="http://schemas.microsoft.com/office/drawing/2014/main" id="{1849B98A-2A6D-4562-862A-EA79C3D0B463}"/>
                  </a:ext>
                </a:extLst>
              </p:cNvPr>
              <p:cNvSpPr/>
              <p:nvPr/>
            </p:nvSpPr>
            <p:spPr>
              <a:xfrm rot="4997214" flipV="1">
                <a:off x="3259810" y="5818715"/>
                <a:ext cx="130762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Isosceles Triangle 12">
                <a:extLst>
                  <a:ext uri="{FF2B5EF4-FFF2-40B4-BE49-F238E27FC236}">
                    <a16:creationId xmlns:a16="http://schemas.microsoft.com/office/drawing/2014/main" id="{D865D7A5-1250-40CA-A7E9-16D62E538BBC}"/>
                  </a:ext>
                </a:extLst>
              </p:cNvPr>
              <p:cNvSpPr/>
              <p:nvPr/>
            </p:nvSpPr>
            <p:spPr>
              <a:xfrm rot="18082952" flipV="1">
                <a:off x="4221024" y="5751874"/>
                <a:ext cx="192839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C2593C0-C06A-4BC1-8D71-7908B9F8183A}"/>
                </a:ext>
              </a:extLst>
            </p:cNvPr>
            <p:cNvGrpSpPr/>
            <p:nvPr/>
          </p:nvGrpSpPr>
          <p:grpSpPr>
            <a:xfrm rot="20903220" flipH="1">
              <a:off x="8048548" y="5691936"/>
              <a:ext cx="873062" cy="568280"/>
              <a:chOff x="3236797" y="5398226"/>
              <a:chExt cx="1169040" cy="760934"/>
            </a:xfrm>
          </p:grpSpPr>
          <p:sp>
            <p:nvSpPr>
              <p:cNvPr id="74" name="Rectangle 11">
                <a:extLst>
                  <a:ext uri="{FF2B5EF4-FFF2-40B4-BE49-F238E27FC236}">
                    <a16:creationId xmlns:a16="http://schemas.microsoft.com/office/drawing/2014/main" id="{A2D9D2FA-EDC7-4588-B0DC-5E23C3B9C2A1}"/>
                  </a:ext>
                </a:extLst>
              </p:cNvPr>
              <p:cNvSpPr/>
              <p:nvPr/>
            </p:nvSpPr>
            <p:spPr>
              <a:xfrm>
                <a:off x="3312871" y="5398226"/>
                <a:ext cx="1027195" cy="669874"/>
              </a:xfrm>
              <a:custGeom>
                <a:avLst/>
                <a:gdLst>
                  <a:gd name="connsiteX0" fmla="*/ 0 w 231822"/>
                  <a:gd name="connsiteY0" fmla="*/ 0 h 409575"/>
                  <a:gd name="connsiteX1" fmla="*/ 231822 w 231822"/>
                  <a:gd name="connsiteY1" fmla="*/ 0 h 409575"/>
                  <a:gd name="connsiteX2" fmla="*/ 231822 w 231822"/>
                  <a:gd name="connsiteY2" fmla="*/ 409575 h 409575"/>
                  <a:gd name="connsiteX3" fmla="*/ 0 w 231822"/>
                  <a:gd name="connsiteY3" fmla="*/ 409575 h 409575"/>
                  <a:gd name="connsiteX4" fmla="*/ 0 w 231822"/>
                  <a:gd name="connsiteY4" fmla="*/ 0 h 40957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0 w 608060"/>
                  <a:gd name="connsiteY3" fmla="*/ 504825 h 504825"/>
                  <a:gd name="connsiteX4" fmla="*/ 376238 w 608060"/>
                  <a:gd name="connsiteY4" fmla="*/ 0 h 50482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0 w 608060"/>
                  <a:gd name="connsiteY3" fmla="*/ 504825 h 504825"/>
                  <a:gd name="connsiteX4" fmla="*/ 388985 w 608060"/>
                  <a:gd name="connsiteY4" fmla="*/ 328613 h 504825"/>
                  <a:gd name="connsiteX5" fmla="*/ 376238 w 608060"/>
                  <a:gd name="connsiteY5" fmla="*/ 0 h 50482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417560 w 608060"/>
                  <a:gd name="connsiteY3" fmla="*/ 481013 h 504825"/>
                  <a:gd name="connsiteX4" fmla="*/ 0 w 608060"/>
                  <a:gd name="connsiteY4" fmla="*/ 504825 h 504825"/>
                  <a:gd name="connsiteX5" fmla="*/ 388985 w 608060"/>
                  <a:gd name="connsiteY5" fmla="*/ 328613 h 504825"/>
                  <a:gd name="connsiteX6" fmla="*/ 376238 w 608060"/>
                  <a:gd name="connsiteY6" fmla="*/ 0 h 504825"/>
                  <a:gd name="connsiteX0" fmla="*/ 376238 w 745258"/>
                  <a:gd name="connsiteY0" fmla="*/ 0 h 762340"/>
                  <a:gd name="connsiteX1" fmla="*/ 608060 w 745258"/>
                  <a:gd name="connsiteY1" fmla="*/ 0 h 762340"/>
                  <a:gd name="connsiteX2" fmla="*/ 608060 w 745258"/>
                  <a:gd name="connsiteY2" fmla="*/ 409575 h 762340"/>
                  <a:gd name="connsiteX3" fmla="*/ 741410 w 745258"/>
                  <a:gd name="connsiteY3" fmla="*/ 762000 h 762340"/>
                  <a:gd name="connsiteX4" fmla="*/ 417560 w 745258"/>
                  <a:gd name="connsiteY4" fmla="*/ 481013 h 762340"/>
                  <a:gd name="connsiteX5" fmla="*/ 0 w 745258"/>
                  <a:gd name="connsiteY5" fmla="*/ 504825 h 762340"/>
                  <a:gd name="connsiteX6" fmla="*/ 388985 w 745258"/>
                  <a:gd name="connsiteY6" fmla="*/ 328613 h 762340"/>
                  <a:gd name="connsiteX7" fmla="*/ 376238 w 745258"/>
                  <a:gd name="connsiteY7" fmla="*/ 0 h 762340"/>
                  <a:gd name="connsiteX0" fmla="*/ 552451 w 921471"/>
                  <a:gd name="connsiteY0" fmla="*/ 0 h 762340"/>
                  <a:gd name="connsiteX1" fmla="*/ 784273 w 921471"/>
                  <a:gd name="connsiteY1" fmla="*/ 0 h 762340"/>
                  <a:gd name="connsiteX2" fmla="*/ 784273 w 921471"/>
                  <a:gd name="connsiteY2" fmla="*/ 409575 h 762340"/>
                  <a:gd name="connsiteX3" fmla="*/ 917623 w 921471"/>
                  <a:gd name="connsiteY3" fmla="*/ 762000 h 762340"/>
                  <a:gd name="connsiteX4" fmla="*/ 593773 w 921471"/>
                  <a:gd name="connsiteY4" fmla="*/ 481013 h 762340"/>
                  <a:gd name="connsiteX5" fmla="*/ 0 w 921471"/>
                  <a:gd name="connsiteY5" fmla="*/ 509587 h 762340"/>
                  <a:gd name="connsiteX6" fmla="*/ 565198 w 921471"/>
                  <a:gd name="connsiteY6" fmla="*/ 328613 h 762340"/>
                  <a:gd name="connsiteX7" fmla="*/ 552451 w 921471"/>
                  <a:gd name="connsiteY7" fmla="*/ 0 h 762340"/>
                  <a:gd name="connsiteX0" fmla="*/ 552451 w 921471"/>
                  <a:gd name="connsiteY0" fmla="*/ 0 h 762340"/>
                  <a:gd name="connsiteX1" fmla="*/ 784273 w 921471"/>
                  <a:gd name="connsiteY1" fmla="*/ 0 h 762340"/>
                  <a:gd name="connsiteX2" fmla="*/ 784273 w 921471"/>
                  <a:gd name="connsiteY2" fmla="*/ 409575 h 762340"/>
                  <a:gd name="connsiteX3" fmla="*/ 917623 w 921471"/>
                  <a:gd name="connsiteY3" fmla="*/ 762000 h 762340"/>
                  <a:gd name="connsiteX4" fmla="*/ 593773 w 921471"/>
                  <a:gd name="connsiteY4" fmla="*/ 481013 h 762340"/>
                  <a:gd name="connsiteX5" fmla="*/ 0 w 921471"/>
                  <a:gd name="connsiteY5" fmla="*/ 509587 h 762340"/>
                  <a:gd name="connsiteX6" fmla="*/ 565198 w 921471"/>
                  <a:gd name="connsiteY6" fmla="*/ 328613 h 762340"/>
                  <a:gd name="connsiteX7" fmla="*/ 552451 w 921471"/>
                  <a:gd name="connsiteY7" fmla="*/ 0 h 762340"/>
                  <a:gd name="connsiteX0" fmla="*/ 552451 w 922127"/>
                  <a:gd name="connsiteY0" fmla="*/ 0 h 762340"/>
                  <a:gd name="connsiteX1" fmla="*/ 784273 w 922127"/>
                  <a:gd name="connsiteY1" fmla="*/ 0 h 762340"/>
                  <a:gd name="connsiteX2" fmla="*/ 812848 w 922127"/>
                  <a:gd name="connsiteY2" fmla="*/ 309562 h 762340"/>
                  <a:gd name="connsiteX3" fmla="*/ 917623 w 922127"/>
                  <a:gd name="connsiteY3" fmla="*/ 762000 h 762340"/>
                  <a:gd name="connsiteX4" fmla="*/ 593773 w 922127"/>
                  <a:gd name="connsiteY4" fmla="*/ 481013 h 762340"/>
                  <a:gd name="connsiteX5" fmla="*/ 0 w 922127"/>
                  <a:gd name="connsiteY5" fmla="*/ 509587 h 762340"/>
                  <a:gd name="connsiteX6" fmla="*/ 565198 w 922127"/>
                  <a:gd name="connsiteY6" fmla="*/ 328613 h 762340"/>
                  <a:gd name="connsiteX7" fmla="*/ 552451 w 922127"/>
                  <a:gd name="connsiteY7" fmla="*/ 0 h 762340"/>
                  <a:gd name="connsiteX0" fmla="*/ 552451 w 1303997"/>
                  <a:gd name="connsiteY0" fmla="*/ 0 h 762125"/>
                  <a:gd name="connsiteX1" fmla="*/ 784273 w 1303997"/>
                  <a:gd name="connsiteY1" fmla="*/ 0 h 762125"/>
                  <a:gd name="connsiteX2" fmla="*/ 812848 w 1303997"/>
                  <a:gd name="connsiteY2" fmla="*/ 309562 h 762125"/>
                  <a:gd name="connsiteX3" fmla="*/ 1303387 w 1303997"/>
                  <a:gd name="connsiteY3" fmla="*/ 390524 h 762125"/>
                  <a:gd name="connsiteX4" fmla="*/ 917623 w 1303997"/>
                  <a:gd name="connsiteY4" fmla="*/ 762000 h 762125"/>
                  <a:gd name="connsiteX5" fmla="*/ 593773 w 1303997"/>
                  <a:gd name="connsiteY5" fmla="*/ 481013 h 762125"/>
                  <a:gd name="connsiteX6" fmla="*/ 0 w 1303997"/>
                  <a:gd name="connsiteY6" fmla="*/ 509587 h 762125"/>
                  <a:gd name="connsiteX7" fmla="*/ 565198 w 1303997"/>
                  <a:gd name="connsiteY7" fmla="*/ 328613 h 762125"/>
                  <a:gd name="connsiteX8" fmla="*/ 552451 w 1303997"/>
                  <a:gd name="connsiteY8" fmla="*/ 0 h 762125"/>
                  <a:gd name="connsiteX0" fmla="*/ 552451 w 1307742"/>
                  <a:gd name="connsiteY0" fmla="*/ 0 h 764022"/>
                  <a:gd name="connsiteX1" fmla="*/ 784273 w 1307742"/>
                  <a:gd name="connsiteY1" fmla="*/ 0 h 764022"/>
                  <a:gd name="connsiteX2" fmla="*/ 812848 w 1307742"/>
                  <a:gd name="connsiteY2" fmla="*/ 309562 h 764022"/>
                  <a:gd name="connsiteX3" fmla="*/ 1303387 w 1307742"/>
                  <a:gd name="connsiteY3" fmla="*/ 390524 h 764022"/>
                  <a:gd name="connsiteX4" fmla="*/ 917624 w 1307742"/>
                  <a:gd name="connsiteY4" fmla="*/ 490538 h 764022"/>
                  <a:gd name="connsiteX5" fmla="*/ 917623 w 1307742"/>
                  <a:gd name="connsiteY5" fmla="*/ 762000 h 764022"/>
                  <a:gd name="connsiteX6" fmla="*/ 593773 w 1307742"/>
                  <a:gd name="connsiteY6" fmla="*/ 481013 h 764022"/>
                  <a:gd name="connsiteX7" fmla="*/ 0 w 1307742"/>
                  <a:gd name="connsiteY7" fmla="*/ 509587 h 764022"/>
                  <a:gd name="connsiteX8" fmla="*/ 565198 w 1307742"/>
                  <a:gd name="connsiteY8" fmla="*/ 328613 h 764022"/>
                  <a:gd name="connsiteX9" fmla="*/ 552451 w 1307742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669967"/>
                  <a:gd name="connsiteX1" fmla="*/ 784273 w 1303387"/>
                  <a:gd name="connsiteY1" fmla="*/ 0 h 669967"/>
                  <a:gd name="connsiteX2" fmla="*/ 812848 w 1303387"/>
                  <a:gd name="connsiteY2" fmla="*/ 309562 h 669967"/>
                  <a:gd name="connsiteX3" fmla="*/ 1303387 w 1303387"/>
                  <a:gd name="connsiteY3" fmla="*/ 390524 h 669967"/>
                  <a:gd name="connsiteX4" fmla="*/ 917624 w 1303387"/>
                  <a:gd name="connsiteY4" fmla="*/ 490538 h 669967"/>
                  <a:gd name="connsiteX5" fmla="*/ 855711 w 1303387"/>
                  <a:gd name="connsiteY5" fmla="*/ 666750 h 669967"/>
                  <a:gd name="connsiteX6" fmla="*/ 593773 w 1303387"/>
                  <a:gd name="connsiteY6" fmla="*/ 481013 h 669967"/>
                  <a:gd name="connsiteX7" fmla="*/ 0 w 1303387"/>
                  <a:gd name="connsiteY7" fmla="*/ 509587 h 669967"/>
                  <a:gd name="connsiteX8" fmla="*/ 565198 w 1303387"/>
                  <a:gd name="connsiteY8" fmla="*/ 328613 h 669967"/>
                  <a:gd name="connsiteX9" fmla="*/ 552451 w 1303387"/>
                  <a:gd name="connsiteY9" fmla="*/ 0 h 669967"/>
                  <a:gd name="connsiteX0" fmla="*/ 552451 w 1303387"/>
                  <a:gd name="connsiteY0" fmla="*/ 0 h 678187"/>
                  <a:gd name="connsiteX1" fmla="*/ 784273 w 1303387"/>
                  <a:gd name="connsiteY1" fmla="*/ 0 h 678187"/>
                  <a:gd name="connsiteX2" fmla="*/ 812848 w 1303387"/>
                  <a:gd name="connsiteY2" fmla="*/ 309562 h 678187"/>
                  <a:gd name="connsiteX3" fmla="*/ 1303387 w 1303387"/>
                  <a:gd name="connsiteY3" fmla="*/ 390524 h 678187"/>
                  <a:gd name="connsiteX4" fmla="*/ 917624 w 1303387"/>
                  <a:gd name="connsiteY4" fmla="*/ 490538 h 678187"/>
                  <a:gd name="connsiteX5" fmla="*/ 855711 w 1303387"/>
                  <a:gd name="connsiteY5" fmla="*/ 666750 h 678187"/>
                  <a:gd name="connsiteX6" fmla="*/ 593773 w 1303387"/>
                  <a:gd name="connsiteY6" fmla="*/ 481013 h 678187"/>
                  <a:gd name="connsiteX7" fmla="*/ 0 w 1303387"/>
                  <a:gd name="connsiteY7" fmla="*/ 509587 h 678187"/>
                  <a:gd name="connsiteX8" fmla="*/ 565198 w 1303387"/>
                  <a:gd name="connsiteY8" fmla="*/ 328613 h 678187"/>
                  <a:gd name="connsiteX9" fmla="*/ 552451 w 1303387"/>
                  <a:gd name="connsiteY9" fmla="*/ 0 h 678187"/>
                  <a:gd name="connsiteX0" fmla="*/ 552451 w 1303387"/>
                  <a:gd name="connsiteY0" fmla="*/ 0 h 678187"/>
                  <a:gd name="connsiteX1" fmla="*/ 784273 w 1303387"/>
                  <a:gd name="connsiteY1" fmla="*/ 0 h 678187"/>
                  <a:gd name="connsiteX2" fmla="*/ 812848 w 1303387"/>
                  <a:gd name="connsiteY2" fmla="*/ 309562 h 678187"/>
                  <a:gd name="connsiteX3" fmla="*/ 1303387 w 1303387"/>
                  <a:gd name="connsiteY3" fmla="*/ 390524 h 678187"/>
                  <a:gd name="connsiteX4" fmla="*/ 917624 w 1303387"/>
                  <a:gd name="connsiteY4" fmla="*/ 490538 h 678187"/>
                  <a:gd name="connsiteX5" fmla="*/ 855711 w 1303387"/>
                  <a:gd name="connsiteY5" fmla="*/ 666750 h 678187"/>
                  <a:gd name="connsiteX6" fmla="*/ 593773 w 1303387"/>
                  <a:gd name="connsiteY6" fmla="*/ 481013 h 678187"/>
                  <a:gd name="connsiteX7" fmla="*/ 0 w 1303387"/>
                  <a:gd name="connsiteY7" fmla="*/ 509587 h 678187"/>
                  <a:gd name="connsiteX8" fmla="*/ 565198 w 1303387"/>
                  <a:gd name="connsiteY8" fmla="*/ 328613 h 678187"/>
                  <a:gd name="connsiteX9" fmla="*/ 552451 w 1303387"/>
                  <a:gd name="connsiteY9" fmla="*/ 0 h 678187"/>
                  <a:gd name="connsiteX0" fmla="*/ 552451 w 1303387"/>
                  <a:gd name="connsiteY0" fmla="*/ 0 h 667674"/>
                  <a:gd name="connsiteX1" fmla="*/ 784273 w 1303387"/>
                  <a:gd name="connsiteY1" fmla="*/ 0 h 667674"/>
                  <a:gd name="connsiteX2" fmla="*/ 812848 w 1303387"/>
                  <a:gd name="connsiteY2" fmla="*/ 309562 h 667674"/>
                  <a:gd name="connsiteX3" fmla="*/ 1303387 w 1303387"/>
                  <a:gd name="connsiteY3" fmla="*/ 390524 h 667674"/>
                  <a:gd name="connsiteX4" fmla="*/ 917624 w 1303387"/>
                  <a:gd name="connsiteY4" fmla="*/ 490538 h 667674"/>
                  <a:gd name="connsiteX5" fmla="*/ 855711 w 1303387"/>
                  <a:gd name="connsiteY5" fmla="*/ 666750 h 667674"/>
                  <a:gd name="connsiteX6" fmla="*/ 593773 w 1303387"/>
                  <a:gd name="connsiteY6" fmla="*/ 481013 h 667674"/>
                  <a:gd name="connsiteX7" fmla="*/ 0 w 1303387"/>
                  <a:gd name="connsiteY7" fmla="*/ 509587 h 667674"/>
                  <a:gd name="connsiteX8" fmla="*/ 565198 w 1303387"/>
                  <a:gd name="connsiteY8" fmla="*/ 328613 h 667674"/>
                  <a:gd name="connsiteX9" fmla="*/ 552451 w 1303387"/>
                  <a:gd name="connsiteY9" fmla="*/ 0 h 667674"/>
                  <a:gd name="connsiteX0" fmla="*/ 552451 w 1303387"/>
                  <a:gd name="connsiteY0" fmla="*/ 0 h 669635"/>
                  <a:gd name="connsiteX1" fmla="*/ 784273 w 1303387"/>
                  <a:gd name="connsiteY1" fmla="*/ 0 h 669635"/>
                  <a:gd name="connsiteX2" fmla="*/ 812848 w 1303387"/>
                  <a:gd name="connsiteY2" fmla="*/ 309562 h 669635"/>
                  <a:gd name="connsiteX3" fmla="*/ 1303387 w 1303387"/>
                  <a:gd name="connsiteY3" fmla="*/ 390524 h 669635"/>
                  <a:gd name="connsiteX4" fmla="*/ 917624 w 1303387"/>
                  <a:gd name="connsiteY4" fmla="*/ 490538 h 669635"/>
                  <a:gd name="connsiteX5" fmla="*/ 855711 w 1303387"/>
                  <a:gd name="connsiteY5" fmla="*/ 666750 h 669635"/>
                  <a:gd name="connsiteX6" fmla="*/ 593773 w 1303387"/>
                  <a:gd name="connsiteY6" fmla="*/ 481013 h 669635"/>
                  <a:gd name="connsiteX7" fmla="*/ 0 w 1303387"/>
                  <a:gd name="connsiteY7" fmla="*/ 509587 h 669635"/>
                  <a:gd name="connsiteX8" fmla="*/ 565198 w 1303387"/>
                  <a:gd name="connsiteY8" fmla="*/ 328613 h 669635"/>
                  <a:gd name="connsiteX9" fmla="*/ 552451 w 1303387"/>
                  <a:gd name="connsiteY9" fmla="*/ 0 h 669635"/>
                  <a:gd name="connsiteX0" fmla="*/ 552451 w 1303387"/>
                  <a:gd name="connsiteY0" fmla="*/ 0 h 669635"/>
                  <a:gd name="connsiteX1" fmla="*/ 784273 w 1303387"/>
                  <a:gd name="connsiteY1" fmla="*/ 0 h 669635"/>
                  <a:gd name="connsiteX2" fmla="*/ 812848 w 1303387"/>
                  <a:gd name="connsiteY2" fmla="*/ 309562 h 669635"/>
                  <a:gd name="connsiteX3" fmla="*/ 1303387 w 1303387"/>
                  <a:gd name="connsiteY3" fmla="*/ 390524 h 669635"/>
                  <a:gd name="connsiteX4" fmla="*/ 917624 w 1303387"/>
                  <a:gd name="connsiteY4" fmla="*/ 490538 h 669635"/>
                  <a:gd name="connsiteX5" fmla="*/ 855711 w 1303387"/>
                  <a:gd name="connsiteY5" fmla="*/ 666750 h 669635"/>
                  <a:gd name="connsiteX6" fmla="*/ 593773 w 1303387"/>
                  <a:gd name="connsiteY6" fmla="*/ 481013 h 669635"/>
                  <a:gd name="connsiteX7" fmla="*/ 0 w 1303387"/>
                  <a:gd name="connsiteY7" fmla="*/ 509587 h 669635"/>
                  <a:gd name="connsiteX8" fmla="*/ 565198 w 1303387"/>
                  <a:gd name="connsiteY8" fmla="*/ 328613 h 669635"/>
                  <a:gd name="connsiteX9" fmla="*/ 552451 w 1303387"/>
                  <a:gd name="connsiteY9" fmla="*/ 0 h 669635"/>
                  <a:gd name="connsiteX0" fmla="*/ 552451 w 1303387"/>
                  <a:gd name="connsiteY0" fmla="*/ 0 h 669874"/>
                  <a:gd name="connsiteX1" fmla="*/ 784273 w 1303387"/>
                  <a:gd name="connsiteY1" fmla="*/ 0 h 669874"/>
                  <a:gd name="connsiteX2" fmla="*/ 812848 w 1303387"/>
                  <a:gd name="connsiteY2" fmla="*/ 309562 h 669874"/>
                  <a:gd name="connsiteX3" fmla="*/ 1303387 w 1303387"/>
                  <a:gd name="connsiteY3" fmla="*/ 390524 h 669874"/>
                  <a:gd name="connsiteX4" fmla="*/ 917624 w 1303387"/>
                  <a:gd name="connsiteY4" fmla="*/ 490538 h 669874"/>
                  <a:gd name="connsiteX5" fmla="*/ 855711 w 1303387"/>
                  <a:gd name="connsiteY5" fmla="*/ 666750 h 669874"/>
                  <a:gd name="connsiteX6" fmla="*/ 593773 w 1303387"/>
                  <a:gd name="connsiteY6" fmla="*/ 500063 h 669874"/>
                  <a:gd name="connsiteX7" fmla="*/ 0 w 1303387"/>
                  <a:gd name="connsiteY7" fmla="*/ 509587 h 669874"/>
                  <a:gd name="connsiteX8" fmla="*/ 565198 w 1303387"/>
                  <a:gd name="connsiteY8" fmla="*/ 328613 h 669874"/>
                  <a:gd name="connsiteX9" fmla="*/ 552451 w 1303387"/>
                  <a:gd name="connsiteY9" fmla="*/ 0 h 669874"/>
                  <a:gd name="connsiteX0" fmla="*/ 366714 w 1117650"/>
                  <a:gd name="connsiteY0" fmla="*/ 0 h 669874"/>
                  <a:gd name="connsiteX1" fmla="*/ 598536 w 1117650"/>
                  <a:gd name="connsiteY1" fmla="*/ 0 h 669874"/>
                  <a:gd name="connsiteX2" fmla="*/ 627111 w 1117650"/>
                  <a:gd name="connsiteY2" fmla="*/ 309562 h 669874"/>
                  <a:gd name="connsiteX3" fmla="*/ 1117650 w 1117650"/>
                  <a:gd name="connsiteY3" fmla="*/ 390524 h 669874"/>
                  <a:gd name="connsiteX4" fmla="*/ 731887 w 1117650"/>
                  <a:gd name="connsiteY4" fmla="*/ 490538 h 669874"/>
                  <a:gd name="connsiteX5" fmla="*/ 669974 w 1117650"/>
                  <a:gd name="connsiteY5" fmla="*/ 666750 h 669874"/>
                  <a:gd name="connsiteX6" fmla="*/ 408036 w 1117650"/>
                  <a:gd name="connsiteY6" fmla="*/ 500063 h 669874"/>
                  <a:gd name="connsiteX7" fmla="*/ 0 w 1117650"/>
                  <a:gd name="connsiteY7" fmla="*/ 514350 h 669874"/>
                  <a:gd name="connsiteX8" fmla="*/ 379461 w 1117650"/>
                  <a:gd name="connsiteY8" fmla="*/ 328613 h 669874"/>
                  <a:gd name="connsiteX9" fmla="*/ 366714 w 1117650"/>
                  <a:gd name="connsiteY9" fmla="*/ 0 h 669874"/>
                  <a:gd name="connsiteX0" fmla="*/ 366746 w 1117682"/>
                  <a:gd name="connsiteY0" fmla="*/ 0 h 669874"/>
                  <a:gd name="connsiteX1" fmla="*/ 598568 w 1117682"/>
                  <a:gd name="connsiteY1" fmla="*/ 0 h 669874"/>
                  <a:gd name="connsiteX2" fmla="*/ 627143 w 1117682"/>
                  <a:gd name="connsiteY2" fmla="*/ 309562 h 669874"/>
                  <a:gd name="connsiteX3" fmla="*/ 1117682 w 1117682"/>
                  <a:gd name="connsiteY3" fmla="*/ 390524 h 669874"/>
                  <a:gd name="connsiteX4" fmla="*/ 731919 w 1117682"/>
                  <a:gd name="connsiteY4" fmla="*/ 490538 h 669874"/>
                  <a:gd name="connsiteX5" fmla="*/ 670006 w 1117682"/>
                  <a:gd name="connsiteY5" fmla="*/ 666750 h 669874"/>
                  <a:gd name="connsiteX6" fmla="*/ 408068 w 1117682"/>
                  <a:gd name="connsiteY6" fmla="*/ 500063 h 669874"/>
                  <a:gd name="connsiteX7" fmla="*/ 32 w 1117682"/>
                  <a:gd name="connsiteY7" fmla="*/ 514350 h 669874"/>
                  <a:gd name="connsiteX8" fmla="*/ 379493 w 1117682"/>
                  <a:gd name="connsiteY8" fmla="*/ 328613 h 669874"/>
                  <a:gd name="connsiteX9" fmla="*/ 366746 w 1117682"/>
                  <a:gd name="connsiteY9" fmla="*/ 0 h 669874"/>
                  <a:gd name="connsiteX0" fmla="*/ 366746 w 1117682"/>
                  <a:gd name="connsiteY0" fmla="*/ 0 h 669874"/>
                  <a:gd name="connsiteX1" fmla="*/ 598568 w 1117682"/>
                  <a:gd name="connsiteY1" fmla="*/ 0 h 669874"/>
                  <a:gd name="connsiteX2" fmla="*/ 627143 w 1117682"/>
                  <a:gd name="connsiteY2" fmla="*/ 309562 h 669874"/>
                  <a:gd name="connsiteX3" fmla="*/ 1117682 w 1117682"/>
                  <a:gd name="connsiteY3" fmla="*/ 390524 h 669874"/>
                  <a:gd name="connsiteX4" fmla="*/ 731919 w 1117682"/>
                  <a:gd name="connsiteY4" fmla="*/ 490538 h 669874"/>
                  <a:gd name="connsiteX5" fmla="*/ 670006 w 1117682"/>
                  <a:gd name="connsiteY5" fmla="*/ 666750 h 669874"/>
                  <a:gd name="connsiteX6" fmla="*/ 408068 w 1117682"/>
                  <a:gd name="connsiteY6" fmla="*/ 500063 h 669874"/>
                  <a:gd name="connsiteX7" fmla="*/ 32 w 1117682"/>
                  <a:gd name="connsiteY7" fmla="*/ 514350 h 669874"/>
                  <a:gd name="connsiteX8" fmla="*/ 379493 w 1117682"/>
                  <a:gd name="connsiteY8" fmla="*/ 328613 h 669874"/>
                  <a:gd name="connsiteX9" fmla="*/ 366746 w 1117682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195" h="669874">
                    <a:moveTo>
                      <a:pt x="366746" y="0"/>
                    </a:moveTo>
                    <a:lnTo>
                      <a:pt x="598568" y="0"/>
                    </a:lnTo>
                    <a:lnTo>
                      <a:pt x="627143" y="309562"/>
                    </a:lnTo>
                    <a:cubicBezTo>
                      <a:pt x="635875" y="382587"/>
                      <a:pt x="1014496" y="238918"/>
                      <a:pt x="1027195" y="390524"/>
                    </a:cubicBezTo>
                    <a:cubicBezTo>
                      <a:pt x="1004176" y="578643"/>
                      <a:pt x="772401" y="452437"/>
                      <a:pt x="731919" y="490538"/>
                    </a:cubicBezTo>
                    <a:cubicBezTo>
                      <a:pt x="667625" y="552451"/>
                      <a:pt x="821612" y="626270"/>
                      <a:pt x="670006" y="666750"/>
                    </a:cubicBezTo>
                    <a:cubicBezTo>
                      <a:pt x="475538" y="697706"/>
                      <a:pt x="499093" y="488157"/>
                      <a:pt x="408068" y="500063"/>
                    </a:cubicBezTo>
                    <a:cubicBezTo>
                      <a:pt x="272056" y="504825"/>
                      <a:pt x="126519" y="604838"/>
                      <a:pt x="32" y="514350"/>
                    </a:cubicBezTo>
                    <a:cubicBezTo>
                      <a:pt x="-3656" y="366713"/>
                      <a:pt x="306981" y="423863"/>
                      <a:pt x="379493" y="328613"/>
                    </a:cubicBezTo>
                    <a:lnTo>
                      <a:pt x="366746" y="0"/>
                    </a:lnTo>
                    <a:close/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Isosceles Triangle 12">
                <a:extLst>
                  <a:ext uri="{FF2B5EF4-FFF2-40B4-BE49-F238E27FC236}">
                    <a16:creationId xmlns:a16="http://schemas.microsoft.com/office/drawing/2014/main" id="{5E03D869-4371-4408-9F56-9CDB1CB63347}"/>
                  </a:ext>
                </a:extLst>
              </p:cNvPr>
              <p:cNvSpPr/>
              <p:nvPr/>
            </p:nvSpPr>
            <p:spPr>
              <a:xfrm flipV="1">
                <a:off x="3832860" y="5982373"/>
                <a:ext cx="231618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Isosceles Triangle 12">
                <a:extLst>
                  <a:ext uri="{FF2B5EF4-FFF2-40B4-BE49-F238E27FC236}">
                    <a16:creationId xmlns:a16="http://schemas.microsoft.com/office/drawing/2014/main" id="{4549E736-33E8-4D64-AD9B-780A402A8287}"/>
                  </a:ext>
                </a:extLst>
              </p:cNvPr>
              <p:cNvSpPr/>
              <p:nvPr/>
            </p:nvSpPr>
            <p:spPr>
              <a:xfrm rot="4997214" flipV="1">
                <a:off x="3259810" y="5818715"/>
                <a:ext cx="130762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Isosceles Triangle 12">
                <a:extLst>
                  <a:ext uri="{FF2B5EF4-FFF2-40B4-BE49-F238E27FC236}">
                    <a16:creationId xmlns:a16="http://schemas.microsoft.com/office/drawing/2014/main" id="{AA8786E2-2D65-456A-9470-7AB6CA1A5557}"/>
                  </a:ext>
                </a:extLst>
              </p:cNvPr>
              <p:cNvSpPr/>
              <p:nvPr/>
            </p:nvSpPr>
            <p:spPr>
              <a:xfrm rot="18082952" flipV="1">
                <a:off x="4221024" y="5751874"/>
                <a:ext cx="192839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7A0916-FDB6-4FBB-AC12-CA44BACDE454}"/>
              </a:ext>
            </a:extLst>
          </p:cNvPr>
          <p:cNvGrpSpPr/>
          <p:nvPr/>
        </p:nvGrpSpPr>
        <p:grpSpPr>
          <a:xfrm>
            <a:off x="2289375" y="2940620"/>
            <a:ext cx="3009717" cy="3458416"/>
            <a:chOff x="2692660" y="3528492"/>
            <a:chExt cx="2096025" cy="240850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A9BB450-DBA6-4921-80B4-59CF8E74E5D8}"/>
                </a:ext>
              </a:extLst>
            </p:cNvPr>
            <p:cNvGrpSpPr/>
            <p:nvPr/>
          </p:nvGrpSpPr>
          <p:grpSpPr>
            <a:xfrm>
              <a:off x="2692660" y="3528492"/>
              <a:ext cx="2096025" cy="2408508"/>
              <a:chOff x="3776869" y="268715"/>
              <a:chExt cx="5353879" cy="6152053"/>
            </a:xfrm>
            <a:solidFill>
              <a:srgbClr val="FFFFFF"/>
            </a:solidFill>
          </p:grpSpPr>
          <p:sp>
            <p:nvSpPr>
              <p:cNvPr id="100" name="Moon 6">
                <a:extLst>
                  <a:ext uri="{FF2B5EF4-FFF2-40B4-BE49-F238E27FC236}">
                    <a16:creationId xmlns:a16="http://schemas.microsoft.com/office/drawing/2014/main" id="{4CD909DF-4824-4DD1-96BD-FD3D7AE342D2}"/>
                  </a:ext>
                </a:extLst>
              </p:cNvPr>
              <p:cNvSpPr/>
              <p:nvPr/>
            </p:nvSpPr>
            <p:spPr>
              <a:xfrm>
                <a:off x="3962089" y="3204961"/>
                <a:ext cx="969138" cy="2657152"/>
              </a:xfrm>
              <a:custGeom>
                <a:avLst/>
                <a:gdLst>
                  <a:gd name="connsiteX0" fmla="*/ 950889 w 950889"/>
                  <a:gd name="connsiteY0" fmla="*/ 1901778 h 1901778"/>
                  <a:gd name="connsiteX1" fmla="*/ 0 w 950889"/>
                  <a:gd name="connsiteY1" fmla="*/ 950889 h 1901778"/>
                  <a:gd name="connsiteX2" fmla="*/ 950889 w 950889"/>
                  <a:gd name="connsiteY2" fmla="*/ 0 h 1901778"/>
                  <a:gd name="connsiteX3" fmla="*/ 950889 w 950889"/>
                  <a:gd name="connsiteY3" fmla="*/ 1901778 h 1901778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1712 w 951712"/>
                  <a:gd name="connsiteY0" fmla="*/ 2657152 h 2657152"/>
                  <a:gd name="connsiteX1" fmla="*/ 823 w 951712"/>
                  <a:gd name="connsiteY1" fmla="*/ 1706263 h 2657152"/>
                  <a:gd name="connsiteX2" fmla="*/ 951712 w 951712"/>
                  <a:gd name="connsiteY2" fmla="*/ 0 h 2657152"/>
                  <a:gd name="connsiteX3" fmla="*/ 951712 w 951712"/>
                  <a:gd name="connsiteY3" fmla="*/ 2657152 h 2657152"/>
                  <a:gd name="connsiteX0" fmla="*/ 232577 w 232577"/>
                  <a:gd name="connsiteY0" fmla="*/ 2657152 h 2657152"/>
                  <a:gd name="connsiteX1" fmla="*/ 232577 w 232577"/>
                  <a:gd name="connsiteY1" fmla="*/ 0 h 2657152"/>
                  <a:gd name="connsiteX2" fmla="*/ 232577 w 232577"/>
                  <a:gd name="connsiteY2" fmla="*/ 2657152 h 2657152"/>
                  <a:gd name="connsiteX0" fmla="*/ 735954 w 735954"/>
                  <a:gd name="connsiteY0" fmla="*/ 2657152 h 2657152"/>
                  <a:gd name="connsiteX1" fmla="*/ 735954 w 735954"/>
                  <a:gd name="connsiteY1" fmla="*/ 0 h 2657152"/>
                  <a:gd name="connsiteX2" fmla="*/ 735954 w 735954"/>
                  <a:gd name="connsiteY2" fmla="*/ 2657152 h 2657152"/>
                  <a:gd name="connsiteX0" fmla="*/ 969138 w 969138"/>
                  <a:gd name="connsiteY0" fmla="*/ 2657152 h 2657152"/>
                  <a:gd name="connsiteX1" fmla="*/ 969138 w 969138"/>
                  <a:gd name="connsiteY1" fmla="*/ 0 h 2657152"/>
                  <a:gd name="connsiteX2" fmla="*/ 969138 w 969138"/>
                  <a:gd name="connsiteY2" fmla="*/ 2657152 h 265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138" h="2657152">
                    <a:moveTo>
                      <a:pt x="969138" y="2657152"/>
                    </a:moveTo>
                    <a:lnTo>
                      <a:pt x="969138" y="0"/>
                    </a:lnTo>
                    <a:cubicBezTo>
                      <a:pt x="-513" y="239674"/>
                      <a:pt x="-610113" y="2099424"/>
                      <a:pt x="969138" y="265715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Moon 6">
                <a:extLst>
                  <a:ext uri="{FF2B5EF4-FFF2-40B4-BE49-F238E27FC236}">
                    <a16:creationId xmlns:a16="http://schemas.microsoft.com/office/drawing/2014/main" id="{C1F3ED8B-6510-4DF5-A3E7-B68F063112F4}"/>
                  </a:ext>
                </a:extLst>
              </p:cNvPr>
              <p:cNvSpPr/>
              <p:nvPr/>
            </p:nvSpPr>
            <p:spPr>
              <a:xfrm flipH="1">
                <a:off x="7932458" y="3229982"/>
                <a:ext cx="969138" cy="2657152"/>
              </a:xfrm>
              <a:custGeom>
                <a:avLst/>
                <a:gdLst>
                  <a:gd name="connsiteX0" fmla="*/ 950889 w 950889"/>
                  <a:gd name="connsiteY0" fmla="*/ 1901778 h 1901778"/>
                  <a:gd name="connsiteX1" fmla="*/ 0 w 950889"/>
                  <a:gd name="connsiteY1" fmla="*/ 950889 h 1901778"/>
                  <a:gd name="connsiteX2" fmla="*/ 950889 w 950889"/>
                  <a:gd name="connsiteY2" fmla="*/ 0 h 1901778"/>
                  <a:gd name="connsiteX3" fmla="*/ 950889 w 950889"/>
                  <a:gd name="connsiteY3" fmla="*/ 1901778 h 1901778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1712 w 951712"/>
                  <a:gd name="connsiteY0" fmla="*/ 2657152 h 2657152"/>
                  <a:gd name="connsiteX1" fmla="*/ 823 w 951712"/>
                  <a:gd name="connsiteY1" fmla="*/ 1706263 h 2657152"/>
                  <a:gd name="connsiteX2" fmla="*/ 951712 w 951712"/>
                  <a:gd name="connsiteY2" fmla="*/ 0 h 2657152"/>
                  <a:gd name="connsiteX3" fmla="*/ 951712 w 951712"/>
                  <a:gd name="connsiteY3" fmla="*/ 2657152 h 2657152"/>
                  <a:gd name="connsiteX0" fmla="*/ 232577 w 232577"/>
                  <a:gd name="connsiteY0" fmla="*/ 2657152 h 2657152"/>
                  <a:gd name="connsiteX1" fmla="*/ 232577 w 232577"/>
                  <a:gd name="connsiteY1" fmla="*/ 0 h 2657152"/>
                  <a:gd name="connsiteX2" fmla="*/ 232577 w 232577"/>
                  <a:gd name="connsiteY2" fmla="*/ 2657152 h 2657152"/>
                  <a:gd name="connsiteX0" fmla="*/ 735954 w 735954"/>
                  <a:gd name="connsiteY0" fmla="*/ 2657152 h 2657152"/>
                  <a:gd name="connsiteX1" fmla="*/ 735954 w 735954"/>
                  <a:gd name="connsiteY1" fmla="*/ 0 h 2657152"/>
                  <a:gd name="connsiteX2" fmla="*/ 735954 w 735954"/>
                  <a:gd name="connsiteY2" fmla="*/ 2657152 h 2657152"/>
                  <a:gd name="connsiteX0" fmla="*/ 969138 w 969138"/>
                  <a:gd name="connsiteY0" fmla="*/ 2657152 h 2657152"/>
                  <a:gd name="connsiteX1" fmla="*/ 969138 w 969138"/>
                  <a:gd name="connsiteY1" fmla="*/ 0 h 2657152"/>
                  <a:gd name="connsiteX2" fmla="*/ 969138 w 969138"/>
                  <a:gd name="connsiteY2" fmla="*/ 2657152 h 265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138" h="2657152">
                    <a:moveTo>
                      <a:pt x="969138" y="2657152"/>
                    </a:moveTo>
                    <a:lnTo>
                      <a:pt x="969138" y="0"/>
                    </a:lnTo>
                    <a:cubicBezTo>
                      <a:pt x="-513" y="239674"/>
                      <a:pt x="-610113" y="2099424"/>
                      <a:pt x="969138" y="265715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6FF205E-177E-44D4-9583-4AAAC96FE2E8}"/>
                  </a:ext>
                </a:extLst>
              </p:cNvPr>
              <p:cNvSpPr/>
              <p:nvPr/>
            </p:nvSpPr>
            <p:spPr>
              <a:xfrm rot="376749">
                <a:off x="3776869" y="344557"/>
                <a:ext cx="5353879" cy="4373217"/>
              </a:xfrm>
              <a:prstGeom prst="ellipse">
                <a:avLst/>
              </a:pr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174B7FC-7142-41B3-BEEF-5105705A86EC}"/>
                  </a:ext>
                </a:extLst>
              </p:cNvPr>
              <p:cNvSpPr/>
              <p:nvPr/>
            </p:nvSpPr>
            <p:spPr>
              <a:xfrm rot="5400000">
                <a:off x="4743948" y="2697056"/>
                <a:ext cx="3405989" cy="4041435"/>
              </a:xfrm>
              <a:prstGeom prst="ellipse">
                <a:avLst/>
              </a:pr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Moon 104">
                <a:extLst>
                  <a:ext uri="{FF2B5EF4-FFF2-40B4-BE49-F238E27FC236}">
                    <a16:creationId xmlns:a16="http://schemas.microsoft.com/office/drawing/2014/main" id="{F73A1263-286E-49CD-9AC7-321E937191A6}"/>
                  </a:ext>
                </a:extLst>
              </p:cNvPr>
              <p:cNvSpPr/>
              <p:nvPr/>
            </p:nvSpPr>
            <p:spPr>
              <a:xfrm rot="16200000">
                <a:off x="6700043" y="4860132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Moon 105">
                <a:extLst>
                  <a:ext uri="{FF2B5EF4-FFF2-40B4-BE49-F238E27FC236}">
                    <a16:creationId xmlns:a16="http://schemas.microsoft.com/office/drawing/2014/main" id="{A840CE7C-6803-4CC4-89B8-7FB00B031290}"/>
                  </a:ext>
                </a:extLst>
              </p:cNvPr>
              <p:cNvSpPr/>
              <p:nvPr/>
            </p:nvSpPr>
            <p:spPr>
              <a:xfrm rot="16200000">
                <a:off x="6014803" y="4860132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Moon 106">
                <a:extLst>
                  <a:ext uri="{FF2B5EF4-FFF2-40B4-BE49-F238E27FC236}">
                    <a16:creationId xmlns:a16="http://schemas.microsoft.com/office/drawing/2014/main" id="{7BB04819-D1C4-46E9-9F94-F3721CD128FF}"/>
                  </a:ext>
                </a:extLst>
              </p:cNvPr>
              <p:cNvSpPr/>
              <p:nvPr/>
            </p:nvSpPr>
            <p:spPr>
              <a:xfrm rot="16200000">
                <a:off x="5335226" y="4692237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Moon 107">
                <a:extLst>
                  <a:ext uri="{FF2B5EF4-FFF2-40B4-BE49-F238E27FC236}">
                    <a16:creationId xmlns:a16="http://schemas.microsoft.com/office/drawing/2014/main" id="{296D0775-42AF-4A62-ABB2-556B3BA9C416}"/>
                  </a:ext>
                </a:extLst>
              </p:cNvPr>
              <p:cNvSpPr/>
              <p:nvPr/>
            </p:nvSpPr>
            <p:spPr>
              <a:xfrm rot="16200000">
                <a:off x="5616334" y="42201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Moon 108">
                <a:extLst>
                  <a:ext uri="{FF2B5EF4-FFF2-40B4-BE49-F238E27FC236}">
                    <a16:creationId xmlns:a16="http://schemas.microsoft.com/office/drawing/2014/main" id="{2F4C6C1F-90F8-4350-8E87-EBBFAD8E7520}"/>
                  </a:ext>
                </a:extLst>
              </p:cNvPr>
              <p:cNvSpPr/>
              <p:nvPr/>
            </p:nvSpPr>
            <p:spPr>
              <a:xfrm rot="16200000">
                <a:off x="6349311" y="4363297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Moon 109">
                <a:extLst>
                  <a:ext uri="{FF2B5EF4-FFF2-40B4-BE49-F238E27FC236}">
                    <a16:creationId xmlns:a16="http://schemas.microsoft.com/office/drawing/2014/main" id="{DDF0C3FA-C0D4-44F2-8E01-AB144A472F70}"/>
                  </a:ext>
                </a:extLst>
              </p:cNvPr>
              <p:cNvSpPr/>
              <p:nvPr/>
            </p:nvSpPr>
            <p:spPr>
              <a:xfrm rot="16200000">
                <a:off x="7114417" y="42201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Moon 110">
                <a:extLst>
                  <a:ext uri="{FF2B5EF4-FFF2-40B4-BE49-F238E27FC236}">
                    <a16:creationId xmlns:a16="http://schemas.microsoft.com/office/drawing/2014/main" id="{8E117179-7103-49D8-BB04-4D867E53C480}"/>
                  </a:ext>
                </a:extLst>
              </p:cNvPr>
              <p:cNvSpPr/>
              <p:nvPr/>
            </p:nvSpPr>
            <p:spPr>
              <a:xfrm rot="16200000">
                <a:off x="7377322" y="47184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Moon 111">
                <a:extLst>
                  <a:ext uri="{FF2B5EF4-FFF2-40B4-BE49-F238E27FC236}">
                    <a16:creationId xmlns:a16="http://schemas.microsoft.com/office/drawing/2014/main" id="{D34346CB-0251-4FAD-A745-F578A795CBFB}"/>
                  </a:ext>
                </a:extLst>
              </p:cNvPr>
              <p:cNvSpPr/>
              <p:nvPr/>
            </p:nvSpPr>
            <p:spPr>
              <a:xfrm rot="16200000">
                <a:off x="7114417" y="5276378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92EC23ED-17FF-4E5F-BD29-2EDDF34C720A}"/>
                  </a:ext>
                </a:extLst>
              </p:cNvPr>
              <p:cNvSpPr/>
              <p:nvPr/>
            </p:nvSpPr>
            <p:spPr>
              <a:xfrm rot="16200000">
                <a:off x="6354487" y="5455370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Moon 113">
                <a:extLst>
                  <a:ext uri="{FF2B5EF4-FFF2-40B4-BE49-F238E27FC236}">
                    <a16:creationId xmlns:a16="http://schemas.microsoft.com/office/drawing/2014/main" id="{AFFC9D86-BEB4-47DC-9A14-D6B76B2113E1}"/>
                  </a:ext>
                </a:extLst>
              </p:cNvPr>
              <p:cNvSpPr/>
              <p:nvPr/>
            </p:nvSpPr>
            <p:spPr>
              <a:xfrm rot="16200000">
                <a:off x="5625324" y="5264254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C526FD1-6E55-44F6-8884-90343645FE7A}"/>
                  </a:ext>
                </a:extLst>
              </p:cNvPr>
              <p:cNvSpPr/>
              <p:nvPr/>
            </p:nvSpPr>
            <p:spPr>
              <a:xfrm rot="599822">
                <a:off x="4102036" y="268715"/>
                <a:ext cx="949238" cy="1099955"/>
              </a:xfrm>
              <a:custGeom>
                <a:avLst/>
                <a:gdLst>
                  <a:gd name="connsiteX0" fmla="*/ 498336 w 955536"/>
                  <a:gd name="connsiteY0" fmla="*/ 1155829 h 1155829"/>
                  <a:gd name="connsiteX1" fmla="*/ 180836 w 955536"/>
                  <a:gd name="connsiteY1" fmla="*/ 939929 h 1155829"/>
                  <a:gd name="connsiteX2" fmla="*/ 28436 w 955536"/>
                  <a:gd name="connsiteY2" fmla="*/ 444629 h 1155829"/>
                  <a:gd name="connsiteX3" fmla="*/ 28436 w 955536"/>
                  <a:gd name="connsiteY3" fmla="*/ 266829 h 1155829"/>
                  <a:gd name="connsiteX4" fmla="*/ 320536 w 955536"/>
                  <a:gd name="connsiteY4" fmla="*/ 444629 h 1155829"/>
                  <a:gd name="connsiteX5" fmla="*/ 396736 w 955536"/>
                  <a:gd name="connsiteY5" fmla="*/ 129 h 1155829"/>
                  <a:gd name="connsiteX6" fmla="*/ 955536 w 955536"/>
                  <a:gd name="connsiteY6" fmla="*/ 495429 h 1155829"/>
                  <a:gd name="connsiteX7" fmla="*/ 955536 w 955536"/>
                  <a:gd name="connsiteY7" fmla="*/ 495429 h 1155829"/>
                  <a:gd name="connsiteX0" fmla="*/ 473408 w 930608"/>
                  <a:gd name="connsiteY0" fmla="*/ 1155829 h 1155829"/>
                  <a:gd name="connsiteX1" fmla="*/ 155908 w 930608"/>
                  <a:gd name="connsiteY1" fmla="*/ 939929 h 1155829"/>
                  <a:gd name="connsiteX2" fmla="*/ 3508 w 930608"/>
                  <a:gd name="connsiteY2" fmla="*/ 266829 h 1155829"/>
                  <a:gd name="connsiteX3" fmla="*/ 295608 w 930608"/>
                  <a:gd name="connsiteY3" fmla="*/ 444629 h 1155829"/>
                  <a:gd name="connsiteX4" fmla="*/ 371808 w 930608"/>
                  <a:gd name="connsiteY4" fmla="*/ 129 h 1155829"/>
                  <a:gd name="connsiteX5" fmla="*/ 930608 w 930608"/>
                  <a:gd name="connsiteY5" fmla="*/ 495429 h 1155829"/>
                  <a:gd name="connsiteX6" fmla="*/ 930608 w 930608"/>
                  <a:gd name="connsiteY6" fmla="*/ 495429 h 1155829"/>
                  <a:gd name="connsiteX0" fmla="*/ 469969 w 927169"/>
                  <a:gd name="connsiteY0" fmla="*/ 1155829 h 1169918"/>
                  <a:gd name="connsiteX1" fmla="*/ 266769 w 927169"/>
                  <a:gd name="connsiteY1" fmla="*/ 1099949 h 1169918"/>
                  <a:gd name="connsiteX2" fmla="*/ 69 w 927169"/>
                  <a:gd name="connsiteY2" fmla="*/ 266829 h 1169918"/>
                  <a:gd name="connsiteX3" fmla="*/ 292169 w 927169"/>
                  <a:gd name="connsiteY3" fmla="*/ 444629 h 1169918"/>
                  <a:gd name="connsiteX4" fmla="*/ 368369 w 927169"/>
                  <a:gd name="connsiteY4" fmla="*/ 129 h 1169918"/>
                  <a:gd name="connsiteX5" fmla="*/ 927169 w 927169"/>
                  <a:gd name="connsiteY5" fmla="*/ 495429 h 1169918"/>
                  <a:gd name="connsiteX6" fmla="*/ 927169 w 927169"/>
                  <a:gd name="connsiteY6" fmla="*/ 495429 h 1169918"/>
                  <a:gd name="connsiteX0" fmla="*/ 266769 w 927169"/>
                  <a:gd name="connsiteY0" fmla="*/ 1099949 h 1099949"/>
                  <a:gd name="connsiteX1" fmla="*/ 69 w 927169"/>
                  <a:gd name="connsiteY1" fmla="*/ 266829 h 1099949"/>
                  <a:gd name="connsiteX2" fmla="*/ 292169 w 927169"/>
                  <a:gd name="connsiteY2" fmla="*/ 444629 h 1099949"/>
                  <a:gd name="connsiteX3" fmla="*/ 368369 w 927169"/>
                  <a:gd name="connsiteY3" fmla="*/ 129 h 1099949"/>
                  <a:gd name="connsiteX4" fmla="*/ 927169 w 927169"/>
                  <a:gd name="connsiteY4" fmla="*/ 495429 h 1099949"/>
                  <a:gd name="connsiteX5" fmla="*/ 927169 w 927169"/>
                  <a:gd name="connsiteY5" fmla="*/ 495429 h 1099949"/>
                  <a:gd name="connsiteX0" fmla="*/ 274386 w 934786"/>
                  <a:gd name="connsiteY0" fmla="*/ 1099955 h 1099955"/>
                  <a:gd name="connsiteX1" fmla="*/ 66 w 934786"/>
                  <a:gd name="connsiteY1" fmla="*/ 373515 h 1099955"/>
                  <a:gd name="connsiteX2" fmla="*/ 299786 w 934786"/>
                  <a:gd name="connsiteY2" fmla="*/ 444635 h 1099955"/>
                  <a:gd name="connsiteX3" fmla="*/ 375986 w 934786"/>
                  <a:gd name="connsiteY3" fmla="*/ 135 h 1099955"/>
                  <a:gd name="connsiteX4" fmla="*/ 934786 w 934786"/>
                  <a:gd name="connsiteY4" fmla="*/ 495435 h 1099955"/>
                  <a:gd name="connsiteX5" fmla="*/ 934786 w 934786"/>
                  <a:gd name="connsiteY5" fmla="*/ 495435 h 1099955"/>
                  <a:gd name="connsiteX0" fmla="*/ 288838 w 949238"/>
                  <a:gd name="connsiteY0" fmla="*/ 1099955 h 1099955"/>
                  <a:gd name="connsiteX1" fmla="*/ 14518 w 949238"/>
                  <a:gd name="connsiteY1" fmla="*/ 373515 h 1099955"/>
                  <a:gd name="connsiteX2" fmla="*/ 314238 w 949238"/>
                  <a:gd name="connsiteY2" fmla="*/ 444635 h 1099955"/>
                  <a:gd name="connsiteX3" fmla="*/ 390438 w 949238"/>
                  <a:gd name="connsiteY3" fmla="*/ 135 h 1099955"/>
                  <a:gd name="connsiteX4" fmla="*/ 949238 w 949238"/>
                  <a:gd name="connsiteY4" fmla="*/ 495435 h 1099955"/>
                  <a:gd name="connsiteX5" fmla="*/ 949238 w 949238"/>
                  <a:gd name="connsiteY5" fmla="*/ 495435 h 1099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238" h="1099955">
                    <a:moveTo>
                      <a:pt x="288838" y="1099955"/>
                    </a:moveTo>
                    <a:cubicBezTo>
                      <a:pt x="210521" y="951788"/>
                      <a:pt x="-65915" y="482735"/>
                      <a:pt x="14518" y="373515"/>
                    </a:cubicBezTo>
                    <a:cubicBezTo>
                      <a:pt x="94951" y="264295"/>
                      <a:pt x="251585" y="506865"/>
                      <a:pt x="314238" y="444635"/>
                    </a:cubicBezTo>
                    <a:cubicBezTo>
                      <a:pt x="376891" y="382405"/>
                      <a:pt x="284605" y="-8332"/>
                      <a:pt x="390438" y="135"/>
                    </a:cubicBezTo>
                    <a:cubicBezTo>
                      <a:pt x="496271" y="8602"/>
                      <a:pt x="949238" y="495435"/>
                      <a:pt x="949238" y="495435"/>
                    </a:cubicBezTo>
                    <a:lnTo>
                      <a:pt x="949238" y="495435"/>
                    </a:lnTo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4E39B3E-EDFF-49BA-9EB3-27864B221497}"/>
                  </a:ext>
                </a:extLst>
              </p:cNvPr>
              <p:cNvSpPr/>
              <p:nvPr/>
            </p:nvSpPr>
            <p:spPr>
              <a:xfrm rot="599822" flipH="1">
                <a:off x="8026067" y="418582"/>
                <a:ext cx="949238" cy="1099956"/>
              </a:xfrm>
              <a:custGeom>
                <a:avLst/>
                <a:gdLst>
                  <a:gd name="connsiteX0" fmla="*/ 498336 w 955536"/>
                  <a:gd name="connsiteY0" fmla="*/ 1155829 h 1155829"/>
                  <a:gd name="connsiteX1" fmla="*/ 180836 w 955536"/>
                  <a:gd name="connsiteY1" fmla="*/ 939929 h 1155829"/>
                  <a:gd name="connsiteX2" fmla="*/ 28436 w 955536"/>
                  <a:gd name="connsiteY2" fmla="*/ 444629 h 1155829"/>
                  <a:gd name="connsiteX3" fmla="*/ 28436 w 955536"/>
                  <a:gd name="connsiteY3" fmla="*/ 266829 h 1155829"/>
                  <a:gd name="connsiteX4" fmla="*/ 320536 w 955536"/>
                  <a:gd name="connsiteY4" fmla="*/ 444629 h 1155829"/>
                  <a:gd name="connsiteX5" fmla="*/ 396736 w 955536"/>
                  <a:gd name="connsiteY5" fmla="*/ 129 h 1155829"/>
                  <a:gd name="connsiteX6" fmla="*/ 955536 w 955536"/>
                  <a:gd name="connsiteY6" fmla="*/ 495429 h 1155829"/>
                  <a:gd name="connsiteX7" fmla="*/ 955536 w 955536"/>
                  <a:gd name="connsiteY7" fmla="*/ 495429 h 1155829"/>
                  <a:gd name="connsiteX0" fmla="*/ 473408 w 930608"/>
                  <a:gd name="connsiteY0" fmla="*/ 1155829 h 1155829"/>
                  <a:gd name="connsiteX1" fmla="*/ 155908 w 930608"/>
                  <a:gd name="connsiteY1" fmla="*/ 939929 h 1155829"/>
                  <a:gd name="connsiteX2" fmla="*/ 3508 w 930608"/>
                  <a:gd name="connsiteY2" fmla="*/ 266829 h 1155829"/>
                  <a:gd name="connsiteX3" fmla="*/ 295608 w 930608"/>
                  <a:gd name="connsiteY3" fmla="*/ 444629 h 1155829"/>
                  <a:gd name="connsiteX4" fmla="*/ 371808 w 930608"/>
                  <a:gd name="connsiteY4" fmla="*/ 129 h 1155829"/>
                  <a:gd name="connsiteX5" fmla="*/ 930608 w 930608"/>
                  <a:gd name="connsiteY5" fmla="*/ 495429 h 1155829"/>
                  <a:gd name="connsiteX6" fmla="*/ 930608 w 930608"/>
                  <a:gd name="connsiteY6" fmla="*/ 495429 h 1155829"/>
                  <a:gd name="connsiteX0" fmla="*/ 469969 w 927169"/>
                  <a:gd name="connsiteY0" fmla="*/ 1155829 h 1169918"/>
                  <a:gd name="connsiteX1" fmla="*/ 266769 w 927169"/>
                  <a:gd name="connsiteY1" fmla="*/ 1099949 h 1169918"/>
                  <a:gd name="connsiteX2" fmla="*/ 69 w 927169"/>
                  <a:gd name="connsiteY2" fmla="*/ 266829 h 1169918"/>
                  <a:gd name="connsiteX3" fmla="*/ 292169 w 927169"/>
                  <a:gd name="connsiteY3" fmla="*/ 444629 h 1169918"/>
                  <a:gd name="connsiteX4" fmla="*/ 368369 w 927169"/>
                  <a:gd name="connsiteY4" fmla="*/ 129 h 1169918"/>
                  <a:gd name="connsiteX5" fmla="*/ 927169 w 927169"/>
                  <a:gd name="connsiteY5" fmla="*/ 495429 h 1169918"/>
                  <a:gd name="connsiteX6" fmla="*/ 927169 w 927169"/>
                  <a:gd name="connsiteY6" fmla="*/ 495429 h 1169918"/>
                  <a:gd name="connsiteX0" fmla="*/ 266769 w 927169"/>
                  <a:gd name="connsiteY0" fmla="*/ 1099949 h 1099949"/>
                  <a:gd name="connsiteX1" fmla="*/ 69 w 927169"/>
                  <a:gd name="connsiteY1" fmla="*/ 266829 h 1099949"/>
                  <a:gd name="connsiteX2" fmla="*/ 292169 w 927169"/>
                  <a:gd name="connsiteY2" fmla="*/ 444629 h 1099949"/>
                  <a:gd name="connsiteX3" fmla="*/ 368369 w 927169"/>
                  <a:gd name="connsiteY3" fmla="*/ 129 h 1099949"/>
                  <a:gd name="connsiteX4" fmla="*/ 927169 w 927169"/>
                  <a:gd name="connsiteY4" fmla="*/ 495429 h 1099949"/>
                  <a:gd name="connsiteX5" fmla="*/ 927169 w 927169"/>
                  <a:gd name="connsiteY5" fmla="*/ 495429 h 1099949"/>
                  <a:gd name="connsiteX0" fmla="*/ 274386 w 934786"/>
                  <a:gd name="connsiteY0" fmla="*/ 1099955 h 1099955"/>
                  <a:gd name="connsiteX1" fmla="*/ 66 w 934786"/>
                  <a:gd name="connsiteY1" fmla="*/ 373515 h 1099955"/>
                  <a:gd name="connsiteX2" fmla="*/ 299786 w 934786"/>
                  <a:gd name="connsiteY2" fmla="*/ 444635 h 1099955"/>
                  <a:gd name="connsiteX3" fmla="*/ 375986 w 934786"/>
                  <a:gd name="connsiteY3" fmla="*/ 135 h 1099955"/>
                  <a:gd name="connsiteX4" fmla="*/ 934786 w 934786"/>
                  <a:gd name="connsiteY4" fmla="*/ 495435 h 1099955"/>
                  <a:gd name="connsiteX5" fmla="*/ 934786 w 934786"/>
                  <a:gd name="connsiteY5" fmla="*/ 495435 h 1099955"/>
                  <a:gd name="connsiteX0" fmla="*/ 288838 w 949238"/>
                  <a:gd name="connsiteY0" fmla="*/ 1099955 h 1099955"/>
                  <a:gd name="connsiteX1" fmla="*/ 14518 w 949238"/>
                  <a:gd name="connsiteY1" fmla="*/ 373515 h 1099955"/>
                  <a:gd name="connsiteX2" fmla="*/ 314238 w 949238"/>
                  <a:gd name="connsiteY2" fmla="*/ 444635 h 1099955"/>
                  <a:gd name="connsiteX3" fmla="*/ 390438 w 949238"/>
                  <a:gd name="connsiteY3" fmla="*/ 135 h 1099955"/>
                  <a:gd name="connsiteX4" fmla="*/ 949238 w 949238"/>
                  <a:gd name="connsiteY4" fmla="*/ 495435 h 1099955"/>
                  <a:gd name="connsiteX5" fmla="*/ 949238 w 949238"/>
                  <a:gd name="connsiteY5" fmla="*/ 495435 h 1099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238" h="1099955">
                    <a:moveTo>
                      <a:pt x="288838" y="1099955"/>
                    </a:moveTo>
                    <a:cubicBezTo>
                      <a:pt x="210521" y="951788"/>
                      <a:pt x="-65915" y="482735"/>
                      <a:pt x="14518" y="373515"/>
                    </a:cubicBezTo>
                    <a:cubicBezTo>
                      <a:pt x="94951" y="264295"/>
                      <a:pt x="251585" y="506865"/>
                      <a:pt x="314238" y="444635"/>
                    </a:cubicBezTo>
                    <a:cubicBezTo>
                      <a:pt x="376891" y="382405"/>
                      <a:pt x="284605" y="-8332"/>
                      <a:pt x="390438" y="135"/>
                    </a:cubicBezTo>
                    <a:cubicBezTo>
                      <a:pt x="496271" y="8602"/>
                      <a:pt x="949238" y="495435"/>
                      <a:pt x="949238" y="495435"/>
                    </a:cubicBezTo>
                    <a:lnTo>
                      <a:pt x="949238" y="495435"/>
                    </a:lnTo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EEB7C27-4654-48D8-88EE-1E461019D488}"/>
                  </a:ext>
                </a:extLst>
              </p:cNvPr>
              <p:cNvSpPr/>
              <p:nvPr/>
            </p:nvSpPr>
            <p:spPr>
              <a:xfrm rot="599822">
                <a:off x="3783362" y="365574"/>
                <a:ext cx="5327158" cy="4333339"/>
              </a:xfrm>
              <a:prstGeom prst="ellipse">
                <a:avLst/>
              </a:prstGeom>
              <a:solidFill>
                <a:srgbClr val="FCD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39F97F6-B989-486D-BA40-58F2478B3108}"/>
                  </a:ext>
                </a:extLst>
              </p:cNvPr>
              <p:cNvSpPr/>
              <p:nvPr/>
            </p:nvSpPr>
            <p:spPr>
              <a:xfrm rot="1265831">
                <a:off x="4221439" y="1488897"/>
                <a:ext cx="2241727" cy="224172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4ED741F1-74EE-4F05-89FF-8BE2C18F6393}"/>
                  </a:ext>
                </a:extLst>
              </p:cNvPr>
              <p:cNvSpPr/>
              <p:nvPr/>
            </p:nvSpPr>
            <p:spPr>
              <a:xfrm rot="1004373">
                <a:off x="6430719" y="1488897"/>
                <a:ext cx="2241727" cy="224172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4F54D7C4-8879-4FE0-A151-9F21A070D5D7}"/>
                  </a:ext>
                </a:extLst>
              </p:cNvPr>
              <p:cNvSpPr/>
              <p:nvPr/>
            </p:nvSpPr>
            <p:spPr>
              <a:xfrm rot="706105">
                <a:off x="5017198" y="2045740"/>
                <a:ext cx="799836" cy="9143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F245260-B1FE-4466-B5E8-15F088F25571}"/>
                  </a:ext>
                </a:extLst>
              </p:cNvPr>
              <p:cNvSpPr/>
              <p:nvPr/>
            </p:nvSpPr>
            <p:spPr>
              <a:xfrm>
                <a:off x="5386091" y="2538931"/>
                <a:ext cx="294526" cy="33671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568764C-0B1C-4CD9-8402-B01E1C634EFF}"/>
                  </a:ext>
                </a:extLst>
              </p:cNvPr>
              <p:cNvSpPr/>
              <p:nvPr/>
            </p:nvSpPr>
            <p:spPr>
              <a:xfrm rot="718342">
                <a:off x="7094017" y="2127609"/>
                <a:ext cx="799836" cy="9143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6FBC00B3-5ABA-40BA-820D-6CC2BA6715BA}"/>
                  </a:ext>
                </a:extLst>
              </p:cNvPr>
              <p:cNvSpPr/>
              <p:nvPr/>
            </p:nvSpPr>
            <p:spPr>
              <a:xfrm>
                <a:off x="7241280" y="2584809"/>
                <a:ext cx="294526" cy="33671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78E0F015-82A4-433B-A283-716AD642C18E}"/>
                  </a:ext>
                </a:extLst>
              </p:cNvPr>
              <p:cNvSpPr/>
              <p:nvPr/>
            </p:nvSpPr>
            <p:spPr>
              <a:xfrm rot="599822">
                <a:off x="6315902" y="2415313"/>
                <a:ext cx="294525" cy="5273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26">
                <a:extLst>
                  <a:ext uri="{FF2B5EF4-FFF2-40B4-BE49-F238E27FC236}">
                    <a16:creationId xmlns:a16="http://schemas.microsoft.com/office/drawing/2014/main" id="{A67812C1-4A9E-4CEA-94DF-557EEB8ABFA7}"/>
                  </a:ext>
                </a:extLst>
              </p:cNvPr>
              <p:cNvSpPr/>
              <p:nvPr/>
            </p:nvSpPr>
            <p:spPr>
              <a:xfrm rot="344857">
                <a:off x="6111744" y="2815981"/>
                <a:ext cx="680795" cy="819391"/>
              </a:xfrm>
              <a:custGeom>
                <a:avLst/>
                <a:gdLst>
                  <a:gd name="connsiteX0" fmla="*/ 0 w 799837"/>
                  <a:gd name="connsiteY0" fmla="*/ 457200 h 914400"/>
                  <a:gd name="connsiteX1" fmla="*/ 399919 w 799837"/>
                  <a:gd name="connsiteY1" fmla="*/ 0 h 914400"/>
                  <a:gd name="connsiteX2" fmla="*/ 799838 w 799837"/>
                  <a:gd name="connsiteY2" fmla="*/ 457200 h 914400"/>
                  <a:gd name="connsiteX3" fmla="*/ 399919 w 799837"/>
                  <a:gd name="connsiteY3" fmla="*/ 914400 h 914400"/>
                  <a:gd name="connsiteX4" fmla="*/ 0 w 799837"/>
                  <a:gd name="connsiteY4" fmla="*/ 457200 h 914400"/>
                  <a:gd name="connsiteX0" fmla="*/ 0 w 718875"/>
                  <a:gd name="connsiteY0" fmla="*/ 309367 h 920890"/>
                  <a:gd name="connsiteX1" fmla="*/ 318956 w 718875"/>
                  <a:gd name="connsiteY1" fmla="*/ 4567 h 920890"/>
                  <a:gd name="connsiteX2" fmla="*/ 718875 w 718875"/>
                  <a:gd name="connsiteY2" fmla="*/ 461767 h 920890"/>
                  <a:gd name="connsiteX3" fmla="*/ 318956 w 718875"/>
                  <a:gd name="connsiteY3" fmla="*/ 918967 h 920890"/>
                  <a:gd name="connsiteX4" fmla="*/ 0 w 718875"/>
                  <a:gd name="connsiteY4" fmla="*/ 309367 h 920890"/>
                  <a:gd name="connsiteX0" fmla="*/ 0 w 680775"/>
                  <a:gd name="connsiteY0" fmla="*/ 305460 h 915123"/>
                  <a:gd name="connsiteX1" fmla="*/ 318956 w 680775"/>
                  <a:gd name="connsiteY1" fmla="*/ 660 h 915123"/>
                  <a:gd name="connsiteX2" fmla="*/ 680775 w 680775"/>
                  <a:gd name="connsiteY2" fmla="*/ 272122 h 915123"/>
                  <a:gd name="connsiteX3" fmla="*/ 318956 w 680775"/>
                  <a:gd name="connsiteY3" fmla="*/ 915060 h 915123"/>
                  <a:gd name="connsiteX4" fmla="*/ 0 w 680775"/>
                  <a:gd name="connsiteY4" fmla="*/ 305460 h 915123"/>
                  <a:gd name="connsiteX0" fmla="*/ 20 w 680795"/>
                  <a:gd name="connsiteY0" fmla="*/ 305460 h 819869"/>
                  <a:gd name="connsiteX1" fmla="*/ 318976 w 680795"/>
                  <a:gd name="connsiteY1" fmla="*/ 660 h 819869"/>
                  <a:gd name="connsiteX2" fmla="*/ 680795 w 680795"/>
                  <a:gd name="connsiteY2" fmla="*/ 272122 h 819869"/>
                  <a:gd name="connsiteX3" fmla="*/ 333264 w 680795"/>
                  <a:gd name="connsiteY3" fmla="*/ 819810 h 819869"/>
                  <a:gd name="connsiteX4" fmla="*/ 20 w 680795"/>
                  <a:gd name="connsiteY4" fmla="*/ 305460 h 819869"/>
                  <a:gd name="connsiteX0" fmla="*/ 20 w 680795"/>
                  <a:gd name="connsiteY0" fmla="*/ 305460 h 819811"/>
                  <a:gd name="connsiteX1" fmla="*/ 318976 w 680795"/>
                  <a:gd name="connsiteY1" fmla="*/ 660 h 819811"/>
                  <a:gd name="connsiteX2" fmla="*/ 680795 w 680795"/>
                  <a:gd name="connsiteY2" fmla="*/ 272122 h 819811"/>
                  <a:gd name="connsiteX3" fmla="*/ 333264 w 680795"/>
                  <a:gd name="connsiteY3" fmla="*/ 819810 h 819811"/>
                  <a:gd name="connsiteX4" fmla="*/ 20 w 680795"/>
                  <a:gd name="connsiteY4" fmla="*/ 305460 h 81981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795" h="819391">
                    <a:moveTo>
                      <a:pt x="20" y="305040"/>
                    </a:moveTo>
                    <a:cubicBezTo>
                      <a:pt x="-2361" y="187565"/>
                      <a:pt x="205514" y="5796"/>
                      <a:pt x="318976" y="240"/>
                    </a:cubicBezTo>
                    <a:cubicBezTo>
                      <a:pt x="432438" y="-5316"/>
                      <a:pt x="666508" y="85872"/>
                      <a:pt x="680795" y="271702"/>
                    </a:cubicBezTo>
                    <a:cubicBezTo>
                      <a:pt x="680795" y="524207"/>
                      <a:pt x="403864" y="818596"/>
                      <a:pt x="333264" y="819390"/>
                    </a:cubicBezTo>
                    <a:cubicBezTo>
                      <a:pt x="262664" y="820184"/>
                      <a:pt x="2401" y="422515"/>
                      <a:pt x="20" y="3050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B01624D-846D-4A62-B7F6-F569959C608B}"/>
                </a:ext>
              </a:extLst>
            </p:cNvPr>
            <p:cNvGrpSpPr/>
            <p:nvPr/>
          </p:nvGrpSpPr>
          <p:grpSpPr>
            <a:xfrm>
              <a:off x="3046103" y="4610592"/>
              <a:ext cx="847323" cy="892250"/>
              <a:chOff x="2903287" y="1490663"/>
              <a:chExt cx="4246812" cy="4471987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CB2CA3D-7D91-4983-8501-22A140D33251}"/>
                  </a:ext>
                </a:extLst>
              </p:cNvPr>
              <p:cNvSpPr/>
              <p:nvPr/>
            </p:nvSpPr>
            <p:spPr>
              <a:xfrm>
                <a:off x="3305174" y="2146300"/>
                <a:ext cx="3844925" cy="3816350"/>
              </a:xfrm>
              <a:prstGeom prst="ellipse">
                <a:avLst/>
              </a:prstGeom>
              <a:solidFill>
                <a:srgbClr val="FFAC0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9">
                <a:extLst>
                  <a:ext uri="{FF2B5EF4-FFF2-40B4-BE49-F238E27FC236}">
                    <a16:creationId xmlns:a16="http://schemas.microsoft.com/office/drawing/2014/main" id="{EA009BA3-B13C-480E-BB10-73502ED2DE5B}"/>
                  </a:ext>
                </a:extLst>
              </p:cNvPr>
              <p:cNvSpPr/>
              <p:nvPr/>
            </p:nvSpPr>
            <p:spPr>
              <a:xfrm rot="20182989">
                <a:off x="2903287" y="1749783"/>
                <a:ext cx="2384334" cy="794595"/>
              </a:xfrm>
              <a:custGeom>
                <a:avLst/>
                <a:gdLst>
                  <a:gd name="connsiteX0" fmla="*/ 0 w 1257300"/>
                  <a:gd name="connsiteY0" fmla="*/ 0 h 292100"/>
                  <a:gd name="connsiteX1" fmla="*/ 1257300 w 1257300"/>
                  <a:gd name="connsiteY1" fmla="*/ 0 h 292100"/>
                  <a:gd name="connsiteX2" fmla="*/ 1257300 w 1257300"/>
                  <a:gd name="connsiteY2" fmla="*/ 292100 h 292100"/>
                  <a:gd name="connsiteX3" fmla="*/ 0 w 1257300"/>
                  <a:gd name="connsiteY3" fmla="*/ 292100 h 292100"/>
                  <a:gd name="connsiteX4" fmla="*/ 0 w 1257300"/>
                  <a:gd name="connsiteY4" fmla="*/ 0 h 292100"/>
                  <a:gd name="connsiteX0" fmla="*/ 0 w 1675784"/>
                  <a:gd name="connsiteY0" fmla="*/ 0 h 292100"/>
                  <a:gd name="connsiteX1" fmla="*/ 1675784 w 1675784"/>
                  <a:gd name="connsiteY1" fmla="*/ 241193 h 292100"/>
                  <a:gd name="connsiteX2" fmla="*/ 1257300 w 1675784"/>
                  <a:gd name="connsiteY2" fmla="*/ 292100 h 292100"/>
                  <a:gd name="connsiteX3" fmla="*/ 0 w 1675784"/>
                  <a:gd name="connsiteY3" fmla="*/ 292100 h 292100"/>
                  <a:gd name="connsiteX4" fmla="*/ 0 w 1675784"/>
                  <a:gd name="connsiteY4" fmla="*/ 0 h 292100"/>
                  <a:gd name="connsiteX0" fmla="*/ 0 w 2384334"/>
                  <a:gd name="connsiteY0" fmla="*/ 0 h 136179"/>
                  <a:gd name="connsiteX1" fmla="*/ 2384334 w 2384334"/>
                  <a:gd name="connsiteY1" fmla="*/ 85272 h 136179"/>
                  <a:gd name="connsiteX2" fmla="*/ 1965850 w 2384334"/>
                  <a:gd name="connsiteY2" fmla="*/ 136179 h 136179"/>
                  <a:gd name="connsiteX3" fmla="*/ 708550 w 2384334"/>
                  <a:gd name="connsiteY3" fmla="*/ 136179 h 136179"/>
                  <a:gd name="connsiteX4" fmla="*/ 0 w 2384334"/>
                  <a:gd name="connsiteY4" fmla="*/ 0 h 136179"/>
                  <a:gd name="connsiteX0" fmla="*/ 0 w 2384334"/>
                  <a:gd name="connsiteY0" fmla="*/ 280786 h 416965"/>
                  <a:gd name="connsiteX1" fmla="*/ 2384334 w 2384334"/>
                  <a:gd name="connsiteY1" fmla="*/ 366058 h 416965"/>
                  <a:gd name="connsiteX2" fmla="*/ 1965850 w 2384334"/>
                  <a:gd name="connsiteY2" fmla="*/ 416965 h 416965"/>
                  <a:gd name="connsiteX3" fmla="*/ 708550 w 2384334"/>
                  <a:gd name="connsiteY3" fmla="*/ 416965 h 416965"/>
                  <a:gd name="connsiteX4" fmla="*/ 0 w 2384334"/>
                  <a:gd name="connsiteY4" fmla="*/ 280786 h 416965"/>
                  <a:gd name="connsiteX0" fmla="*/ 0 w 2384334"/>
                  <a:gd name="connsiteY0" fmla="*/ 338971 h 475150"/>
                  <a:gd name="connsiteX1" fmla="*/ 2384334 w 2384334"/>
                  <a:gd name="connsiteY1" fmla="*/ 424243 h 475150"/>
                  <a:gd name="connsiteX2" fmla="*/ 1965850 w 2384334"/>
                  <a:gd name="connsiteY2" fmla="*/ 475150 h 475150"/>
                  <a:gd name="connsiteX3" fmla="*/ 708550 w 2384334"/>
                  <a:gd name="connsiteY3" fmla="*/ 475150 h 475150"/>
                  <a:gd name="connsiteX4" fmla="*/ 0 w 2384334"/>
                  <a:gd name="connsiteY4" fmla="*/ 338971 h 475150"/>
                  <a:gd name="connsiteX0" fmla="*/ 0 w 2384334"/>
                  <a:gd name="connsiteY0" fmla="*/ 338971 h 787432"/>
                  <a:gd name="connsiteX1" fmla="*/ 2384334 w 2384334"/>
                  <a:gd name="connsiteY1" fmla="*/ 424243 h 787432"/>
                  <a:gd name="connsiteX2" fmla="*/ 1965850 w 2384334"/>
                  <a:gd name="connsiteY2" fmla="*/ 475150 h 787432"/>
                  <a:gd name="connsiteX3" fmla="*/ 1270599 w 2384334"/>
                  <a:gd name="connsiteY3" fmla="*/ 787432 h 787432"/>
                  <a:gd name="connsiteX4" fmla="*/ 0 w 2384334"/>
                  <a:gd name="connsiteY4" fmla="*/ 338971 h 787432"/>
                  <a:gd name="connsiteX0" fmla="*/ 0 w 2384334"/>
                  <a:gd name="connsiteY0" fmla="*/ 338971 h 787432"/>
                  <a:gd name="connsiteX1" fmla="*/ 2384334 w 2384334"/>
                  <a:gd name="connsiteY1" fmla="*/ 424243 h 787432"/>
                  <a:gd name="connsiteX2" fmla="*/ 1965850 w 2384334"/>
                  <a:gd name="connsiteY2" fmla="*/ 475150 h 787432"/>
                  <a:gd name="connsiteX3" fmla="*/ 1270599 w 2384334"/>
                  <a:gd name="connsiteY3" fmla="*/ 787432 h 787432"/>
                  <a:gd name="connsiteX4" fmla="*/ 0 w 2384334"/>
                  <a:gd name="connsiteY4" fmla="*/ 338971 h 787432"/>
                  <a:gd name="connsiteX0" fmla="*/ 0 w 2384334"/>
                  <a:gd name="connsiteY0" fmla="*/ 338971 h 788086"/>
                  <a:gd name="connsiteX1" fmla="*/ 2384334 w 2384334"/>
                  <a:gd name="connsiteY1" fmla="*/ 424243 h 788086"/>
                  <a:gd name="connsiteX2" fmla="*/ 1965850 w 2384334"/>
                  <a:gd name="connsiteY2" fmla="*/ 475150 h 788086"/>
                  <a:gd name="connsiteX3" fmla="*/ 1270599 w 2384334"/>
                  <a:gd name="connsiteY3" fmla="*/ 787432 h 788086"/>
                  <a:gd name="connsiteX4" fmla="*/ 0 w 2384334"/>
                  <a:gd name="connsiteY4" fmla="*/ 338971 h 788086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965850 w 2384334"/>
                  <a:gd name="connsiteY2" fmla="*/ 475150 h 794595"/>
                  <a:gd name="connsiteX3" fmla="*/ 1270599 w 2384334"/>
                  <a:gd name="connsiteY3" fmla="*/ 787432 h 794595"/>
                  <a:gd name="connsiteX4" fmla="*/ 0 w 2384334"/>
                  <a:gd name="connsiteY4" fmla="*/ 338971 h 794595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270599 w 2384334"/>
                  <a:gd name="connsiteY2" fmla="*/ 787432 h 794595"/>
                  <a:gd name="connsiteX3" fmla="*/ 0 w 2384334"/>
                  <a:gd name="connsiteY3" fmla="*/ 338971 h 794595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270599 w 2384334"/>
                  <a:gd name="connsiteY2" fmla="*/ 787432 h 794595"/>
                  <a:gd name="connsiteX3" fmla="*/ 0 w 2384334"/>
                  <a:gd name="connsiteY3" fmla="*/ 338971 h 794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4334" h="794595">
                    <a:moveTo>
                      <a:pt x="0" y="338971"/>
                    </a:moveTo>
                    <a:cubicBezTo>
                      <a:pt x="1014968" y="-326402"/>
                      <a:pt x="1948592" y="145293"/>
                      <a:pt x="2384334" y="424243"/>
                    </a:cubicBezTo>
                    <a:cubicBezTo>
                      <a:pt x="2013089" y="545306"/>
                      <a:pt x="1641420" y="724400"/>
                      <a:pt x="1270599" y="787432"/>
                    </a:cubicBezTo>
                    <a:cubicBezTo>
                      <a:pt x="766395" y="860487"/>
                      <a:pt x="508585" y="350998"/>
                      <a:pt x="0" y="338971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6606E4D-1EC6-4E6F-9C74-FBB63F3DD0F7}"/>
                  </a:ext>
                </a:extLst>
              </p:cNvPr>
              <p:cNvSpPr/>
              <p:nvPr/>
            </p:nvSpPr>
            <p:spPr>
              <a:xfrm>
                <a:off x="4984010" y="2282825"/>
                <a:ext cx="293580" cy="139274"/>
              </a:xfrm>
              <a:prstGeom prst="ellipse">
                <a:avLst/>
              </a:prstGeom>
              <a:solidFill>
                <a:srgbClr val="5745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20">
                <a:extLst>
                  <a:ext uri="{FF2B5EF4-FFF2-40B4-BE49-F238E27FC236}">
                    <a16:creationId xmlns:a16="http://schemas.microsoft.com/office/drawing/2014/main" id="{926C530D-A1E7-4898-8985-808FF6EC495D}"/>
                  </a:ext>
                </a:extLst>
              </p:cNvPr>
              <p:cNvSpPr/>
              <p:nvPr/>
            </p:nvSpPr>
            <p:spPr>
              <a:xfrm>
                <a:off x="5070475" y="1490663"/>
                <a:ext cx="206479" cy="860425"/>
              </a:xfrm>
              <a:custGeom>
                <a:avLst/>
                <a:gdLst>
                  <a:gd name="connsiteX0" fmla="*/ 0 w 45719"/>
                  <a:gd name="connsiteY0" fmla="*/ 0 h 838200"/>
                  <a:gd name="connsiteX1" fmla="*/ 45719 w 45719"/>
                  <a:gd name="connsiteY1" fmla="*/ 0 h 838200"/>
                  <a:gd name="connsiteX2" fmla="*/ 45719 w 45719"/>
                  <a:gd name="connsiteY2" fmla="*/ 838200 h 838200"/>
                  <a:gd name="connsiteX3" fmla="*/ 0 w 45719"/>
                  <a:gd name="connsiteY3" fmla="*/ 838200 h 838200"/>
                  <a:gd name="connsiteX4" fmla="*/ 0 w 45719"/>
                  <a:gd name="connsiteY4" fmla="*/ 0 h 838200"/>
                  <a:gd name="connsiteX0" fmla="*/ 0 w 128269"/>
                  <a:gd name="connsiteY0" fmla="*/ 6350 h 844550"/>
                  <a:gd name="connsiteX1" fmla="*/ 128269 w 128269"/>
                  <a:gd name="connsiteY1" fmla="*/ 0 h 844550"/>
                  <a:gd name="connsiteX2" fmla="*/ 45719 w 128269"/>
                  <a:gd name="connsiteY2" fmla="*/ 844550 h 844550"/>
                  <a:gd name="connsiteX3" fmla="*/ 0 w 128269"/>
                  <a:gd name="connsiteY3" fmla="*/ 844550 h 844550"/>
                  <a:gd name="connsiteX4" fmla="*/ 0 w 128269"/>
                  <a:gd name="connsiteY4" fmla="*/ 6350 h 844550"/>
                  <a:gd name="connsiteX0" fmla="*/ 19050 w 128269"/>
                  <a:gd name="connsiteY0" fmla="*/ 0 h 860425"/>
                  <a:gd name="connsiteX1" fmla="*/ 128269 w 128269"/>
                  <a:gd name="connsiteY1" fmla="*/ 15875 h 860425"/>
                  <a:gd name="connsiteX2" fmla="*/ 45719 w 128269"/>
                  <a:gd name="connsiteY2" fmla="*/ 860425 h 860425"/>
                  <a:gd name="connsiteX3" fmla="*/ 0 w 128269"/>
                  <a:gd name="connsiteY3" fmla="*/ 860425 h 860425"/>
                  <a:gd name="connsiteX4" fmla="*/ 19050 w 128269"/>
                  <a:gd name="connsiteY4" fmla="*/ 0 h 860425"/>
                  <a:gd name="connsiteX0" fmla="*/ 19050 w 128269"/>
                  <a:gd name="connsiteY0" fmla="*/ 0 h 860425"/>
                  <a:gd name="connsiteX1" fmla="*/ 128269 w 128269"/>
                  <a:gd name="connsiteY1" fmla="*/ 15875 h 860425"/>
                  <a:gd name="connsiteX2" fmla="*/ 45719 w 128269"/>
                  <a:gd name="connsiteY2" fmla="*/ 860425 h 860425"/>
                  <a:gd name="connsiteX3" fmla="*/ 0 w 128269"/>
                  <a:gd name="connsiteY3" fmla="*/ 860425 h 860425"/>
                  <a:gd name="connsiteX4" fmla="*/ 19050 w 128269"/>
                  <a:gd name="connsiteY4" fmla="*/ 0 h 860425"/>
                  <a:gd name="connsiteX0" fmla="*/ 19050 w 142515"/>
                  <a:gd name="connsiteY0" fmla="*/ 0 h 860425"/>
                  <a:gd name="connsiteX1" fmla="*/ 128269 w 142515"/>
                  <a:gd name="connsiteY1" fmla="*/ 15875 h 860425"/>
                  <a:gd name="connsiteX2" fmla="*/ 45719 w 142515"/>
                  <a:gd name="connsiteY2" fmla="*/ 860425 h 860425"/>
                  <a:gd name="connsiteX3" fmla="*/ 0 w 142515"/>
                  <a:gd name="connsiteY3" fmla="*/ 860425 h 860425"/>
                  <a:gd name="connsiteX4" fmla="*/ 19050 w 142515"/>
                  <a:gd name="connsiteY4" fmla="*/ 0 h 860425"/>
                  <a:gd name="connsiteX0" fmla="*/ 19050 w 149329"/>
                  <a:gd name="connsiteY0" fmla="*/ 0 h 860425"/>
                  <a:gd name="connsiteX1" fmla="*/ 128269 w 149329"/>
                  <a:gd name="connsiteY1" fmla="*/ 15875 h 860425"/>
                  <a:gd name="connsiteX2" fmla="*/ 74294 w 149329"/>
                  <a:gd name="connsiteY2" fmla="*/ 860425 h 860425"/>
                  <a:gd name="connsiteX3" fmla="*/ 0 w 149329"/>
                  <a:gd name="connsiteY3" fmla="*/ 860425 h 860425"/>
                  <a:gd name="connsiteX4" fmla="*/ 19050 w 14932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79" h="860425">
                    <a:moveTo>
                      <a:pt x="76200" y="0"/>
                    </a:moveTo>
                    <a:lnTo>
                      <a:pt x="185419" y="15875"/>
                    </a:lnTo>
                    <a:cubicBezTo>
                      <a:pt x="221402" y="183092"/>
                      <a:pt x="216111" y="664633"/>
                      <a:pt x="131444" y="860425"/>
                    </a:cubicBezTo>
                    <a:lnTo>
                      <a:pt x="0" y="860425"/>
                    </a:lnTo>
                    <a:cubicBezTo>
                      <a:pt x="53975" y="599017"/>
                      <a:pt x="136525" y="242358"/>
                      <a:pt x="76200" y="0"/>
                    </a:cubicBezTo>
                    <a:close/>
                  </a:path>
                </a:pathLst>
              </a:custGeom>
              <a:solidFill>
                <a:srgbClr val="5745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56B5F24-399F-4457-9309-07CE2FBACC4A}"/>
                  </a:ext>
                </a:extLst>
              </p:cNvPr>
              <p:cNvSpPr/>
              <p:nvPr/>
            </p:nvSpPr>
            <p:spPr>
              <a:xfrm>
                <a:off x="5044252" y="2316269"/>
                <a:ext cx="178250" cy="69637"/>
              </a:xfrm>
              <a:prstGeom prst="ellipse">
                <a:avLst/>
              </a:prstGeom>
              <a:solidFill>
                <a:srgbClr val="574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8" name="Rectangle 2">
              <a:extLst>
                <a:ext uri="{FF2B5EF4-FFF2-40B4-BE49-F238E27FC236}">
                  <a16:creationId xmlns:a16="http://schemas.microsoft.com/office/drawing/2014/main" id="{5353AE26-5CE6-47E5-9D36-890B9B7298D2}"/>
                </a:ext>
              </a:extLst>
            </p:cNvPr>
            <p:cNvSpPr/>
            <p:nvPr/>
          </p:nvSpPr>
          <p:spPr>
            <a:xfrm rot="13282958">
              <a:off x="3047825" y="4773288"/>
              <a:ext cx="585789" cy="972860"/>
            </a:xfrm>
            <a:custGeom>
              <a:avLst/>
              <a:gdLst>
                <a:gd name="connsiteX0" fmla="*/ 0 w 967409"/>
                <a:gd name="connsiteY0" fmla="*/ 0 h 1709530"/>
                <a:gd name="connsiteX1" fmla="*/ 967409 w 967409"/>
                <a:gd name="connsiteY1" fmla="*/ 0 h 1709530"/>
                <a:gd name="connsiteX2" fmla="*/ 967409 w 967409"/>
                <a:gd name="connsiteY2" fmla="*/ 1709530 h 1709530"/>
                <a:gd name="connsiteX3" fmla="*/ 0 w 967409"/>
                <a:gd name="connsiteY3" fmla="*/ 1709530 h 1709530"/>
                <a:gd name="connsiteX4" fmla="*/ 0 w 967409"/>
                <a:gd name="connsiteY4" fmla="*/ 0 h 1709530"/>
                <a:gd name="connsiteX0" fmla="*/ 236220 w 967409"/>
                <a:gd name="connsiteY0" fmla="*/ 0 h 2105770"/>
                <a:gd name="connsiteX1" fmla="*/ 967409 w 967409"/>
                <a:gd name="connsiteY1" fmla="*/ 396240 h 2105770"/>
                <a:gd name="connsiteX2" fmla="*/ 967409 w 967409"/>
                <a:gd name="connsiteY2" fmla="*/ 2105770 h 2105770"/>
                <a:gd name="connsiteX3" fmla="*/ 0 w 967409"/>
                <a:gd name="connsiteY3" fmla="*/ 2105770 h 2105770"/>
                <a:gd name="connsiteX4" fmla="*/ 236220 w 967409"/>
                <a:gd name="connsiteY4" fmla="*/ 0 h 2105770"/>
                <a:gd name="connsiteX0" fmla="*/ 289560 w 1020749"/>
                <a:gd name="connsiteY0" fmla="*/ 0 h 2669650"/>
                <a:gd name="connsiteX1" fmla="*/ 1020749 w 1020749"/>
                <a:gd name="connsiteY1" fmla="*/ 396240 h 2669650"/>
                <a:gd name="connsiteX2" fmla="*/ 1020749 w 1020749"/>
                <a:gd name="connsiteY2" fmla="*/ 2105770 h 2669650"/>
                <a:gd name="connsiteX3" fmla="*/ 0 w 1020749"/>
                <a:gd name="connsiteY3" fmla="*/ 2669650 h 2669650"/>
                <a:gd name="connsiteX4" fmla="*/ 289560 w 1020749"/>
                <a:gd name="connsiteY4" fmla="*/ 0 h 2669650"/>
                <a:gd name="connsiteX0" fmla="*/ 464888 w 1196077"/>
                <a:gd name="connsiteY0" fmla="*/ 0 h 2669650"/>
                <a:gd name="connsiteX1" fmla="*/ 1196077 w 1196077"/>
                <a:gd name="connsiteY1" fmla="*/ 396240 h 2669650"/>
                <a:gd name="connsiteX2" fmla="*/ 1196077 w 1196077"/>
                <a:gd name="connsiteY2" fmla="*/ 2105770 h 2669650"/>
                <a:gd name="connsiteX3" fmla="*/ 175328 w 1196077"/>
                <a:gd name="connsiteY3" fmla="*/ 2669650 h 2669650"/>
                <a:gd name="connsiteX4" fmla="*/ 464888 w 1196077"/>
                <a:gd name="connsiteY4" fmla="*/ 0 h 2669650"/>
                <a:gd name="connsiteX0" fmla="*/ 503580 w 1234769"/>
                <a:gd name="connsiteY0" fmla="*/ 0 h 2669650"/>
                <a:gd name="connsiteX1" fmla="*/ 1234769 w 1234769"/>
                <a:gd name="connsiteY1" fmla="*/ 396240 h 2669650"/>
                <a:gd name="connsiteX2" fmla="*/ 1234769 w 1234769"/>
                <a:gd name="connsiteY2" fmla="*/ 2105770 h 2669650"/>
                <a:gd name="connsiteX3" fmla="*/ 214020 w 1234769"/>
                <a:gd name="connsiteY3" fmla="*/ 2669650 h 2669650"/>
                <a:gd name="connsiteX4" fmla="*/ 503580 w 1234769"/>
                <a:gd name="connsiteY4" fmla="*/ 0 h 2669650"/>
                <a:gd name="connsiteX0" fmla="*/ 503580 w 1234769"/>
                <a:gd name="connsiteY0" fmla="*/ 25019 h 2694669"/>
                <a:gd name="connsiteX1" fmla="*/ 1234769 w 1234769"/>
                <a:gd name="connsiteY1" fmla="*/ 421259 h 2694669"/>
                <a:gd name="connsiteX2" fmla="*/ 1234769 w 1234769"/>
                <a:gd name="connsiteY2" fmla="*/ 2130789 h 2694669"/>
                <a:gd name="connsiteX3" fmla="*/ 214020 w 1234769"/>
                <a:gd name="connsiteY3" fmla="*/ 2694669 h 2694669"/>
                <a:gd name="connsiteX4" fmla="*/ 503580 w 1234769"/>
                <a:gd name="connsiteY4" fmla="*/ 25019 h 2694669"/>
                <a:gd name="connsiteX0" fmla="*/ 503580 w 1237482"/>
                <a:gd name="connsiteY0" fmla="*/ 3637 h 2673287"/>
                <a:gd name="connsiteX1" fmla="*/ 1234769 w 1237482"/>
                <a:gd name="connsiteY1" fmla="*/ 2109407 h 2673287"/>
                <a:gd name="connsiteX2" fmla="*/ 214020 w 1237482"/>
                <a:gd name="connsiteY2" fmla="*/ 2673287 h 2673287"/>
                <a:gd name="connsiteX3" fmla="*/ 503580 w 1237482"/>
                <a:gd name="connsiteY3" fmla="*/ 3637 h 2673287"/>
                <a:gd name="connsiteX0" fmla="*/ 503580 w 1381005"/>
                <a:gd name="connsiteY0" fmla="*/ 4131 h 2673781"/>
                <a:gd name="connsiteX1" fmla="*/ 1234769 w 1381005"/>
                <a:gd name="connsiteY1" fmla="*/ 2109901 h 2673781"/>
                <a:gd name="connsiteX2" fmla="*/ 214020 w 1381005"/>
                <a:gd name="connsiteY2" fmla="*/ 2673781 h 2673781"/>
                <a:gd name="connsiteX3" fmla="*/ 503580 w 1381005"/>
                <a:gd name="connsiteY3" fmla="*/ 4131 h 2673781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214020 w 1607479"/>
                <a:gd name="connsiteY2" fmla="*/ 2669650 h 2669650"/>
                <a:gd name="connsiteX3" fmla="*/ 503580 w 1607479"/>
                <a:gd name="connsiteY3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82024 h 2669650"/>
                <a:gd name="connsiteX3" fmla="*/ 214020 w 1607479"/>
                <a:gd name="connsiteY3" fmla="*/ 2669650 h 2669650"/>
                <a:gd name="connsiteX4" fmla="*/ 503580 w 1607479"/>
                <a:gd name="connsiteY4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82024 h 2669650"/>
                <a:gd name="connsiteX3" fmla="*/ 214020 w 1607479"/>
                <a:gd name="connsiteY3" fmla="*/ 2669650 h 2669650"/>
                <a:gd name="connsiteX4" fmla="*/ 503580 w 1607479"/>
                <a:gd name="connsiteY4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82024 h 2669650"/>
                <a:gd name="connsiteX3" fmla="*/ 214020 w 1607479"/>
                <a:gd name="connsiteY3" fmla="*/ 2669650 h 2669650"/>
                <a:gd name="connsiteX4" fmla="*/ 503580 w 1607479"/>
                <a:gd name="connsiteY4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214020 w 1607479"/>
                <a:gd name="connsiteY3" fmla="*/ 2669650 h 2669650"/>
                <a:gd name="connsiteX4" fmla="*/ 503580 w 1607479"/>
                <a:gd name="connsiteY4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520476 w 1607479"/>
                <a:gd name="connsiteY3" fmla="*/ 2365844 h 2669650"/>
                <a:gd name="connsiteX4" fmla="*/ 214020 w 1607479"/>
                <a:gd name="connsiteY4" fmla="*/ 2669650 h 2669650"/>
                <a:gd name="connsiteX5" fmla="*/ 503580 w 1607479"/>
                <a:gd name="connsiteY5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520476 w 1607479"/>
                <a:gd name="connsiteY3" fmla="*/ 2365844 h 2669650"/>
                <a:gd name="connsiteX4" fmla="*/ 214020 w 1607479"/>
                <a:gd name="connsiteY4" fmla="*/ 2669650 h 2669650"/>
                <a:gd name="connsiteX5" fmla="*/ 503580 w 1607479"/>
                <a:gd name="connsiteY5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520476 w 1607479"/>
                <a:gd name="connsiteY3" fmla="*/ 2365844 h 2669650"/>
                <a:gd name="connsiteX4" fmla="*/ 214020 w 1607479"/>
                <a:gd name="connsiteY4" fmla="*/ 2669650 h 2669650"/>
                <a:gd name="connsiteX5" fmla="*/ 503580 w 1607479"/>
                <a:gd name="connsiteY5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520476 w 1607479"/>
                <a:gd name="connsiteY3" fmla="*/ 2365844 h 2669650"/>
                <a:gd name="connsiteX4" fmla="*/ 214020 w 1607479"/>
                <a:gd name="connsiteY4" fmla="*/ 2669650 h 2669650"/>
                <a:gd name="connsiteX5" fmla="*/ 503580 w 1607479"/>
                <a:gd name="connsiteY5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520476 w 1607479"/>
                <a:gd name="connsiteY3" fmla="*/ 2365844 h 2669650"/>
                <a:gd name="connsiteX4" fmla="*/ 214020 w 1607479"/>
                <a:gd name="connsiteY4" fmla="*/ 2669650 h 2669650"/>
                <a:gd name="connsiteX5" fmla="*/ 503580 w 1607479"/>
                <a:gd name="connsiteY5" fmla="*/ 0 h 266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7479" h="2669650">
                  <a:moveTo>
                    <a:pt x="503580" y="0"/>
                  </a:moveTo>
                  <a:cubicBezTo>
                    <a:pt x="1885285" y="149860"/>
                    <a:pt x="1770709" y="1439849"/>
                    <a:pt x="1234769" y="2105770"/>
                  </a:cubicBezTo>
                  <a:cubicBezTo>
                    <a:pt x="1133831" y="2202621"/>
                    <a:pt x="979554" y="2383293"/>
                    <a:pt x="848136" y="2259164"/>
                  </a:cubicBezTo>
                  <a:cubicBezTo>
                    <a:pt x="769396" y="2378544"/>
                    <a:pt x="500156" y="2642704"/>
                    <a:pt x="520476" y="2365844"/>
                  </a:cubicBezTo>
                  <a:cubicBezTo>
                    <a:pt x="448804" y="2497593"/>
                    <a:pt x="499052" y="2621721"/>
                    <a:pt x="214020" y="2669650"/>
                  </a:cubicBezTo>
                  <a:cubicBezTo>
                    <a:pt x="-276200" y="1436867"/>
                    <a:pt x="186080" y="21203"/>
                    <a:pt x="50358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ttsMP3.com_VoiceText_2025-1-24_0-44-37">
            <a:hlinkClick r:id="" action="ppaction://media"/>
            <a:extLst>
              <a:ext uri="{FF2B5EF4-FFF2-40B4-BE49-F238E27FC236}">
                <a16:creationId xmlns:a16="http://schemas.microsoft.com/office/drawing/2014/main" id="{A1F9E0DE-18EF-414A-910A-86E790BD9A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47507" y="542001"/>
            <a:ext cx="609600" cy="609600"/>
          </a:xfrm>
          <a:prstGeom prst="rect">
            <a:avLst/>
          </a:prstGeom>
        </p:spPr>
      </p:pic>
      <p:pic>
        <p:nvPicPr>
          <p:cNvPr id="84" name="2sec">
            <a:hlinkClick r:id="" action="ppaction://media"/>
            <a:extLst>
              <a:ext uri="{FF2B5EF4-FFF2-40B4-BE49-F238E27FC236}">
                <a16:creationId xmlns:a16="http://schemas.microsoft.com/office/drawing/2014/main" id="{FE022441-812E-4C6A-94D7-6EBC55BCE26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84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4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53299" y="703073"/>
            <a:ext cx="59456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tastes it. “</a:t>
            </a:r>
            <a:r>
              <a:rPr kumimoji="0" 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Mmm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it’s an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range! So juicy!”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CB8B42-7C44-43A1-A7BD-9960572E8881}"/>
              </a:ext>
            </a:extLst>
          </p:cNvPr>
          <p:cNvSpPr/>
          <p:nvPr/>
        </p:nvSpPr>
        <p:spPr>
          <a:xfrm>
            <a:off x="6214943" y="0"/>
            <a:ext cx="6091944" cy="70843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18160DD2-F2E4-454D-8243-E26EA83A87F8}"/>
              </a:ext>
            </a:extLst>
          </p:cNvPr>
          <p:cNvSpPr/>
          <p:nvPr/>
        </p:nvSpPr>
        <p:spPr>
          <a:xfrm>
            <a:off x="10512600" y="256759"/>
            <a:ext cx="1487066" cy="148706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tx2">
                <a:lumMod val="40000"/>
                <a:lumOff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778B15-C6D6-4CCA-8B0F-DD32616B022E}"/>
              </a:ext>
            </a:extLst>
          </p:cNvPr>
          <p:cNvSpPr/>
          <p:nvPr/>
        </p:nvSpPr>
        <p:spPr>
          <a:xfrm>
            <a:off x="6214943" y="5588850"/>
            <a:ext cx="6105761" cy="1407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9A87F3-4673-4008-81B6-8F4AC221F900}"/>
              </a:ext>
            </a:extLst>
          </p:cNvPr>
          <p:cNvGrpSpPr/>
          <p:nvPr/>
        </p:nvGrpSpPr>
        <p:grpSpPr>
          <a:xfrm>
            <a:off x="8048548" y="5637597"/>
            <a:ext cx="1886537" cy="622619"/>
            <a:chOff x="8048548" y="5637597"/>
            <a:chExt cx="1886537" cy="62261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FB2E11D-AF02-4A86-80F8-28BB234DC573}"/>
                </a:ext>
              </a:extLst>
            </p:cNvPr>
            <p:cNvGrpSpPr/>
            <p:nvPr/>
          </p:nvGrpSpPr>
          <p:grpSpPr>
            <a:xfrm flipH="1">
              <a:off x="9052595" y="5637597"/>
              <a:ext cx="882490" cy="574417"/>
              <a:chOff x="3236797" y="5398226"/>
              <a:chExt cx="1169040" cy="760934"/>
            </a:xfrm>
          </p:grpSpPr>
          <p:sp>
            <p:nvSpPr>
              <p:cNvPr id="56" name="Rectangle 11">
                <a:extLst>
                  <a:ext uri="{FF2B5EF4-FFF2-40B4-BE49-F238E27FC236}">
                    <a16:creationId xmlns:a16="http://schemas.microsoft.com/office/drawing/2014/main" id="{8E27B918-3C35-41DB-9D22-CF349EDA622C}"/>
                  </a:ext>
                </a:extLst>
              </p:cNvPr>
              <p:cNvSpPr/>
              <p:nvPr/>
            </p:nvSpPr>
            <p:spPr>
              <a:xfrm>
                <a:off x="3312871" y="5398226"/>
                <a:ext cx="1027195" cy="669874"/>
              </a:xfrm>
              <a:custGeom>
                <a:avLst/>
                <a:gdLst>
                  <a:gd name="connsiteX0" fmla="*/ 0 w 231822"/>
                  <a:gd name="connsiteY0" fmla="*/ 0 h 409575"/>
                  <a:gd name="connsiteX1" fmla="*/ 231822 w 231822"/>
                  <a:gd name="connsiteY1" fmla="*/ 0 h 409575"/>
                  <a:gd name="connsiteX2" fmla="*/ 231822 w 231822"/>
                  <a:gd name="connsiteY2" fmla="*/ 409575 h 409575"/>
                  <a:gd name="connsiteX3" fmla="*/ 0 w 231822"/>
                  <a:gd name="connsiteY3" fmla="*/ 409575 h 409575"/>
                  <a:gd name="connsiteX4" fmla="*/ 0 w 231822"/>
                  <a:gd name="connsiteY4" fmla="*/ 0 h 40957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0 w 608060"/>
                  <a:gd name="connsiteY3" fmla="*/ 504825 h 504825"/>
                  <a:gd name="connsiteX4" fmla="*/ 376238 w 608060"/>
                  <a:gd name="connsiteY4" fmla="*/ 0 h 50482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0 w 608060"/>
                  <a:gd name="connsiteY3" fmla="*/ 504825 h 504825"/>
                  <a:gd name="connsiteX4" fmla="*/ 388985 w 608060"/>
                  <a:gd name="connsiteY4" fmla="*/ 328613 h 504825"/>
                  <a:gd name="connsiteX5" fmla="*/ 376238 w 608060"/>
                  <a:gd name="connsiteY5" fmla="*/ 0 h 50482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417560 w 608060"/>
                  <a:gd name="connsiteY3" fmla="*/ 481013 h 504825"/>
                  <a:gd name="connsiteX4" fmla="*/ 0 w 608060"/>
                  <a:gd name="connsiteY4" fmla="*/ 504825 h 504825"/>
                  <a:gd name="connsiteX5" fmla="*/ 388985 w 608060"/>
                  <a:gd name="connsiteY5" fmla="*/ 328613 h 504825"/>
                  <a:gd name="connsiteX6" fmla="*/ 376238 w 608060"/>
                  <a:gd name="connsiteY6" fmla="*/ 0 h 504825"/>
                  <a:gd name="connsiteX0" fmla="*/ 376238 w 745258"/>
                  <a:gd name="connsiteY0" fmla="*/ 0 h 762340"/>
                  <a:gd name="connsiteX1" fmla="*/ 608060 w 745258"/>
                  <a:gd name="connsiteY1" fmla="*/ 0 h 762340"/>
                  <a:gd name="connsiteX2" fmla="*/ 608060 w 745258"/>
                  <a:gd name="connsiteY2" fmla="*/ 409575 h 762340"/>
                  <a:gd name="connsiteX3" fmla="*/ 741410 w 745258"/>
                  <a:gd name="connsiteY3" fmla="*/ 762000 h 762340"/>
                  <a:gd name="connsiteX4" fmla="*/ 417560 w 745258"/>
                  <a:gd name="connsiteY4" fmla="*/ 481013 h 762340"/>
                  <a:gd name="connsiteX5" fmla="*/ 0 w 745258"/>
                  <a:gd name="connsiteY5" fmla="*/ 504825 h 762340"/>
                  <a:gd name="connsiteX6" fmla="*/ 388985 w 745258"/>
                  <a:gd name="connsiteY6" fmla="*/ 328613 h 762340"/>
                  <a:gd name="connsiteX7" fmla="*/ 376238 w 745258"/>
                  <a:gd name="connsiteY7" fmla="*/ 0 h 762340"/>
                  <a:gd name="connsiteX0" fmla="*/ 552451 w 921471"/>
                  <a:gd name="connsiteY0" fmla="*/ 0 h 762340"/>
                  <a:gd name="connsiteX1" fmla="*/ 784273 w 921471"/>
                  <a:gd name="connsiteY1" fmla="*/ 0 h 762340"/>
                  <a:gd name="connsiteX2" fmla="*/ 784273 w 921471"/>
                  <a:gd name="connsiteY2" fmla="*/ 409575 h 762340"/>
                  <a:gd name="connsiteX3" fmla="*/ 917623 w 921471"/>
                  <a:gd name="connsiteY3" fmla="*/ 762000 h 762340"/>
                  <a:gd name="connsiteX4" fmla="*/ 593773 w 921471"/>
                  <a:gd name="connsiteY4" fmla="*/ 481013 h 762340"/>
                  <a:gd name="connsiteX5" fmla="*/ 0 w 921471"/>
                  <a:gd name="connsiteY5" fmla="*/ 509587 h 762340"/>
                  <a:gd name="connsiteX6" fmla="*/ 565198 w 921471"/>
                  <a:gd name="connsiteY6" fmla="*/ 328613 h 762340"/>
                  <a:gd name="connsiteX7" fmla="*/ 552451 w 921471"/>
                  <a:gd name="connsiteY7" fmla="*/ 0 h 762340"/>
                  <a:gd name="connsiteX0" fmla="*/ 552451 w 921471"/>
                  <a:gd name="connsiteY0" fmla="*/ 0 h 762340"/>
                  <a:gd name="connsiteX1" fmla="*/ 784273 w 921471"/>
                  <a:gd name="connsiteY1" fmla="*/ 0 h 762340"/>
                  <a:gd name="connsiteX2" fmla="*/ 784273 w 921471"/>
                  <a:gd name="connsiteY2" fmla="*/ 409575 h 762340"/>
                  <a:gd name="connsiteX3" fmla="*/ 917623 w 921471"/>
                  <a:gd name="connsiteY3" fmla="*/ 762000 h 762340"/>
                  <a:gd name="connsiteX4" fmla="*/ 593773 w 921471"/>
                  <a:gd name="connsiteY4" fmla="*/ 481013 h 762340"/>
                  <a:gd name="connsiteX5" fmla="*/ 0 w 921471"/>
                  <a:gd name="connsiteY5" fmla="*/ 509587 h 762340"/>
                  <a:gd name="connsiteX6" fmla="*/ 565198 w 921471"/>
                  <a:gd name="connsiteY6" fmla="*/ 328613 h 762340"/>
                  <a:gd name="connsiteX7" fmla="*/ 552451 w 921471"/>
                  <a:gd name="connsiteY7" fmla="*/ 0 h 762340"/>
                  <a:gd name="connsiteX0" fmla="*/ 552451 w 922127"/>
                  <a:gd name="connsiteY0" fmla="*/ 0 h 762340"/>
                  <a:gd name="connsiteX1" fmla="*/ 784273 w 922127"/>
                  <a:gd name="connsiteY1" fmla="*/ 0 h 762340"/>
                  <a:gd name="connsiteX2" fmla="*/ 812848 w 922127"/>
                  <a:gd name="connsiteY2" fmla="*/ 309562 h 762340"/>
                  <a:gd name="connsiteX3" fmla="*/ 917623 w 922127"/>
                  <a:gd name="connsiteY3" fmla="*/ 762000 h 762340"/>
                  <a:gd name="connsiteX4" fmla="*/ 593773 w 922127"/>
                  <a:gd name="connsiteY4" fmla="*/ 481013 h 762340"/>
                  <a:gd name="connsiteX5" fmla="*/ 0 w 922127"/>
                  <a:gd name="connsiteY5" fmla="*/ 509587 h 762340"/>
                  <a:gd name="connsiteX6" fmla="*/ 565198 w 922127"/>
                  <a:gd name="connsiteY6" fmla="*/ 328613 h 762340"/>
                  <a:gd name="connsiteX7" fmla="*/ 552451 w 922127"/>
                  <a:gd name="connsiteY7" fmla="*/ 0 h 762340"/>
                  <a:gd name="connsiteX0" fmla="*/ 552451 w 1303997"/>
                  <a:gd name="connsiteY0" fmla="*/ 0 h 762125"/>
                  <a:gd name="connsiteX1" fmla="*/ 784273 w 1303997"/>
                  <a:gd name="connsiteY1" fmla="*/ 0 h 762125"/>
                  <a:gd name="connsiteX2" fmla="*/ 812848 w 1303997"/>
                  <a:gd name="connsiteY2" fmla="*/ 309562 h 762125"/>
                  <a:gd name="connsiteX3" fmla="*/ 1303387 w 1303997"/>
                  <a:gd name="connsiteY3" fmla="*/ 390524 h 762125"/>
                  <a:gd name="connsiteX4" fmla="*/ 917623 w 1303997"/>
                  <a:gd name="connsiteY4" fmla="*/ 762000 h 762125"/>
                  <a:gd name="connsiteX5" fmla="*/ 593773 w 1303997"/>
                  <a:gd name="connsiteY5" fmla="*/ 481013 h 762125"/>
                  <a:gd name="connsiteX6" fmla="*/ 0 w 1303997"/>
                  <a:gd name="connsiteY6" fmla="*/ 509587 h 762125"/>
                  <a:gd name="connsiteX7" fmla="*/ 565198 w 1303997"/>
                  <a:gd name="connsiteY7" fmla="*/ 328613 h 762125"/>
                  <a:gd name="connsiteX8" fmla="*/ 552451 w 1303997"/>
                  <a:gd name="connsiteY8" fmla="*/ 0 h 762125"/>
                  <a:gd name="connsiteX0" fmla="*/ 552451 w 1307742"/>
                  <a:gd name="connsiteY0" fmla="*/ 0 h 764022"/>
                  <a:gd name="connsiteX1" fmla="*/ 784273 w 1307742"/>
                  <a:gd name="connsiteY1" fmla="*/ 0 h 764022"/>
                  <a:gd name="connsiteX2" fmla="*/ 812848 w 1307742"/>
                  <a:gd name="connsiteY2" fmla="*/ 309562 h 764022"/>
                  <a:gd name="connsiteX3" fmla="*/ 1303387 w 1307742"/>
                  <a:gd name="connsiteY3" fmla="*/ 390524 h 764022"/>
                  <a:gd name="connsiteX4" fmla="*/ 917624 w 1307742"/>
                  <a:gd name="connsiteY4" fmla="*/ 490538 h 764022"/>
                  <a:gd name="connsiteX5" fmla="*/ 917623 w 1307742"/>
                  <a:gd name="connsiteY5" fmla="*/ 762000 h 764022"/>
                  <a:gd name="connsiteX6" fmla="*/ 593773 w 1307742"/>
                  <a:gd name="connsiteY6" fmla="*/ 481013 h 764022"/>
                  <a:gd name="connsiteX7" fmla="*/ 0 w 1307742"/>
                  <a:gd name="connsiteY7" fmla="*/ 509587 h 764022"/>
                  <a:gd name="connsiteX8" fmla="*/ 565198 w 1307742"/>
                  <a:gd name="connsiteY8" fmla="*/ 328613 h 764022"/>
                  <a:gd name="connsiteX9" fmla="*/ 552451 w 1307742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669967"/>
                  <a:gd name="connsiteX1" fmla="*/ 784273 w 1303387"/>
                  <a:gd name="connsiteY1" fmla="*/ 0 h 669967"/>
                  <a:gd name="connsiteX2" fmla="*/ 812848 w 1303387"/>
                  <a:gd name="connsiteY2" fmla="*/ 309562 h 669967"/>
                  <a:gd name="connsiteX3" fmla="*/ 1303387 w 1303387"/>
                  <a:gd name="connsiteY3" fmla="*/ 390524 h 669967"/>
                  <a:gd name="connsiteX4" fmla="*/ 917624 w 1303387"/>
                  <a:gd name="connsiteY4" fmla="*/ 490538 h 669967"/>
                  <a:gd name="connsiteX5" fmla="*/ 855711 w 1303387"/>
                  <a:gd name="connsiteY5" fmla="*/ 666750 h 669967"/>
                  <a:gd name="connsiteX6" fmla="*/ 593773 w 1303387"/>
                  <a:gd name="connsiteY6" fmla="*/ 481013 h 669967"/>
                  <a:gd name="connsiteX7" fmla="*/ 0 w 1303387"/>
                  <a:gd name="connsiteY7" fmla="*/ 509587 h 669967"/>
                  <a:gd name="connsiteX8" fmla="*/ 565198 w 1303387"/>
                  <a:gd name="connsiteY8" fmla="*/ 328613 h 669967"/>
                  <a:gd name="connsiteX9" fmla="*/ 552451 w 1303387"/>
                  <a:gd name="connsiteY9" fmla="*/ 0 h 669967"/>
                  <a:gd name="connsiteX0" fmla="*/ 552451 w 1303387"/>
                  <a:gd name="connsiteY0" fmla="*/ 0 h 678187"/>
                  <a:gd name="connsiteX1" fmla="*/ 784273 w 1303387"/>
                  <a:gd name="connsiteY1" fmla="*/ 0 h 678187"/>
                  <a:gd name="connsiteX2" fmla="*/ 812848 w 1303387"/>
                  <a:gd name="connsiteY2" fmla="*/ 309562 h 678187"/>
                  <a:gd name="connsiteX3" fmla="*/ 1303387 w 1303387"/>
                  <a:gd name="connsiteY3" fmla="*/ 390524 h 678187"/>
                  <a:gd name="connsiteX4" fmla="*/ 917624 w 1303387"/>
                  <a:gd name="connsiteY4" fmla="*/ 490538 h 678187"/>
                  <a:gd name="connsiteX5" fmla="*/ 855711 w 1303387"/>
                  <a:gd name="connsiteY5" fmla="*/ 666750 h 678187"/>
                  <a:gd name="connsiteX6" fmla="*/ 593773 w 1303387"/>
                  <a:gd name="connsiteY6" fmla="*/ 481013 h 678187"/>
                  <a:gd name="connsiteX7" fmla="*/ 0 w 1303387"/>
                  <a:gd name="connsiteY7" fmla="*/ 509587 h 678187"/>
                  <a:gd name="connsiteX8" fmla="*/ 565198 w 1303387"/>
                  <a:gd name="connsiteY8" fmla="*/ 328613 h 678187"/>
                  <a:gd name="connsiteX9" fmla="*/ 552451 w 1303387"/>
                  <a:gd name="connsiteY9" fmla="*/ 0 h 678187"/>
                  <a:gd name="connsiteX0" fmla="*/ 552451 w 1303387"/>
                  <a:gd name="connsiteY0" fmla="*/ 0 h 678187"/>
                  <a:gd name="connsiteX1" fmla="*/ 784273 w 1303387"/>
                  <a:gd name="connsiteY1" fmla="*/ 0 h 678187"/>
                  <a:gd name="connsiteX2" fmla="*/ 812848 w 1303387"/>
                  <a:gd name="connsiteY2" fmla="*/ 309562 h 678187"/>
                  <a:gd name="connsiteX3" fmla="*/ 1303387 w 1303387"/>
                  <a:gd name="connsiteY3" fmla="*/ 390524 h 678187"/>
                  <a:gd name="connsiteX4" fmla="*/ 917624 w 1303387"/>
                  <a:gd name="connsiteY4" fmla="*/ 490538 h 678187"/>
                  <a:gd name="connsiteX5" fmla="*/ 855711 w 1303387"/>
                  <a:gd name="connsiteY5" fmla="*/ 666750 h 678187"/>
                  <a:gd name="connsiteX6" fmla="*/ 593773 w 1303387"/>
                  <a:gd name="connsiteY6" fmla="*/ 481013 h 678187"/>
                  <a:gd name="connsiteX7" fmla="*/ 0 w 1303387"/>
                  <a:gd name="connsiteY7" fmla="*/ 509587 h 678187"/>
                  <a:gd name="connsiteX8" fmla="*/ 565198 w 1303387"/>
                  <a:gd name="connsiteY8" fmla="*/ 328613 h 678187"/>
                  <a:gd name="connsiteX9" fmla="*/ 552451 w 1303387"/>
                  <a:gd name="connsiteY9" fmla="*/ 0 h 678187"/>
                  <a:gd name="connsiteX0" fmla="*/ 552451 w 1303387"/>
                  <a:gd name="connsiteY0" fmla="*/ 0 h 667674"/>
                  <a:gd name="connsiteX1" fmla="*/ 784273 w 1303387"/>
                  <a:gd name="connsiteY1" fmla="*/ 0 h 667674"/>
                  <a:gd name="connsiteX2" fmla="*/ 812848 w 1303387"/>
                  <a:gd name="connsiteY2" fmla="*/ 309562 h 667674"/>
                  <a:gd name="connsiteX3" fmla="*/ 1303387 w 1303387"/>
                  <a:gd name="connsiteY3" fmla="*/ 390524 h 667674"/>
                  <a:gd name="connsiteX4" fmla="*/ 917624 w 1303387"/>
                  <a:gd name="connsiteY4" fmla="*/ 490538 h 667674"/>
                  <a:gd name="connsiteX5" fmla="*/ 855711 w 1303387"/>
                  <a:gd name="connsiteY5" fmla="*/ 666750 h 667674"/>
                  <a:gd name="connsiteX6" fmla="*/ 593773 w 1303387"/>
                  <a:gd name="connsiteY6" fmla="*/ 481013 h 667674"/>
                  <a:gd name="connsiteX7" fmla="*/ 0 w 1303387"/>
                  <a:gd name="connsiteY7" fmla="*/ 509587 h 667674"/>
                  <a:gd name="connsiteX8" fmla="*/ 565198 w 1303387"/>
                  <a:gd name="connsiteY8" fmla="*/ 328613 h 667674"/>
                  <a:gd name="connsiteX9" fmla="*/ 552451 w 1303387"/>
                  <a:gd name="connsiteY9" fmla="*/ 0 h 667674"/>
                  <a:gd name="connsiteX0" fmla="*/ 552451 w 1303387"/>
                  <a:gd name="connsiteY0" fmla="*/ 0 h 669635"/>
                  <a:gd name="connsiteX1" fmla="*/ 784273 w 1303387"/>
                  <a:gd name="connsiteY1" fmla="*/ 0 h 669635"/>
                  <a:gd name="connsiteX2" fmla="*/ 812848 w 1303387"/>
                  <a:gd name="connsiteY2" fmla="*/ 309562 h 669635"/>
                  <a:gd name="connsiteX3" fmla="*/ 1303387 w 1303387"/>
                  <a:gd name="connsiteY3" fmla="*/ 390524 h 669635"/>
                  <a:gd name="connsiteX4" fmla="*/ 917624 w 1303387"/>
                  <a:gd name="connsiteY4" fmla="*/ 490538 h 669635"/>
                  <a:gd name="connsiteX5" fmla="*/ 855711 w 1303387"/>
                  <a:gd name="connsiteY5" fmla="*/ 666750 h 669635"/>
                  <a:gd name="connsiteX6" fmla="*/ 593773 w 1303387"/>
                  <a:gd name="connsiteY6" fmla="*/ 481013 h 669635"/>
                  <a:gd name="connsiteX7" fmla="*/ 0 w 1303387"/>
                  <a:gd name="connsiteY7" fmla="*/ 509587 h 669635"/>
                  <a:gd name="connsiteX8" fmla="*/ 565198 w 1303387"/>
                  <a:gd name="connsiteY8" fmla="*/ 328613 h 669635"/>
                  <a:gd name="connsiteX9" fmla="*/ 552451 w 1303387"/>
                  <a:gd name="connsiteY9" fmla="*/ 0 h 669635"/>
                  <a:gd name="connsiteX0" fmla="*/ 552451 w 1303387"/>
                  <a:gd name="connsiteY0" fmla="*/ 0 h 669635"/>
                  <a:gd name="connsiteX1" fmla="*/ 784273 w 1303387"/>
                  <a:gd name="connsiteY1" fmla="*/ 0 h 669635"/>
                  <a:gd name="connsiteX2" fmla="*/ 812848 w 1303387"/>
                  <a:gd name="connsiteY2" fmla="*/ 309562 h 669635"/>
                  <a:gd name="connsiteX3" fmla="*/ 1303387 w 1303387"/>
                  <a:gd name="connsiteY3" fmla="*/ 390524 h 669635"/>
                  <a:gd name="connsiteX4" fmla="*/ 917624 w 1303387"/>
                  <a:gd name="connsiteY4" fmla="*/ 490538 h 669635"/>
                  <a:gd name="connsiteX5" fmla="*/ 855711 w 1303387"/>
                  <a:gd name="connsiteY5" fmla="*/ 666750 h 669635"/>
                  <a:gd name="connsiteX6" fmla="*/ 593773 w 1303387"/>
                  <a:gd name="connsiteY6" fmla="*/ 481013 h 669635"/>
                  <a:gd name="connsiteX7" fmla="*/ 0 w 1303387"/>
                  <a:gd name="connsiteY7" fmla="*/ 509587 h 669635"/>
                  <a:gd name="connsiteX8" fmla="*/ 565198 w 1303387"/>
                  <a:gd name="connsiteY8" fmla="*/ 328613 h 669635"/>
                  <a:gd name="connsiteX9" fmla="*/ 552451 w 1303387"/>
                  <a:gd name="connsiteY9" fmla="*/ 0 h 669635"/>
                  <a:gd name="connsiteX0" fmla="*/ 552451 w 1303387"/>
                  <a:gd name="connsiteY0" fmla="*/ 0 h 669874"/>
                  <a:gd name="connsiteX1" fmla="*/ 784273 w 1303387"/>
                  <a:gd name="connsiteY1" fmla="*/ 0 h 669874"/>
                  <a:gd name="connsiteX2" fmla="*/ 812848 w 1303387"/>
                  <a:gd name="connsiteY2" fmla="*/ 309562 h 669874"/>
                  <a:gd name="connsiteX3" fmla="*/ 1303387 w 1303387"/>
                  <a:gd name="connsiteY3" fmla="*/ 390524 h 669874"/>
                  <a:gd name="connsiteX4" fmla="*/ 917624 w 1303387"/>
                  <a:gd name="connsiteY4" fmla="*/ 490538 h 669874"/>
                  <a:gd name="connsiteX5" fmla="*/ 855711 w 1303387"/>
                  <a:gd name="connsiteY5" fmla="*/ 666750 h 669874"/>
                  <a:gd name="connsiteX6" fmla="*/ 593773 w 1303387"/>
                  <a:gd name="connsiteY6" fmla="*/ 500063 h 669874"/>
                  <a:gd name="connsiteX7" fmla="*/ 0 w 1303387"/>
                  <a:gd name="connsiteY7" fmla="*/ 509587 h 669874"/>
                  <a:gd name="connsiteX8" fmla="*/ 565198 w 1303387"/>
                  <a:gd name="connsiteY8" fmla="*/ 328613 h 669874"/>
                  <a:gd name="connsiteX9" fmla="*/ 552451 w 1303387"/>
                  <a:gd name="connsiteY9" fmla="*/ 0 h 669874"/>
                  <a:gd name="connsiteX0" fmla="*/ 366714 w 1117650"/>
                  <a:gd name="connsiteY0" fmla="*/ 0 h 669874"/>
                  <a:gd name="connsiteX1" fmla="*/ 598536 w 1117650"/>
                  <a:gd name="connsiteY1" fmla="*/ 0 h 669874"/>
                  <a:gd name="connsiteX2" fmla="*/ 627111 w 1117650"/>
                  <a:gd name="connsiteY2" fmla="*/ 309562 h 669874"/>
                  <a:gd name="connsiteX3" fmla="*/ 1117650 w 1117650"/>
                  <a:gd name="connsiteY3" fmla="*/ 390524 h 669874"/>
                  <a:gd name="connsiteX4" fmla="*/ 731887 w 1117650"/>
                  <a:gd name="connsiteY4" fmla="*/ 490538 h 669874"/>
                  <a:gd name="connsiteX5" fmla="*/ 669974 w 1117650"/>
                  <a:gd name="connsiteY5" fmla="*/ 666750 h 669874"/>
                  <a:gd name="connsiteX6" fmla="*/ 408036 w 1117650"/>
                  <a:gd name="connsiteY6" fmla="*/ 500063 h 669874"/>
                  <a:gd name="connsiteX7" fmla="*/ 0 w 1117650"/>
                  <a:gd name="connsiteY7" fmla="*/ 514350 h 669874"/>
                  <a:gd name="connsiteX8" fmla="*/ 379461 w 1117650"/>
                  <a:gd name="connsiteY8" fmla="*/ 328613 h 669874"/>
                  <a:gd name="connsiteX9" fmla="*/ 366714 w 1117650"/>
                  <a:gd name="connsiteY9" fmla="*/ 0 h 669874"/>
                  <a:gd name="connsiteX0" fmla="*/ 366746 w 1117682"/>
                  <a:gd name="connsiteY0" fmla="*/ 0 h 669874"/>
                  <a:gd name="connsiteX1" fmla="*/ 598568 w 1117682"/>
                  <a:gd name="connsiteY1" fmla="*/ 0 h 669874"/>
                  <a:gd name="connsiteX2" fmla="*/ 627143 w 1117682"/>
                  <a:gd name="connsiteY2" fmla="*/ 309562 h 669874"/>
                  <a:gd name="connsiteX3" fmla="*/ 1117682 w 1117682"/>
                  <a:gd name="connsiteY3" fmla="*/ 390524 h 669874"/>
                  <a:gd name="connsiteX4" fmla="*/ 731919 w 1117682"/>
                  <a:gd name="connsiteY4" fmla="*/ 490538 h 669874"/>
                  <a:gd name="connsiteX5" fmla="*/ 670006 w 1117682"/>
                  <a:gd name="connsiteY5" fmla="*/ 666750 h 669874"/>
                  <a:gd name="connsiteX6" fmla="*/ 408068 w 1117682"/>
                  <a:gd name="connsiteY6" fmla="*/ 500063 h 669874"/>
                  <a:gd name="connsiteX7" fmla="*/ 32 w 1117682"/>
                  <a:gd name="connsiteY7" fmla="*/ 514350 h 669874"/>
                  <a:gd name="connsiteX8" fmla="*/ 379493 w 1117682"/>
                  <a:gd name="connsiteY8" fmla="*/ 328613 h 669874"/>
                  <a:gd name="connsiteX9" fmla="*/ 366746 w 1117682"/>
                  <a:gd name="connsiteY9" fmla="*/ 0 h 669874"/>
                  <a:gd name="connsiteX0" fmla="*/ 366746 w 1117682"/>
                  <a:gd name="connsiteY0" fmla="*/ 0 h 669874"/>
                  <a:gd name="connsiteX1" fmla="*/ 598568 w 1117682"/>
                  <a:gd name="connsiteY1" fmla="*/ 0 h 669874"/>
                  <a:gd name="connsiteX2" fmla="*/ 627143 w 1117682"/>
                  <a:gd name="connsiteY2" fmla="*/ 309562 h 669874"/>
                  <a:gd name="connsiteX3" fmla="*/ 1117682 w 1117682"/>
                  <a:gd name="connsiteY3" fmla="*/ 390524 h 669874"/>
                  <a:gd name="connsiteX4" fmla="*/ 731919 w 1117682"/>
                  <a:gd name="connsiteY4" fmla="*/ 490538 h 669874"/>
                  <a:gd name="connsiteX5" fmla="*/ 670006 w 1117682"/>
                  <a:gd name="connsiteY5" fmla="*/ 666750 h 669874"/>
                  <a:gd name="connsiteX6" fmla="*/ 408068 w 1117682"/>
                  <a:gd name="connsiteY6" fmla="*/ 500063 h 669874"/>
                  <a:gd name="connsiteX7" fmla="*/ 32 w 1117682"/>
                  <a:gd name="connsiteY7" fmla="*/ 514350 h 669874"/>
                  <a:gd name="connsiteX8" fmla="*/ 379493 w 1117682"/>
                  <a:gd name="connsiteY8" fmla="*/ 328613 h 669874"/>
                  <a:gd name="connsiteX9" fmla="*/ 366746 w 1117682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195" h="669874">
                    <a:moveTo>
                      <a:pt x="366746" y="0"/>
                    </a:moveTo>
                    <a:lnTo>
                      <a:pt x="598568" y="0"/>
                    </a:lnTo>
                    <a:lnTo>
                      <a:pt x="627143" y="309562"/>
                    </a:lnTo>
                    <a:cubicBezTo>
                      <a:pt x="635875" y="382587"/>
                      <a:pt x="1014496" y="238918"/>
                      <a:pt x="1027195" y="390524"/>
                    </a:cubicBezTo>
                    <a:cubicBezTo>
                      <a:pt x="1004176" y="578643"/>
                      <a:pt x="772401" y="452437"/>
                      <a:pt x="731919" y="490538"/>
                    </a:cubicBezTo>
                    <a:cubicBezTo>
                      <a:pt x="667625" y="552451"/>
                      <a:pt x="821612" y="626270"/>
                      <a:pt x="670006" y="666750"/>
                    </a:cubicBezTo>
                    <a:cubicBezTo>
                      <a:pt x="475538" y="697706"/>
                      <a:pt x="499093" y="488157"/>
                      <a:pt x="408068" y="500063"/>
                    </a:cubicBezTo>
                    <a:cubicBezTo>
                      <a:pt x="272056" y="504825"/>
                      <a:pt x="126519" y="604838"/>
                      <a:pt x="32" y="514350"/>
                    </a:cubicBezTo>
                    <a:cubicBezTo>
                      <a:pt x="-3656" y="366713"/>
                      <a:pt x="306981" y="423863"/>
                      <a:pt x="379493" y="328613"/>
                    </a:cubicBezTo>
                    <a:lnTo>
                      <a:pt x="366746" y="0"/>
                    </a:lnTo>
                    <a:close/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Isosceles Triangle 12">
                <a:extLst>
                  <a:ext uri="{FF2B5EF4-FFF2-40B4-BE49-F238E27FC236}">
                    <a16:creationId xmlns:a16="http://schemas.microsoft.com/office/drawing/2014/main" id="{51D280AE-32AF-47E3-ABA3-F80CF74E068D}"/>
                  </a:ext>
                </a:extLst>
              </p:cNvPr>
              <p:cNvSpPr/>
              <p:nvPr/>
            </p:nvSpPr>
            <p:spPr>
              <a:xfrm flipV="1">
                <a:off x="3832860" y="5982373"/>
                <a:ext cx="231618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Isosceles Triangle 12">
                <a:extLst>
                  <a:ext uri="{FF2B5EF4-FFF2-40B4-BE49-F238E27FC236}">
                    <a16:creationId xmlns:a16="http://schemas.microsoft.com/office/drawing/2014/main" id="{02AE2A8A-763F-4A95-BB4C-3277EA6E20F9}"/>
                  </a:ext>
                </a:extLst>
              </p:cNvPr>
              <p:cNvSpPr/>
              <p:nvPr/>
            </p:nvSpPr>
            <p:spPr>
              <a:xfrm rot="4997214" flipV="1">
                <a:off x="3259810" y="5818715"/>
                <a:ext cx="130762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Isosceles Triangle 12">
                <a:extLst>
                  <a:ext uri="{FF2B5EF4-FFF2-40B4-BE49-F238E27FC236}">
                    <a16:creationId xmlns:a16="http://schemas.microsoft.com/office/drawing/2014/main" id="{DFBADE87-F555-49C5-9110-3441732BC79A}"/>
                  </a:ext>
                </a:extLst>
              </p:cNvPr>
              <p:cNvSpPr/>
              <p:nvPr/>
            </p:nvSpPr>
            <p:spPr>
              <a:xfrm rot="18082952" flipV="1">
                <a:off x="4221024" y="5751874"/>
                <a:ext cx="192839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93C640E-7A2C-4AC6-8D0E-0008FA95F82A}"/>
                </a:ext>
              </a:extLst>
            </p:cNvPr>
            <p:cNvGrpSpPr/>
            <p:nvPr/>
          </p:nvGrpSpPr>
          <p:grpSpPr>
            <a:xfrm rot="20903220" flipH="1">
              <a:off x="8048548" y="5691936"/>
              <a:ext cx="873062" cy="568280"/>
              <a:chOff x="3236797" y="5398226"/>
              <a:chExt cx="1169040" cy="760934"/>
            </a:xfrm>
          </p:grpSpPr>
          <p:sp>
            <p:nvSpPr>
              <p:cNvPr id="51" name="Rectangle 11">
                <a:extLst>
                  <a:ext uri="{FF2B5EF4-FFF2-40B4-BE49-F238E27FC236}">
                    <a16:creationId xmlns:a16="http://schemas.microsoft.com/office/drawing/2014/main" id="{F2CF4F3B-6500-4E2E-8A32-D9DD71001F48}"/>
                  </a:ext>
                </a:extLst>
              </p:cNvPr>
              <p:cNvSpPr/>
              <p:nvPr/>
            </p:nvSpPr>
            <p:spPr>
              <a:xfrm>
                <a:off x="3312871" y="5398226"/>
                <a:ext cx="1027195" cy="669874"/>
              </a:xfrm>
              <a:custGeom>
                <a:avLst/>
                <a:gdLst>
                  <a:gd name="connsiteX0" fmla="*/ 0 w 231822"/>
                  <a:gd name="connsiteY0" fmla="*/ 0 h 409575"/>
                  <a:gd name="connsiteX1" fmla="*/ 231822 w 231822"/>
                  <a:gd name="connsiteY1" fmla="*/ 0 h 409575"/>
                  <a:gd name="connsiteX2" fmla="*/ 231822 w 231822"/>
                  <a:gd name="connsiteY2" fmla="*/ 409575 h 409575"/>
                  <a:gd name="connsiteX3" fmla="*/ 0 w 231822"/>
                  <a:gd name="connsiteY3" fmla="*/ 409575 h 409575"/>
                  <a:gd name="connsiteX4" fmla="*/ 0 w 231822"/>
                  <a:gd name="connsiteY4" fmla="*/ 0 h 40957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0 w 608060"/>
                  <a:gd name="connsiteY3" fmla="*/ 504825 h 504825"/>
                  <a:gd name="connsiteX4" fmla="*/ 376238 w 608060"/>
                  <a:gd name="connsiteY4" fmla="*/ 0 h 50482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0 w 608060"/>
                  <a:gd name="connsiteY3" fmla="*/ 504825 h 504825"/>
                  <a:gd name="connsiteX4" fmla="*/ 388985 w 608060"/>
                  <a:gd name="connsiteY4" fmla="*/ 328613 h 504825"/>
                  <a:gd name="connsiteX5" fmla="*/ 376238 w 608060"/>
                  <a:gd name="connsiteY5" fmla="*/ 0 h 50482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417560 w 608060"/>
                  <a:gd name="connsiteY3" fmla="*/ 481013 h 504825"/>
                  <a:gd name="connsiteX4" fmla="*/ 0 w 608060"/>
                  <a:gd name="connsiteY4" fmla="*/ 504825 h 504825"/>
                  <a:gd name="connsiteX5" fmla="*/ 388985 w 608060"/>
                  <a:gd name="connsiteY5" fmla="*/ 328613 h 504825"/>
                  <a:gd name="connsiteX6" fmla="*/ 376238 w 608060"/>
                  <a:gd name="connsiteY6" fmla="*/ 0 h 504825"/>
                  <a:gd name="connsiteX0" fmla="*/ 376238 w 745258"/>
                  <a:gd name="connsiteY0" fmla="*/ 0 h 762340"/>
                  <a:gd name="connsiteX1" fmla="*/ 608060 w 745258"/>
                  <a:gd name="connsiteY1" fmla="*/ 0 h 762340"/>
                  <a:gd name="connsiteX2" fmla="*/ 608060 w 745258"/>
                  <a:gd name="connsiteY2" fmla="*/ 409575 h 762340"/>
                  <a:gd name="connsiteX3" fmla="*/ 741410 w 745258"/>
                  <a:gd name="connsiteY3" fmla="*/ 762000 h 762340"/>
                  <a:gd name="connsiteX4" fmla="*/ 417560 w 745258"/>
                  <a:gd name="connsiteY4" fmla="*/ 481013 h 762340"/>
                  <a:gd name="connsiteX5" fmla="*/ 0 w 745258"/>
                  <a:gd name="connsiteY5" fmla="*/ 504825 h 762340"/>
                  <a:gd name="connsiteX6" fmla="*/ 388985 w 745258"/>
                  <a:gd name="connsiteY6" fmla="*/ 328613 h 762340"/>
                  <a:gd name="connsiteX7" fmla="*/ 376238 w 745258"/>
                  <a:gd name="connsiteY7" fmla="*/ 0 h 762340"/>
                  <a:gd name="connsiteX0" fmla="*/ 552451 w 921471"/>
                  <a:gd name="connsiteY0" fmla="*/ 0 h 762340"/>
                  <a:gd name="connsiteX1" fmla="*/ 784273 w 921471"/>
                  <a:gd name="connsiteY1" fmla="*/ 0 h 762340"/>
                  <a:gd name="connsiteX2" fmla="*/ 784273 w 921471"/>
                  <a:gd name="connsiteY2" fmla="*/ 409575 h 762340"/>
                  <a:gd name="connsiteX3" fmla="*/ 917623 w 921471"/>
                  <a:gd name="connsiteY3" fmla="*/ 762000 h 762340"/>
                  <a:gd name="connsiteX4" fmla="*/ 593773 w 921471"/>
                  <a:gd name="connsiteY4" fmla="*/ 481013 h 762340"/>
                  <a:gd name="connsiteX5" fmla="*/ 0 w 921471"/>
                  <a:gd name="connsiteY5" fmla="*/ 509587 h 762340"/>
                  <a:gd name="connsiteX6" fmla="*/ 565198 w 921471"/>
                  <a:gd name="connsiteY6" fmla="*/ 328613 h 762340"/>
                  <a:gd name="connsiteX7" fmla="*/ 552451 w 921471"/>
                  <a:gd name="connsiteY7" fmla="*/ 0 h 762340"/>
                  <a:gd name="connsiteX0" fmla="*/ 552451 w 921471"/>
                  <a:gd name="connsiteY0" fmla="*/ 0 h 762340"/>
                  <a:gd name="connsiteX1" fmla="*/ 784273 w 921471"/>
                  <a:gd name="connsiteY1" fmla="*/ 0 h 762340"/>
                  <a:gd name="connsiteX2" fmla="*/ 784273 w 921471"/>
                  <a:gd name="connsiteY2" fmla="*/ 409575 h 762340"/>
                  <a:gd name="connsiteX3" fmla="*/ 917623 w 921471"/>
                  <a:gd name="connsiteY3" fmla="*/ 762000 h 762340"/>
                  <a:gd name="connsiteX4" fmla="*/ 593773 w 921471"/>
                  <a:gd name="connsiteY4" fmla="*/ 481013 h 762340"/>
                  <a:gd name="connsiteX5" fmla="*/ 0 w 921471"/>
                  <a:gd name="connsiteY5" fmla="*/ 509587 h 762340"/>
                  <a:gd name="connsiteX6" fmla="*/ 565198 w 921471"/>
                  <a:gd name="connsiteY6" fmla="*/ 328613 h 762340"/>
                  <a:gd name="connsiteX7" fmla="*/ 552451 w 921471"/>
                  <a:gd name="connsiteY7" fmla="*/ 0 h 762340"/>
                  <a:gd name="connsiteX0" fmla="*/ 552451 w 922127"/>
                  <a:gd name="connsiteY0" fmla="*/ 0 h 762340"/>
                  <a:gd name="connsiteX1" fmla="*/ 784273 w 922127"/>
                  <a:gd name="connsiteY1" fmla="*/ 0 h 762340"/>
                  <a:gd name="connsiteX2" fmla="*/ 812848 w 922127"/>
                  <a:gd name="connsiteY2" fmla="*/ 309562 h 762340"/>
                  <a:gd name="connsiteX3" fmla="*/ 917623 w 922127"/>
                  <a:gd name="connsiteY3" fmla="*/ 762000 h 762340"/>
                  <a:gd name="connsiteX4" fmla="*/ 593773 w 922127"/>
                  <a:gd name="connsiteY4" fmla="*/ 481013 h 762340"/>
                  <a:gd name="connsiteX5" fmla="*/ 0 w 922127"/>
                  <a:gd name="connsiteY5" fmla="*/ 509587 h 762340"/>
                  <a:gd name="connsiteX6" fmla="*/ 565198 w 922127"/>
                  <a:gd name="connsiteY6" fmla="*/ 328613 h 762340"/>
                  <a:gd name="connsiteX7" fmla="*/ 552451 w 922127"/>
                  <a:gd name="connsiteY7" fmla="*/ 0 h 762340"/>
                  <a:gd name="connsiteX0" fmla="*/ 552451 w 1303997"/>
                  <a:gd name="connsiteY0" fmla="*/ 0 h 762125"/>
                  <a:gd name="connsiteX1" fmla="*/ 784273 w 1303997"/>
                  <a:gd name="connsiteY1" fmla="*/ 0 h 762125"/>
                  <a:gd name="connsiteX2" fmla="*/ 812848 w 1303997"/>
                  <a:gd name="connsiteY2" fmla="*/ 309562 h 762125"/>
                  <a:gd name="connsiteX3" fmla="*/ 1303387 w 1303997"/>
                  <a:gd name="connsiteY3" fmla="*/ 390524 h 762125"/>
                  <a:gd name="connsiteX4" fmla="*/ 917623 w 1303997"/>
                  <a:gd name="connsiteY4" fmla="*/ 762000 h 762125"/>
                  <a:gd name="connsiteX5" fmla="*/ 593773 w 1303997"/>
                  <a:gd name="connsiteY5" fmla="*/ 481013 h 762125"/>
                  <a:gd name="connsiteX6" fmla="*/ 0 w 1303997"/>
                  <a:gd name="connsiteY6" fmla="*/ 509587 h 762125"/>
                  <a:gd name="connsiteX7" fmla="*/ 565198 w 1303997"/>
                  <a:gd name="connsiteY7" fmla="*/ 328613 h 762125"/>
                  <a:gd name="connsiteX8" fmla="*/ 552451 w 1303997"/>
                  <a:gd name="connsiteY8" fmla="*/ 0 h 762125"/>
                  <a:gd name="connsiteX0" fmla="*/ 552451 w 1307742"/>
                  <a:gd name="connsiteY0" fmla="*/ 0 h 764022"/>
                  <a:gd name="connsiteX1" fmla="*/ 784273 w 1307742"/>
                  <a:gd name="connsiteY1" fmla="*/ 0 h 764022"/>
                  <a:gd name="connsiteX2" fmla="*/ 812848 w 1307742"/>
                  <a:gd name="connsiteY2" fmla="*/ 309562 h 764022"/>
                  <a:gd name="connsiteX3" fmla="*/ 1303387 w 1307742"/>
                  <a:gd name="connsiteY3" fmla="*/ 390524 h 764022"/>
                  <a:gd name="connsiteX4" fmla="*/ 917624 w 1307742"/>
                  <a:gd name="connsiteY4" fmla="*/ 490538 h 764022"/>
                  <a:gd name="connsiteX5" fmla="*/ 917623 w 1307742"/>
                  <a:gd name="connsiteY5" fmla="*/ 762000 h 764022"/>
                  <a:gd name="connsiteX6" fmla="*/ 593773 w 1307742"/>
                  <a:gd name="connsiteY6" fmla="*/ 481013 h 764022"/>
                  <a:gd name="connsiteX7" fmla="*/ 0 w 1307742"/>
                  <a:gd name="connsiteY7" fmla="*/ 509587 h 764022"/>
                  <a:gd name="connsiteX8" fmla="*/ 565198 w 1307742"/>
                  <a:gd name="connsiteY8" fmla="*/ 328613 h 764022"/>
                  <a:gd name="connsiteX9" fmla="*/ 552451 w 1307742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669967"/>
                  <a:gd name="connsiteX1" fmla="*/ 784273 w 1303387"/>
                  <a:gd name="connsiteY1" fmla="*/ 0 h 669967"/>
                  <a:gd name="connsiteX2" fmla="*/ 812848 w 1303387"/>
                  <a:gd name="connsiteY2" fmla="*/ 309562 h 669967"/>
                  <a:gd name="connsiteX3" fmla="*/ 1303387 w 1303387"/>
                  <a:gd name="connsiteY3" fmla="*/ 390524 h 669967"/>
                  <a:gd name="connsiteX4" fmla="*/ 917624 w 1303387"/>
                  <a:gd name="connsiteY4" fmla="*/ 490538 h 669967"/>
                  <a:gd name="connsiteX5" fmla="*/ 855711 w 1303387"/>
                  <a:gd name="connsiteY5" fmla="*/ 666750 h 669967"/>
                  <a:gd name="connsiteX6" fmla="*/ 593773 w 1303387"/>
                  <a:gd name="connsiteY6" fmla="*/ 481013 h 669967"/>
                  <a:gd name="connsiteX7" fmla="*/ 0 w 1303387"/>
                  <a:gd name="connsiteY7" fmla="*/ 509587 h 669967"/>
                  <a:gd name="connsiteX8" fmla="*/ 565198 w 1303387"/>
                  <a:gd name="connsiteY8" fmla="*/ 328613 h 669967"/>
                  <a:gd name="connsiteX9" fmla="*/ 552451 w 1303387"/>
                  <a:gd name="connsiteY9" fmla="*/ 0 h 669967"/>
                  <a:gd name="connsiteX0" fmla="*/ 552451 w 1303387"/>
                  <a:gd name="connsiteY0" fmla="*/ 0 h 678187"/>
                  <a:gd name="connsiteX1" fmla="*/ 784273 w 1303387"/>
                  <a:gd name="connsiteY1" fmla="*/ 0 h 678187"/>
                  <a:gd name="connsiteX2" fmla="*/ 812848 w 1303387"/>
                  <a:gd name="connsiteY2" fmla="*/ 309562 h 678187"/>
                  <a:gd name="connsiteX3" fmla="*/ 1303387 w 1303387"/>
                  <a:gd name="connsiteY3" fmla="*/ 390524 h 678187"/>
                  <a:gd name="connsiteX4" fmla="*/ 917624 w 1303387"/>
                  <a:gd name="connsiteY4" fmla="*/ 490538 h 678187"/>
                  <a:gd name="connsiteX5" fmla="*/ 855711 w 1303387"/>
                  <a:gd name="connsiteY5" fmla="*/ 666750 h 678187"/>
                  <a:gd name="connsiteX6" fmla="*/ 593773 w 1303387"/>
                  <a:gd name="connsiteY6" fmla="*/ 481013 h 678187"/>
                  <a:gd name="connsiteX7" fmla="*/ 0 w 1303387"/>
                  <a:gd name="connsiteY7" fmla="*/ 509587 h 678187"/>
                  <a:gd name="connsiteX8" fmla="*/ 565198 w 1303387"/>
                  <a:gd name="connsiteY8" fmla="*/ 328613 h 678187"/>
                  <a:gd name="connsiteX9" fmla="*/ 552451 w 1303387"/>
                  <a:gd name="connsiteY9" fmla="*/ 0 h 678187"/>
                  <a:gd name="connsiteX0" fmla="*/ 552451 w 1303387"/>
                  <a:gd name="connsiteY0" fmla="*/ 0 h 678187"/>
                  <a:gd name="connsiteX1" fmla="*/ 784273 w 1303387"/>
                  <a:gd name="connsiteY1" fmla="*/ 0 h 678187"/>
                  <a:gd name="connsiteX2" fmla="*/ 812848 w 1303387"/>
                  <a:gd name="connsiteY2" fmla="*/ 309562 h 678187"/>
                  <a:gd name="connsiteX3" fmla="*/ 1303387 w 1303387"/>
                  <a:gd name="connsiteY3" fmla="*/ 390524 h 678187"/>
                  <a:gd name="connsiteX4" fmla="*/ 917624 w 1303387"/>
                  <a:gd name="connsiteY4" fmla="*/ 490538 h 678187"/>
                  <a:gd name="connsiteX5" fmla="*/ 855711 w 1303387"/>
                  <a:gd name="connsiteY5" fmla="*/ 666750 h 678187"/>
                  <a:gd name="connsiteX6" fmla="*/ 593773 w 1303387"/>
                  <a:gd name="connsiteY6" fmla="*/ 481013 h 678187"/>
                  <a:gd name="connsiteX7" fmla="*/ 0 w 1303387"/>
                  <a:gd name="connsiteY7" fmla="*/ 509587 h 678187"/>
                  <a:gd name="connsiteX8" fmla="*/ 565198 w 1303387"/>
                  <a:gd name="connsiteY8" fmla="*/ 328613 h 678187"/>
                  <a:gd name="connsiteX9" fmla="*/ 552451 w 1303387"/>
                  <a:gd name="connsiteY9" fmla="*/ 0 h 678187"/>
                  <a:gd name="connsiteX0" fmla="*/ 552451 w 1303387"/>
                  <a:gd name="connsiteY0" fmla="*/ 0 h 667674"/>
                  <a:gd name="connsiteX1" fmla="*/ 784273 w 1303387"/>
                  <a:gd name="connsiteY1" fmla="*/ 0 h 667674"/>
                  <a:gd name="connsiteX2" fmla="*/ 812848 w 1303387"/>
                  <a:gd name="connsiteY2" fmla="*/ 309562 h 667674"/>
                  <a:gd name="connsiteX3" fmla="*/ 1303387 w 1303387"/>
                  <a:gd name="connsiteY3" fmla="*/ 390524 h 667674"/>
                  <a:gd name="connsiteX4" fmla="*/ 917624 w 1303387"/>
                  <a:gd name="connsiteY4" fmla="*/ 490538 h 667674"/>
                  <a:gd name="connsiteX5" fmla="*/ 855711 w 1303387"/>
                  <a:gd name="connsiteY5" fmla="*/ 666750 h 667674"/>
                  <a:gd name="connsiteX6" fmla="*/ 593773 w 1303387"/>
                  <a:gd name="connsiteY6" fmla="*/ 481013 h 667674"/>
                  <a:gd name="connsiteX7" fmla="*/ 0 w 1303387"/>
                  <a:gd name="connsiteY7" fmla="*/ 509587 h 667674"/>
                  <a:gd name="connsiteX8" fmla="*/ 565198 w 1303387"/>
                  <a:gd name="connsiteY8" fmla="*/ 328613 h 667674"/>
                  <a:gd name="connsiteX9" fmla="*/ 552451 w 1303387"/>
                  <a:gd name="connsiteY9" fmla="*/ 0 h 667674"/>
                  <a:gd name="connsiteX0" fmla="*/ 552451 w 1303387"/>
                  <a:gd name="connsiteY0" fmla="*/ 0 h 669635"/>
                  <a:gd name="connsiteX1" fmla="*/ 784273 w 1303387"/>
                  <a:gd name="connsiteY1" fmla="*/ 0 h 669635"/>
                  <a:gd name="connsiteX2" fmla="*/ 812848 w 1303387"/>
                  <a:gd name="connsiteY2" fmla="*/ 309562 h 669635"/>
                  <a:gd name="connsiteX3" fmla="*/ 1303387 w 1303387"/>
                  <a:gd name="connsiteY3" fmla="*/ 390524 h 669635"/>
                  <a:gd name="connsiteX4" fmla="*/ 917624 w 1303387"/>
                  <a:gd name="connsiteY4" fmla="*/ 490538 h 669635"/>
                  <a:gd name="connsiteX5" fmla="*/ 855711 w 1303387"/>
                  <a:gd name="connsiteY5" fmla="*/ 666750 h 669635"/>
                  <a:gd name="connsiteX6" fmla="*/ 593773 w 1303387"/>
                  <a:gd name="connsiteY6" fmla="*/ 481013 h 669635"/>
                  <a:gd name="connsiteX7" fmla="*/ 0 w 1303387"/>
                  <a:gd name="connsiteY7" fmla="*/ 509587 h 669635"/>
                  <a:gd name="connsiteX8" fmla="*/ 565198 w 1303387"/>
                  <a:gd name="connsiteY8" fmla="*/ 328613 h 669635"/>
                  <a:gd name="connsiteX9" fmla="*/ 552451 w 1303387"/>
                  <a:gd name="connsiteY9" fmla="*/ 0 h 669635"/>
                  <a:gd name="connsiteX0" fmla="*/ 552451 w 1303387"/>
                  <a:gd name="connsiteY0" fmla="*/ 0 h 669635"/>
                  <a:gd name="connsiteX1" fmla="*/ 784273 w 1303387"/>
                  <a:gd name="connsiteY1" fmla="*/ 0 h 669635"/>
                  <a:gd name="connsiteX2" fmla="*/ 812848 w 1303387"/>
                  <a:gd name="connsiteY2" fmla="*/ 309562 h 669635"/>
                  <a:gd name="connsiteX3" fmla="*/ 1303387 w 1303387"/>
                  <a:gd name="connsiteY3" fmla="*/ 390524 h 669635"/>
                  <a:gd name="connsiteX4" fmla="*/ 917624 w 1303387"/>
                  <a:gd name="connsiteY4" fmla="*/ 490538 h 669635"/>
                  <a:gd name="connsiteX5" fmla="*/ 855711 w 1303387"/>
                  <a:gd name="connsiteY5" fmla="*/ 666750 h 669635"/>
                  <a:gd name="connsiteX6" fmla="*/ 593773 w 1303387"/>
                  <a:gd name="connsiteY6" fmla="*/ 481013 h 669635"/>
                  <a:gd name="connsiteX7" fmla="*/ 0 w 1303387"/>
                  <a:gd name="connsiteY7" fmla="*/ 509587 h 669635"/>
                  <a:gd name="connsiteX8" fmla="*/ 565198 w 1303387"/>
                  <a:gd name="connsiteY8" fmla="*/ 328613 h 669635"/>
                  <a:gd name="connsiteX9" fmla="*/ 552451 w 1303387"/>
                  <a:gd name="connsiteY9" fmla="*/ 0 h 669635"/>
                  <a:gd name="connsiteX0" fmla="*/ 552451 w 1303387"/>
                  <a:gd name="connsiteY0" fmla="*/ 0 h 669874"/>
                  <a:gd name="connsiteX1" fmla="*/ 784273 w 1303387"/>
                  <a:gd name="connsiteY1" fmla="*/ 0 h 669874"/>
                  <a:gd name="connsiteX2" fmla="*/ 812848 w 1303387"/>
                  <a:gd name="connsiteY2" fmla="*/ 309562 h 669874"/>
                  <a:gd name="connsiteX3" fmla="*/ 1303387 w 1303387"/>
                  <a:gd name="connsiteY3" fmla="*/ 390524 h 669874"/>
                  <a:gd name="connsiteX4" fmla="*/ 917624 w 1303387"/>
                  <a:gd name="connsiteY4" fmla="*/ 490538 h 669874"/>
                  <a:gd name="connsiteX5" fmla="*/ 855711 w 1303387"/>
                  <a:gd name="connsiteY5" fmla="*/ 666750 h 669874"/>
                  <a:gd name="connsiteX6" fmla="*/ 593773 w 1303387"/>
                  <a:gd name="connsiteY6" fmla="*/ 500063 h 669874"/>
                  <a:gd name="connsiteX7" fmla="*/ 0 w 1303387"/>
                  <a:gd name="connsiteY7" fmla="*/ 509587 h 669874"/>
                  <a:gd name="connsiteX8" fmla="*/ 565198 w 1303387"/>
                  <a:gd name="connsiteY8" fmla="*/ 328613 h 669874"/>
                  <a:gd name="connsiteX9" fmla="*/ 552451 w 1303387"/>
                  <a:gd name="connsiteY9" fmla="*/ 0 h 669874"/>
                  <a:gd name="connsiteX0" fmla="*/ 366714 w 1117650"/>
                  <a:gd name="connsiteY0" fmla="*/ 0 h 669874"/>
                  <a:gd name="connsiteX1" fmla="*/ 598536 w 1117650"/>
                  <a:gd name="connsiteY1" fmla="*/ 0 h 669874"/>
                  <a:gd name="connsiteX2" fmla="*/ 627111 w 1117650"/>
                  <a:gd name="connsiteY2" fmla="*/ 309562 h 669874"/>
                  <a:gd name="connsiteX3" fmla="*/ 1117650 w 1117650"/>
                  <a:gd name="connsiteY3" fmla="*/ 390524 h 669874"/>
                  <a:gd name="connsiteX4" fmla="*/ 731887 w 1117650"/>
                  <a:gd name="connsiteY4" fmla="*/ 490538 h 669874"/>
                  <a:gd name="connsiteX5" fmla="*/ 669974 w 1117650"/>
                  <a:gd name="connsiteY5" fmla="*/ 666750 h 669874"/>
                  <a:gd name="connsiteX6" fmla="*/ 408036 w 1117650"/>
                  <a:gd name="connsiteY6" fmla="*/ 500063 h 669874"/>
                  <a:gd name="connsiteX7" fmla="*/ 0 w 1117650"/>
                  <a:gd name="connsiteY7" fmla="*/ 514350 h 669874"/>
                  <a:gd name="connsiteX8" fmla="*/ 379461 w 1117650"/>
                  <a:gd name="connsiteY8" fmla="*/ 328613 h 669874"/>
                  <a:gd name="connsiteX9" fmla="*/ 366714 w 1117650"/>
                  <a:gd name="connsiteY9" fmla="*/ 0 h 669874"/>
                  <a:gd name="connsiteX0" fmla="*/ 366746 w 1117682"/>
                  <a:gd name="connsiteY0" fmla="*/ 0 h 669874"/>
                  <a:gd name="connsiteX1" fmla="*/ 598568 w 1117682"/>
                  <a:gd name="connsiteY1" fmla="*/ 0 h 669874"/>
                  <a:gd name="connsiteX2" fmla="*/ 627143 w 1117682"/>
                  <a:gd name="connsiteY2" fmla="*/ 309562 h 669874"/>
                  <a:gd name="connsiteX3" fmla="*/ 1117682 w 1117682"/>
                  <a:gd name="connsiteY3" fmla="*/ 390524 h 669874"/>
                  <a:gd name="connsiteX4" fmla="*/ 731919 w 1117682"/>
                  <a:gd name="connsiteY4" fmla="*/ 490538 h 669874"/>
                  <a:gd name="connsiteX5" fmla="*/ 670006 w 1117682"/>
                  <a:gd name="connsiteY5" fmla="*/ 666750 h 669874"/>
                  <a:gd name="connsiteX6" fmla="*/ 408068 w 1117682"/>
                  <a:gd name="connsiteY6" fmla="*/ 500063 h 669874"/>
                  <a:gd name="connsiteX7" fmla="*/ 32 w 1117682"/>
                  <a:gd name="connsiteY7" fmla="*/ 514350 h 669874"/>
                  <a:gd name="connsiteX8" fmla="*/ 379493 w 1117682"/>
                  <a:gd name="connsiteY8" fmla="*/ 328613 h 669874"/>
                  <a:gd name="connsiteX9" fmla="*/ 366746 w 1117682"/>
                  <a:gd name="connsiteY9" fmla="*/ 0 h 669874"/>
                  <a:gd name="connsiteX0" fmla="*/ 366746 w 1117682"/>
                  <a:gd name="connsiteY0" fmla="*/ 0 h 669874"/>
                  <a:gd name="connsiteX1" fmla="*/ 598568 w 1117682"/>
                  <a:gd name="connsiteY1" fmla="*/ 0 h 669874"/>
                  <a:gd name="connsiteX2" fmla="*/ 627143 w 1117682"/>
                  <a:gd name="connsiteY2" fmla="*/ 309562 h 669874"/>
                  <a:gd name="connsiteX3" fmla="*/ 1117682 w 1117682"/>
                  <a:gd name="connsiteY3" fmla="*/ 390524 h 669874"/>
                  <a:gd name="connsiteX4" fmla="*/ 731919 w 1117682"/>
                  <a:gd name="connsiteY4" fmla="*/ 490538 h 669874"/>
                  <a:gd name="connsiteX5" fmla="*/ 670006 w 1117682"/>
                  <a:gd name="connsiteY5" fmla="*/ 666750 h 669874"/>
                  <a:gd name="connsiteX6" fmla="*/ 408068 w 1117682"/>
                  <a:gd name="connsiteY6" fmla="*/ 500063 h 669874"/>
                  <a:gd name="connsiteX7" fmla="*/ 32 w 1117682"/>
                  <a:gd name="connsiteY7" fmla="*/ 514350 h 669874"/>
                  <a:gd name="connsiteX8" fmla="*/ 379493 w 1117682"/>
                  <a:gd name="connsiteY8" fmla="*/ 328613 h 669874"/>
                  <a:gd name="connsiteX9" fmla="*/ 366746 w 1117682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195" h="669874">
                    <a:moveTo>
                      <a:pt x="366746" y="0"/>
                    </a:moveTo>
                    <a:lnTo>
                      <a:pt x="598568" y="0"/>
                    </a:lnTo>
                    <a:lnTo>
                      <a:pt x="627143" y="309562"/>
                    </a:lnTo>
                    <a:cubicBezTo>
                      <a:pt x="635875" y="382587"/>
                      <a:pt x="1014496" y="238918"/>
                      <a:pt x="1027195" y="390524"/>
                    </a:cubicBezTo>
                    <a:cubicBezTo>
                      <a:pt x="1004176" y="578643"/>
                      <a:pt x="772401" y="452437"/>
                      <a:pt x="731919" y="490538"/>
                    </a:cubicBezTo>
                    <a:cubicBezTo>
                      <a:pt x="667625" y="552451"/>
                      <a:pt x="821612" y="626270"/>
                      <a:pt x="670006" y="666750"/>
                    </a:cubicBezTo>
                    <a:cubicBezTo>
                      <a:pt x="475538" y="697706"/>
                      <a:pt x="499093" y="488157"/>
                      <a:pt x="408068" y="500063"/>
                    </a:cubicBezTo>
                    <a:cubicBezTo>
                      <a:pt x="272056" y="504825"/>
                      <a:pt x="126519" y="604838"/>
                      <a:pt x="32" y="514350"/>
                    </a:cubicBezTo>
                    <a:cubicBezTo>
                      <a:pt x="-3656" y="366713"/>
                      <a:pt x="306981" y="423863"/>
                      <a:pt x="379493" y="328613"/>
                    </a:cubicBezTo>
                    <a:lnTo>
                      <a:pt x="366746" y="0"/>
                    </a:lnTo>
                    <a:close/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12">
                <a:extLst>
                  <a:ext uri="{FF2B5EF4-FFF2-40B4-BE49-F238E27FC236}">
                    <a16:creationId xmlns:a16="http://schemas.microsoft.com/office/drawing/2014/main" id="{4FA0D055-F682-4350-9600-69F85B4A1E34}"/>
                  </a:ext>
                </a:extLst>
              </p:cNvPr>
              <p:cNvSpPr/>
              <p:nvPr/>
            </p:nvSpPr>
            <p:spPr>
              <a:xfrm flipV="1">
                <a:off x="3832860" y="5982373"/>
                <a:ext cx="231618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Isosceles Triangle 12">
                <a:extLst>
                  <a:ext uri="{FF2B5EF4-FFF2-40B4-BE49-F238E27FC236}">
                    <a16:creationId xmlns:a16="http://schemas.microsoft.com/office/drawing/2014/main" id="{AF0A1164-A87E-4633-B3BA-B0D11B47EC6F}"/>
                  </a:ext>
                </a:extLst>
              </p:cNvPr>
              <p:cNvSpPr/>
              <p:nvPr/>
            </p:nvSpPr>
            <p:spPr>
              <a:xfrm rot="4997214" flipV="1">
                <a:off x="3259810" y="5818715"/>
                <a:ext cx="130762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Isosceles Triangle 12">
                <a:extLst>
                  <a:ext uri="{FF2B5EF4-FFF2-40B4-BE49-F238E27FC236}">
                    <a16:creationId xmlns:a16="http://schemas.microsoft.com/office/drawing/2014/main" id="{A969CFB2-CB7F-4D18-AE3F-870EC2698BA3}"/>
                  </a:ext>
                </a:extLst>
              </p:cNvPr>
              <p:cNvSpPr/>
              <p:nvPr/>
            </p:nvSpPr>
            <p:spPr>
              <a:xfrm rot="18082952" flipV="1">
                <a:off x="4221024" y="5751874"/>
                <a:ext cx="192839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6ABA561-2750-4665-ABF2-CB329E5F665A}"/>
              </a:ext>
            </a:extLst>
          </p:cNvPr>
          <p:cNvGrpSpPr/>
          <p:nvPr/>
        </p:nvGrpSpPr>
        <p:grpSpPr>
          <a:xfrm>
            <a:off x="6983143" y="1385829"/>
            <a:ext cx="3922549" cy="4507336"/>
            <a:chOff x="3776869" y="268715"/>
            <a:chExt cx="5353879" cy="6152053"/>
          </a:xfrm>
          <a:solidFill>
            <a:srgbClr val="FFFFFF"/>
          </a:solidFill>
        </p:grpSpPr>
        <p:sp>
          <p:nvSpPr>
            <p:cNvPr id="86" name="Moon 6">
              <a:extLst>
                <a:ext uri="{FF2B5EF4-FFF2-40B4-BE49-F238E27FC236}">
                  <a16:creationId xmlns:a16="http://schemas.microsoft.com/office/drawing/2014/main" id="{AA847B00-6BDF-44B6-B70C-2E0DD6545215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Moon 6">
              <a:extLst>
                <a:ext uri="{FF2B5EF4-FFF2-40B4-BE49-F238E27FC236}">
                  <a16:creationId xmlns:a16="http://schemas.microsoft.com/office/drawing/2014/main" id="{0D32FAEE-F519-4406-A7A9-50FDCF911E68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05001DD-E444-44F1-864D-AC4AF889F354}"/>
                </a:ext>
              </a:extLst>
            </p:cNvPr>
            <p:cNvSpPr/>
            <p:nvPr/>
          </p:nvSpPr>
          <p:spPr>
            <a:xfrm rot="376749">
              <a:off x="3776869" y="344557"/>
              <a:ext cx="5353879" cy="4373217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63B4977-D9AD-4BA1-994E-EEFCF1E0BC9A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Moon 94">
              <a:extLst>
                <a:ext uri="{FF2B5EF4-FFF2-40B4-BE49-F238E27FC236}">
                  <a16:creationId xmlns:a16="http://schemas.microsoft.com/office/drawing/2014/main" id="{B3F6FC9E-45C8-471C-9EE5-9292649DF1D4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Moon 105">
              <a:extLst>
                <a:ext uri="{FF2B5EF4-FFF2-40B4-BE49-F238E27FC236}">
                  <a16:creationId xmlns:a16="http://schemas.microsoft.com/office/drawing/2014/main" id="{0E4A372C-DEDA-497F-A19E-7DB23BA5D51E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Moon 106">
              <a:extLst>
                <a:ext uri="{FF2B5EF4-FFF2-40B4-BE49-F238E27FC236}">
                  <a16:creationId xmlns:a16="http://schemas.microsoft.com/office/drawing/2014/main" id="{F630F69B-E330-4B3D-BE7F-DE1C756FF483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Moon 107">
              <a:extLst>
                <a:ext uri="{FF2B5EF4-FFF2-40B4-BE49-F238E27FC236}">
                  <a16:creationId xmlns:a16="http://schemas.microsoft.com/office/drawing/2014/main" id="{99D41CB8-9D43-40B8-9D2E-BB2E79980534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Moon 108">
              <a:extLst>
                <a:ext uri="{FF2B5EF4-FFF2-40B4-BE49-F238E27FC236}">
                  <a16:creationId xmlns:a16="http://schemas.microsoft.com/office/drawing/2014/main" id="{295E17D0-85E3-44CB-AD60-5DAFB756DD7F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Moon 109">
              <a:extLst>
                <a:ext uri="{FF2B5EF4-FFF2-40B4-BE49-F238E27FC236}">
                  <a16:creationId xmlns:a16="http://schemas.microsoft.com/office/drawing/2014/main" id="{4E49CFF0-7407-4E3F-A678-31CA067F832E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Moon 110">
              <a:extLst>
                <a:ext uri="{FF2B5EF4-FFF2-40B4-BE49-F238E27FC236}">
                  <a16:creationId xmlns:a16="http://schemas.microsoft.com/office/drawing/2014/main" id="{DF28E69E-FB7C-4AB1-98EA-74CF82466BD5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Moon 111">
              <a:extLst>
                <a:ext uri="{FF2B5EF4-FFF2-40B4-BE49-F238E27FC236}">
                  <a16:creationId xmlns:a16="http://schemas.microsoft.com/office/drawing/2014/main" id="{FEBF44EF-C670-4593-A53E-E59A35B94B77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Moon 112">
              <a:extLst>
                <a:ext uri="{FF2B5EF4-FFF2-40B4-BE49-F238E27FC236}">
                  <a16:creationId xmlns:a16="http://schemas.microsoft.com/office/drawing/2014/main" id="{59A27D73-4B15-4912-A948-65DC98D36880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Moon 113">
              <a:extLst>
                <a:ext uri="{FF2B5EF4-FFF2-40B4-BE49-F238E27FC236}">
                  <a16:creationId xmlns:a16="http://schemas.microsoft.com/office/drawing/2014/main" id="{C89D40F9-D505-4566-AD9B-DD567767BA47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C490569-46C9-4D98-B4E7-7DE2C9E0A3A1}"/>
                </a:ext>
              </a:extLst>
            </p:cNvPr>
            <p:cNvSpPr/>
            <p:nvPr/>
          </p:nvSpPr>
          <p:spPr>
            <a:xfrm rot="599822">
              <a:off x="4102036" y="26871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C909CA3-9F04-4877-B848-ED4866904A34}"/>
                </a:ext>
              </a:extLst>
            </p:cNvPr>
            <p:cNvSpPr/>
            <p:nvPr/>
          </p:nvSpPr>
          <p:spPr>
            <a:xfrm rot="599822" flipH="1">
              <a:off x="8026067" y="418582"/>
              <a:ext cx="949238" cy="1099956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F50BA66-BE15-4CA5-B437-29C575E39B0D}"/>
                </a:ext>
              </a:extLst>
            </p:cNvPr>
            <p:cNvSpPr/>
            <p:nvPr/>
          </p:nvSpPr>
          <p:spPr>
            <a:xfrm rot="599822">
              <a:off x="3783362" y="365574"/>
              <a:ext cx="5327158" cy="4333339"/>
            </a:xfrm>
            <a:prstGeom prst="ellipse">
              <a:avLst/>
            </a:prstGeom>
            <a:solidFill>
              <a:srgbClr val="FCD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383B368-57F8-45BF-A6D7-86CFDF67A000}"/>
                </a:ext>
              </a:extLst>
            </p:cNvPr>
            <p:cNvSpPr/>
            <p:nvPr/>
          </p:nvSpPr>
          <p:spPr>
            <a:xfrm rot="1265831">
              <a:off x="4221439" y="1488897"/>
              <a:ext cx="2241727" cy="22417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CFD41DE-28E9-44E3-AACE-F3E9BACC993C}"/>
                </a:ext>
              </a:extLst>
            </p:cNvPr>
            <p:cNvSpPr/>
            <p:nvPr/>
          </p:nvSpPr>
          <p:spPr>
            <a:xfrm rot="1004373">
              <a:off x="6430719" y="1488897"/>
              <a:ext cx="2241727" cy="22417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4155F5C-0D15-4145-9C42-6A595A0917CD}"/>
                </a:ext>
              </a:extLst>
            </p:cNvPr>
            <p:cNvSpPr/>
            <p:nvPr/>
          </p:nvSpPr>
          <p:spPr>
            <a:xfrm rot="706105">
              <a:off x="5017198" y="2045740"/>
              <a:ext cx="799836" cy="9143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C7AFE87-A877-48D6-8F39-FDDE4B9DF82E}"/>
                </a:ext>
              </a:extLst>
            </p:cNvPr>
            <p:cNvSpPr/>
            <p:nvPr/>
          </p:nvSpPr>
          <p:spPr>
            <a:xfrm>
              <a:off x="5386091" y="2538931"/>
              <a:ext cx="294526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18DEE5C-B2D3-4396-B2D9-3371FD9AC301}"/>
                </a:ext>
              </a:extLst>
            </p:cNvPr>
            <p:cNvSpPr/>
            <p:nvPr/>
          </p:nvSpPr>
          <p:spPr>
            <a:xfrm rot="718342">
              <a:off x="7094017" y="2127609"/>
              <a:ext cx="799836" cy="9143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45EC4B2-6AB9-4BC0-80BF-CBA7DF4EEC9F}"/>
                </a:ext>
              </a:extLst>
            </p:cNvPr>
            <p:cNvSpPr/>
            <p:nvPr/>
          </p:nvSpPr>
          <p:spPr>
            <a:xfrm>
              <a:off x="7241280" y="2584809"/>
              <a:ext cx="294526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4804384-E9D8-44F1-95EA-BA5503283CD0}"/>
                </a:ext>
              </a:extLst>
            </p:cNvPr>
            <p:cNvSpPr/>
            <p:nvPr/>
          </p:nvSpPr>
          <p:spPr>
            <a:xfrm rot="599822">
              <a:off x="6315902" y="2415313"/>
              <a:ext cx="294525" cy="52737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1E7521A-5B86-4A5D-8444-E764E0C892F0}"/>
              </a:ext>
            </a:extLst>
          </p:cNvPr>
          <p:cNvGrpSpPr/>
          <p:nvPr/>
        </p:nvGrpSpPr>
        <p:grpSpPr>
          <a:xfrm flipH="1">
            <a:off x="8824350" y="3515440"/>
            <a:ext cx="265643" cy="375472"/>
            <a:chOff x="3495244" y="311236"/>
            <a:chExt cx="1157177" cy="1635604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4F116D0-CB72-4483-BEDF-FA62DCE3BA26}"/>
                </a:ext>
              </a:extLst>
            </p:cNvPr>
            <p:cNvGrpSpPr/>
            <p:nvPr/>
          </p:nvGrpSpPr>
          <p:grpSpPr>
            <a:xfrm>
              <a:off x="3495244" y="311236"/>
              <a:ext cx="1157177" cy="1635604"/>
              <a:chOff x="3495244" y="311236"/>
              <a:chExt cx="1157177" cy="1635604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DC8CE5C-6CCD-4411-AA53-87C2ABD95280}"/>
                  </a:ext>
                </a:extLst>
              </p:cNvPr>
              <p:cNvSpPr/>
              <p:nvPr/>
            </p:nvSpPr>
            <p:spPr>
              <a:xfrm rot="20471493">
                <a:off x="4532892" y="1527244"/>
                <a:ext cx="119529" cy="34393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628E25D7-9D02-49E1-A213-922D438E9443}"/>
                  </a:ext>
                </a:extLst>
              </p:cNvPr>
              <p:cNvGrpSpPr/>
              <p:nvPr/>
            </p:nvGrpSpPr>
            <p:grpSpPr>
              <a:xfrm>
                <a:off x="3495244" y="311236"/>
                <a:ext cx="1035295" cy="1635604"/>
                <a:chOff x="3478211" y="214713"/>
                <a:chExt cx="1035295" cy="1635604"/>
              </a:xfrm>
            </p:grpSpPr>
            <p:sp>
              <p:nvSpPr>
                <p:cNvPr id="134" name="Rectangle: Rounded Corners 6">
                  <a:extLst>
                    <a:ext uri="{FF2B5EF4-FFF2-40B4-BE49-F238E27FC236}">
                      <a16:creationId xmlns:a16="http://schemas.microsoft.com/office/drawing/2014/main" id="{6230C586-9816-4A37-8A69-B9F47EE58654}"/>
                    </a:ext>
                  </a:extLst>
                </p:cNvPr>
                <p:cNvSpPr/>
                <p:nvPr/>
              </p:nvSpPr>
              <p:spPr>
                <a:xfrm>
                  <a:off x="3478211" y="214713"/>
                  <a:ext cx="1027336" cy="1635604"/>
                </a:xfrm>
                <a:custGeom>
                  <a:avLst/>
                  <a:gdLst>
                    <a:gd name="connsiteX0" fmla="*/ 0 w 187325"/>
                    <a:gd name="connsiteY0" fmla="*/ 31221 h 257175"/>
                    <a:gd name="connsiteX1" fmla="*/ 31221 w 187325"/>
                    <a:gd name="connsiteY1" fmla="*/ 0 h 257175"/>
                    <a:gd name="connsiteX2" fmla="*/ 156104 w 187325"/>
                    <a:gd name="connsiteY2" fmla="*/ 0 h 257175"/>
                    <a:gd name="connsiteX3" fmla="*/ 187325 w 187325"/>
                    <a:gd name="connsiteY3" fmla="*/ 31221 h 257175"/>
                    <a:gd name="connsiteX4" fmla="*/ 187325 w 187325"/>
                    <a:gd name="connsiteY4" fmla="*/ 225954 h 257175"/>
                    <a:gd name="connsiteX5" fmla="*/ 156104 w 187325"/>
                    <a:gd name="connsiteY5" fmla="*/ 257175 h 257175"/>
                    <a:gd name="connsiteX6" fmla="*/ 31221 w 187325"/>
                    <a:gd name="connsiteY6" fmla="*/ 257175 h 257175"/>
                    <a:gd name="connsiteX7" fmla="*/ 0 w 187325"/>
                    <a:gd name="connsiteY7" fmla="*/ 225954 h 257175"/>
                    <a:gd name="connsiteX8" fmla="*/ 0 w 187325"/>
                    <a:gd name="connsiteY8" fmla="*/ 31221 h 257175"/>
                    <a:gd name="connsiteX0" fmla="*/ 0 w 187325"/>
                    <a:gd name="connsiteY0" fmla="*/ 45509 h 271463"/>
                    <a:gd name="connsiteX1" fmla="*/ 31221 w 187325"/>
                    <a:gd name="connsiteY1" fmla="*/ 14288 h 271463"/>
                    <a:gd name="connsiteX2" fmla="*/ 95250 w 187325"/>
                    <a:gd name="connsiteY2" fmla="*/ 0 h 271463"/>
                    <a:gd name="connsiteX3" fmla="*/ 156104 w 187325"/>
                    <a:gd name="connsiteY3" fmla="*/ 14288 h 271463"/>
                    <a:gd name="connsiteX4" fmla="*/ 187325 w 187325"/>
                    <a:gd name="connsiteY4" fmla="*/ 45509 h 271463"/>
                    <a:gd name="connsiteX5" fmla="*/ 187325 w 187325"/>
                    <a:gd name="connsiteY5" fmla="*/ 240242 h 271463"/>
                    <a:gd name="connsiteX6" fmla="*/ 156104 w 187325"/>
                    <a:gd name="connsiteY6" fmla="*/ 271463 h 271463"/>
                    <a:gd name="connsiteX7" fmla="*/ 31221 w 187325"/>
                    <a:gd name="connsiteY7" fmla="*/ 271463 h 271463"/>
                    <a:gd name="connsiteX8" fmla="*/ 0 w 187325"/>
                    <a:gd name="connsiteY8" fmla="*/ 240242 h 271463"/>
                    <a:gd name="connsiteX9" fmla="*/ 0 w 187325"/>
                    <a:gd name="connsiteY9" fmla="*/ 45509 h 271463"/>
                    <a:gd name="connsiteX0" fmla="*/ 0 w 187325"/>
                    <a:gd name="connsiteY0" fmla="*/ 47890 h 273844"/>
                    <a:gd name="connsiteX1" fmla="*/ 31221 w 187325"/>
                    <a:gd name="connsiteY1" fmla="*/ 16669 h 273844"/>
                    <a:gd name="connsiteX2" fmla="*/ 95250 w 187325"/>
                    <a:gd name="connsiteY2" fmla="*/ 2381 h 273844"/>
                    <a:gd name="connsiteX3" fmla="*/ 156104 w 187325"/>
                    <a:gd name="connsiteY3" fmla="*/ 0 h 273844"/>
                    <a:gd name="connsiteX4" fmla="*/ 187325 w 187325"/>
                    <a:gd name="connsiteY4" fmla="*/ 47890 h 273844"/>
                    <a:gd name="connsiteX5" fmla="*/ 187325 w 187325"/>
                    <a:gd name="connsiteY5" fmla="*/ 242623 h 273844"/>
                    <a:gd name="connsiteX6" fmla="*/ 156104 w 187325"/>
                    <a:gd name="connsiteY6" fmla="*/ 273844 h 273844"/>
                    <a:gd name="connsiteX7" fmla="*/ 31221 w 187325"/>
                    <a:gd name="connsiteY7" fmla="*/ 273844 h 273844"/>
                    <a:gd name="connsiteX8" fmla="*/ 0 w 187325"/>
                    <a:gd name="connsiteY8" fmla="*/ 242623 h 273844"/>
                    <a:gd name="connsiteX9" fmla="*/ 0 w 187325"/>
                    <a:gd name="connsiteY9" fmla="*/ 47890 h 273844"/>
                    <a:gd name="connsiteX0" fmla="*/ 0 w 187325"/>
                    <a:gd name="connsiteY0" fmla="*/ 47890 h 273844"/>
                    <a:gd name="connsiteX1" fmla="*/ 31221 w 187325"/>
                    <a:gd name="connsiteY1" fmla="*/ 16669 h 273844"/>
                    <a:gd name="connsiteX2" fmla="*/ 95250 w 187325"/>
                    <a:gd name="connsiteY2" fmla="*/ 2381 h 273844"/>
                    <a:gd name="connsiteX3" fmla="*/ 156104 w 187325"/>
                    <a:gd name="connsiteY3" fmla="*/ 0 h 273844"/>
                    <a:gd name="connsiteX4" fmla="*/ 163513 w 187325"/>
                    <a:gd name="connsiteY4" fmla="*/ 55034 h 273844"/>
                    <a:gd name="connsiteX5" fmla="*/ 187325 w 187325"/>
                    <a:gd name="connsiteY5" fmla="*/ 242623 h 273844"/>
                    <a:gd name="connsiteX6" fmla="*/ 156104 w 187325"/>
                    <a:gd name="connsiteY6" fmla="*/ 273844 h 273844"/>
                    <a:gd name="connsiteX7" fmla="*/ 31221 w 187325"/>
                    <a:gd name="connsiteY7" fmla="*/ 273844 h 273844"/>
                    <a:gd name="connsiteX8" fmla="*/ 0 w 187325"/>
                    <a:gd name="connsiteY8" fmla="*/ 242623 h 273844"/>
                    <a:gd name="connsiteX9" fmla="*/ 0 w 187325"/>
                    <a:gd name="connsiteY9" fmla="*/ 47890 h 273844"/>
                    <a:gd name="connsiteX0" fmla="*/ 0 w 187325"/>
                    <a:gd name="connsiteY0" fmla="*/ 47890 h 273844"/>
                    <a:gd name="connsiteX1" fmla="*/ 31221 w 187325"/>
                    <a:gd name="connsiteY1" fmla="*/ 16669 h 273844"/>
                    <a:gd name="connsiteX2" fmla="*/ 95250 w 187325"/>
                    <a:gd name="connsiteY2" fmla="*/ 2381 h 273844"/>
                    <a:gd name="connsiteX3" fmla="*/ 156104 w 187325"/>
                    <a:gd name="connsiteY3" fmla="*/ 0 h 273844"/>
                    <a:gd name="connsiteX4" fmla="*/ 163513 w 187325"/>
                    <a:gd name="connsiteY4" fmla="*/ 55034 h 273844"/>
                    <a:gd name="connsiteX5" fmla="*/ 187325 w 187325"/>
                    <a:gd name="connsiteY5" fmla="*/ 242623 h 273844"/>
                    <a:gd name="connsiteX6" fmla="*/ 156104 w 187325"/>
                    <a:gd name="connsiteY6" fmla="*/ 273844 h 273844"/>
                    <a:gd name="connsiteX7" fmla="*/ 31221 w 187325"/>
                    <a:gd name="connsiteY7" fmla="*/ 273844 h 273844"/>
                    <a:gd name="connsiteX8" fmla="*/ 0 w 187325"/>
                    <a:gd name="connsiteY8" fmla="*/ 242623 h 273844"/>
                    <a:gd name="connsiteX9" fmla="*/ 0 w 187325"/>
                    <a:gd name="connsiteY9" fmla="*/ 47890 h 273844"/>
                    <a:gd name="connsiteX0" fmla="*/ 0 w 187424"/>
                    <a:gd name="connsiteY0" fmla="*/ 47890 h 273844"/>
                    <a:gd name="connsiteX1" fmla="*/ 31221 w 187424"/>
                    <a:gd name="connsiteY1" fmla="*/ 16669 h 273844"/>
                    <a:gd name="connsiteX2" fmla="*/ 95250 w 187424"/>
                    <a:gd name="connsiteY2" fmla="*/ 2381 h 273844"/>
                    <a:gd name="connsiteX3" fmla="*/ 156104 w 187424"/>
                    <a:gd name="connsiteY3" fmla="*/ 0 h 273844"/>
                    <a:gd name="connsiteX4" fmla="*/ 163513 w 187424"/>
                    <a:gd name="connsiteY4" fmla="*/ 55034 h 273844"/>
                    <a:gd name="connsiteX5" fmla="*/ 138112 w 187424"/>
                    <a:gd name="connsiteY5" fmla="*/ 161925 h 273844"/>
                    <a:gd name="connsiteX6" fmla="*/ 187325 w 187424"/>
                    <a:gd name="connsiteY6" fmla="*/ 242623 h 273844"/>
                    <a:gd name="connsiteX7" fmla="*/ 156104 w 187424"/>
                    <a:gd name="connsiteY7" fmla="*/ 273844 h 273844"/>
                    <a:gd name="connsiteX8" fmla="*/ 31221 w 187424"/>
                    <a:gd name="connsiteY8" fmla="*/ 273844 h 273844"/>
                    <a:gd name="connsiteX9" fmla="*/ 0 w 187424"/>
                    <a:gd name="connsiteY9" fmla="*/ 242623 h 273844"/>
                    <a:gd name="connsiteX10" fmla="*/ 0 w 187424"/>
                    <a:gd name="connsiteY10" fmla="*/ 47890 h 273844"/>
                    <a:gd name="connsiteX0" fmla="*/ 0 w 187427"/>
                    <a:gd name="connsiteY0" fmla="*/ 47890 h 273844"/>
                    <a:gd name="connsiteX1" fmla="*/ 31221 w 187427"/>
                    <a:gd name="connsiteY1" fmla="*/ 16669 h 273844"/>
                    <a:gd name="connsiteX2" fmla="*/ 95250 w 187427"/>
                    <a:gd name="connsiteY2" fmla="*/ 2381 h 273844"/>
                    <a:gd name="connsiteX3" fmla="*/ 156104 w 187427"/>
                    <a:gd name="connsiteY3" fmla="*/ 0 h 273844"/>
                    <a:gd name="connsiteX4" fmla="*/ 163513 w 187427"/>
                    <a:gd name="connsiteY4" fmla="*/ 55034 h 273844"/>
                    <a:gd name="connsiteX5" fmla="*/ 142874 w 187427"/>
                    <a:gd name="connsiteY5" fmla="*/ 104775 h 273844"/>
                    <a:gd name="connsiteX6" fmla="*/ 138112 w 187427"/>
                    <a:gd name="connsiteY6" fmla="*/ 161925 h 273844"/>
                    <a:gd name="connsiteX7" fmla="*/ 187325 w 187427"/>
                    <a:gd name="connsiteY7" fmla="*/ 242623 h 273844"/>
                    <a:gd name="connsiteX8" fmla="*/ 156104 w 187427"/>
                    <a:gd name="connsiteY8" fmla="*/ 273844 h 273844"/>
                    <a:gd name="connsiteX9" fmla="*/ 31221 w 187427"/>
                    <a:gd name="connsiteY9" fmla="*/ 273844 h 273844"/>
                    <a:gd name="connsiteX10" fmla="*/ 0 w 187427"/>
                    <a:gd name="connsiteY10" fmla="*/ 242623 h 273844"/>
                    <a:gd name="connsiteX11" fmla="*/ 0 w 187427"/>
                    <a:gd name="connsiteY11" fmla="*/ 47890 h 273844"/>
                    <a:gd name="connsiteX0" fmla="*/ 0 w 166305"/>
                    <a:gd name="connsiteY0" fmla="*/ 47890 h 273844"/>
                    <a:gd name="connsiteX1" fmla="*/ 31221 w 166305"/>
                    <a:gd name="connsiteY1" fmla="*/ 16669 h 273844"/>
                    <a:gd name="connsiteX2" fmla="*/ 95250 w 166305"/>
                    <a:gd name="connsiteY2" fmla="*/ 2381 h 273844"/>
                    <a:gd name="connsiteX3" fmla="*/ 156104 w 166305"/>
                    <a:gd name="connsiteY3" fmla="*/ 0 h 273844"/>
                    <a:gd name="connsiteX4" fmla="*/ 163513 w 166305"/>
                    <a:gd name="connsiteY4" fmla="*/ 55034 h 273844"/>
                    <a:gd name="connsiteX5" fmla="*/ 142874 w 166305"/>
                    <a:gd name="connsiteY5" fmla="*/ 104775 h 273844"/>
                    <a:gd name="connsiteX6" fmla="*/ 138112 w 166305"/>
                    <a:gd name="connsiteY6" fmla="*/ 161925 h 273844"/>
                    <a:gd name="connsiteX7" fmla="*/ 139700 w 166305"/>
                    <a:gd name="connsiteY7" fmla="*/ 216430 h 273844"/>
                    <a:gd name="connsiteX8" fmla="*/ 156104 w 166305"/>
                    <a:gd name="connsiteY8" fmla="*/ 273844 h 273844"/>
                    <a:gd name="connsiteX9" fmla="*/ 31221 w 166305"/>
                    <a:gd name="connsiteY9" fmla="*/ 273844 h 273844"/>
                    <a:gd name="connsiteX10" fmla="*/ 0 w 166305"/>
                    <a:gd name="connsiteY10" fmla="*/ 242623 h 273844"/>
                    <a:gd name="connsiteX11" fmla="*/ 0 w 166305"/>
                    <a:gd name="connsiteY11" fmla="*/ 47890 h 273844"/>
                    <a:gd name="connsiteX0" fmla="*/ 0 w 166305"/>
                    <a:gd name="connsiteY0" fmla="*/ 47890 h 273844"/>
                    <a:gd name="connsiteX1" fmla="*/ 31221 w 166305"/>
                    <a:gd name="connsiteY1" fmla="*/ 16669 h 273844"/>
                    <a:gd name="connsiteX2" fmla="*/ 95250 w 166305"/>
                    <a:gd name="connsiteY2" fmla="*/ 2381 h 273844"/>
                    <a:gd name="connsiteX3" fmla="*/ 156104 w 166305"/>
                    <a:gd name="connsiteY3" fmla="*/ 0 h 273844"/>
                    <a:gd name="connsiteX4" fmla="*/ 163513 w 166305"/>
                    <a:gd name="connsiteY4" fmla="*/ 55034 h 273844"/>
                    <a:gd name="connsiteX5" fmla="*/ 142874 w 166305"/>
                    <a:gd name="connsiteY5" fmla="*/ 104775 h 273844"/>
                    <a:gd name="connsiteX6" fmla="*/ 138112 w 166305"/>
                    <a:gd name="connsiteY6" fmla="*/ 161925 h 273844"/>
                    <a:gd name="connsiteX7" fmla="*/ 128586 w 166305"/>
                    <a:gd name="connsiteY7" fmla="*/ 178593 h 273844"/>
                    <a:gd name="connsiteX8" fmla="*/ 139700 w 166305"/>
                    <a:gd name="connsiteY8" fmla="*/ 216430 h 273844"/>
                    <a:gd name="connsiteX9" fmla="*/ 156104 w 166305"/>
                    <a:gd name="connsiteY9" fmla="*/ 273844 h 273844"/>
                    <a:gd name="connsiteX10" fmla="*/ 31221 w 166305"/>
                    <a:gd name="connsiteY10" fmla="*/ 273844 h 273844"/>
                    <a:gd name="connsiteX11" fmla="*/ 0 w 166305"/>
                    <a:gd name="connsiteY11" fmla="*/ 242623 h 273844"/>
                    <a:gd name="connsiteX12" fmla="*/ 0 w 166305"/>
                    <a:gd name="connsiteY12" fmla="*/ 47890 h 273844"/>
                    <a:gd name="connsiteX0" fmla="*/ 0 w 166305"/>
                    <a:gd name="connsiteY0" fmla="*/ 47890 h 273844"/>
                    <a:gd name="connsiteX1" fmla="*/ 31221 w 166305"/>
                    <a:gd name="connsiteY1" fmla="*/ 16669 h 273844"/>
                    <a:gd name="connsiteX2" fmla="*/ 95250 w 166305"/>
                    <a:gd name="connsiteY2" fmla="*/ 2381 h 273844"/>
                    <a:gd name="connsiteX3" fmla="*/ 156104 w 166305"/>
                    <a:gd name="connsiteY3" fmla="*/ 0 h 273844"/>
                    <a:gd name="connsiteX4" fmla="*/ 163513 w 166305"/>
                    <a:gd name="connsiteY4" fmla="*/ 55034 h 273844"/>
                    <a:gd name="connsiteX5" fmla="*/ 142874 w 166305"/>
                    <a:gd name="connsiteY5" fmla="*/ 104775 h 273844"/>
                    <a:gd name="connsiteX6" fmla="*/ 138112 w 166305"/>
                    <a:gd name="connsiteY6" fmla="*/ 161925 h 273844"/>
                    <a:gd name="connsiteX7" fmla="*/ 139700 w 166305"/>
                    <a:gd name="connsiteY7" fmla="*/ 216430 h 273844"/>
                    <a:gd name="connsiteX8" fmla="*/ 156104 w 166305"/>
                    <a:gd name="connsiteY8" fmla="*/ 273844 h 273844"/>
                    <a:gd name="connsiteX9" fmla="*/ 31221 w 166305"/>
                    <a:gd name="connsiteY9" fmla="*/ 273844 h 273844"/>
                    <a:gd name="connsiteX10" fmla="*/ 0 w 166305"/>
                    <a:gd name="connsiteY10" fmla="*/ 242623 h 273844"/>
                    <a:gd name="connsiteX11" fmla="*/ 0 w 166305"/>
                    <a:gd name="connsiteY11" fmla="*/ 47890 h 273844"/>
                    <a:gd name="connsiteX0" fmla="*/ 0 w 166305"/>
                    <a:gd name="connsiteY0" fmla="*/ 47890 h 273844"/>
                    <a:gd name="connsiteX1" fmla="*/ 31221 w 166305"/>
                    <a:gd name="connsiteY1" fmla="*/ 16669 h 273844"/>
                    <a:gd name="connsiteX2" fmla="*/ 95250 w 166305"/>
                    <a:gd name="connsiteY2" fmla="*/ 2381 h 273844"/>
                    <a:gd name="connsiteX3" fmla="*/ 156104 w 166305"/>
                    <a:gd name="connsiteY3" fmla="*/ 0 h 273844"/>
                    <a:gd name="connsiteX4" fmla="*/ 163513 w 166305"/>
                    <a:gd name="connsiteY4" fmla="*/ 55034 h 273844"/>
                    <a:gd name="connsiteX5" fmla="*/ 142874 w 166305"/>
                    <a:gd name="connsiteY5" fmla="*/ 104775 h 273844"/>
                    <a:gd name="connsiteX6" fmla="*/ 130968 w 166305"/>
                    <a:gd name="connsiteY6" fmla="*/ 161925 h 273844"/>
                    <a:gd name="connsiteX7" fmla="*/ 139700 w 166305"/>
                    <a:gd name="connsiteY7" fmla="*/ 216430 h 273844"/>
                    <a:gd name="connsiteX8" fmla="*/ 156104 w 166305"/>
                    <a:gd name="connsiteY8" fmla="*/ 273844 h 273844"/>
                    <a:gd name="connsiteX9" fmla="*/ 31221 w 166305"/>
                    <a:gd name="connsiteY9" fmla="*/ 273844 h 273844"/>
                    <a:gd name="connsiteX10" fmla="*/ 0 w 166305"/>
                    <a:gd name="connsiteY10" fmla="*/ 242623 h 273844"/>
                    <a:gd name="connsiteX11" fmla="*/ 0 w 166305"/>
                    <a:gd name="connsiteY11" fmla="*/ 47890 h 273844"/>
                    <a:gd name="connsiteX0" fmla="*/ 0 w 166305"/>
                    <a:gd name="connsiteY0" fmla="*/ 47890 h 273844"/>
                    <a:gd name="connsiteX1" fmla="*/ 31221 w 166305"/>
                    <a:gd name="connsiteY1" fmla="*/ 16669 h 273844"/>
                    <a:gd name="connsiteX2" fmla="*/ 95250 w 166305"/>
                    <a:gd name="connsiteY2" fmla="*/ 2381 h 273844"/>
                    <a:gd name="connsiteX3" fmla="*/ 156104 w 166305"/>
                    <a:gd name="connsiteY3" fmla="*/ 0 h 273844"/>
                    <a:gd name="connsiteX4" fmla="*/ 163513 w 166305"/>
                    <a:gd name="connsiteY4" fmla="*/ 55034 h 273844"/>
                    <a:gd name="connsiteX5" fmla="*/ 135730 w 166305"/>
                    <a:gd name="connsiteY5" fmla="*/ 85725 h 273844"/>
                    <a:gd name="connsiteX6" fmla="*/ 130968 w 166305"/>
                    <a:gd name="connsiteY6" fmla="*/ 161925 h 273844"/>
                    <a:gd name="connsiteX7" fmla="*/ 139700 w 166305"/>
                    <a:gd name="connsiteY7" fmla="*/ 216430 h 273844"/>
                    <a:gd name="connsiteX8" fmla="*/ 156104 w 166305"/>
                    <a:gd name="connsiteY8" fmla="*/ 273844 h 273844"/>
                    <a:gd name="connsiteX9" fmla="*/ 31221 w 166305"/>
                    <a:gd name="connsiteY9" fmla="*/ 273844 h 273844"/>
                    <a:gd name="connsiteX10" fmla="*/ 0 w 166305"/>
                    <a:gd name="connsiteY10" fmla="*/ 242623 h 273844"/>
                    <a:gd name="connsiteX11" fmla="*/ 0 w 166305"/>
                    <a:gd name="connsiteY11" fmla="*/ 47890 h 273844"/>
                    <a:gd name="connsiteX0" fmla="*/ 0 w 201497"/>
                    <a:gd name="connsiteY0" fmla="*/ 47890 h 273844"/>
                    <a:gd name="connsiteX1" fmla="*/ 31221 w 201497"/>
                    <a:gd name="connsiteY1" fmla="*/ 16669 h 273844"/>
                    <a:gd name="connsiteX2" fmla="*/ 95250 w 201497"/>
                    <a:gd name="connsiteY2" fmla="*/ 2381 h 273844"/>
                    <a:gd name="connsiteX3" fmla="*/ 156104 w 201497"/>
                    <a:gd name="connsiteY3" fmla="*/ 0 h 273844"/>
                    <a:gd name="connsiteX4" fmla="*/ 163513 w 201497"/>
                    <a:gd name="connsiteY4" fmla="*/ 55034 h 273844"/>
                    <a:gd name="connsiteX5" fmla="*/ 135730 w 201497"/>
                    <a:gd name="connsiteY5" fmla="*/ 85725 h 273844"/>
                    <a:gd name="connsiteX6" fmla="*/ 130968 w 201497"/>
                    <a:gd name="connsiteY6" fmla="*/ 161925 h 273844"/>
                    <a:gd name="connsiteX7" fmla="*/ 139700 w 201497"/>
                    <a:gd name="connsiteY7" fmla="*/ 216430 h 273844"/>
                    <a:gd name="connsiteX8" fmla="*/ 198967 w 201497"/>
                    <a:gd name="connsiteY8" fmla="*/ 254794 h 273844"/>
                    <a:gd name="connsiteX9" fmla="*/ 31221 w 201497"/>
                    <a:gd name="connsiteY9" fmla="*/ 273844 h 273844"/>
                    <a:gd name="connsiteX10" fmla="*/ 0 w 201497"/>
                    <a:gd name="connsiteY10" fmla="*/ 242623 h 273844"/>
                    <a:gd name="connsiteX11" fmla="*/ 0 w 201497"/>
                    <a:gd name="connsiteY11" fmla="*/ 47890 h 273844"/>
                    <a:gd name="connsiteX0" fmla="*/ 0 w 204357"/>
                    <a:gd name="connsiteY0" fmla="*/ 47890 h 273844"/>
                    <a:gd name="connsiteX1" fmla="*/ 31221 w 204357"/>
                    <a:gd name="connsiteY1" fmla="*/ 16669 h 273844"/>
                    <a:gd name="connsiteX2" fmla="*/ 95250 w 204357"/>
                    <a:gd name="connsiteY2" fmla="*/ 2381 h 273844"/>
                    <a:gd name="connsiteX3" fmla="*/ 156104 w 204357"/>
                    <a:gd name="connsiteY3" fmla="*/ 0 h 273844"/>
                    <a:gd name="connsiteX4" fmla="*/ 163513 w 204357"/>
                    <a:gd name="connsiteY4" fmla="*/ 55034 h 273844"/>
                    <a:gd name="connsiteX5" fmla="*/ 135730 w 204357"/>
                    <a:gd name="connsiteY5" fmla="*/ 85725 h 273844"/>
                    <a:gd name="connsiteX6" fmla="*/ 130968 w 204357"/>
                    <a:gd name="connsiteY6" fmla="*/ 161925 h 273844"/>
                    <a:gd name="connsiteX7" fmla="*/ 139700 w 204357"/>
                    <a:gd name="connsiteY7" fmla="*/ 216430 h 273844"/>
                    <a:gd name="connsiteX8" fmla="*/ 154780 w 204357"/>
                    <a:gd name="connsiteY8" fmla="*/ 247650 h 273844"/>
                    <a:gd name="connsiteX9" fmla="*/ 198967 w 204357"/>
                    <a:gd name="connsiteY9" fmla="*/ 254794 h 273844"/>
                    <a:gd name="connsiteX10" fmla="*/ 31221 w 204357"/>
                    <a:gd name="connsiteY10" fmla="*/ 273844 h 273844"/>
                    <a:gd name="connsiteX11" fmla="*/ 0 w 204357"/>
                    <a:gd name="connsiteY11" fmla="*/ 242623 h 273844"/>
                    <a:gd name="connsiteX12" fmla="*/ 0 w 204357"/>
                    <a:gd name="connsiteY12" fmla="*/ 47890 h 273844"/>
                    <a:gd name="connsiteX0" fmla="*/ 0 w 204357"/>
                    <a:gd name="connsiteY0" fmla="*/ 47890 h 335756"/>
                    <a:gd name="connsiteX1" fmla="*/ 31221 w 204357"/>
                    <a:gd name="connsiteY1" fmla="*/ 16669 h 335756"/>
                    <a:gd name="connsiteX2" fmla="*/ 95250 w 204357"/>
                    <a:gd name="connsiteY2" fmla="*/ 2381 h 335756"/>
                    <a:gd name="connsiteX3" fmla="*/ 156104 w 204357"/>
                    <a:gd name="connsiteY3" fmla="*/ 0 h 335756"/>
                    <a:gd name="connsiteX4" fmla="*/ 163513 w 204357"/>
                    <a:gd name="connsiteY4" fmla="*/ 55034 h 335756"/>
                    <a:gd name="connsiteX5" fmla="*/ 135730 w 204357"/>
                    <a:gd name="connsiteY5" fmla="*/ 85725 h 335756"/>
                    <a:gd name="connsiteX6" fmla="*/ 130968 w 204357"/>
                    <a:gd name="connsiteY6" fmla="*/ 161925 h 335756"/>
                    <a:gd name="connsiteX7" fmla="*/ 139700 w 204357"/>
                    <a:gd name="connsiteY7" fmla="*/ 216430 h 335756"/>
                    <a:gd name="connsiteX8" fmla="*/ 154780 w 204357"/>
                    <a:gd name="connsiteY8" fmla="*/ 247650 h 335756"/>
                    <a:gd name="connsiteX9" fmla="*/ 198967 w 204357"/>
                    <a:gd name="connsiteY9" fmla="*/ 254794 h 335756"/>
                    <a:gd name="connsiteX10" fmla="*/ 74084 w 204357"/>
                    <a:gd name="connsiteY10" fmla="*/ 335756 h 335756"/>
                    <a:gd name="connsiteX11" fmla="*/ 0 w 204357"/>
                    <a:gd name="connsiteY11" fmla="*/ 242623 h 335756"/>
                    <a:gd name="connsiteX12" fmla="*/ 0 w 204357"/>
                    <a:gd name="connsiteY12" fmla="*/ 47890 h 335756"/>
                    <a:gd name="connsiteX0" fmla="*/ 0 w 204357"/>
                    <a:gd name="connsiteY0" fmla="*/ 47890 h 335756"/>
                    <a:gd name="connsiteX1" fmla="*/ 31221 w 204357"/>
                    <a:gd name="connsiteY1" fmla="*/ 16669 h 335756"/>
                    <a:gd name="connsiteX2" fmla="*/ 95250 w 204357"/>
                    <a:gd name="connsiteY2" fmla="*/ 2381 h 335756"/>
                    <a:gd name="connsiteX3" fmla="*/ 156104 w 204357"/>
                    <a:gd name="connsiteY3" fmla="*/ 0 h 335756"/>
                    <a:gd name="connsiteX4" fmla="*/ 163513 w 204357"/>
                    <a:gd name="connsiteY4" fmla="*/ 55034 h 335756"/>
                    <a:gd name="connsiteX5" fmla="*/ 135730 w 204357"/>
                    <a:gd name="connsiteY5" fmla="*/ 85725 h 335756"/>
                    <a:gd name="connsiteX6" fmla="*/ 130968 w 204357"/>
                    <a:gd name="connsiteY6" fmla="*/ 161925 h 335756"/>
                    <a:gd name="connsiteX7" fmla="*/ 139700 w 204357"/>
                    <a:gd name="connsiteY7" fmla="*/ 216430 h 335756"/>
                    <a:gd name="connsiteX8" fmla="*/ 154780 w 204357"/>
                    <a:gd name="connsiteY8" fmla="*/ 247650 h 335756"/>
                    <a:gd name="connsiteX9" fmla="*/ 198967 w 204357"/>
                    <a:gd name="connsiteY9" fmla="*/ 254794 h 335756"/>
                    <a:gd name="connsiteX10" fmla="*/ 74084 w 204357"/>
                    <a:gd name="connsiteY10" fmla="*/ 335756 h 335756"/>
                    <a:gd name="connsiteX11" fmla="*/ 0 w 204357"/>
                    <a:gd name="connsiteY11" fmla="*/ 242623 h 335756"/>
                    <a:gd name="connsiteX12" fmla="*/ 0 w 204357"/>
                    <a:gd name="connsiteY12" fmla="*/ 47890 h 335756"/>
                    <a:gd name="connsiteX0" fmla="*/ 0 w 204357"/>
                    <a:gd name="connsiteY0" fmla="*/ 47890 h 335756"/>
                    <a:gd name="connsiteX1" fmla="*/ 31221 w 204357"/>
                    <a:gd name="connsiteY1" fmla="*/ 16669 h 335756"/>
                    <a:gd name="connsiteX2" fmla="*/ 95250 w 204357"/>
                    <a:gd name="connsiteY2" fmla="*/ 2381 h 335756"/>
                    <a:gd name="connsiteX3" fmla="*/ 156104 w 204357"/>
                    <a:gd name="connsiteY3" fmla="*/ 0 h 335756"/>
                    <a:gd name="connsiteX4" fmla="*/ 163513 w 204357"/>
                    <a:gd name="connsiteY4" fmla="*/ 55034 h 335756"/>
                    <a:gd name="connsiteX5" fmla="*/ 135730 w 204357"/>
                    <a:gd name="connsiteY5" fmla="*/ 85725 h 335756"/>
                    <a:gd name="connsiteX6" fmla="*/ 130968 w 204357"/>
                    <a:gd name="connsiteY6" fmla="*/ 161925 h 335756"/>
                    <a:gd name="connsiteX7" fmla="*/ 139700 w 204357"/>
                    <a:gd name="connsiteY7" fmla="*/ 216430 h 335756"/>
                    <a:gd name="connsiteX8" fmla="*/ 154780 w 204357"/>
                    <a:gd name="connsiteY8" fmla="*/ 247650 h 335756"/>
                    <a:gd name="connsiteX9" fmla="*/ 198967 w 204357"/>
                    <a:gd name="connsiteY9" fmla="*/ 254794 h 335756"/>
                    <a:gd name="connsiteX10" fmla="*/ 74084 w 204357"/>
                    <a:gd name="connsiteY10" fmla="*/ 335756 h 335756"/>
                    <a:gd name="connsiteX11" fmla="*/ 0 w 204357"/>
                    <a:gd name="connsiteY11" fmla="*/ 242623 h 335756"/>
                    <a:gd name="connsiteX12" fmla="*/ 0 w 204357"/>
                    <a:gd name="connsiteY12" fmla="*/ 47890 h 335756"/>
                    <a:gd name="connsiteX0" fmla="*/ 15898 w 220255"/>
                    <a:gd name="connsiteY0" fmla="*/ 47890 h 335756"/>
                    <a:gd name="connsiteX1" fmla="*/ 47119 w 220255"/>
                    <a:gd name="connsiteY1" fmla="*/ 16669 h 335756"/>
                    <a:gd name="connsiteX2" fmla="*/ 111148 w 220255"/>
                    <a:gd name="connsiteY2" fmla="*/ 2381 h 335756"/>
                    <a:gd name="connsiteX3" fmla="*/ 172002 w 220255"/>
                    <a:gd name="connsiteY3" fmla="*/ 0 h 335756"/>
                    <a:gd name="connsiteX4" fmla="*/ 179411 w 220255"/>
                    <a:gd name="connsiteY4" fmla="*/ 55034 h 335756"/>
                    <a:gd name="connsiteX5" fmla="*/ 151628 w 220255"/>
                    <a:gd name="connsiteY5" fmla="*/ 85725 h 335756"/>
                    <a:gd name="connsiteX6" fmla="*/ 146866 w 220255"/>
                    <a:gd name="connsiteY6" fmla="*/ 161925 h 335756"/>
                    <a:gd name="connsiteX7" fmla="*/ 155598 w 220255"/>
                    <a:gd name="connsiteY7" fmla="*/ 216430 h 335756"/>
                    <a:gd name="connsiteX8" fmla="*/ 170678 w 220255"/>
                    <a:gd name="connsiteY8" fmla="*/ 247650 h 335756"/>
                    <a:gd name="connsiteX9" fmla="*/ 214865 w 220255"/>
                    <a:gd name="connsiteY9" fmla="*/ 254794 h 335756"/>
                    <a:gd name="connsiteX10" fmla="*/ 89982 w 220255"/>
                    <a:gd name="connsiteY10" fmla="*/ 335756 h 335756"/>
                    <a:gd name="connsiteX11" fmla="*/ 15898 w 220255"/>
                    <a:gd name="connsiteY11" fmla="*/ 242623 h 335756"/>
                    <a:gd name="connsiteX12" fmla="*/ 15898 w 220255"/>
                    <a:gd name="connsiteY12" fmla="*/ 47890 h 335756"/>
                    <a:gd name="connsiteX0" fmla="*/ 37606 w 241963"/>
                    <a:gd name="connsiteY0" fmla="*/ 47890 h 335756"/>
                    <a:gd name="connsiteX1" fmla="*/ 68827 w 241963"/>
                    <a:gd name="connsiteY1" fmla="*/ 16669 h 335756"/>
                    <a:gd name="connsiteX2" fmla="*/ 132856 w 241963"/>
                    <a:gd name="connsiteY2" fmla="*/ 2381 h 335756"/>
                    <a:gd name="connsiteX3" fmla="*/ 193710 w 241963"/>
                    <a:gd name="connsiteY3" fmla="*/ 0 h 335756"/>
                    <a:gd name="connsiteX4" fmla="*/ 201119 w 241963"/>
                    <a:gd name="connsiteY4" fmla="*/ 55034 h 335756"/>
                    <a:gd name="connsiteX5" fmla="*/ 173336 w 241963"/>
                    <a:gd name="connsiteY5" fmla="*/ 85725 h 335756"/>
                    <a:gd name="connsiteX6" fmla="*/ 168574 w 241963"/>
                    <a:gd name="connsiteY6" fmla="*/ 161925 h 335756"/>
                    <a:gd name="connsiteX7" fmla="*/ 177306 w 241963"/>
                    <a:gd name="connsiteY7" fmla="*/ 216430 h 335756"/>
                    <a:gd name="connsiteX8" fmla="*/ 192386 w 241963"/>
                    <a:gd name="connsiteY8" fmla="*/ 247650 h 335756"/>
                    <a:gd name="connsiteX9" fmla="*/ 236573 w 241963"/>
                    <a:gd name="connsiteY9" fmla="*/ 254794 h 335756"/>
                    <a:gd name="connsiteX10" fmla="*/ 111690 w 241963"/>
                    <a:gd name="connsiteY10" fmla="*/ 335756 h 335756"/>
                    <a:gd name="connsiteX11" fmla="*/ 13794 w 241963"/>
                    <a:gd name="connsiteY11" fmla="*/ 233098 h 335756"/>
                    <a:gd name="connsiteX12" fmla="*/ 37606 w 241963"/>
                    <a:gd name="connsiteY12" fmla="*/ 47890 h 335756"/>
                    <a:gd name="connsiteX0" fmla="*/ 37606 w 241963"/>
                    <a:gd name="connsiteY0" fmla="*/ 47890 h 335756"/>
                    <a:gd name="connsiteX1" fmla="*/ 68827 w 241963"/>
                    <a:gd name="connsiteY1" fmla="*/ 16669 h 335756"/>
                    <a:gd name="connsiteX2" fmla="*/ 132856 w 241963"/>
                    <a:gd name="connsiteY2" fmla="*/ 2381 h 335756"/>
                    <a:gd name="connsiteX3" fmla="*/ 193710 w 241963"/>
                    <a:gd name="connsiteY3" fmla="*/ 0 h 335756"/>
                    <a:gd name="connsiteX4" fmla="*/ 201119 w 241963"/>
                    <a:gd name="connsiteY4" fmla="*/ 55034 h 335756"/>
                    <a:gd name="connsiteX5" fmla="*/ 173336 w 241963"/>
                    <a:gd name="connsiteY5" fmla="*/ 85725 h 335756"/>
                    <a:gd name="connsiteX6" fmla="*/ 168574 w 241963"/>
                    <a:gd name="connsiteY6" fmla="*/ 161925 h 335756"/>
                    <a:gd name="connsiteX7" fmla="*/ 177306 w 241963"/>
                    <a:gd name="connsiteY7" fmla="*/ 216430 h 335756"/>
                    <a:gd name="connsiteX8" fmla="*/ 192386 w 241963"/>
                    <a:gd name="connsiteY8" fmla="*/ 247650 h 335756"/>
                    <a:gd name="connsiteX9" fmla="*/ 236573 w 241963"/>
                    <a:gd name="connsiteY9" fmla="*/ 254794 h 335756"/>
                    <a:gd name="connsiteX10" fmla="*/ 111690 w 241963"/>
                    <a:gd name="connsiteY10" fmla="*/ 335756 h 335756"/>
                    <a:gd name="connsiteX11" fmla="*/ 13794 w 241963"/>
                    <a:gd name="connsiteY11" fmla="*/ 233098 h 335756"/>
                    <a:gd name="connsiteX12" fmla="*/ 37606 w 241963"/>
                    <a:gd name="connsiteY12" fmla="*/ 47890 h 335756"/>
                    <a:gd name="connsiteX0" fmla="*/ 44222 w 248579"/>
                    <a:gd name="connsiteY0" fmla="*/ 47890 h 335756"/>
                    <a:gd name="connsiteX1" fmla="*/ 75443 w 248579"/>
                    <a:gd name="connsiteY1" fmla="*/ 16669 h 335756"/>
                    <a:gd name="connsiteX2" fmla="*/ 139472 w 248579"/>
                    <a:gd name="connsiteY2" fmla="*/ 2381 h 335756"/>
                    <a:gd name="connsiteX3" fmla="*/ 200326 w 248579"/>
                    <a:gd name="connsiteY3" fmla="*/ 0 h 335756"/>
                    <a:gd name="connsiteX4" fmla="*/ 207735 w 248579"/>
                    <a:gd name="connsiteY4" fmla="*/ 55034 h 335756"/>
                    <a:gd name="connsiteX5" fmla="*/ 179952 w 248579"/>
                    <a:gd name="connsiteY5" fmla="*/ 85725 h 335756"/>
                    <a:gd name="connsiteX6" fmla="*/ 175190 w 248579"/>
                    <a:gd name="connsiteY6" fmla="*/ 161925 h 335756"/>
                    <a:gd name="connsiteX7" fmla="*/ 183922 w 248579"/>
                    <a:gd name="connsiteY7" fmla="*/ 216430 h 335756"/>
                    <a:gd name="connsiteX8" fmla="*/ 199002 w 248579"/>
                    <a:gd name="connsiteY8" fmla="*/ 247650 h 335756"/>
                    <a:gd name="connsiteX9" fmla="*/ 243189 w 248579"/>
                    <a:gd name="connsiteY9" fmla="*/ 254794 h 335756"/>
                    <a:gd name="connsiteX10" fmla="*/ 118306 w 248579"/>
                    <a:gd name="connsiteY10" fmla="*/ 335756 h 335756"/>
                    <a:gd name="connsiteX11" fmla="*/ 13266 w 248579"/>
                    <a:gd name="connsiteY11" fmla="*/ 173567 h 335756"/>
                    <a:gd name="connsiteX12" fmla="*/ 44222 w 248579"/>
                    <a:gd name="connsiteY12" fmla="*/ 47890 h 335756"/>
                    <a:gd name="connsiteX0" fmla="*/ 42013 w 246370"/>
                    <a:gd name="connsiteY0" fmla="*/ 47890 h 335756"/>
                    <a:gd name="connsiteX1" fmla="*/ 73234 w 246370"/>
                    <a:gd name="connsiteY1" fmla="*/ 16669 h 335756"/>
                    <a:gd name="connsiteX2" fmla="*/ 137263 w 246370"/>
                    <a:gd name="connsiteY2" fmla="*/ 2381 h 335756"/>
                    <a:gd name="connsiteX3" fmla="*/ 198117 w 246370"/>
                    <a:gd name="connsiteY3" fmla="*/ 0 h 335756"/>
                    <a:gd name="connsiteX4" fmla="*/ 205526 w 246370"/>
                    <a:gd name="connsiteY4" fmla="*/ 55034 h 335756"/>
                    <a:gd name="connsiteX5" fmla="*/ 177743 w 246370"/>
                    <a:gd name="connsiteY5" fmla="*/ 85725 h 335756"/>
                    <a:gd name="connsiteX6" fmla="*/ 172981 w 246370"/>
                    <a:gd name="connsiteY6" fmla="*/ 161925 h 335756"/>
                    <a:gd name="connsiteX7" fmla="*/ 181713 w 246370"/>
                    <a:gd name="connsiteY7" fmla="*/ 216430 h 335756"/>
                    <a:gd name="connsiteX8" fmla="*/ 196793 w 246370"/>
                    <a:gd name="connsiteY8" fmla="*/ 247650 h 335756"/>
                    <a:gd name="connsiteX9" fmla="*/ 240980 w 246370"/>
                    <a:gd name="connsiteY9" fmla="*/ 254794 h 335756"/>
                    <a:gd name="connsiteX10" fmla="*/ 116097 w 246370"/>
                    <a:gd name="connsiteY10" fmla="*/ 335756 h 335756"/>
                    <a:gd name="connsiteX11" fmla="*/ 13438 w 246370"/>
                    <a:gd name="connsiteY11" fmla="*/ 237860 h 335756"/>
                    <a:gd name="connsiteX12" fmla="*/ 42013 w 246370"/>
                    <a:gd name="connsiteY12" fmla="*/ 47890 h 335756"/>
                    <a:gd name="connsiteX0" fmla="*/ 32538 w 236895"/>
                    <a:gd name="connsiteY0" fmla="*/ 47890 h 335756"/>
                    <a:gd name="connsiteX1" fmla="*/ 63759 w 236895"/>
                    <a:gd name="connsiteY1" fmla="*/ 16669 h 335756"/>
                    <a:gd name="connsiteX2" fmla="*/ 127788 w 236895"/>
                    <a:gd name="connsiteY2" fmla="*/ 2381 h 335756"/>
                    <a:gd name="connsiteX3" fmla="*/ 188642 w 236895"/>
                    <a:gd name="connsiteY3" fmla="*/ 0 h 335756"/>
                    <a:gd name="connsiteX4" fmla="*/ 196051 w 236895"/>
                    <a:gd name="connsiteY4" fmla="*/ 55034 h 335756"/>
                    <a:gd name="connsiteX5" fmla="*/ 168268 w 236895"/>
                    <a:gd name="connsiteY5" fmla="*/ 85725 h 335756"/>
                    <a:gd name="connsiteX6" fmla="*/ 163506 w 236895"/>
                    <a:gd name="connsiteY6" fmla="*/ 161925 h 335756"/>
                    <a:gd name="connsiteX7" fmla="*/ 172238 w 236895"/>
                    <a:gd name="connsiteY7" fmla="*/ 216430 h 335756"/>
                    <a:gd name="connsiteX8" fmla="*/ 187318 w 236895"/>
                    <a:gd name="connsiteY8" fmla="*/ 247650 h 335756"/>
                    <a:gd name="connsiteX9" fmla="*/ 231505 w 236895"/>
                    <a:gd name="connsiteY9" fmla="*/ 254794 h 335756"/>
                    <a:gd name="connsiteX10" fmla="*/ 106622 w 236895"/>
                    <a:gd name="connsiteY10" fmla="*/ 335756 h 335756"/>
                    <a:gd name="connsiteX11" fmla="*/ 3963 w 236895"/>
                    <a:gd name="connsiteY11" fmla="*/ 237860 h 335756"/>
                    <a:gd name="connsiteX12" fmla="*/ 32538 w 236895"/>
                    <a:gd name="connsiteY12" fmla="*/ 47890 h 335756"/>
                    <a:gd name="connsiteX0" fmla="*/ 13488 w 236895"/>
                    <a:gd name="connsiteY0" fmla="*/ 69321 h 335756"/>
                    <a:gd name="connsiteX1" fmla="*/ 63759 w 236895"/>
                    <a:gd name="connsiteY1" fmla="*/ 16669 h 335756"/>
                    <a:gd name="connsiteX2" fmla="*/ 127788 w 236895"/>
                    <a:gd name="connsiteY2" fmla="*/ 2381 h 335756"/>
                    <a:gd name="connsiteX3" fmla="*/ 188642 w 236895"/>
                    <a:gd name="connsiteY3" fmla="*/ 0 h 335756"/>
                    <a:gd name="connsiteX4" fmla="*/ 196051 w 236895"/>
                    <a:gd name="connsiteY4" fmla="*/ 55034 h 335756"/>
                    <a:gd name="connsiteX5" fmla="*/ 168268 w 236895"/>
                    <a:gd name="connsiteY5" fmla="*/ 85725 h 335756"/>
                    <a:gd name="connsiteX6" fmla="*/ 163506 w 236895"/>
                    <a:gd name="connsiteY6" fmla="*/ 161925 h 335756"/>
                    <a:gd name="connsiteX7" fmla="*/ 172238 w 236895"/>
                    <a:gd name="connsiteY7" fmla="*/ 216430 h 335756"/>
                    <a:gd name="connsiteX8" fmla="*/ 187318 w 236895"/>
                    <a:gd name="connsiteY8" fmla="*/ 247650 h 335756"/>
                    <a:gd name="connsiteX9" fmla="*/ 231505 w 236895"/>
                    <a:gd name="connsiteY9" fmla="*/ 254794 h 335756"/>
                    <a:gd name="connsiteX10" fmla="*/ 106622 w 236895"/>
                    <a:gd name="connsiteY10" fmla="*/ 335756 h 335756"/>
                    <a:gd name="connsiteX11" fmla="*/ 3963 w 236895"/>
                    <a:gd name="connsiteY11" fmla="*/ 237860 h 335756"/>
                    <a:gd name="connsiteX12" fmla="*/ 13488 w 236895"/>
                    <a:gd name="connsiteY12" fmla="*/ 69321 h 335756"/>
                    <a:gd name="connsiteX0" fmla="*/ 13488 w 236895"/>
                    <a:gd name="connsiteY0" fmla="*/ 69321 h 335756"/>
                    <a:gd name="connsiteX1" fmla="*/ 54234 w 236895"/>
                    <a:gd name="connsiteY1" fmla="*/ 16669 h 335756"/>
                    <a:gd name="connsiteX2" fmla="*/ 127788 w 236895"/>
                    <a:gd name="connsiteY2" fmla="*/ 2381 h 335756"/>
                    <a:gd name="connsiteX3" fmla="*/ 188642 w 236895"/>
                    <a:gd name="connsiteY3" fmla="*/ 0 h 335756"/>
                    <a:gd name="connsiteX4" fmla="*/ 196051 w 236895"/>
                    <a:gd name="connsiteY4" fmla="*/ 55034 h 335756"/>
                    <a:gd name="connsiteX5" fmla="*/ 168268 w 236895"/>
                    <a:gd name="connsiteY5" fmla="*/ 85725 h 335756"/>
                    <a:gd name="connsiteX6" fmla="*/ 163506 w 236895"/>
                    <a:gd name="connsiteY6" fmla="*/ 161925 h 335756"/>
                    <a:gd name="connsiteX7" fmla="*/ 172238 w 236895"/>
                    <a:gd name="connsiteY7" fmla="*/ 216430 h 335756"/>
                    <a:gd name="connsiteX8" fmla="*/ 187318 w 236895"/>
                    <a:gd name="connsiteY8" fmla="*/ 247650 h 335756"/>
                    <a:gd name="connsiteX9" fmla="*/ 231505 w 236895"/>
                    <a:gd name="connsiteY9" fmla="*/ 254794 h 335756"/>
                    <a:gd name="connsiteX10" fmla="*/ 106622 w 236895"/>
                    <a:gd name="connsiteY10" fmla="*/ 335756 h 335756"/>
                    <a:gd name="connsiteX11" fmla="*/ 3963 w 236895"/>
                    <a:gd name="connsiteY11" fmla="*/ 237860 h 335756"/>
                    <a:gd name="connsiteX12" fmla="*/ 13488 w 236895"/>
                    <a:gd name="connsiteY12" fmla="*/ 69321 h 335756"/>
                    <a:gd name="connsiteX0" fmla="*/ 22743 w 246150"/>
                    <a:gd name="connsiteY0" fmla="*/ 69321 h 335756"/>
                    <a:gd name="connsiteX1" fmla="*/ 63489 w 246150"/>
                    <a:gd name="connsiteY1" fmla="*/ 16669 h 335756"/>
                    <a:gd name="connsiteX2" fmla="*/ 137043 w 246150"/>
                    <a:gd name="connsiteY2" fmla="*/ 2381 h 335756"/>
                    <a:gd name="connsiteX3" fmla="*/ 197897 w 246150"/>
                    <a:gd name="connsiteY3" fmla="*/ 0 h 335756"/>
                    <a:gd name="connsiteX4" fmla="*/ 205306 w 246150"/>
                    <a:gd name="connsiteY4" fmla="*/ 55034 h 335756"/>
                    <a:gd name="connsiteX5" fmla="*/ 177523 w 246150"/>
                    <a:gd name="connsiteY5" fmla="*/ 85725 h 335756"/>
                    <a:gd name="connsiteX6" fmla="*/ 172761 w 246150"/>
                    <a:gd name="connsiteY6" fmla="*/ 161925 h 335756"/>
                    <a:gd name="connsiteX7" fmla="*/ 181493 w 246150"/>
                    <a:gd name="connsiteY7" fmla="*/ 216430 h 335756"/>
                    <a:gd name="connsiteX8" fmla="*/ 196573 w 246150"/>
                    <a:gd name="connsiteY8" fmla="*/ 247650 h 335756"/>
                    <a:gd name="connsiteX9" fmla="*/ 240760 w 246150"/>
                    <a:gd name="connsiteY9" fmla="*/ 254794 h 335756"/>
                    <a:gd name="connsiteX10" fmla="*/ 115877 w 246150"/>
                    <a:gd name="connsiteY10" fmla="*/ 335756 h 335756"/>
                    <a:gd name="connsiteX11" fmla="*/ 3693 w 246150"/>
                    <a:gd name="connsiteY11" fmla="*/ 225954 h 335756"/>
                    <a:gd name="connsiteX12" fmla="*/ 22743 w 246150"/>
                    <a:gd name="connsiteY12" fmla="*/ 69321 h 335756"/>
                    <a:gd name="connsiteX0" fmla="*/ 21226 w 244633"/>
                    <a:gd name="connsiteY0" fmla="*/ 69321 h 336283"/>
                    <a:gd name="connsiteX1" fmla="*/ 61972 w 244633"/>
                    <a:gd name="connsiteY1" fmla="*/ 16669 h 336283"/>
                    <a:gd name="connsiteX2" fmla="*/ 135526 w 244633"/>
                    <a:gd name="connsiteY2" fmla="*/ 2381 h 336283"/>
                    <a:gd name="connsiteX3" fmla="*/ 196380 w 244633"/>
                    <a:gd name="connsiteY3" fmla="*/ 0 h 336283"/>
                    <a:gd name="connsiteX4" fmla="*/ 203789 w 244633"/>
                    <a:gd name="connsiteY4" fmla="*/ 55034 h 336283"/>
                    <a:gd name="connsiteX5" fmla="*/ 176006 w 244633"/>
                    <a:gd name="connsiteY5" fmla="*/ 85725 h 336283"/>
                    <a:gd name="connsiteX6" fmla="*/ 171244 w 244633"/>
                    <a:gd name="connsiteY6" fmla="*/ 161925 h 336283"/>
                    <a:gd name="connsiteX7" fmla="*/ 179976 w 244633"/>
                    <a:gd name="connsiteY7" fmla="*/ 216430 h 336283"/>
                    <a:gd name="connsiteX8" fmla="*/ 195056 w 244633"/>
                    <a:gd name="connsiteY8" fmla="*/ 247650 h 336283"/>
                    <a:gd name="connsiteX9" fmla="*/ 239243 w 244633"/>
                    <a:gd name="connsiteY9" fmla="*/ 254794 h 336283"/>
                    <a:gd name="connsiteX10" fmla="*/ 114360 w 244633"/>
                    <a:gd name="connsiteY10" fmla="*/ 335756 h 336283"/>
                    <a:gd name="connsiteX11" fmla="*/ 2176 w 244633"/>
                    <a:gd name="connsiteY11" fmla="*/ 225954 h 336283"/>
                    <a:gd name="connsiteX12" fmla="*/ 21226 w 244633"/>
                    <a:gd name="connsiteY12" fmla="*/ 69321 h 336283"/>
                    <a:gd name="connsiteX0" fmla="*/ 21226 w 244633"/>
                    <a:gd name="connsiteY0" fmla="*/ 69321 h 335756"/>
                    <a:gd name="connsiteX1" fmla="*/ 61972 w 244633"/>
                    <a:gd name="connsiteY1" fmla="*/ 16669 h 335756"/>
                    <a:gd name="connsiteX2" fmla="*/ 135526 w 244633"/>
                    <a:gd name="connsiteY2" fmla="*/ 2381 h 335756"/>
                    <a:gd name="connsiteX3" fmla="*/ 196380 w 244633"/>
                    <a:gd name="connsiteY3" fmla="*/ 0 h 335756"/>
                    <a:gd name="connsiteX4" fmla="*/ 203789 w 244633"/>
                    <a:gd name="connsiteY4" fmla="*/ 55034 h 335756"/>
                    <a:gd name="connsiteX5" fmla="*/ 176006 w 244633"/>
                    <a:gd name="connsiteY5" fmla="*/ 85725 h 335756"/>
                    <a:gd name="connsiteX6" fmla="*/ 171244 w 244633"/>
                    <a:gd name="connsiteY6" fmla="*/ 161925 h 335756"/>
                    <a:gd name="connsiteX7" fmla="*/ 179976 w 244633"/>
                    <a:gd name="connsiteY7" fmla="*/ 216430 h 335756"/>
                    <a:gd name="connsiteX8" fmla="*/ 195056 w 244633"/>
                    <a:gd name="connsiteY8" fmla="*/ 247650 h 335756"/>
                    <a:gd name="connsiteX9" fmla="*/ 239243 w 244633"/>
                    <a:gd name="connsiteY9" fmla="*/ 254794 h 335756"/>
                    <a:gd name="connsiteX10" fmla="*/ 114360 w 244633"/>
                    <a:gd name="connsiteY10" fmla="*/ 335756 h 335756"/>
                    <a:gd name="connsiteX11" fmla="*/ 2176 w 244633"/>
                    <a:gd name="connsiteY11" fmla="*/ 225954 h 335756"/>
                    <a:gd name="connsiteX12" fmla="*/ 21226 w 244633"/>
                    <a:gd name="connsiteY12" fmla="*/ 69321 h 335756"/>
                    <a:gd name="connsiteX0" fmla="*/ 21226 w 244633"/>
                    <a:gd name="connsiteY0" fmla="*/ 69321 h 340304"/>
                    <a:gd name="connsiteX1" fmla="*/ 61972 w 244633"/>
                    <a:gd name="connsiteY1" fmla="*/ 16669 h 340304"/>
                    <a:gd name="connsiteX2" fmla="*/ 135526 w 244633"/>
                    <a:gd name="connsiteY2" fmla="*/ 2381 h 340304"/>
                    <a:gd name="connsiteX3" fmla="*/ 196380 w 244633"/>
                    <a:gd name="connsiteY3" fmla="*/ 0 h 340304"/>
                    <a:gd name="connsiteX4" fmla="*/ 203789 w 244633"/>
                    <a:gd name="connsiteY4" fmla="*/ 55034 h 340304"/>
                    <a:gd name="connsiteX5" fmla="*/ 176006 w 244633"/>
                    <a:gd name="connsiteY5" fmla="*/ 85725 h 340304"/>
                    <a:gd name="connsiteX6" fmla="*/ 171244 w 244633"/>
                    <a:gd name="connsiteY6" fmla="*/ 161925 h 340304"/>
                    <a:gd name="connsiteX7" fmla="*/ 179976 w 244633"/>
                    <a:gd name="connsiteY7" fmla="*/ 216430 h 340304"/>
                    <a:gd name="connsiteX8" fmla="*/ 195056 w 244633"/>
                    <a:gd name="connsiteY8" fmla="*/ 247650 h 340304"/>
                    <a:gd name="connsiteX9" fmla="*/ 239243 w 244633"/>
                    <a:gd name="connsiteY9" fmla="*/ 254794 h 340304"/>
                    <a:gd name="connsiteX10" fmla="*/ 114360 w 244633"/>
                    <a:gd name="connsiteY10" fmla="*/ 335756 h 340304"/>
                    <a:gd name="connsiteX11" fmla="*/ 42655 w 244633"/>
                    <a:gd name="connsiteY11" fmla="*/ 323850 h 340304"/>
                    <a:gd name="connsiteX12" fmla="*/ 2176 w 244633"/>
                    <a:gd name="connsiteY12" fmla="*/ 225954 h 340304"/>
                    <a:gd name="connsiteX13" fmla="*/ 21226 w 244633"/>
                    <a:gd name="connsiteY13" fmla="*/ 69321 h 340304"/>
                    <a:gd name="connsiteX0" fmla="*/ 19186 w 242593"/>
                    <a:gd name="connsiteY0" fmla="*/ 69321 h 340304"/>
                    <a:gd name="connsiteX1" fmla="*/ 59932 w 242593"/>
                    <a:gd name="connsiteY1" fmla="*/ 16669 h 340304"/>
                    <a:gd name="connsiteX2" fmla="*/ 133486 w 242593"/>
                    <a:gd name="connsiteY2" fmla="*/ 2381 h 340304"/>
                    <a:gd name="connsiteX3" fmla="*/ 194340 w 242593"/>
                    <a:gd name="connsiteY3" fmla="*/ 0 h 340304"/>
                    <a:gd name="connsiteX4" fmla="*/ 201749 w 242593"/>
                    <a:gd name="connsiteY4" fmla="*/ 55034 h 340304"/>
                    <a:gd name="connsiteX5" fmla="*/ 173966 w 242593"/>
                    <a:gd name="connsiteY5" fmla="*/ 85725 h 340304"/>
                    <a:gd name="connsiteX6" fmla="*/ 169204 w 242593"/>
                    <a:gd name="connsiteY6" fmla="*/ 161925 h 340304"/>
                    <a:gd name="connsiteX7" fmla="*/ 177936 w 242593"/>
                    <a:gd name="connsiteY7" fmla="*/ 216430 h 340304"/>
                    <a:gd name="connsiteX8" fmla="*/ 193016 w 242593"/>
                    <a:gd name="connsiteY8" fmla="*/ 247650 h 340304"/>
                    <a:gd name="connsiteX9" fmla="*/ 237203 w 242593"/>
                    <a:gd name="connsiteY9" fmla="*/ 254794 h 340304"/>
                    <a:gd name="connsiteX10" fmla="*/ 112320 w 242593"/>
                    <a:gd name="connsiteY10" fmla="*/ 335756 h 340304"/>
                    <a:gd name="connsiteX11" fmla="*/ 40615 w 242593"/>
                    <a:gd name="connsiteY11" fmla="*/ 323850 h 340304"/>
                    <a:gd name="connsiteX12" fmla="*/ 136 w 242593"/>
                    <a:gd name="connsiteY12" fmla="*/ 225954 h 340304"/>
                    <a:gd name="connsiteX13" fmla="*/ 19186 w 242593"/>
                    <a:gd name="connsiteY13" fmla="*/ 69321 h 340304"/>
                    <a:gd name="connsiteX0" fmla="*/ 19411 w 242818"/>
                    <a:gd name="connsiteY0" fmla="*/ 69321 h 340304"/>
                    <a:gd name="connsiteX1" fmla="*/ 60157 w 242818"/>
                    <a:gd name="connsiteY1" fmla="*/ 16669 h 340304"/>
                    <a:gd name="connsiteX2" fmla="*/ 133711 w 242818"/>
                    <a:gd name="connsiteY2" fmla="*/ 2381 h 340304"/>
                    <a:gd name="connsiteX3" fmla="*/ 194565 w 242818"/>
                    <a:gd name="connsiteY3" fmla="*/ 0 h 340304"/>
                    <a:gd name="connsiteX4" fmla="*/ 201974 w 242818"/>
                    <a:gd name="connsiteY4" fmla="*/ 55034 h 340304"/>
                    <a:gd name="connsiteX5" fmla="*/ 174191 w 242818"/>
                    <a:gd name="connsiteY5" fmla="*/ 85725 h 340304"/>
                    <a:gd name="connsiteX6" fmla="*/ 169429 w 242818"/>
                    <a:gd name="connsiteY6" fmla="*/ 161925 h 340304"/>
                    <a:gd name="connsiteX7" fmla="*/ 178161 w 242818"/>
                    <a:gd name="connsiteY7" fmla="*/ 216430 h 340304"/>
                    <a:gd name="connsiteX8" fmla="*/ 193241 w 242818"/>
                    <a:gd name="connsiteY8" fmla="*/ 247650 h 340304"/>
                    <a:gd name="connsiteX9" fmla="*/ 237428 w 242818"/>
                    <a:gd name="connsiteY9" fmla="*/ 254794 h 340304"/>
                    <a:gd name="connsiteX10" fmla="*/ 112545 w 242818"/>
                    <a:gd name="connsiteY10" fmla="*/ 335756 h 340304"/>
                    <a:gd name="connsiteX11" fmla="*/ 40840 w 242818"/>
                    <a:gd name="connsiteY11" fmla="*/ 323850 h 340304"/>
                    <a:gd name="connsiteX12" fmla="*/ 361 w 242818"/>
                    <a:gd name="connsiteY12" fmla="*/ 225954 h 340304"/>
                    <a:gd name="connsiteX13" fmla="*/ 19411 w 242818"/>
                    <a:gd name="connsiteY13" fmla="*/ 69321 h 340304"/>
                    <a:gd name="connsiteX0" fmla="*/ 19411 w 242818"/>
                    <a:gd name="connsiteY0" fmla="*/ 69321 h 340304"/>
                    <a:gd name="connsiteX1" fmla="*/ 57776 w 242818"/>
                    <a:gd name="connsiteY1" fmla="*/ 9525 h 340304"/>
                    <a:gd name="connsiteX2" fmla="*/ 133711 w 242818"/>
                    <a:gd name="connsiteY2" fmla="*/ 2381 h 340304"/>
                    <a:gd name="connsiteX3" fmla="*/ 194565 w 242818"/>
                    <a:gd name="connsiteY3" fmla="*/ 0 h 340304"/>
                    <a:gd name="connsiteX4" fmla="*/ 201974 w 242818"/>
                    <a:gd name="connsiteY4" fmla="*/ 55034 h 340304"/>
                    <a:gd name="connsiteX5" fmla="*/ 174191 w 242818"/>
                    <a:gd name="connsiteY5" fmla="*/ 85725 h 340304"/>
                    <a:gd name="connsiteX6" fmla="*/ 169429 w 242818"/>
                    <a:gd name="connsiteY6" fmla="*/ 161925 h 340304"/>
                    <a:gd name="connsiteX7" fmla="*/ 178161 w 242818"/>
                    <a:gd name="connsiteY7" fmla="*/ 216430 h 340304"/>
                    <a:gd name="connsiteX8" fmla="*/ 193241 w 242818"/>
                    <a:gd name="connsiteY8" fmla="*/ 247650 h 340304"/>
                    <a:gd name="connsiteX9" fmla="*/ 237428 w 242818"/>
                    <a:gd name="connsiteY9" fmla="*/ 254794 h 340304"/>
                    <a:gd name="connsiteX10" fmla="*/ 112545 w 242818"/>
                    <a:gd name="connsiteY10" fmla="*/ 335756 h 340304"/>
                    <a:gd name="connsiteX11" fmla="*/ 40840 w 242818"/>
                    <a:gd name="connsiteY11" fmla="*/ 323850 h 340304"/>
                    <a:gd name="connsiteX12" fmla="*/ 361 w 242818"/>
                    <a:gd name="connsiteY12" fmla="*/ 225954 h 340304"/>
                    <a:gd name="connsiteX13" fmla="*/ 19411 w 242818"/>
                    <a:gd name="connsiteY13" fmla="*/ 69321 h 340304"/>
                    <a:gd name="connsiteX0" fmla="*/ 19411 w 242818"/>
                    <a:gd name="connsiteY0" fmla="*/ 69321 h 340304"/>
                    <a:gd name="connsiteX1" fmla="*/ 57776 w 242818"/>
                    <a:gd name="connsiteY1" fmla="*/ 9525 h 340304"/>
                    <a:gd name="connsiteX2" fmla="*/ 133711 w 242818"/>
                    <a:gd name="connsiteY2" fmla="*/ 2381 h 340304"/>
                    <a:gd name="connsiteX3" fmla="*/ 194565 w 242818"/>
                    <a:gd name="connsiteY3" fmla="*/ 0 h 340304"/>
                    <a:gd name="connsiteX4" fmla="*/ 201974 w 242818"/>
                    <a:gd name="connsiteY4" fmla="*/ 55034 h 340304"/>
                    <a:gd name="connsiteX5" fmla="*/ 174191 w 242818"/>
                    <a:gd name="connsiteY5" fmla="*/ 85725 h 340304"/>
                    <a:gd name="connsiteX6" fmla="*/ 159904 w 242818"/>
                    <a:gd name="connsiteY6" fmla="*/ 159544 h 340304"/>
                    <a:gd name="connsiteX7" fmla="*/ 178161 w 242818"/>
                    <a:gd name="connsiteY7" fmla="*/ 216430 h 340304"/>
                    <a:gd name="connsiteX8" fmla="*/ 193241 w 242818"/>
                    <a:gd name="connsiteY8" fmla="*/ 247650 h 340304"/>
                    <a:gd name="connsiteX9" fmla="*/ 237428 w 242818"/>
                    <a:gd name="connsiteY9" fmla="*/ 254794 h 340304"/>
                    <a:gd name="connsiteX10" fmla="*/ 112545 w 242818"/>
                    <a:gd name="connsiteY10" fmla="*/ 335756 h 340304"/>
                    <a:gd name="connsiteX11" fmla="*/ 40840 w 242818"/>
                    <a:gd name="connsiteY11" fmla="*/ 323850 h 340304"/>
                    <a:gd name="connsiteX12" fmla="*/ 361 w 242818"/>
                    <a:gd name="connsiteY12" fmla="*/ 225954 h 340304"/>
                    <a:gd name="connsiteX13" fmla="*/ 19411 w 242818"/>
                    <a:gd name="connsiteY13" fmla="*/ 69321 h 340304"/>
                    <a:gd name="connsiteX0" fmla="*/ 19411 w 242818"/>
                    <a:gd name="connsiteY0" fmla="*/ 69321 h 340304"/>
                    <a:gd name="connsiteX1" fmla="*/ 57776 w 242818"/>
                    <a:gd name="connsiteY1" fmla="*/ 9525 h 340304"/>
                    <a:gd name="connsiteX2" fmla="*/ 133711 w 242818"/>
                    <a:gd name="connsiteY2" fmla="*/ 2381 h 340304"/>
                    <a:gd name="connsiteX3" fmla="*/ 194565 w 242818"/>
                    <a:gd name="connsiteY3" fmla="*/ 0 h 340304"/>
                    <a:gd name="connsiteX4" fmla="*/ 201974 w 242818"/>
                    <a:gd name="connsiteY4" fmla="*/ 55034 h 340304"/>
                    <a:gd name="connsiteX5" fmla="*/ 174191 w 242818"/>
                    <a:gd name="connsiteY5" fmla="*/ 85725 h 340304"/>
                    <a:gd name="connsiteX6" fmla="*/ 159904 w 242818"/>
                    <a:gd name="connsiteY6" fmla="*/ 159544 h 340304"/>
                    <a:gd name="connsiteX7" fmla="*/ 171017 w 242818"/>
                    <a:gd name="connsiteY7" fmla="*/ 216430 h 340304"/>
                    <a:gd name="connsiteX8" fmla="*/ 193241 w 242818"/>
                    <a:gd name="connsiteY8" fmla="*/ 247650 h 340304"/>
                    <a:gd name="connsiteX9" fmla="*/ 237428 w 242818"/>
                    <a:gd name="connsiteY9" fmla="*/ 254794 h 340304"/>
                    <a:gd name="connsiteX10" fmla="*/ 112545 w 242818"/>
                    <a:gd name="connsiteY10" fmla="*/ 335756 h 340304"/>
                    <a:gd name="connsiteX11" fmla="*/ 40840 w 242818"/>
                    <a:gd name="connsiteY11" fmla="*/ 323850 h 340304"/>
                    <a:gd name="connsiteX12" fmla="*/ 361 w 242818"/>
                    <a:gd name="connsiteY12" fmla="*/ 225954 h 340304"/>
                    <a:gd name="connsiteX13" fmla="*/ 19411 w 242818"/>
                    <a:gd name="connsiteY13" fmla="*/ 69321 h 340304"/>
                    <a:gd name="connsiteX0" fmla="*/ 19411 w 213748"/>
                    <a:gd name="connsiteY0" fmla="*/ 69321 h 340304"/>
                    <a:gd name="connsiteX1" fmla="*/ 57776 w 213748"/>
                    <a:gd name="connsiteY1" fmla="*/ 9525 h 340304"/>
                    <a:gd name="connsiteX2" fmla="*/ 133711 w 213748"/>
                    <a:gd name="connsiteY2" fmla="*/ 2381 h 340304"/>
                    <a:gd name="connsiteX3" fmla="*/ 194565 w 213748"/>
                    <a:gd name="connsiteY3" fmla="*/ 0 h 340304"/>
                    <a:gd name="connsiteX4" fmla="*/ 201974 w 213748"/>
                    <a:gd name="connsiteY4" fmla="*/ 55034 h 340304"/>
                    <a:gd name="connsiteX5" fmla="*/ 174191 w 213748"/>
                    <a:gd name="connsiteY5" fmla="*/ 85725 h 340304"/>
                    <a:gd name="connsiteX6" fmla="*/ 159904 w 213748"/>
                    <a:gd name="connsiteY6" fmla="*/ 159544 h 340304"/>
                    <a:gd name="connsiteX7" fmla="*/ 171017 w 213748"/>
                    <a:gd name="connsiteY7" fmla="*/ 216430 h 340304"/>
                    <a:gd name="connsiteX8" fmla="*/ 193241 w 213748"/>
                    <a:gd name="connsiteY8" fmla="*/ 247650 h 340304"/>
                    <a:gd name="connsiteX9" fmla="*/ 204091 w 213748"/>
                    <a:gd name="connsiteY9" fmla="*/ 266701 h 340304"/>
                    <a:gd name="connsiteX10" fmla="*/ 112545 w 213748"/>
                    <a:gd name="connsiteY10" fmla="*/ 335756 h 340304"/>
                    <a:gd name="connsiteX11" fmla="*/ 40840 w 213748"/>
                    <a:gd name="connsiteY11" fmla="*/ 323850 h 340304"/>
                    <a:gd name="connsiteX12" fmla="*/ 361 w 213748"/>
                    <a:gd name="connsiteY12" fmla="*/ 225954 h 340304"/>
                    <a:gd name="connsiteX13" fmla="*/ 19411 w 213748"/>
                    <a:gd name="connsiteY13" fmla="*/ 69321 h 340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3748" h="340304">
                      <a:moveTo>
                        <a:pt x="19411" y="69321"/>
                      </a:moveTo>
                      <a:cubicBezTo>
                        <a:pt x="19411" y="52078"/>
                        <a:pt x="40533" y="9525"/>
                        <a:pt x="57776" y="9525"/>
                      </a:cubicBezTo>
                      <a:cubicBezTo>
                        <a:pt x="79119" y="9525"/>
                        <a:pt x="112368" y="2381"/>
                        <a:pt x="133711" y="2381"/>
                      </a:cubicBezTo>
                      <a:cubicBezTo>
                        <a:pt x="153996" y="2381"/>
                        <a:pt x="174280" y="0"/>
                        <a:pt x="194565" y="0"/>
                      </a:cubicBezTo>
                      <a:cubicBezTo>
                        <a:pt x="211808" y="0"/>
                        <a:pt x="201974" y="37791"/>
                        <a:pt x="201974" y="55034"/>
                      </a:cubicBezTo>
                      <a:cubicBezTo>
                        <a:pt x="201753" y="72099"/>
                        <a:pt x="178424" y="67910"/>
                        <a:pt x="174191" y="85725"/>
                      </a:cubicBezTo>
                      <a:cubicBezTo>
                        <a:pt x="169958" y="103540"/>
                        <a:pt x="160433" y="140935"/>
                        <a:pt x="159904" y="159544"/>
                      </a:cubicBezTo>
                      <a:cubicBezTo>
                        <a:pt x="159375" y="178153"/>
                        <a:pt x="164667" y="204127"/>
                        <a:pt x="171017" y="216430"/>
                      </a:cubicBezTo>
                      <a:cubicBezTo>
                        <a:pt x="177367" y="228733"/>
                        <a:pt x="183363" y="241256"/>
                        <a:pt x="193241" y="247650"/>
                      </a:cubicBezTo>
                      <a:cubicBezTo>
                        <a:pt x="203119" y="254044"/>
                        <a:pt x="227066" y="260351"/>
                        <a:pt x="204091" y="266701"/>
                      </a:cubicBezTo>
                      <a:cubicBezTo>
                        <a:pt x="157701" y="286544"/>
                        <a:pt x="135123" y="301625"/>
                        <a:pt x="112545" y="335756"/>
                      </a:cubicBezTo>
                      <a:cubicBezTo>
                        <a:pt x="82955" y="343693"/>
                        <a:pt x="59537" y="342150"/>
                        <a:pt x="40840" y="323850"/>
                      </a:cubicBezTo>
                      <a:cubicBezTo>
                        <a:pt x="22143" y="305550"/>
                        <a:pt x="7108" y="264804"/>
                        <a:pt x="361" y="225954"/>
                      </a:cubicBezTo>
                      <a:cubicBezTo>
                        <a:pt x="-1228" y="147548"/>
                        <a:pt x="1949" y="131057"/>
                        <a:pt x="19411" y="69321"/>
                      </a:cubicBezTo>
                      <a:close/>
                    </a:path>
                  </a:pathLst>
                </a:custGeom>
                <a:solidFill>
                  <a:srgbClr val="8E11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7E966087-B240-45A3-8304-DA7ABE4F87A7}"/>
                    </a:ext>
                  </a:extLst>
                </p:cNvPr>
                <p:cNvSpPr/>
                <p:nvPr/>
              </p:nvSpPr>
              <p:spPr>
                <a:xfrm>
                  <a:off x="3486199" y="839961"/>
                  <a:ext cx="1027307" cy="1009693"/>
                </a:xfrm>
                <a:custGeom>
                  <a:avLst/>
                  <a:gdLst>
                    <a:gd name="connsiteX0" fmla="*/ 656491 w 1027307"/>
                    <a:gd name="connsiteY0" fmla="*/ 90 h 1009693"/>
                    <a:gd name="connsiteX1" fmla="*/ 767949 w 1027307"/>
                    <a:gd name="connsiteY1" fmla="*/ 26314 h 1009693"/>
                    <a:gd name="connsiteX2" fmla="*/ 782248 w 1027307"/>
                    <a:gd name="connsiteY2" fmla="*/ 34755 h 1009693"/>
                    <a:gd name="connsiteX3" fmla="*/ 777454 w 1027307"/>
                    <a:gd name="connsiteY3" fmla="*/ 59777 h 1009693"/>
                    <a:gd name="connsiteX4" fmla="*/ 768513 w 1027307"/>
                    <a:gd name="connsiteY4" fmla="*/ 140905 h 1009693"/>
                    <a:gd name="connsiteX5" fmla="*/ 821925 w 1027307"/>
                    <a:gd name="connsiteY5" fmla="*/ 414317 h 1009693"/>
                    <a:gd name="connsiteX6" fmla="*/ 928740 w 1027307"/>
                    <a:gd name="connsiteY6" fmla="*/ 564369 h 1009693"/>
                    <a:gd name="connsiteX7" fmla="*/ 980889 w 1027307"/>
                    <a:gd name="connsiteY7" fmla="*/ 655934 h 1009693"/>
                    <a:gd name="connsiteX8" fmla="*/ 540891 w 1027307"/>
                    <a:gd name="connsiteY8" fmla="*/ 987833 h 1009693"/>
                    <a:gd name="connsiteX9" fmla="*/ 196255 w 1027307"/>
                    <a:gd name="connsiteY9" fmla="*/ 930609 h 1009693"/>
                    <a:gd name="connsiteX10" fmla="*/ 1701 w 1027307"/>
                    <a:gd name="connsiteY10" fmla="*/ 460092 h 1009693"/>
                    <a:gd name="connsiteX11" fmla="*/ 0 w 1027307"/>
                    <a:gd name="connsiteY11" fmla="*/ 331719 h 1009693"/>
                    <a:gd name="connsiteX12" fmla="*/ 902 w 1027307"/>
                    <a:gd name="connsiteY12" fmla="*/ 233961 h 1009693"/>
                    <a:gd name="connsiteX13" fmla="*/ 18627 w 1027307"/>
                    <a:gd name="connsiteY13" fmla="*/ 200242 h 1009693"/>
                    <a:gd name="connsiteX14" fmla="*/ 439136 w 1027307"/>
                    <a:gd name="connsiteY14" fmla="*/ 159065 h 1009693"/>
                    <a:gd name="connsiteX15" fmla="*/ 656491 w 1027307"/>
                    <a:gd name="connsiteY15" fmla="*/ 90 h 1009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27307" h="1009693">
                      <a:moveTo>
                        <a:pt x="656491" y="90"/>
                      </a:moveTo>
                      <a:cubicBezTo>
                        <a:pt x="693823" y="-1043"/>
                        <a:pt x="731221" y="8634"/>
                        <a:pt x="767949" y="26314"/>
                      </a:cubicBezTo>
                      <a:lnTo>
                        <a:pt x="782248" y="34755"/>
                      </a:lnTo>
                      <a:lnTo>
                        <a:pt x="777454" y="59777"/>
                      </a:lnTo>
                      <a:cubicBezTo>
                        <a:pt x="772487" y="90542"/>
                        <a:pt x="769149" y="118545"/>
                        <a:pt x="768513" y="140905"/>
                      </a:cubicBezTo>
                      <a:cubicBezTo>
                        <a:pt x="765970" y="230346"/>
                        <a:pt x="791405" y="355185"/>
                        <a:pt x="821925" y="414317"/>
                      </a:cubicBezTo>
                      <a:cubicBezTo>
                        <a:pt x="852445" y="473448"/>
                        <a:pt x="881264" y="533638"/>
                        <a:pt x="928740" y="564369"/>
                      </a:cubicBezTo>
                      <a:cubicBezTo>
                        <a:pt x="976217" y="595101"/>
                        <a:pt x="1091313" y="625414"/>
                        <a:pt x="980889" y="655934"/>
                      </a:cubicBezTo>
                      <a:cubicBezTo>
                        <a:pt x="757924" y="751305"/>
                        <a:pt x="649408" y="823789"/>
                        <a:pt x="540891" y="987833"/>
                      </a:cubicBezTo>
                      <a:cubicBezTo>
                        <a:pt x="398673" y="1025981"/>
                        <a:pt x="286119" y="1018564"/>
                        <a:pt x="196255" y="930609"/>
                      </a:cubicBezTo>
                      <a:cubicBezTo>
                        <a:pt x="106392" y="842654"/>
                        <a:pt x="34129" y="646816"/>
                        <a:pt x="1701" y="460092"/>
                      </a:cubicBezTo>
                      <a:cubicBezTo>
                        <a:pt x="746" y="412987"/>
                        <a:pt x="150" y="370531"/>
                        <a:pt x="0" y="331719"/>
                      </a:cubicBezTo>
                      <a:lnTo>
                        <a:pt x="902" y="233961"/>
                      </a:lnTo>
                      <a:lnTo>
                        <a:pt x="18627" y="200242"/>
                      </a:lnTo>
                      <a:cubicBezTo>
                        <a:pt x="101054" y="70282"/>
                        <a:pt x="241061" y="46827"/>
                        <a:pt x="439136" y="159065"/>
                      </a:cubicBezTo>
                      <a:cubicBezTo>
                        <a:pt x="507420" y="47864"/>
                        <a:pt x="581826" y="2356"/>
                        <a:pt x="656491" y="90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FC36B70-1FFE-475B-94F3-F8A8E5A4E377}"/>
                </a:ext>
              </a:extLst>
            </p:cNvPr>
            <p:cNvSpPr/>
            <p:nvPr/>
          </p:nvSpPr>
          <p:spPr>
            <a:xfrm rot="19937783">
              <a:off x="4197062" y="1815019"/>
              <a:ext cx="292025" cy="59932"/>
            </a:xfrm>
            <a:custGeom>
              <a:avLst/>
              <a:gdLst>
                <a:gd name="connsiteX0" fmla="*/ 117239 w 119529"/>
                <a:gd name="connsiteY0" fmla="*/ 0 h 34393"/>
                <a:gd name="connsiteX1" fmla="*/ 119529 w 119529"/>
                <a:gd name="connsiteY1" fmla="*/ 3970 h 34393"/>
                <a:gd name="connsiteX2" fmla="*/ 32613 w 119529"/>
                <a:gd name="connsiteY2" fmla="*/ 34393 h 34393"/>
                <a:gd name="connsiteX3" fmla="*/ 0 w 119529"/>
                <a:gd name="connsiteY3" fmla="*/ 32088 h 34393"/>
                <a:gd name="connsiteX4" fmla="*/ 42442 w 119529"/>
                <a:gd name="connsiteY4" fmla="*/ 22166 h 34393"/>
                <a:gd name="connsiteX5" fmla="*/ 91853 w 119529"/>
                <a:gd name="connsiteY5" fmla="*/ 7633 h 34393"/>
                <a:gd name="connsiteX6" fmla="*/ 117239 w 119529"/>
                <a:gd name="connsiteY6" fmla="*/ 0 h 3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29" h="34393">
                  <a:moveTo>
                    <a:pt x="117239" y="0"/>
                  </a:moveTo>
                  <a:lnTo>
                    <a:pt x="119529" y="3970"/>
                  </a:lnTo>
                  <a:cubicBezTo>
                    <a:pt x="119529" y="20772"/>
                    <a:pt x="80615" y="34393"/>
                    <a:pt x="32613" y="34393"/>
                  </a:cubicBezTo>
                  <a:lnTo>
                    <a:pt x="0" y="32088"/>
                  </a:lnTo>
                  <a:lnTo>
                    <a:pt x="42442" y="22166"/>
                  </a:lnTo>
                  <a:cubicBezTo>
                    <a:pt x="59673" y="17457"/>
                    <a:pt x="76573" y="12329"/>
                    <a:pt x="91853" y="7633"/>
                  </a:cubicBezTo>
                  <a:lnTo>
                    <a:pt x="11723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E938AEEF-C172-499A-9AF2-0BCBE1760163}"/>
              </a:ext>
            </a:extLst>
          </p:cNvPr>
          <p:cNvSpPr/>
          <p:nvPr/>
        </p:nvSpPr>
        <p:spPr>
          <a:xfrm rot="19824922">
            <a:off x="7896677" y="3496175"/>
            <a:ext cx="1435641" cy="1424970"/>
          </a:xfrm>
          <a:prstGeom prst="ellipse">
            <a:avLst/>
          </a:prstGeom>
          <a:solidFill>
            <a:srgbClr val="FFAC0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E459F15-B126-43FF-A00C-F53C8E7852D0}"/>
              </a:ext>
            </a:extLst>
          </p:cNvPr>
          <p:cNvSpPr/>
          <p:nvPr/>
        </p:nvSpPr>
        <p:spPr>
          <a:xfrm>
            <a:off x="8077509" y="3968802"/>
            <a:ext cx="109619" cy="52003"/>
          </a:xfrm>
          <a:prstGeom prst="ellipse">
            <a:avLst/>
          </a:prstGeom>
          <a:solidFill>
            <a:srgbClr val="5745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2">
            <a:extLst>
              <a:ext uri="{FF2B5EF4-FFF2-40B4-BE49-F238E27FC236}">
                <a16:creationId xmlns:a16="http://schemas.microsoft.com/office/drawing/2014/main" id="{507ED81C-A031-494B-8A13-B0010972E12B}"/>
              </a:ext>
            </a:extLst>
          </p:cNvPr>
          <p:cNvSpPr/>
          <p:nvPr/>
        </p:nvSpPr>
        <p:spPr>
          <a:xfrm rot="13282958">
            <a:off x="7647807" y="3715368"/>
            <a:ext cx="1096259" cy="1820632"/>
          </a:xfrm>
          <a:custGeom>
            <a:avLst/>
            <a:gdLst>
              <a:gd name="connsiteX0" fmla="*/ 0 w 967409"/>
              <a:gd name="connsiteY0" fmla="*/ 0 h 1709530"/>
              <a:gd name="connsiteX1" fmla="*/ 967409 w 967409"/>
              <a:gd name="connsiteY1" fmla="*/ 0 h 1709530"/>
              <a:gd name="connsiteX2" fmla="*/ 967409 w 967409"/>
              <a:gd name="connsiteY2" fmla="*/ 1709530 h 1709530"/>
              <a:gd name="connsiteX3" fmla="*/ 0 w 967409"/>
              <a:gd name="connsiteY3" fmla="*/ 1709530 h 1709530"/>
              <a:gd name="connsiteX4" fmla="*/ 0 w 967409"/>
              <a:gd name="connsiteY4" fmla="*/ 0 h 1709530"/>
              <a:gd name="connsiteX0" fmla="*/ 236220 w 967409"/>
              <a:gd name="connsiteY0" fmla="*/ 0 h 2105770"/>
              <a:gd name="connsiteX1" fmla="*/ 967409 w 967409"/>
              <a:gd name="connsiteY1" fmla="*/ 396240 h 2105770"/>
              <a:gd name="connsiteX2" fmla="*/ 967409 w 967409"/>
              <a:gd name="connsiteY2" fmla="*/ 2105770 h 2105770"/>
              <a:gd name="connsiteX3" fmla="*/ 0 w 967409"/>
              <a:gd name="connsiteY3" fmla="*/ 2105770 h 2105770"/>
              <a:gd name="connsiteX4" fmla="*/ 236220 w 967409"/>
              <a:gd name="connsiteY4" fmla="*/ 0 h 2105770"/>
              <a:gd name="connsiteX0" fmla="*/ 289560 w 1020749"/>
              <a:gd name="connsiteY0" fmla="*/ 0 h 2669650"/>
              <a:gd name="connsiteX1" fmla="*/ 1020749 w 1020749"/>
              <a:gd name="connsiteY1" fmla="*/ 396240 h 2669650"/>
              <a:gd name="connsiteX2" fmla="*/ 1020749 w 1020749"/>
              <a:gd name="connsiteY2" fmla="*/ 2105770 h 2669650"/>
              <a:gd name="connsiteX3" fmla="*/ 0 w 1020749"/>
              <a:gd name="connsiteY3" fmla="*/ 2669650 h 2669650"/>
              <a:gd name="connsiteX4" fmla="*/ 289560 w 1020749"/>
              <a:gd name="connsiteY4" fmla="*/ 0 h 2669650"/>
              <a:gd name="connsiteX0" fmla="*/ 464888 w 1196077"/>
              <a:gd name="connsiteY0" fmla="*/ 0 h 2669650"/>
              <a:gd name="connsiteX1" fmla="*/ 1196077 w 1196077"/>
              <a:gd name="connsiteY1" fmla="*/ 396240 h 2669650"/>
              <a:gd name="connsiteX2" fmla="*/ 1196077 w 1196077"/>
              <a:gd name="connsiteY2" fmla="*/ 2105770 h 2669650"/>
              <a:gd name="connsiteX3" fmla="*/ 175328 w 1196077"/>
              <a:gd name="connsiteY3" fmla="*/ 2669650 h 2669650"/>
              <a:gd name="connsiteX4" fmla="*/ 464888 w 1196077"/>
              <a:gd name="connsiteY4" fmla="*/ 0 h 2669650"/>
              <a:gd name="connsiteX0" fmla="*/ 503580 w 1234769"/>
              <a:gd name="connsiteY0" fmla="*/ 0 h 2669650"/>
              <a:gd name="connsiteX1" fmla="*/ 1234769 w 1234769"/>
              <a:gd name="connsiteY1" fmla="*/ 396240 h 2669650"/>
              <a:gd name="connsiteX2" fmla="*/ 1234769 w 1234769"/>
              <a:gd name="connsiteY2" fmla="*/ 2105770 h 2669650"/>
              <a:gd name="connsiteX3" fmla="*/ 214020 w 1234769"/>
              <a:gd name="connsiteY3" fmla="*/ 2669650 h 2669650"/>
              <a:gd name="connsiteX4" fmla="*/ 503580 w 1234769"/>
              <a:gd name="connsiteY4" fmla="*/ 0 h 2669650"/>
              <a:gd name="connsiteX0" fmla="*/ 503580 w 1234769"/>
              <a:gd name="connsiteY0" fmla="*/ 25019 h 2694669"/>
              <a:gd name="connsiteX1" fmla="*/ 1234769 w 1234769"/>
              <a:gd name="connsiteY1" fmla="*/ 421259 h 2694669"/>
              <a:gd name="connsiteX2" fmla="*/ 1234769 w 1234769"/>
              <a:gd name="connsiteY2" fmla="*/ 2130789 h 2694669"/>
              <a:gd name="connsiteX3" fmla="*/ 214020 w 1234769"/>
              <a:gd name="connsiteY3" fmla="*/ 2694669 h 2694669"/>
              <a:gd name="connsiteX4" fmla="*/ 503580 w 1234769"/>
              <a:gd name="connsiteY4" fmla="*/ 25019 h 2694669"/>
              <a:gd name="connsiteX0" fmla="*/ 503580 w 1237482"/>
              <a:gd name="connsiteY0" fmla="*/ 3637 h 2673287"/>
              <a:gd name="connsiteX1" fmla="*/ 1234769 w 1237482"/>
              <a:gd name="connsiteY1" fmla="*/ 2109407 h 2673287"/>
              <a:gd name="connsiteX2" fmla="*/ 214020 w 1237482"/>
              <a:gd name="connsiteY2" fmla="*/ 2673287 h 2673287"/>
              <a:gd name="connsiteX3" fmla="*/ 503580 w 1237482"/>
              <a:gd name="connsiteY3" fmla="*/ 3637 h 2673287"/>
              <a:gd name="connsiteX0" fmla="*/ 503580 w 1381005"/>
              <a:gd name="connsiteY0" fmla="*/ 4131 h 2673781"/>
              <a:gd name="connsiteX1" fmla="*/ 1234769 w 1381005"/>
              <a:gd name="connsiteY1" fmla="*/ 2109901 h 2673781"/>
              <a:gd name="connsiteX2" fmla="*/ 214020 w 1381005"/>
              <a:gd name="connsiteY2" fmla="*/ 2673781 h 2673781"/>
              <a:gd name="connsiteX3" fmla="*/ 503580 w 1381005"/>
              <a:gd name="connsiteY3" fmla="*/ 4131 h 2673781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214020 w 1607479"/>
              <a:gd name="connsiteY2" fmla="*/ 2669650 h 2669650"/>
              <a:gd name="connsiteX3" fmla="*/ 503580 w 1607479"/>
              <a:gd name="connsiteY3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82024 h 2669650"/>
              <a:gd name="connsiteX3" fmla="*/ 214020 w 1607479"/>
              <a:gd name="connsiteY3" fmla="*/ 2669650 h 2669650"/>
              <a:gd name="connsiteX4" fmla="*/ 503580 w 1607479"/>
              <a:gd name="connsiteY4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82024 h 2669650"/>
              <a:gd name="connsiteX3" fmla="*/ 214020 w 1607479"/>
              <a:gd name="connsiteY3" fmla="*/ 2669650 h 2669650"/>
              <a:gd name="connsiteX4" fmla="*/ 503580 w 1607479"/>
              <a:gd name="connsiteY4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82024 h 2669650"/>
              <a:gd name="connsiteX3" fmla="*/ 214020 w 1607479"/>
              <a:gd name="connsiteY3" fmla="*/ 2669650 h 2669650"/>
              <a:gd name="connsiteX4" fmla="*/ 503580 w 1607479"/>
              <a:gd name="connsiteY4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59164 h 2669650"/>
              <a:gd name="connsiteX3" fmla="*/ 214020 w 1607479"/>
              <a:gd name="connsiteY3" fmla="*/ 2669650 h 2669650"/>
              <a:gd name="connsiteX4" fmla="*/ 503580 w 1607479"/>
              <a:gd name="connsiteY4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59164 h 2669650"/>
              <a:gd name="connsiteX3" fmla="*/ 520476 w 1607479"/>
              <a:gd name="connsiteY3" fmla="*/ 2365844 h 2669650"/>
              <a:gd name="connsiteX4" fmla="*/ 214020 w 1607479"/>
              <a:gd name="connsiteY4" fmla="*/ 2669650 h 2669650"/>
              <a:gd name="connsiteX5" fmla="*/ 503580 w 1607479"/>
              <a:gd name="connsiteY5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59164 h 2669650"/>
              <a:gd name="connsiteX3" fmla="*/ 520476 w 1607479"/>
              <a:gd name="connsiteY3" fmla="*/ 2365844 h 2669650"/>
              <a:gd name="connsiteX4" fmla="*/ 214020 w 1607479"/>
              <a:gd name="connsiteY4" fmla="*/ 2669650 h 2669650"/>
              <a:gd name="connsiteX5" fmla="*/ 503580 w 1607479"/>
              <a:gd name="connsiteY5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59164 h 2669650"/>
              <a:gd name="connsiteX3" fmla="*/ 520476 w 1607479"/>
              <a:gd name="connsiteY3" fmla="*/ 2365844 h 2669650"/>
              <a:gd name="connsiteX4" fmla="*/ 214020 w 1607479"/>
              <a:gd name="connsiteY4" fmla="*/ 2669650 h 2669650"/>
              <a:gd name="connsiteX5" fmla="*/ 503580 w 1607479"/>
              <a:gd name="connsiteY5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59164 h 2669650"/>
              <a:gd name="connsiteX3" fmla="*/ 520476 w 1607479"/>
              <a:gd name="connsiteY3" fmla="*/ 2365844 h 2669650"/>
              <a:gd name="connsiteX4" fmla="*/ 214020 w 1607479"/>
              <a:gd name="connsiteY4" fmla="*/ 2669650 h 2669650"/>
              <a:gd name="connsiteX5" fmla="*/ 503580 w 1607479"/>
              <a:gd name="connsiteY5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59164 h 2669650"/>
              <a:gd name="connsiteX3" fmla="*/ 520476 w 1607479"/>
              <a:gd name="connsiteY3" fmla="*/ 2365844 h 2669650"/>
              <a:gd name="connsiteX4" fmla="*/ 214020 w 1607479"/>
              <a:gd name="connsiteY4" fmla="*/ 2669650 h 2669650"/>
              <a:gd name="connsiteX5" fmla="*/ 503580 w 1607479"/>
              <a:gd name="connsiteY5" fmla="*/ 0 h 266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7479" h="2669650">
                <a:moveTo>
                  <a:pt x="503580" y="0"/>
                </a:moveTo>
                <a:cubicBezTo>
                  <a:pt x="1885285" y="149860"/>
                  <a:pt x="1770709" y="1439849"/>
                  <a:pt x="1234769" y="2105770"/>
                </a:cubicBezTo>
                <a:cubicBezTo>
                  <a:pt x="1133831" y="2202621"/>
                  <a:pt x="979554" y="2383293"/>
                  <a:pt x="848136" y="2259164"/>
                </a:cubicBezTo>
                <a:cubicBezTo>
                  <a:pt x="769396" y="2378544"/>
                  <a:pt x="500156" y="2642704"/>
                  <a:pt x="520476" y="2365844"/>
                </a:cubicBezTo>
                <a:cubicBezTo>
                  <a:pt x="448804" y="2497593"/>
                  <a:pt x="499052" y="2621721"/>
                  <a:pt x="214020" y="2669650"/>
                </a:cubicBezTo>
                <a:cubicBezTo>
                  <a:pt x="-276200" y="1436867"/>
                  <a:pt x="186080" y="21203"/>
                  <a:pt x="50358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0EF65DE0-F077-47F6-AFB0-136542455C69}"/>
              </a:ext>
            </a:extLst>
          </p:cNvPr>
          <p:cNvSpPr/>
          <p:nvPr/>
        </p:nvSpPr>
        <p:spPr>
          <a:xfrm rot="176432" flipH="1">
            <a:off x="8837344" y="3505306"/>
            <a:ext cx="237298" cy="92081"/>
          </a:xfrm>
          <a:custGeom>
            <a:avLst/>
            <a:gdLst>
              <a:gd name="connsiteX0" fmla="*/ 179039 w 188353"/>
              <a:gd name="connsiteY0" fmla="*/ 890 h 64888"/>
              <a:gd name="connsiteX1" fmla="*/ 183615 w 188353"/>
              <a:gd name="connsiteY1" fmla="*/ 56232 h 64888"/>
              <a:gd name="connsiteX2" fmla="*/ 181887 w 188353"/>
              <a:gd name="connsiteY2" fmla="*/ 59943 h 64888"/>
              <a:gd name="connsiteX3" fmla="*/ 169949 w 188353"/>
              <a:gd name="connsiteY3" fmla="*/ 64888 h 64888"/>
              <a:gd name="connsiteX4" fmla="*/ 4884 w 188353"/>
              <a:gd name="connsiteY4" fmla="*/ 64888 h 64888"/>
              <a:gd name="connsiteX5" fmla="*/ 0 w 188353"/>
              <a:gd name="connsiteY5" fmla="*/ 62864 h 64888"/>
              <a:gd name="connsiteX6" fmla="*/ 559 w 188353"/>
              <a:gd name="connsiteY6" fmla="*/ 61135 h 64888"/>
              <a:gd name="connsiteX7" fmla="*/ 41941 w 188353"/>
              <a:gd name="connsiteY7" fmla="*/ 3386 h 64888"/>
              <a:gd name="connsiteX8" fmla="*/ 118143 w 188353"/>
              <a:gd name="connsiteY8" fmla="*/ 147 h 64888"/>
              <a:gd name="connsiteX9" fmla="*/ 179039 w 188353"/>
              <a:gd name="connsiteY9" fmla="*/ 890 h 6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353" h="64888">
                <a:moveTo>
                  <a:pt x="179039" y="890"/>
                </a:moveTo>
                <a:cubicBezTo>
                  <a:pt x="196259" y="1775"/>
                  <a:pt x="184499" y="39012"/>
                  <a:pt x="183615" y="56232"/>
                </a:cubicBezTo>
                <a:lnTo>
                  <a:pt x="181887" y="59943"/>
                </a:lnTo>
                <a:lnTo>
                  <a:pt x="169949" y="64888"/>
                </a:lnTo>
                <a:lnTo>
                  <a:pt x="4884" y="64888"/>
                </a:lnTo>
                <a:lnTo>
                  <a:pt x="0" y="62864"/>
                </a:lnTo>
                <a:lnTo>
                  <a:pt x="559" y="61135"/>
                </a:lnTo>
                <a:cubicBezTo>
                  <a:pt x="1444" y="43915"/>
                  <a:pt x="24721" y="2501"/>
                  <a:pt x="41941" y="3386"/>
                </a:cubicBezTo>
                <a:cubicBezTo>
                  <a:pt x="63256" y="4481"/>
                  <a:pt x="96828" y="-948"/>
                  <a:pt x="118143" y="147"/>
                </a:cubicBezTo>
                <a:cubicBezTo>
                  <a:pt x="138401" y="1187"/>
                  <a:pt x="158780" y="-150"/>
                  <a:pt x="179039" y="89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Oval 26">
            <a:extLst>
              <a:ext uri="{FF2B5EF4-FFF2-40B4-BE49-F238E27FC236}">
                <a16:creationId xmlns:a16="http://schemas.microsoft.com/office/drawing/2014/main" id="{336BD3B1-7349-465F-8915-B06712FB9BFD}"/>
              </a:ext>
            </a:extLst>
          </p:cNvPr>
          <p:cNvSpPr/>
          <p:nvPr/>
        </p:nvSpPr>
        <p:spPr>
          <a:xfrm rot="344857">
            <a:off x="8759903" y="3276847"/>
            <a:ext cx="354861" cy="282868"/>
          </a:xfrm>
          <a:custGeom>
            <a:avLst/>
            <a:gdLst>
              <a:gd name="connsiteX0" fmla="*/ 0 w 799837"/>
              <a:gd name="connsiteY0" fmla="*/ 457200 h 914400"/>
              <a:gd name="connsiteX1" fmla="*/ 399919 w 799837"/>
              <a:gd name="connsiteY1" fmla="*/ 0 h 914400"/>
              <a:gd name="connsiteX2" fmla="*/ 799838 w 799837"/>
              <a:gd name="connsiteY2" fmla="*/ 457200 h 914400"/>
              <a:gd name="connsiteX3" fmla="*/ 399919 w 799837"/>
              <a:gd name="connsiteY3" fmla="*/ 914400 h 914400"/>
              <a:gd name="connsiteX4" fmla="*/ 0 w 799837"/>
              <a:gd name="connsiteY4" fmla="*/ 457200 h 914400"/>
              <a:gd name="connsiteX0" fmla="*/ 0 w 718875"/>
              <a:gd name="connsiteY0" fmla="*/ 309367 h 920890"/>
              <a:gd name="connsiteX1" fmla="*/ 318956 w 718875"/>
              <a:gd name="connsiteY1" fmla="*/ 4567 h 920890"/>
              <a:gd name="connsiteX2" fmla="*/ 718875 w 718875"/>
              <a:gd name="connsiteY2" fmla="*/ 461767 h 920890"/>
              <a:gd name="connsiteX3" fmla="*/ 318956 w 718875"/>
              <a:gd name="connsiteY3" fmla="*/ 918967 h 920890"/>
              <a:gd name="connsiteX4" fmla="*/ 0 w 718875"/>
              <a:gd name="connsiteY4" fmla="*/ 309367 h 920890"/>
              <a:gd name="connsiteX0" fmla="*/ 0 w 680775"/>
              <a:gd name="connsiteY0" fmla="*/ 305460 h 915123"/>
              <a:gd name="connsiteX1" fmla="*/ 318956 w 680775"/>
              <a:gd name="connsiteY1" fmla="*/ 660 h 915123"/>
              <a:gd name="connsiteX2" fmla="*/ 680775 w 680775"/>
              <a:gd name="connsiteY2" fmla="*/ 272122 h 915123"/>
              <a:gd name="connsiteX3" fmla="*/ 318956 w 680775"/>
              <a:gd name="connsiteY3" fmla="*/ 915060 h 915123"/>
              <a:gd name="connsiteX4" fmla="*/ 0 w 680775"/>
              <a:gd name="connsiteY4" fmla="*/ 305460 h 915123"/>
              <a:gd name="connsiteX0" fmla="*/ 20 w 680795"/>
              <a:gd name="connsiteY0" fmla="*/ 305460 h 819869"/>
              <a:gd name="connsiteX1" fmla="*/ 318976 w 680795"/>
              <a:gd name="connsiteY1" fmla="*/ 660 h 819869"/>
              <a:gd name="connsiteX2" fmla="*/ 680795 w 680795"/>
              <a:gd name="connsiteY2" fmla="*/ 272122 h 819869"/>
              <a:gd name="connsiteX3" fmla="*/ 333264 w 680795"/>
              <a:gd name="connsiteY3" fmla="*/ 819810 h 819869"/>
              <a:gd name="connsiteX4" fmla="*/ 20 w 680795"/>
              <a:gd name="connsiteY4" fmla="*/ 305460 h 819869"/>
              <a:gd name="connsiteX0" fmla="*/ 20 w 680795"/>
              <a:gd name="connsiteY0" fmla="*/ 305460 h 819811"/>
              <a:gd name="connsiteX1" fmla="*/ 318976 w 680795"/>
              <a:gd name="connsiteY1" fmla="*/ 660 h 819811"/>
              <a:gd name="connsiteX2" fmla="*/ 680795 w 680795"/>
              <a:gd name="connsiteY2" fmla="*/ 272122 h 819811"/>
              <a:gd name="connsiteX3" fmla="*/ 333264 w 680795"/>
              <a:gd name="connsiteY3" fmla="*/ 819810 h 819811"/>
              <a:gd name="connsiteX4" fmla="*/ 20 w 680795"/>
              <a:gd name="connsiteY4" fmla="*/ 305460 h 819811"/>
              <a:gd name="connsiteX0" fmla="*/ 20 w 680795"/>
              <a:gd name="connsiteY0" fmla="*/ 305040 h 819391"/>
              <a:gd name="connsiteX1" fmla="*/ 318976 w 680795"/>
              <a:gd name="connsiteY1" fmla="*/ 240 h 819391"/>
              <a:gd name="connsiteX2" fmla="*/ 680795 w 680795"/>
              <a:gd name="connsiteY2" fmla="*/ 271702 h 819391"/>
              <a:gd name="connsiteX3" fmla="*/ 333264 w 680795"/>
              <a:gd name="connsiteY3" fmla="*/ 819390 h 819391"/>
              <a:gd name="connsiteX4" fmla="*/ 20 w 680795"/>
              <a:gd name="connsiteY4" fmla="*/ 305040 h 819391"/>
              <a:gd name="connsiteX0" fmla="*/ 20 w 680795"/>
              <a:gd name="connsiteY0" fmla="*/ 305040 h 819391"/>
              <a:gd name="connsiteX1" fmla="*/ 318976 w 680795"/>
              <a:gd name="connsiteY1" fmla="*/ 240 h 819391"/>
              <a:gd name="connsiteX2" fmla="*/ 680795 w 680795"/>
              <a:gd name="connsiteY2" fmla="*/ 271702 h 819391"/>
              <a:gd name="connsiteX3" fmla="*/ 333264 w 680795"/>
              <a:gd name="connsiteY3" fmla="*/ 819390 h 819391"/>
              <a:gd name="connsiteX4" fmla="*/ 20 w 680795"/>
              <a:gd name="connsiteY4" fmla="*/ 305040 h 81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795" h="819391">
                <a:moveTo>
                  <a:pt x="20" y="305040"/>
                </a:moveTo>
                <a:cubicBezTo>
                  <a:pt x="-2361" y="187565"/>
                  <a:pt x="205514" y="5796"/>
                  <a:pt x="318976" y="240"/>
                </a:cubicBezTo>
                <a:cubicBezTo>
                  <a:pt x="432438" y="-5316"/>
                  <a:pt x="666508" y="85872"/>
                  <a:pt x="680795" y="271702"/>
                </a:cubicBezTo>
                <a:cubicBezTo>
                  <a:pt x="680795" y="524207"/>
                  <a:pt x="403864" y="818596"/>
                  <a:pt x="333264" y="819390"/>
                </a:cubicBezTo>
                <a:cubicBezTo>
                  <a:pt x="262664" y="820184"/>
                  <a:pt x="2401" y="422515"/>
                  <a:pt x="20" y="30504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ttsMP3.com_VoiceText_2025-1-24_0-46-13">
            <a:hlinkClick r:id="" action="ppaction://media"/>
            <a:extLst>
              <a:ext uri="{FF2B5EF4-FFF2-40B4-BE49-F238E27FC236}">
                <a16:creationId xmlns:a16="http://schemas.microsoft.com/office/drawing/2014/main" id="{740E7708-4711-414E-9E55-E990747F39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35428" y="283916"/>
            <a:ext cx="609600" cy="609600"/>
          </a:xfrm>
          <a:prstGeom prst="rect">
            <a:avLst/>
          </a:prstGeom>
        </p:spPr>
      </p:pic>
      <p:pic>
        <p:nvPicPr>
          <p:cNvPr id="60" name="2sec">
            <a:hlinkClick r:id="" action="ppaction://media"/>
            <a:extLst>
              <a:ext uri="{FF2B5EF4-FFF2-40B4-BE49-F238E27FC236}">
                <a16:creationId xmlns:a16="http://schemas.microsoft.com/office/drawing/2014/main" id="{2F283F52-59DA-477A-86C8-044F6995DD9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pic>
        <p:nvPicPr>
          <p:cNvPr id="8" name="ttsMP3.com_VoiceText_2025-1-24_0-46-25">
            <a:hlinkClick r:id="" action="ppaction://media"/>
            <a:extLst>
              <a:ext uri="{FF2B5EF4-FFF2-40B4-BE49-F238E27FC236}">
                <a16:creationId xmlns:a16="http://schemas.microsoft.com/office/drawing/2014/main" id="{DAC21EC6-5B5D-4180-B1EF-2FDB48D8E4B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701934" y="113290"/>
            <a:ext cx="609600" cy="609600"/>
          </a:xfrm>
          <a:prstGeom prst="rect">
            <a:avLst/>
          </a:prstGeom>
        </p:spPr>
      </p:pic>
      <p:pic>
        <p:nvPicPr>
          <p:cNvPr id="61" name="2sec">
            <a:hlinkClick r:id="" action="ppaction://media"/>
            <a:extLst>
              <a:ext uri="{FF2B5EF4-FFF2-40B4-BE49-F238E27FC236}">
                <a16:creationId xmlns:a16="http://schemas.microsoft.com/office/drawing/2014/main" id="{7A00BBC0-8271-44A4-AFEF-E76063ACF73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958316" y="58885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4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0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9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8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44250" y="328250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C06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range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D1762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4B183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wl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04B4E7-6DAD-46D6-BDAB-53573F7AB68A}"/>
              </a:ext>
            </a:extLst>
          </p:cNvPr>
          <p:cNvGrpSpPr/>
          <p:nvPr/>
        </p:nvGrpSpPr>
        <p:grpSpPr>
          <a:xfrm>
            <a:off x="1041354" y="1246153"/>
            <a:ext cx="3934184" cy="5374183"/>
            <a:chOff x="1372538" y="1718298"/>
            <a:chExt cx="3015845" cy="4119711"/>
          </a:xfrm>
        </p:grpSpPr>
        <p:sp>
          <p:nvSpPr>
            <p:cNvPr id="53" name="Rectangle: Rounded Corners 10">
              <a:extLst>
                <a:ext uri="{FF2B5EF4-FFF2-40B4-BE49-F238E27FC236}">
                  <a16:creationId xmlns:a16="http://schemas.microsoft.com/office/drawing/2014/main" id="{81FD7613-8CCD-4E9C-B58B-3EF91DA0F4F9}"/>
                </a:ext>
              </a:extLst>
            </p:cNvPr>
            <p:cNvSpPr/>
            <p:nvPr/>
          </p:nvSpPr>
          <p:spPr>
            <a:xfrm>
              <a:off x="2498931" y="5178817"/>
              <a:ext cx="743966" cy="659192"/>
            </a:xfrm>
            <a:custGeom>
              <a:avLst/>
              <a:gdLst>
                <a:gd name="connsiteX0" fmla="*/ 0 w 529099"/>
                <a:gd name="connsiteY0" fmla="*/ 88185 h 647700"/>
                <a:gd name="connsiteX1" fmla="*/ 88185 w 529099"/>
                <a:gd name="connsiteY1" fmla="*/ 0 h 647700"/>
                <a:gd name="connsiteX2" fmla="*/ 440914 w 529099"/>
                <a:gd name="connsiteY2" fmla="*/ 0 h 647700"/>
                <a:gd name="connsiteX3" fmla="*/ 529099 w 529099"/>
                <a:gd name="connsiteY3" fmla="*/ 88185 h 647700"/>
                <a:gd name="connsiteX4" fmla="*/ 529099 w 529099"/>
                <a:gd name="connsiteY4" fmla="*/ 559515 h 647700"/>
                <a:gd name="connsiteX5" fmla="*/ 440914 w 529099"/>
                <a:gd name="connsiteY5" fmla="*/ 647700 h 647700"/>
                <a:gd name="connsiteX6" fmla="*/ 88185 w 529099"/>
                <a:gd name="connsiteY6" fmla="*/ 647700 h 647700"/>
                <a:gd name="connsiteX7" fmla="*/ 0 w 529099"/>
                <a:gd name="connsiteY7" fmla="*/ 559515 h 647700"/>
                <a:gd name="connsiteX8" fmla="*/ 0 w 529099"/>
                <a:gd name="connsiteY8" fmla="*/ 88185 h 647700"/>
                <a:gd name="connsiteX0" fmla="*/ 110066 w 639165"/>
                <a:gd name="connsiteY0" fmla="*/ 88185 h 647700"/>
                <a:gd name="connsiteX1" fmla="*/ 198251 w 639165"/>
                <a:gd name="connsiteY1" fmla="*/ 0 h 647700"/>
                <a:gd name="connsiteX2" fmla="*/ 550980 w 639165"/>
                <a:gd name="connsiteY2" fmla="*/ 0 h 647700"/>
                <a:gd name="connsiteX3" fmla="*/ 639165 w 639165"/>
                <a:gd name="connsiteY3" fmla="*/ 88185 h 647700"/>
                <a:gd name="connsiteX4" fmla="*/ 639165 w 639165"/>
                <a:gd name="connsiteY4" fmla="*/ 559515 h 647700"/>
                <a:gd name="connsiteX5" fmla="*/ 550980 w 639165"/>
                <a:gd name="connsiteY5" fmla="*/ 647700 h 647700"/>
                <a:gd name="connsiteX6" fmla="*/ 198251 w 639165"/>
                <a:gd name="connsiteY6" fmla="*/ 647700 h 647700"/>
                <a:gd name="connsiteX7" fmla="*/ 110066 w 639165"/>
                <a:gd name="connsiteY7" fmla="*/ 559515 h 647700"/>
                <a:gd name="connsiteX8" fmla="*/ 110066 w 639165"/>
                <a:gd name="connsiteY8" fmla="*/ 88185 h 647700"/>
                <a:gd name="connsiteX0" fmla="*/ 0 w 529099"/>
                <a:gd name="connsiteY0" fmla="*/ 88185 h 647700"/>
                <a:gd name="connsiteX1" fmla="*/ 88185 w 529099"/>
                <a:gd name="connsiteY1" fmla="*/ 0 h 647700"/>
                <a:gd name="connsiteX2" fmla="*/ 440914 w 529099"/>
                <a:gd name="connsiteY2" fmla="*/ 0 h 647700"/>
                <a:gd name="connsiteX3" fmla="*/ 529099 w 529099"/>
                <a:gd name="connsiteY3" fmla="*/ 88185 h 647700"/>
                <a:gd name="connsiteX4" fmla="*/ 529099 w 529099"/>
                <a:gd name="connsiteY4" fmla="*/ 559515 h 647700"/>
                <a:gd name="connsiteX5" fmla="*/ 440914 w 529099"/>
                <a:gd name="connsiteY5" fmla="*/ 647700 h 647700"/>
                <a:gd name="connsiteX6" fmla="*/ 88185 w 529099"/>
                <a:gd name="connsiteY6" fmla="*/ 647700 h 647700"/>
                <a:gd name="connsiteX7" fmla="*/ 0 w 529099"/>
                <a:gd name="connsiteY7" fmla="*/ 88185 h 647700"/>
                <a:gd name="connsiteX0" fmla="*/ 214867 w 743966"/>
                <a:gd name="connsiteY0" fmla="*/ 88185 h 659192"/>
                <a:gd name="connsiteX1" fmla="*/ 303052 w 743966"/>
                <a:gd name="connsiteY1" fmla="*/ 0 h 659192"/>
                <a:gd name="connsiteX2" fmla="*/ 655781 w 743966"/>
                <a:gd name="connsiteY2" fmla="*/ 0 h 659192"/>
                <a:gd name="connsiteX3" fmla="*/ 743966 w 743966"/>
                <a:gd name="connsiteY3" fmla="*/ 88185 h 659192"/>
                <a:gd name="connsiteX4" fmla="*/ 743966 w 743966"/>
                <a:gd name="connsiteY4" fmla="*/ 559515 h 659192"/>
                <a:gd name="connsiteX5" fmla="*/ 655781 w 743966"/>
                <a:gd name="connsiteY5" fmla="*/ 647700 h 659192"/>
                <a:gd name="connsiteX6" fmla="*/ 303052 w 743966"/>
                <a:gd name="connsiteY6" fmla="*/ 647700 h 659192"/>
                <a:gd name="connsiteX7" fmla="*/ 214867 w 743966"/>
                <a:gd name="connsiteY7" fmla="*/ 88185 h 65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3966" h="659192">
                  <a:moveTo>
                    <a:pt x="214867" y="88185"/>
                  </a:moveTo>
                  <a:cubicBezTo>
                    <a:pt x="214867" y="39482"/>
                    <a:pt x="254349" y="0"/>
                    <a:pt x="303052" y="0"/>
                  </a:cubicBezTo>
                  <a:lnTo>
                    <a:pt x="655781" y="0"/>
                  </a:lnTo>
                  <a:cubicBezTo>
                    <a:pt x="704484" y="0"/>
                    <a:pt x="743966" y="39482"/>
                    <a:pt x="743966" y="88185"/>
                  </a:cubicBezTo>
                  <a:lnTo>
                    <a:pt x="743966" y="559515"/>
                  </a:lnTo>
                  <a:cubicBezTo>
                    <a:pt x="743966" y="608218"/>
                    <a:pt x="704484" y="647700"/>
                    <a:pt x="655781" y="647700"/>
                  </a:cubicBezTo>
                  <a:lnTo>
                    <a:pt x="303052" y="647700"/>
                  </a:lnTo>
                  <a:cubicBezTo>
                    <a:pt x="-322884" y="744947"/>
                    <a:pt x="214867" y="196135"/>
                    <a:pt x="214867" y="8818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5C1DF6E-7884-4A50-9E08-217EC549BD15}"/>
                </a:ext>
              </a:extLst>
            </p:cNvPr>
            <p:cNvGrpSpPr/>
            <p:nvPr/>
          </p:nvGrpSpPr>
          <p:grpSpPr>
            <a:xfrm>
              <a:off x="1372538" y="1718298"/>
              <a:ext cx="3015845" cy="3647049"/>
              <a:chOff x="3776869" y="96462"/>
              <a:chExt cx="5353878" cy="6474423"/>
            </a:xfrm>
            <a:solidFill>
              <a:srgbClr val="FFFFFF"/>
            </a:solidFill>
          </p:grpSpPr>
          <p:sp>
            <p:nvSpPr>
              <p:cNvPr id="55" name="Moon 6">
                <a:extLst>
                  <a:ext uri="{FF2B5EF4-FFF2-40B4-BE49-F238E27FC236}">
                    <a16:creationId xmlns:a16="http://schemas.microsoft.com/office/drawing/2014/main" id="{5A27F5CD-6195-4A7A-A80E-5BF4968ED228}"/>
                  </a:ext>
                </a:extLst>
              </p:cNvPr>
              <p:cNvSpPr/>
              <p:nvPr/>
            </p:nvSpPr>
            <p:spPr>
              <a:xfrm>
                <a:off x="3962089" y="3204961"/>
                <a:ext cx="969138" cy="2657152"/>
              </a:xfrm>
              <a:custGeom>
                <a:avLst/>
                <a:gdLst>
                  <a:gd name="connsiteX0" fmla="*/ 950889 w 950889"/>
                  <a:gd name="connsiteY0" fmla="*/ 1901778 h 1901778"/>
                  <a:gd name="connsiteX1" fmla="*/ 0 w 950889"/>
                  <a:gd name="connsiteY1" fmla="*/ 950889 h 1901778"/>
                  <a:gd name="connsiteX2" fmla="*/ 950889 w 950889"/>
                  <a:gd name="connsiteY2" fmla="*/ 0 h 1901778"/>
                  <a:gd name="connsiteX3" fmla="*/ 950889 w 950889"/>
                  <a:gd name="connsiteY3" fmla="*/ 1901778 h 1901778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1712 w 951712"/>
                  <a:gd name="connsiteY0" fmla="*/ 2657152 h 2657152"/>
                  <a:gd name="connsiteX1" fmla="*/ 823 w 951712"/>
                  <a:gd name="connsiteY1" fmla="*/ 1706263 h 2657152"/>
                  <a:gd name="connsiteX2" fmla="*/ 951712 w 951712"/>
                  <a:gd name="connsiteY2" fmla="*/ 0 h 2657152"/>
                  <a:gd name="connsiteX3" fmla="*/ 951712 w 951712"/>
                  <a:gd name="connsiteY3" fmla="*/ 2657152 h 2657152"/>
                  <a:gd name="connsiteX0" fmla="*/ 232577 w 232577"/>
                  <a:gd name="connsiteY0" fmla="*/ 2657152 h 2657152"/>
                  <a:gd name="connsiteX1" fmla="*/ 232577 w 232577"/>
                  <a:gd name="connsiteY1" fmla="*/ 0 h 2657152"/>
                  <a:gd name="connsiteX2" fmla="*/ 232577 w 232577"/>
                  <a:gd name="connsiteY2" fmla="*/ 2657152 h 2657152"/>
                  <a:gd name="connsiteX0" fmla="*/ 735954 w 735954"/>
                  <a:gd name="connsiteY0" fmla="*/ 2657152 h 2657152"/>
                  <a:gd name="connsiteX1" fmla="*/ 735954 w 735954"/>
                  <a:gd name="connsiteY1" fmla="*/ 0 h 2657152"/>
                  <a:gd name="connsiteX2" fmla="*/ 735954 w 735954"/>
                  <a:gd name="connsiteY2" fmla="*/ 2657152 h 2657152"/>
                  <a:gd name="connsiteX0" fmla="*/ 969138 w 969138"/>
                  <a:gd name="connsiteY0" fmla="*/ 2657152 h 2657152"/>
                  <a:gd name="connsiteX1" fmla="*/ 969138 w 969138"/>
                  <a:gd name="connsiteY1" fmla="*/ 0 h 2657152"/>
                  <a:gd name="connsiteX2" fmla="*/ 969138 w 969138"/>
                  <a:gd name="connsiteY2" fmla="*/ 2657152 h 265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138" h="2657152">
                    <a:moveTo>
                      <a:pt x="969138" y="2657152"/>
                    </a:moveTo>
                    <a:lnTo>
                      <a:pt x="969138" y="0"/>
                    </a:lnTo>
                    <a:cubicBezTo>
                      <a:pt x="-513" y="239674"/>
                      <a:pt x="-610113" y="2099424"/>
                      <a:pt x="969138" y="265715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Moon 6">
                <a:extLst>
                  <a:ext uri="{FF2B5EF4-FFF2-40B4-BE49-F238E27FC236}">
                    <a16:creationId xmlns:a16="http://schemas.microsoft.com/office/drawing/2014/main" id="{BC3F373D-4EA3-4869-A41B-B595F40A62E4}"/>
                  </a:ext>
                </a:extLst>
              </p:cNvPr>
              <p:cNvSpPr/>
              <p:nvPr/>
            </p:nvSpPr>
            <p:spPr>
              <a:xfrm flipH="1">
                <a:off x="7932458" y="3229982"/>
                <a:ext cx="969138" cy="2657152"/>
              </a:xfrm>
              <a:custGeom>
                <a:avLst/>
                <a:gdLst>
                  <a:gd name="connsiteX0" fmla="*/ 950889 w 950889"/>
                  <a:gd name="connsiteY0" fmla="*/ 1901778 h 1901778"/>
                  <a:gd name="connsiteX1" fmla="*/ 0 w 950889"/>
                  <a:gd name="connsiteY1" fmla="*/ 950889 h 1901778"/>
                  <a:gd name="connsiteX2" fmla="*/ 950889 w 950889"/>
                  <a:gd name="connsiteY2" fmla="*/ 0 h 1901778"/>
                  <a:gd name="connsiteX3" fmla="*/ 950889 w 950889"/>
                  <a:gd name="connsiteY3" fmla="*/ 1901778 h 1901778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1712 w 951712"/>
                  <a:gd name="connsiteY0" fmla="*/ 2657152 h 2657152"/>
                  <a:gd name="connsiteX1" fmla="*/ 823 w 951712"/>
                  <a:gd name="connsiteY1" fmla="*/ 1706263 h 2657152"/>
                  <a:gd name="connsiteX2" fmla="*/ 951712 w 951712"/>
                  <a:gd name="connsiteY2" fmla="*/ 0 h 2657152"/>
                  <a:gd name="connsiteX3" fmla="*/ 951712 w 951712"/>
                  <a:gd name="connsiteY3" fmla="*/ 2657152 h 2657152"/>
                  <a:gd name="connsiteX0" fmla="*/ 232577 w 232577"/>
                  <a:gd name="connsiteY0" fmla="*/ 2657152 h 2657152"/>
                  <a:gd name="connsiteX1" fmla="*/ 232577 w 232577"/>
                  <a:gd name="connsiteY1" fmla="*/ 0 h 2657152"/>
                  <a:gd name="connsiteX2" fmla="*/ 232577 w 232577"/>
                  <a:gd name="connsiteY2" fmla="*/ 2657152 h 2657152"/>
                  <a:gd name="connsiteX0" fmla="*/ 735954 w 735954"/>
                  <a:gd name="connsiteY0" fmla="*/ 2657152 h 2657152"/>
                  <a:gd name="connsiteX1" fmla="*/ 735954 w 735954"/>
                  <a:gd name="connsiteY1" fmla="*/ 0 h 2657152"/>
                  <a:gd name="connsiteX2" fmla="*/ 735954 w 735954"/>
                  <a:gd name="connsiteY2" fmla="*/ 2657152 h 2657152"/>
                  <a:gd name="connsiteX0" fmla="*/ 969138 w 969138"/>
                  <a:gd name="connsiteY0" fmla="*/ 2657152 h 2657152"/>
                  <a:gd name="connsiteX1" fmla="*/ 969138 w 969138"/>
                  <a:gd name="connsiteY1" fmla="*/ 0 h 2657152"/>
                  <a:gd name="connsiteX2" fmla="*/ 969138 w 969138"/>
                  <a:gd name="connsiteY2" fmla="*/ 2657152 h 265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138" h="2657152">
                    <a:moveTo>
                      <a:pt x="969138" y="2657152"/>
                    </a:moveTo>
                    <a:lnTo>
                      <a:pt x="969138" y="0"/>
                    </a:lnTo>
                    <a:cubicBezTo>
                      <a:pt x="-513" y="239674"/>
                      <a:pt x="-610113" y="2099424"/>
                      <a:pt x="969138" y="265715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8A5BEF4-0368-4451-96E6-ED13A92682F3}"/>
                  </a:ext>
                </a:extLst>
              </p:cNvPr>
              <p:cNvSpPr/>
              <p:nvPr/>
            </p:nvSpPr>
            <p:spPr>
              <a:xfrm>
                <a:off x="3776869" y="344557"/>
                <a:ext cx="5353878" cy="4373217"/>
              </a:xfrm>
              <a:prstGeom prst="ellipse">
                <a:avLst/>
              </a:pr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7F6280-F696-4765-88AC-91435E698F79}"/>
                  </a:ext>
                </a:extLst>
              </p:cNvPr>
              <p:cNvSpPr/>
              <p:nvPr/>
            </p:nvSpPr>
            <p:spPr>
              <a:xfrm rot="5400000">
                <a:off x="4743948" y="2697056"/>
                <a:ext cx="3405989" cy="4041435"/>
              </a:xfrm>
              <a:prstGeom prst="ellipse">
                <a:avLst/>
              </a:pr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8">
                <a:extLst>
                  <a:ext uri="{FF2B5EF4-FFF2-40B4-BE49-F238E27FC236}">
                    <a16:creationId xmlns:a16="http://schemas.microsoft.com/office/drawing/2014/main" id="{6F67B029-5E88-44F1-A418-02D5AF3AA61F}"/>
                  </a:ext>
                </a:extLst>
              </p:cNvPr>
              <p:cNvSpPr/>
              <p:nvPr/>
            </p:nvSpPr>
            <p:spPr>
              <a:xfrm>
                <a:off x="7060118" y="5914439"/>
                <a:ext cx="706915" cy="656446"/>
              </a:xfrm>
              <a:custGeom>
                <a:avLst/>
                <a:gdLst>
                  <a:gd name="connsiteX0" fmla="*/ 0 w 344557"/>
                  <a:gd name="connsiteY0" fmla="*/ 0 h 258507"/>
                  <a:gd name="connsiteX1" fmla="*/ 344557 w 344557"/>
                  <a:gd name="connsiteY1" fmla="*/ 0 h 258507"/>
                  <a:gd name="connsiteX2" fmla="*/ 344557 w 344557"/>
                  <a:gd name="connsiteY2" fmla="*/ 258507 h 258507"/>
                  <a:gd name="connsiteX3" fmla="*/ 0 w 344557"/>
                  <a:gd name="connsiteY3" fmla="*/ 258507 h 258507"/>
                  <a:gd name="connsiteX4" fmla="*/ 0 w 344557"/>
                  <a:gd name="connsiteY4" fmla="*/ 0 h 258507"/>
                  <a:gd name="connsiteX0" fmla="*/ 0 w 344557"/>
                  <a:gd name="connsiteY0" fmla="*/ 31336 h 289843"/>
                  <a:gd name="connsiteX1" fmla="*/ 155161 w 344557"/>
                  <a:gd name="connsiteY1" fmla="*/ 0 h 289843"/>
                  <a:gd name="connsiteX2" fmla="*/ 344557 w 344557"/>
                  <a:gd name="connsiteY2" fmla="*/ 31336 h 289843"/>
                  <a:gd name="connsiteX3" fmla="*/ 344557 w 344557"/>
                  <a:gd name="connsiteY3" fmla="*/ 289843 h 289843"/>
                  <a:gd name="connsiteX4" fmla="*/ 0 w 344557"/>
                  <a:gd name="connsiteY4" fmla="*/ 289843 h 289843"/>
                  <a:gd name="connsiteX5" fmla="*/ 0 w 344557"/>
                  <a:gd name="connsiteY5" fmla="*/ 31336 h 289843"/>
                  <a:gd name="connsiteX0" fmla="*/ 0 w 522357"/>
                  <a:gd name="connsiteY0" fmla="*/ 31336 h 289843"/>
                  <a:gd name="connsiteX1" fmla="*/ 155161 w 522357"/>
                  <a:gd name="connsiteY1" fmla="*/ 0 h 289843"/>
                  <a:gd name="connsiteX2" fmla="*/ 522357 w 522357"/>
                  <a:gd name="connsiteY2" fmla="*/ 15461 h 289843"/>
                  <a:gd name="connsiteX3" fmla="*/ 344557 w 522357"/>
                  <a:gd name="connsiteY3" fmla="*/ 289843 h 289843"/>
                  <a:gd name="connsiteX4" fmla="*/ 0 w 522357"/>
                  <a:gd name="connsiteY4" fmla="*/ 289843 h 289843"/>
                  <a:gd name="connsiteX5" fmla="*/ 0 w 522357"/>
                  <a:gd name="connsiteY5" fmla="*/ 31336 h 289843"/>
                  <a:gd name="connsiteX0" fmla="*/ 0 w 522357"/>
                  <a:gd name="connsiteY0" fmla="*/ 31336 h 439068"/>
                  <a:gd name="connsiteX1" fmla="*/ 155161 w 522357"/>
                  <a:gd name="connsiteY1" fmla="*/ 0 h 439068"/>
                  <a:gd name="connsiteX2" fmla="*/ 522357 w 522357"/>
                  <a:gd name="connsiteY2" fmla="*/ 15461 h 439068"/>
                  <a:gd name="connsiteX3" fmla="*/ 246132 w 522357"/>
                  <a:gd name="connsiteY3" fmla="*/ 439068 h 439068"/>
                  <a:gd name="connsiteX4" fmla="*/ 0 w 522357"/>
                  <a:gd name="connsiteY4" fmla="*/ 289843 h 439068"/>
                  <a:gd name="connsiteX5" fmla="*/ 0 w 522357"/>
                  <a:gd name="connsiteY5" fmla="*/ 31336 h 439068"/>
                  <a:gd name="connsiteX0" fmla="*/ 53975 w 576332"/>
                  <a:gd name="connsiteY0" fmla="*/ 31336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5" fmla="*/ 53975 w 576332"/>
                  <a:gd name="connsiteY5" fmla="*/ 31336 h 439068"/>
                  <a:gd name="connsiteX0" fmla="*/ 0 w 576332"/>
                  <a:gd name="connsiteY0" fmla="*/ 388268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0" fmla="*/ 0 w 576332"/>
                  <a:gd name="connsiteY0" fmla="*/ 576510 h 627310"/>
                  <a:gd name="connsiteX1" fmla="*/ 209136 w 576332"/>
                  <a:gd name="connsiteY1" fmla="*/ 188242 h 627310"/>
                  <a:gd name="connsiteX2" fmla="*/ 576332 w 576332"/>
                  <a:gd name="connsiteY2" fmla="*/ 203703 h 627310"/>
                  <a:gd name="connsiteX3" fmla="*/ 300107 w 576332"/>
                  <a:gd name="connsiteY3" fmla="*/ 627310 h 627310"/>
                  <a:gd name="connsiteX4" fmla="*/ 0 w 576332"/>
                  <a:gd name="connsiteY4" fmla="*/ 576510 h 627310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124529 w 700861"/>
                  <a:gd name="connsiteY4" fmla="*/ 567196 h 617996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289216 w 700861"/>
                  <a:gd name="connsiteY4" fmla="*/ 537702 h 617996"/>
                  <a:gd name="connsiteX5" fmla="*/ 124529 w 700861"/>
                  <a:gd name="connsiteY5" fmla="*/ 567196 h 617996"/>
                  <a:gd name="connsiteX0" fmla="*/ 124529 w 424636"/>
                  <a:gd name="connsiteY0" fmla="*/ 567196 h 617996"/>
                  <a:gd name="connsiteX1" fmla="*/ 333665 w 424636"/>
                  <a:gd name="connsiteY1" fmla="*/ 178928 h 617996"/>
                  <a:gd name="connsiteX2" fmla="*/ 424636 w 424636"/>
                  <a:gd name="connsiteY2" fmla="*/ 617996 h 617996"/>
                  <a:gd name="connsiteX3" fmla="*/ 289216 w 424636"/>
                  <a:gd name="connsiteY3" fmla="*/ 537702 h 617996"/>
                  <a:gd name="connsiteX4" fmla="*/ 124529 w 424636"/>
                  <a:gd name="connsiteY4" fmla="*/ 567196 h 617996"/>
                  <a:gd name="connsiteX0" fmla="*/ 124529 w 567351"/>
                  <a:gd name="connsiteY0" fmla="*/ 567196 h 617996"/>
                  <a:gd name="connsiteX1" fmla="*/ 333665 w 567351"/>
                  <a:gd name="connsiteY1" fmla="*/ 178928 h 617996"/>
                  <a:gd name="connsiteX2" fmla="*/ 424636 w 567351"/>
                  <a:gd name="connsiteY2" fmla="*/ 617996 h 617996"/>
                  <a:gd name="connsiteX3" fmla="*/ 289216 w 567351"/>
                  <a:gd name="connsiteY3" fmla="*/ 537702 h 617996"/>
                  <a:gd name="connsiteX4" fmla="*/ 124529 w 567351"/>
                  <a:gd name="connsiteY4" fmla="*/ 567196 h 617996"/>
                  <a:gd name="connsiteX0" fmla="*/ 124529 w 696228"/>
                  <a:gd name="connsiteY0" fmla="*/ 567196 h 617996"/>
                  <a:gd name="connsiteX1" fmla="*/ 333665 w 696228"/>
                  <a:gd name="connsiteY1" fmla="*/ 178928 h 617996"/>
                  <a:gd name="connsiteX2" fmla="*/ 424636 w 696228"/>
                  <a:gd name="connsiteY2" fmla="*/ 617996 h 617996"/>
                  <a:gd name="connsiteX3" fmla="*/ 289216 w 696228"/>
                  <a:gd name="connsiteY3" fmla="*/ 537702 h 617996"/>
                  <a:gd name="connsiteX4" fmla="*/ 124529 w 696228"/>
                  <a:gd name="connsiteY4" fmla="*/ 567196 h 617996"/>
                  <a:gd name="connsiteX0" fmla="*/ 78167 w 649866"/>
                  <a:gd name="connsiteY0" fmla="*/ 593595 h 644395"/>
                  <a:gd name="connsiteX1" fmla="*/ 287303 w 649866"/>
                  <a:gd name="connsiteY1" fmla="*/ 205327 h 644395"/>
                  <a:gd name="connsiteX2" fmla="*/ 378274 w 649866"/>
                  <a:gd name="connsiteY2" fmla="*/ 644395 h 644395"/>
                  <a:gd name="connsiteX3" fmla="*/ 242854 w 649866"/>
                  <a:gd name="connsiteY3" fmla="*/ 564101 h 644395"/>
                  <a:gd name="connsiteX4" fmla="*/ 78167 w 649866"/>
                  <a:gd name="connsiteY4" fmla="*/ 593595 h 644395"/>
                  <a:gd name="connsiteX0" fmla="*/ 78167 w 603229"/>
                  <a:gd name="connsiteY0" fmla="*/ 593595 h 644395"/>
                  <a:gd name="connsiteX1" fmla="*/ 287303 w 603229"/>
                  <a:gd name="connsiteY1" fmla="*/ 205327 h 644395"/>
                  <a:gd name="connsiteX2" fmla="*/ 378274 w 603229"/>
                  <a:gd name="connsiteY2" fmla="*/ 644395 h 644395"/>
                  <a:gd name="connsiteX3" fmla="*/ 242854 w 603229"/>
                  <a:gd name="connsiteY3" fmla="*/ 564101 h 644395"/>
                  <a:gd name="connsiteX4" fmla="*/ 78167 w 603229"/>
                  <a:gd name="connsiteY4" fmla="*/ 593595 h 644395"/>
                  <a:gd name="connsiteX0" fmla="*/ 134845 w 659907"/>
                  <a:gd name="connsiteY0" fmla="*/ 604755 h 655555"/>
                  <a:gd name="connsiteX1" fmla="*/ 343981 w 659907"/>
                  <a:gd name="connsiteY1" fmla="*/ 216487 h 655555"/>
                  <a:gd name="connsiteX2" fmla="*/ 434952 w 659907"/>
                  <a:gd name="connsiteY2" fmla="*/ 655555 h 655555"/>
                  <a:gd name="connsiteX3" fmla="*/ 299532 w 659907"/>
                  <a:gd name="connsiteY3" fmla="*/ 575261 h 655555"/>
                  <a:gd name="connsiteX4" fmla="*/ 134845 w 659907"/>
                  <a:gd name="connsiteY4" fmla="*/ 604755 h 655555"/>
                  <a:gd name="connsiteX0" fmla="*/ 134845 w 701493"/>
                  <a:gd name="connsiteY0" fmla="*/ 604755 h 655555"/>
                  <a:gd name="connsiteX1" fmla="*/ 343981 w 701493"/>
                  <a:gd name="connsiteY1" fmla="*/ 216487 h 655555"/>
                  <a:gd name="connsiteX2" fmla="*/ 434952 w 701493"/>
                  <a:gd name="connsiteY2" fmla="*/ 655555 h 655555"/>
                  <a:gd name="connsiteX3" fmla="*/ 299532 w 701493"/>
                  <a:gd name="connsiteY3" fmla="*/ 575261 h 655555"/>
                  <a:gd name="connsiteX4" fmla="*/ 134845 w 701493"/>
                  <a:gd name="connsiteY4" fmla="*/ 604755 h 655555"/>
                  <a:gd name="connsiteX0" fmla="*/ 134845 w 706915"/>
                  <a:gd name="connsiteY0" fmla="*/ 604755 h 655555"/>
                  <a:gd name="connsiteX1" fmla="*/ 343981 w 706915"/>
                  <a:gd name="connsiteY1" fmla="*/ 216487 h 655555"/>
                  <a:gd name="connsiteX2" fmla="*/ 434952 w 706915"/>
                  <a:gd name="connsiteY2" fmla="*/ 655555 h 655555"/>
                  <a:gd name="connsiteX3" fmla="*/ 299532 w 706915"/>
                  <a:gd name="connsiteY3" fmla="*/ 575261 h 655555"/>
                  <a:gd name="connsiteX4" fmla="*/ 134845 w 706915"/>
                  <a:gd name="connsiteY4" fmla="*/ 604755 h 655555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915" h="656446">
                    <a:moveTo>
                      <a:pt x="134845" y="604755"/>
                    </a:moveTo>
                    <a:cubicBezTo>
                      <a:pt x="-230418" y="465807"/>
                      <a:pt x="252044" y="-393865"/>
                      <a:pt x="343981" y="216487"/>
                    </a:cubicBezTo>
                    <a:cubicBezTo>
                      <a:pt x="691805" y="-338832"/>
                      <a:pt x="906278" y="442524"/>
                      <a:pt x="434952" y="655555"/>
                    </a:cubicBezTo>
                    <a:cubicBezTo>
                      <a:pt x="387695" y="665832"/>
                      <a:pt x="346789" y="584034"/>
                      <a:pt x="299532" y="575261"/>
                    </a:cubicBezTo>
                    <a:cubicBezTo>
                      <a:pt x="244636" y="585092"/>
                      <a:pt x="192916" y="629849"/>
                      <a:pt x="134845" y="604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Moon 59">
                <a:extLst>
                  <a:ext uri="{FF2B5EF4-FFF2-40B4-BE49-F238E27FC236}">
                    <a16:creationId xmlns:a16="http://schemas.microsoft.com/office/drawing/2014/main" id="{4F9823F8-F560-4486-8B75-BB2AD55EE854}"/>
                  </a:ext>
                </a:extLst>
              </p:cNvPr>
              <p:cNvSpPr/>
              <p:nvPr/>
            </p:nvSpPr>
            <p:spPr>
              <a:xfrm rot="16200000">
                <a:off x="6700043" y="4860132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Moon 60">
                <a:extLst>
                  <a:ext uri="{FF2B5EF4-FFF2-40B4-BE49-F238E27FC236}">
                    <a16:creationId xmlns:a16="http://schemas.microsoft.com/office/drawing/2014/main" id="{E12F59F8-97D2-4E22-AEBD-F9FB2597FB38}"/>
                  </a:ext>
                </a:extLst>
              </p:cNvPr>
              <p:cNvSpPr/>
              <p:nvPr/>
            </p:nvSpPr>
            <p:spPr>
              <a:xfrm rot="16200000">
                <a:off x="6014803" y="4860132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Moon 61">
                <a:extLst>
                  <a:ext uri="{FF2B5EF4-FFF2-40B4-BE49-F238E27FC236}">
                    <a16:creationId xmlns:a16="http://schemas.microsoft.com/office/drawing/2014/main" id="{88A437BC-BC80-490C-8195-E45AFB8F39CD}"/>
                  </a:ext>
                </a:extLst>
              </p:cNvPr>
              <p:cNvSpPr/>
              <p:nvPr/>
            </p:nvSpPr>
            <p:spPr>
              <a:xfrm rot="16200000">
                <a:off x="5335226" y="4692237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Moon 62">
                <a:extLst>
                  <a:ext uri="{FF2B5EF4-FFF2-40B4-BE49-F238E27FC236}">
                    <a16:creationId xmlns:a16="http://schemas.microsoft.com/office/drawing/2014/main" id="{FDFAB08F-2BF9-4773-A2EC-3F5236F7C899}"/>
                  </a:ext>
                </a:extLst>
              </p:cNvPr>
              <p:cNvSpPr/>
              <p:nvPr/>
            </p:nvSpPr>
            <p:spPr>
              <a:xfrm rot="16200000">
                <a:off x="5616334" y="42201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Moon 63">
                <a:extLst>
                  <a:ext uri="{FF2B5EF4-FFF2-40B4-BE49-F238E27FC236}">
                    <a16:creationId xmlns:a16="http://schemas.microsoft.com/office/drawing/2014/main" id="{A859ABBC-30EA-4E93-851E-F92C89252C24}"/>
                  </a:ext>
                </a:extLst>
              </p:cNvPr>
              <p:cNvSpPr/>
              <p:nvPr/>
            </p:nvSpPr>
            <p:spPr>
              <a:xfrm rot="16200000">
                <a:off x="6349311" y="4363297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Moon 64">
                <a:extLst>
                  <a:ext uri="{FF2B5EF4-FFF2-40B4-BE49-F238E27FC236}">
                    <a16:creationId xmlns:a16="http://schemas.microsoft.com/office/drawing/2014/main" id="{7E210C6C-90D1-48B7-8AE5-4DB53B6F6994}"/>
                  </a:ext>
                </a:extLst>
              </p:cNvPr>
              <p:cNvSpPr/>
              <p:nvPr/>
            </p:nvSpPr>
            <p:spPr>
              <a:xfrm rot="16200000">
                <a:off x="7114417" y="42201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Moon 65">
                <a:extLst>
                  <a:ext uri="{FF2B5EF4-FFF2-40B4-BE49-F238E27FC236}">
                    <a16:creationId xmlns:a16="http://schemas.microsoft.com/office/drawing/2014/main" id="{3216A039-3B85-4120-8ECD-53809424E012}"/>
                  </a:ext>
                </a:extLst>
              </p:cNvPr>
              <p:cNvSpPr/>
              <p:nvPr/>
            </p:nvSpPr>
            <p:spPr>
              <a:xfrm rot="16200000">
                <a:off x="7377322" y="47184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Moon 109">
                <a:extLst>
                  <a:ext uri="{FF2B5EF4-FFF2-40B4-BE49-F238E27FC236}">
                    <a16:creationId xmlns:a16="http://schemas.microsoft.com/office/drawing/2014/main" id="{2E465775-A093-4A1D-82AC-AD5EC97552A3}"/>
                  </a:ext>
                </a:extLst>
              </p:cNvPr>
              <p:cNvSpPr/>
              <p:nvPr/>
            </p:nvSpPr>
            <p:spPr>
              <a:xfrm rot="16200000">
                <a:off x="7114417" y="5276378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Moon 110">
                <a:extLst>
                  <a:ext uri="{FF2B5EF4-FFF2-40B4-BE49-F238E27FC236}">
                    <a16:creationId xmlns:a16="http://schemas.microsoft.com/office/drawing/2014/main" id="{EE83390C-C312-4328-8417-7435874D6C5D}"/>
                  </a:ext>
                </a:extLst>
              </p:cNvPr>
              <p:cNvSpPr/>
              <p:nvPr/>
            </p:nvSpPr>
            <p:spPr>
              <a:xfrm rot="16200000">
                <a:off x="6354487" y="5455370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Moon 111">
                <a:extLst>
                  <a:ext uri="{FF2B5EF4-FFF2-40B4-BE49-F238E27FC236}">
                    <a16:creationId xmlns:a16="http://schemas.microsoft.com/office/drawing/2014/main" id="{DC8D3C15-1504-425E-AF44-569538241775}"/>
                  </a:ext>
                </a:extLst>
              </p:cNvPr>
              <p:cNvSpPr/>
              <p:nvPr/>
            </p:nvSpPr>
            <p:spPr>
              <a:xfrm rot="16200000">
                <a:off x="5625324" y="5264254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160301D2-0314-4F5E-883A-A55EFFA5BA8C}"/>
                  </a:ext>
                </a:extLst>
              </p:cNvPr>
              <p:cNvSpPr/>
              <p:nvPr/>
            </p:nvSpPr>
            <p:spPr>
              <a:xfrm>
                <a:off x="3914862" y="368165"/>
                <a:ext cx="949238" cy="1099955"/>
              </a:xfrm>
              <a:custGeom>
                <a:avLst/>
                <a:gdLst>
                  <a:gd name="connsiteX0" fmla="*/ 498336 w 955536"/>
                  <a:gd name="connsiteY0" fmla="*/ 1155829 h 1155829"/>
                  <a:gd name="connsiteX1" fmla="*/ 180836 w 955536"/>
                  <a:gd name="connsiteY1" fmla="*/ 939929 h 1155829"/>
                  <a:gd name="connsiteX2" fmla="*/ 28436 w 955536"/>
                  <a:gd name="connsiteY2" fmla="*/ 444629 h 1155829"/>
                  <a:gd name="connsiteX3" fmla="*/ 28436 w 955536"/>
                  <a:gd name="connsiteY3" fmla="*/ 266829 h 1155829"/>
                  <a:gd name="connsiteX4" fmla="*/ 320536 w 955536"/>
                  <a:gd name="connsiteY4" fmla="*/ 444629 h 1155829"/>
                  <a:gd name="connsiteX5" fmla="*/ 396736 w 955536"/>
                  <a:gd name="connsiteY5" fmla="*/ 129 h 1155829"/>
                  <a:gd name="connsiteX6" fmla="*/ 955536 w 955536"/>
                  <a:gd name="connsiteY6" fmla="*/ 495429 h 1155829"/>
                  <a:gd name="connsiteX7" fmla="*/ 955536 w 955536"/>
                  <a:gd name="connsiteY7" fmla="*/ 495429 h 1155829"/>
                  <a:gd name="connsiteX0" fmla="*/ 473408 w 930608"/>
                  <a:gd name="connsiteY0" fmla="*/ 1155829 h 1155829"/>
                  <a:gd name="connsiteX1" fmla="*/ 155908 w 930608"/>
                  <a:gd name="connsiteY1" fmla="*/ 939929 h 1155829"/>
                  <a:gd name="connsiteX2" fmla="*/ 3508 w 930608"/>
                  <a:gd name="connsiteY2" fmla="*/ 266829 h 1155829"/>
                  <a:gd name="connsiteX3" fmla="*/ 295608 w 930608"/>
                  <a:gd name="connsiteY3" fmla="*/ 444629 h 1155829"/>
                  <a:gd name="connsiteX4" fmla="*/ 371808 w 930608"/>
                  <a:gd name="connsiteY4" fmla="*/ 129 h 1155829"/>
                  <a:gd name="connsiteX5" fmla="*/ 930608 w 930608"/>
                  <a:gd name="connsiteY5" fmla="*/ 495429 h 1155829"/>
                  <a:gd name="connsiteX6" fmla="*/ 930608 w 930608"/>
                  <a:gd name="connsiteY6" fmla="*/ 495429 h 1155829"/>
                  <a:gd name="connsiteX0" fmla="*/ 469969 w 927169"/>
                  <a:gd name="connsiteY0" fmla="*/ 1155829 h 1169918"/>
                  <a:gd name="connsiteX1" fmla="*/ 266769 w 927169"/>
                  <a:gd name="connsiteY1" fmla="*/ 1099949 h 1169918"/>
                  <a:gd name="connsiteX2" fmla="*/ 69 w 927169"/>
                  <a:gd name="connsiteY2" fmla="*/ 266829 h 1169918"/>
                  <a:gd name="connsiteX3" fmla="*/ 292169 w 927169"/>
                  <a:gd name="connsiteY3" fmla="*/ 444629 h 1169918"/>
                  <a:gd name="connsiteX4" fmla="*/ 368369 w 927169"/>
                  <a:gd name="connsiteY4" fmla="*/ 129 h 1169918"/>
                  <a:gd name="connsiteX5" fmla="*/ 927169 w 927169"/>
                  <a:gd name="connsiteY5" fmla="*/ 495429 h 1169918"/>
                  <a:gd name="connsiteX6" fmla="*/ 927169 w 927169"/>
                  <a:gd name="connsiteY6" fmla="*/ 495429 h 1169918"/>
                  <a:gd name="connsiteX0" fmla="*/ 266769 w 927169"/>
                  <a:gd name="connsiteY0" fmla="*/ 1099949 h 1099949"/>
                  <a:gd name="connsiteX1" fmla="*/ 69 w 927169"/>
                  <a:gd name="connsiteY1" fmla="*/ 266829 h 1099949"/>
                  <a:gd name="connsiteX2" fmla="*/ 292169 w 927169"/>
                  <a:gd name="connsiteY2" fmla="*/ 444629 h 1099949"/>
                  <a:gd name="connsiteX3" fmla="*/ 368369 w 927169"/>
                  <a:gd name="connsiteY3" fmla="*/ 129 h 1099949"/>
                  <a:gd name="connsiteX4" fmla="*/ 927169 w 927169"/>
                  <a:gd name="connsiteY4" fmla="*/ 495429 h 1099949"/>
                  <a:gd name="connsiteX5" fmla="*/ 927169 w 927169"/>
                  <a:gd name="connsiteY5" fmla="*/ 495429 h 1099949"/>
                  <a:gd name="connsiteX0" fmla="*/ 274386 w 934786"/>
                  <a:gd name="connsiteY0" fmla="*/ 1099955 h 1099955"/>
                  <a:gd name="connsiteX1" fmla="*/ 66 w 934786"/>
                  <a:gd name="connsiteY1" fmla="*/ 373515 h 1099955"/>
                  <a:gd name="connsiteX2" fmla="*/ 299786 w 934786"/>
                  <a:gd name="connsiteY2" fmla="*/ 444635 h 1099955"/>
                  <a:gd name="connsiteX3" fmla="*/ 375986 w 934786"/>
                  <a:gd name="connsiteY3" fmla="*/ 135 h 1099955"/>
                  <a:gd name="connsiteX4" fmla="*/ 934786 w 934786"/>
                  <a:gd name="connsiteY4" fmla="*/ 495435 h 1099955"/>
                  <a:gd name="connsiteX5" fmla="*/ 934786 w 934786"/>
                  <a:gd name="connsiteY5" fmla="*/ 495435 h 1099955"/>
                  <a:gd name="connsiteX0" fmla="*/ 288838 w 949238"/>
                  <a:gd name="connsiteY0" fmla="*/ 1099955 h 1099955"/>
                  <a:gd name="connsiteX1" fmla="*/ 14518 w 949238"/>
                  <a:gd name="connsiteY1" fmla="*/ 373515 h 1099955"/>
                  <a:gd name="connsiteX2" fmla="*/ 314238 w 949238"/>
                  <a:gd name="connsiteY2" fmla="*/ 444635 h 1099955"/>
                  <a:gd name="connsiteX3" fmla="*/ 390438 w 949238"/>
                  <a:gd name="connsiteY3" fmla="*/ 135 h 1099955"/>
                  <a:gd name="connsiteX4" fmla="*/ 949238 w 949238"/>
                  <a:gd name="connsiteY4" fmla="*/ 495435 h 1099955"/>
                  <a:gd name="connsiteX5" fmla="*/ 949238 w 949238"/>
                  <a:gd name="connsiteY5" fmla="*/ 495435 h 1099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238" h="1099955">
                    <a:moveTo>
                      <a:pt x="288838" y="1099955"/>
                    </a:moveTo>
                    <a:cubicBezTo>
                      <a:pt x="210521" y="951788"/>
                      <a:pt x="-65915" y="482735"/>
                      <a:pt x="14518" y="373515"/>
                    </a:cubicBezTo>
                    <a:cubicBezTo>
                      <a:pt x="94951" y="264295"/>
                      <a:pt x="251585" y="506865"/>
                      <a:pt x="314238" y="444635"/>
                    </a:cubicBezTo>
                    <a:cubicBezTo>
                      <a:pt x="376891" y="382405"/>
                      <a:pt x="284605" y="-8332"/>
                      <a:pt x="390438" y="135"/>
                    </a:cubicBezTo>
                    <a:cubicBezTo>
                      <a:pt x="496271" y="8602"/>
                      <a:pt x="949238" y="495435"/>
                      <a:pt x="949238" y="495435"/>
                    </a:cubicBezTo>
                    <a:lnTo>
                      <a:pt x="949238" y="495435"/>
                    </a:lnTo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8">
                <a:extLst>
                  <a:ext uri="{FF2B5EF4-FFF2-40B4-BE49-F238E27FC236}">
                    <a16:creationId xmlns:a16="http://schemas.microsoft.com/office/drawing/2014/main" id="{D5F98203-B552-4C78-9048-610DB038AC08}"/>
                  </a:ext>
                </a:extLst>
              </p:cNvPr>
              <p:cNvSpPr/>
              <p:nvPr/>
            </p:nvSpPr>
            <p:spPr>
              <a:xfrm flipH="1">
                <a:off x="5131883" y="5914439"/>
                <a:ext cx="706915" cy="656446"/>
              </a:xfrm>
              <a:custGeom>
                <a:avLst/>
                <a:gdLst>
                  <a:gd name="connsiteX0" fmla="*/ 0 w 344557"/>
                  <a:gd name="connsiteY0" fmla="*/ 0 h 258507"/>
                  <a:gd name="connsiteX1" fmla="*/ 344557 w 344557"/>
                  <a:gd name="connsiteY1" fmla="*/ 0 h 258507"/>
                  <a:gd name="connsiteX2" fmla="*/ 344557 w 344557"/>
                  <a:gd name="connsiteY2" fmla="*/ 258507 h 258507"/>
                  <a:gd name="connsiteX3" fmla="*/ 0 w 344557"/>
                  <a:gd name="connsiteY3" fmla="*/ 258507 h 258507"/>
                  <a:gd name="connsiteX4" fmla="*/ 0 w 344557"/>
                  <a:gd name="connsiteY4" fmla="*/ 0 h 258507"/>
                  <a:gd name="connsiteX0" fmla="*/ 0 w 344557"/>
                  <a:gd name="connsiteY0" fmla="*/ 31336 h 289843"/>
                  <a:gd name="connsiteX1" fmla="*/ 155161 w 344557"/>
                  <a:gd name="connsiteY1" fmla="*/ 0 h 289843"/>
                  <a:gd name="connsiteX2" fmla="*/ 344557 w 344557"/>
                  <a:gd name="connsiteY2" fmla="*/ 31336 h 289843"/>
                  <a:gd name="connsiteX3" fmla="*/ 344557 w 344557"/>
                  <a:gd name="connsiteY3" fmla="*/ 289843 h 289843"/>
                  <a:gd name="connsiteX4" fmla="*/ 0 w 344557"/>
                  <a:gd name="connsiteY4" fmla="*/ 289843 h 289843"/>
                  <a:gd name="connsiteX5" fmla="*/ 0 w 344557"/>
                  <a:gd name="connsiteY5" fmla="*/ 31336 h 289843"/>
                  <a:gd name="connsiteX0" fmla="*/ 0 w 522357"/>
                  <a:gd name="connsiteY0" fmla="*/ 31336 h 289843"/>
                  <a:gd name="connsiteX1" fmla="*/ 155161 w 522357"/>
                  <a:gd name="connsiteY1" fmla="*/ 0 h 289843"/>
                  <a:gd name="connsiteX2" fmla="*/ 522357 w 522357"/>
                  <a:gd name="connsiteY2" fmla="*/ 15461 h 289843"/>
                  <a:gd name="connsiteX3" fmla="*/ 344557 w 522357"/>
                  <a:gd name="connsiteY3" fmla="*/ 289843 h 289843"/>
                  <a:gd name="connsiteX4" fmla="*/ 0 w 522357"/>
                  <a:gd name="connsiteY4" fmla="*/ 289843 h 289843"/>
                  <a:gd name="connsiteX5" fmla="*/ 0 w 522357"/>
                  <a:gd name="connsiteY5" fmla="*/ 31336 h 289843"/>
                  <a:gd name="connsiteX0" fmla="*/ 0 w 522357"/>
                  <a:gd name="connsiteY0" fmla="*/ 31336 h 439068"/>
                  <a:gd name="connsiteX1" fmla="*/ 155161 w 522357"/>
                  <a:gd name="connsiteY1" fmla="*/ 0 h 439068"/>
                  <a:gd name="connsiteX2" fmla="*/ 522357 w 522357"/>
                  <a:gd name="connsiteY2" fmla="*/ 15461 h 439068"/>
                  <a:gd name="connsiteX3" fmla="*/ 246132 w 522357"/>
                  <a:gd name="connsiteY3" fmla="*/ 439068 h 439068"/>
                  <a:gd name="connsiteX4" fmla="*/ 0 w 522357"/>
                  <a:gd name="connsiteY4" fmla="*/ 289843 h 439068"/>
                  <a:gd name="connsiteX5" fmla="*/ 0 w 522357"/>
                  <a:gd name="connsiteY5" fmla="*/ 31336 h 439068"/>
                  <a:gd name="connsiteX0" fmla="*/ 53975 w 576332"/>
                  <a:gd name="connsiteY0" fmla="*/ 31336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5" fmla="*/ 53975 w 576332"/>
                  <a:gd name="connsiteY5" fmla="*/ 31336 h 439068"/>
                  <a:gd name="connsiteX0" fmla="*/ 0 w 576332"/>
                  <a:gd name="connsiteY0" fmla="*/ 388268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0" fmla="*/ 0 w 576332"/>
                  <a:gd name="connsiteY0" fmla="*/ 576510 h 627310"/>
                  <a:gd name="connsiteX1" fmla="*/ 209136 w 576332"/>
                  <a:gd name="connsiteY1" fmla="*/ 188242 h 627310"/>
                  <a:gd name="connsiteX2" fmla="*/ 576332 w 576332"/>
                  <a:gd name="connsiteY2" fmla="*/ 203703 h 627310"/>
                  <a:gd name="connsiteX3" fmla="*/ 300107 w 576332"/>
                  <a:gd name="connsiteY3" fmla="*/ 627310 h 627310"/>
                  <a:gd name="connsiteX4" fmla="*/ 0 w 576332"/>
                  <a:gd name="connsiteY4" fmla="*/ 576510 h 627310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124529 w 700861"/>
                  <a:gd name="connsiteY4" fmla="*/ 567196 h 617996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289216 w 700861"/>
                  <a:gd name="connsiteY4" fmla="*/ 537702 h 617996"/>
                  <a:gd name="connsiteX5" fmla="*/ 124529 w 700861"/>
                  <a:gd name="connsiteY5" fmla="*/ 567196 h 617996"/>
                  <a:gd name="connsiteX0" fmla="*/ 124529 w 424636"/>
                  <a:gd name="connsiteY0" fmla="*/ 567196 h 617996"/>
                  <a:gd name="connsiteX1" fmla="*/ 333665 w 424636"/>
                  <a:gd name="connsiteY1" fmla="*/ 178928 h 617996"/>
                  <a:gd name="connsiteX2" fmla="*/ 424636 w 424636"/>
                  <a:gd name="connsiteY2" fmla="*/ 617996 h 617996"/>
                  <a:gd name="connsiteX3" fmla="*/ 289216 w 424636"/>
                  <a:gd name="connsiteY3" fmla="*/ 537702 h 617996"/>
                  <a:gd name="connsiteX4" fmla="*/ 124529 w 424636"/>
                  <a:gd name="connsiteY4" fmla="*/ 567196 h 617996"/>
                  <a:gd name="connsiteX0" fmla="*/ 124529 w 567351"/>
                  <a:gd name="connsiteY0" fmla="*/ 567196 h 617996"/>
                  <a:gd name="connsiteX1" fmla="*/ 333665 w 567351"/>
                  <a:gd name="connsiteY1" fmla="*/ 178928 h 617996"/>
                  <a:gd name="connsiteX2" fmla="*/ 424636 w 567351"/>
                  <a:gd name="connsiteY2" fmla="*/ 617996 h 617996"/>
                  <a:gd name="connsiteX3" fmla="*/ 289216 w 567351"/>
                  <a:gd name="connsiteY3" fmla="*/ 537702 h 617996"/>
                  <a:gd name="connsiteX4" fmla="*/ 124529 w 567351"/>
                  <a:gd name="connsiteY4" fmla="*/ 567196 h 617996"/>
                  <a:gd name="connsiteX0" fmla="*/ 124529 w 696228"/>
                  <a:gd name="connsiteY0" fmla="*/ 567196 h 617996"/>
                  <a:gd name="connsiteX1" fmla="*/ 333665 w 696228"/>
                  <a:gd name="connsiteY1" fmla="*/ 178928 h 617996"/>
                  <a:gd name="connsiteX2" fmla="*/ 424636 w 696228"/>
                  <a:gd name="connsiteY2" fmla="*/ 617996 h 617996"/>
                  <a:gd name="connsiteX3" fmla="*/ 289216 w 696228"/>
                  <a:gd name="connsiteY3" fmla="*/ 537702 h 617996"/>
                  <a:gd name="connsiteX4" fmla="*/ 124529 w 696228"/>
                  <a:gd name="connsiteY4" fmla="*/ 567196 h 617996"/>
                  <a:gd name="connsiteX0" fmla="*/ 78167 w 649866"/>
                  <a:gd name="connsiteY0" fmla="*/ 593595 h 644395"/>
                  <a:gd name="connsiteX1" fmla="*/ 287303 w 649866"/>
                  <a:gd name="connsiteY1" fmla="*/ 205327 h 644395"/>
                  <a:gd name="connsiteX2" fmla="*/ 378274 w 649866"/>
                  <a:gd name="connsiteY2" fmla="*/ 644395 h 644395"/>
                  <a:gd name="connsiteX3" fmla="*/ 242854 w 649866"/>
                  <a:gd name="connsiteY3" fmla="*/ 564101 h 644395"/>
                  <a:gd name="connsiteX4" fmla="*/ 78167 w 649866"/>
                  <a:gd name="connsiteY4" fmla="*/ 593595 h 644395"/>
                  <a:gd name="connsiteX0" fmla="*/ 78167 w 603229"/>
                  <a:gd name="connsiteY0" fmla="*/ 593595 h 644395"/>
                  <a:gd name="connsiteX1" fmla="*/ 287303 w 603229"/>
                  <a:gd name="connsiteY1" fmla="*/ 205327 h 644395"/>
                  <a:gd name="connsiteX2" fmla="*/ 378274 w 603229"/>
                  <a:gd name="connsiteY2" fmla="*/ 644395 h 644395"/>
                  <a:gd name="connsiteX3" fmla="*/ 242854 w 603229"/>
                  <a:gd name="connsiteY3" fmla="*/ 564101 h 644395"/>
                  <a:gd name="connsiteX4" fmla="*/ 78167 w 603229"/>
                  <a:gd name="connsiteY4" fmla="*/ 593595 h 644395"/>
                  <a:gd name="connsiteX0" fmla="*/ 134845 w 659907"/>
                  <a:gd name="connsiteY0" fmla="*/ 604755 h 655555"/>
                  <a:gd name="connsiteX1" fmla="*/ 343981 w 659907"/>
                  <a:gd name="connsiteY1" fmla="*/ 216487 h 655555"/>
                  <a:gd name="connsiteX2" fmla="*/ 434952 w 659907"/>
                  <a:gd name="connsiteY2" fmla="*/ 655555 h 655555"/>
                  <a:gd name="connsiteX3" fmla="*/ 299532 w 659907"/>
                  <a:gd name="connsiteY3" fmla="*/ 575261 h 655555"/>
                  <a:gd name="connsiteX4" fmla="*/ 134845 w 659907"/>
                  <a:gd name="connsiteY4" fmla="*/ 604755 h 655555"/>
                  <a:gd name="connsiteX0" fmla="*/ 134845 w 701493"/>
                  <a:gd name="connsiteY0" fmla="*/ 604755 h 655555"/>
                  <a:gd name="connsiteX1" fmla="*/ 343981 w 701493"/>
                  <a:gd name="connsiteY1" fmla="*/ 216487 h 655555"/>
                  <a:gd name="connsiteX2" fmla="*/ 434952 w 701493"/>
                  <a:gd name="connsiteY2" fmla="*/ 655555 h 655555"/>
                  <a:gd name="connsiteX3" fmla="*/ 299532 w 701493"/>
                  <a:gd name="connsiteY3" fmla="*/ 575261 h 655555"/>
                  <a:gd name="connsiteX4" fmla="*/ 134845 w 701493"/>
                  <a:gd name="connsiteY4" fmla="*/ 604755 h 655555"/>
                  <a:gd name="connsiteX0" fmla="*/ 134845 w 706915"/>
                  <a:gd name="connsiteY0" fmla="*/ 604755 h 655555"/>
                  <a:gd name="connsiteX1" fmla="*/ 343981 w 706915"/>
                  <a:gd name="connsiteY1" fmla="*/ 216487 h 655555"/>
                  <a:gd name="connsiteX2" fmla="*/ 434952 w 706915"/>
                  <a:gd name="connsiteY2" fmla="*/ 655555 h 655555"/>
                  <a:gd name="connsiteX3" fmla="*/ 299532 w 706915"/>
                  <a:gd name="connsiteY3" fmla="*/ 575261 h 655555"/>
                  <a:gd name="connsiteX4" fmla="*/ 134845 w 706915"/>
                  <a:gd name="connsiteY4" fmla="*/ 604755 h 655555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915" h="656446">
                    <a:moveTo>
                      <a:pt x="134845" y="604755"/>
                    </a:moveTo>
                    <a:cubicBezTo>
                      <a:pt x="-230418" y="465807"/>
                      <a:pt x="252044" y="-393865"/>
                      <a:pt x="343981" y="216487"/>
                    </a:cubicBezTo>
                    <a:cubicBezTo>
                      <a:pt x="691805" y="-338832"/>
                      <a:pt x="906278" y="442524"/>
                      <a:pt x="434952" y="655555"/>
                    </a:cubicBezTo>
                    <a:cubicBezTo>
                      <a:pt x="387695" y="665832"/>
                      <a:pt x="346789" y="584034"/>
                      <a:pt x="299532" y="575261"/>
                    </a:cubicBezTo>
                    <a:cubicBezTo>
                      <a:pt x="244636" y="585092"/>
                      <a:pt x="192916" y="629849"/>
                      <a:pt x="134845" y="604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7402B7C-364D-481D-88E9-AF97CC11012B}"/>
                  </a:ext>
                </a:extLst>
              </p:cNvPr>
              <p:cNvSpPr/>
              <p:nvPr/>
            </p:nvSpPr>
            <p:spPr>
              <a:xfrm flipH="1">
                <a:off x="7619920" y="96462"/>
                <a:ext cx="949238" cy="1099955"/>
              </a:xfrm>
              <a:custGeom>
                <a:avLst/>
                <a:gdLst>
                  <a:gd name="connsiteX0" fmla="*/ 498336 w 955536"/>
                  <a:gd name="connsiteY0" fmla="*/ 1155829 h 1155829"/>
                  <a:gd name="connsiteX1" fmla="*/ 180836 w 955536"/>
                  <a:gd name="connsiteY1" fmla="*/ 939929 h 1155829"/>
                  <a:gd name="connsiteX2" fmla="*/ 28436 w 955536"/>
                  <a:gd name="connsiteY2" fmla="*/ 444629 h 1155829"/>
                  <a:gd name="connsiteX3" fmla="*/ 28436 w 955536"/>
                  <a:gd name="connsiteY3" fmla="*/ 266829 h 1155829"/>
                  <a:gd name="connsiteX4" fmla="*/ 320536 w 955536"/>
                  <a:gd name="connsiteY4" fmla="*/ 444629 h 1155829"/>
                  <a:gd name="connsiteX5" fmla="*/ 396736 w 955536"/>
                  <a:gd name="connsiteY5" fmla="*/ 129 h 1155829"/>
                  <a:gd name="connsiteX6" fmla="*/ 955536 w 955536"/>
                  <a:gd name="connsiteY6" fmla="*/ 495429 h 1155829"/>
                  <a:gd name="connsiteX7" fmla="*/ 955536 w 955536"/>
                  <a:gd name="connsiteY7" fmla="*/ 495429 h 1155829"/>
                  <a:gd name="connsiteX0" fmla="*/ 473408 w 930608"/>
                  <a:gd name="connsiteY0" fmla="*/ 1155829 h 1155829"/>
                  <a:gd name="connsiteX1" fmla="*/ 155908 w 930608"/>
                  <a:gd name="connsiteY1" fmla="*/ 939929 h 1155829"/>
                  <a:gd name="connsiteX2" fmla="*/ 3508 w 930608"/>
                  <a:gd name="connsiteY2" fmla="*/ 266829 h 1155829"/>
                  <a:gd name="connsiteX3" fmla="*/ 295608 w 930608"/>
                  <a:gd name="connsiteY3" fmla="*/ 444629 h 1155829"/>
                  <a:gd name="connsiteX4" fmla="*/ 371808 w 930608"/>
                  <a:gd name="connsiteY4" fmla="*/ 129 h 1155829"/>
                  <a:gd name="connsiteX5" fmla="*/ 930608 w 930608"/>
                  <a:gd name="connsiteY5" fmla="*/ 495429 h 1155829"/>
                  <a:gd name="connsiteX6" fmla="*/ 930608 w 930608"/>
                  <a:gd name="connsiteY6" fmla="*/ 495429 h 1155829"/>
                  <a:gd name="connsiteX0" fmla="*/ 469969 w 927169"/>
                  <a:gd name="connsiteY0" fmla="*/ 1155829 h 1169918"/>
                  <a:gd name="connsiteX1" fmla="*/ 266769 w 927169"/>
                  <a:gd name="connsiteY1" fmla="*/ 1099949 h 1169918"/>
                  <a:gd name="connsiteX2" fmla="*/ 69 w 927169"/>
                  <a:gd name="connsiteY2" fmla="*/ 266829 h 1169918"/>
                  <a:gd name="connsiteX3" fmla="*/ 292169 w 927169"/>
                  <a:gd name="connsiteY3" fmla="*/ 444629 h 1169918"/>
                  <a:gd name="connsiteX4" fmla="*/ 368369 w 927169"/>
                  <a:gd name="connsiteY4" fmla="*/ 129 h 1169918"/>
                  <a:gd name="connsiteX5" fmla="*/ 927169 w 927169"/>
                  <a:gd name="connsiteY5" fmla="*/ 495429 h 1169918"/>
                  <a:gd name="connsiteX6" fmla="*/ 927169 w 927169"/>
                  <a:gd name="connsiteY6" fmla="*/ 495429 h 1169918"/>
                  <a:gd name="connsiteX0" fmla="*/ 266769 w 927169"/>
                  <a:gd name="connsiteY0" fmla="*/ 1099949 h 1099949"/>
                  <a:gd name="connsiteX1" fmla="*/ 69 w 927169"/>
                  <a:gd name="connsiteY1" fmla="*/ 266829 h 1099949"/>
                  <a:gd name="connsiteX2" fmla="*/ 292169 w 927169"/>
                  <a:gd name="connsiteY2" fmla="*/ 444629 h 1099949"/>
                  <a:gd name="connsiteX3" fmla="*/ 368369 w 927169"/>
                  <a:gd name="connsiteY3" fmla="*/ 129 h 1099949"/>
                  <a:gd name="connsiteX4" fmla="*/ 927169 w 927169"/>
                  <a:gd name="connsiteY4" fmla="*/ 495429 h 1099949"/>
                  <a:gd name="connsiteX5" fmla="*/ 927169 w 927169"/>
                  <a:gd name="connsiteY5" fmla="*/ 495429 h 1099949"/>
                  <a:gd name="connsiteX0" fmla="*/ 274386 w 934786"/>
                  <a:gd name="connsiteY0" fmla="*/ 1099955 h 1099955"/>
                  <a:gd name="connsiteX1" fmla="*/ 66 w 934786"/>
                  <a:gd name="connsiteY1" fmla="*/ 373515 h 1099955"/>
                  <a:gd name="connsiteX2" fmla="*/ 299786 w 934786"/>
                  <a:gd name="connsiteY2" fmla="*/ 444635 h 1099955"/>
                  <a:gd name="connsiteX3" fmla="*/ 375986 w 934786"/>
                  <a:gd name="connsiteY3" fmla="*/ 135 h 1099955"/>
                  <a:gd name="connsiteX4" fmla="*/ 934786 w 934786"/>
                  <a:gd name="connsiteY4" fmla="*/ 495435 h 1099955"/>
                  <a:gd name="connsiteX5" fmla="*/ 934786 w 934786"/>
                  <a:gd name="connsiteY5" fmla="*/ 495435 h 1099955"/>
                  <a:gd name="connsiteX0" fmla="*/ 288838 w 949238"/>
                  <a:gd name="connsiteY0" fmla="*/ 1099955 h 1099955"/>
                  <a:gd name="connsiteX1" fmla="*/ 14518 w 949238"/>
                  <a:gd name="connsiteY1" fmla="*/ 373515 h 1099955"/>
                  <a:gd name="connsiteX2" fmla="*/ 314238 w 949238"/>
                  <a:gd name="connsiteY2" fmla="*/ 444635 h 1099955"/>
                  <a:gd name="connsiteX3" fmla="*/ 390438 w 949238"/>
                  <a:gd name="connsiteY3" fmla="*/ 135 h 1099955"/>
                  <a:gd name="connsiteX4" fmla="*/ 949238 w 949238"/>
                  <a:gd name="connsiteY4" fmla="*/ 495435 h 1099955"/>
                  <a:gd name="connsiteX5" fmla="*/ 949238 w 949238"/>
                  <a:gd name="connsiteY5" fmla="*/ 495435 h 1099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238" h="1099955">
                    <a:moveTo>
                      <a:pt x="288838" y="1099955"/>
                    </a:moveTo>
                    <a:cubicBezTo>
                      <a:pt x="210521" y="951788"/>
                      <a:pt x="-65915" y="482735"/>
                      <a:pt x="14518" y="373515"/>
                    </a:cubicBezTo>
                    <a:cubicBezTo>
                      <a:pt x="94951" y="264295"/>
                      <a:pt x="251585" y="506865"/>
                      <a:pt x="314238" y="444635"/>
                    </a:cubicBezTo>
                    <a:cubicBezTo>
                      <a:pt x="376891" y="382405"/>
                      <a:pt x="284605" y="-8332"/>
                      <a:pt x="390438" y="135"/>
                    </a:cubicBezTo>
                    <a:cubicBezTo>
                      <a:pt x="496271" y="8602"/>
                      <a:pt x="949238" y="495435"/>
                      <a:pt x="949238" y="495435"/>
                    </a:cubicBezTo>
                    <a:lnTo>
                      <a:pt x="949238" y="495435"/>
                    </a:lnTo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5009E71-9B92-40DA-87B9-2448DE0B0A74}"/>
                  </a:ext>
                </a:extLst>
              </p:cNvPr>
              <p:cNvSpPr/>
              <p:nvPr/>
            </p:nvSpPr>
            <p:spPr>
              <a:xfrm>
                <a:off x="3803590" y="368165"/>
                <a:ext cx="5327157" cy="4333339"/>
              </a:xfrm>
              <a:prstGeom prst="ellipse">
                <a:avLst/>
              </a:prstGeom>
              <a:solidFill>
                <a:srgbClr val="FCD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E438BFE-D4DC-454B-88F6-7E83C492EF43}"/>
                  </a:ext>
                </a:extLst>
              </p:cNvPr>
              <p:cNvSpPr/>
              <p:nvPr/>
            </p:nvSpPr>
            <p:spPr>
              <a:xfrm>
                <a:off x="4221440" y="1488896"/>
                <a:ext cx="2241726" cy="224172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694265B-E970-4BAA-A4A1-ABFB4F4E065B}"/>
                  </a:ext>
                </a:extLst>
              </p:cNvPr>
              <p:cNvSpPr/>
              <p:nvPr/>
            </p:nvSpPr>
            <p:spPr>
              <a:xfrm>
                <a:off x="6430719" y="1488896"/>
                <a:ext cx="2241726" cy="224172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98F5303-1D8A-4304-8AD5-BB6AE69ADEF9}"/>
                  </a:ext>
                </a:extLst>
              </p:cNvPr>
              <p:cNvSpPr/>
              <p:nvPr/>
            </p:nvSpPr>
            <p:spPr>
              <a:xfrm>
                <a:off x="4893715" y="2152559"/>
                <a:ext cx="799837" cy="914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F5AE5BF5-F133-4FB3-86E0-1FE0B0142153}"/>
                  </a:ext>
                </a:extLst>
              </p:cNvPr>
              <p:cNvSpPr/>
              <p:nvPr/>
            </p:nvSpPr>
            <p:spPr>
              <a:xfrm>
                <a:off x="5233168" y="2295345"/>
                <a:ext cx="294525" cy="33671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7BE3827-4434-4F38-BFF5-7FC84B5A2A9B}"/>
                  </a:ext>
                </a:extLst>
              </p:cNvPr>
              <p:cNvSpPr/>
              <p:nvPr/>
            </p:nvSpPr>
            <p:spPr>
              <a:xfrm>
                <a:off x="7262675" y="2073853"/>
                <a:ext cx="799837" cy="914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E8B1DEC-E121-4499-A1F6-858C28EB157B}"/>
                  </a:ext>
                </a:extLst>
              </p:cNvPr>
              <p:cNvSpPr/>
              <p:nvPr/>
            </p:nvSpPr>
            <p:spPr>
              <a:xfrm>
                <a:off x="7404319" y="2216124"/>
                <a:ext cx="294525" cy="33671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2CB213C-703E-4C0E-81E7-E9DA0E699E3D}"/>
                  </a:ext>
                </a:extLst>
              </p:cNvPr>
              <p:cNvSpPr/>
              <p:nvPr/>
            </p:nvSpPr>
            <p:spPr>
              <a:xfrm>
                <a:off x="6315903" y="2415314"/>
                <a:ext cx="294525" cy="52737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26">
                <a:extLst>
                  <a:ext uri="{FF2B5EF4-FFF2-40B4-BE49-F238E27FC236}">
                    <a16:creationId xmlns:a16="http://schemas.microsoft.com/office/drawing/2014/main" id="{6924801E-AB0F-4510-965E-E9F0E34980B6}"/>
                  </a:ext>
                </a:extLst>
              </p:cNvPr>
              <p:cNvSpPr/>
              <p:nvPr/>
            </p:nvSpPr>
            <p:spPr>
              <a:xfrm>
                <a:off x="6111744" y="2815982"/>
                <a:ext cx="680795" cy="819391"/>
              </a:xfrm>
              <a:custGeom>
                <a:avLst/>
                <a:gdLst>
                  <a:gd name="connsiteX0" fmla="*/ 0 w 799837"/>
                  <a:gd name="connsiteY0" fmla="*/ 457200 h 914400"/>
                  <a:gd name="connsiteX1" fmla="*/ 399919 w 799837"/>
                  <a:gd name="connsiteY1" fmla="*/ 0 h 914400"/>
                  <a:gd name="connsiteX2" fmla="*/ 799838 w 799837"/>
                  <a:gd name="connsiteY2" fmla="*/ 457200 h 914400"/>
                  <a:gd name="connsiteX3" fmla="*/ 399919 w 799837"/>
                  <a:gd name="connsiteY3" fmla="*/ 914400 h 914400"/>
                  <a:gd name="connsiteX4" fmla="*/ 0 w 799837"/>
                  <a:gd name="connsiteY4" fmla="*/ 457200 h 914400"/>
                  <a:gd name="connsiteX0" fmla="*/ 0 w 718875"/>
                  <a:gd name="connsiteY0" fmla="*/ 309367 h 920890"/>
                  <a:gd name="connsiteX1" fmla="*/ 318956 w 718875"/>
                  <a:gd name="connsiteY1" fmla="*/ 4567 h 920890"/>
                  <a:gd name="connsiteX2" fmla="*/ 718875 w 718875"/>
                  <a:gd name="connsiteY2" fmla="*/ 461767 h 920890"/>
                  <a:gd name="connsiteX3" fmla="*/ 318956 w 718875"/>
                  <a:gd name="connsiteY3" fmla="*/ 918967 h 920890"/>
                  <a:gd name="connsiteX4" fmla="*/ 0 w 718875"/>
                  <a:gd name="connsiteY4" fmla="*/ 309367 h 920890"/>
                  <a:gd name="connsiteX0" fmla="*/ 0 w 680775"/>
                  <a:gd name="connsiteY0" fmla="*/ 305460 h 915123"/>
                  <a:gd name="connsiteX1" fmla="*/ 318956 w 680775"/>
                  <a:gd name="connsiteY1" fmla="*/ 660 h 915123"/>
                  <a:gd name="connsiteX2" fmla="*/ 680775 w 680775"/>
                  <a:gd name="connsiteY2" fmla="*/ 272122 h 915123"/>
                  <a:gd name="connsiteX3" fmla="*/ 318956 w 680775"/>
                  <a:gd name="connsiteY3" fmla="*/ 915060 h 915123"/>
                  <a:gd name="connsiteX4" fmla="*/ 0 w 680775"/>
                  <a:gd name="connsiteY4" fmla="*/ 305460 h 915123"/>
                  <a:gd name="connsiteX0" fmla="*/ 20 w 680795"/>
                  <a:gd name="connsiteY0" fmla="*/ 305460 h 819869"/>
                  <a:gd name="connsiteX1" fmla="*/ 318976 w 680795"/>
                  <a:gd name="connsiteY1" fmla="*/ 660 h 819869"/>
                  <a:gd name="connsiteX2" fmla="*/ 680795 w 680795"/>
                  <a:gd name="connsiteY2" fmla="*/ 272122 h 819869"/>
                  <a:gd name="connsiteX3" fmla="*/ 333264 w 680795"/>
                  <a:gd name="connsiteY3" fmla="*/ 819810 h 819869"/>
                  <a:gd name="connsiteX4" fmla="*/ 20 w 680795"/>
                  <a:gd name="connsiteY4" fmla="*/ 305460 h 819869"/>
                  <a:gd name="connsiteX0" fmla="*/ 20 w 680795"/>
                  <a:gd name="connsiteY0" fmla="*/ 305460 h 819811"/>
                  <a:gd name="connsiteX1" fmla="*/ 318976 w 680795"/>
                  <a:gd name="connsiteY1" fmla="*/ 660 h 819811"/>
                  <a:gd name="connsiteX2" fmla="*/ 680795 w 680795"/>
                  <a:gd name="connsiteY2" fmla="*/ 272122 h 819811"/>
                  <a:gd name="connsiteX3" fmla="*/ 333264 w 680795"/>
                  <a:gd name="connsiteY3" fmla="*/ 819810 h 819811"/>
                  <a:gd name="connsiteX4" fmla="*/ 20 w 680795"/>
                  <a:gd name="connsiteY4" fmla="*/ 305460 h 81981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795" h="819391">
                    <a:moveTo>
                      <a:pt x="20" y="305040"/>
                    </a:moveTo>
                    <a:cubicBezTo>
                      <a:pt x="-2361" y="187565"/>
                      <a:pt x="205514" y="5796"/>
                      <a:pt x="318976" y="240"/>
                    </a:cubicBezTo>
                    <a:cubicBezTo>
                      <a:pt x="432438" y="-5316"/>
                      <a:pt x="666508" y="85872"/>
                      <a:pt x="680795" y="271702"/>
                    </a:cubicBezTo>
                    <a:cubicBezTo>
                      <a:pt x="680795" y="524207"/>
                      <a:pt x="403864" y="818596"/>
                      <a:pt x="333264" y="819390"/>
                    </a:cubicBezTo>
                    <a:cubicBezTo>
                      <a:pt x="262664" y="820184"/>
                      <a:pt x="2401" y="422515"/>
                      <a:pt x="20" y="3050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AD30950-7839-486F-9769-7D78D1792629}"/>
              </a:ext>
            </a:extLst>
          </p:cNvPr>
          <p:cNvGrpSpPr/>
          <p:nvPr/>
        </p:nvGrpSpPr>
        <p:grpSpPr>
          <a:xfrm>
            <a:off x="7346585" y="1672162"/>
            <a:ext cx="4076735" cy="4292893"/>
            <a:chOff x="2903287" y="1490663"/>
            <a:chExt cx="4246812" cy="4471987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03B4DC9-F04A-49E0-B206-4EF1781E3AB0}"/>
                </a:ext>
              </a:extLst>
            </p:cNvPr>
            <p:cNvSpPr/>
            <p:nvPr/>
          </p:nvSpPr>
          <p:spPr>
            <a:xfrm>
              <a:off x="3305174" y="2146300"/>
              <a:ext cx="3844925" cy="3816350"/>
            </a:xfrm>
            <a:prstGeom prst="ellipse">
              <a:avLst/>
            </a:prstGeom>
            <a:solidFill>
              <a:srgbClr val="FFAC0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19">
              <a:extLst>
                <a:ext uri="{FF2B5EF4-FFF2-40B4-BE49-F238E27FC236}">
                  <a16:creationId xmlns:a16="http://schemas.microsoft.com/office/drawing/2014/main" id="{CC4C045B-B293-4C2D-AEA4-9B76C688B007}"/>
                </a:ext>
              </a:extLst>
            </p:cNvPr>
            <p:cNvSpPr/>
            <p:nvPr/>
          </p:nvSpPr>
          <p:spPr>
            <a:xfrm rot="20182989">
              <a:off x="2903287" y="1749783"/>
              <a:ext cx="2384334" cy="794595"/>
            </a:xfrm>
            <a:custGeom>
              <a:avLst/>
              <a:gdLst>
                <a:gd name="connsiteX0" fmla="*/ 0 w 1257300"/>
                <a:gd name="connsiteY0" fmla="*/ 0 h 292100"/>
                <a:gd name="connsiteX1" fmla="*/ 1257300 w 1257300"/>
                <a:gd name="connsiteY1" fmla="*/ 0 h 292100"/>
                <a:gd name="connsiteX2" fmla="*/ 1257300 w 1257300"/>
                <a:gd name="connsiteY2" fmla="*/ 292100 h 292100"/>
                <a:gd name="connsiteX3" fmla="*/ 0 w 1257300"/>
                <a:gd name="connsiteY3" fmla="*/ 292100 h 292100"/>
                <a:gd name="connsiteX4" fmla="*/ 0 w 1257300"/>
                <a:gd name="connsiteY4" fmla="*/ 0 h 292100"/>
                <a:gd name="connsiteX0" fmla="*/ 0 w 1675784"/>
                <a:gd name="connsiteY0" fmla="*/ 0 h 292100"/>
                <a:gd name="connsiteX1" fmla="*/ 1675784 w 1675784"/>
                <a:gd name="connsiteY1" fmla="*/ 241193 h 292100"/>
                <a:gd name="connsiteX2" fmla="*/ 1257300 w 1675784"/>
                <a:gd name="connsiteY2" fmla="*/ 292100 h 292100"/>
                <a:gd name="connsiteX3" fmla="*/ 0 w 1675784"/>
                <a:gd name="connsiteY3" fmla="*/ 292100 h 292100"/>
                <a:gd name="connsiteX4" fmla="*/ 0 w 1675784"/>
                <a:gd name="connsiteY4" fmla="*/ 0 h 292100"/>
                <a:gd name="connsiteX0" fmla="*/ 0 w 2384334"/>
                <a:gd name="connsiteY0" fmla="*/ 0 h 136179"/>
                <a:gd name="connsiteX1" fmla="*/ 2384334 w 2384334"/>
                <a:gd name="connsiteY1" fmla="*/ 85272 h 136179"/>
                <a:gd name="connsiteX2" fmla="*/ 1965850 w 2384334"/>
                <a:gd name="connsiteY2" fmla="*/ 136179 h 136179"/>
                <a:gd name="connsiteX3" fmla="*/ 708550 w 2384334"/>
                <a:gd name="connsiteY3" fmla="*/ 136179 h 136179"/>
                <a:gd name="connsiteX4" fmla="*/ 0 w 2384334"/>
                <a:gd name="connsiteY4" fmla="*/ 0 h 136179"/>
                <a:gd name="connsiteX0" fmla="*/ 0 w 2384334"/>
                <a:gd name="connsiteY0" fmla="*/ 280786 h 416965"/>
                <a:gd name="connsiteX1" fmla="*/ 2384334 w 2384334"/>
                <a:gd name="connsiteY1" fmla="*/ 366058 h 416965"/>
                <a:gd name="connsiteX2" fmla="*/ 1965850 w 2384334"/>
                <a:gd name="connsiteY2" fmla="*/ 416965 h 416965"/>
                <a:gd name="connsiteX3" fmla="*/ 708550 w 2384334"/>
                <a:gd name="connsiteY3" fmla="*/ 416965 h 416965"/>
                <a:gd name="connsiteX4" fmla="*/ 0 w 2384334"/>
                <a:gd name="connsiteY4" fmla="*/ 280786 h 416965"/>
                <a:gd name="connsiteX0" fmla="*/ 0 w 2384334"/>
                <a:gd name="connsiteY0" fmla="*/ 338971 h 475150"/>
                <a:gd name="connsiteX1" fmla="*/ 2384334 w 2384334"/>
                <a:gd name="connsiteY1" fmla="*/ 424243 h 475150"/>
                <a:gd name="connsiteX2" fmla="*/ 1965850 w 2384334"/>
                <a:gd name="connsiteY2" fmla="*/ 475150 h 475150"/>
                <a:gd name="connsiteX3" fmla="*/ 708550 w 2384334"/>
                <a:gd name="connsiteY3" fmla="*/ 475150 h 475150"/>
                <a:gd name="connsiteX4" fmla="*/ 0 w 2384334"/>
                <a:gd name="connsiteY4" fmla="*/ 338971 h 475150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8086"/>
                <a:gd name="connsiteX1" fmla="*/ 2384334 w 2384334"/>
                <a:gd name="connsiteY1" fmla="*/ 424243 h 788086"/>
                <a:gd name="connsiteX2" fmla="*/ 1965850 w 2384334"/>
                <a:gd name="connsiteY2" fmla="*/ 475150 h 788086"/>
                <a:gd name="connsiteX3" fmla="*/ 1270599 w 2384334"/>
                <a:gd name="connsiteY3" fmla="*/ 787432 h 788086"/>
                <a:gd name="connsiteX4" fmla="*/ 0 w 2384334"/>
                <a:gd name="connsiteY4" fmla="*/ 338971 h 788086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965850 w 2384334"/>
                <a:gd name="connsiteY2" fmla="*/ 475150 h 794595"/>
                <a:gd name="connsiteX3" fmla="*/ 1270599 w 2384334"/>
                <a:gd name="connsiteY3" fmla="*/ 787432 h 794595"/>
                <a:gd name="connsiteX4" fmla="*/ 0 w 2384334"/>
                <a:gd name="connsiteY4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34" h="794595">
                  <a:moveTo>
                    <a:pt x="0" y="338971"/>
                  </a:moveTo>
                  <a:cubicBezTo>
                    <a:pt x="1014968" y="-326402"/>
                    <a:pt x="1948592" y="145293"/>
                    <a:pt x="2384334" y="424243"/>
                  </a:cubicBezTo>
                  <a:cubicBezTo>
                    <a:pt x="2013089" y="545306"/>
                    <a:pt x="1641420" y="724400"/>
                    <a:pt x="1270599" y="787432"/>
                  </a:cubicBezTo>
                  <a:cubicBezTo>
                    <a:pt x="766395" y="860487"/>
                    <a:pt x="508585" y="350998"/>
                    <a:pt x="0" y="338971"/>
                  </a:cubicBezTo>
                  <a:close/>
                </a:path>
              </a:pathLst>
            </a:custGeom>
            <a:solidFill>
              <a:srgbClr val="4062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8A56638-F32E-4CF1-AF5B-B483173ED3E8}"/>
                </a:ext>
              </a:extLst>
            </p:cNvPr>
            <p:cNvSpPr/>
            <p:nvPr/>
          </p:nvSpPr>
          <p:spPr>
            <a:xfrm>
              <a:off x="4984010" y="2282825"/>
              <a:ext cx="293580" cy="139274"/>
            </a:xfrm>
            <a:prstGeom prst="ellipse">
              <a:avLst/>
            </a:pr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20">
              <a:extLst>
                <a:ext uri="{FF2B5EF4-FFF2-40B4-BE49-F238E27FC236}">
                  <a16:creationId xmlns:a16="http://schemas.microsoft.com/office/drawing/2014/main" id="{AB00D9DA-7A5E-4766-86E4-C3D789141A62}"/>
                </a:ext>
              </a:extLst>
            </p:cNvPr>
            <p:cNvSpPr/>
            <p:nvPr/>
          </p:nvSpPr>
          <p:spPr>
            <a:xfrm>
              <a:off x="5070475" y="1490663"/>
              <a:ext cx="206479" cy="860425"/>
            </a:xfrm>
            <a:custGeom>
              <a:avLst/>
              <a:gdLst>
                <a:gd name="connsiteX0" fmla="*/ 0 w 45719"/>
                <a:gd name="connsiteY0" fmla="*/ 0 h 838200"/>
                <a:gd name="connsiteX1" fmla="*/ 45719 w 45719"/>
                <a:gd name="connsiteY1" fmla="*/ 0 h 838200"/>
                <a:gd name="connsiteX2" fmla="*/ 45719 w 45719"/>
                <a:gd name="connsiteY2" fmla="*/ 838200 h 838200"/>
                <a:gd name="connsiteX3" fmla="*/ 0 w 45719"/>
                <a:gd name="connsiteY3" fmla="*/ 838200 h 838200"/>
                <a:gd name="connsiteX4" fmla="*/ 0 w 45719"/>
                <a:gd name="connsiteY4" fmla="*/ 0 h 838200"/>
                <a:gd name="connsiteX0" fmla="*/ 0 w 128269"/>
                <a:gd name="connsiteY0" fmla="*/ 6350 h 844550"/>
                <a:gd name="connsiteX1" fmla="*/ 128269 w 128269"/>
                <a:gd name="connsiteY1" fmla="*/ 0 h 844550"/>
                <a:gd name="connsiteX2" fmla="*/ 45719 w 128269"/>
                <a:gd name="connsiteY2" fmla="*/ 844550 h 844550"/>
                <a:gd name="connsiteX3" fmla="*/ 0 w 128269"/>
                <a:gd name="connsiteY3" fmla="*/ 844550 h 844550"/>
                <a:gd name="connsiteX4" fmla="*/ 0 w 128269"/>
                <a:gd name="connsiteY4" fmla="*/ 6350 h 844550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42515"/>
                <a:gd name="connsiteY0" fmla="*/ 0 h 860425"/>
                <a:gd name="connsiteX1" fmla="*/ 128269 w 142515"/>
                <a:gd name="connsiteY1" fmla="*/ 15875 h 860425"/>
                <a:gd name="connsiteX2" fmla="*/ 45719 w 142515"/>
                <a:gd name="connsiteY2" fmla="*/ 860425 h 860425"/>
                <a:gd name="connsiteX3" fmla="*/ 0 w 142515"/>
                <a:gd name="connsiteY3" fmla="*/ 860425 h 860425"/>
                <a:gd name="connsiteX4" fmla="*/ 19050 w 142515"/>
                <a:gd name="connsiteY4" fmla="*/ 0 h 860425"/>
                <a:gd name="connsiteX0" fmla="*/ 19050 w 149329"/>
                <a:gd name="connsiteY0" fmla="*/ 0 h 860425"/>
                <a:gd name="connsiteX1" fmla="*/ 128269 w 149329"/>
                <a:gd name="connsiteY1" fmla="*/ 15875 h 860425"/>
                <a:gd name="connsiteX2" fmla="*/ 74294 w 149329"/>
                <a:gd name="connsiteY2" fmla="*/ 860425 h 860425"/>
                <a:gd name="connsiteX3" fmla="*/ 0 w 149329"/>
                <a:gd name="connsiteY3" fmla="*/ 860425 h 860425"/>
                <a:gd name="connsiteX4" fmla="*/ 19050 w 14932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79" h="860425">
                  <a:moveTo>
                    <a:pt x="76200" y="0"/>
                  </a:moveTo>
                  <a:lnTo>
                    <a:pt x="185419" y="15875"/>
                  </a:lnTo>
                  <a:cubicBezTo>
                    <a:pt x="221402" y="183092"/>
                    <a:pt x="216111" y="664633"/>
                    <a:pt x="131444" y="860425"/>
                  </a:cubicBezTo>
                  <a:lnTo>
                    <a:pt x="0" y="860425"/>
                  </a:lnTo>
                  <a:cubicBezTo>
                    <a:pt x="53975" y="599017"/>
                    <a:pt x="136525" y="242358"/>
                    <a:pt x="76200" y="0"/>
                  </a:cubicBezTo>
                  <a:close/>
                </a:path>
              </a:pathLst>
            </a:cu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8F235D0-2D65-4883-910A-E825588D3B1D}"/>
                </a:ext>
              </a:extLst>
            </p:cNvPr>
            <p:cNvSpPr/>
            <p:nvPr/>
          </p:nvSpPr>
          <p:spPr>
            <a:xfrm>
              <a:off x="5044252" y="2316269"/>
              <a:ext cx="178250" cy="69637"/>
            </a:xfrm>
            <a:prstGeom prst="ellipse">
              <a:avLst/>
            </a:prstGeom>
            <a:solidFill>
              <a:srgbClr val="574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5" name="2sec">
            <a:hlinkClick r:id="" action="ppaction://media"/>
            <a:extLst>
              <a:ext uri="{FF2B5EF4-FFF2-40B4-BE49-F238E27FC236}">
                <a16:creationId xmlns:a16="http://schemas.microsoft.com/office/drawing/2014/main" id="{58E40C87-945E-424E-8A4C-45986E3A99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0" y="4857763"/>
            <a:ext cx="609600" cy="609600"/>
          </a:xfrm>
          <a:prstGeom prst="rect">
            <a:avLst/>
          </a:prstGeom>
        </p:spPr>
      </p:pic>
      <p:pic>
        <p:nvPicPr>
          <p:cNvPr id="3" name="ttsMP3.com_VoiceText_2025-1-24_0-48-49">
            <a:hlinkClick r:id="" action="ppaction://media"/>
            <a:extLst>
              <a:ext uri="{FF2B5EF4-FFF2-40B4-BE49-F238E27FC236}">
                <a16:creationId xmlns:a16="http://schemas.microsoft.com/office/drawing/2014/main" id="{F7EF486E-A8E5-4A9A-8D85-EDF95049721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78398" y="3553225"/>
            <a:ext cx="609600" cy="609600"/>
          </a:xfrm>
          <a:prstGeom prst="rect">
            <a:avLst/>
          </a:prstGeom>
        </p:spPr>
      </p:pic>
      <p:pic>
        <p:nvPicPr>
          <p:cNvPr id="47" name="2sec">
            <a:hlinkClick r:id="" action="ppaction://media"/>
            <a:extLst>
              <a:ext uri="{FF2B5EF4-FFF2-40B4-BE49-F238E27FC236}">
                <a16:creationId xmlns:a16="http://schemas.microsoft.com/office/drawing/2014/main" id="{870534B0-A9F0-44BE-8E9C-6874A8CB87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875657" y="1819799"/>
            <a:ext cx="609600" cy="609600"/>
          </a:xfrm>
          <a:prstGeom prst="rect">
            <a:avLst/>
          </a:prstGeom>
        </p:spPr>
      </p:pic>
      <p:pic>
        <p:nvPicPr>
          <p:cNvPr id="9" name="ttsMP3.com_VoiceText_2025-1-24_0-48-4">
            <a:hlinkClick r:id="" action="ppaction://media"/>
            <a:extLst>
              <a:ext uri="{FF2B5EF4-FFF2-40B4-BE49-F238E27FC236}">
                <a16:creationId xmlns:a16="http://schemas.microsoft.com/office/drawing/2014/main" id="{AE90FA41-89AB-4DFC-A117-6325E36D94C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76295" y="1288357"/>
            <a:ext cx="609600" cy="609600"/>
          </a:xfrm>
          <a:prstGeom prst="rect">
            <a:avLst/>
          </a:prstGeom>
        </p:spPr>
      </p:pic>
      <p:pic>
        <p:nvPicPr>
          <p:cNvPr id="49" name="2sec">
            <a:hlinkClick r:id="" action="ppaction://media"/>
            <a:extLst>
              <a:ext uri="{FF2B5EF4-FFF2-40B4-BE49-F238E27FC236}">
                <a16:creationId xmlns:a16="http://schemas.microsoft.com/office/drawing/2014/main" id="{2ABBC3AA-6D78-4B2D-80D6-9EB48928E1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2003670" y="42018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4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1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8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64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94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3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97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064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A684AC-8716-4C5B-A085-92B1AADA187A}"/>
              </a:ext>
            </a:extLst>
          </p:cNvPr>
          <p:cNvGrpSpPr/>
          <p:nvPr/>
        </p:nvGrpSpPr>
        <p:grpSpPr>
          <a:xfrm>
            <a:off x="351356" y="-85658"/>
            <a:ext cx="7905748" cy="2383369"/>
            <a:chOff x="648514" y="1727886"/>
            <a:chExt cx="14275373" cy="430363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8C942E-ECF2-481F-87AF-E7D38067ED21}"/>
                </a:ext>
              </a:extLst>
            </p:cNvPr>
            <p:cNvSpPr txBox="1"/>
            <p:nvPr/>
          </p:nvSpPr>
          <p:spPr>
            <a:xfrm>
              <a:off x="5241562" y="1727886"/>
              <a:ext cx="9682325" cy="2389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EA7D5"/>
                  </a:solidFill>
                  <a:latin typeface="Arial Black" panose="020B0A04020102020204" pitchFamily="34" charset="0"/>
                </a:rPr>
                <a:t>O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ctopus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876934-A177-4979-8AE8-A95885FF80C8}"/>
                </a:ext>
              </a:extLst>
            </p:cNvPr>
            <p:cNvGrpSpPr/>
            <p:nvPr/>
          </p:nvGrpSpPr>
          <p:grpSpPr>
            <a:xfrm>
              <a:off x="648514" y="2058159"/>
              <a:ext cx="4547908" cy="3973364"/>
              <a:chOff x="4169342" y="2914886"/>
              <a:chExt cx="3420844" cy="2988684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4C5CDC6-6B19-4444-9C6A-45935FA0B136}"/>
                  </a:ext>
                </a:extLst>
              </p:cNvPr>
              <p:cNvSpPr/>
              <p:nvPr/>
            </p:nvSpPr>
            <p:spPr>
              <a:xfrm rot="329721" flipH="1">
                <a:off x="6273595" y="38211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41A1183-3243-4539-AE97-99BFCE936AB5}"/>
                  </a:ext>
                </a:extLst>
              </p:cNvPr>
              <p:cNvGrpSpPr/>
              <p:nvPr/>
            </p:nvGrpSpPr>
            <p:grpSpPr>
              <a:xfrm rot="18657937">
                <a:off x="6546849" y="372247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9CCE907A-EC38-4DBF-9C09-50C1D3B12EEF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01E25125-CDD6-46F0-BBE5-5931695185F0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AA075289-ADD2-41DE-9D80-BEB0A374FD3C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C3419A12-89FE-43F4-B75F-BEBA58E19626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22934985-BCCD-47C8-95E8-2784CD407385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ADFFE50C-7091-4F22-B467-CAB5E8183DDF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804E825C-E62C-42B6-9B3A-F84874B0EF13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F1BE52D8-9D76-4B63-9B9A-3A581DDB11DB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6269590F-6DEE-4DF7-B1EE-2C7B0A2841CB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5159D444-BCE8-406E-87FB-B498701951C9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3DE0566-9824-454B-95C3-D8108838AE2B}"/>
                  </a:ext>
                </a:extLst>
              </p:cNvPr>
              <p:cNvSpPr/>
              <p:nvPr/>
            </p:nvSpPr>
            <p:spPr>
              <a:xfrm>
                <a:off x="4169342" y="4031362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C62512-DE27-49FD-B345-07B862122C2E}"/>
                  </a:ext>
                </a:extLst>
              </p:cNvPr>
              <p:cNvGrpSpPr/>
              <p:nvPr/>
            </p:nvGrpSpPr>
            <p:grpSpPr>
              <a:xfrm rot="3322491" flipH="1">
                <a:off x="4281466" y="3928457"/>
                <a:ext cx="937606" cy="1088467"/>
                <a:chOff x="6479997" y="4263560"/>
                <a:chExt cx="937606" cy="1088467"/>
              </a:xfrm>
            </p:grpSpPr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26021D02-1C97-4FAD-BB5A-5F5860EA873E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9A858AC-A4FE-462F-8F20-E760E95BA29C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93585F74-BD4A-4DD6-8496-418BEC599A21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FED047B1-43E6-4B7A-B077-F8699BFB19B9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BF87EACE-A40B-4120-99D4-4E20185524BB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8C5051C-F218-47DC-AED2-4B9E83318879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13479362-EFF8-40CD-87D9-F989020BF5FB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92F5442C-9B8E-4D2E-A169-3F5D7312B45E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D37E4C99-EE3D-4270-8098-65775889DC05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C9033380-644F-4B8E-BCB7-96BEFEECCD34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D9E3BF4-7E1D-4A4B-9266-76C91BD3F288}"/>
                  </a:ext>
                </a:extLst>
              </p:cNvPr>
              <p:cNvSpPr/>
              <p:nvPr/>
            </p:nvSpPr>
            <p:spPr>
              <a:xfrm rot="17770395">
                <a:off x="4486095" y="4543996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B6957B2-5866-4B2C-9791-707D1D82B084}"/>
                  </a:ext>
                </a:extLst>
              </p:cNvPr>
              <p:cNvGrpSpPr/>
              <p:nvPr/>
            </p:nvGrpSpPr>
            <p:grpSpPr>
              <a:xfrm rot="21153198" flipH="1">
                <a:off x="4654713" y="45088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CC57EB78-D6B0-4E5D-B22B-672E0A903DFB}"/>
                    </a:ext>
                  </a:extLst>
                </p:cNvPr>
                <p:cNvSpPr/>
                <p:nvPr/>
              </p:nvSpPr>
              <p:spPr>
                <a:xfrm rot="3303579" flipH="1">
                  <a:off x="6365004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ED232AB6-401B-46F2-8585-F3EA3C53C3E1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28DE01A-5500-46F4-BAA5-6E6440653B53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AA27B41-CA31-4566-90B7-2BE71673D806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877ACAEF-9BC9-4C93-A598-7E3E12E20A8E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E44790C1-4DD4-4C6A-9424-0514F7EF4571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B4C1A7BD-7B46-4F30-81DD-2C932E103C59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E0EEF13D-E682-4171-8532-A5F4DE1B8532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2A64925-52CF-48B6-9E3C-1F184E13CDB2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A4D7D1BB-BDCF-47BE-A28C-A8BD36F5B51B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0E05CCE-F05B-4E4D-83E0-C82512063A16}"/>
                  </a:ext>
                </a:extLst>
              </p:cNvPr>
              <p:cNvSpPr/>
              <p:nvPr/>
            </p:nvSpPr>
            <p:spPr>
              <a:xfrm rot="20585732" flipH="1">
                <a:off x="6016792" y="3422223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A50060F-6973-4820-8802-6DBD352966FD}"/>
                  </a:ext>
                </a:extLst>
              </p:cNvPr>
              <p:cNvSpPr/>
              <p:nvPr/>
            </p:nvSpPr>
            <p:spPr>
              <a:xfrm rot="3303579" flipH="1">
                <a:off x="6246233" y="4305397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91F88EE-D228-4454-89A2-509B26DCD11F}"/>
                  </a:ext>
                </a:extLst>
              </p:cNvPr>
              <p:cNvSpPr/>
              <p:nvPr/>
            </p:nvSpPr>
            <p:spPr>
              <a:xfrm rot="1138557">
                <a:off x="4391420" y="35459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FE7CFFC-C743-4773-97EC-44F417EF1EB2}"/>
                  </a:ext>
                </a:extLst>
              </p:cNvPr>
              <p:cNvSpPr/>
              <p:nvPr/>
            </p:nvSpPr>
            <p:spPr>
              <a:xfrm rot="15488892">
                <a:off x="5011962" y="4812459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1B51B38-6D36-4086-ADF2-D845BA4D92D1}"/>
                  </a:ext>
                </a:extLst>
              </p:cNvPr>
              <p:cNvSpPr/>
              <p:nvPr/>
            </p:nvSpPr>
            <p:spPr>
              <a:xfrm rot="13573320">
                <a:off x="5588612" y="468614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F4DBEBA-EFA6-48CB-96A6-DD72766DB399}"/>
                  </a:ext>
                </a:extLst>
              </p:cNvPr>
              <p:cNvSpPr/>
              <p:nvPr/>
            </p:nvSpPr>
            <p:spPr>
              <a:xfrm flipH="1" flipV="1">
                <a:off x="5534834" y="5506323"/>
                <a:ext cx="45719" cy="45719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E8F8C58-3554-4118-934E-426F9272C542}"/>
                  </a:ext>
                </a:extLst>
              </p:cNvPr>
              <p:cNvSpPr/>
              <p:nvPr/>
            </p:nvSpPr>
            <p:spPr>
              <a:xfrm flipH="1" flipV="1">
                <a:off x="6607492" y="48416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71BF56D-C525-42A1-98F2-2748C5A52E3B}"/>
                  </a:ext>
                </a:extLst>
              </p:cNvPr>
              <p:cNvSpPr/>
              <p:nvPr/>
            </p:nvSpPr>
            <p:spPr>
              <a:xfrm flipH="1" flipV="1">
                <a:off x="6773446" y="488498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37E5609-89DA-4532-928B-3E1515442EA4}"/>
                  </a:ext>
                </a:extLst>
              </p:cNvPr>
              <p:cNvSpPr/>
              <p:nvPr/>
            </p:nvSpPr>
            <p:spPr>
              <a:xfrm flipH="1" flipV="1">
                <a:off x="6923900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02654C-5016-48AD-934D-277D7B8D8EF2}"/>
                  </a:ext>
                </a:extLst>
              </p:cNvPr>
              <p:cNvSpPr/>
              <p:nvPr/>
            </p:nvSpPr>
            <p:spPr>
              <a:xfrm flipH="1" flipV="1">
                <a:off x="7090018" y="48283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33D33-B8C2-4EB8-8F8C-3DAED1CAA115}"/>
                  </a:ext>
                </a:extLst>
              </p:cNvPr>
              <p:cNvSpPr/>
              <p:nvPr/>
            </p:nvSpPr>
            <p:spPr>
              <a:xfrm flipH="1" flipV="1">
                <a:off x="7243320" y="48040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D11D86-A868-426E-8CDE-BE5436AB871C}"/>
                  </a:ext>
                </a:extLst>
              </p:cNvPr>
              <p:cNvSpPr/>
              <p:nvPr/>
            </p:nvSpPr>
            <p:spPr>
              <a:xfrm flipH="1" flipV="1">
                <a:off x="6487257" y="479070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42193F5-A56C-4AC4-B5E2-63757E020259}"/>
                  </a:ext>
                </a:extLst>
              </p:cNvPr>
              <p:cNvGrpSpPr/>
              <p:nvPr/>
            </p:nvGrpSpPr>
            <p:grpSpPr>
              <a:xfrm>
                <a:off x="6479997" y="4263560"/>
                <a:ext cx="937606" cy="1088467"/>
                <a:chOff x="6479997" y="4263560"/>
                <a:chExt cx="937606" cy="1088467"/>
              </a:xfrm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D4BEC6E6-C6DB-4260-9E4F-9270F3498525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1506DB0C-CCDB-449C-80FE-55D04B31F141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A4EFEB3-EA2B-4532-B819-A993DE556374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DE14EA3-B5F0-430D-9A88-1F4DE34B260B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42275054-F53D-42C4-B393-71F7D0D4AE7E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DADACF39-8202-41E0-9A3D-E27DD7AAF434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59E63A5D-FBD8-464A-9942-BEC4AFD5C062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A5027D7-8900-40AA-B40C-CF3CF1E9259F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3F96EC03-3097-4E02-9161-CA3C5120A45B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F3B55197-E3E8-43FB-8909-4D8BC40701EA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83B30E7-F1BD-429F-8331-53796751A91B}"/>
                  </a:ext>
                </a:extLst>
              </p:cNvPr>
              <p:cNvGrpSpPr/>
              <p:nvPr/>
            </p:nvGrpSpPr>
            <p:grpSpPr>
              <a:xfrm rot="17312424">
                <a:off x="6285781" y="328482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CD78956D-D051-48FF-ABFE-FB34F2699F84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47B7BAE5-7CE8-4735-B70A-686CA0827638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37D911C-6A24-4C4B-951F-F76050E4D870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7F3C5ECD-EF1A-42C8-8FBE-49F7176B9947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3F906691-76F6-4805-BD0E-68294F0CC2EB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4998754-90F9-476E-9635-5012BBD82EB0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F4B18E0-4C17-43E4-9569-D98ACDEE85EF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E2DF50A-15E2-4986-84C9-C8B744B956E7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08589DB-551B-4269-9246-8C9ABE8B10D7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6C72552-E461-46EC-8A01-E1DE99557BCE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893F4DF-19A0-487F-B4CD-E1E5DA52C18D}"/>
                  </a:ext>
                </a:extLst>
              </p:cNvPr>
              <p:cNvGrpSpPr/>
              <p:nvPr/>
            </p:nvGrpSpPr>
            <p:grpSpPr>
              <a:xfrm rot="16896814" flipH="1">
                <a:off x="5841749" y="462937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9FAEBBFF-D6E1-4B8B-AD4F-8CFB60C01A91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0144024-6820-40AF-BD0B-92ECFEB8F28B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8B7CFAB7-9E27-4B68-8594-824040CFF60E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A060A20C-5584-4B99-977C-D79994A88D5A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3D369578-2C2B-42DC-A3DE-329D8BB1D275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F074016-D18A-4C39-BC47-1F1242C8E548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EBE9F33-FBF4-4BBE-896E-5F0786C27ED8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33A9F3B-FFEA-47B0-997F-0929D8948B8F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1D0C9B4F-5258-42EF-AF03-465860EBAC95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02FFA90A-C825-4B3E-A7A4-370FF221628B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0021E04-AB02-49C7-B9F6-52EF33131FE7}"/>
                  </a:ext>
                </a:extLst>
              </p:cNvPr>
              <p:cNvGrpSpPr/>
              <p:nvPr/>
            </p:nvGrpSpPr>
            <p:grpSpPr>
              <a:xfrm rot="18778898" flipH="1">
                <a:off x="5223659" y="477813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FF00BA52-BBBE-475D-AA57-A0B10CB905EA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5696841-208E-4132-96E4-A5AB5CA121A1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1AD8321-9AA0-438F-A4FC-4513C01B4553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301DE3D-B7B6-41BF-84C4-57B488BFBAF7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FF15D21-6E8F-46E0-98F2-464A5704D93C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0FEAA38-624C-40BE-8386-C14A63BE3917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BD7D7436-93D1-4089-AC9F-6A39F6895729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CF8B46F-7182-4E30-8758-39BCE0F87981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E7FD85E-2505-4D8C-AAD2-1E5DBB020D3A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AF704EE8-2EDC-4182-A87F-4BC31B908116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2F0CAAE-30D2-4640-86D4-6A35B51BDCC9}"/>
                  </a:ext>
                </a:extLst>
              </p:cNvPr>
              <p:cNvGrpSpPr/>
              <p:nvPr/>
            </p:nvGrpSpPr>
            <p:grpSpPr>
              <a:xfrm rot="4473899" flipH="1">
                <a:off x="4503467" y="34162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5E675BB-52F1-4B6A-B377-EE028A0FD684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A5A0415-C8F7-42A3-9314-A868ABD8A989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155256C-953D-4BAB-BDB6-3CA1975182A6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0D7E277-C05B-4497-8668-B46484BF3C12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F07D06D-4804-4939-B298-DE8EF11F7751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2CED670-8024-4312-8423-A218D806A7F1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5E5EAEB-476A-4BE5-84F4-729438F0E578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C24EC6F-15B1-4FDC-8EFD-C7B687C583DC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D0312AA-BEF2-4AF2-ADBB-3C067BF05FAC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93706BA-1860-4A50-AE17-E260399EC420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Oval 35">
                <a:extLst>
                  <a:ext uri="{FF2B5EF4-FFF2-40B4-BE49-F238E27FC236}">
                    <a16:creationId xmlns:a16="http://schemas.microsoft.com/office/drawing/2014/main" id="{F01F293B-2567-4C7C-AC9E-D7E0542134F7}"/>
                  </a:ext>
                </a:extLst>
              </p:cNvPr>
              <p:cNvSpPr/>
              <p:nvPr/>
            </p:nvSpPr>
            <p:spPr>
              <a:xfrm>
                <a:off x="5006501" y="2914886"/>
                <a:ext cx="1753312" cy="1826569"/>
              </a:xfrm>
              <a:custGeom>
                <a:avLst/>
                <a:gdLst>
                  <a:gd name="connsiteX0" fmla="*/ 0 w 1726291"/>
                  <a:gd name="connsiteY0" fmla="*/ 919060 h 1838120"/>
                  <a:gd name="connsiteX1" fmla="*/ 863146 w 1726291"/>
                  <a:gd name="connsiteY1" fmla="*/ 0 h 1838120"/>
                  <a:gd name="connsiteX2" fmla="*/ 1726292 w 1726291"/>
                  <a:gd name="connsiteY2" fmla="*/ 919060 h 1838120"/>
                  <a:gd name="connsiteX3" fmla="*/ 863146 w 1726291"/>
                  <a:gd name="connsiteY3" fmla="*/ 1838120 h 1838120"/>
                  <a:gd name="connsiteX4" fmla="*/ 0 w 1726291"/>
                  <a:gd name="connsiteY4" fmla="*/ 919060 h 1838120"/>
                  <a:gd name="connsiteX0" fmla="*/ 0 w 1726292"/>
                  <a:gd name="connsiteY0" fmla="*/ 919060 h 1033942"/>
                  <a:gd name="connsiteX1" fmla="*/ 863146 w 1726292"/>
                  <a:gd name="connsiteY1" fmla="*/ 0 h 1033942"/>
                  <a:gd name="connsiteX2" fmla="*/ 1726292 w 1726292"/>
                  <a:gd name="connsiteY2" fmla="*/ 919060 h 1033942"/>
                  <a:gd name="connsiteX3" fmla="*/ 0 w 1726292"/>
                  <a:gd name="connsiteY3" fmla="*/ 919060 h 1033942"/>
                  <a:gd name="connsiteX0" fmla="*/ 0 w 1502455"/>
                  <a:gd name="connsiteY0" fmla="*/ 1650360 h 1671753"/>
                  <a:gd name="connsiteX1" fmla="*/ 639309 w 1502455"/>
                  <a:gd name="connsiteY1" fmla="*/ 16925 h 1671753"/>
                  <a:gd name="connsiteX2" fmla="*/ 1502455 w 1502455"/>
                  <a:gd name="connsiteY2" fmla="*/ 935985 h 1671753"/>
                  <a:gd name="connsiteX3" fmla="*/ 0 w 1502455"/>
                  <a:gd name="connsiteY3" fmla="*/ 1650360 h 1671753"/>
                  <a:gd name="connsiteX0" fmla="*/ 16547 w 1357077"/>
                  <a:gd name="connsiteY0" fmla="*/ 1633696 h 1750630"/>
                  <a:gd name="connsiteX1" fmla="*/ 655856 w 1357077"/>
                  <a:gd name="connsiteY1" fmla="*/ 261 h 1750630"/>
                  <a:gd name="connsiteX2" fmla="*/ 1357077 w 1357077"/>
                  <a:gd name="connsiteY2" fmla="*/ 1519396 h 1750630"/>
                  <a:gd name="connsiteX3" fmla="*/ 16547 w 1357077"/>
                  <a:gd name="connsiteY3" fmla="*/ 1633696 h 1750630"/>
                  <a:gd name="connsiteX0" fmla="*/ 82093 w 1437662"/>
                  <a:gd name="connsiteY0" fmla="*/ 1659291 h 1776225"/>
                  <a:gd name="connsiteX1" fmla="*/ 721402 w 1437662"/>
                  <a:gd name="connsiteY1" fmla="*/ 25856 h 1776225"/>
                  <a:gd name="connsiteX2" fmla="*/ 1422623 w 1437662"/>
                  <a:gd name="connsiteY2" fmla="*/ 1544991 h 1776225"/>
                  <a:gd name="connsiteX3" fmla="*/ 82093 w 1437662"/>
                  <a:gd name="connsiteY3" fmla="*/ 1659291 h 1776225"/>
                  <a:gd name="connsiteX0" fmla="*/ 114739 w 1498251"/>
                  <a:gd name="connsiteY0" fmla="*/ 1633435 h 1750369"/>
                  <a:gd name="connsiteX1" fmla="*/ 754048 w 1498251"/>
                  <a:gd name="connsiteY1" fmla="*/ 0 h 1750369"/>
                  <a:gd name="connsiteX2" fmla="*/ 1455269 w 1498251"/>
                  <a:gd name="connsiteY2" fmla="*/ 1519135 h 1750369"/>
                  <a:gd name="connsiteX3" fmla="*/ 114739 w 1498251"/>
                  <a:gd name="connsiteY3" fmla="*/ 1633435 h 1750369"/>
                  <a:gd name="connsiteX0" fmla="*/ 114739 w 1582282"/>
                  <a:gd name="connsiteY0" fmla="*/ 1633435 h 1750369"/>
                  <a:gd name="connsiteX1" fmla="*/ 754048 w 1582282"/>
                  <a:gd name="connsiteY1" fmla="*/ 0 h 1750369"/>
                  <a:gd name="connsiteX2" fmla="*/ 1455269 w 1582282"/>
                  <a:gd name="connsiteY2" fmla="*/ 1519135 h 1750369"/>
                  <a:gd name="connsiteX3" fmla="*/ 114739 w 1582282"/>
                  <a:gd name="connsiteY3" fmla="*/ 1633435 h 1750369"/>
                  <a:gd name="connsiteX0" fmla="*/ 233223 w 1700766"/>
                  <a:gd name="connsiteY0" fmla="*/ 1633435 h 1824452"/>
                  <a:gd name="connsiteX1" fmla="*/ 872532 w 1700766"/>
                  <a:gd name="connsiteY1" fmla="*/ 0 h 1824452"/>
                  <a:gd name="connsiteX2" fmla="*/ 1573753 w 1700766"/>
                  <a:gd name="connsiteY2" fmla="*/ 1519135 h 1824452"/>
                  <a:gd name="connsiteX3" fmla="*/ 233223 w 1700766"/>
                  <a:gd name="connsiteY3" fmla="*/ 1633435 h 1824452"/>
                  <a:gd name="connsiteX0" fmla="*/ 233223 w 1728171"/>
                  <a:gd name="connsiteY0" fmla="*/ 1633435 h 1824452"/>
                  <a:gd name="connsiteX1" fmla="*/ 872532 w 1728171"/>
                  <a:gd name="connsiteY1" fmla="*/ 0 h 1824452"/>
                  <a:gd name="connsiteX2" fmla="*/ 1573753 w 1728171"/>
                  <a:gd name="connsiteY2" fmla="*/ 1519135 h 1824452"/>
                  <a:gd name="connsiteX3" fmla="*/ 233223 w 1728171"/>
                  <a:gd name="connsiteY3" fmla="*/ 1633435 h 1824452"/>
                  <a:gd name="connsiteX0" fmla="*/ 258364 w 1753312"/>
                  <a:gd name="connsiteY0" fmla="*/ 1633435 h 1826569"/>
                  <a:gd name="connsiteX1" fmla="*/ 897673 w 1753312"/>
                  <a:gd name="connsiteY1" fmla="*/ 0 h 1826569"/>
                  <a:gd name="connsiteX2" fmla="*/ 1598894 w 1753312"/>
                  <a:gd name="connsiteY2" fmla="*/ 1519135 h 1826569"/>
                  <a:gd name="connsiteX3" fmla="*/ 258364 w 1753312"/>
                  <a:gd name="connsiteY3" fmla="*/ 1633435 h 1826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3312" h="1826569">
                    <a:moveTo>
                      <a:pt x="258364" y="1633435"/>
                    </a:moveTo>
                    <a:cubicBezTo>
                      <a:pt x="-187118" y="1208797"/>
                      <a:pt x="-106799" y="0"/>
                      <a:pt x="897673" y="0"/>
                    </a:cubicBezTo>
                    <a:cubicBezTo>
                      <a:pt x="1902145" y="0"/>
                      <a:pt x="1851306" y="968690"/>
                      <a:pt x="1598894" y="1519135"/>
                    </a:cubicBezTo>
                    <a:cubicBezTo>
                      <a:pt x="1455036" y="1672312"/>
                      <a:pt x="703846" y="2058073"/>
                      <a:pt x="258364" y="1633435"/>
                    </a:cubicBezTo>
                    <a:close/>
                  </a:path>
                </a:pathLst>
              </a:custGeom>
              <a:gradFill>
                <a:gsLst>
                  <a:gs pos="0">
                    <a:srgbClr val="EADEFA"/>
                  </a:gs>
                  <a:gs pos="38000">
                    <a:srgbClr val="BEA7D5"/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38">
                <a:extLst>
                  <a:ext uri="{FF2B5EF4-FFF2-40B4-BE49-F238E27FC236}">
                    <a16:creationId xmlns:a16="http://schemas.microsoft.com/office/drawing/2014/main" id="{8582D4C4-F9F6-4A6A-BA5C-3493FA75DCD8}"/>
                  </a:ext>
                </a:extLst>
              </p:cNvPr>
              <p:cNvSpPr/>
              <p:nvPr/>
            </p:nvSpPr>
            <p:spPr>
              <a:xfrm>
                <a:off x="5334004" y="4389951"/>
                <a:ext cx="1278502" cy="384359"/>
              </a:xfrm>
              <a:custGeom>
                <a:avLst/>
                <a:gdLst>
                  <a:gd name="connsiteX0" fmla="*/ 0 w 1158552"/>
                  <a:gd name="connsiteY0" fmla="*/ 0 h 166663"/>
                  <a:gd name="connsiteX1" fmla="*/ 1158552 w 1158552"/>
                  <a:gd name="connsiteY1" fmla="*/ 0 h 166663"/>
                  <a:gd name="connsiteX2" fmla="*/ 1158552 w 1158552"/>
                  <a:gd name="connsiteY2" fmla="*/ 166663 h 166663"/>
                  <a:gd name="connsiteX3" fmla="*/ 0 w 1158552"/>
                  <a:gd name="connsiteY3" fmla="*/ 166663 h 166663"/>
                  <a:gd name="connsiteX4" fmla="*/ 0 w 1158552"/>
                  <a:gd name="connsiteY4" fmla="*/ 0 h 166663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219075 w 1377627"/>
                  <a:gd name="connsiteY3" fmla="*/ 238100 h 238100"/>
                  <a:gd name="connsiteX4" fmla="*/ 0 w 1377627"/>
                  <a:gd name="connsiteY4" fmla="*/ 0 h 238100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9525 w 1377627"/>
                  <a:gd name="connsiteY3" fmla="*/ 171425 h 238100"/>
                  <a:gd name="connsiteX4" fmla="*/ 0 w 1377627"/>
                  <a:gd name="connsiteY4" fmla="*/ 0 h 238100"/>
                  <a:gd name="connsiteX0" fmla="*/ 0 w 1468114"/>
                  <a:gd name="connsiteY0" fmla="*/ 200025 h 438125"/>
                  <a:gd name="connsiteX1" fmla="*/ 1468114 w 1468114"/>
                  <a:gd name="connsiteY1" fmla="*/ 0 h 438125"/>
                  <a:gd name="connsiteX2" fmla="*/ 1377627 w 1468114"/>
                  <a:gd name="connsiteY2" fmla="*/ 438125 h 438125"/>
                  <a:gd name="connsiteX3" fmla="*/ 9525 w 1468114"/>
                  <a:gd name="connsiteY3" fmla="*/ 371450 h 438125"/>
                  <a:gd name="connsiteX4" fmla="*/ 0 w 1468114"/>
                  <a:gd name="connsiteY4" fmla="*/ 200025 h 438125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412861"/>
                  <a:gd name="connsiteX1" fmla="*/ 1468114 w 1468114"/>
                  <a:gd name="connsiteY1" fmla="*/ 0 h 412861"/>
                  <a:gd name="connsiteX2" fmla="*/ 1449064 w 1468114"/>
                  <a:gd name="connsiteY2" fmla="*/ 219050 h 412861"/>
                  <a:gd name="connsiteX3" fmla="*/ 9525 w 1468114"/>
                  <a:gd name="connsiteY3" fmla="*/ 371450 h 412861"/>
                  <a:gd name="connsiteX4" fmla="*/ 0 w 1468114"/>
                  <a:gd name="connsiteY4" fmla="*/ 200025 h 4128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2414"/>
                  <a:gd name="connsiteX1" fmla="*/ 1468114 w 1468114"/>
                  <a:gd name="connsiteY1" fmla="*/ 0 h 412414"/>
                  <a:gd name="connsiteX2" fmla="*/ 1343347 w 1468114"/>
                  <a:gd name="connsiteY2" fmla="*/ 229451 h 412414"/>
                  <a:gd name="connsiteX3" fmla="*/ 104115 w 1468114"/>
                  <a:gd name="connsiteY3" fmla="*/ 366248 h 412414"/>
                  <a:gd name="connsiteX4" fmla="*/ 0 w 1468114"/>
                  <a:gd name="connsiteY4" fmla="*/ 200025 h 412414"/>
                  <a:gd name="connsiteX0" fmla="*/ 0 w 1468114"/>
                  <a:gd name="connsiteY0" fmla="*/ 200025 h 419714"/>
                  <a:gd name="connsiteX1" fmla="*/ 1468114 w 1468114"/>
                  <a:gd name="connsiteY1" fmla="*/ 0 h 419714"/>
                  <a:gd name="connsiteX2" fmla="*/ 1343347 w 1468114"/>
                  <a:gd name="connsiteY2" fmla="*/ 229451 h 419714"/>
                  <a:gd name="connsiteX3" fmla="*/ 104115 w 1468114"/>
                  <a:gd name="connsiteY3" fmla="*/ 366248 h 419714"/>
                  <a:gd name="connsiteX4" fmla="*/ 0 w 1468114"/>
                  <a:gd name="connsiteY4" fmla="*/ 200025 h 41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114" h="419714">
                    <a:moveTo>
                      <a:pt x="0" y="200025"/>
                    </a:moveTo>
                    <a:lnTo>
                      <a:pt x="1468114" y="0"/>
                    </a:lnTo>
                    <a:cubicBezTo>
                      <a:pt x="1426525" y="76484"/>
                      <a:pt x="1518474" y="28154"/>
                      <a:pt x="1343347" y="229451"/>
                    </a:cubicBezTo>
                    <a:cubicBezTo>
                      <a:pt x="744439" y="446938"/>
                      <a:pt x="424796" y="455915"/>
                      <a:pt x="104115" y="366248"/>
                    </a:cubicBezTo>
                    <a:lnTo>
                      <a:pt x="0" y="200025"/>
                    </a:lnTo>
                    <a:close/>
                  </a:path>
                </a:pathLst>
              </a:custGeom>
              <a:solidFill>
                <a:srgbClr val="BEA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E967135-09D4-4809-BC67-EAAC382DDF77}"/>
                  </a:ext>
                </a:extLst>
              </p:cNvPr>
              <p:cNvGrpSpPr/>
              <p:nvPr/>
            </p:nvGrpSpPr>
            <p:grpSpPr>
              <a:xfrm rot="20966892" flipH="1">
                <a:off x="6110587" y="3896097"/>
                <a:ext cx="257367" cy="470030"/>
                <a:chOff x="6091889" y="3839750"/>
                <a:chExt cx="257367" cy="470030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44F16A1-D309-46A9-A23D-50BE27ED66D7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4E52109-6BB5-445F-814A-713A8D2FE3BB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ED7A59A-BCB6-4066-A248-1185B02439DE}"/>
                  </a:ext>
                </a:extLst>
              </p:cNvPr>
              <p:cNvGrpSpPr/>
              <p:nvPr/>
            </p:nvGrpSpPr>
            <p:grpSpPr>
              <a:xfrm rot="633108">
                <a:off x="5510752" y="3905649"/>
                <a:ext cx="257367" cy="470030"/>
                <a:chOff x="6091889" y="3839750"/>
                <a:chExt cx="257367" cy="47003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DE8D0E3-FE8E-47E8-AFE0-6FB2370D7D12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48BDF76-0C89-4995-8FC6-F173B97BE348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3F39566-CFDC-46DA-AC75-5CAF7A0BA2A7}"/>
                  </a:ext>
                </a:extLst>
              </p:cNvPr>
              <p:cNvSpPr/>
              <p:nvPr/>
            </p:nvSpPr>
            <p:spPr>
              <a:xfrm flipH="1">
                <a:off x="5866260" y="4352965"/>
                <a:ext cx="74841" cy="56564"/>
              </a:xfrm>
              <a:custGeom>
                <a:avLst/>
                <a:gdLst>
                  <a:gd name="connsiteX0" fmla="*/ 43542 w 499306"/>
                  <a:gd name="connsiteY0" fmla="*/ 0 h 377371"/>
                  <a:gd name="connsiteX1" fmla="*/ 478971 w 499306"/>
                  <a:gd name="connsiteY1" fmla="*/ 58057 h 377371"/>
                  <a:gd name="connsiteX2" fmla="*/ 406400 w 499306"/>
                  <a:gd name="connsiteY2" fmla="*/ 246743 h 377371"/>
                  <a:gd name="connsiteX3" fmla="*/ 217714 w 499306"/>
                  <a:gd name="connsiteY3" fmla="*/ 304800 h 377371"/>
                  <a:gd name="connsiteX4" fmla="*/ 0 w 499306"/>
                  <a:gd name="connsiteY4" fmla="*/ 377371 h 377371"/>
                  <a:gd name="connsiteX5" fmla="*/ 0 w 499306"/>
                  <a:gd name="connsiteY5" fmla="*/ 377371 h 37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9306" h="377371">
                    <a:moveTo>
                      <a:pt x="43542" y="0"/>
                    </a:moveTo>
                    <a:cubicBezTo>
                      <a:pt x="231018" y="8466"/>
                      <a:pt x="418495" y="16933"/>
                      <a:pt x="478971" y="58057"/>
                    </a:cubicBezTo>
                    <a:cubicBezTo>
                      <a:pt x="539447" y="99181"/>
                      <a:pt x="449943" y="205619"/>
                      <a:pt x="406400" y="246743"/>
                    </a:cubicBezTo>
                    <a:cubicBezTo>
                      <a:pt x="362857" y="287867"/>
                      <a:pt x="285447" y="283029"/>
                      <a:pt x="217714" y="304800"/>
                    </a:cubicBezTo>
                    <a:cubicBezTo>
                      <a:pt x="149981" y="326571"/>
                      <a:pt x="0" y="377371"/>
                      <a:pt x="0" y="377371"/>
                    </a:cubicBezTo>
                    <a:lnTo>
                      <a:pt x="0" y="37737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14F4C4AB-94B3-4FA8-B879-C99227A4EF83}"/>
                  </a:ext>
                </a:extLst>
              </p:cNvPr>
              <p:cNvSpPr/>
              <p:nvPr/>
            </p:nvSpPr>
            <p:spPr>
              <a:xfrm rot="8060646">
                <a:off x="5840156" y="4327482"/>
                <a:ext cx="198120" cy="198120"/>
              </a:xfrm>
              <a:prstGeom prst="arc">
                <a:avLst>
                  <a:gd name="adj1" fmla="val 14683707"/>
                  <a:gd name="adj2" fmla="val 137821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192ECD7-EF5C-48A0-9F9A-878BF0BF1D02}"/>
              </a:ext>
            </a:extLst>
          </p:cNvPr>
          <p:cNvGrpSpPr/>
          <p:nvPr/>
        </p:nvGrpSpPr>
        <p:grpSpPr>
          <a:xfrm>
            <a:off x="147162" y="2423623"/>
            <a:ext cx="7682011" cy="1721944"/>
            <a:chOff x="174170" y="1342435"/>
            <a:chExt cx="24043759" cy="538947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663913-2161-4188-9D43-B572BD81B42A}"/>
                </a:ext>
              </a:extLst>
            </p:cNvPr>
            <p:cNvSpPr txBox="1"/>
            <p:nvPr/>
          </p:nvSpPr>
          <p:spPr>
            <a:xfrm>
              <a:off x="8990621" y="1507351"/>
              <a:ext cx="15227308" cy="41422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FAC06"/>
                  </a:solidFill>
                  <a:latin typeface="Arial Black" panose="020B0A04020102020204" pitchFamily="34" charset="0"/>
                </a:rPr>
                <a:t>O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range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993CFE1-2525-4C3B-900F-6CF3B9F2B43F}"/>
                </a:ext>
              </a:extLst>
            </p:cNvPr>
            <p:cNvGrpSpPr/>
            <p:nvPr/>
          </p:nvGrpSpPr>
          <p:grpSpPr>
            <a:xfrm>
              <a:off x="174170" y="1342435"/>
              <a:ext cx="5118099" cy="5389472"/>
              <a:chOff x="2903287" y="1490663"/>
              <a:chExt cx="4246812" cy="4471987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FFDDBC3-ABA8-4F60-992B-AF7844E7FD9D}"/>
                  </a:ext>
                </a:extLst>
              </p:cNvPr>
              <p:cNvSpPr/>
              <p:nvPr/>
            </p:nvSpPr>
            <p:spPr>
              <a:xfrm>
                <a:off x="3305174" y="2146300"/>
                <a:ext cx="3844925" cy="3816350"/>
              </a:xfrm>
              <a:prstGeom prst="ellipse">
                <a:avLst/>
              </a:prstGeom>
              <a:solidFill>
                <a:srgbClr val="FFAC0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9">
                <a:extLst>
                  <a:ext uri="{FF2B5EF4-FFF2-40B4-BE49-F238E27FC236}">
                    <a16:creationId xmlns:a16="http://schemas.microsoft.com/office/drawing/2014/main" id="{4436ECB9-4FC2-4F40-B944-C1A509A48A38}"/>
                  </a:ext>
                </a:extLst>
              </p:cNvPr>
              <p:cNvSpPr/>
              <p:nvPr/>
            </p:nvSpPr>
            <p:spPr>
              <a:xfrm rot="20182989">
                <a:off x="2903287" y="1749783"/>
                <a:ext cx="2384334" cy="794595"/>
              </a:xfrm>
              <a:custGeom>
                <a:avLst/>
                <a:gdLst>
                  <a:gd name="connsiteX0" fmla="*/ 0 w 1257300"/>
                  <a:gd name="connsiteY0" fmla="*/ 0 h 292100"/>
                  <a:gd name="connsiteX1" fmla="*/ 1257300 w 1257300"/>
                  <a:gd name="connsiteY1" fmla="*/ 0 h 292100"/>
                  <a:gd name="connsiteX2" fmla="*/ 1257300 w 1257300"/>
                  <a:gd name="connsiteY2" fmla="*/ 292100 h 292100"/>
                  <a:gd name="connsiteX3" fmla="*/ 0 w 1257300"/>
                  <a:gd name="connsiteY3" fmla="*/ 292100 h 292100"/>
                  <a:gd name="connsiteX4" fmla="*/ 0 w 1257300"/>
                  <a:gd name="connsiteY4" fmla="*/ 0 h 292100"/>
                  <a:gd name="connsiteX0" fmla="*/ 0 w 1675784"/>
                  <a:gd name="connsiteY0" fmla="*/ 0 h 292100"/>
                  <a:gd name="connsiteX1" fmla="*/ 1675784 w 1675784"/>
                  <a:gd name="connsiteY1" fmla="*/ 241193 h 292100"/>
                  <a:gd name="connsiteX2" fmla="*/ 1257300 w 1675784"/>
                  <a:gd name="connsiteY2" fmla="*/ 292100 h 292100"/>
                  <a:gd name="connsiteX3" fmla="*/ 0 w 1675784"/>
                  <a:gd name="connsiteY3" fmla="*/ 292100 h 292100"/>
                  <a:gd name="connsiteX4" fmla="*/ 0 w 1675784"/>
                  <a:gd name="connsiteY4" fmla="*/ 0 h 292100"/>
                  <a:gd name="connsiteX0" fmla="*/ 0 w 2384334"/>
                  <a:gd name="connsiteY0" fmla="*/ 0 h 136179"/>
                  <a:gd name="connsiteX1" fmla="*/ 2384334 w 2384334"/>
                  <a:gd name="connsiteY1" fmla="*/ 85272 h 136179"/>
                  <a:gd name="connsiteX2" fmla="*/ 1965850 w 2384334"/>
                  <a:gd name="connsiteY2" fmla="*/ 136179 h 136179"/>
                  <a:gd name="connsiteX3" fmla="*/ 708550 w 2384334"/>
                  <a:gd name="connsiteY3" fmla="*/ 136179 h 136179"/>
                  <a:gd name="connsiteX4" fmla="*/ 0 w 2384334"/>
                  <a:gd name="connsiteY4" fmla="*/ 0 h 136179"/>
                  <a:gd name="connsiteX0" fmla="*/ 0 w 2384334"/>
                  <a:gd name="connsiteY0" fmla="*/ 280786 h 416965"/>
                  <a:gd name="connsiteX1" fmla="*/ 2384334 w 2384334"/>
                  <a:gd name="connsiteY1" fmla="*/ 366058 h 416965"/>
                  <a:gd name="connsiteX2" fmla="*/ 1965850 w 2384334"/>
                  <a:gd name="connsiteY2" fmla="*/ 416965 h 416965"/>
                  <a:gd name="connsiteX3" fmla="*/ 708550 w 2384334"/>
                  <a:gd name="connsiteY3" fmla="*/ 416965 h 416965"/>
                  <a:gd name="connsiteX4" fmla="*/ 0 w 2384334"/>
                  <a:gd name="connsiteY4" fmla="*/ 280786 h 416965"/>
                  <a:gd name="connsiteX0" fmla="*/ 0 w 2384334"/>
                  <a:gd name="connsiteY0" fmla="*/ 338971 h 475150"/>
                  <a:gd name="connsiteX1" fmla="*/ 2384334 w 2384334"/>
                  <a:gd name="connsiteY1" fmla="*/ 424243 h 475150"/>
                  <a:gd name="connsiteX2" fmla="*/ 1965850 w 2384334"/>
                  <a:gd name="connsiteY2" fmla="*/ 475150 h 475150"/>
                  <a:gd name="connsiteX3" fmla="*/ 708550 w 2384334"/>
                  <a:gd name="connsiteY3" fmla="*/ 475150 h 475150"/>
                  <a:gd name="connsiteX4" fmla="*/ 0 w 2384334"/>
                  <a:gd name="connsiteY4" fmla="*/ 338971 h 475150"/>
                  <a:gd name="connsiteX0" fmla="*/ 0 w 2384334"/>
                  <a:gd name="connsiteY0" fmla="*/ 338971 h 787432"/>
                  <a:gd name="connsiteX1" fmla="*/ 2384334 w 2384334"/>
                  <a:gd name="connsiteY1" fmla="*/ 424243 h 787432"/>
                  <a:gd name="connsiteX2" fmla="*/ 1965850 w 2384334"/>
                  <a:gd name="connsiteY2" fmla="*/ 475150 h 787432"/>
                  <a:gd name="connsiteX3" fmla="*/ 1270599 w 2384334"/>
                  <a:gd name="connsiteY3" fmla="*/ 787432 h 787432"/>
                  <a:gd name="connsiteX4" fmla="*/ 0 w 2384334"/>
                  <a:gd name="connsiteY4" fmla="*/ 338971 h 787432"/>
                  <a:gd name="connsiteX0" fmla="*/ 0 w 2384334"/>
                  <a:gd name="connsiteY0" fmla="*/ 338971 h 787432"/>
                  <a:gd name="connsiteX1" fmla="*/ 2384334 w 2384334"/>
                  <a:gd name="connsiteY1" fmla="*/ 424243 h 787432"/>
                  <a:gd name="connsiteX2" fmla="*/ 1965850 w 2384334"/>
                  <a:gd name="connsiteY2" fmla="*/ 475150 h 787432"/>
                  <a:gd name="connsiteX3" fmla="*/ 1270599 w 2384334"/>
                  <a:gd name="connsiteY3" fmla="*/ 787432 h 787432"/>
                  <a:gd name="connsiteX4" fmla="*/ 0 w 2384334"/>
                  <a:gd name="connsiteY4" fmla="*/ 338971 h 787432"/>
                  <a:gd name="connsiteX0" fmla="*/ 0 w 2384334"/>
                  <a:gd name="connsiteY0" fmla="*/ 338971 h 788086"/>
                  <a:gd name="connsiteX1" fmla="*/ 2384334 w 2384334"/>
                  <a:gd name="connsiteY1" fmla="*/ 424243 h 788086"/>
                  <a:gd name="connsiteX2" fmla="*/ 1965850 w 2384334"/>
                  <a:gd name="connsiteY2" fmla="*/ 475150 h 788086"/>
                  <a:gd name="connsiteX3" fmla="*/ 1270599 w 2384334"/>
                  <a:gd name="connsiteY3" fmla="*/ 787432 h 788086"/>
                  <a:gd name="connsiteX4" fmla="*/ 0 w 2384334"/>
                  <a:gd name="connsiteY4" fmla="*/ 338971 h 788086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965850 w 2384334"/>
                  <a:gd name="connsiteY2" fmla="*/ 475150 h 794595"/>
                  <a:gd name="connsiteX3" fmla="*/ 1270599 w 2384334"/>
                  <a:gd name="connsiteY3" fmla="*/ 787432 h 794595"/>
                  <a:gd name="connsiteX4" fmla="*/ 0 w 2384334"/>
                  <a:gd name="connsiteY4" fmla="*/ 338971 h 794595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270599 w 2384334"/>
                  <a:gd name="connsiteY2" fmla="*/ 787432 h 794595"/>
                  <a:gd name="connsiteX3" fmla="*/ 0 w 2384334"/>
                  <a:gd name="connsiteY3" fmla="*/ 338971 h 794595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270599 w 2384334"/>
                  <a:gd name="connsiteY2" fmla="*/ 787432 h 794595"/>
                  <a:gd name="connsiteX3" fmla="*/ 0 w 2384334"/>
                  <a:gd name="connsiteY3" fmla="*/ 338971 h 794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4334" h="794595">
                    <a:moveTo>
                      <a:pt x="0" y="338971"/>
                    </a:moveTo>
                    <a:cubicBezTo>
                      <a:pt x="1014968" y="-326402"/>
                      <a:pt x="1948592" y="145293"/>
                      <a:pt x="2384334" y="424243"/>
                    </a:cubicBezTo>
                    <a:cubicBezTo>
                      <a:pt x="2013089" y="545306"/>
                      <a:pt x="1641420" y="724400"/>
                      <a:pt x="1270599" y="787432"/>
                    </a:cubicBezTo>
                    <a:cubicBezTo>
                      <a:pt x="766395" y="860487"/>
                      <a:pt x="508585" y="350998"/>
                      <a:pt x="0" y="338971"/>
                    </a:cubicBezTo>
                    <a:close/>
                  </a:path>
                </a:pathLst>
              </a:custGeom>
              <a:solidFill>
                <a:srgbClr val="4062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863C9D7-6570-4191-A643-86EA306507FC}"/>
                  </a:ext>
                </a:extLst>
              </p:cNvPr>
              <p:cNvSpPr/>
              <p:nvPr/>
            </p:nvSpPr>
            <p:spPr>
              <a:xfrm>
                <a:off x="4984010" y="2282825"/>
                <a:ext cx="293580" cy="139274"/>
              </a:xfrm>
              <a:prstGeom prst="ellipse">
                <a:avLst/>
              </a:prstGeom>
              <a:solidFill>
                <a:srgbClr val="5745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20">
                <a:extLst>
                  <a:ext uri="{FF2B5EF4-FFF2-40B4-BE49-F238E27FC236}">
                    <a16:creationId xmlns:a16="http://schemas.microsoft.com/office/drawing/2014/main" id="{256DEE42-0E0C-44DE-85D4-6CF032B79A67}"/>
                  </a:ext>
                </a:extLst>
              </p:cNvPr>
              <p:cNvSpPr/>
              <p:nvPr/>
            </p:nvSpPr>
            <p:spPr>
              <a:xfrm>
                <a:off x="5070475" y="1490663"/>
                <a:ext cx="206479" cy="860425"/>
              </a:xfrm>
              <a:custGeom>
                <a:avLst/>
                <a:gdLst>
                  <a:gd name="connsiteX0" fmla="*/ 0 w 45719"/>
                  <a:gd name="connsiteY0" fmla="*/ 0 h 838200"/>
                  <a:gd name="connsiteX1" fmla="*/ 45719 w 45719"/>
                  <a:gd name="connsiteY1" fmla="*/ 0 h 838200"/>
                  <a:gd name="connsiteX2" fmla="*/ 45719 w 45719"/>
                  <a:gd name="connsiteY2" fmla="*/ 838200 h 838200"/>
                  <a:gd name="connsiteX3" fmla="*/ 0 w 45719"/>
                  <a:gd name="connsiteY3" fmla="*/ 838200 h 838200"/>
                  <a:gd name="connsiteX4" fmla="*/ 0 w 45719"/>
                  <a:gd name="connsiteY4" fmla="*/ 0 h 838200"/>
                  <a:gd name="connsiteX0" fmla="*/ 0 w 128269"/>
                  <a:gd name="connsiteY0" fmla="*/ 6350 h 844550"/>
                  <a:gd name="connsiteX1" fmla="*/ 128269 w 128269"/>
                  <a:gd name="connsiteY1" fmla="*/ 0 h 844550"/>
                  <a:gd name="connsiteX2" fmla="*/ 45719 w 128269"/>
                  <a:gd name="connsiteY2" fmla="*/ 844550 h 844550"/>
                  <a:gd name="connsiteX3" fmla="*/ 0 w 128269"/>
                  <a:gd name="connsiteY3" fmla="*/ 844550 h 844550"/>
                  <a:gd name="connsiteX4" fmla="*/ 0 w 128269"/>
                  <a:gd name="connsiteY4" fmla="*/ 6350 h 844550"/>
                  <a:gd name="connsiteX0" fmla="*/ 19050 w 128269"/>
                  <a:gd name="connsiteY0" fmla="*/ 0 h 860425"/>
                  <a:gd name="connsiteX1" fmla="*/ 128269 w 128269"/>
                  <a:gd name="connsiteY1" fmla="*/ 15875 h 860425"/>
                  <a:gd name="connsiteX2" fmla="*/ 45719 w 128269"/>
                  <a:gd name="connsiteY2" fmla="*/ 860425 h 860425"/>
                  <a:gd name="connsiteX3" fmla="*/ 0 w 128269"/>
                  <a:gd name="connsiteY3" fmla="*/ 860425 h 860425"/>
                  <a:gd name="connsiteX4" fmla="*/ 19050 w 128269"/>
                  <a:gd name="connsiteY4" fmla="*/ 0 h 860425"/>
                  <a:gd name="connsiteX0" fmla="*/ 19050 w 128269"/>
                  <a:gd name="connsiteY0" fmla="*/ 0 h 860425"/>
                  <a:gd name="connsiteX1" fmla="*/ 128269 w 128269"/>
                  <a:gd name="connsiteY1" fmla="*/ 15875 h 860425"/>
                  <a:gd name="connsiteX2" fmla="*/ 45719 w 128269"/>
                  <a:gd name="connsiteY2" fmla="*/ 860425 h 860425"/>
                  <a:gd name="connsiteX3" fmla="*/ 0 w 128269"/>
                  <a:gd name="connsiteY3" fmla="*/ 860425 h 860425"/>
                  <a:gd name="connsiteX4" fmla="*/ 19050 w 128269"/>
                  <a:gd name="connsiteY4" fmla="*/ 0 h 860425"/>
                  <a:gd name="connsiteX0" fmla="*/ 19050 w 142515"/>
                  <a:gd name="connsiteY0" fmla="*/ 0 h 860425"/>
                  <a:gd name="connsiteX1" fmla="*/ 128269 w 142515"/>
                  <a:gd name="connsiteY1" fmla="*/ 15875 h 860425"/>
                  <a:gd name="connsiteX2" fmla="*/ 45719 w 142515"/>
                  <a:gd name="connsiteY2" fmla="*/ 860425 h 860425"/>
                  <a:gd name="connsiteX3" fmla="*/ 0 w 142515"/>
                  <a:gd name="connsiteY3" fmla="*/ 860425 h 860425"/>
                  <a:gd name="connsiteX4" fmla="*/ 19050 w 142515"/>
                  <a:gd name="connsiteY4" fmla="*/ 0 h 860425"/>
                  <a:gd name="connsiteX0" fmla="*/ 19050 w 149329"/>
                  <a:gd name="connsiteY0" fmla="*/ 0 h 860425"/>
                  <a:gd name="connsiteX1" fmla="*/ 128269 w 149329"/>
                  <a:gd name="connsiteY1" fmla="*/ 15875 h 860425"/>
                  <a:gd name="connsiteX2" fmla="*/ 74294 w 149329"/>
                  <a:gd name="connsiteY2" fmla="*/ 860425 h 860425"/>
                  <a:gd name="connsiteX3" fmla="*/ 0 w 149329"/>
                  <a:gd name="connsiteY3" fmla="*/ 860425 h 860425"/>
                  <a:gd name="connsiteX4" fmla="*/ 19050 w 14932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79" h="860425">
                    <a:moveTo>
                      <a:pt x="76200" y="0"/>
                    </a:moveTo>
                    <a:lnTo>
                      <a:pt x="185419" y="15875"/>
                    </a:lnTo>
                    <a:cubicBezTo>
                      <a:pt x="221402" y="183092"/>
                      <a:pt x="216111" y="664633"/>
                      <a:pt x="131444" y="860425"/>
                    </a:cubicBezTo>
                    <a:lnTo>
                      <a:pt x="0" y="860425"/>
                    </a:lnTo>
                    <a:cubicBezTo>
                      <a:pt x="53975" y="599017"/>
                      <a:pt x="136525" y="242358"/>
                      <a:pt x="76200" y="0"/>
                    </a:cubicBezTo>
                    <a:close/>
                  </a:path>
                </a:pathLst>
              </a:custGeom>
              <a:solidFill>
                <a:srgbClr val="5745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7881EE1F-D6D6-4232-A7D9-45660A5899A7}"/>
                  </a:ext>
                </a:extLst>
              </p:cNvPr>
              <p:cNvSpPr/>
              <p:nvPr/>
            </p:nvSpPr>
            <p:spPr>
              <a:xfrm>
                <a:off x="5044252" y="2316269"/>
                <a:ext cx="178250" cy="69637"/>
              </a:xfrm>
              <a:prstGeom prst="ellipse">
                <a:avLst/>
              </a:prstGeom>
              <a:solidFill>
                <a:srgbClr val="574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EADC4D32-D697-41FD-B317-2E3C729DB3F2}"/>
              </a:ext>
            </a:extLst>
          </p:cNvPr>
          <p:cNvSpPr txBox="1"/>
          <p:nvPr/>
        </p:nvSpPr>
        <p:spPr>
          <a:xfrm>
            <a:off x="3002887" y="4835385"/>
            <a:ext cx="45760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rgbClr val="7A6153"/>
                </a:solidFill>
                <a:latin typeface="Arial Black" panose="020B0A04020102020204" pitchFamily="34" charset="0"/>
              </a:rPr>
              <a:t>O</a:t>
            </a:r>
            <a:r>
              <a:rPr lang="en-US" sz="8000" dirty="0">
                <a:solidFill>
                  <a:prstClr val="black"/>
                </a:solidFill>
                <a:latin typeface="Arial Black" panose="020B0A04020102020204" pitchFamily="34" charset="0"/>
              </a:rPr>
              <a:t>strich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7E1FF1-3E94-4508-AE7F-2AB7D27176E5}"/>
              </a:ext>
            </a:extLst>
          </p:cNvPr>
          <p:cNvGrpSpPr/>
          <p:nvPr/>
        </p:nvGrpSpPr>
        <p:grpSpPr>
          <a:xfrm flipH="1">
            <a:off x="952163" y="3487740"/>
            <a:ext cx="1605205" cy="3251344"/>
            <a:chOff x="2820957" y="428457"/>
            <a:chExt cx="3583718" cy="6344751"/>
          </a:xfrm>
        </p:grpSpPr>
        <p:sp>
          <p:nvSpPr>
            <p:cNvPr id="129" name="Rectangle 11">
              <a:extLst>
                <a:ext uri="{FF2B5EF4-FFF2-40B4-BE49-F238E27FC236}">
                  <a16:creationId xmlns:a16="http://schemas.microsoft.com/office/drawing/2014/main" id="{7BE12C1C-FFE4-4639-99FA-ED43FE11BFA3}"/>
                </a:ext>
              </a:extLst>
            </p:cNvPr>
            <p:cNvSpPr/>
            <p:nvPr/>
          </p:nvSpPr>
          <p:spPr>
            <a:xfrm rot="20655425">
              <a:off x="4368907" y="3335918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4">
              <a:extLst>
                <a:ext uri="{FF2B5EF4-FFF2-40B4-BE49-F238E27FC236}">
                  <a16:creationId xmlns:a16="http://schemas.microsoft.com/office/drawing/2014/main" id="{8B4BE02A-B297-414B-83A2-220258F3E9E2}"/>
                </a:ext>
              </a:extLst>
            </p:cNvPr>
            <p:cNvSpPr/>
            <p:nvPr/>
          </p:nvSpPr>
          <p:spPr>
            <a:xfrm>
              <a:off x="3835469" y="428457"/>
              <a:ext cx="589077" cy="531681"/>
            </a:xfrm>
            <a:custGeom>
              <a:avLst/>
              <a:gdLst>
                <a:gd name="connsiteX0" fmla="*/ 0 w 358140"/>
                <a:gd name="connsiteY0" fmla="*/ 0 h 487680"/>
                <a:gd name="connsiteX1" fmla="*/ 358140 w 358140"/>
                <a:gd name="connsiteY1" fmla="*/ 0 h 487680"/>
                <a:gd name="connsiteX2" fmla="*/ 358140 w 358140"/>
                <a:gd name="connsiteY2" fmla="*/ 487680 h 487680"/>
                <a:gd name="connsiteX3" fmla="*/ 0 w 358140"/>
                <a:gd name="connsiteY3" fmla="*/ 487680 h 487680"/>
                <a:gd name="connsiteX4" fmla="*/ 0 w 358140"/>
                <a:gd name="connsiteY4" fmla="*/ 0 h 487680"/>
                <a:gd name="connsiteX0" fmla="*/ 0 w 510540"/>
                <a:gd name="connsiteY0" fmla="*/ 7620 h 487680"/>
                <a:gd name="connsiteX1" fmla="*/ 510540 w 510540"/>
                <a:gd name="connsiteY1" fmla="*/ 0 h 487680"/>
                <a:gd name="connsiteX2" fmla="*/ 510540 w 510540"/>
                <a:gd name="connsiteY2" fmla="*/ 487680 h 487680"/>
                <a:gd name="connsiteX3" fmla="*/ 152400 w 510540"/>
                <a:gd name="connsiteY3" fmla="*/ 487680 h 487680"/>
                <a:gd name="connsiteX4" fmla="*/ 0 w 510540"/>
                <a:gd name="connsiteY4" fmla="*/ 7620 h 487680"/>
                <a:gd name="connsiteX0" fmla="*/ 0 w 510540"/>
                <a:gd name="connsiteY0" fmla="*/ 7620 h 487680"/>
                <a:gd name="connsiteX1" fmla="*/ 228600 w 510540"/>
                <a:gd name="connsiteY1" fmla="*/ 15240 h 487680"/>
                <a:gd name="connsiteX2" fmla="*/ 510540 w 510540"/>
                <a:gd name="connsiteY2" fmla="*/ 0 h 487680"/>
                <a:gd name="connsiteX3" fmla="*/ 510540 w 510540"/>
                <a:gd name="connsiteY3" fmla="*/ 487680 h 487680"/>
                <a:gd name="connsiteX4" fmla="*/ 152400 w 510540"/>
                <a:gd name="connsiteY4" fmla="*/ 487680 h 487680"/>
                <a:gd name="connsiteX5" fmla="*/ 0 w 510540"/>
                <a:gd name="connsiteY5" fmla="*/ 7620 h 487680"/>
                <a:gd name="connsiteX0" fmla="*/ 0 w 510540"/>
                <a:gd name="connsiteY0" fmla="*/ 33292 h 513352"/>
                <a:gd name="connsiteX1" fmla="*/ 228600 w 510540"/>
                <a:gd name="connsiteY1" fmla="*/ 40912 h 513352"/>
                <a:gd name="connsiteX2" fmla="*/ 510540 w 510540"/>
                <a:gd name="connsiteY2" fmla="*/ 25672 h 513352"/>
                <a:gd name="connsiteX3" fmla="*/ 510540 w 510540"/>
                <a:gd name="connsiteY3" fmla="*/ 513352 h 513352"/>
                <a:gd name="connsiteX4" fmla="*/ 152400 w 510540"/>
                <a:gd name="connsiteY4" fmla="*/ 513352 h 513352"/>
                <a:gd name="connsiteX5" fmla="*/ 0 w 510540"/>
                <a:gd name="connsiteY5" fmla="*/ 33292 h 513352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32765"/>
                <a:gd name="connsiteY0" fmla="*/ 48663 h 528723"/>
                <a:gd name="connsiteX1" fmla="*/ 228600 w 532765"/>
                <a:gd name="connsiteY1" fmla="*/ 56283 h 528723"/>
                <a:gd name="connsiteX2" fmla="*/ 532765 w 532765"/>
                <a:gd name="connsiteY2" fmla="*/ 31518 h 528723"/>
                <a:gd name="connsiteX3" fmla="*/ 510540 w 532765"/>
                <a:gd name="connsiteY3" fmla="*/ 528723 h 528723"/>
                <a:gd name="connsiteX4" fmla="*/ 152400 w 532765"/>
                <a:gd name="connsiteY4" fmla="*/ 528723 h 528723"/>
                <a:gd name="connsiteX5" fmla="*/ 0 w 532765"/>
                <a:gd name="connsiteY5" fmla="*/ 48663 h 528723"/>
                <a:gd name="connsiteX0" fmla="*/ 0 w 532765"/>
                <a:gd name="connsiteY0" fmla="*/ 46900 h 526960"/>
                <a:gd name="connsiteX1" fmla="*/ 215900 w 532765"/>
                <a:gd name="connsiteY1" fmla="*/ 60870 h 526960"/>
                <a:gd name="connsiteX2" fmla="*/ 532765 w 532765"/>
                <a:gd name="connsiteY2" fmla="*/ 29755 h 526960"/>
                <a:gd name="connsiteX3" fmla="*/ 510540 w 532765"/>
                <a:gd name="connsiteY3" fmla="*/ 526960 h 526960"/>
                <a:gd name="connsiteX4" fmla="*/ 152400 w 532765"/>
                <a:gd name="connsiteY4" fmla="*/ 526960 h 526960"/>
                <a:gd name="connsiteX5" fmla="*/ 0 w 532765"/>
                <a:gd name="connsiteY5" fmla="*/ 46900 h 526960"/>
                <a:gd name="connsiteX0" fmla="*/ 0 w 532765"/>
                <a:gd name="connsiteY0" fmla="*/ 51621 h 531681"/>
                <a:gd name="connsiteX1" fmla="*/ 215900 w 532765"/>
                <a:gd name="connsiteY1" fmla="*/ 65591 h 531681"/>
                <a:gd name="connsiteX2" fmla="*/ 532765 w 532765"/>
                <a:gd name="connsiteY2" fmla="*/ 34476 h 531681"/>
                <a:gd name="connsiteX3" fmla="*/ 510540 w 532765"/>
                <a:gd name="connsiteY3" fmla="*/ 531681 h 531681"/>
                <a:gd name="connsiteX4" fmla="*/ 152400 w 532765"/>
                <a:gd name="connsiteY4" fmla="*/ 531681 h 531681"/>
                <a:gd name="connsiteX5" fmla="*/ 0 w 532765"/>
                <a:gd name="connsiteY5" fmla="*/ 51621 h 531681"/>
                <a:gd name="connsiteX0" fmla="*/ 10224 w 542989"/>
                <a:gd name="connsiteY0" fmla="*/ 51621 h 531681"/>
                <a:gd name="connsiteX1" fmla="*/ 226124 w 542989"/>
                <a:gd name="connsiteY1" fmla="*/ 65591 h 531681"/>
                <a:gd name="connsiteX2" fmla="*/ 542989 w 542989"/>
                <a:gd name="connsiteY2" fmla="*/ 34476 h 531681"/>
                <a:gd name="connsiteX3" fmla="*/ 520764 w 542989"/>
                <a:gd name="connsiteY3" fmla="*/ 531681 h 531681"/>
                <a:gd name="connsiteX4" fmla="*/ 162624 w 542989"/>
                <a:gd name="connsiteY4" fmla="*/ 531681 h 531681"/>
                <a:gd name="connsiteX5" fmla="*/ 10224 w 542989"/>
                <a:gd name="connsiteY5" fmla="*/ 51621 h 531681"/>
                <a:gd name="connsiteX0" fmla="*/ 10224 w 588131"/>
                <a:gd name="connsiteY0" fmla="*/ 51621 h 531681"/>
                <a:gd name="connsiteX1" fmla="*/ 226124 w 588131"/>
                <a:gd name="connsiteY1" fmla="*/ 65591 h 531681"/>
                <a:gd name="connsiteX2" fmla="*/ 542989 w 588131"/>
                <a:gd name="connsiteY2" fmla="*/ 34476 h 531681"/>
                <a:gd name="connsiteX3" fmla="*/ 520764 w 588131"/>
                <a:gd name="connsiteY3" fmla="*/ 531681 h 531681"/>
                <a:gd name="connsiteX4" fmla="*/ 162624 w 588131"/>
                <a:gd name="connsiteY4" fmla="*/ 531681 h 531681"/>
                <a:gd name="connsiteX5" fmla="*/ 10224 w 588131"/>
                <a:gd name="connsiteY5" fmla="*/ 51621 h 531681"/>
                <a:gd name="connsiteX0" fmla="*/ 10224 w 583147"/>
                <a:gd name="connsiteY0" fmla="*/ 51621 h 531681"/>
                <a:gd name="connsiteX1" fmla="*/ 226124 w 583147"/>
                <a:gd name="connsiteY1" fmla="*/ 65591 h 531681"/>
                <a:gd name="connsiteX2" fmla="*/ 542989 w 583147"/>
                <a:gd name="connsiteY2" fmla="*/ 34476 h 531681"/>
                <a:gd name="connsiteX3" fmla="*/ 495364 w 583147"/>
                <a:gd name="connsiteY3" fmla="*/ 531681 h 531681"/>
                <a:gd name="connsiteX4" fmla="*/ 162624 w 583147"/>
                <a:gd name="connsiteY4" fmla="*/ 531681 h 531681"/>
                <a:gd name="connsiteX5" fmla="*/ 10224 w 583147"/>
                <a:gd name="connsiteY5" fmla="*/ 51621 h 531681"/>
                <a:gd name="connsiteX0" fmla="*/ 10224 w 590522"/>
                <a:gd name="connsiteY0" fmla="*/ 51621 h 531681"/>
                <a:gd name="connsiteX1" fmla="*/ 226124 w 590522"/>
                <a:gd name="connsiteY1" fmla="*/ 65591 h 531681"/>
                <a:gd name="connsiteX2" fmla="*/ 542989 w 590522"/>
                <a:gd name="connsiteY2" fmla="*/ 34476 h 531681"/>
                <a:gd name="connsiteX3" fmla="*/ 495364 w 590522"/>
                <a:gd name="connsiteY3" fmla="*/ 531681 h 531681"/>
                <a:gd name="connsiteX4" fmla="*/ 162624 w 590522"/>
                <a:gd name="connsiteY4" fmla="*/ 531681 h 531681"/>
                <a:gd name="connsiteX5" fmla="*/ 10224 w 590522"/>
                <a:gd name="connsiteY5" fmla="*/ 51621 h 531681"/>
                <a:gd name="connsiteX0" fmla="*/ 10224 w 589077"/>
                <a:gd name="connsiteY0" fmla="*/ 51621 h 531681"/>
                <a:gd name="connsiteX1" fmla="*/ 226124 w 589077"/>
                <a:gd name="connsiteY1" fmla="*/ 65591 h 531681"/>
                <a:gd name="connsiteX2" fmla="*/ 542989 w 589077"/>
                <a:gd name="connsiteY2" fmla="*/ 34476 h 531681"/>
                <a:gd name="connsiteX3" fmla="*/ 489014 w 589077"/>
                <a:gd name="connsiteY3" fmla="*/ 531681 h 531681"/>
                <a:gd name="connsiteX4" fmla="*/ 162624 w 589077"/>
                <a:gd name="connsiteY4" fmla="*/ 531681 h 531681"/>
                <a:gd name="connsiteX5" fmla="*/ 10224 w 589077"/>
                <a:gd name="connsiteY5" fmla="*/ 51621 h 53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077" h="531681">
                  <a:moveTo>
                    <a:pt x="10224" y="51621"/>
                  </a:moveTo>
                  <a:cubicBezTo>
                    <a:pt x="76899" y="-11244"/>
                    <a:pt x="152464" y="37651"/>
                    <a:pt x="226124" y="65591"/>
                  </a:cubicBezTo>
                  <a:cubicBezTo>
                    <a:pt x="356934" y="3361"/>
                    <a:pt x="433769" y="-29024"/>
                    <a:pt x="542989" y="34476"/>
                  </a:cubicBezTo>
                  <a:cubicBezTo>
                    <a:pt x="653056" y="184336"/>
                    <a:pt x="537697" y="365946"/>
                    <a:pt x="489014" y="531681"/>
                  </a:cubicBezTo>
                  <a:lnTo>
                    <a:pt x="162624" y="531681"/>
                  </a:lnTo>
                  <a:cubicBezTo>
                    <a:pt x="111824" y="371661"/>
                    <a:pt x="-40576" y="237041"/>
                    <a:pt x="10224" y="51621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5">
              <a:extLst>
                <a:ext uri="{FF2B5EF4-FFF2-40B4-BE49-F238E27FC236}">
                  <a16:creationId xmlns:a16="http://schemas.microsoft.com/office/drawing/2014/main" id="{B7F7CE5F-F0DA-404D-81B1-81A543D65EAB}"/>
                </a:ext>
              </a:extLst>
            </p:cNvPr>
            <p:cNvSpPr/>
            <p:nvPr/>
          </p:nvSpPr>
          <p:spPr>
            <a:xfrm>
              <a:off x="3567597" y="561364"/>
              <a:ext cx="610934" cy="263524"/>
            </a:xfrm>
            <a:custGeom>
              <a:avLst/>
              <a:gdLst>
                <a:gd name="connsiteX0" fmla="*/ 0 w 236284"/>
                <a:gd name="connsiteY0" fmla="*/ 0 h 79375"/>
                <a:gd name="connsiteX1" fmla="*/ 236284 w 236284"/>
                <a:gd name="connsiteY1" fmla="*/ 0 h 79375"/>
                <a:gd name="connsiteX2" fmla="*/ 236284 w 236284"/>
                <a:gd name="connsiteY2" fmla="*/ 79375 h 79375"/>
                <a:gd name="connsiteX3" fmla="*/ 0 w 236284"/>
                <a:gd name="connsiteY3" fmla="*/ 79375 h 79375"/>
                <a:gd name="connsiteX4" fmla="*/ 0 w 236284"/>
                <a:gd name="connsiteY4" fmla="*/ 0 h 79375"/>
                <a:gd name="connsiteX0" fmla="*/ 0 w 356934"/>
                <a:gd name="connsiteY0" fmla="*/ 0 h 79375"/>
                <a:gd name="connsiteX1" fmla="*/ 356934 w 356934"/>
                <a:gd name="connsiteY1" fmla="*/ 53975 h 79375"/>
                <a:gd name="connsiteX2" fmla="*/ 236284 w 356934"/>
                <a:gd name="connsiteY2" fmla="*/ 79375 h 79375"/>
                <a:gd name="connsiteX3" fmla="*/ 0 w 356934"/>
                <a:gd name="connsiteY3" fmla="*/ 79375 h 79375"/>
                <a:gd name="connsiteX4" fmla="*/ 0 w 356934"/>
                <a:gd name="connsiteY4" fmla="*/ 0 h 79375"/>
                <a:gd name="connsiteX0" fmla="*/ 85725 w 356934"/>
                <a:gd name="connsiteY0" fmla="*/ 0 h 165100"/>
                <a:gd name="connsiteX1" fmla="*/ 356934 w 356934"/>
                <a:gd name="connsiteY1" fmla="*/ 139700 h 165100"/>
                <a:gd name="connsiteX2" fmla="*/ 236284 w 356934"/>
                <a:gd name="connsiteY2" fmla="*/ 165100 h 165100"/>
                <a:gd name="connsiteX3" fmla="*/ 0 w 356934"/>
                <a:gd name="connsiteY3" fmla="*/ 165100 h 165100"/>
                <a:gd name="connsiteX4" fmla="*/ 85725 w 356934"/>
                <a:gd name="connsiteY4" fmla="*/ 0 h 165100"/>
                <a:gd name="connsiteX0" fmla="*/ 241300 w 512509"/>
                <a:gd name="connsiteY0" fmla="*/ 0 h 165100"/>
                <a:gd name="connsiteX1" fmla="*/ 512509 w 512509"/>
                <a:gd name="connsiteY1" fmla="*/ 139700 h 165100"/>
                <a:gd name="connsiteX2" fmla="*/ 391859 w 512509"/>
                <a:gd name="connsiteY2" fmla="*/ 165100 h 165100"/>
                <a:gd name="connsiteX3" fmla="*/ 0 w 512509"/>
                <a:gd name="connsiteY3" fmla="*/ 127000 h 165100"/>
                <a:gd name="connsiteX4" fmla="*/ 241300 w 512509"/>
                <a:gd name="connsiteY4" fmla="*/ 0 h 165100"/>
                <a:gd name="connsiteX0" fmla="*/ 241300 w 512509"/>
                <a:gd name="connsiteY0" fmla="*/ 0 h 263525"/>
                <a:gd name="connsiteX1" fmla="*/ 512509 w 512509"/>
                <a:gd name="connsiteY1" fmla="*/ 139700 h 263525"/>
                <a:gd name="connsiteX2" fmla="*/ 356934 w 512509"/>
                <a:gd name="connsiteY2" fmla="*/ 263525 h 263525"/>
                <a:gd name="connsiteX3" fmla="*/ 0 w 512509"/>
                <a:gd name="connsiteY3" fmla="*/ 127000 h 263525"/>
                <a:gd name="connsiteX4" fmla="*/ 241300 w 512509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263525">
                  <a:moveTo>
                    <a:pt x="336550" y="0"/>
                  </a:moveTo>
                  <a:cubicBezTo>
                    <a:pt x="428011" y="46567"/>
                    <a:pt x="557573" y="93133"/>
                    <a:pt x="610934" y="139700"/>
                  </a:cubicBezTo>
                  <a:cubicBezTo>
                    <a:pt x="562251" y="193675"/>
                    <a:pt x="507217" y="222250"/>
                    <a:pt x="455359" y="263525"/>
                  </a:cubicBezTo>
                  <a:cubicBezTo>
                    <a:pt x="332148" y="176742"/>
                    <a:pt x="66061" y="236008"/>
                    <a:pt x="0" y="155575"/>
                  </a:cubicBezTo>
                  <a:cubicBezTo>
                    <a:pt x="52917" y="94192"/>
                    <a:pt x="210608" y="105833"/>
                    <a:pt x="336550" y="0"/>
                  </a:cubicBezTo>
                  <a:close/>
                </a:path>
              </a:pathLst>
            </a:custGeom>
            <a:solidFill>
              <a:srgbClr val="9680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">
              <a:extLst>
                <a:ext uri="{FF2B5EF4-FFF2-40B4-BE49-F238E27FC236}">
                  <a16:creationId xmlns:a16="http://schemas.microsoft.com/office/drawing/2014/main" id="{DEB5F79D-BA28-45DC-854F-68243797BAFD}"/>
                </a:ext>
              </a:extLst>
            </p:cNvPr>
            <p:cNvSpPr/>
            <p:nvPr/>
          </p:nvSpPr>
          <p:spPr>
            <a:xfrm rot="1293106">
              <a:off x="3394485" y="812664"/>
              <a:ext cx="600140" cy="1861778"/>
            </a:xfrm>
            <a:custGeom>
              <a:avLst/>
              <a:gdLst>
                <a:gd name="connsiteX0" fmla="*/ 0 w 208230"/>
                <a:gd name="connsiteY0" fmla="*/ 0 h 1705970"/>
                <a:gd name="connsiteX1" fmla="*/ 208230 w 208230"/>
                <a:gd name="connsiteY1" fmla="*/ 0 h 1705970"/>
                <a:gd name="connsiteX2" fmla="*/ 208230 w 208230"/>
                <a:gd name="connsiteY2" fmla="*/ 1705970 h 1705970"/>
                <a:gd name="connsiteX3" fmla="*/ 0 w 208230"/>
                <a:gd name="connsiteY3" fmla="*/ 1705970 h 1705970"/>
                <a:gd name="connsiteX4" fmla="*/ 0 w 208230"/>
                <a:gd name="connsiteY4" fmla="*/ 0 h 1705970"/>
                <a:gd name="connsiteX0" fmla="*/ 0 w 281411"/>
                <a:gd name="connsiteY0" fmla="*/ 151795 h 1857765"/>
                <a:gd name="connsiteX1" fmla="*/ 281411 w 281411"/>
                <a:gd name="connsiteY1" fmla="*/ 0 h 1857765"/>
                <a:gd name="connsiteX2" fmla="*/ 208230 w 281411"/>
                <a:gd name="connsiteY2" fmla="*/ 1857765 h 1857765"/>
                <a:gd name="connsiteX3" fmla="*/ 0 w 281411"/>
                <a:gd name="connsiteY3" fmla="*/ 1857765 h 1857765"/>
                <a:gd name="connsiteX4" fmla="*/ 0 w 281411"/>
                <a:gd name="connsiteY4" fmla="*/ 151795 h 1857765"/>
                <a:gd name="connsiteX0" fmla="*/ 0 w 297156"/>
                <a:gd name="connsiteY0" fmla="*/ 111929 h 1857765"/>
                <a:gd name="connsiteX1" fmla="*/ 297156 w 297156"/>
                <a:gd name="connsiteY1" fmla="*/ 0 h 1857765"/>
                <a:gd name="connsiteX2" fmla="*/ 223975 w 297156"/>
                <a:gd name="connsiteY2" fmla="*/ 1857765 h 1857765"/>
                <a:gd name="connsiteX3" fmla="*/ 15745 w 297156"/>
                <a:gd name="connsiteY3" fmla="*/ 1857765 h 1857765"/>
                <a:gd name="connsiteX4" fmla="*/ 0 w 297156"/>
                <a:gd name="connsiteY4" fmla="*/ 111929 h 1857765"/>
                <a:gd name="connsiteX0" fmla="*/ 229070 w 526226"/>
                <a:gd name="connsiteY0" fmla="*/ 111929 h 1857765"/>
                <a:gd name="connsiteX1" fmla="*/ 526226 w 526226"/>
                <a:gd name="connsiteY1" fmla="*/ 0 h 1857765"/>
                <a:gd name="connsiteX2" fmla="*/ 453045 w 526226"/>
                <a:gd name="connsiteY2" fmla="*/ 1857765 h 1857765"/>
                <a:gd name="connsiteX3" fmla="*/ 0 w 526226"/>
                <a:gd name="connsiteY3" fmla="*/ 1821323 h 1857765"/>
                <a:gd name="connsiteX4" fmla="*/ 229070 w 526226"/>
                <a:gd name="connsiteY4" fmla="*/ 111929 h 1857765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  <a:gd name="connsiteX0" fmla="*/ 229070 w 544091"/>
                <a:gd name="connsiteY0" fmla="*/ 105817 h 1861778"/>
                <a:gd name="connsiteX1" fmla="*/ 509006 w 544091"/>
                <a:gd name="connsiteY1" fmla="*/ 0 h 1861778"/>
                <a:gd name="connsiteX2" fmla="*/ 544091 w 544091"/>
                <a:gd name="connsiteY2" fmla="*/ 1861778 h 1861778"/>
                <a:gd name="connsiteX3" fmla="*/ 0 w 544091"/>
                <a:gd name="connsiteY3" fmla="*/ 1815211 h 1861778"/>
                <a:gd name="connsiteX4" fmla="*/ 229070 w 544091"/>
                <a:gd name="connsiteY4" fmla="*/ 105817 h 1861778"/>
                <a:gd name="connsiteX0" fmla="*/ 229070 w 544091"/>
                <a:gd name="connsiteY0" fmla="*/ 105817 h 1861778"/>
                <a:gd name="connsiteX1" fmla="*/ 509006 w 544091"/>
                <a:gd name="connsiteY1" fmla="*/ 0 h 1861778"/>
                <a:gd name="connsiteX2" fmla="*/ 544091 w 544091"/>
                <a:gd name="connsiteY2" fmla="*/ 1861778 h 1861778"/>
                <a:gd name="connsiteX3" fmla="*/ 0 w 544091"/>
                <a:gd name="connsiteY3" fmla="*/ 1815211 h 1861778"/>
                <a:gd name="connsiteX4" fmla="*/ 229070 w 544091"/>
                <a:gd name="connsiteY4" fmla="*/ 105817 h 186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091" h="1861778">
                  <a:moveTo>
                    <a:pt x="229070" y="105817"/>
                  </a:moveTo>
                  <a:lnTo>
                    <a:pt x="509006" y="0"/>
                  </a:lnTo>
                  <a:cubicBezTo>
                    <a:pt x="224186" y="1459464"/>
                    <a:pt x="504634" y="1621056"/>
                    <a:pt x="544091" y="1861778"/>
                  </a:cubicBezTo>
                  <a:cubicBezTo>
                    <a:pt x="361313" y="1764887"/>
                    <a:pt x="180769" y="1764401"/>
                    <a:pt x="0" y="1815211"/>
                  </a:cubicBezTo>
                  <a:cubicBezTo>
                    <a:pt x="27409" y="1315950"/>
                    <a:pt x="266430" y="354194"/>
                    <a:pt x="229070" y="105817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7">
              <a:extLst>
                <a:ext uri="{FF2B5EF4-FFF2-40B4-BE49-F238E27FC236}">
                  <a16:creationId xmlns:a16="http://schemas.microsoft.com/office/drawing/2014/main" id="{13550F5E-7D53-4823-B6C6-C779949F1D14}"/>
                </a:ext>
              </a:extLst>
            </p:cNvPr>
            <p:cNvSpPr/>
            <p:nvPr/>
          </p:nvSpPr>
          <p:spPr>
            <a:xfrm>
              <a:off x="2883883" y="2356587"/>
              <a:ext cx="817691" cy="1678430"/>
            </a:xfrm>
            <a:custGeom>
              <a:avLst/>
              <a:gdLst>
                <a:gd name="connsiteX0" fmla="*/ 0 w 558800"/>
                <a:gd name="connsiteY0" fmla="*/ 0 h 1638300"/>
                <a:gd name="connsiteX1" fmla="*/ 558800 w 558800"/>
                <a:gd name="connsiteY1" fmla="*/ 0 h 1638300"/>
                <a:gd name="connsiteX2" fmla="*/ 558800 w 558800"/>
                <a:gd name="connsiteY2" fmla="*/ 1638300 h 1638300"/>
                <a:gd name="connsiteX3" fmla="*/ 0 w 558800"/>
                <a:gd name="connsiteY3" fmla="*/ 1638300 h 1638300"/>
                <a:gd name="connsiteX4" fmla="*/ 0 w 558800"/>
                <a:gd name="connsiteY4" fmla="*/ 0 h 163830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31750 w 590550"/>
                <a:gd name="connsiteY3" fmla="*/ 1670050 h 1670050"/>
                <a:gd name="connsiteX4" fmla="*/ 0 w 590550"/>
                <a:gd name="connsiteY4" fmla="*/ 0 h 167005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247650 w 590550"/>
                <a:gd name="connsiteY3" fmla="*/ 1644650 h 1670050"/>
                <a:gd name="connsiteX4" fmla="*/ 0 w 590550"/>
                <a:gd name="connsiteY4" fmla="*/ 0 h 1670050"/>
                <a:gd name="connsiteX0" fmla="*/ 104037 w 694587"/>
                <a:gd name="connsiteY0" fmla="*/ 0 h 1670050"/>
                <a:gd name="connsiteX1" fmla="*/ 694587 w 694587"/>
                <a:gd name="connsiteY1" fmla="*/ 31750 h 1670050"/>
                <a:gd name="connsiteX2" fmla="*/ 694587 w 694587"/>
                <a:gd name="connsiteY2" fmla="*/ 1670050 h 1670050"/>
                <a:gd name="connsiteX3" fmla="*/ 351687 w 694587"/>
                <a:gd name="connsiteY3" fmla="*/ 1644650 h 1670050"/>
                <a:gd name="connsiteX4" fmla="*/ 104037 w 694587"/>
                <a:gd name="connsiteY4" fmla="*/ 0 h 1670050"/>
                <a:gd name="connsiteX0" fmla="*/ 227141 w 817691"/>
                <a:gd name="connsiteY0" fmla="*/ 0 h 1670050"/>
                <a:gd name="connsiteX1" fmla="*/ 817691 w 817691"/>
                <a:gd name="connsiteY1" fmla="*/ 317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8380 h 1678430"/>
                <a:gd name="connsiteX1" fmla="*/ 703391 w 817691"/>
                <a:gd name="connsiteY1" fmla="*/ 230630 h 1678430"/>
                <a:gd name="connsiteX2" fmla="*/ 817691 w 817691"/>
                <a:gd name="connsiteY2" fmla="*/ 1678430 h 1678430"/>
                <a:gd name="connsiteX3" fmla="*/ 474791 w 817691"/>
                <a:gd name="connsiteY3" fmla="*/ 1653030 h 1678430"/>
                <a:gd name="connsiteX4" fmla="*/ 227141 w 817691"/>
                <a:gd name="connsiteY4" fmla="*/ 8380 h 167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91" h="1678430">
                  <a:moveTo>
                    <a:pt x="227141" y="8380"/>
                  </a:moveTo>
                  <a:cubicBezTo>
                    <a:pt x="392241" y="-25487"/>
                    <a:pt x="557341" y="42247"/>
                    <a:pt x="703391" y="230630"/>
                  </a:cubicBezTo>
                  <a:lnTo>
                    <a:pt x="817691" y="1678430"/>
                  </a:lnTo>
                  <a:lnTo>
                    <a:pt x="474791" y="1653030"/>
                  </a:lnTo>
                  <a:cubicBezTo>
                    <a:pt x="-191959" y="1333413"/>
                    <a:pt x="-39559" y="239097"/>
                    <a:pt x="227141" y="8380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8">
              <a:extLst>
                <a:ext uri="{FF2B5EF4-FFF2-40B4-BE49-F238E27FC236}">
                  <a16:creationId xmlns:a16="http://schemas.microsoft.com/office/drawing/2014/main" id="{ED3BFAB4-256B-4C9A-8AA4-2A6583A608AD}"/>
                </a:ext>
              </a:extLst>
            </p:cNvPr>
            <p:cNvSpPr/>
            <p:nvPr/>
          </p:nvSpPr>
          <p:spPr>
            <a:xfrm>
              <a:off x="3145191" y="2533806"/>
              <a:ext cx="3058757" cy="1808581"/>
            </a:xfrm>
            <a:custGeom>
              <a:avLst/>
              <a:gdLst>
                <a:gd name="connsiteX0" fmla="*/ 0 w 2660650"/>
                <a:gd name="connsiteY0" fmla="*/ 0 h 531681"/>
                <a:gd name="connsiteX1" fmla="*/ 2660650 w 2660650"/>
                <a:gd name="connsiteY1" fmla="*/ 0 h 531681"/>
                <a:gd name="connsiteX2" fmla="*/ 2660650 w 2660650"/>
                <a:gd name="connsiteY2" fmla="*/ 531681 h 531681"/>
                <a:gd name="connsiteX3" fmla="*/ 0 w 2660650"/>
                <a:gd name="connsiteY3" fmla="*/ 531681 h 531681"/>
                <a:gd name="connsiteX4" fmla="*/ 0 w 2660650"/>
                <a:gd name="connsiteY4" fmla="*/ 0 h 5316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660650 w 2794000"/>
                <a:gd name="connsiteY2" fmla="*/ 69678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76200 w 2870200"/>
                <a:gd name="connsiteY0" fmla="*/ 165100 h 919031"/>
                <a:gd name="connsiteX1" fmla="*/ 2870200 w 2870200"/>
                <a:gd name="connsiteY1" fmla="*/ 0 h 919031"/>
                <a:gd name="connsiteX2" fmla="*/ 2806700 w 2870200"/>
                <a:gd name="connsiteY2" fmla="*/ 118931 h 919031"/>
                <a:gd name="connsiteX3" fmla="*/ 0 w 2870200"/>
                <a:gd name="connsiteY3" fmla="*/ 919031 h 919031"/>
                <a:gd name="connsiteX4" fmla="*/ 76200 w 2870200"/>
                <a:gd name="connsiteY4" fmla="*/ 165100 h 919031"/>
                <a:gd name="connsiteX0" fmla="*/ 76200 w 2870200"/>
                <a:gd name="connsiteY0" fmla="*/ 165100 h 1258957"/>
                <a:gd name="connsiteX1" fmla="*/ 2870200 w 2870200"/>
                <a:gd name="connsiteY1" fmla="*/ 0 h 1258957"/>
                <a:gd name="connsiteX2" fmla="*/ 2806700 w 2870200"/>
                <a:gd name="connsiteY2" fmla="*/ 118931 h 1258957"/>
                <a:gd name="connsiteX3" fmla="*/ 0 w 2870200"/>
                <a:gd name="connsiteY3" fmla="*/ 919031 h 1258957"/>
                <a:gd name="connsiteX4" fmla="*/ 76200 w 2870200"/>
                <a:gd name="connsiteY4" fmla="*/ 165100 h 1258957"/>
                <a:gd name="connsiteX0" fmla="*/ 76200 w 2844800"/>
                <a:gd name="connsiteY0" fmla="*/ 215900 h 1309757"/>
                <a:gd name="connsiteX1" fmla="*/ 2844800 w 2844800"/>
                <a:gd name="connsiteY1" fmla="*/ 0 h 1309757"/>
                <a:gd name="connsiteX2" fmla="*/ 2806700 w 2844800"/>
                <a:gd name="connsiteY2" fmla="*/ 169731 h 1309757"/>
                <a:gd name="connsiteX3" fmla="*/ 0 w 2844800"/>
                <a:gd name="connsiteY3" fmla="*/ 969831 h 1309757"/>
                <a:gd name="connsiteX4" fmla="*/ 76200 w 2844800"/>
                <a:gd name="connsiteY4" fmla="*/ 215900 h 1309757"/>
                <a:gd name="connsiteX0" fmla="*/ 76200 w 2844800"/>
                <a:gd name="connsiteY0" fmla="*/ 215900 h 1306996"/>
                <a:gd name="connsiteX1" fmla="*/ 2844800 w 2844800"/>
                <a:gd name="connsiteY1" fmla="*/ 0 h 1306996"/>
                <a:gd name="connsiteX2" fmla="*/ 2813050 w 2844800"/>
                <a:gd name="connsiteY2" fmla="*/ 157031 h 1306996"/>
                <a:gd name="connsiteX3" fmla="*/ 0 w 2844800"/>
                <a:gd name="connsiteY3" fmla="*/ 969831 h 1306996"/>
                <a:gd name="connsiteX4" fmla="*/ 76200 w 2844800"/>
                <a:gd name="connsiteY4" fmla="*/ 215900 h 1306996"/>
                <a:gd name="connsiteX0" fmla="*/ 76200 w 2844800"/>
                <a:gd name="connsiteY0" fmla="*/ 215900 h 1302246"/>
                <a:gd name="connsiteX1" fmla="*/ 2844800 w 2844800"/>
                <a:gd name="connsiteY1" fmla="*/ 0 h 1302246"/>
                <a:gd name="connsiteX2" fmla="*/ 2813050 w 2844800"/>
                <a:gd name="connsiteY2" fmla="*/ 157031 h 1302246"/>
                <a:gd name="connsiteX3" fmla="*/ 0 w 2844800"/>
                <a:gd name="connsiteY3" fmla="*/ 969831 h 1302246"/>
                <a:gd name="connsiteX4" fmla="*/ 76200 w 2844800"/>
                <a:gd name="connsiteY4" fmla="*/ 215900 h 1302246"/>
                <a:gd name="connsiteX0" fmla="*/ 76200 w 2844800"/>
                <a:gd name="connsiteY0" fmla="*/ 215900 h 1310621"/>
                <a:gd name="connsiteX1" fmla="*/ 2844800 w 2844800"/>
                <a:gd name="connsiteY1" fmla="*/ 0 h 1310621"/>
                <a:gd name="connsiteX2" fmla="*/ 2813050 w 2844800"/>
                <a:gd name="connsiteY2" fmla="*/ 157031 h 1310621"/>
                <a:gd name="connsiteX3" fmla="*/ 0 w 2844800"/>
                <a:gd name="connsiteY3" fmla="*/ 969831 h 1310621"/>
                <a:gd name="connsiteX4" fmla="*/ 76200 w 2844800"/>
                <a:gd name="connsiteY4" fmla="*/ 215900 h 1310621"/>
                <a:gd name="connsiteX0" fmla="*/ 76200 w 2844800"/>
                <a:gd name="connsiteY0" fmla="*/ 215900 h 1327448"/>
                <a:gd name="connsiteX1" fmla="*/ 2844800 w 2844800"/>
                <a:gd name="connsiteY1" fmla="*/ 0 h 1327448"/>
                <a:gd name="connsiteX2" fmla="*/ 2813050 w 2844800"/>
                <a:gd name="connsiteY2" fmla="*/ 157031 h 1327448"/>
                <a:gd name="connsiteX3" fmla="*/ 0 w 2844800"/>
                <a:gd name="connsiteY3" fmla="*/ 969831 h 1327448"/>
                <a:gd name="connsiteX4" fmla="*/ 76200 w 2844800"/>
                <a:gd name="connsiteY4" fmla="*/ 215900 h 1327448"/>
                <a:gd name="connsiteX0" fmla="*/ 218561 w 2987161"/>
                <a:gd name="connsiteY0" fmla="*/ 215900 h 1327448"/>
                <a:gd name="connsiteX1" fmla="*/ 2987161 w 2987161"/>
                <a:gd name="connsiteY1" fmla="*/ 0 h 1327448"/>
                <a:gd name="connsiteX2" fmla="*/ 2955411 w 2987161"/>
                <a:gd name="connsiteY2" fmla="*/ 157031 h 1327448"/>
                <a:gd name="connsiteX3" fmla="*/ 142361 w 2987161"/>
                <a:gd name="connsiteY3" fmla="*/ 969831 h 1327448"/>
                <a:gd name="connsiteX4" fmla="*/ 218561 w 2987161"/>
                <a:gd name="connsiteY4" fmla="*/ 215900 h 1327448"/>
                <a:gd name="connsiteX0" fmla="*/ 238644 w 3007244"/>
                <a:gd name="connsiteY0" fmla="*/ 215900 h 1377389"/>
                <a:gd name="connsiteX1" fmla="*/ 3007244 w 3007244"/>
                <a:gd name="connsiteY1" fmla="*/ 0 h 1377389"/>
                <a:gd name="connsiteX2" fmla="*/ 2975494 w 3007244"/>
                <a:gd name="connsiteY2" fmla="*/ 157031 h 1377389"/>
                <a:gd name="connsiteX3" fmla="*/ 137044 w 3007244"/>
                <a:gd name="connsiteY3" fmla="*/ 1033331 h 1377389"/>
                <a:gd name="connsiteX4" fmla="*/ 238644 w 3007244"/>
                <a:gd name="connsiteY4" fmla="*/ 215900 h 1377389"/>
                <a:gd name="connsiteX0" fmla="*/ 238644 w 3007244"/>
                <a:gd name="connsiteY0" fmla="*/ 215900 h 1291158"/>
                <a:gd name="connsiteX1" fmla="*/ 3007244 w 3007244"/>
                <a:gd name="connsiteY1" fmla="*/ 0 h 1291158"/>
                <a:gd name="connsiteX2" fmla="*/ 2975494 w 3007244"/>
                <a:gd name="connsiteY2" fmla="*/ 157031 h 1291158"/>
                <a:gd name="connsiteX3" fmla="*/ 137044 w 3007244"/>
                <a:gd name="connsiteY3" fmla="*/ 1033331 h 1291158"/>
                <a:gd name="connsiteX4" fmla="*/ 238644 w 3007244"/>
                <a:gd name="connsiteY4" fmla="*/ 215900 h 1291158"/>
                <a:gd name="connsiteX0" fmla="*/ 238644 w 3007244"/>
                <a:gd name="connsiteY0" fmla="*/ 215900 h 1327151"/>
                <a:gd name="connsiteX1" fmla="*/ 3007244 w 3007244"/>
                <a:gd name="connsiteY1" fmla="*/ 0 h 1327151"/>
                <a:gd name="connsiteX2" fmla="*/ 2975494 w 3007244"/>
                <a:gd name="connsiteY2" fmla="*/ 157031 h 1327151"/>
                <a:gd name="connsiteX3" fmla="*/ 137044 w 3007244"/>
                <a:gd name="connsiteY3" fmla="*/ 1033331 h 1327151"/>
                <a:gd name="connsiteX4" fmla="*/ 238644 w 3007244"/>
                <a:gd name="connsiteY4" fmla="*/ 215900 h 1327151"/>
                <a:gd name="connsiteX0" fmla="*/ 213604 w 3013954"/>
                <a:gd name="connsiteY0" fmla="*/ 0 h 1416051"/>
                <a:gd name="connsiteX1" fmla="*/ 3013954 w 3013954"/>
                <a:gd name="connsiteY1" fmla="*/ 88900 h 1416051"/>
                <a:gd name="connsiteX2" fmla="*/ 2982204 w 3013954"/>
                <a:gd name="connsiteY2" fmla="*/ 245931 h 1416051"/>
                <a:gd name="connsiteX3" fmla="*/ 143754 w 3013954"/>
                <a:gd name="connsiteY3" fmla="*/ 1122231 h 1416051"/>
                <a:gd name="connsiteX4" fmla="*/ 213604 w 3013954"/>
                <a:gd name="connsiteY4" fmla="*/ 0 h 1416051"/>
                <a:gd name="connsiteX0" fmla="*/ 258407 w 3058757"/>
                <a:gd name="connsiteY0" fmla="*/ 0 h 1416051"/>
                <a:gd name="connsiteX1" fmla="*/ 3058757 w 3058757"/>
                <a:gd name="connsiteY1" fmla="*/ 88900 h 1416051"/>
                <a:gd name="connsiteX2" fmla="*/ 3027007 w 3058757"/>
                <a:gd name="connsiteY2" fmla="*/ 245931 h 1416051"/>
                <a:gd name="connsiteX3" fmla="*/ 188557 w 3058757"/>
                <a:gd name="connsiteY3" fmla="*/ 1122231 h 1416051"/>
                <a:gd name="connsiteX4" fmla="*/ 258407 w 3058757"/>
                <a:gd name="connsiteY4" fmla="*/ 0 h 1416051"/>
                <a:gd name="connsiteX0" fmla="*/ 258407 w 3058757"/>
                <a:gd name="connsiteY0" fmla="*/ 292992 h 1709043"/>
                <a:gd name="connsiteX1" fmla="*/ 3058757 w 3058757"/>
                <a:gd name="connsiteY1" fmla="*/ 381892 h 1709043"/>
                <a:gd name="connsiteX2" fmla="*/ 3027007 w 3058757"/>
                <a:gd name="connsiteY2" fmla="*/ 538923 h 1709043"/>
                <a:gd name="connsiteX3" fmla="*/ 188557 w 3058757"/>
                <a:gd name="connsiteY3" fmla="*/ 1415223 h 1709043"/>
                <a:gd name="connsiteX4" fmla="*/ 258407 w 3058757"/>
                <a:gd name="connsiteY4" fmla="*/ 292992 h 1709043"/>
                <a:gd name="connsiteX0" fmla="*/ 258407 w 3058757"/>
                <a:gd name="connsiteY0" fmla="*/ 392530 h 1808581"/>
                <a:gd name="connsiteX1" fmla="*/ 3058757 w 3058757"/>
                <a:gd name="connsiteY1" fmla="*/ 481430 h 1808581"/>
                <a:gd name="connsiteX2" fmla="*/ 3027007 w 3058757"/>
                <a:gd name="connsiteY2" fmla="*/ 638461 h 1808581"/>
                <a:gd name="connsiteX3" fmla="*/ 188557 w 3058757"/>
                <a:gd name="connsiteY3" fmla="*/ 1514761 h 1808581"/>
                <a:gd name="connsiteX4" fmla="*/ 258407 w 3058757"/>
                <a:gd name="connsiteY4" fmla="*/ 392530 h 180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757" h="1808581">
                  <a:moveTo>
                    <a:pt x="258407" y="392530"/>
                  </a:moveTo>
                  <a:cubicBezTo>
                    <a:pt x="1014057" y="-301737"/>
                    <a:pt x="2620607" y="51747"/>
                    <a:pt x="3058757" y="481430"/>
                  </a:cubicBezTo>
                  <a:lnTo>
                    <a:pt x="3027007" y="638461"/>
                  </a:lnTo>
                  <a:cubicBezTo>
                    <a:pt x="2104140" y="1713728"/>
                    <a:pt x="647874" y="2147644"/>
                    <a:pt x="188557" y="1514761"/>
                  </a:cubicBezTo>
                  <a:cubicBezTo>
                    <a:pt x="-160693" y="1034851"/>
                    <a:pt x="42507" y="605740"/>
                    <a:pt x="258407" y="392530"/>
                  </a:cubicBezTo>
                  <a:close/>
                </a:path>
              </a:pathLst>
            </a:custGeom>
            <a:solidFill>
              <a:srgbClr val="0611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0">
              <a:extLst>
                <a:ext uri="{FF2B5EF4-FFF2-40B4-BE49-F238E27FC236}">
                  <a16:creationId xmlns:a16="http://schemas.microsoft.com/office/drawing/2014/main" id="{9DC50112-F78B-438A-A4B2-151355448325}"/>
                </a:ext>
              </a:extLst>
            </p:cNvPr>
            <p:cNvSpPr/>
            <p:nvPr/>
          </p:nvSpPr>
          <p:spPr>
            <a:xfrm>
              <a:off x="5712426" y="2746485"/>
              <a:ext cx="692249" cy="852378"/>
            </a:xfrm>
            <a:custGeom>
              <a:avLst/>
              <a:gdLst>
                <a:gd name="connsiteX0" fmla="*/ 0 w 157162"/>
                <a:gd name="connsiteY0" fmla="*/ 0 h 271463"/>
                <a:gd name="connsiteX1" fmla="*/ 157162 w 157162"/>
                <a:gd name="connsiteY1" fmla="*/ 0 h 271463"/>
                <a:gd name="connsiteX2" fmla="*/ 157162 w 157162"/>
                <a:gd name="connsiteY2" fmla="*/ 271463 h 271463"/>
                <a:gd name="connsiteX3" fmla="*/ 0 w 157162"/>
                <a:gd name="connsiteY3" fmla="*/ 271463 h 271463"/>
                <a:gd name="connsiteX4" fmla="*/ 0 w 157162"/>
                <a:gd name="connsiteY4" fmla="*/ 0 h 271463"/>
                <a:gd name="connsiteX0" fmla="*/ 0 w 211137"/>
                <a:gd name="connsiteY0" fmla="*/ 0 h 417513"/>
                <a:gd name="connsiteX1" fmla="*/ 211137 w 211137"/>
                <a:gd name="connsiteY1" fmla="*/ 146050 h 417513"/>
                <a:gd name="connsiteX2" fmla="*/ 211137 w 211137"/>
                <a:gd name="connsiteY2" fmla="*/ 417513 h 417513"/>
                <a:gd name="connsiteX3" fmla="*/ 53975 w 211137"/>
                <a:gd name="connsiteY3" fmla="*/ 417513 h 417513"/>
                <a:gd name="connsiteX4" fmla="*/ 0 w 211137"/>
                <a:gd name="connsiteY4" fmla="*/ 0 h 417513"/>
                <a:gd name="connsiteX0" fmla="*/ 31750 w 242887"/>
                <a:gd name="connsiteY0" fmla="*/ 0 h 735013"/>
                <a:gd name="connsiteX1" fmla="*/ 242887 w 242887"/>
                <a:gd name="connsiteY1" fmla="*/ 146050 h 735013"/>
                <a:gd name="connsiteX2" fmla="*/ 242887 w 242887"/>
                <a:gd name="connsiteY2" fmla="*/ 417513 h 735013"/>
                <a:gd name="connsiteX3" fmla="*/ 0 w 242887"/>
                <a:gd name="connsiteY3" fmla="*/ 735013 h 735013"/>
                <a:gd name="connsiteX4" fmla="*/ 31750 w 242887"/>
                <a:gd name="connsiteY4" fmla="*/ 0 h 735013"/>
                <a:gd name="connsiteX0" fmla="*/ 25400 w 242887"/>
                <a:gd name="connsiteY0" fmla="*/ 0 h 760413"/>
                <a:gd name="connsiteX1" fmla="*/ 242887 w 242887"/>
                <a:gd name="connsiteY1" fmla="*/ 171450 h 760413"/>
                <a:gd name="connsiteX2" fmla="*/ 242887 w 242887"/>
                <a:gd name="connsiteY2" fmla="*/ 442913 h 760413"/>
                <a:gd name="connsiteX3" fmla="*/ 0 w 242887"/>
                <a:gd name="connsiteY3" fmla="*/ 760413 h 760413"/>
                <a:gd name="connsiteX4" fmla="*/ 25400 w 242887"/>
                <a:gd name="connsiteY4" fmla="*/ 0 h 760413"/>
                <a:gd name="connsiteX0" fmla="*/ 25400 w 449262"/>
                <a:gd name="connsiteY0" fmla="*/ 73025 h 833438"/>
                <a:gd name="connsiteX1" fmla="*/ 449262 w 449262"/>
                <a:gd name="connsiteY1" fmla="*/ 0 h 833438"/>
                <a:gd name="connsiteX2" fmla="*/ 242887 w 449262"/>
                <a:gd name="connsiteY2" fmla="*/ 515938 h 833438"/>
                <a:gd name="connsiteX3" fmla="*/ 0 w 449262"/>
                <a:gd name="connsiteY3" fmla="*/ 833438 h 833438"/>
                <a:gd name="connsiteX4" fmla="*/ 25400 w 449262"/>
                <a:gd name="connsiteY4" fmla="*/ 73025 h 833438"/>
                <a:gd name="connsiteX0" fmla="*/ 25400 w 517676"/>
                <a:gd name="connsiteY0" fmla="*/ 73025 h 833438"/>
                <a:gd name="connsiteX1" fmla="*/ 449262 w 517676"/>
                <a:gd name="connsiteY1" fmla="*/ 0 h 833438"/>
                <a:gd name="connsiteX2" fmla="*/ 515937 w 517676"/>
                <a:gd name="connsiteY2" fmla="*/ 180975 h 833438"/>
                <a:gd name="connsiteX3" fmla="*/ 242887 w 517676"/>
                <a:gd name="connsiteY3" fmla="*/ 515938 h 833438"/>
                <a:gd name="connsiteX4" fmla="*/ 0 w 517676"/>
                <a:gd name="connsiteY4" fmla="*/ 833438 h 833438"/>
                <a:gd name="connsiteX5" fmla="*/ 25400 w 517676"/>
                <a:gd name="connsiteY5" fmla="*/ 73025 h 833438"/>
                <a:gd name="connsiteX0" fmla="*/ 25400 w 520509"/>
                <a:gd name="connsiteY0" fmla="*/ 73025 h 833438"/>
                <a:gd name="connsiteX1" fmla="*/ 449262 w 520509"/>
                <a:gd name="connsiteY1" fmla="*/ 0 h 833438"/>
                <a:gd name="connsiteX2" fmla="*/ 319087 w 520509"/>
                <a:gd name="connsiteY2" fmla="*/ 88900 h 833438"/>
                <a:gd name="connsiteX3" fmla="*/ 515937 w 520509"/>
                <a:gd name="connsiteY3" fmla="*/ 180975 h 833438"/>
                <a:gd name="connsiteX4" fmla="*/ 242887 w 520509"/>
                <a:gd name="connsiteY4" fmla="*/ 515938 h 833438"/>
                <a:gd name="connsiteX5" fmla="*/ 0 w 520509"/>
                <a:gd name="connsiteY5" fmla="*/ 833438 h 833438"/>
                <a:gd name="connsiteX6" fmla="*/ 25400 w 520509"/>
                <a:gd name="connsiteY6" fmla="*/ 73025 h 833438"/>
                <a:gd name="connsiteX0" fmla="*/ 25400 w 515937"/>
                <a:gd name="connsiteY0" fmla="*/ 73025 h 833438"/>
                <a:gd name="connsiteX1" fmla="*/ 449262 w 515937"/>
                <a:gd name="connsiteY1" fmla="*/ 0 h 833438"/>
                <a:gd name="connsiteX2" fmla="*/ 319087 w 515937"/>
                <a:gd name="connsiteY2" fmla="*/ 88900 h 833438"/>
                <a:gd name="connsiteX3" fmla="*/ 515937 w 515937"/>
                <a:gd name="connsiteY3" fmla="*/ 180975 h 833438"/>
                <a:gd name="connsiteX4" fmla="*/ 436562 w 515937"/>
                <a:gd name="connsiteY4" fmla="*/ 212725 h 833438"/>
                <a:gd name="connsiteX5" fmla="*/ 242887 w 515937"/>
                <a:gd name="connsiteY5" fmla="*/ 515938 h 833438"/>
                <a:gd name="connsiteX6" fmla="*/ 0 w 515937"/>
                <a:gd name="connsiteY6" fmla="*/ 833438 h 833438"/>
                <a:gd name="connsiteX7" fmla="*/ 25400 w 515937"/>
                <a:gd name="connsiteY7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242887 w 551562"/>
                <a:gd name="connsiteY6" fmla="*/ 515938 h 833438"/>
                <a:gd name="connsiteX7" fmla="*/ 0 w 551562"/>
                <a:gd name="connsiteY7" fmla="*/ 833438 h 833438"/>
                <a:gd name="connsiteX8" fmla="*/ 25400 w 551562"/>
                <a:gd name="connsiteY8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242887 w 551562"/>
                <a:gd name="connsiteY7" fmla="*/ 515938 h 833438"/>
                <a:gd name="connsiteX8" fmla="*/ 0 w 551562"/>
                <a:gd name="connsiteY8" fmla="*/ 833438 h 833438"/>
                <a:gd name="connsiteX9" fmla="*/ 25400 w 551562"/>
                <a:gd name="connsiteY9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242887 w 551562"/>
                <a:gd name="connsiteY8" fmla="*/ 515938 h 833438"/>
                <a:gd name="connsiteX9" fmla="*/ 0 w 551562"/>
                <a:gd name="connsiteY9" fmla="*/ 833438 h 833438"/>
                <a:gd name="connsiteX10" fmla="*/ 25400 w 551562"/>
                <a:gd name="connsiteY10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242887 w 551562"/>
                <a:gd name="connsiteY9" fmla="*/ 515938 h 833438"/>
                <a:gd name="connsiteX10" fmla="*/ 0 w 551562"/>
                <a:gd name="connsiteY10" fmla="*/ 833438 h 833438"/>
                <a:gd name="connsiteX11" fmla="*/ 25400 w 551562"/>
                <a:gd name="connsiteY11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42887 w 551562"/>
                <a:gd name="connsiteY10" fmla="*/ 5159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0 w 551562"/>
                <a:gd name="connsiteY12" fmla="*/ 833438 h 833438"/>
                <a:gd name="connsiteX13" fmla="*/ 25400 w 551562"/>
                <a:gd name="connsiteY13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91965 h 852378"/>
                <a:gd name="connsiteX1" fmla="*/ 449262 w 551562"/>
                <a:gd name="connsiteY1" fmla="*/ 18940 h 852378"/>
                <a:gd name="connsiteX2" fmla="*/ 319087 w 551562"/>
                <a:gd name="connsiteY2" fmla="*/ 107840 h 852378"/>
                <a:gd name="connsiteX3" fmla="*/ 515937 w 551562"/>
                <a:gd name="connsiteY3" fmla="*/ 199915 h 852378"/>
                <a:gd name="connsiteX4" fmla="*/ 436562 w 551562"/>
                <a:gd name="connsiteY4" fmla="*/ 231665 h 852378"/>
                <a:gd name="connsiteX5" fmla="*/ 550862 w 551562"/>
                <a:gd name="connsiteY5" fmla="*/ 387240 h 852378"/>
                <a:gd name="connsiteX6" fmla="*/ 427036 w 551562"/>
                <a:gd name="connsiteY6" fmla="*/ 377715 h 852378"/>
                <a:gd name="connsiteX7" fmla="*/ 496886 w 551562"/>
                <a:gd name="connsiteY7" fmla="*/ 565040 h 852378"/>
                <a:gd name="connsiteX8" fmla="*/ 382586 w 551562"/>
                <a:gd name="connsiteY8" fmla="*/ 507890 h 852378"/>
                <a:gd name="connsiteX9" fmla="*/ 363536 w 551562"/>
                <a:gd name="connsiteY9" fmla="*/ 688865 h 852378"/>
                <a:gd name="connsiteX10" fmla="*/ 293687 w 551562"/>
                <a:gd name="connsiteY10" fmla="*/ 560278 h 852378"/>
                <a:gd name="connsiteX11" fmla="*/ 207961 w 551562"/>
                <a:gd name="connsiteY11" fmla="*/ 771415 h 852378"/>
                <a:gd name="connsiteX12" fmla="*/ 153986 w 551562"/>
                <a:gd name="connsiteY12" fmla="*/ 634890 h 852378"/>
                <a:gd name="connsiteX13" fmla="*/ 0 w 551562"/>
                <a:gd name="connsiteY13" fmla="*/ 852378 h 852378"/>
                <a:gd name="connsiteX14" fmla="*/ 25400 w 551562"/>
                <a:gd name="connsiteY14" fmla="*/ 91965 h 852378"/>
                <a:gd name="connsiteX0" fmla="*/ 114540 w 640702"/>
                <a:gd name="connsiteY0" fmla="*/ 91965 h 852378"/>
                <a:gd name="connsiteX1" fmla="*/ 538402 w 640702"/>
                <a:gd name="connsiteY1" fmla="*/ 18940 h 852378"/>
                <a:gd name="connsiteX2" fmla="*/ 408227 w 640702"/>
                <a:gd name="connsiteY2" fmla="*/ 107840 h 852378"/>
                <a:gd name="connsiteX3" fmla="*/ 605077 w 640702"/>
                <a:gd name="connsiteY3" fmla="*/ 199915 h 852378"/>
                <a:gd name="connsiteX4" fmla="*/ 525702 w 640702"/>
                <a:gd name="connsiteY4" fmla="*/ 231665 h 852378"/>
                <a:gd name="connsiteX5" fmla="*/ 640002 w 640702"/>
                <a:gd name="connsiteY5" fmla="*/ 387240 h 852378"/>
                <a:gd name="connsiteX6" fmla="*/ 516176 w 640702"/>
                <a:gd name="connsiteY6" fmla="*/ 377715 h 852378"/>
                <a:gd name="connsiteX7" fmla="*/ 586026 w 640702"/>
                <a:gd name="connsiteY7" fmla="*/ 565040 h 852378"/>
                <a:gd name="connsiteX8" fmla="*/ 471726 w 640702"/>
                <a:gd name="connsiteY8" fmla="*/ 507890 h 852378"/>
                <a:gd name="connsiteX9" fmla="*/ 452676 w 640702"/>
                <a:gd name="connsiteY9" fmla="*/ 688865 h 852378"/>
                <a:gd name="connsiteX10" fmla="*/ 382827 w 640702"/>
                <a:gd name="connsiteY10" fmla="*/ 560278 h 852378"/>
                <a:gd name="connsiteX11" fmla="*/ 297101 w 640702"/>
                <a:gd name="connsiteY11" fmla="*/ 771415 h 852378"/>
                <a:gd name="connsiteX12" fmla="*/ 243126 w 640702"/>
                <a:gd name="connsiteY12" fmla="*/ 634890 h 852378"/>
                <a:gd name="connsiteX13" fmla="*/ 89140 w 640702"/>
                <a:gd name="connsiteY13" fmla="*/ 852378 h 852378"/>
                <a:gd name="connsiteX14" fmla="*/ 114540 w 640702"/>
                <a:gd name="connsiteY14" fmla="*/ 91965 h 852378"/>
                <a:gd name="connsiteX0" fmla="*/ 166087 w 692249"/>
                <a:gd name="connsiteY0" fmla="*/ 91965 h 852378"/>
                <a:gd name="connsiteX1" fmla="*/ 589949 w 692249"/>
                <a:gd name="connsiteY1" fmla="*/ 18940 h 852378"/>
                <a:gd name="connsiteX2" fmla="*/ 459774 w 692249"/>
                <a:gd name="connsiteY2" fmla="*/ 107840 h 852378"/>
                <a:gd name="connsiteX3" fmla="*/ 656624 w 692249"/>
                <a:gd name="connsiteY3" fmla="*/ 199915 h 852378"/>
                <a:gd name="connsiteX4" fmla="*/ 577249 w 692249"/>
                <a:gd name="connsiteY4" fmla="*/ 231665 h 852378"/>
                <a:gd name="connsiteX5" fmla="*/ 691549 w 692249"/>
                <a:gd name="connsiteY5" fmla="*/ 387240 h 852378"/>
                <a:gd name="connsiteX6" fmla="*/ 567723 w 692249"/>
                <a:gd name="connsiteY6" fmla="*/ 377715 h 852378"/>
                <a:gd name="connsiteX7" fmla="*/ 637573 w 692249"/>
                <a:gd name="connsiteY7" fmla="*/ 565040 h 852378"/>
                <a:gd name="connsiteX8" fmla="*/ 523273 w 692249"/>
                <a:gd name="connsiteY8" fmla="*/ 507890 h 852378"/>
                <a:gd name="connsiteX9" fmla="*/ 504223 w 692249"/>
                <a:gd name="connsiteY9" fmla="*/ 688865 h 852378"/>
                <a:gd name="connsiteX10" fmla="*/ 434374 w 692249"/>
                <a:gd name="connsiteY10" fmla="*/ 560278 h 852378"/>
                <a:gd name="connsiteX11" fmla="*/ 348648 w 692249"/>
                <a:gd name="connsiteY11" fmla="*/ 771415 h 852378"/>
                <a:gd name="connsiteX12" fmla="*/ 294673 w 692249"/>
                <a:gd name="connsiteY12" fmla="*/ 634890 h 852378"/>
                <a:gd name="connsiteX13" fmla="*/ 140687 w 692249"/>
                <a:gd name="connsiteY13" fmla="*/ 852378 h 852378"/>
                <a:gd name="connsiteX14" fmla="*/ 166087 w 692249"/>
                <a:gd name="connsiteY14" fmla="*/ 91965 h 85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2249" h="852378">
                  <a:moveTo>
                    <a:pt x="166087" y="91965"/>
                  </a:moveTo>
                  <a:cubicBezTo>
                    <a:pt x="278799" y="-18102"/>
                    <a:pt x="547087" y="-10693"/>
                    <a:pt x="589949" y="18940"/>
                  </a:cubicBezTo>
                  <a:cubicBezTo>
                    <a:pt x="665355" y="19998"/>
                    <a:pt x="448662" y="77678"/>
                    <a:pt x="459774" y="107840"/>
                  </a:cubicBezTo>
                  <a:cubicBezTo>
                    <a:pt x="470886" y="138002"/>
                    <a:pt x="630695" y="175573"/>
                    <a:pt x="656624" y="199915"/>
                  </a:cubicBezTo>
                  <a:cubicBezTo>
                    <a:pt x="642866" y="217907"/>
                    <a:pt x="591007" y="213673"/>
                    <a:pt x="577249" y="231665"/>
                  </a:cubicBezTo>
                  <a:cubicBezTo>
                    <a:pt x="565607" y="249657"/>
                    <a:pt x="703191" y="369248"/>
                    <a:pt x="691549" y="387240"/>
                  </a:cubicBezTo>
                  <a:cubicBezTo>
                    <a:pt x="671440" y="398882"/>
                    <a:pt x="587832" y="366073"/>
                    <a:pt x="567723" y="377715"/>
                  </a:cubicBezTo>
                  <a:cubicBezTo>
                    <a:pt x="557140" y="386182"/>
                    <a:pt x="648156" y="556573"/>
                    <a:pt x="637573" y="565040"/>
                  </a:cubicBezTo>
                  <a:cubicBezTo>
                    <a:pt x="591006" y="558690"/>
                    <a:pt x="569840" y="514240"/>
                    <a:pt x="523273" y="507890"/>
                  </a:cubicBezTo>
                  <a:cubicBezTo>
                    <a:pt x="498931" y="512123"/>
                    <a:pt x="528565" y="684632"/>
                    <a:pt x="504223" y="688865"/>
                  </a:cubicBezTo>
                  <a:lnTo>
                    <a:pt x="434374" y="560278"/>
                  </a:lnTo>
                  <a:cubicBezTo>
                    <a:pt x="412149" y="581974"/>
                    <a:pt x="370873" y="749719"/>
                    <a:pt x="348648" y="771415"/>
                  </a:cubicBezTo>
                  <a:cubicBezTo>
                    <a:pt x="312665" y="785173"/>
                    <a:pt x="330656" y="621132"/>
                    <a:pt x="294673" y="634890"/>
                  </a:cubicBezTo>
                  <a:lnTo>
                    <a:pt x="140687" y="852378"/>
                  </a:lnTo>
                  <a:cubicBezTo>
                    <a:pt x="-69921" y="646532"/>
                    <a:pt x="-29705" y="189861"/>
                    <a:pt x="166087" y="91965"/>
                  </a:cubicBezTo>
                  <a:close/>
                </a:path>
              </a:pathLst>
            </a:custGeom>
            <a:solidFill>
              <a:srgbClr val="9680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1">
              <a:extLst>
                <a:ext uri="{FF2B5EF4-FFF2-40B4-BE49-F238E27FC236}">
                  <a16:creationId xmlns:a16="http://schemas.microsoft.com/office/drawing/2014/main" id="{AC60737E-0326-49DE-A794-452CB6C5EF6D}"/>
                </a:ext>
              </a:extLst>
            </p:cNvPr>
            <p:cNvSpPr/>
            <p:nvPr/>
          </p:nvSpPr>
          <p:spPr>
            <a:xfrm>
              <a:off x="3864223" y="3527425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2">
              <a:extLst>
                <a:ext uri="{FF2B5EF4-FFF2-40B4-BE49-F238E27FC236}">
                  <a16:creationId xmlns:a16="http://schemas.microsoft.com/office/drawing/2014/main" id="{8D8C4709-BADD-4033-8F55-568B6951473A}"/>
                </a:ext>
              </a:extLst>
            </p:cNvPr>
            <p:cNvSpPr/>
            <p:nvPr/>
          </p:nvSpPr>
          <p:spPr>
            <a:xfrm>
              <a:off x="4095751" y="4721497"/>
              <a:ext cx="385764" cy="48435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">
              <a:extLst>
                <a:ext uri="{FF2B5EF4-FFF2-40B4-BE49-F238E27FC236}">
                  <a16:creationId xmlns:a16="http://schemas.microsoft.com/office/drawing/2014/main" id="{148F3309-4720-41EC-B761-DC8C40E93305}"/>
                </a:ext>
              </a:extLst>
            </p:cNvPr>
            <p:cNvSpPr/>
            <p:nvPr/>
          </p:nvSpPr>
          <p:spPr>
            <a:xfrm rot="1038277">
              <a:off x="3899577" y="5075465"/>
              <a:ext cx="310895" cy="1441251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0895"/>
                <a:gd name="connsiteY0" fmla="*/ 73871 h 1441251"/>
                <a:gd name="connsiteX1" fmla="*/ 276599 w 310895"/>
                <a:gd name="connsiteY1" fmla="*/ 0 h 1441251"/>
                <a:gd name="connsiteX2" fmla="*/ 310895 w 310895"/>
                <a:gd name="connsiteY2" fmla="*/ 1363494 h 1441251"/>
                <a:gd name="connsiteX3" fmla="*/ 0 w 310895"/>
                <a:gd name="connsiteY3" fmla="*/ 1441251 h 1441251"/>
                <a:gd name="connsiteX4" fmla="*/ 74236 w 310895"/>
                <a:gd name="connsiteY4" fmla="*/ 73871 h 144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895" h="1441251">
                  <a:moveTo>
                    <a:pt x="74236" y="73871"/>
                  </a:moveTo>
                  <a:lnTo>
                    <a:pt x="276599" y="0"/>
                  </a:lnTo>
                  <a:lnTo>
                    <a:pt x="310895" y="1363494"/>
                  </a:lnTo>
                  <a:lnTo>
                    <a:pt x="0" y="1441251"/>
                  </a:lnTo>
                  <a:cubicBezTo>
                    <a:pt x="111960" y="993205"/>
                    <a:pt x="133643" y="463540"/>
                    <a:pt x="74236" y="73871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4">
              <a:extLst>
                <a:ext uri="{FF2B5EF4-FFF2-40B4-BE49-F238E27FC236}">
                  <a16:creationId xmlns:a16="http://schemas.microsoft.com/office/drawing/2014/main" id="{C8EDE09F-2BE4-46B4-8A09-23A55F5E4066}"/>
                </a:ext>
              </a:extLst>
            </p:cNvPr>
            <p:cNvSpPr/>
            <p:nvPr/>
          </p:nvSpPr>
          <p:spPr>
            <a:xfrm>
              <a:off x="2820957" y="6396041"/>
              <a:ext cx="1209364" cy="377167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90354 w 1206807"/>
                <a:gd name="connsiteY0" fmla="*/ 3175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90354 w 1206807"/>
                <a:gd name="connsiteY7" fmla="*/ 3175 h 377167"/>
                <a:gd name="connsiteX0" fmla="*/ 890354 w 1209364"/>
                <a:gd name="connsiteY0" fmla="*/ 3175 h 377167"/>
                <a:gd name="connsiteX1" fmla="*/ 1190656 w 1209364"/>
                <a:gd name="connsiteY1" fmla="*/ 0 h 377167"/>
                <a:gd name="connsiteX2" fmla="*/ 1155732 w 1209364"/>
                <a:gd name="connsiteY2" fmla="*/ 300988 h 377167"/>
                <a:gd name="connsiteX3" fmla="*/ 831881 w 1209364"/>
                <a:gd name="connsiteY3" fmla="*/ 266699 h 377167"/>
                <a:gd name="connsiteX4" fmla="*/ 250856 w 1209364"/>
                <a:gd name="connsiteY4" fmla="*/ 376235 h 377167"/>
                <a:gd name="connsiteX5" fmla="*/ 250857 w 1209364"/>
                <a:gd name="connsiteY5" fmla="*/ 247647 h 377167"/>
                <a:gd name="connsiteX6" fmla="*/ 4529 w 1209364"/>
                <a:gd name="connsiteY6" fmla="*/ 253363 h 377167"/>
                <a:gd name="connsiteX7" fmla="*/ 890354 w 1209364"/>
                <a:gd name="connsiteY7" fmla="*/ 3175 h 3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9364" h="377167">
                  <a:moveTo>
                    <a:pt x="890354" y="3175"/>
                  </a:moveTo>
                  <a:lnTo>
                    <a:pt x="1190656" y="0"/>
                  </a:lnTo>
                  <a:cubicBezTo>
                    <a:pt x="1192244" y="101917"/>
                    <a:pt x="1249394" y="194309"/>
                    <a:pt x="1155732" y="300988"/>
                  </a:cubicBezTo>
                  <a:cubicBezTo>
                    <a:pt x="1050164" y="348612"/>
                    <a:pt x="1029304" y="275430"/>
                    <a:pt x="831881" y="266699"/>
                  </a:cubicBezTo>
                  <a:cubicBezTo>
                    <a:pt x="688212" y="262572"/>
                    <a:pt x="388748" y="378458"/>
                    <a:pt x="250856" y="376235"/>
                  </a:cubicBezTo>
                  <a:cubicBezTo>
                    <a:pt x="121475" y="388935"/>
                    <a:pt x="291911" y="268126"/>
                    <a:pt x="250857" y="247647"/>
                  </a:cubicBezTo>
                  <a:cubicBezTo>
                    <a:pt x="209803" y="227168"/>
                    <a:pt x="-36173" y="267649"/>
                    <a:pt x="4529" y="253363"/>
                  </a:cubicBezTo>
                  <a:cubicBezTo>
                    <a:pt x="155341" y="-40641"/>
                    <a:pt x="725254" y="201929"/>
                    <a:pt x="890354" y="3175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6C96423-5637-4F32-8747-D68B4B898052}"/>
                </a:ext>
              </a:extLst>
            </p:cNvPr>
            <p:cNvSpPr/>
            <p:nvPr/>
          </p:nvSpPr>
          <p:spPr>
            <a:xfrm>
              <a:off x="3025547" y="6584624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2">
              <a:extLst>
                <a:ext uri="{FF2B5EF4-FFF2-40B4-BE49-F238E27FC236}">
                  <a16:creationId xmlns:a16="http://schemas.microsoft.com/office/drawing/2014/main" id="{07907C3F-7401-4490-9C8E-C4C39B52A09A}"/>
                </a:ext>
              </a:extLst>
            </p:cNvPr>
            <p:cNvSpPr/>
            <p:nvPr/>
          </p:nvSpPr>
          <p:spPr>
            <a:xfrm rot="20248284">
              <a:off x="4833333" y="4466958"/>
              <a:ext cx="339427" cy="4261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3">
              <a:extLst>
                <a:ext uri="{FF2B5EF4-FFF2-40B4-BE49-F238E27FC236}">
                  <a16:creationId xmlns:a16="http://schemas.microsoft.com/office/drawing/2014/main" id="{5E91727C-8CB9-4A42-B461-CA81F015A669}"/>
                </a:ext>
              </a:extLst>
            </p:cNvPr>
            <p:cNvSpPr/>
            <p:nvPr/>
          </p:nvSpPr>
          <p:spPr>
            <a:xfrm rot="20740872">
              <a:off x="5132765" y="4790267"/>
              <a:ext cx="250163" cy="1522965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1432"/>
                <a:gd name="connsiteY0" fmla="*/ 0 h 1492922"/>
                <a:gd name="connsiteX1" fmla="*/ 279661 w 311432"/>
                <a:gd name="connsiteY1" fmla="*/ 0 h 1492922"/>
                <a:gd name="connsiteX2" fmla="*/ 311432 w 311432"/>
                <a:gd name="connsiteY2" fmla="*/ 1492922 h 1492922"/>
                <a:gd name="connsiteX3" fmla="*/ 0 w 311432"/>
                <a:gd name="connsiteY3" fmla="*/ 1367380 h 1492922"/>
                <a:gd name="connsiteX4" fmla="*/ 74236 w 311432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30043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2967 w 250163"/>
                <a:gd name="connsiteY4" fmla="*/ 30043 h 1522965"/>
                <a:gd name="connsiteX0" fmla="*/ 13113 w 250163"/>
                <a:gd name="connsiteY0" fmla="*/ 589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3113 w 250163"/>
                <a:gd name="connsiteY4" fmla="*/ 589 h 152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163" h="1522965">
                  <a:moveTo>
                    <a:pt x="13113" y="589"/>
                  </a:moveTo>
                  <a:lnTo>
                    <a:pt x="216230" y="0"/>
                  </a:lnTo>
                  <a:cubicBezTo>
                    <a:pt x="226820" y="497641"/>
                    <a:pt x="187748" y="1228364"/>
                    <a:pt x="250163" y="1522965"/>
                  </a:cubicBezTo>
                  <a:lnTo>
                    <a:pt x="0" y="1465490"/>
                  </a:lnTo>
                  <a:cubicBezTo>
                    <a:pt x="140433" y="1021435"/>
                    <a:pt x="72520" y="390258"/>
                    <a:pt x="13113" y="589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">
              <a:extLst>
                <a:ext uri="{FF2B5EF4-FFF2-40B4-BE49-F238E27FC236}">
                  <a16:creationId xmlns:a16="http://schemas.microsoft.com/office/drawing/2014/main" id="{2428E155-2769-4E1F-A9E7-1A805B0DABC4}"/>
                </a:ext>
              </a:extLst>
            </p:cNvPr>
            <p:cNvSpPr/>
            <p:nvPr/>
          </p:nvSpPr>
          <p:spPr>
            <a:xfrm>
              <a:off x="4524453" y="6214021"/>
              <a:ext cx="1130774" cy="401910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71304 w 1226289"/>
                <a:gd name="connsiteY0" fmla="*/ 0 h 377167"/>
                <a:gd name="connsiteX1" fmla="*/ 1184306 w 1226289"/>
                <a:gd name="connsiteY1" fmla="*/ 0 h 377167"/>
                <a:gd name="connsiteX2" fmla="*/ 1184307 w 1226289"/>
                <a:gd name="connsiteY2" fmla="*/ 240663 h 377167"/>
                <a:gd name="connsiteX3" fmla="*/ 831881 w 1226289"/>
                <a:gd name="connsiteY3" fmla="*/ 266699 h 377167"/>
                <a:gd name="connsiteX4" fmla="*/ 250856 w 1226289"/>
                <a:gd name="connsiteY4" fmla="*/ 376235 h 377167"/>
                <a:gd name="connsiteX5" fmla="*/ 250857 w 1226289"/>
                <a:gd name="connsiteY5" fmla="*/ 247647 h 377167"/>
                <a:gd name="connsiteX6" fmla="*/ 4529 w 1226289"/>
                <a:gd name="connsiteY6" fmla="*/ 253363 h 377167"/>
                <a:gd name="connsiteX7" fmla="*/ 871304 w 1226289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666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5971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402415"/>
                <a:gd name="connsiteX1" fmla="*/ 1146206 w 1218170"/>
                <a:gd name="connsiteY1" fmla="*/ 6350 h 402415"/>
                <a:gd name="connsiteX2" fmla="*/ 1184307 w 1218170"/>
                <a:gd name="connsiteY2" fmla="*/ 259713 h 402415"/>
                <a:gd name="connsiteX3" fmla="*/ 831881 w 1218170"/>
                <a:gd name="connsiteY3" fmla="*/ 279399 h 402415"/>
                <a:gd name="connsiteX4" fmla="*/ 85756 w 1218170"/>
                <a:gd name="connsiteY4" fmla="*/ 401635 h 402415"/>
                <a:gd name="connsiteX5" fmla="*/ 250857 w 1218170"/>
                <a:gd name="connsiteY5" fmla="*/ 247647 h 402415"/>
                <a:gd name="connsiteX6" fmla="*/ 4529 w 1218170"/>
                <a:gd name="connsiteY6" fmla="*/ 253363 h 402415"/>
                <a:gd name="connsiteX7" fmla="*/ 871304 w 1218170"/>
                <a:gd name="connsiteY7" fmla="*/ 0 h 402415"/>
                <a:gd name="connsiteX0" fmla="*/ 870562 w 1217428"/>
                <a:gd name="connsiteY0" fmla="*/ 0 h 402158"/>
                <a:gd name="connsiteX1" fmla="*/ 1145464 w 1217428"/>
                <a:gd name="connsiteY1" fmla="*/ 6350 h 402158"/>
                <a:gd name="connsiteX2" fmla="*/ 1183565 w 1217428"/>
                <a:gd name="connsiteY2" fmla="*/ 259713 h 402158"/>
                <a:gd name="connsiteX3" fmla="*/ 831139 w 1217428"/>
                <a:gd name="connsiteY3" fmla="*/ 279399 h 402158"/>
                <a:gd name="connsiteX4" fmla="*/ 85014 w 1217428"/>
                <a:gd name="connsiteY4" fmla="*/ 401635 h 402158"/>
                <a:gd name="connsiteX5" fmla="*/ 304090 w 1217428"/>
                <a:gd name="connsiteY5" fmla="*/ 171447 h 402158"/>
                <a:gd name="connsiteX6" fmla="*/ 3787 w 1217428"/>
                <a:gd name="connsiteY6" fmla="*/ 253363 h 402158"/>
                <a:gd name="connsiteX7" fmla="*/ 870562 w 1217428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80"/>
                <a:gd name="connsiteX1" fmla="*/ 1086899 w 1158863"/>
                <a:gd name="connsiteY1" fmla="*/ 6350 h 402180"/>
                <a:gd name="connsiteX2" fmla="*/ 1125000 w 1158863"/>
                <a:gd name="connsiteY2" fmla="*/ 259713 h 402180"/>
                <a:gd name="connsiteX3" fmla="*/ 772574 w 1158863"/>
                <a:gd name="connsiteY3" fmla="*/ 279399 h 402180"/>
                <a:gd name="connsiteX4" fmla="*/ 26449 w 1158863"/>
                <a:gd name="connsiteY4" fmla="*/ 401635 h 402180"/>
                <a:gd name="connsiteX5" fmla="*/ 245525 w 1158863"/>
                <a:gd name="connsiteY5" fmla="*/ 180972 h 402180"/>
                <a:gd name="connsiteX6" fmla="*/ 275422 w 1158863"/>
                <a:gd name="connsiteY6" fmla="*/ 120013 h 402180"/>
                <a:gd name="connsiteX7" fmla="*/ 811997 w 1158863"/>
                <a:gd name="connsiteY7" fmla="*/ 0 h 402180"/>
                <a:gd name="connsiteX0" fmla="*/ 785548 w 1132414"/>
                <a:gd name="connsiteY0" fmla="*/ 0 h 401663"/>
                <a:gd name="connsiteX1" fmla="*/ 1060450 w 1132414"/>
                <a:gd name="connsiteY1" fmla="*/ 6350 h 401663"/>
                <a:gd name="connsiteX2" fmla="*/ 1098551 w 1132414"/>
                <a:gd name="connsiteY2" fmla="*/ 259713 h 401663"/>
                <a:gd name="connsiteX3" fmla="*/ 746125 w 1132414"/>
                <a:gd name="connsiteY3" fmla="*/ 279399 h 401663"/>
                <a:gd name="connsiteX4" fmla="*/ 0 w 1132414"/>
                <a:gd name="connsiteY4" fmla="*/ 401635 h 401663"/>
                <a:gd name="connsiteX5" fmla="*/ 219076 w 1132414"/>
                <a:gd name="connsiteY5" fmla="*/ 180972 h 401663"/>
                <a:gd name="connsiteX6" fmla="*/ 248973 w 1132414"/>
                <a:gd name="connsiteY6" fmla="*/ 120013 h 401663"/>
                <a:gd name="connsiteX7" fmla="*/ 785548 w 1132414"/>
                <a:gd name="connsiteY7" fmla="*/ 0 h 401663"/>
                <a:gd name="connsiteX0" fmla="*/ 785548 w 1132414"/>
                <a:gd name="connsiteY0" fmla="*/ 0 h 401635"/>
                <a:gd name="connsiteX1" fmla="*/ 1060450 w 1132414"/>
                <a:gd name="connsiteY1" fmla="*/ 6350 h 401635"/>
                <a:gd name="connsiteX2" fmla="*/ 1098551 w 1132414"/>
                <a:gd name="connsiteY2" fmla="*/ 259713 h 401635"/>
                <a:gd name="connsiteX3" fmla="*/ 746125 w 1132414"/>
                <a:gd name="connsiteY3" fmla="*/ 279399 h 401635"/>
                <a:gd name="connsiteX4" fmla="*/ 0 w 1132414"/>
                <a:gd name="connsiteY4" fmla="*/ 401635 h 401635"/>
                <a:gd name="connsiteX5" fmla="*/ 219076 w 1132414"/>
                <a:gd name="connsiteY5" fmla="*/ 180972 h 401635"/>
                <a:gd name="connsiteX6" fmla="*/ 248973 w 1132414"/>
                <a:gd name="connsiteY6" fmla="*/ 120013 h 401635"/>
                <a:gd name="connsiteX7" fmla="*/ 785548 w 1132414"/>
                <a:gd name="connsiteY7" fmla="*/ 0 h 401635"/>
                <a:gd name="connsiteX0" fmla="*/ 785548 w 1132414"/>
                <a:gd name="connsiteY0" fmla="*/ 0 h 407120"/>
                <a:gd name="connsiteX1" fmla="*/ 1060450 w 1132414"/>
                <a:gd name="connsiteY1" fmla="*/ 6350 h 407120"/>
                <a:gd name="connsiteX2" fmla="*/ 1098551 w 1132414"/>
                <a:gd name="connsiteY2" fmla="*/ 259713 h 407120"/>
                <a:gd name="connsiteX3" fmla="*/ 746125 w 1132414"/>
                <a:gd name="connsiteY3" fmla="*/ 279399 h 407120"/>
                <a:gd name="connsiteX4" fmla="*/ 415847 w 1132414"/>
                <a:gd name="connsiteY4" fmla="*/ 355054 h 407120"/>
                <a:gd name="connsiteX5" fmla="*/ 0 w 1132414"/>
                <a:gd name="connsiteY5" fmla="*/ 401635 h 407120"/>
                <a:gd name="connsiteX6" fmla="*/ 219076 w 1132414"/>
                <a:gd name="connsiteY6" fmla="*/ 180972 h 407120"/>
                <a:gd name="connsiteX7" fmla="*/ 248973 w 1132414"/>
                <a:gd name="connsiteY7" fmla="*/ 120013 h 407120"/>
                <a:gd name="connsiteX8" fmla="*/ 785548 w 1132414"/>
                <a:gd name="connsiteY8" fmla="*/ 0 h 407120"/>
                <a:gd name="connsiteX0" fmla="*/ 785548 w 1132414"/>
                <a:gd name="connsiteY0" fmla="*/ 0 h 404675"/>
                <a:gd name="connsiteX1" fmla="*/ 1060450 w 1132414"/>
                <a:gd name="connsiteY1" fmla="*/ 6350 h 404675"/>
                <a:gd name="connsiteX2" fmla="*/ 1098551 w 1132414"/>
                <a:gd name="connsiteY2" fmla="*/ 259713 h 404675"/>
                <a:gd name="connsiteX3" fmla="*/ 746125 w 1132414"/>
                <a:gd name="connsiteY3" fmla="*/ 279399 h 404675"/>
                <a:gd name="connsiteX4" fmla="*/ 415847 w 1132414"/>
                <a:gd name="connsiteY4" fmla="*/ 355054 h 404675"/>
                <a:gd name="connsiteX5" fmla="*/ 0 w 1132414"/>
                <a:gd name="connsiteY5" fmla="*/ 401635 h 404675"/>
                <a:gd name="connsiteX6" fmla="*/ 219076 w 1132414"/>
                <a:gd name="connsiteY6" fmla="*/ 180972 h 404675"/>
                <a:gd name="connsiteX7" fmla="*/ 248973 w 1132414"/>
                <a:gd name="connsiteY7" fmla="*/ 120013 h 404675"/>
                <a:gd name="connsiteX8" fmla="*/ 785548 w 1132414"/>
                <a:gd name="connsiteY8" fmla="*/ 0 h 404675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29078"/>
                <a:gd name="connsiteY0" fmla="*/ 0 h 401910"/>
                <a:gd name="connsiteX1" fmla="*/ 1039019 w 1129078"/>
                <a:gd name="connsiteY1" fmla="*/ 6350 h 401910"/>
                <a:gd name="connsiteX2" fmla="*/ 1098551 w 1129078"/>
                <a:gd name="connsiteY2" fmla="*/ 259713 h 401910"/>
                <a:gd name="connsiteX3" fmla="*/ 746125 w 1129078"/>
                <a:gd name="connsiteY3" fmla="*/ 279399 h 401910"/>
                <a:gd name="connsiteX4" fmla="*/ 415847 w 1129078"/>
                <a:gd name="connsiteY4" fmla="*/ 355054 h 401910"/>
                <a:gd name="connsiteX5" fmla="*/ 0 w 1129078"/>
                <a:gd name="connsiteY5" fmla="*/ 401635 h 401910"/>
                <a:gd name="connsiteX6" fmla="*/ 219076 w 1129078"/>
                <a:gd name="connsiteY6" fmla="*/ 180972 h 401910"/>
                <a:gd name="connsiteX7" fmla="*/ 258498 w 1129078"/>
                <a:gd name="connsiteY7" fmla="*/ 113663 h 401910"/>
                <a:gd name="connsiteX8" fmla="*/ 785548 w 1129078"/>
                <a:gd name="connsiteY8" fmla="*/ 0 h 401910"/>
                <a:gd name="connsiteX0" fmla="*/ 785548 w 1133123"/>
                <a:gd name="connsiteY0" fmla="*/ 0 h 401910"/>
                <a:gd name="connsiteX1" fmla="*/ 1039019 w 1133123"/>
                <a:gd name="connsiteY1" fmla="*/ 6350 h 401910"/>
                <a:gd name="connsiteX2" fmla="*/ 1098551 w 1133123"/>
                <a:gd name="connsiteY2" fmla="*/ 259713 h 401910"/>
                <a:gd name="connsiteX3" fmla="*/ 746125 w 1133123"/>
                <a:gd name="connsiteY3" fmla="*/ 279399 h 401910"/>
                <a:gd name="connsiteX4" fmla="*/ 415847 w 1133123"/>
                <a:gd name="connsiteY4" fmla="*/ 355054 h 401910"/>
                <a:gd name="connsiteX5" fmla="*/ 0 w 1133123"/>
                <a:gd name="connsiteY5" fmla="*/ 401635 h 401910"/>
                <a:gd name="connsiteX6" fmla="*/ 219076 w 1133123"/>
                <a:gd name="connsiteY6" fmla="*/ 180972 h 401910"/>
                <a:gd name="connsiteX7" fmla="*/ 258498 w 1133123"/>
                <a:gd name="connsiteY7" fmla="*/ 113663 h 401910"/>
                <a:gd name="connsiteX8" fmla="*/ 785548 w 1133123"/>
                <a:gd name="connsiteY8" fmla="*/ 0 h 401910"/>
                <a:gd name="connsiteX0" fmla="*/ 785548 w 1130058"/>
                <a:gd name="connsiteY0" fmla="*/ 0 h 401910"/>
                <a:gd name="connsiteX1" fmla="*/ 1019969 w 1130058"/>
                <a:gd name="connsiteY1" fmla="*/ 9525 h 401910"/>
                <a:gd name="connsiteX2" fmla="*/ 1098551 w 1130058"/>
                <a:gd name="connsiteY2" fmla="*/ 259713 h 401910"/>
                <a:gd name="connsiteX3" fmla="*/ 746125 w 1130058"/>
                <a:gd name="connsiteY3" fmla="*/ 279399 h 401910"/>
                <a:gd name="connsiteX4" fmla="*/ 415847 w 1130058"/>
                <a:gd name="connsiteY4" fmla="*/ 355054 h 401910"/>
                <a:gd name="connsiteX5" fmla="*/ 0 w 1130058"/>
                <a:gd name="connsiteY5" fmla="*/ 401635 h 401910"/>
                <a:gd name="connsiteX6" fmla="*/ 219076 w 1130058"/>
                <a:gd name="connsiteY6" fmla="*/ 180972 h 401910"/>
                <a:gd name="connsiteX7" fmla="*/ 258498 w 1130058"/>
                <a:gd name="connsiteY7" fmla="*/ 113663 h 401910"/>
                <a:gd name="connsiteX8" fmla="*/ 785548 w 1130058"/>
                <a:gd name="connsiteY8" fmla="*/ 0 h 401910"/>
                <a:gd name="connsiteX0" fmla="*/ 785548 w 1132304"/>
                <a:gd name="connsiteY0" fmla="*/ 0 h 401910"/>
                <a:gd name="connsiteX1" fmla="*/ 1034257 w 1132304"/>
                <a:gd name="connsiteY1" fmla="*/ 9525 h 401910"/>
                <a:gd name="connsiteX2" fmla="*/ 1098551 w 1132304"/>
                <a:gd name="connsiteY2" fmla="*/ 259713 h 401910"/>
                <a:gd name="connsiteX3" fmla="*/ 746125 w 1132304"/>
                <a:gd name="connsiteY3" fmla="*/ 279399 h 401910"/>
                <a:gd name="connsiteX4" fmla="*/ 415847 w 1132304"/>
                <a:gd name="connsiteY4" fmla="*/ 355054 h 401910"/>
                <a:gd name="connsiteX5" fmla="*/ 0 w 1132304"/>
                <a:gd name="connsiteY5" fmla="*/ 401635 h 401910"/>
                <a:gd name="connsiteX6" fmla="*/ 219076 w 1132304"/>
                <a:gd name="connsiteY6" fmla="*/ 180972 h 401910"/>
                <a:gd name="connsiteX7" fmla="*/ 258498 w 1132304"/>
                <a:gd name="connsiteY7" fmla="*/ 113663 h 401910"/>
                <a:gd name="connsiteX8" fmla="*/ 785548 w 113230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74" h="401910">
                  <a:moveTo>
                    <a:pt x="785548" y="0"/>
                  </a:moveTo>
                  <a:lnTo>
                    <a:pt x="1024732" y="9525"/>
                  </a:lnTo>
                  <a:cubicBezTo>
                    <a:pt x="1054895" y="104298"/>
                    <a:pt x="1192213" y="153034"/>
                    <a:pt x="1098551" y="259713"/>
                  </a:cubicBezTo>
                  <a:cubicBezTo>
                    <a:pt x="992983" y="307337"/>
                    <a:pt x="943548" y="288130"/>
                    <a:pt x="746125" y="279399"/>
                  </a:cubicBezTo>
                  <a:cubicBezTo>
                    <a:pt x="631812" y="287881"/>
                    <a:pt x="540201" y="334681"/>
                    <a:pt x="415847" y="355054"/>
                  </a:cubicBezTo>
                  <a:cubicBezTo>
                    <a:pt x="167668" y="321452"/>
                    <a:pt x="32266" y="407365"/>
                    <a:pt x="0" y="401635"/>
                  </a:cubicBezTo>
                  <a:cubicBezTo>
                    <a:pt x="45244" y="198435"/>
                    <a:pt x="260130" y="201451"/>
                    <a:pt x="219076" y="180972"/>
                  </a:cubicBezTo>
                  <a:cubicBezTo>
                    <a:pt x="211359" y="120805"/>
                    <a:pt x="232877" y="125568"/>
                    <a:pt x="258498" y="113663"/>
                  </a:cubicBezTo>
                  <a:cubicBezTo>
                    <a:pt x="399785" y="64134"/>
                    <a:pt x="680773" y="214629"/>
                    <a:pt x="785548" y="0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A00861C-132B-4A8F-BA8D-E6FE386DF3AE}"/>
                </a:ext>
              </a:extLst>
            </p:cNvPr>
            <p:cNvCxnSpPr>
              <a:stCxn id="131" idx="1"/>
            </p:cNvCxnSpPr>
            <p:nvPr/>
          </p:nvCxnSpPr>
          <p:spPr>
            <a:xfrm flipH="1">
              <a:off x="3567597" y="701062"/>
              <a:ext cx="610934" cy="8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353DB8B-168A-4EB4-B56D-FF771816C593}"/>
                </a:ext>
              </a:extLst>
            </p:cNvPr>
            <p:cNvSpPr/>
            <p:nvPr/>
          </p:nvSpPr>
          <p:spPr>
            <a:xfrm>
              <a:off x="3908905" y="638402"/>
              <a:ext cx="8865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2F38739-ACED-4F6D-A5EB-0D07F562B3A9}"/>
                </a:ext>
              </a:extLst>
            </p:cNvPr>
            <p:cNvSpPr/>
            <p:nvPr/>
          </p:nvSpPr>
          <p:spPr>
            <a:xfrm>
              <a:off x="4140433" y="516421"/>
              <a:ext cx="209549" cy="123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B4C1C38-9EB6-403C-BED1-9B9477A6A35C}"/>
                </a:ext>
              </a:extLst>
            </p:cNvPr>
            <p:cNvSpPr/>
            <p:nvPr/>
          </p:nvSpPr>
          <p:spPr>
            <a:xfrm>
              <a:off x="4203793" y="527165"/>
              <a:ext cx="82829" cy="828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9">
              <a:extLst>
                <a:ext uri="{FF2B5EF4-FFF2-40B4-BE49-F238E27FC236}">
                  <a16:creationId xmlns:a16="http://schemas.microsoft.com/office/drawing/2014/main" id="{3BBB2F85-489A-4A03-AC64-219C2F625D69}"/>
                </a:ext>
              </a:extLst>
            </p:cNvPr>
            <p:cNvSpPr/>
            <p:nvPr/>
          </p:nvSpPr>
          <p:spPr>
            <a:xfrm>
              <a:off x="3588624" y="2706565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7A615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9">
              <a:extLst>
                <a:ext uri="{FF2B5EF4-FFF2-40B4-BE49-F238E27FC236}">
                  <a16:creationId xmlns:a16="http://schemas.microsoft.com/office/drawing/2014/main" id="{FE48F9C9-8033-44C2-B7EE-2788101209AF}"/>
                </a:ext>
              </a:extLst>
            </p:cNvPr>
            <p:cNvSpPr/>
            <p:nvPr/>
          </p:nvSpPr>
          <p:spPr>
            <a:xfrm>
              <a:off x="3500055" y="2768219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9680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9">
              <a:extLst>
                <a:ext uri="{FF2B5EF4-FFF2-40B4-BE49-F238E27FC236}">
                  <a16:creationId xmlns:a16="http://schemas.microsoft.com/office/drawing/2014/main" id="{3F6A41C2-D942-4C33-BFE6-4A75A8509766}"/>
                </a:ext>
              </a:extLst>
            </p:cNvPr>
            <p:cNvSpPr/>
            <p:nvPr/>
          </p:nvSpPr>
          <p:spPr>
            <a:xfrm>
              <a:off x="3264696" y="2832363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06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2">
              <a:extLst>
                <a:ext uri="{FF2B5EF4-FFF2-40B4-BE49-F238E27FC236}">
                  <a16:creationId xmlns:a16="http://schemas.microsoft.com/office/drawing/2014/main" id="{0F5A3FAA-16A0-4CF0-890D-D0F6FEB243BE}"/>
                </a:ext>
              </a:extLst>
            </p:cNvPr>
            <p:cNvSpPr/>
            <p:nvPr/>
          </p:nvSpPr>
          <p:spPr>
            <a:xfrm rot="17705836">
              <a:off x="3244855" y="2216847"/>
              <a:ext cx="218254" cy="51994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44195"/>
                <a:gd name="connsiteY0" fmla="*/ 241232 h 482463"/>
                <a:gd name="connsiteX1" fmla="*/ 192882 w 444195"/>
                <a:gd name="connsiteY1" fmla="*/ 4 h 482463"/>
                <a:gd name="connsiteX2" fmla="*/ 444194 w 444195"/>
                <a:gd name="connsiteY2" fmla="*/ 237005 h 482463"/>
                <a:gd name="connsiteX3" fmla="*/ 192882 w 444195"/>
                <a:gd name="connsiteY3" fmla="*/ 482460 h 482463"/>
                <a:gd name="connsiteX4" fmla="*/ 0 w 444195"/>
                <a:gd name="connsiteY4" fmla="*/ 241232 h 482463"/>
                <a:gd name="connsiteX0" fmla="*/ 0 w 444195"/>
                <a:gd name="connsiteY0" fmla="*/ 241232 h 479578"/>
                <a:gd name="connsiteX1" fmla="*/ 192882 w 444195"/>
                <a:gd name="connsiteY1" fmla="*/ 4 h 479578"/>
                <a:gd name="connsiteX2" fmla="*/ 444194 w 444195"/>
                <a:gd name="connsiteY2" fmla="*/ 237005 h 479578"/>
                <a:gd name="connsiteX3" fmla="*/ 195386 w 444195"/>
                <a:gd name="connsiteY3" fmla="*/ 479576 h 479578"/>
                <a:gd name="connsiteX4" fmla="*/ 0 w 444195"/>
                <a:gd name="connsiteY4" fmla="*/ 241232 h 479578"/>
                <a:gd name="connsiteX0" fmla="*/ 2 w 444197"/>
                <a:gd name="connsiteY0" fmla="*/ 242035 h 480381"/>
                <a:gd name="connsiteX1" fmla="*/ 192884 w 444197"/>
                <a:gd name="connsiteY1" fmla="*/ 807 h 480381"/>
                <a:gd name="connsiteX2" fmla="*/ 444196 w 444197"/>
                <a:gd name="connsiteY2" fmla="*/ 237808 h 480381"/>
                <a:gd name="connsiteX3" fmla="*/ 195388 w 444197"/>
                <a:gd name="connsiteY3" fmla="*/ 480379 h 480381"/>
                <a:gd name="connsiteX4" fmla="*/ 2 w 444197"/>
                <a:gd name="connsiteY4" fmla="*/ 242035 h 480381"/>
                <a:gd name="connsiteX0" fmla="*/ 2468 w 446663"/>
                <a:gd name="connsiteY0" fmla="*/ 245085 h 483431"/>
                <a:gd name="connsiteX1" fmla="*/ 195350 w 446663"/>
                <a:gd name="connsiteY1" fmla="*/ 3857 h 483431"/>
                <a:gd name="connsiteX2" fmla="*/ 446662 w 446663"/>
                <a:gd name="connsiteY2" fmla="*/ 240858 h 483431"/>
                <a:gd name="connsiteX3" fmla="*/ 197854 w 446663"/>
                <a:gd name="connsiteY3" fmla="*/ 483429 h 483431"/>
                <a:gd name="connsiteX4" fmla="*/ 2468 w 446663"/>
                <a:gd name="connsiteY4" fmla="*/ 245085 h 483431"/>
                <a:gd name="connsiteX0" fmla="*/ 2997 w 447192"/>
                <a:gd name="connsiteY0" fmla="*/ 245087 h 472842"/>
                <a:gd name="connsiteX1" fmla="*/ 195879 w 447192"/>
                <a:gd name="connsiteY1" fmla="*/ 3859 h 472842"/>
                <a:gd name="connsiteX2" fmla="*/ 447191 w 447192"/>
                <a:gd name="connsiteY2" fmla="*/ 240860 h 472842"/>
                <a:gd name="connsiteX3" fmla="*/ 205925 w 447192"/>
                <a:gd name="connsiteY3" fmla="*/ 472841 h 472842"/>
                <a:gd name="connsiteX4" fmla="*/ 2997 w 447192"/>
                <a:gd name="connsiteY4" fmla="*/ 245087 h 472842"/>
                <a:gd name="connsiteX0" fmla="*/ 2997 w 447192"/>
                <a:gd name="connsiteY0" fmla="*/ 245087 h 473528"/>
                <a:gd name="connsiteX1" fmla="*/ 195879 w 447192"/>
                <a:gd name="connsiteY1" fmla="*/ 3859 h 473528"/>
                <a:gd name="connsiteX2" fmla="*/ 447191 w 447192"/>
                <a:gd name="connsiteY2" fmla="*/ 240860 h 473528"/>
                <a:gd name="connsiteX3" fmla="*/ 205925 w 447192"/>
                <a:gd name="connsiteY3" fmla="*/ 472841 h 473528"/>
                <a:gd name="connsiteX4" fmla="*/ 2997 w 447192"/>
                <a:gd name="connsiteY4" fmla="*/ 245087 h 47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192" h="473528">
                  <a:moveTo>
                    <a:pt x="2997" y="245087"/>
                  </a:moveTo>
                  <a:cubicBezTo>
                    <a:pt x="1323" y="166923"/>
                    <a:pt x="-34727" y="32140"/>
                    <a:pt x="195879" y="3859"/>
                  </a:cubicBezTo>
                  <a:cubicBezTo>
                    <a:pt x="426485" y="-24422"/>
                    <a:pt x="447191" y="107633"/>
                    <a:pt x="447191" y="240860"/>
                  </a:cubicBezTo>
                  <a:cubicBezTo>
                    <a:pt x="447191" y="374087"/>
                    <a:pt x="329598" y="460313"/>
                    <a:pt x="205925" y="472841"/>
                  </a:cubicBezTo>
                  <a:cubicBezTo>
                    <a:pt x="82252" y="485369"/>
                    <a:pt x="4671" y="323251"/>
                    <a:pt x="2997" y="245087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2">
              <a:extLst>
                <a:ext uri="{FF2B5EF4-FFF2-40B4-BE49-F238E27FC236}">
                  <a16:creationId xmlns:a16="http://schemas.microsoft.com/office/drawing/2014/main" id="{0EF598D0-B0FD-4814-9599-631249D27341}"/>
                </a:ext>
              </a:extLst>
            </p:cNvPr>
            <p:cNvSpPr/>
            <p:nvPr/>
          </p:nvSpPr>
          <p:spPr>
            <a:xfrm rot="20570730">
              <a:off x="4885914" y="4587617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2">
              <a:extLst>
                <a:ext uri="{FF2B5EF4-FFF2-40B4-BE49-F238E27FC236}">
                  <a16:creationId xmlns:a16="http://schemas.microsoft.com/office/drawing/2014/main" id="{61027AD4-AC8F-4F50-982D-EA71BED003E3}"/>
                </a:ext>
              </a:extLst>
            </p:cNvPr>
            <p:cNvSpPr/>
            <p:nvPr/>
          </p:nvSpPr>
          <p:spPr>
            <a:xfrm rot="706300">
              <a:off x="4136714" y="4907546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2">
              <a:extLst>
                <a:ext uri="{FF2B5EF4-FFF2-40B4-BE49-F238E27FC236}">
                  <a16:creationId xmlns:a16="http://schemas.microsoft.com/office/drawing/2014/main" id="{ADB91789-9864-4E91-AF6C-38B9B14D5AB3}"/>
                </a:ext>
              </a:extLst>
            </p:cNvPr>
            <p:cNvSpPr/>
            <p:nvPr/>
          </p:nvSpPr>
          <p:spPr>
            <a:xfrm rot="20983858">
              <a:off x="4151419" y="4679957"/>
              <a:ext cx="290699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2">
              <a:extLst>
                <a:ext uri="{FF2B5EF4-FFF2-40B4-BE49-F238E27FC236}">
                  <a16:creationId xmlns:a16="http://schemas.microsoft.com/office/drawing/2014/main" id="{E240736D-1C5C-425B-9122-E9F457ED7627}"/>
                </a:ext>
              </a:extLst>
            </p:cNvPr>
            <p:cNvSpPr/>
            <p:nvPr/>
          </p:nvSpPr>
          <p:spPr>
            <a:xfrm rot="19814898">
              <a:off x="4829589" y="4322230"/>
              <a:ext cx="229811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2">
              <a:extLst>
                <a:ext uri="{FF2B5EF4-FFF2-40B4-BE49-F238E27FC236}">
                  <a16:creationId xmlns:a16="http://schemas.microsoft.com/office/drawing/2014/main" id="{62806493-B636-4F82-B1D0-9F25E2F0F828}"/>
                </a:ext>
              </a:extLst>
            </p:cNvPr>
            <p:cNvSpPr/>
            <p:nvPr/>
          </p:nvSpPr>
          <p:spPr>
            <a:xfrm rot="20927774">
              <a:off x="5314416" y="6158997"/>
              <a:ext cx="239468" cy="245406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2">
              <a:extLst>
                <a:ext uri="{FF2B5EF4-FFF2-40B4-BE49-F238E27FC236}">
                  <a16:creationId xmlns:a16="http://schemas.microsoft.com/office/drawing/2014/main" id="{5CFE1E7D-5D4B-4CFC-9C7F-D5C5EEC68AB7}"/>
                </a:ext>
              </a:extLst>
            </p:cNvPr>
            <p:cNvSpPr/>
            <p:nvPr/>
          </p:nvSpPr>
          <p:spPr>
            <a:xfrm rot="1634124">
              <a:off x="3736511" y="6240881"/>
              <a:ext cx="268410" cy="31202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54500 w 440264"/>
                <a:gd name="connsiteY0" fmla="*/ 243131 h 615839"/>
                <a:gd name="connsiteX1" fmla="*/ 247382 w 440264"/>
                <a:gd name="connsiteY1" fmla="*/ 1903 h 615839"/>
                <a:gd name="connsiteX2" fmla="*/ 440264 w 440264"/>
                <a:gd name="connsiteY2" fmla="*/ 243131 h 615839"/>
                <a:gd name="connsiteX3" fmla="*/ 247382 w 440264"/>
                <a:gd name="connsiteY3" fmla="*/ 484359 h 615839"/>
                <a:gd name="connsiteX4" fmla="*/ 12615 w 440264"/>
                <a:gd name="connsiteY4" fmla="*/ 606706 h 615839"/>
                <a:gd name="connsiteX5" fmla="*/ 54500 w 440264"/>
                <a:gd name="connsiteY5" fmla="*/ 243131 h 615839"/>
                <a:gd name="connsiteX0" fmla="*/ 58314 w 444078"/>
                <a:gd name="connsiteY0" fmla="*/ 243131 h 615841"/>
                <a:gd name="connsiteX1" fmla="*/ 251196 w 444078"/>
                <a:gd name="connsiteY1" fmla="*/ 1903 h 615841"/>
                <a:gd name="connsiteX2" fmla="*/ 444078 w 444078"/>
                <a:gd name="connsiteY2" fmla="*/ 243131 h 615841"/>
                <a:gd name="connsiteX3" fmla="*/ 251196 w 444078"/>
                <a:gd name="connsiteY3" fmla="*/ 484359 h 615841"/>
                <a:gd name="connsiteX4" fmla="*/ 16429 w 444078"/>
                <a:gd name="connsiteY4" fmla="*/ 606706 h 615841"/>
                <a:gd name="connsiteX5" fmla="*/ 58314 w 444078"/>
                <a:gd name="connsiteY5" fmla="*/ 243131 h 61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078" h="615841">
                  <a:moveTo>
                    <a:pt x="58314" y="243131"/>
                  </a:moveTo>
                  <a:cubicBezTo>
                    <a:pt x="116760" y="135754"/>
                    <a:pt x="66089" y="20953"/>
                    <a:pt x="251196" y="1903"/>
                  </a:cubicBezTo>
                  <a:cubicBezTo>
                    <a:pt x="436303" y="-17147"/>
                    <a:pt x="444078" y="109904"/>
                    <a:pt x="444078" y="243131"/>
                  </a:cubicBezTo>
                  <a:cubicBezTo>
                    <a:pt x="444078" y="376358"/>
                    <a:pt x="322471" y="423763"/>
                    <a:pt x="251196" y="484359"/>
                  </a:cubicBezTo>
                  <a:cubicBezTo>
                    <a:pt x="179921" y="544955"/>
                    <a:pt x="48576" y="646911"/>
                    <a:pt x="16429" y="606706"/>
                  </a:cubicBezTo>
                  <a:cubicBezTo>
                    <a:pt x="-15718" y="566501"/>
                    <a:pt x="-132" y="350508"/>
                    <a:pt x="58314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2">
              <a:extLst>
                <a:ext uri="{FF2B5EF4-FFF2-40B4-BE49-F238E27FC236}">
                  <a16:creationId xmlns:a16="http://schemas.microsoft.com/office/drawing/2014/main" id="{E5E3CAE3-0123-47F7-807C-CA4542B9421E}"/>
                </a:ext>
              </a:extLst>
            </p:cNvPr>
            <p:cNvSpPr/>
            <p:nvPr/>
          </p:nvSpPr>
          <p:spPr>
            <a:xfrm rot="1328340">
              <a:off x="4009130" y="824544"/>
              <a:ext cx="284696" cy="309184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11902"/>
                <a:gd name="connsiteY0" fmla="*/ 246175 h 487403"/>
                <a:gd name="connsiteX1" fmla="*/ 192882 w 411902"/>
                <a:gd name="connsiteY1" fmla="*/ 4947 h 487403"/>
                <a:gd name="connsiteX2" fmla="*/ 385764 w 411902"/>
                <a:gd name="connsiteY2" fmla="*/ 246175 h 487403"/>
                <a:gd name="connsiteX3" fmla="*/ 192882 w 411902"/>
                <a:gd name="connsiteY3" fmla="*/ 487403 h 487403"/>
                <a:gd name="connsiteX4" fmla="*/ 0 w 411902"/>
                <a:gd name="connsiteY4" fmla="*/ 246175 h 487403"/>
                <a:gd name="connsiteX0" fmla="*/ 0 w 414324"/>
                <a:gd name="connsiteY0" fmla="*/ 248073 h 489301"/>
                <a:gd name="connsiteX1" fmla="*/ 192882 w 414324"/>
                <a:gd name="connsiteY1" fmla="*/ 6845 h 489301"/>
                <a:gd name="connsiteX2" fmla="*/ 385764 w 414324"/>
                <a:gd name="connsiteY2" fmla="*/ 248073 h 489301"/>
                <a:gd name="connsiteX3" fmla="*/ 192882 w 414324"/>
                <a:gd name="connsiteY3" fmla="*/ 489301 h 489301"/>
                <a:gd name="connsiteX4" fmla="*/ 0 w 414324"/>
                <a:gd name="connsiteY4" fmla="*/ 248073 h 489301"/>
                <a:gd name="connsiteX0" fmla="*/ 0 w 419287"/>
                <a:gd name="connsiteY0" fmla="*/ 248672 h 489900"/>
                <a:gd name="connsiteX1" fmla="*/ 192882 w 419287"/>
                <a:gd name="connsiteY1" fmla="*/ 7444 h 489900"/>
                <a:gd name="connsiteX2" fmla="*/ 385764 w 419287"/>
                <a:gd name="connsiteY2" fmla="*/ 248672 h 489900"/>
                <a:gd name="connsiteX3" fmla="*/ 192882 w 419287"/>
                <a:gd name="connsiteY3" fmla="*/ 489900 h 489900"/>
                <a:gd name="connsiteX4" fmla="*/ 0 w 419287"/>
                <a:gd name="connsiteY4" fmla="*/ 248672 h 4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87" h="489900">
                  <a:moveTo>
                    <a:pt x="0" y="248672"/>
                  </a:moveTo>
                  <a:cubicBezTo>
                    <a:pt x="0" y="115445"/>
                    <a:pt x="7775" y="26494"/>
                    <a:pt x="192882" y="7444"/>
                  </a:cubicBezTo>
                  <a:cubicBezTo>
                    <a:pt x="377989" y="-11606"/>
                    <a:pt x="474907" y="-13401"/>
                    <a:pt x="385764" y="248672"/>
                  </a:cubicBezTo>
                  <a:cubicBezTo>
                    <a:pt x="385764" y="381899"/>
                    <a:pt x="299408" y="489900"/>
                    <a:pt x="192882" y="489900"/>
                  </a:cubicBezTo>
                  <a:cubicBezTo>
                    <a:pt x="86356" y="489900"/>
                    <a:pt x="0" y="381899"/>
                    <a:pt x="0" y="248672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31BE565-8FA9-4A51-8BD2-850180E764B9}"/>
                </a:ext>
              </a:extLst>
            </p:cNvPr>
            <p:cNvSpPr/>
            <p:nvPr/>
          </p:nvSpPr>
          <p:spPr>
            <a:xfrm>
              <a:off x="2820957" y="6514546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6F2F12C-0F20-4361-9F56-829C24ED758C}"/>
                </a:ext>
              </a:extLst>
            </p:cNvPr>
            <p:cNvSpPr/>
            <p:nvPr/>
          </p:nvSpPr>
          <p:spPr>
            <a:xfrm rot="20867988">
              <a:off x="4513602" y="6456371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DC8221A-634E-4D9B-A7AB-334C0E6980A6}"/>
                </a:ext>
              </a:extLst>
            </p:cNvPr>
            <p:cNvSpPr/>
            <p:nvPr/>
          </p:nvSpPr>
          <p:spPr>
            <a:xfrm rot="19779215" flipV="1">
              <a:off x="4763354" y="6315078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992C154-788B-406F-926B-D29EB2BDE7D5}"/>
              </a:ext>
            </a:extLst>
          </p:cNvPr>
          <p:cNvGrpSpPr/>
          <p:nvPr/>
        </p:nvGrpSpPr>
        <p:grpSpPr>
          <a:xfrm>
            <a:off x="7582863" y="647062"/>
            <a:ext cx="4307228" cy="5883769"/>
            <a:chOff x="1372538" y="1718298"/>
            <a:chExt cx="3015845" cy="4119711"/>
          </a:xfrm>
        </p:grpSpPr>
        <p:sp>
          <p:nvSpPr>
            <p:cNvPr id="163" name="Rectangle: Rounded Corners 10">
              <a:extLst>
                <a:ext uri="{FF2B5EF4-FFF2-40B4-BE49-F238E27FC236}">
                  <a16:creationId xmlns:a16="http://schemas.microsoft.com/office/drawing/2014/main" id="{6AA3BFDF-AD09-4423-A73C-3DEB9C5A14AE}"/>
                </a:ext>
              </a:extLst>
            </p:cNvPr>
            <p:cNvSpPr/>
            <p:nvPr/>
          </p:nvSpPr>
          <p:spPr>
            <a:xfrm>
              <a:off x="2498931" y="5178817"/>
              <a:ext cx="743966" cy="659192"/>
            </a:xfrm>
            <a:custGeom>
              <a:avLst/>
              <a:gdLst>
                <a:gd name="connsiteX0" fmla="*/ 0 w 529099"/>
                <a:gd name="connsiteY0" fmla="*/ 88185 h 647700"/>
                <a:gd name="connsiteX1" fmla="*/ 88185 w 529099"/>
                <a:gd name="connsiteY1" fmla="*/ 0 h 647700"/>
                <a:gd name="connsiteX2" fmla="*/ 440914 w 529099"/>
                <a:gd name="connsiteY2" fmla="*/ 0 h 647700"/>
                <a:gd name="connsiteX3" fmla="*/ 529099 w 529099"/>
                <a:gd name="connsiteY3" fmla="*/ 88185 h 647700"/>
                <a:gd name="connsiteX4" fmla="*/ 529099 w 529099"/>
                <a:gd name="connsiteY4" fmla="*/ 559515 h 647700"/>
                <a:gd name="connsiteX5" fmla="*/ 440914 w 529099"/>
                <a:gd name="connsiteY5" fmla="*/ 647700 h 647700"/>
                <a:gd name="connsiteX6" fmla="*/ 88185 w 529099"/>
                <a:gd name="connsiteY6" fmla="*/ 647700 h 647700"/>
                <a:gd name="connsiteX7" fmla="*/ 0 w 529099"/>
                <a:gd name="connsiteY7" fmla="*/ 559515 h 647700"/>
                <a:gd name="connsiteX8" fmla="*/ 0 w 529099"/>
                <a:gd name="connsiteY8" fmla="*/ 88185 h 647700"/>
                <a:gd name="connsiteX0" fmla="*/ 110066 w 639165"/>
                <a:gd name="connsiteY0" fmla="*/ 88185 h 647700"/>
                <a:gd name="connsiteX1" fmla="*/ 198251 w 639165"/>
                <a:gd name="connsiteY1" fmla="*/ 0 h 647700"/>
                <a:gd name="connsiteX2" fmla="*/ 550980 w 639165"/>
                <a:gd name="connsiteY2" fmla="*/ 0 h 647700"/>
                <a:gd name="connsiteX3" fmla="*/ 639165 w 639165"/>
                <a:gd name="connsiteY3" fmla="*/ 88185 h 647700"/>
                <a:gd name="connsiteX4" fmla="*/ 639165 w 639165"/>
                <a:gd name="connsiteY4" fmla="*/ 559515 h 647700"/>
                <a:gd name="connsiteX5" fmla="*/ 550980 w 639165"/>
                <a:gd name="connsiteY5" fmla="*/ 647700 h 647700"/>
                <a:gd name="connsiteX6" fmla="*/ 198251 w 639165"/>
                <a:gd name="connsiteY6" fmla="*/ 647700 h 647700"/>
                <a:gd name="connsiteX7" fmla="*/ 110066 w 639165"/>
                <a:gd name="connsiteY7" fmla="*/ 559515 h 647700"/>
                <a:gd name="connsiteX8" fmla="*/ 110066 w 639165"/>
                <a:gd name="connsiteY8" fmla="*/ 88185 h 647700"/>
                <a:gd name="connsiteX0" fmla="*/ 0 w 529099"/>
                <a:gd name="connsiteY0" fmla="*/ 88185 h 647700"/>
                <a:gd name="connsiteX1" fmla="*/ 88185 w 529099"/>
                <a:gd name="connsiteY1" fmla="*/ 0 h 647700"/>
                <a:gd name="connsiteX2" fmla="*/ 440914 w 529099"/>
                <a:gd name="connsiteY2" fmla="*/ 0 h 647700"/>
                <a:gd name="connsiteX3" fmla="*/ 529099 w 529099"/>
                <a:gd name="connsiteY3" fmla="*/ 88185 h 647700"/>
                <a:gd name="connsiteX4" fmla="*/ 529099 w 529099"/>
                <a:gd name="connsiteY4" fmla="*/ 559515 h 647700"/>
                <a:gd name="connsiteX5" fmla="*/ 440914 w 529099"/>
                <a:gd name="connsiteY5" fmla="*/ 647700 h 647700"/>
                <a:gd name="connsiteX6" fmla="*/ 88185 w 529099"/>
                <a:gd name="connsiteY6" fmla="*/ 647700 h 647700"/>
                <a:gd name="connsiteX7" fmla="*/ 0 w 529099"/>
                <a:gd name="connsiteY7" fmla="*/ 88185 h 647700"/>
                <a:gd name="connsiteX0" fmla="*/ 214867 w 743966"/>
                <a:gd name="connsiteY0" fmla="*/ 88185 h 659192"/>
                <a:gd name="connsiteX1" fmla="*/ 303052 w 743966"/>
                <a:gd name="connsiteY1" fmla="*/ 0 h 659192"/>
                <a:gd name="connsiteX2" fmla="*/ 655781 w 743966"/>
                <a:gd name="connsiteY2" fmla="*/ 0 h 659192"/>
                <a:gd name="connsiteX3" fmla="*/ 743966 w 743966"/>
                <a:gd name="connsiteY3" fmla="*/ 88185 h 659192"/>
                <a:gd name="connsiteX4" fmla="*/ 743966 w 743966"/>
                <a:gd name="connsiteY4" fmla="*/ 559515 h 659192"/>
                <a:gd name="connsiteX5" fmla="*/ 655781 w 743966"/>
                <a:gd name="connsiteY5" fmla="*/ 647700 h 659192"/>
                <a:gd name="connsiteX6" fmla="*/ 303052 w 743966"/>
                <a:gd name="connsiteY6" fmla="*/ 647700 h 659192"/>
                <a:gd name="connsiteX7" fmla="*/ 214867 w 743966"/>
                <a:gd name="connsiteY7" fmla="*/ 88185 h 65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3966" h="659192">
                  <a:moveTo>
                    <a:pt x="214867" y="88185"/>
                  </a:moveTo>
                  <a:cubicBezTo>
                    <a:pt x="214867" y="39482"/>
                    <a:pt x="254349" y="0"/>
                    <a:pt x="303052" y="0"/>
                  </a:cubicBezTo>
                  <a:lnTo>
                    <a:pt x="655781" y="0"/>
                  </a:lnTo>
                  <a:cubicBezTo>
                    <a:pt x="704484" y="0"/>
                    <a:pt x="743966" y="39482"/>
                    <a:pt x="743966" y="88185"/>
                  </a:cubicBezTo>
                  <a:lnTo>
                    <a:pt x="743966" y="559515"/>
                  </a:lnTo>
                  <a:cubicBezTo>
                    <a:pt x="743966" y="608218"/>
                    <a:pt x="704484" y="647700"/>
                    <a:pt x="655781" y="647700"/>
                  </a:cubicBezTo>
                  <a:lnTo>
                    <a:pt x="303052" y="647700"/>
                  </a:lnTo>
                  <a:cubicBezTo>
                    <a:pt x="-322884" y="744947"/>
                    <a:pt x="214867" y="196135"/>
                    <a:pt x="214867" y="8818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F2283FD-AD59-4C38-BA53-F1BCB3FA4742}"/>
                </a:ext>
              </a:extLst>
            </p:cNvPr>
            <p:cNvGrpSpPr/>
            <p:nvPr/>
          </p:nvGrpSpPr>
          <p:grpSpPr>
            <a:xfrm>
              <a:off x="1372538" y="1718298"/>
              <a:ext cx="3015845" cy="3647049"/>
              <a:chOff x="3776869" y="96462"/>
              <a:chExt cx="5353878" cy="6474423"/>
            </a:xfrm>
            <a:solidFill>
              <a:srgbClr val="FFFFFF"/>
            </a:solidFill>
          </p:grpSpPr>
          <p:sp>
            <p:nvSpPr>
              <p:cNvPr id="165" name="Moon 6">
                <a:extLst>
                  <a:ext uri="{FF2B5EF4-FFF2-40B4-BE49-F238E27FC236}">
                    <a16:creationId xmlns:a16="http://schemas.microsoft.com/office/drawing/2014/main" id="{01688230-BE7E-4723-9D6D-66C211590AA1}"/>
                  </a:ext>
                </a:extLst>
              </p:cNvPr>
              <p:cNvSpPr/>
              <p:nvPr/>
            </p:nvSpPr>
            <p:spPr>
              <a:xfrm>
                <a:off x="3962089" y="3204961"/>
                <a:ext cx="969138" cy="2657152"/>
              </a:xfrm>
              <a:custGeom>
                <a:avLst/>
                <a:gdLst>
                  <a:gd name="connsiteX0" fmla="*/ 950889 w 950889"/>
                  <a:gd name="connsiteY0" fmla="*/ 1901778 h 1901778"/>
                  <a:gd name="connsiteX1" fmla="*/ 0 w 950889"/>
                  <a:gd name="connsiteY1" fmla="*/ 950889 h 1901778"/>
                  <a:gd name="connsiteX2" fmla="*/ 950889 w 950889"/>
                  <a:gd name="connsiteY2" fmla="*/ 0 h 1901778"/>
                  <a:gd name="connsiteX3" fmla="*/ 950889 w 950889"/>
                  <a:gd name="connsiteY3" fmla="*/ 1901778 h 1901778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1712 w 951712"/>
                  <a:gd name="connsiteY0" fmla="*/ 2657152 h 2657152"/>
                  <a:gd name="connsiteX1" fmla="*/ 823 w 951712"/>
                  <a:gd name="connsiteY1" fmla="*/ 1706263 h 2657152"/>
                  <a:gd name="connsiteX2" fmla="*/ 951712 w 951712"/>
                  <a:gd name="connsiteY2" fmla="*/ 0 h 2657152"/>
                  <a:gd name="connsiteX3" fmla="*/ 951712 w 951712"/>
                  <a:gd name="connsiteY3" fmla="*/ 2657152 h 2657152"/>
                  <a:gd name="connsiteX0" fmla="*/ 232577 w 232577"/>
                  <a:gd name="connsiteY0" fmla="*/ 2657152 h 2657152"/>
                  <a:gd name="connsiteX1" fmla="*/ 232577 w 232577"/>
                  <a:gd name="connsiteY1" fmla="*/ 0 h 2657152"/>
                  <a:gd name="connsiteX2" fmla="*/ 232577 w 232577"/>
                  <a:gd name="connsiteY2" fmla="*/ 2657152 h 2657152"/>
                  <a:gd name="connsiteX0" fmla="*/ 735954 w 735954"/>
                  <a:gd name="connsiteY0" fmla="*/ 2657152 h 2657152"/>
                  <a:gd name="connsiteX1" fmla="*/ 735954 w 735954"/>
                  <a:gd name="connsiteY1" fmla="*/ 0 h 2657152"/>
                  <a:gd name="connsiteX2" fmla="*/ 735954 w 735954"/>
                  <a:gd name="connsiteY2" fmla="*/ 2657152 h 2657152"/>
                  <a:gd name="connsiteX0" fmla="*/ 969138 w 969138"/>
                  <a:gd name="connsiteY0" fmla="*/ 2657152 h 2657152"/>
                  <a:gd name="connsiteX1" fmla="*/ 969138 w 969138"/>
                  <a:gd name="connsiteY1" fmla="*/ 0 h 2657152"/>
                  <a:gd name="connsiteX2" fmla="*/ 969138 w 969138"/>
                  <a:gd name="connsiteY2" fmla="*/ 2657152 h 265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138" h="2657152">
                    <a:moveTo>
                      <a:pt x="969138" y="2657152"/>
                    </a:moveTo>
                    <a:lnTo>
                      <a:pt x="969138" y="0"/>
                    </a:lnTo>
                    <a:cubicBezTo>
                      <a:pt x="-513" y="239674"/>
                      <a:pt x="-610113" y="2099424"/>
                      <a:pt x="969138" y="265715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Moon 6">
                <a:extLst>
                  <a:ext uri="{FF2B5EF4-FFF2-40B4-BE49-F238E27FC236}">
                    <a16:creationId xmlns:a16="http://schemas.microsoft.com/office/drawing/2014/main" id="{47B799D8-4138-4BAF-BF3F-6013A8798933}"/>
                  </a:ext>
                </a:extLst>
              </p:cNvPr>
              <p:cNvSpPr/>
              <p:nvPr/>
            </p:nvSpPr>
            <p:spPr>
              <a:xfrm flipH="1">
                <a:off x="7932458" y="3229982"/>
                <a:ext cx="969138" cy="2657152"/>
              </a:xfrm>
              <a:custGeom>
                <a:avLst/>
                <a:gdLst>
                  <a:gd name="connsiteX0" fmla="*/ 950889 w 950889"/>
                  <a:gd name="connsiteY0" fmla="*/ 1901778 h 1901778"/>
                  <a:gd name="connsiteX1" fmla="*/ 0 w 950889"/>
                  <a:gd name="connsiteY1" fmla="*/ 950889 h 1901778"/>
                  <a:gd name="connsiteX2" fmla="*/ 950889 w 950889"/>
                  <a:gd name="connsiteY2" fmla="*/ 0 h 1901778"/>
                  <a:gd name="connsiteX3" fmla="*/ 950889 w 950889"/>
                  <a:gd name="connsiteY3" fmla="*/ 1901778 h 1901778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1712 w 951712"/>
                  <a:gd name="connsiteY0" fmla="*/ 2657152 h 2657152"/>
                  <a:gd name="connsiteX1" fmla="*/ 823 w 951712"/>
                  <a:gd name="connsiteY1" fmla="*/ 1706263 h 2657152"/>
                  <a:gd name="connsiteX2" fmla="*/ 951712 w 951712"/>
                  <a:gd name="connsiteY2" fmla="*/ 0 h 2657152"/>
                  <a:gd name="connsiteX3" fmla="*/ 951712 w 951712"/>
                  <a:gd name="connsiteY3" fmla="*/ 2657152 h 2657152"/>
                  <a:gd name="connsiteX0" fmla="*/ 232577 w 232577"/>
                  <a:gd name="connsiteY0" fmla="*/ 2657152 h 2657152"/>
                  <a:gd name="connsiteX1" fmla="*/ 232577 w 232577"/>
                  <a:gd name="connsiteY1" fmla="*/ 0 h 2657152"/>
                  <a:gd name="connsiteX2" fmla="*/ 232577 w 232577"/>
                  <a:gd name="connsiteY2" fmla="*/ 2657152 h 2657152"/>
                  <a:gd name="connsiteX0" fmla="*/ 735954 w 735954"/>
                  <a:gd name="connsiteY0" fmla="*/ 2657152 h 2657152"/>
                  <a:gd name="connsiteX1" fmla="*/ 735954 w 735954"/>
                  <a:gd name="connsiteY1" fmla="*/ 0 h 2657152"/>
                  <a:gd name="connsiteX2" fmla="*/ 735954 w 735954"/>
                  <a:gd name="connsiteY2" fmla="*/ 2657152 h 2657152"/>
                  <a:gd name="connsiteX0" fmla="*/ 969138 w 969138"/>
                  <a:gd name="connsiteY0" fmla="*/ 2657152 h 2657152"/>
                  <a:gd name="connsiteX1" fmla="*/ 969138 w 969138"/>
                  <a:gd name="connsiteY1" fmla="*/ 0 h 2657152"/>
                  <a:gd name="connsiteX2" fmla="*/ 969138 w 969138"/>
                  <a:gd name="connsiteY2" fmla="*/ 2657152 h 265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138" h="2657152">
                    <a:moveTo>
                      <a:pt x="969138" y="2657152"/>
                    </a:moveTo>
                    <a:lnTo>
                      <a:pt x="969138" y="0"/>
                    </a:lnTo>
                    <a:cubicBezTo>
                      <a:pt x="-513" y="239674"/>
                      <a:pt x="-610113" y="2099424"/>
                      <a:pt x="969138" y="265715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7C046FD9-B6B8-462B-A6FA-BAA1C7B8D5F0}"/>
                  </a:ext>
                </a:extLst>
              </p:cNvPr>
              <p:cNvSpPr/>
              <p:nvPr/>
            </p:nvSpPr>
            <p:spPr>
              <a:xfrm>
                <a:off x="3776869" y="344557"/>
                <a:ext cx="5353878" cy="4373217"/>
              </a:xfrm>
              <a:prstGeom prst="ellipse">
                <a:avLst/>
              </a:pr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B3C51084-6A8C-477C-B9B6-E472F15A1633}"/>
                  </a:ext>
                </a:extLst>
              </p:cNvPr>
              <p:cNvSpPr/>
              <p:nvPr/>
            </p:nvSpPr>
            <p:spPr>
              <a:xfrm rot="5400000">
                <a:off x="4743948" y="2697056"/>
                <a:ext cx="3405989" cy="4041435"/>
              </a:xfrm>
              <a:prstGeom prst="ellipse">
                <a:avLst/>
              </a:pr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8">
                <a:extLst>
                  <a:ext uri="{FF2B5EF4-FFF2-40B4-BE49-F238E27FC236}">
                    <a16:creationId xmlns:a16="http://schemas.microsoft.com/office/drawing/2014/main" id="{4A287B04-7A34-4EB5-9DCB-BD051AC4C3A6}"/>
                  </a:ext>
                </a:extLst>
              </p:cNvPr>
              <p:cNvSpPr/>
              <p:nvPr/>
            </p:nvSpPr>
            <p:spPr>
              <a:xfrm>
                <a:off x="7060118" y="5914439"/>
                <a:ext cx="706915" cy="656446"/>
              </a:xfrm>
              <a:custGeom>
                <a:avLst/>
                <a:gdLst>
                  <a:gd name="connsiteX0" fmla="*/ 0 w 344557"/>
                  <a:gd name="connsiteY0" fmla="*/ 0 h 258507"/>
                  <a:gd name="connsiteX1" fmla="*/ 344557 w 344557"/>
                  <a:gd name="connsiteY1" fmla="*/ 0 h 258507"/>
                  <a:gd name="connsiteX2" fmla="*/ 344557 w 344557"/>
                  <a:gd name="connsiteY2" fmla="*/ 258507 h 258507"/>
                  <a:gd name="connsiteX3" fmla="*/ 0 w 344557"/>
                  <a:gd name="connsiteY3" fmla="*/ 258507 h 258507"/>
                  <a:gd name="connsiteX4" fmla="*/ 0 w 344557"/>
                  <a:gd name="connsiteY4" fmla="*/ 0 h 258507"/>
                  <a:gd name="connsiteX0" fmla="*/ 0 w 344557"/>
                  <a:gd name="connsiteY0" fmla="*/ 31336 h 289843"/>
                  <a:gd name="connsiteX1" fmla="*/ 155161 w 344557"/>
                  <a:gd name="connsiteY1" fmla="*/ 0 h 289843"/>
                  <a:gd name="connsiteX2" fmla="*/ 344557 w 344557"/>
                  <a:gd name="connsiteY2" fmla="*/ 31336 h 289843"/>
                  <a:gd name="connsiteX3" fmla="*/ 344557 w 344557"/>
                  <a:gd name="connsiteY3" fmla="*/ 289843 h 289843"/>
                  <a:gd name="connsiteX4" fmla="*/ 0 w 344557"/>
                  <a:gd name="connsiteY4" fmla="*/ 289843 h 289843"/>
                  <a:gd name="connsiteX5" fmla="*/ 0 w 344557"/>
                  <a:gd name="connsiteY5" fmla="*/ 31336 h 289843"/>
                  <a:gd name="connsiteX0" fmla="*/ 0 w 522357"/>
                  <a:gd name="connsiteY0" fmla="*/ 31336 h 289843"/>
                  <a:gd name="connsiteX1" fmla="*/ 155161 w 522357"/>
                  <a:gd name="connsiteY1" fmla="*/ 0 h 289843"/>
                  <a:gd name="connsiteX2" fmla="*/ 522357 w 522357"/>
                  <a:gd name="connsiteY2" fmla="*/ 15461 h 289843"/>
                  <a:gd name="connsiteX3" fmla="*/ 344557 w 522357"/>
                  <a:gd name="connsiteY3" fmla="*/ 289843 h 289843"/>
                  <a:gd name="connsiteX4" fmla="*/ 0 w 522357"/>
                  <a:gd name="connsiteY4" fmla="*/ 289843 h 289843"/>
                  <a:gd name="connsiteX5" fmla="*/ 0 w 522357"/>
                  <a:gd name="connsiteY5" fmla="*/ 31336 h 289843"/>
                  <a:gd name="connsiteX0" fmla="*/ 0 w 522357"/>
                  <a:gd name="connsiteY0" fmla="*/ 31336 h 439068"/>
                  <a:gd name="connsiteX1" fmla="*/ 155161 w 522357"/>
                  <a:gd name="connsiteY1" fmla="*/ 0 h 439068"/>
                  <a:gd name="connsiteX2" fmla="*/ 522357 w 522357"/>
                  <a:gd name="connsiteY2" fmla="*/ 15461 h 439068"/>
                  <a:gd name="connsiteX3" fmla="*/ 246132 w 522357"/>
                  <a:gd name="connsiteY3" fmla="*/ 439068 h 439068"/>
                  <a:gd name="connsiteX4" fmla="*/ 0 w 522357"/>
                  <a:gd name="connsiteY4" fmla="*/ 289843 h 439068"/>
                  <a:gd name="connsiteX5" fmla="*/ 0 w 522357"/>
                  <a:gd name="connsiteY5" fmla="*/ 31336 h 439068"/>
                  <a:gd name="connsiteX0" fmla="*/ 53975 w 576332"/>
                  <a:gd name="connsiteY0" fmla="*/ 31336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5" fmla="*/ 53975 w 576332"/>
                  <a:gd name="connsiteY5" fmla="*/ 31336 h 439068"/>
                  <a:gd name="connsiteX0" fmla="*/ 0 w 576332"/>
                  <a:gd name="connsiteY0" fmla="*/ 388268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0" fmla="*/ 0 w 576332"/>
                  <a:gd name="connsiteY0" fmla="*/ 576510 h 627310"/>
                  <a:gd name="connsiteX1" fmla="*/ 209136 w 576332"/>
                  <a:gd name="connsiteY1" fmla="*/ 188242 h 627310"/>
                  <a:gd name="connsiteX2" fmla="*/ 576332 w 576332"/>
                  <a:gd name="connsiteY2" fmla="*/ 203703 h 627310"/>
                  <a:gd name="connsiteX3" fmla="*/ 300107 w 576332"/>
                  <a:gd name="connsiteY3" fmla="*/ 627310 h 627310"/>
                  <a:gd name="connsiteX4" fmla="*/ 0 w 576332"/>
                  <a:gd name="connsiteY4" fmla="*/ 576510 h 627310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124529 w 700861"/>
                  <a:gd name="connsiteY4" fmla="*/ 567196 h 617996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289216 w 700861"/>
                  <a:gd name="connsiteY4" fmla="*/ 537702 h 617996"/>
                  <a:gd name="connsiteX5" fmla="*/ 124529 w 700861"/>
                  <a:gd name="connsiteY5" fmla="*/ 567196 h 617996"/>
                  <a:gd name="connsiteX0" fmla="*/ 124529 w 424636"/>
                  <a:gd name="connsiteY0" fmla="*/ 567196 h 617996"/>
                  <a:gd name="connsiteX1" fmla="*/ 333665 w 424636"/>
                  <a:gd name="connsiteY1" fmla="*/ 178928 h 617996"/>
                  <a:gd name="connsiteX2" fmla="*/ 424636 w 424636"/>
                  <a:gd name="connsiteY2" fmla="*/ 617996 h 617996"/>
                  <a:gd name="connsiteX3" fmla="*/ 289216 w 424636"/>
                  <a:gd name="connsiteY3" fmla="*/ 537702 h 617996"/>
                  <a:gd name="connsiteX4" fmla="*/ 124529 w 424636"/>
                  <a:gd name="connsiteY4" fmla="*/ 567196 h 617996"/>
                  <a:gd name="connsiteX0" fmla="*/ 124529 w 567351"/>
                  <a:gd name="connsiteY0" fmla="*/ 567196 h 617996"/>
                  <a:gd name="connsiteX1" fmla="*/ 333665 w 567351"/>
                  <a:gd name="connsiteY1" fmla="*/ 178928 h 617996"/>
                  <a:gd name="connsiteX2" fmla="*/ 424636 w 567351"/>
                  <a:gd name="connsiteY2" fmla="*/ 617996 h 617996"/>
                  <a:gd name="connsiteX3" fmla="*/ 289216 w 567351"/>
                  <a:gd name="connsiteY3" fmla="*/ 537702 h 617996"/>
                  <a:gd name="connsiteX4" fmla="*/ 124529 w 567351"/>
                  <a:gd name="connsiteY4" fmla="*/ 567196 h 617996"/>
                  <a:gd name="connsiteX0" fmla="*/ 124529 w 696228"/>
                  <a:gd name="connsiteY0" fmla="*/ 567196 h 617996"/>
                  <a:gd name="connsiteX1" fmla="*/ 333665 w 696228"/>
                  <a:gd name="connsiteY1" fmla="*/ 178928 h 617996"/>
                  <a:gd name="connsiteX2" fmla="*/ 424636 w 696228"/>
                  <a:gd name="connsiteY2" fmla="*/ 617996 h 617996"/>
                  <a:gd name="connsiteX3" fmla="*/ 289216 w 696228"/>
                  <a:gd name="connsiteY3" fmla="*/ 537702 h 617996"/>
                  <a:gd name="connsiteX4" fmla="*/ 124529 w 696228"/>
                  <a:gd name="connsiteY4" fmla="*/ 567196 h 617996"/>
                  <a:gd name="connsiteX0" fmla="*/ 78167 w 649866"/>
                  <a:gd name="connsiteY0" fmla="*/ 593595 h 644395"/>
                  <a:gd name="connsiteX1" fmla="*/ 287303 w 649866"/>
                  <a:gd name="connsiteY1" fmla="*/ 205327 h 644395"/>
                  <a:gd name="connsiteX2" fmla="*/ 378274 w 649866"/>
                  <a:gd name="connsiteY2" fmla="*/ 644395 h 644395"/>
                  <a:gd name="connsiteX3" fmla="*/ 242854 w 649866"/>
                  <a:gd name="connsiteY3" fmla="*/ 564101 h 644395"/>
                  <a:gd name="connsiteX4" fmla="*/ 78167 w 649866"/>
                  <a:gd name="connsiteY4" fmla="*/ 593595 h 644395"/>
                  <a:gd name="connsiteX0" fmla="*/ 78167 w 603229"/>
                  <a:gd name="connsiteY0" fmla="*/ 593595 h 644395"/>
                  <a:gd name="connsiteX1" fmla="*/ 287303 w 603229"/>
                  <a:gd name="connsiteY1" fmla="*/ 205327 h 644395"/>
                  <a:gd name="connsiteX2" fmla="*/ 378274 w 603229"/>
                  <a:gd name="connsiteY2" fmla="*/ 644395 h 644395"/>
                  <a:gd name="connsiteX3" fmla="*/ 242854 w 603229"/>
                  <a:gd name="connsiteY3" fmla="*/ 564101 h 644395"/>
                  <a:gd name="connsiteX4" fmla="*/ 78167 w 603229"/>
                  <a:gd name="connsiteY4" fmla="*/ 593595 h 644395"/>
                  <a:gd name="connsiteX0" fmla="*/ 134845 w 659907"/>
                  <a:gd name="connsiteY0" fmla="*/ 604755 h 655555"/>
                  <a:gd name="connsiteX1" fmla="*/ 343981 w 659907"/>
                  <a:gd name="connsiteY1" fmla="*/ 216487 h 655555"/>
                  <a:gd name="connsiteX2" fmla="*/ 434952 w 659907"/>
                  <a:gd name="connsiteY2" fmla="*/ 655555 h 655555"/>
                  <a:gd name="connsiteX3" fmla="*/ 299532 w 659907"/>
                  <a:gd name="connsiteY3" fmla="*/ 575261 h 655555"/>
                  <a:gd name="connsiteX4" fmla="*/ 134845 w 659907"/>
                  <a:gd name="connsiteY4" fmla="*/ 604755 h 655555"/>
                  <a:gd name="connsiteX0" fmla="*/ 134845 w 701493"/>
                  <a:gd name="connsiteY0" fmla="*/ 604755 h 655555"/>
                  <a:gd name="connsiteX1" fmla="*/ 343981 w 701493"/>
                  <a:gd name="connsiteY1" fmla="*/ 216487 h 655555"/>
                  <a:gd name="connsiteX2" fmla="*/ 434952 w 701493"/>
                  <a:gd name="connsiteY2" fmla="*/ 655555 h 655555"/>
                  <a:gd name="connsiteX3" fmla="*/ 299532 w 701493"/>
                  <a:gd name="connsiteY3" fmla="*/ 575261 h 655555"/>
                  <a:gd name="connsiteX4" fmla="*/ 134845 w 701493"/>
                  <a:gd name="connsiteY4" fmla="*/ 604755 h 655555"/>
                  <a:gd name="connsiteX0" fmla="*/ 134845 w 706915"/>
                  <a:gd name="connsiteY0" fmla="*/ 604755 h 655555"/>
                  <a:gd name="connsiteX1" fmla="*/ 343981 w 706915"/>
                  <a:gd name="connsiteY1" fmla="*/ 216487 h 655555"/>
                  <a:gd name="connsiteX2" fmla="*/ 434952 w 706915"/>
                  <a:gd name="connsiteY2" fmla="*/ 655555 h 655555"/>
                  <a:gd name="connsiteX3" fmla="*/ 299532 w 706915"/>
                  <a:gd name="connsiteY3" fmla="*/ 575261 h 655555"/>
                  <a:gd name="connsiteX4" fmla="*/ 134845 w 706915"/>
                  <a:gd name="connsiteY4" fmla="*/ 604755 h 655555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915" h="656446">
                    <a:moveTo>
                      <a:pt x="134845" y="604755"/>
                    </a:moveTo>
                    <a:cubicBezTo>
                      <a:pt x="-230418" y="465807"/>
                      <a:pt x="252044" y="-393865"/>
                      <a:pt x="343981" y="216487"/>
                    </a:cubicBezTo>
                    <a:cubicBezTo>
                      <a:pt x="691805" y="-338832"/>
                      <a:pt x="906278" y="442524"/>
                      <a:pt x="434952" y="655555"/>
                    </a:cubicBezTo>
                    <a:cubicBezTo>
                      <a:pt x="387695" y="665832"/>
                      <a:pt x="346789" y="584034"/>
                      <a:pt x="299532" y="575261"/>
                    </a:cubicBezTo>
                    <a:cubicBezTo>
                      <a:pt x="244636" y="585092"/>
                      <a:pt x="192916" y="629849"/>
                      <a:pt x="134845" y="604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Moon 169">
                <a:extLst>
                  <a:ext uri="{FF2B5EF4-FFF2-40B4-BE49-F238E27FC236}">
                    <a16:creationId xmlns:a16="http://schemas.microsoft.com/office/drawing/2014/main" id="{460091FB-3D05-4FDB-8F6B-148F1EE978B8}"/>
                  </a:ext>
                </a:extLst>
              </p:cNvPr>
              <p:cNvSpPr/>
              <p:nvPr/>
            </p:nvSpPr>
            <p:spPr>
              <a:xfrm rot="16200000">
                <a:off x="6700043" y="4860132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Moon 170">
                <a:extLst>
                  <a:ext uri="{FF2B5EF4-FFF2-40B4-BE49-F238E27FC236}">
                    <a16:creationId xmlns:a16="http://schemas.microsoft.com/office/drawing/2014/main" id="{03B8BB04-DC05-4C95-AF85-D5CC23DEFF29}"/>
                  </a:ext>
                </a:extLst>
              </p:cNvPr>
              <p:cNvSpPr/>
              <p:nvPr/>
            </p:nvSpPr>
            <p:spPr>
              <a:xfrm rot="16200000">
                <a:off x="6014803" y="4860132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Moon 171">
                <a:extLst>
                  <a:ext uri="{FF2B5EF4-FFF2-40B4-BE49-F238E27FC236}">
                    <a16:creationId xmlns:a16="http://schemas.microsoft.com/office/drawing/2014/main" id="{0A868502-3639-44C7-8AD3-31A61DADD9DB}"/>
                  </a:ext>
                </a:extLst>
              </p:cNvPr>
              <p:cNvSpPr/>
              <p:nvPr/>
            </p:nvSpPr>
            <p:spPr>
              <a:xfrm rot="16200000">
                <a:off x="5335226" y="4692237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Moon 172">
                <a:extLst>
                  <a:ext uri="{FF2B5EF4-FFF2-40B4-BE49-F238E27FC236}">
                    <a16:creationId xmlns:a16="http://schemas.microsoft.com/office/drawing/2014/main" id="{43915FED-FFD4-4014-B78A-ABD08F6E2D7E}"/>
                  </a:ext>
                </a:extLst>
              </p:cNvPr>
              <p:cNvSpPr/>
              <p:nvPr/>
            </p:nvSpPr>
            <p:spPr>
              <a:xfrm rot="16200000">
                <a:off x="5616334" y="42201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Moon 173">
                <a:extLst>
                  <a:ext uri="{FF2B5EF4-FFF2-40B4-BE49-F238E27FC236}">
                    <a16:creationId xmlns:a16="http://schemas.microsoft.com/office/drawing/2014/main" id="{C6D7A9E1-D54B-411B-8E84-6B7B90B18612}"/>
                  </a:ext>
                </a:extLst>
              </p:cNvPr>
              <p:cNvSpPr/>
              <p:nvPr/>
            </p:nvSpPr>
            <p:spPr>
              <a:xfrm rot="16200000">
                <a:off x="6349311" y="4363297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Moon 174">
                <a:extLst>
                  <a:ext uri="{FF2B5EF4-FFF2-40B4-BE49-F238E27FC236}">
                    <a16:creationId xmlns:a16="http://schemas.microsoft.com/office/drawing/2014/main" id="{CD5BED02-2FF9-4081-A296-4877597285EC}"/>
                  </a:ext>
                </a:extLst>
              </p:cNvPr>
              <p:cNvSpPr/>
              <p:nvPr/>
            </p:nvSpPr>
            <p:spPr>
              <a:xfrm rot="16200000">
                <a:off x="7114417" y="42201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Moon 175">
                <a:extLst>
                  <a:ext uri="{FF2B5EF4-FFF2-40B4-BE49-F238E27FC236}">
                    <a16:creationId xmlns:a16="http://schemas.microsoft.com/office/drawing/2014/main" id="{77D1D08A-65EF-41FB-97A6-B55E149FD525}"/>
                  </a:ext>
                </a:extLst>
              </p:cNvPr>
              <p:cNvSpPr/>
              <p:nvPr/>
            </p:nvSpPr>
            <p:spPr>
              <a:xfrm rot="16200000">
                <a:off x="7377322" y="47184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Moon 176">
                <a:extLst>
                  <a:ext uri="{FF2B5EF4-FFF2-40B4-BE49-F238E27FC236}">
                    <a16:creationId xmlns:a16="http://schemas.microsoft.com/office/drawing/2014/main" id="{3AC5DEB1-4C84-4233-9067-45B5D016D678}"/>
                  </a:ext>
                </a:extLst>
              </p:cNvPr>
              <p:cNvSpPr/>
              <p:nvPr/>
            </p:nvSpPr>
            <p:spPr>
              <a:xfrm rot="16200000">
                <a:off x="7114417" y="5276378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Moon 177">
                <a:extLst>
                  <a:ext uri="{FF2B5EF4-FFF2-40B4-BE49-F238E27FC236}">
                    <a16:creationId xmlns:a16="http://schemas.microsoft.com/office/drawing/2014/main" id="{A7EBAE49-FACA-4163-AA04-47FC6897282B}"/>
                  </a:ext>
                </a:extLst>
              </p:cNvPr>
              <p:cNvSpPr/>
              <p:nvPr/>
            </p:nvSpPr>
            <p:spPr>
              <a:xfrm rot="16200000">
                <a:off x="6354487" y="5455370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Moon 178">
                <a:extLst>
                  <a:ext uri="{FF2B5EF4-FFF2-40B4-BE49-F238E27FC236}">
                    <a16:creationId xmlns:a16="http://schemas.microsoft.com/office/drawing/2014/main" id="{437BDF6E-3419-45E1-9E5B-1271E8D6B950}"/>
                  </a:ext>
                </a:extLst>
              </p:cNvPr>
              <p:cNvSpPr/>
              <p:nvPr/>
            </p:nvSpPr>
            <p:spPr>
              <a:xfrm rot="16200000">
                <a:off x="5625324" y="5264254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E55F2D1-0887-4EB6-AF8A-69C754A2B010}"/>
                  </a:ext>
                </a:extLst>
              </p:cNvPr>
              <p:cNvSpPr/>
              <p:nvPr/>
            </p:nvSpPr>
            <p:spPr>
              <a:xfrm>
                <a:off x="3914862" y="368165"/>
                <a:ext cx="949238" cy="1099955"/>
              </a:xfrm>
              <a:custGeom>
                <a:avLst/>
                <a:gdLst>
                  <a:gd name="connsiteX0" fmla="*/ 498336 w 955536"/>
                  <a:gd name="connsiteY0" fmla="*/ 1155829 h 1155829"/>
                  <a:gd name="connsiteX1" fmla="*/ 180836 w 955536"/>
                  <a:gd name="connsiteY1" fmla="*/ 939929 h 1155829"/>
                  <a:gd name="connsiteX2" fmla="*/ 28436 w 955536"/>
                  <a:gd name="connsiteY2" fmla="*/ 444629 h 1155829"/>
                  <a:gd name="connsiteX3" fmla="*/ 28436 w 955536"/>
                  <a:gd name="connsiteY3" fmla="*/ 266829 h 1155829"/>
                  <a:gd name="connsiteX4" fmla="*/ 320536 w 955536"/>
                  <a:gd name="connsiteY4" fmla="*/ 444629 h 1155829"/>
                  <a:gd name="connsiteX5" fmla="*/ 396736 w 955536"/>
                  <a:gd name="connsiteY5" fmla="*/ 129 h 1155829"/>
                  <a:gd name="connsiteX6" fmla="*/ 955536 w 955536"/>
                  <a:gd name="connsiteY6" fmla="*/ 495429 h 1155829"/>
                  <a:gd name="connsiteX7" fmla="*/ 955536 w 955536"/>
                  <a:gd name="connsiteY7" fmla="*/ 495429 h 1155829"/>
                  <a:gd name="connsiteX0" fmla="*/ 473408 w 930608"/>
                  <a:gd name="connsiteY0" fmla="*/ 1155829 h 1155829"/>
                  <a:gd name="connsiteX1" fmla="*/ 155908 w 930608"/>
                  <a:gd name="connsiteY1" fmla="*/ 939929 h 1155829"/>
                  <a:gd name="connsiteX2" fmla="*/ 3508 w 930608"/>
                  <a:gd name="connsiteY2" fmla="*/ 266829 h 1155829"/>
                  <a:gd name="connsiteX3" fmla="*/ 295608 w 930608"/>
                  <a:gd name="connsiteY3" fmla="*/ 444629 h 1155829"/>
                  <a:gd name="connsiteX4" fmla="*/ 371808 w 930608"/>
                  <a:gd name="connsiteY4" fmla="*/ 129 h 1155829"/>
                  <a:gd name="connsiteX5" fmla="*/ 930608 w 930608"/>
                  <a:gd name="connsiteY5" fmla="*/ 495429 h 1155829"/>
                  <a:gd name="connsiteX6" fmla="*/ 930608 w 930608"/>
                  <a:gd name="connsiteY6" fmla="*/ 495429 h 1155829"/>
                  <a:gd name="connsiteX0" fmla="*/ 469969 w 927169"/>
                  <a:gd name="connsiteY0" fmla="*/ 1155829 h 1169918"/>
                  <a:gd name="connsiteX1" fmla="*/ 266769 w 927169"/>
                  <a:gd name="connsiteY1" fmla="*/ 1099949 h 1169918"/>
                  <a:gd name="connsiteX2" fmla="*/ 69 w 927169"/>
                  <a:gd name="connsiteY2" fmla="*/ 266829 h 1169918"/>
                  <a:gd name="connsiteX3" fmla="*/ 292169 w 927169"/>
                  <a:gd name="connsiteY3" fmla="*/ 444629 h 1169918"/>
                  <a:gd name="connsiteX4" fmla="*/ 368369 w 927169"/>
                  <a:gd name="connsiteY4" fmla="*/ 129 h 1169918"/>
                  <a:gd name="connsiteX5" fmla="*/ 927169 w 927169"/>
                  <a:gd name="connsiteY5" fmla="*/ 495429 h 1169918"/>
                  <a:gd name="connsiteX6" fmla="*/ 927169 w 927169"/>
                  <a:gd name="connsiteY6" fmla="*/ 495429 h 1169918"/>
                  <a:gd name="connsiteX0" fmla="*/ 266769 w 927169"/>
                  <a:gd name="connsiteY0" fmla="*/ 1099949 h 1099949"/>
                  <a:gd name="connsiteX1" fmla="*/ 69 w 927169"/>
                  <a:gd name="connsiteY1" fmla="*/ 266829 h 1099949"/>
                  <a:gd name="connsiteX2" fmla="*/ 292169 w 927169"/>
                  <a:gd name="connsiteY2" fmla="*/ 444629 h 1099949"/>
                  <a:gd name="connsiteX3" fmla="*/ 368369 w 927169"/>
                  <a:gd name="connsiteY3" fmla="*/ 129 h 1099949"/>
                  <a:gd name="connsiteX4" fmla="*/ 927169 w 927169"/>
                  <a:gd name="connsiteY4" fmla="*/ 495429 h 1099949"/>
                  <a:gd name="connsiteX5" fmla="*/ 927169 w 927169"/>
                  <a:gd name="connsiteY5" fmla="*/ 495429 h 1099949"/>
                  <a:gd name="connsiteX0" fmla="*/ 274386 w 934786"/>
                  <a:gd name="connsiteY0" fmla="*/ 1099955 h 1099955"/>
                  <a:gd name="connsiteX1" fmla="*/ 66 w 934786"/>
                  <a:gd name="connsiteY1" fmla="*/ 373515 h 1099955"/>
                  <a:gd name="connsiteX2" fmla="*/ 299786 w 934786"/>
                  <a:gd name="connsiteY2" fmla="*/ 444635 h 1099955"/>
                  <a:gd name="connsiteX3" fmla="*/ 375986 w 934786"/>
                  <a:gd name="connsiteY3" fmla="*/ 135 h 1099955"/>
                  <a:gd name="connsiteX4" fmla="*/ 934786 w 934786"/>
                  <a:gd name="connsiteY4" fmla="*/ 495435 h 1099955"/>
                  <a:gd name="connsiteX5" fmla="*/ 934786 w 934786"/>
                  <a:gd name="connsiteY5" fmla="*/ 495435 h 1099955"/>
                  <a:gd name="connsiteX0" fmla="*/ 288838 w 949238"/>
                  <a:gd name="connsiteY0" fmla="*/ 1099955 h 1099955"/>
                  <a:gd name="connsiteX1" fmla="*/ 14518 w 949238"/>
                  <a:gd name="connsiteY1" fmla="*/ 373515 h 1099955"/>
                  <a:gd name="connsiteX2" fmla="*/ 314238 w 949238"/>
                  <a:gd name="connsiteY2" fmla="*/ 444635 h 1099955"/>
                  <a:gd name="connsiteX3" fmla="*/ 390438 w 949238"/>
                  <a:gd name="connsiteY3" fmla="*/ 135 h 1099955"/>
                  <a:gd name="connsiteX4" fmla="*/ 949238 w 949238"/>
                  <a:gd name="connsiteY4" fmla="*/ 495435 h 1099955"/>
                  <a:gd name="connsiteX5" fmla="*/ 949238 w 949238"/>
                  <a:gd name="connsiteY5" fmla="*/ 495435 h 1099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238" h="1099955">
                    <a:moveTo>
                      <a:pt x="288838" y="1099955"/>
                    </a:moveTo>
                    <a:cubicBezTo>
                      <a:pt x="210521" y="951788"/>
                      <a:pt x="-65915" y="482735"/>
                      <a:pt x="14518" y="373515"/>
                    </a:cubicBezTo>
                    <a:cubicBezTo>
                      <a:pt x="94951" y="264295"/>
                      <a:pt x="251585" y="506865"/>
                      <a:pt x="314238" y="444635"/>
                    </a:cubicBezTo>
                    <a:cubicBezTo>
                      <a:pt x="376891" y="382405"/>
                      <a:pt x="284605" y="-8332"/>
                      <a:pt x="390438" y="135"/>
                    </a:cubicBezTo>
                    <a:cubicBezTo>
                      <a:pt x="496271" y="8602"/>
                      <a:pt x="949238" y="495435"/>
                      <a:pt x="949238" y="495435"/>
                    </a:cubicBezTo>
                    <a:lnTo>
                      <a:pt x="949238" y="495435"/>
                    </a:lnTo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8">
                <a:extLst>
                  <a:ext uri="{FF2B5EF4-FFF2-40B4-BE49-F238E27FC236}">
                    <a16:creationId xmlns:a16="http://schemas.microsoft.com/office/drawing/2014/main" id="{97A9618B-ECB3-4C80-81FD-6976D6C3D167}"/>
                  </a:ext>
                </a:extLst>
              </p:cNvPr>
              <p:cNvSpPr/>
              <p:nvPr/>
            </p:nvSpPr>
            <p:spPr>
              <a:xfrm flipH="1">
                <a:off x="5131883" y="5914439"/>
                <a:ext cx="706915" cy="656446"/>
              </a:xfrm>
              <a:custGeom>
                <a:avLst/>
                <a:gdLst>
                  <a:gd name="connsiteX0" fmla="*/ 0 w 344557"/>
                  <a:gd name="connsiteY0" fmla="*/ 0 h 258507"/>
                  <a:gd name="connsiteX1" fmla="*/ 344557 w 344557"/>
                  <a:gd name="connsiteY1" fmla="*/ 0 h 258507"/>
                  <a:gd name="connsiteX2" fmla="*/ 344557 w 344557"/>
                  <a:gd name="connsiteY2" fmla="*/ 258507 h 258507"/>
                  <a:gd name="connsiteX3" fmla="*/ 0 w 344557"/>
                  <a:gd name="connsiteY3" fmla="*/ 258507 h 258507"/>
                  <a:gd name="connsiteX4" fmla="*/ 0 w 344557"/>
                  <a:gd name="connsiteY4" fmla="*/ 0 h 258507"/>
                  <a:gd name="connsiteX0" fmla="*/ 0 w 344557"/>
                  <a:gd name="connsiteY0" fmla="*/ 31336 h 289843"/>
                  <a:gd name="connsiteX1" fmla="*/ 155161 w 344557"/>
                  <a:gd name="connsiteY1" fmla="*/ 0 h 289843"/>
                  <a:gd name="connsiteX2" fmla="*/ 344557 w 344557"/>
                  <a:gd name="connsiteY2" fmla="*/ 31336 h 289843"/>
                  <a:gd name="connsiteX3" fmla="*/ 344557 w 344557"/>
                  <a:gd name="connsiteY3" fmla="*/ 289843 h 289843"/>
                  <a:gd name="connsiteX4" fmla="*/ 0 w 344557"/>
                  <a:gd name="connsiteY4" fmla="*/ 289843 h 289843"/>
                  <a:gd name="connsiteX5" fmla="*/ 0 w 344557"/>
                  <a:gd name="connsiteY5" fmla="*/ 31336 h 289843"/>
                  <a:gd name="connsiteX0" fmla="*/ 0 w 522357"/>
                  <a:gd name="connsiteY0" fmla="*/ 31336 h 289843"/>
                  <a:gd name="connsiteX1" fmla="*/ 155161 w 522357"/>
                  <a:gd name="connsiteY1" fmla="*/ 0 h 289843"/>
                  <a:gd name="connsiteX2" fmla="*/ 522357 w 522357"/>
                  <a:gd name="connsiteY2" fmla="*/ 15461 h 289843"/>
                  <a:gd name="connsiteX3" fmla="*/ 344557 w 522357"/>
                  <a:gd name="connsiteY3" fmla="*/ 289843 h 289843"/>
                  <a:gd name="connsiteX4" fmla="*/ 0 w 522357"/>
                  <a:gd name="connsiteY4" fmla="*/ 289843 h 289843"/>
                  <a:gd name="connsiteX5" fmla="*/ 0 w 522357"/>
                  <a:gd name="connsiteY5" fmla="*/ 31336 h 289843"/>
                  <a:gd name="connsiteX0" fmla="*/ 0 w 522357"/>
                  <a:gd name="connsiteY0" fmla="*/ 31336 h 439068"/>
                  <a:gd name="connsiteX1" fmla="*/ 155161 w 522357"/>
                  <a:gd name="connsiteY1" fmla="*/ 0 h 439068"/>
                  <a:gd name="connsiteX2" fmla="*/ 522357 w 522357"/>
                  <a:gd name="connsiteY2" fmla="*/ 15461 h 439068"/>
                  <a:gd name="connsiteX3" fmla="*/ 246132 w 522357"/>
                  <a:gd name="connsiteY3" fmla="*/ 439068 h 439068"/>
                  <a:gd name="connsiteX4" fmla="*/ 0 w 522357"/>
                  <a:gd name="connsiteY4" fmla="*/ 289843 h 439068"/>
                  <a:gd name="connsiteX5" fmla="*/ 0 w 522357"/>
                  <a:gd name="connsiteY5" fmla="*/ 31336 h 439068"/>
                  <a:gd name="connsiteX0" fmla="*/ 53975 w 576332"/>
                  <a:gd name="connsiteY0" fmla="*/ 31336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5" fmla="*/ 53975 w 576332"/>
                  <a:gd name="connsiteY5" fmla="*/ 31336 h 439068"/>
                  <a:gd name="connsiteX0" fmla="*/ 0 w 576332"/>
                  <a:gd name="connsiteY0" fmla="*/ 388268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0" fmla="*/ 0 w 576332"/>
                  <a:gd name="connsiteY0" fmla="*/ 576510 h 627310"/>
                  <a:gd name="connsiteX1" fmla="*/ 209136 w 576332"/>
                  <a:gd name="connsiteY1" fmla="*/ 188242 h 627310"/>
                  <a:gd name="connsiteX2" fmla="*/ 576332 w 576332"/>
                  <a:gd name="connsiteY2" fmla="*/ 203703 h 627310"/>
                  <a:gd name="connsiteX3" fmla="*/ 300107 w 576332"/>
                  <a:gd name="connsiteY3" fmla="*/ 627310 h 627310"/>
                  <a:gd name="connsiteX4" fmla="*/ 0 w 576332"/>
                  <a:gd name="connsiteY4" fmla="*/ 576510 h 627310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124529 w 700861"/>
                  <a:gd name="connsiteY4" fmla="*/ 567196 h 617996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289216 w 700861"/>
                  <a:gd name="connsiteY4" fmla="*/ 537702 h 617996"/>
                  <a:gd name="connsiteX5" fmla="*/ 124529 w 700861"/>
                  <a:gd name="connsiteY5" fmla="*/ 567196 h 617996"/>
                  <a:gd name="connsiteX0" fmla="*/ 124529 w 424636"/>
                  <a:gd name="connsiteY0" fmla="*/ 567196 h 617996"/>
                  <a:gd name="connsiteX1" fmla="*/ 333665 w 424636"/>
                  <a:gd name="connsiteY1" fmla="*/ 178928 h 617996"/>
                  <a:gd name="connsiteX2" fmla="*/ 424636 w 424636"/>
                  <a:gd name="connsiteY2" fmla="*/ 617996 h 617996"/>
                  <a:gd name="connsiteX3" fmla="*/ 289216 w 424636"/>
                  <a:gd name="connsiteY3" fmla="*/ 537702 h 617996"/>
                  <a:gd name="connsiteX4" fmla="*/ 124529 w 424636"/>
                  <a:gd name="connsiteY4" fmla="*/ 567196 h 617996"/>
                  <a:gd name="connsiteX0" fmla="*/ 124529 w 567351"/>
                  <a:gd name="connsiteY0" fmla="*/ 567196 h 617996"/>
                  <a:gd name="connsiteX1" fmla="*/ 333665 w 567351"/>
                  <a:gd name="connsiteY1" fmla="*/ 178928 h 617996"/>
                  <a:gd name="connsiteX2" fmla="*/ 424636 w 567351"/>
                  <a:gd name="connsiteY2" fmla="*/ 617996 h 617996"/>
                  <a:gd name="connsiteX3" fmla="*/ 289216 w 567351"/>
                  <a:gd name="connsiteY3" fmla="*/ 537702 h 617996"/>
                  <a:gd name="connsiteX4" fmla="*/ 124529 w 567351"/>
                  <a:gd name="connsiteY4" fmla="*/ 567196 h 617996"/>
                  <a:gd name="connsiteX0" fmla="*/ 124529 w 696228"/>
                  <a:gd name="connsiteY0" fmla="*/ 567196 h 617996"/>
                  <a:gd name="connsiteX1" fmla="*/ 333665 w 696228"/>
                  <a:gd name="connsiteY1" fmla="*/ 178928 h 617996"/>
                  <a:gd name="connsiteX2" fmla="*/ 424636 w 696228"/>
                  <a:gd name="connsiteY2" fmla="*/ 617996 h 617996"/>
                  <a:gd name="connsiteX3" fmla="*/ 289216 w 696228"/>
                  <a:gd name="connsiteY3" fmla="*/ 537702 h 617996"/>
                  <a:gd name="connsiteX4" fmla="*/ 124529 w 696228"/>
                  <a:gd name="connsiteY4" fmla="*/ 567196 h 617996"/>
                  <a:gd name="connsiteX0" fmla="*/ 78167 w 649866"/>
                  <a:gd name="connsiteY0" fmla="*/ 593595 h 644395"/>
                  <a:gd name="connsiteX1" fmla="*/ 287303 w 649866"/>
                  <a:gd name="connsiteY1" fmla="*/ 205327 h 644395"/>
                  <a:gd name="connsiteX2" fmla="*/ 378274 w 649866"/>
                  <a:gd name="connsiteY2" fmla="*/ 644395 h 644395"/>
                  <a:gd name="connsiteX3" fmla="*/ 242854 w 649866"/>
                  <a:gd name="connsiteY3" fmla="*/ 564101 h 644395"/>
                  <a:gd name="connsiteX4" fmla="*/ 78167 w 649866"/>
                  <a:gd name="connsiteY4" fmla="*/ 593595 h 644395"/>
                  <a:gd name="connsiteX0" fmla="*/ 78167 w 603229"/>
                  <a:gd name="connsiteY0" fmla="*/ 593595 h 644395"/>
                  <a:gd name="connsiteX1" fmla="*/ 287303 w 603229"/>
                  <a:gd name="connsiteY1" fmla="*/ 205327 h 644395"/>
                  <a:gd name="connsiteX2" fmla="*/ 378274 w 603229"/>
                  <a:gd name="connsiteY2" fmla="*/ 644395 h 644395"/>
                  <a:gd name="connsiteX3" fmla="*/ 242854 w 603229"/>
                  <a:gd name="connsiteY3" fmla="*/ 564101 h 644395"/>
                  <a:gd name="connsiteX4" fmla="*/ 78167 w 603229"/>
                  <a:gd name="connsiteY4" fmla="*/ 593595 h 644395"/>
                  <a:gd name="connsiteX0" fmla="*/ 134845 w 659907"/>
                  <a:gd name="connsiteY0" fmla="*/ 604755 h 655555"/>
                  <a:gd name="connsiteX1" fmla="*/ 343981 w 659907"/>
                  <a:gd name="connsiteY1" fmla="*/ 216487 h 655555"/>
                  <a:gd name="connsiteX2" fmla="*/ 434952 w 659907"/>
                  <a:gd name="connsiteY2" fmla="*/ 655555 h 655555"/>
                  <a:gd name="connsiteX3" fmla="*/ 299532 w 659907"/>
                  <a:gd name="connsiteY3" fmla="*/ 575261 h 655555"/>
                  <a:gd name="connsiteX4" fmla="*/ 134845 w 659907"/>
                  <a:gd name="connsiteY4" fmla="*/ 604755 h 655555"/>
                  <a:gd name="connsiteX0" fmla="*/ 134845 w 701493"/>
                  <a:gd name="connsiteY0" fmla="*/ 604755 h 655555"/>
                  <a:gd name="connsiteX1" fmla="*/ 343981 w 701493"/>
                  <a:gd name="connsiteY1" fmla="*/ 216487 h 655555"/>
                  <a:gd name="connsiteX2" fmla="*/ 434952 w 701493"/>
                  <a:gd name="connsiteY2" fmla="*/ 655555 h 655555"/>
                  <a:gd name="connsiteX3" fmla="*/ 299532 w 701493"/>
                  <a:gd name="connsiteY3" fmla="*/ 575261 h 655555"/>
                  <a:gd name="connsiteX4" fmla="*/ 134845 w 701493"/>
                  <a:gd name="connsiteY4" fmla="*/ 604755 h 655555"/>
                  <a:gd name="connsiteX0" fmla="*/ 134845 w 706915"/>
                  <a:gd name="connsiteY0" fmla="*/ 604755 h 655555"/>
                  <a:gd name="connsiteX1" fmla="*/ 343981 w 706915"/>
                  <a:gd name="connsiteY1" fmla="*/ 216487 h 655555"/>
                  <a:gd name="connsiteX2" fmla="*/ 434952 w 706915"/>
                  <a:gd name="connsiteY2" fmla="*/ 655555 h 655555"/>
                  <a:gd name="connsiteX3" fmla="*/ 299532 w 706915"/>
                  <a:gd name="connsiteY3" fmla="*/ 575261 h 655555"/>
                  <a:gd name="connsiteX4" fmla="*/ 134845 w 706915"/>
                  <a:gd name="connsiteY4" fmla="*/ 604755 h 655555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915" h="656446">
                    <a:moveTo>
                      <a:pt x="134845" y="604755"/>
                    </a:moveTo>
                    <a:cubicBezTo>
                      <a:pt x="-230418" y="465807"/>
                      <a:pt x="252044" y="-393865"/>
                      <a:pt x="343981" y="216487"/>
                    </a:cubicBezTo>
                    <a:cubicBezTo>
                      <a:pt x="691805" y="-338832"/>
                      <a:pt x="906278" y="442524"/>
                      <a:pt x="434952" y="655555"/>
                    </a:cubicBezTo>
                    <a:cubicBezTo>
                      <a:pt x="387695" y="665832"/>
                      <a:pt x="346789" y="584034"/>
                      <a:pt x="299532" y="575261"/>
                    </a:cubicBezTo>
                    <a:cubicBezTo>
                      <a:pt x="244636" y="585092"/>
                      <a:pt x="192916" y="629849"/>
                      <a:pt x="134845" y="604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2E812BA-FEAF-4865-A92B-3C864DBE1926}"/>
                  </a:ext>
                </a:extLst>
              </p:cNvPr>
              <p:cNvSpPr/>
              <p:nvPr/>
            </p:nvSpPr>
            <p:spPr>
              <a:xfrm flipH="1">
                <a:off x="7619920" y="96462"/>
                <a:ext cx="949238" cy="1099955"/>
              </a:xfrm>
              <a:custGeom>
                <a:avLst/>
                <a:gdLst>
                  <a:gd name="connsiteX0" fmla="*/ 498336 w 955536"/>
                  <a:gd name="connsiteY0" fmla="*/ 1155829 h 1155829"/>
                  <a:gd name="connsiteX1" fmla="*/ 180836 w 955536"/>
                  <a:gd name="connsiteY1" fmla="*/ 939929 h 1155829"/>
                  <a:gd name="connsiteX2" fmla="*/ 28436 w 955536"/>
                  <a:gd name="connsiteY2" fmla="*/ 444629 h 1155829"/>
                  <a:gd name="connsiteX3" fmla="*/ 28436 w 955536"/>
                  <a:gd name="connsiteY3" fmla="*/ 266829 h 1155829"/>
                  <a:gd name="connsiteX4" fmla="*/ 320536 w 955536"/>
                  <a:gd name="connsiteY4" fmla="*/ 444629 h 1155829"/>
                  <a:gd name="connsiteX5" fmla="*/ 396736 w 955536"/>
                  <a:gd name="connsiteY5" fmla="*/ 129 h 1155829"/>
                  <a:gd name="connsiteX6" fmla="*/ 955536 w 955536"/>
                  <a:gd name="connsiteY6" fmla="*/ 495429 h 1155829"/>
                  <a:gd name="connsiteX7" fmla="*/ 955536 w 955536"/>
                  <a:gd name="connsiteY7" fmla="*/ 495429 h 1155829"/>
                  <a:gd name="connsiteX0" fmla="*/ 473408 w 930608"/>
                  <a:gd name="connsiteY0" fmla="*/ 1155829 h 1155829"/>
                  <a:gd name="connsiteX1" fmla="*/ 155908 w 930608"/>
                  <a:gd name="connsiteY1" fmla="*/ 939929 h 1155829"/>
                  <a:gd name="connsiteX2" fmla="*/ 3508 w 930608"/>
                  <a:gd name="connsiteY2" fmla="*/ 266829 h 1155829"/>
                  <a:gd name="connsiteX3" fmla="*/ 295608 w 930608"/>
                  <a:gd name="connsiteY3" fmla="*/ 444629 h 1155829"/>
                  <a:gd name="connsiteX4" fmla="*/ 371808 w 930608"/>
                  <a:gd name="connsiteY4" fmla="*/ 129 h 1155829"/>
                  <a:gd name="connsiteX5" fmla="*/ 930608 w 930608"/>
                  <a:gd name="connsiteY5" fmla="*/ 495429 h 1155829"/>
                  <a:gd name="connsiteX6" fmla="*/ 930608 w 930608"/>
                  <a:gd name="connsiteY6" fmla="*/ 495429 h 1155829"/>
                  <a:gd name="connsiteX0" fmla="*/ 469969 w 927169"/>
                  <a:gd name="connsiteY0" fmla="*/ 1155829 h 1169918"/>
                  <a:gd name="connsiteX1" fmla="*/ 266769 w 927169"/>
                  <a:gd name="connsiteY1" fmla="*/ 1099949 h 1169918"/>
                  <a:gd name="connsiteX2" fmla="*/ 69 w 927169"/>
                  <a:gd name="connsiteY2" fmla="*/ 266829 h 1169918"/>
                  <a:gd name="connsiteX3" fmla="*/ 292169 w 927169"/>
                  <a:gd name="connsiteY3" fmla="*/ 444629 h 1169918"/>
                  <a:gd name="connsiteX4" fmla="*/ 368369 w 927169"/>
                  <a:gd name="connsiteY4" fmla="*/ 129 h 1169918"/>
                  <a:gd name="connsiteX5" fmla="*/ 927169 w 927169"/>
                  <a:gd name="connsiteY5" fmla="*/ 495429 h 1169918"/>
                  <a:gd name="connsiteX6" fmla="*/ 927169 w 927169"/>
                  <a:gd name="connsiteY6" fmla="*/ 495429 h 1169918"/>
                  <a:gd name="connsiteX0" fmla="*/ 266769 w 927169"/>
                  <a:gd name="connsiteY0" fmla="*/ 1099949 h 1099949"/>
                  <a:gd name="connsiteX1" fmla="*/ 69 w 927169"/>
                  <a:gd name="connsiteY1" fmla="*/ 266829 h 1099949"/>
                  <a:gd name="connsiteX2" fmla="*/ 292169 w 927169"/>
                  <a:gd name="connsiteY2" fmla="*/ 444629 h 1099949"/>
                  <a:gd name="connsiteX3" fmla="*/ 368369 w 927169"/>
                  <a:gd name="connsiteY3" fmla="*/ 129 h 1099949"/>
                  <a:gd name="connsiteX4" fmla="*/ 927169 w 927169"/>
                  <a:gd name="connsiteY4" fmla="*/ 495429 h 1099949"/>
                  <a:gd name="connsiteX5" fmla="*/ 927169 w 927169"/>
                  <a:gd name="connsiteY5" fmla="*/ 495429 h 1099949"/>
                  <a:gd name="connsiteX0" fmla="*/ 274386 w 934786"/>
                  <a:gd name="connsiteY0" fmla="*/ 1099955 h 1099955"/>
                  <a:gd name="connsiteX1" fmla="*/ 66 w 934786"/>
                  <a:gd name="connsiteY1" fmla="*/ 373515 h 1099955"/>
                  <a:gd name="connsiteX2" fmla="*/ 299786 w 934786"/>
                  <a:gd name="connsiteY2" fmla="*/ 444635 h 1099955"/>
                  <a:gd name="connsiteX3" fmla="*/ 375986 w 934786"/>
                  <a:gd name="connsiteY3" fmla="*/ 135 h 1099955"/>
                  <a:gd name="connsiteX4" fmla="*/ 934786 w 934786"/>
                  <a:gd name="connsiteY4" fmla="*/ 495435 h 1099955"/>
                  <a:gd name="connsiteX5" fmla="*/ 934786 w 934786"/>
                  <a:gd name="connsiteY5" fmla="*/ 495435 h 1099955"/>
                  <a:gd name="connsiteX0" fmla="*/ 288838 w 949238"/>
                  <a:gd name="connsiteY0" fmla="*/ 1099955 h 1099955"/>
                  <a:gd name="connsiteX1" fmla="*/ 14518 w 949238"/>
                  <a:gd name="connsiteY1" fmla="*/ 373515 h 1099955"/>
                  <a:gd name="connsiteX2" fmla="*/ 314238 w 949238"/>
                  <a:gd name="connsiteY2" fmla="*/ 444635 h 1099955"/>
                  <a:gd name="connsiteX3" fmla="*/ 390438 w 949238"/>
                  <a:gd name="connsiteY3" fmla="*/ 135 h 1099955"/>
                  <a:gd name="connsiteX4" fmla="*/ 949238 w 949238"/>
                  <a:gd name="connsiteY4" fmla="*/ 495435 h 1099955"/>
                  <a:gd name="connsiteX5" fmla="*/ 949238 w 949238"/>
                  <a:gd name="connsiteY5" fmla="*/ 495435 h 1099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238" h="1099955">
                    <a:moveTo>
                      <a:pt x="288838" y="1099955"/>
                    </a:moveTo>
                    <a:cubicBezTo>
                      <a:pt x="210521" y="951788"/>
                      <a:pt x="-65915" y="482735"/>
                      <a:pt x="14518" y="373515"/>
                    </a:cubicBezTo>
                    <a:cubicBezTo>
                      <a:pt x="94951" y="264295"/>
                      <a:pt x="251585" y="506865"/>
                      <a:pt x="314238" y="444635"/>
                    </a:cubicBezTo>
                    <a:cubicBezTo>
                      <a:pt x="376891" y="382405"/>
                      <a:pt x="284605" y="-8332"/>
                      <a:pt x="390438" y="135"/>
                    </a:cubicBezTo>
                    <a:cubicBezTo>
                      <a:pt x="496271" y="8602"/>
                      <a:pt x="949238" y="495435"/>
                      <a:pt x="949238" y="495435"/>
                    </a:cubicBezTo>
                    <a:lnTo>
                      <a:pt x="949238" y="495435"/>
                    </a:lnTo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77714ADC-22BE-4F06-9FFA-24ABF22D7755}"/>
                  </a:ext>
                </a:extLst>
              </p:cNvPr>
              <p:cNvSpPr/>
              <p:nvPr/>
            </p:nvSpPr>
            <p:spPr>
              <a:xfrm>
                <a:off x="3803590" y="368165"/>
                <a:ext cx="5327157" cy="4333339"/>
              </a:xfrm>
              <a:prstGeom prst="ellipse">
                <a:avLst/>
              </a:prstGeom>
              <a:solidFill>
                <a:srgbClr val="FCD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4BF4CFA1-0A71-4A27-9D4B-61FA841080AB}"/>
                  </a:ext>
                </a:extLst>
              </p:cNvPr>
              <p:cNvSpPr/>
              <p:nvPr/>
            </p:nvSpPr>
            <p:spPr>
              <a:xfrm>
                <a:off x="4221440" y="1488896"/>
                <a:ext cx="2241726" cy="224172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0665D11B-E9B9-4980-AEC7-61B3EB5ED6AC}"/>
                  </a:ext>
                </a:extLst>
              </p:cNvPr>
              <p:cNvSpPr/>
              <p:nvPr/>
            </p:nvSpPr>
            <p:spPr>
              <a:xfrm>
                <a:off x="6430719" y="1488896"/>
                <a:ext cx="2241726" cy="224172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65674BCF-5486-4820-B403-F965DAB03A8A}"/>
                  </a:ext>
                </a:extLst>
              </p:cNvPr>
              <p:cNvSpPr/>
              <p:nvPr/>
            </p:nvSpPr>
            <p:spPr>
              <a:xfrm>
                <a:off x="4893715" y="2152559"/>
                <a:ext cx="799837" cy="914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9F5CD891-532B-45C5-9FC1-DC7B34285959}"/>
                  </a:ext>
                </a:extLst>
              </p:cNvPr>
              <p:cNvSpPr/>
              <p:nvPr/>
            </p:nvSpPr>
            <p:spPr>
              <a:xfrm>
                <a:off x="5233168" y="2295345"/>
                <a:ext cx="294525" cy="33671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78795D5-B6A9-4A06-A0FF-D386E4E350AE}"/>
                  </a:ext>
                </a:extLst>
              </p:cNvPr>
              <p:cNvSpPr/>
              <p:nvPr/>
            </p:nvSpPr>
            <p:spPr>
              <a:xfrm>
                <a:off x="7262675" y="2073853"/>
                <a:ext cx="799837" cy="914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96B3569E-3A0F-4A60-B214-0A3F4586B3A7}"/>
                  </a:ext>
                </a:extLst>
              </p:cNvPr>
              <p:cNvSpPr/>
              <p:nvPr/>
            </p:nvSpPr>
            <p:spPr>
              <a:xfrm>
                <a:off x="7404319" y="2216124"/>
                <a:ext cx="294525" cy="33671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0996EC8F-D9A4-4172-9D24-F47752345928}"/>
                  </a:ext>
                </a:extLst>
              </p:cNvPr>
              <p:cNvSpPr/>
              <p:nvPr/>
            </p:nvSpPr>
            <p:spPr>
              <a:xfrm>
                <a:off x="6315903" y="2415314"/>
                <a:ext cx="294525" cy="52737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26">
                <a:extLst>
                  <a:ext uri="{FF2B5EF4-FFF2-40B4-BE49-F238E27FC236}">
                    <a16:creationId xmlns:a16="http://schemas.microsoft.com/office/drawing/2014/main" id="{15E2F988-7374-46DA-B8D6-590FB4D5CC2F}"/>
                  </a:ext>
                </a:extLst>
              </p:cNvPr>
              <p:cNvSpPr/>
              <p:nvPr/>
            </p:nvSpPr>
            <p:spPr>
              <a:xfrm>
                <a:off x="6111744" y="2815982"/>
                <a:ext cx="680795" cy="819391"/>
              </a:xfrm>
              <a:custGeom>
                <a:avLst/>
                <a:gdLst>
                  <a:gd name="connsiteX0" fmla="*/ 0 w 799837"/>
                  <a:gd name="connsiteY0" fmla="*/ 457200 h 914400"/>
                  <a:gd name="connsiteX1" fmla="*/ 399919 w 799837"/>
                  <a:gd name="connsiteY1" fmla="*/ 0 h 914400"/>
                  <a:gd name="connsiteX2" fmla="*/ 799838 w 799837"/>
                  <a:gd name="connsiteY2" fmla="*/ 457200 h 914400"/>
                  <a:gd name="connsiteX3" fmla="*/ 399919 w 799837"/>
                  <a:gd name="connsiteY3" fmla="*/ 914400 h 914400"/>
                  <a:gd name="connsiteX4" fmla="*/ 0 w 799837"/>
                  <a:gd name="connsiteY4" fmla="*/ 457200 h 914400"/>
                  <a:gd name="connsiteX0" fmla="*/ 0 w 718875"/>
                  <a:gd name="connsiteY0" fmla="*/ 309367 h 920890"/>
                  <a:gd name="connsiteX1" fmla="*/ 318956 w 718875"/>
                  <a:gd name="connsiteY1" fmla="*/ 4567 h 920890"/>
                  <a:gd name="connsiteX2" fmla="*/ 718875 w 718875"/>
                  <a:gd name="connsiteY2" fmla="*/ 461767 h 920890"/>
                  <a:gd name="connsiteX3" fmla="*/ 318956 w 718875"/>
                  <a:gd name="connsiteY3" fmla="*/ 918967 h 920890"/>
                  <a:gd name="connsiteX4" fmla="*/ 0 w 718875"/>
                  <a:gd name="connsiteY4" fmla="*/ 309367 h 920890"/>
                  <a:gd name="connsiteX0" fmla="*/ 0 w 680775"/>
                  <a:gd name="connsiteY0" fmla="*/ 305460 h 915123"/>
                  <a:gd name="connsiteX1" fmla="*/ 318956 w 680775"/>
                  <a:gd name="connsiteY1" fmla="*/ 660 h 915123"/>
                  <a:gd name="connsiteX2" fmla="*/ 680775 w 680775"/>
                  <a:gd name="connsiteY2" fmla="*/ 272122 h 915123"/>
                  <a:gd name="connsiteX3" fmla="*/ 318956 w 680775"/>
                  <a:gd name="connsiteY3" fmla="*/ 915060 h 915123"/>
                  <a:gd name="connsiteX4" fmla="*/ 0 w 680775"/>
                  <a:gd name="connsiteY4" fmla="*/ 305460 h 915123"/>
                  <a:gd name="connsiteX0" fmla="*/ 20 w 680795"/>
                  <a:gd name="connsiteY0" fmla="*/ 305460 h 819869"/>
                  <a:gd name="connsiteX1" fmla="*/ 318976 w 680795"/>
                  <a:gd name="connsiteY1" fmla="*/ 660 h 819869"/>
                  <a:gd name="connsiteX2" fmla="*/ 680795 w 680795"/>
                  <a:gd name="connsiteY2" fmla="*/ 272122 h 819869"/>
                  <a:gd name="connsiteX3" fmla="*/ 333264 w 680795"/>
                  <a:gd name="connsiteY3" fmla="*/ 819810 h 819869"/>
                  <a:gd name="connsiteX4" fmla="*/ 20 w 680795"/>
                  <a:gd name="connsiteY4" fmla="*/ 305460 h 819869"/>
                  <a:gd name="connsiteX0" fmla="*/ 20 w 680795"/>
                  <a:gd name="connsiteY0" fmla="*/ 305460 h 819811"/>
                  <a:gd name="connsiteX1" fmla="*/ 318976 w 680795"/>
                  <a:gd name="connsiteY1" fmla="*/ 660 h 819811"/>
                  <a:gd name="connsiteX2" fmla="*/ 680795 w 680795"/>
                  <a:gd name="connsiteY2" fmla="*/ 272122 h 819811"/>
                  <a:gd name="connsiteX3" fmla="*/ 333264 w 680795"/>
                  <a:gd name="connsiteY3" fmla="*/ 819810 h 819811"/>
                  <a:gd name="connsiteX4" fmla="*/ 20 w 680795"/>
                  <a:gd name="connsiteY4" fmla="*/ 305460 h 81981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795" h="819391">
                    <a:moveTo>
                      <a:pt x="20" y="305040"/>
                    </a:moveTo>
                    <a:cubicBezTo>
                      <a:pt x="-2361" y="187565"/>
                      <a:pt x="205514" y="5796"/>
                      <a:pt x="318976" y="240"/>
                    </a:cubicBezTo>
                    <a:cubicBezTo>
                      <a:pt x="432438" y="-5316"/>
                      <a:pt x="666508" y="85872"/>
                      <a:pt x="680795" y="271702"/>
                    </a:cubicBezTo>
                    <a:cubicBezTo>
                      <a:pt x="680795" y="524207"/>
                      <a:pt x="403864" y="818596"/>
                      <a:pt x="333264" y="819390"/>
                    </a:cubicBezTo>
                    <a:cubicBezTo>
                      <a:pt x="262664" y="820184"/>
                      <a:pt x="2401" y="422515"/>
                      <a:pt x="20" y="3050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92" name="ttsMP3.com_VoiceText_2025-1-24_0-39-58">
            <a:hlinkClick r:id="" action="ppaction://media"/>
            <a:extLst>
              <a:ext uri="{FF2B5EF4-FFF2-40B4-BE49-F238E27FC236}">
                <a16:creationId xmlns:a16="http://schemas.microsoft.com/office/drawing/2014/main" id="{65D355AA-7200-4E3D-AD54-0BA33022F3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5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20" fill="hold"/>
                                        <p:tgtEl>
                                          <p:spTgt spid="1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129670" y="-47785713"/>
            <a:ext cx="4353137" cy="47087121"/>
            <a:chOff x="8630887" y="-8232214"/>
            <a:chExt cx="4353137" cy="470871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630887" y="-8232214"/>
              <a:ext cx="3921467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BEA7D5"/>
                  </a:solidFill>
                  <a:latin typeface="Arial Black" panose="020B0A04020102020204" pitchFamily="34" charset="0"/>
                </a:rPr>
                <a:t>Oo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EA7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A4701-31B5-4A21-B877-3CE152D37066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F328FB-26EF-4838-B605-4753F808ED0E}"/>
              </a:ext>
            </a:extLst>
          </p:cNvPr>
          <p:cNvGrpSpPr/>
          <p:nvPr/>
        </p:nvGrpSpPr>
        <p:grpSpPr>
          <a:xfrm>
            <a:off x="266488" y="1125883"/>
            <a:ext cx="5681525" cy="4963770"/>
            <a:chOff x="4169342" y="2914886"/>
            <a:chExt cx="3420844" cy="2988684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4AF316-0B8C-424A-9D01-3437279C1A0B}"/>
                </a:ext>
              </a:extLst>
            </p:cNvPr>
            <p:cNvSpPr/>
            <p:nvPr/>
          </p:nvSpPr>
          <p:spPr>
            <a:xfrm rot="329721" flipH="1">
              <a:off x="6273595" y="3821104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CF548DD-8D35-4D99-8579-F6086E59854F}"/>
                </a:ext>
              </a:extLst>
            </p:cNvPr>
            <p:cNvGrpSpPr/>
            <p:nvPr/>
          </p:nvGrpSpPr>
          <p:grpSpPr>
            <a:xfrm rot="18657937">
              <a:off x="6546849" y="3722475"/>
              <a:ext cx="937606" cy="1088467"/>
              <a:chOff x="6479997" y="4263560"/>
              <a:chExt cx="937606" cy="1088467"/>
            </a:xfrm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F24B9FA5-B5C8-43D9-B5AE-8156C42D7EFD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10ACDD5E-9AEC-43D2-AB7A-88CF2166E466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3015F309-D389-4267-8EBC-D3AA8F0E4620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A9E72679-1571-4B5F-A6E2-183B864D7A14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90F5339F-7534-4B57-8986-B85BB0765900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80FF4931-7B5C-4A5E-BCD5-F8B0E96D85E7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51A211AC-067D-4BE2-A817-59EC72712A53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42D1987-B207-41F9-AB71-0E2B27747714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CD3DF52-780E-47F5-95AC-B2760148A6CC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0D22D855-A71A-4AB0-8AF5-D15CF4F1AC89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75D5F8D-0A1F-4522-BDFC-D070925B28BC}"/>
                </a:ext>
              </a:extLst>
            </p:cNvPr>
            <p:cNvSpPr/>
            <p:nvPr/>
          </p:nvSpPr>
          <p:spPr>
            <a:xfrm>
              <a:off x="4169342" y="4031362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CE1E538-934C-4F0F-8CC7-B42206B2FDEA}"/>
                </a:ext>
              </a:extLst>
            </p:cNvPr>
            <p:cNvGrpSpPr/>
            <p:nvPr/>
          </p:nvGrpSpPr>
          <p:grpSpPr>
            <a:xfrm rot="3322491" flipH="1">
              <a:off x="4281466" y="3928457"/>
              <a:ext cx="937606" cy="1088467"/>
              <a:chOff x="6479997" y="4263560"/>
              <a:chExt cx="937606" cy="1088467"/>
            </a:xfrm>
          </p:grpSpPr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CE18AFA-6041-409F-86D3-B43E162373B3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5EA1EF7-7DF0-4661-97BC-7BD8C74D5589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EFB6853-7401-4B3F-AF91-61CA2FA9AA6B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1D774A9F-1717-4B5C-84A8-8D78EA7A2DDC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3D47B0C5-B12A-4CF8-8E9E-60A20354B7BD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27BDDF2-6D01-4DA9-A170-32D9D3D9D701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B7DB8B8-000A-4443-B22C-0BD56548BF9A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CC270DF0-751B-449B-A6DE-DC0F1C448297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97228FF-1925-4637-9048-C6EADE24B188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C0C84AE-9E51-4405-A60B-9142B56DE162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32F2825-7AEE-498C-AE25-752211A911BD}"/>
                </a:ext>
              </a:extLst>
            </p:cNvPr>
            <p:cNvSpPr/>
            <p:nvPr/>
          </p:nvSpPr>
          <p:spPr>
            <a:xfrm rot="17770395">
              <a:off x="4486095" y="4543996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79848A4-7685-41CD-83DA-C80D6D7F0A4D}"/>
                </a:ext>
              </a:extLst>
            </p:cNvPr>
            <p:cNvGrpSpPr/>
            <p:nvPr/>
          </p:nvGrpSpPr>
          <p:grpSpPr>
            <a:xfrm rot="21153198" flipH="1">
              <a:off x="4654713" y="4508885"/>
              <a:ext cx="937606" cy="1088467"/>
              <a:chOff x="6479997" y="4263560"/>
              <a:chExt cx="937606" cy="1088467"/>
            </a:xfrm>
          </p:grpSpPr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162A57D0-C856-4418-A664-DE2C2344C435}"/>
                  </a:ext>
                </a:extLst>
              </p:cNvPr>
              <p:cNvSpPr/>
              <p:nvPr/>
            </p:nvSpPr>
            <p:spPr>
              <a:xfrm rot="3303579" flipH="1">
                <a:off x="6365004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6009356-F6E5-4CD4-AB2F-7E6265EB0E0B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236F5D-4D82-4230-AC56-19B2E7A3B151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FDBBF43-C26A-4356-945A-EB97B62BED8B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7FFBB2D0-0FBA-4AA4-ACC3-CB7805D3B6D5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26915314-AE73-4D87-8218-9D0469E43D83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A678BDC-8CCD-4446-946F-B6C54A45D602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6D560A0-7D63-427A-853E-09D9F2F58F5F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F0158570-6B89-4495-B38D-A543354C94A0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412C5E2C-E8BC-46F0-A451-A9E66D3991C7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8DD21D9-0D15-4938-A931-A38CF42F4641}"/>
                </a:ext>
              </a:extLst>
            </p:cNvPr>
            <p:cNvSpPr/>
            <p:nvPr/>
          </p:nvSpPr>
          <p:spPr>
            <a:xfrm rot="20585732" flipH="1">
              <a:off x="6016792" y="3422223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C945AEA-5228-4361-A885-793F9E54EE2B}"/>
                </a:ext>
              </a:extLst>
            </p:cNvPr>
            <p:cNvSpPr/>
            <p:nvPr/>
          </p:nvSpPr>
          <p:spPr>
            <a:xfrm rot="3303579" flipH="1">
              <a:off x="6246233" y="4305397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7F85B94-99AB-4E0C-816D-6509C9148124}"/>
                </a:ext>
              </a:extLst>
            </p:cNvPr>
            <p:cNvSpPr/>
            <p:nvPr/>
          </p:nvSpPr>
          <p:spPr>
            <a:xfrm rot="1138557">
              <a:off x="4391420" y="3545904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F3ACB25-5FD8-4E37-8BCF-21B7668579BB}"/>
                </a:ext>
              </a:extLst>
            </p:cNvPr>
            <p:cNvSpPr/>
            <p:nvPr/>
          </p:nvSpPr>
          <p:spPr>
            <a:xfrm rot="15488892">
              <a:off x="5011962" y="4812459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0C4492B-5997-490D-BCA9-22491D7E7087}"/>
                </a:ext>
              </a:extLst>
            </p:cNvPr>
            <p:cNvSpPr/>
            <p:nvPr/>
          </p:nvSpPr>
          <p:spPr>
            <a:xfrm rot="13573320">
              <a:off x="5588612" y="4686144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0C950BF-B3A0-4D70-A6B2-42D35A68E648}"/>
                </a:ext>
              </a:extLst>
            </p:cNvPr>
            <p:cNvSpPr/>
            <p:nvPr/>
          </p:nvSpPr>
          <p:spPr>
            <a:xfrm flipH="1" flipV="1">
              <a:off x="5534834" y="5506323"/>
              <a:ext cx="45719" cy="4571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DD35A7A-9045-486E-8DEA-AC37998101A9}"/>
                </a:ext>
              </a:extLst>
            </p:cNvPr>
            <p:cNvSpPr/>
            <p:nvPr/>
          </p:nvSpPr>
          <p:spPr>
            <a:xfrm flipH="1" flipV="1">
              <a:off x="6607492" y="4841651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AA0F953-3364-4159-9122-A400026594B1}"/>
                </a:ext>
              </a:extLst>
            </p:cNvPr>
            <p:cNvSpPr/>
            <p:nvPr/>
          </p:nvSpPr>
          <p:spPr>
            <a:xfrm flipH="1" flipV="1">
              <a:off x="6773446" y="4884988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ECAE276-A9F5-4371-B80C-BC1B75351FC5}"/>
                </a:ext>
              </a:extLst>
            </p:cNvPr>
            <p:cNvSpPr/>
            <p:nvPr/>
          </p:nvSpPr>
          <p:spPr>
            <a:xfrm flipH="1" flipV="1">
              <a:off x="6923900" y="4870610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28632D0-E098-4D70-B7CB-100A9953F199}"/>
                </a:ext>
              </a:extLst>
            </p:cNvPr>
            <p:cNvSpPr/>
            <p:nvPr/>
          </p:nvSpPr>
          <p:spPr>
            <a:xfrm flipH="1" flipV="1">
              <a:off x="7090018" y="4828331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A02DA5A-C1E4-4AFD-96B3-64245B9F81F4}"/>
                </a:ext>
              </a:extLst>
            </p:cNvPr>
            <p:cNvSpPr/>
            <p:nvPr/>
          </p:nvSpPr>
          <p:spPr>
            <a:xfrm flipH="1" flipV="1">
              <a:off x="7243320" y="4804032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E963BAB-CD1E-4233-B0C7-65A6FCE56979}"/>
                </a:ext>
              </a:extLst>
            </p:cNvPr>
            <p:cNvSpPr/>
            <p:nvPr/>
          </p:nvSpPr>
          <p:spPr>
            <a:xfrm flipH="1" flipV="1">
              <a:off x="6487257" y="4790705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D601FCC-642D-4065-B6A9-808D0AC32966}"/>
                </a:ext>
              </a:extLst>
            </p:cNvPr>
            <p:cNvGrpSpPr/>
            <p:nvPr/>
          </p:nvGrpSpPr>
          <p:grpSpPr>
            <a:xfrm>
              <a:off x="6479997" y="4263560"/>
              <a:ext cx="937606" cy="1088467"/>
              <a:chOff x="6479997" y="4263560"/>
              <a:chExt cx="937606" cy="1088467"/>
            </a:xfrm>
          </p:grpSpPr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490267D-3F69-430F-83A2-EA65A00168CF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B1971D3-A12E-4CE7-843F-10D0D1B85BCA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31138352-FB0C-4F7B-96E5-0FB5FE075834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4DE91AD-CF47-4C3D-B560-135EC98D14E5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4ABE8CE-4909-4848-94EC-4E16C1765518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78D7985C-204D-457F-9197-66D84DCD39A2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5841E47B-9313-4C26-872A-AEC55A0E02AA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F5E5C2F-29EE-4694-827D-2AF845CFADD3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0429DF6D-0F35-428F-98BD-D148B6F05719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E193696-446A-4F0F-98F5-83770E88B1FB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E447819-2243-46A9-9B01-22E4D429C0E7}"/>
                </a:ext>
              </a:extLst>
            </p:cNvPr>
            <p:cNvGrpSpPr/>
            <p:nvPr/>
          </p:nvGrpSpPr>
          <p:grpSpPr>
            <a:xfrm rot="17312424">
              <a:off x="6285781" y="3284821"/>
              <a:ext cx="937606" cy="1088467"/>
              <a:chOff x="6479997" y="4263560"/>
              <a:chExt cx="937606" cy="1088467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DCE5BD6-779A-4DF7-AF67-DEFD14322CCC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D7D59E8-A77A-4169-8C3C-A79A2E5CB346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2A95F19-D86F-4EC3-881F-35F57B052E56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1B0E86F-EFA1-4B4B-8EA0-A0A3527F771A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C30737A-F03B-4C57-9EF2-950772CFFA31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690D41A-7753-4702-9F58-2905A1038720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6E390BDD-FFB1-4AE2-8729-0397E02265A1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80B82A2-33A4-47F8-BC18-6C262D8C46C3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617CC31-D239-42EF-997A-055DCDE7486B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CA08DAA0-4D83-4B76-B3C2-940A024F5544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29FE1CF-C8C7-45C7-840A-58843E4FCC3B}"/>
                </a:ext>
              </a:extLst>
            </p:cNvPr>
            <p:cNvGrpSpPr/>
            <p:nvPr/>
          </p:nvGrpSpPr>
          <p:grpSpPr>
            <a:xfrm rot="16896814" flipH="1">
              <a:off x="5841749" y="4629371"/>
              <a:ext cx="937606" cy="1088467"/>
              <a:chOff x="6479997" y="4263560"/>
              <a:chExt cx="937606" cy="1088467"/>
            </a:xfrm>
          </p:grpSpPr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F178135-C5CC-46CF-BF9C-18865963A574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0C7F909-81B3-47D8-BB63-0E74C7B4ADDC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D1EB2C93-EDBC-4050-BF84-1B49FB8E0674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8667583-2CD7-43D6-B541-1662FEF53177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A5A3312E-E885-46C8-B303-48EFD8521453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8BB3D4D-6288-4FD1-8708-FDB41BFBD2AF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752FFCE1-B79D-4BCF-ABFC-E652A47D48D2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7250613-DA68-4D63-A8C7-E938CA4504A0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78C7A6D-0A89-4012-B723-4FF1434F7AEE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0048EB7-44B4-43D9-9EFE-26B51B9FD3F1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6581D3E-E6FB-4A4D-A5DB-8B9909BC3280}"/>
                </a:ext>
              </a:extLst>
            </p:cNvPr>
            <p:cNvGrpSpPr/>
            <p:nvPr/>
          </p:nvGrpSpPr>
          <p:grpSpPr>
            <a:xfrm rot="18778898" flipH="1">
              <a:off x="5223659" y="4778135"/>
              <a:ext cx="937606" cy="1088467"/>
              <a:chOff x="6479997" y="4263560"/>
              <a:chExt cx="937606" cy="1088467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5DFB3DA-9BDA-4E11-AFE1-177D98BC6D0D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E9AE604-CAC5-48FF-8BEF-40761A38CACF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21EDC9E-C7BA-4B47-AA84-085CD4D6FA8E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5FFE177-0DBB-4BD5-BC94-787C51749A1C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729DEEC-883A-4F95-862D-58959860F49F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7C82827-247A-429D-9FB1-ABCDE5BB477D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FE60FB8-1061-4428-9DD3-4F2D0B90AA8C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E0BDE3-425B-414E-8FA2-6DB37E823758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4FE370F-B44B-4653-891E-8B674C701EB9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05DBEA6-15C8-4CCA-BFD9-368F706301A8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F127775-9AE8-4444-B330-18776A561C8A}"/>
                </a:ext>
              </a:extLst>
            </p:cNvPr>
            <p:cNvGrpSpPr/>
            <p:nvPr/>
          </p:nvGrpSpPr>
          <p:grpSpPr>
            <a:xfrm rot="4473899" flipH="1">
              <a:off x="4503467" y="3416285"/>
              <a:ext cx="937606" cy="1088467"/>
              <a:chOff x="6479997" y="4263560"/>
              <a:chExt cx="937606" cy="1088467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AC27A9C-7704-4B75-8F49-F324AE631882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8220BC6-380C-42E0-9774-F8F86E373350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180DA6E-4A21-4C29-8981-F974756A2767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4CE0091-D368-414E-92BC-37DE8F5CEEEC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EBF6F6-010A-4B22-B290-3FB3E897F70A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C61E800-D4A4-4D12-B54A-4C07E156668F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38E13DA-A0D0-42CC-B65D-949AF0745422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0D91C89-2B2D-4EBD-B448-863B56FBD0DF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071997F-5911-4268-BE7F-3B319A3B38B6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847DDC5F-0958-4A77-AD2C-3D1014F7B2C4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Oval 35">
              <a:extLst>
                <a:ext uri="{FF2B5EF4-FFF2-40B4-BE49-F238E27FC236}">
                  <a16:creationId xmlns:a16="http://schemas.microsoft.com/office/drawing/2014/main" id="{D38565E0-00D7-46AE-B7A3-BA93C1AEB3EC}"/>
                </a:ext>
              </a:extLst>
            </p:cNvPr>
            <p:cNvSpPr/>
            <p:nvPr/>
          </p:nvSpPr>
          <p:spPr>
            <a:xfrm>
              <a:off x="5006501" y="2914886"/>
              <a:ext cx="1753312" cy="1826569"/>
            </a:xfrm>
            <a:custGeom>
              <a:avLst/>
              <a:gdLst>
                <a:gd name="connsiteX0" fmla="*/ 0 w 1726291"/>
                <a:gd name="connsiteY0" fmla="*/ 919060 h 1838120"/>
                <a:gd name="connsiteX1" fmla="*/ 863146 w 1726291"/>
                <a:gd name="connsiteY1" fmla="*/ 0 h 1838120"/>
                <a:gd name="connsiteX2" fmla="*/ 1726292 w 1726291"/>
                <a:gd name="connsiteY2" fmla="*/ 919060 h 1838120"/>
                <a:gd name="connsiteX3" fmla="*/ 863146 w 1726291"/>
                <a:gd name="connsiteY3" fmla="*/ 1838120 h 1838120"/>
                <a:gd name="connsiteX4" fmla="*/ 0 w 1726291"/>
                <a:gd name="connsiteY4" fmla="*/ 919060 h 1838120"/>
                <a:gd name="connsiteX0" fmla="*/ 0 w 1726292"/>
                <a:gd name="connsiteY0" fmla="*/ 919060 h 1033942"/>
                <a:gd name="connsiteX1" fmla="*/ 863146 w 1726292"/>
                <a:gd name="connsiteY1" fmla="*/ 0 h 1033942"/>
                <a:gd name="connsiteX2" fmla="*/ 1726292 w 1726292"/>
                <a:gd name="connsiteY2" fmla="*/ 919060 h 1033942"/>
                <a:gd name="connsiteX3" fmla="*/ 0 w 1726292"/>
                <a:gd name="connsiteY3" fmla="*/ 919060 h 1033942"/>
                <a:gd name="connsiteX0" fmla="*/ 0 w 1502455"/>
                <a:gd name="connsiteY0" fmla="*/ 1650360 h 1671753"/>
                <a:gd name="connsiteX1" fmla="*/ 639309 w 1502455"/>
                <a:gd name="connsiteY1" fmla="*/ 16925 h 1671753"/>
                <a:gd name="connsiteX2" fmla="*/ 1502455 w 1502455"/>
                <a:gd name="connsiteY2" fmla="*/ 935985 h 1671753"/>
                <a:gd name="connsiteX3" fmla="*/ 0 w 1502455"/>
                <a:gd name="connsiteY3" fmla="*/ 1650360 h 1671753"/>
                <a:gd name="connsiteX0" fmla="*/ 16547 w 1357077"/>
                <a:gd name="connsiteY0" fmla="*/ 1633696 h 1750630"/>
                <a:gd name="connsiteX1" fmla="*/ 655856 w 1357077"/>
                <a:gd name="connsiteY1" fmla="*/ 261 h 1750630"/>
                <a:gd name="connsiteX2" fmla="*/ 1357077 w 1357077"/>
                <a:gd name="connsiteY2" fmla="*/ 1519396 h 1750630"/>
                <a:gd name="connsiteX3" fmla="*/ 16547 w 1357077"/>
                <a:gd name="connsiteY3" fmla="*/ 1633696 h 1750630"/>
                <a:gd name="connsiteX0" fmla="*/ 82093 w 1437662"/>
                <a:gd name="connsiteY0" fmla="*/ 1659291 h 1776225"/>
                <a:gd name="connsiteX1" fmla="*/ 721402 w 1437662"/>
                <a:gd name="connsiteY1" fmla="*/ 25856 h 1776225"/>
                <a:gd name="connsiteX2" fmla="*/ 1422623 w 1437662"/>
                <a:gd name="connsiteY2" fmla="*/ 1544991 h 1776225"/>
                <a:gd name="connsiteX3" fmla="*/ 82093 w 1437662"/>
                <a:gd name="connsiteY3" fmla="*/ 1659291 h 1776225"/>
                <a:gd name="connsiteX0" fmla="*/ 114739 w 1498251"/>
                <a:gd name="connsiteY0" fmla="*/ 1633435 h 1750369"/>
                <a:gd name="connsiteX1" fmla="*/ 754048 w 1498251"/>
                <a:gd name="connsiteY1" fmla="*/ 0 h 1750369"/>
                <a:gd name="connsiteX2" fmla="*/ 1455269 w 1498251"/>
                <a:gd name="connsiteY2" fmla="*/ 1519135 h 1750369"/>
                <a:gd name="connsiteX3" fmla="*/ 114739 w 1498251"/>
                <a:gd name="connsiteY3" fmla="*/ 1633435 h 1750369"/>
                <a:gd name="connsiteX0" fmla="*/ 114739 w 1582282"/>
                <a:gd name="connsiteY0" fmla="*/ 1633435 h 1750369"/>
                <a:gd name="connsiteX1" fmla="*/ 754048 w 1582282"/>
                <a:gd name="connsiteY1" fmla="*/ 0 h 1750369"/>
                <a:gd name="connsiteX2" fmla="*/ 1455269 w 1582282"/>
                <a:gd name="connsiteY2" fmla="*/ 1519135 h 1750369"/>
                <a:gd name="connsiteX3" fmla="*/ 114739 w 1582282"/>
                <a:gd name="connsiteY3" fmla="*/ 1633435 h 1750369"/>
                <a:gd name="connsiteX0" fmla="*/ 233223 w 1700766"/>
                <a:gd name="connsiteY0" fmla="*/ 1633435 h 1824452"/>
                <a:gd name="connsiteX1" fmla="*/ 872532 w 1700766"/>
                <a:gd name="connsiteY1" fmla="*/ 0 h 1824452"/>
                <a:gd name="connsiteX2" fmla="*/ 1573753 w 1700766"/>
                <a:gd name="connsiteY2" fmla="*/ 1519135 h 1824452"/>
                <a:gd name="connsiteX3" fmla="*/ 233223 w 1700766"/>
                <a:gd name="connsiteY3" fmla="*/ 1633435 h 1824452"/>
                <a:gd name="connsiteX0" fmla="*/ 233223 w 1728171"/>
                <a:gd name="connsiteY0" fmla="*/ 1633435 h 1824452"/>
                <a:gd name="connsiteX1" fmla="*/ 872532 w 1728171"/>
                <a:gd name="connsiteY1" fmla="*/ 0 h 1824452"/>
                <a:gd name="connsiteX2" fmla="*/ 1573753 w 1728171"/>
                <a:gd name="connsiteY2" fmla="*/ 1519135 h 1824452"/>
                <a:gd name="connsiteX3" fmla="*/ 233223 w 1728171"/>
                <a:gd name="connsiteY3" fmla="*/ 1633435 h 1824452"/>
                <a:gd name="connsiteX0" fmla="*/ 258364 w 1753312"/>
                <a:gd name="connsiteY0" fmla="*/ 1633435 h 1826569"/>
                <a:gd name="connsiteX1" fmla="*/ 897673 w 1753312"/>
                <a:gd name="connsiteY1" fmla="*/ 0 h 1826569"/>
                <a:gd name="connsiteX2" fmla="*/ 1598894 w 1753312"/>
                <a:gd name="connsiteY2" fmla="*/ 1519135 h 1826569"/>
                <a:gd name="connsiteX3" fmla="*/ 258364 w 1753312"/>
                <a:gd name="connsiteY3" fmla="*/ 1633435 h 18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3312" h="1826569">
                  <a:moveTo>
                    <a:pt x="258364" y="1633435"/>
                  </a:moveTo>
                  <a:cubicBezTo>
                    <a:pt x="-187118" y="1208797"/>
                    <a:pt x="-106799" y="0"/>
                    <a:pt x="897673" y="0"/>
                  </a:cubicBezTo>
                  <a:cubicBezTo>
                    <a:pt x="1902145" y="0"/>
                    <a:pt x="1851306" y="968690"/>
                    <a:pt x="1598894" y="1519135"/>
                  </a:cubicBezTo>
                  <a:cubicBezTo>
                    <a:pt x="1455036" y="1672312"/>
                    <a:pt x="703846" y="2058073"/>
                    <a:pt x="258364" y="1633435"/>
                  </a:cubicBezTo>
                  <a:close/>
                </a:path>
              </a:pathLst>
            </a:custGeom>
            <a:gradFill>
              <a:gsLst>
                <a:gs pos="0">
                  <a:srgbClr val="EADEFA"/>
                </a:gs>
                <a:gs pos="38000">
                  <a:srgbClr val="BEA7D5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38">
              <a:extLst>
                <a:ext uri="{FF2B5EF4-FFF2-40B4-BE49-F238E27FC236}">
                  <a16:creationId xmlns:a16="http://schemas.microsoft.com/office/drawing/2014/main" id="{7590C598-7CA0-46D4-97E6-6E529C1F9786}"/>
                </a:ext>
              </a:extLst>
            </p:cNvPr>
            <p:cNvSpPr/>
            <p:nvPr/>
          </p:nvSpPr>
          <p:spPr>
            <a:xfrm>
              <a:off x="5334004" y="4389951"/>
              <a:ext cx="1278502" cy="384359"/>
            </a:xfrm>
            <a:custGeom>
              <a:avLst/>
              <a:gdLst>
                <a:gd name="connsiteX0" fmla="*/ 0 w 1158552"/>
                <a:gd name="connsiteY0" fmla="*/ 0 h 166663"/>
                <a:gd name="connsiteX1" fmla="*/ 1158552 w 1158552"/>
                <a:gd name="connsiteY1" fmla="*/ 0 h 166663"/>
                <a:gd name="connsiteX2" fmla="*/ 1158552 w 1158552"/>
                <a:gd name="connsiteY2" fmla="*/ 166663 h 166663"/>
                <a:gd name="connsiteX3" fmla="*/ 0 w 1158552"/>
                <a:gd name="connsiteY3" fmla="*/ 166663 h 166663"/>
                <a:gd name="connsiteX4" fmla="*/ 0 w 1158552"/>
                <a:gd name="connsiteY4" fmla="*/ 0 h 166663"/>
                <a:gd name="connsiteX0" fmla="*/ 0 w 1377627"/>
                <a:gd name="connsiteY0" fmla="*/ 0 h 238100"/>
                <a:gd name="connsiteX1" fmla="*/ 1377627 w 1377627"/>
                <a:gd name="connsiteY1" fmla="*/ 71437 h 238100"/>
                <a:gd name="connsiteX2" fmla="*/ 1377627 w 1377627"/>
                <a:gd name="connsiteY2" fmla="*/ 238100 h 238100"/>
                <a:gd name="connsiteX3" fmla="*/ 219075 w 1377627"/>
                <a:gd name="connsiteY3" fmla="*/ 238100 h 238100"/>
                <a:gd name="connsiteX4" fmla="*/ 0 w 1377627"/>
                <a:gd name="connsiteY4" fmla="*/ 0 h 238100"/>
                <a:gd name="connsiteX0" fmla="*/ 0 w 1377627"/>
                <a:gd name="connsiteY0" fmla="*/ 0 h 238100"/>
                <a:gd name="connsiteX1" fmla="*/ 1377627 w 1377627"/>
                <a:gd name="connsiteY1" fmla="*/ 71437 h 238100"/>
                <a:gd name="connsiteX2" fmla="*/ 1377627 w 1377627"/>
                <a:gd name="connsiteY2" fmla="*/ 238100 h 238100"/>
                <a:gd name="connsiteX3" fmla="*/ 9525 w 1377627"/>
                <a:gd name="connsiteY3" fmla="*/ 171425 h 238100"/>
                <a:gd name="connsiteX4" fmla="*/ 0 w 1377627"/>
                <a:gd name="connsiteY4" fmla="*/ 0 h 238100"/>
                <a:gd name="connsiteX0" fmla="*/ 0 w 1468114"/>
                <a:gd name="connsiteY0" fmla="*/ 200025 h 438125"/>
                <a:gd name="connsiteX1" fmla="*/ 1468114 w 1468114"/>
                <a:gd name="connsiteY1" fmla="*/ 0 h 438125"/>
                <a:gd name="connsiteX2" fmla="*/ 1377627 w 1468114"/>
                <a:gd name="connsiteY2" fmla="*/ 438125 h 438125"/>
                <a:gd name="connsiteX3" fmla="*/ 9525 w 1468114"/>
                <a:gd name="connsiteY3" fmla="*/ 371450 h 438125"/>
                <a:gd name="connsiteX4" fmla="*/ 0 w 1468114"/>
                <a:gd name="connsiteY4" fmla="*/ 200025 h 438125"/>
                <a:gd name="connsiteX0" fmla="*/ 0 w 1468114"/>
                <a:gd name="connsiteY0" fmla="*/ 200025 h 371450"/>
                <a:gd name="connsiteX1" fmla="*/ 1468114 w 1468114"/>
                <a:gd name="connsiteY1" fmla="*/ 0 h 371450"/>
                <a:gd name="connsiteX2" fmla="*/ 1449064 w 1468114"/>
                <a:gd name="connsiteY2" fmla="*/ 219050 h 371450"/>
                <a:gd name="connsiteX3" fmla="*/ 9525 w 1468114"/>
                <a:gd name="connsiteY3" fmla="*/ 371450 h 371450"/>
                <a:gd name="connsiteX4" fmla="*/ 0 w 1468114"/>
                <a:gd name="connsiteY4" fmla="*/ 200025 h 371450"/>
                <a:gd name="connsiteX0" fmla="*/ 0 w 1468114"/>
                <a:gd name="connsiteY0" fmla="*/ 200025 h 371450"/>
                <a:gd name="connsiteX1" fmla="*/ 1468114 w 1468114"/>
                <a:gd name="connsiteY1" fmla="*/ 0 h 371450"/>
                <a:gd name="connsiteX2" fmla="*/ 1449064 w 1468114"/>
                <a:gd name="connsiteY2" fmla="*/ 219050 h 371450"/>
                <a:gd name="connsiteX3" fmla="*/ 9525 w 1468114"/>
                <a:gd name="connsiteY3" fmla="*/ 371450 h 371450"/>
                <a:gd name="connsiteX4" fmla="*/ 0 w 1468114"/>
                <a:gd name="connsiteY4" fmla="*/ 200025 h 371450"/>
                <a:gd name="connsiteX0" fmla="*/ 0 w 1468114"/>
                <a:gd name="connsiteY0" fmla="*/ 200025 h 412861"/>
                <a:gd name="connsiteX1" fmla="*/ 1468114 w 1468114"/>
                <a:gd name="connsiteY1" fmla="*/ 0 h 412861"/>
                <a:gd name="connsiteX2" fmla="*/ 1449064 w 1468114"/>
                <a:gd name="connsiteY2" fmla="*/ 219050 h 412861"/>
                <a:gd name="connsiteX3" fmla="*/ 9525 w 1468114"/>
                <a:gd name="connsiteY3" fmla="*/ 371450 h 412861"/>
                <a:gd name="connsiteX4" fmla="*/ 0 w 1468114"/>
                <a:gd name="connsiteY4" fmla="*/ 200025 h 412861"/>
                <a:gd name="connsiteX0" fmla="*/ 0 w 1468114"/>
                <a:gd name="connsiteY0" fmla="*/ 200025 h 415961"/>
                <a:gd name="connsiteX1" fmla="*/ 1468114 w 1468114"/>
                <a:gd name="connsiteY1" fmla="*/ 0 h 415961"/>
                <a:gd name="connsiteX2" fmla="*/ 1343347 w 1468114"/>
                <a:gd name="connsiteY2" fmla="*/ 229451 h 415961"/>
                <a:gd name="connsiteX3" fmla="*/ 9525 w 1468114"/>
                <a:gd name="connsiteY3" fmla="*/ 371450 h 415961"/>
                <a:gd name="connsiteX4" fmla="*/ 0 w 1468114"/>
                <a:gd name="connsiteY4" fmla="*/ 200025 h 415961"/>
                <a:gd name="connsiteX0" fmla="*/ 0 w 1468114"/>
                <a:gd name="connsiteY0" fmla="*/ 200025 h 415961"/>
                <a:gd name="connsiteX1" fmla="*/ 1468114 w 1468114"/>
                <a:gd name="connsiteY1" fmla="*/ 0 h 415961"/>
                <a:gd name="connsiteX2" fmla="*/ 1343347 w 1468114"/>
                <a:gd name="connsiteY2" fmla="*/ 229451 h 415961"/>
                <a:gd name="connsiteX3" fmla="*/ 9525 w 1468114"/>
                <a:gd name="connsiteY3" fmla="*/ 371450 h 415961"/>
                <a:gd name="connsiteX4" fmla="*/ 0 w 1468114"/>
                <a:gd name="connsiteY4" fmla="*/ 200025 h 415961"/>
                <a:gd name="connsiteX0" fmla="*/ 0 w 1468114"/>
                <a:gd name="connsiteY0" fmla="*/ 200025 h 412414"/>
                <a:gd name="connsiteX1" fmla="*/ 1468114 w 1468114"/>
                <a:gd name="connsiteY1" fmla="*/ 0 h 412414"/>
                <a:gd name="connsiteX2" fmla="*/ 1343347 w 1468114"/>
                <a:gd name="connsiteY2" fmla="*/ 229451 h 412414"/>
                <a:gd name="connsiteX3" fmla="*/ 104115 w 1468114"/>
                <a:gd name="connsiteY3" fmla="*/ 366248 h 412414"/>
                <a:gd name="connsiteX4" fmla="*/ 0 w 1468114"/>
                <a:gd name="connsiteY4" fmla="*/ 200025 h 412414"/>
                <a:gd name="connsiteX0" fmla="*/ 0 w 1468114"/>
                <a:gd name="connsiteY0" fmla="*/ 200025 h 419714"/>
                <a:gd name="connsiteX1" fmla="*/ 1468114 w 1468114"/>
                <a:gd name="connsiteY1" fmla="*/ 0 h 419714"/>
                <a:gd name="connsiteX2" fmla="*/ 1343347 w 1468114"/>
                <a:gd name="connsiteY2" fmla="*/ 229451 h 419714"/>
                <a:gd name="connsiteX3" fmla="*/ 104115 w 1468114"/>
                <a:gd name="connsiteY3" fmla="*/ 366248 h 419714"/>
                <a:gd name="connsiteX4" fmla="*/ 0 w 1468114"/>
                <a:gd name="connsiteY4" fmla="*/ 200025 h 41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114" h="419714">
                  <a:moveTo>
                    <a:pt x="0" y="200025"/>
                  </a:moveTo>
                  <a:lnTo>
                    <a:pt x="1468114" y="0"/>
                  </a:lnTo>
                  <a:cubicBezTo>
                    <a:pt x="1426525" y="76484"/>
                    <a:pt x="1518474" y="28154"/>
                    <a:pt x="1343347" y="229451"/>
                  </a:cubicBezTo>
                  <a:cubicBezTo>
                    <a:pt x="744439" y="446938"/>
                    <a:pt x="424796" y="455915"/>
                    <a:pt x="104115" y="366248"/>
                  </a:cubicBezTo>
                  <a:lnTo>
                    <a:pt x="0" y="200025"/>
                  </a:lnTo>
                  <a:close/>
                </a:path>
              </a:pathLst>
            </a:custGeom>
            <a:solidFill>
              <a:srgbClr val="BEA7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5BE64F3-1D3F-4E37-8506-D65EBB4E6C4A}"/>
                </a:ext>
              </a:extLst>
            </p:cNvPr>
            <p:cNvGrpSpPr/>
            <p:nvPr/>
          </p:nvGrpSpPr>
          <p:grpSpPr>
            <a:xfrm rot="20966892" flipH="1">
              <a:off x="6110587" y="3896097"/>
              <a:ext cx="257367" cy="470030"/>
              <a:chOff x="6091889" y="3839750"/>
              <a:chExt cx="257367" cy="470030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690F2FDE-7595-4EE4-B4EF-567D9C6FFA3F}"/>
                  </a:ext>
                </a:extLst>
              </p:cNvPr>
              <p:cNvSpPr/>
              <p:nvPr/>
            </p:nvSpPr>
            <p:spPr>
              <a:xfrm rot="20665506">
                <a:off x="6091889" y="3839750"/>
                <a:ext cx="254348" cy="47003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4F379BB-3A8D-40A9-8D19-04E62B3F79B0}"/>
                  </a:ext>
                </a:extLst>
              </p:cNvPr>
              <p:cNvSpPr/>
              <p:nvPr/>
            </p:nvSpPr>
            <p:spPr>
              <a:xfrm rot="194126">
                <a:off x="6218788" y="4019053"/>
                <a:ext cx="130468" cy="24110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F0BD261-53FC-42CC-BEE8-2D2AEF9BFABF}"/>
                </a:ext>
              </a:extLst>
            </p:cNvPr>
            <p:cNvGrpSpPr/>
            <p:nvPr/>
          </p:nvGrpSpPr>
          <p:grpSpPr>
            <a:xfrm rot="633108">
              <a:off x="5510752" y="3905649"/>
              <a:ext cx="257367" cy="470030"/>
              <a:chOff x="6091889" y="3839750"/>
              <a:chExt cx="257367" cy="47003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F9D692B-5D87-45DE-8764-1964A88AF25B}"/>
                  </a:ext>
                </a:extLst>
              </p:cNvPr>
              <p:cNvSpPr/>
              <p:nvPr/>
            </p:nvSpPr>
            <p:spPr>
              <a:xfrm rot="20665506">
                <a:off x="6091889" y="3839750"/>
                <a:ext cx="254348" cy="47003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CC7D8D2-756E-4F56-8C36-1332CD1EE9B3}"/>
                  </a:ext>
                </a:extLst>
              </p:cNvPr>
              <p:cNvSpPr/>
              <p:nvPr/>
            </p:nvSpPr>
            <p:spPr>
              <a:xfrm rot="194126">
                <a:off x="6218788" y="4019053"/>
                <a:ext cx="130468" cy="24110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397EDF6-A531-4F6E-A2D2-7655463D0AF4}"/>
                </a:ext>
              </a:extLst>
            </p:cNvPr>
            <p:cNvSpPr/>
            <p:nvPr/>
          </p:nvSpPr>
          <p:spPr>
            <a:xfrm flipH="1">
              <a:off x="5866260" y="4352965"/>
              <a:ext cx="74841" cy="56564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22E04B89-2ADB-4E5A-A295-2A6DEFA32F6D}"/>
                </a:ext>
              </a:extLst>
            </p:cNvPr>
            <p:cNvSpPr/>
            <p:nvPr/>
          </p:nvSpPr>
          <p:spPr>
            <a:xfrm rot="8060646">
              <a:off x="5840156" y="4327482"/>
              <a:ext cx="198120" cy="198120"/>
            </a:xfrm>
            <a:prstGeom prst="arc">
              <a:avLst>
                <a:gd name="adj1" fmla="val 14683707"/>
                <a:gd name="adj2" fmla="val 13782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ttsMP3.com_VoiceText_2025-1-24_0-14-57">
            <a:hlinkClick r:id="" action="ppaction://media"/>
            <a:extLst>
              <a:ext uri="{FF2B5EF4-FFF2-40B4-BE49-F238E27FC236}">
                <a16:creationId xmlns:a16="http://schemas.microsoft.com/office/drawing/2014/main" id="{C43A981F-7334-413D-BADA-5C78C3EE84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91" name="2sec">
            <a:hlinkClick r:id="" action="ppaction://media"/>
            <a:extLst>
              <a:ext uri="{FF2B5EF4-FFF2-40B4-BE49-F238E27FC236}">
                <a16:creationId xmlns:a16="http://schemas.microsoft.com/office/drawing/2014/main" id="{68ED16D3-24C4-4914-86D1-8DD9B22C9A5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82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824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1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99491" y="-70167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rgbClr val="7A6153"/>
                </a:solidFill>
                <a:latin typeface="Arial Black" panose="020B0A04020102020204" pitchFamily="34" charset="0"/>
              </a:rPr>
              <a:t>O </a:t>
            </a:r>
            <a:r>
              <a:rPr lang="en-US" sz="29000" dirty="0" err="1">
                <a:ln>
                  <a:solidFill>
                    <a:sysClr val="windowText" lastClr="000000"/>
                  </a:solidFill>
                </a:ln>
                <a:solidFill>
                  <a:srgbClr val="7A6153"/>
                </a:solidFill>
                <a:latin typeface="Arial Black" panose="020B0A04020102020204" pitchFamily="34" charset="0"/>
              </a:rPr>
              <a:t>o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7A615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31E794-5EFB-4A36-9592-F882640A2317}"/>
              </a:ext>
            </a:extLst>
          </p:cNvPr>
          <p:cNvGrpSpPr/>
          <p:nvPr/>
        </p:nvGrpSpPr>
        <p:grpSpPr>
          <a:xfrm>
            <a:off x="7783958" y="233118"/>
            <a:ext cx="3583718" cy="6391764"/>
            <a:chOff x="2820957" y="381444"/>
            <a:chExt cx="3583718" cy="6391764"/>
          </a:xfrm>
        </p:grpSpPr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5E2D7EBF-F7E3-4E7D-8EF8-80F64CEFDCF8}"/>
                </a:ext>
              </a:extLst>
            </p:cNvPr>
            <p:cNvSpPr/>
            <p:nvPr/>
          </p:nvSpPr>
          <p:spPr>
            <a:xfrm rot="20655425">
              <a:off x="4368907" y="3335918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DAB3ECAA-1F1F-4B7A-92E3-0604EA0F203E}"/>
                </a:ext>
              </a:extLst>
            </p:cNvPr>
            <p:cNvSpPr/>
            <p:nvPr/>
          </p:nvSpPr>
          <p:spPr>
            <a:xfrm>
              <a:off x="3790788" y="381444"/>
              <a:ext cx="589077" cy="531681"/>
            </a:xfrm>
            <a:custGeom>
              <a:avLst/>
              <a:gdLst>
                <a:gd name="connsiteX0" fmla="*/ 0 w 358140"/>
                <a:gd name="connsiteY0" fmla="*/ 0 h 487680"/>
                <a:gd name="connsiteX1" fmla="*/ 358140 w 358140"/>
                <a:gd name="connsiteY1" fmla="*/ 0 h 487680"/>
                <a:gd name="connsiteX2" fmla="*/ 358140 w 358140"/>
                <a:gd name="connsiteY2" fmla="*/ 487680 h 487680"/>
                <a:gd name="connsiteX3" fmla="*/ 0 w 358140"/>
                <a:gd name="connsiteY3" fmla="*/ 487680 h 487680"/>
                <a:gd name="connsiteX4" fmla="*/ 0 w 358140"/>
                <a:gd name="connsiteY4" fmla="*/ 0 h 487680"/>
                <a:gd name="connsiteX0" fmla="*/ 0 w 510540"/>
                <a:gd name="connsiteY0" fmla="*/ 7620 h 487680"/>
                <a:gd name="connsiteX1" fmla="*/ 510540 w 510540"/>
                <a:gd name="connsiteY1" fmla="*/ 0 h 487680"/>
                <a:gd name="connsiteX2" fmla="*/ 510540 w 510540"/>
                <a:gd name="connsiteY2" fmla="*/ 487680 h 487680"/>
                <a:gd name="connsiteX3" fmla="*/ 152400 w 510540"/>
                <a:gd name="connsiteY3" fmla="*/ 487680 h 487680"/>
                <a:gd name="connsiteX4" fmla="*/ 0 w 510540"/>
                <a:gd name="connsiteY4" fmla="*/ 7620 h 487680"/>
                <a:gd name="connsiteX0" fmla="*/ 0 w 510540"/>
                <a:gd name="connsiteY0" fmla="*/ 7620 h 487680"/>
                <a:gd name="connsiteX1" fmla="*/ 228600 w 510540"/>
                <a:gd name="connsiteY1" fmla="*/ 15240 h 487680"/>
                <a:gd name="connsiteX2" fmla="*/ 510540 w 510540"/>
                <a:gd name="connsiteY2" fmla="*/ 0 h 487680"/>
                <a:gd name="connsiteX3" fmla="*/ 510540 w 510540"/>
                <a:gd name="connsiteY3" fmla="*/ 487680 h 487680"/>
                <a:gd name="connsiteX4" fmla="*/ 152400 w 510540"/>
                <a:gd name="connsiteY4" fmla="*/ 487680 h 487680"/>
                <a:gd name="connsiteX5" fmla="*/ 0 w 510540"/>
                <a:gd name="connsiteY5" fmla="*/ 7620 h 487680"/>
                <a:gd name="connsiteX0" fmla="*/ 0 w 510540"/>
                <a:gd name="connsiteY0" fmla="*/ 33292 h 513352"/>
                <a:gd name="connsiteX1" fmla="*/ 228600 w 510540"/>
                <a:gd name="connsiteY1" fmla="*/ 40912 h 513352"/>
                <a:gd name="connsiteX2" fmla="*/ 510540 w 510540"/>
                <a:gd name="connsiteY2" fmla="*/ 25672 h 513352"/>
                <a:gd name="connsiteX3" fmla="*/ 510540 w 510540"/>
                <a:gd name="connsiteY3" fmla="*/ 513352 h 513352"/>
                <a:gd name="connsiteX4" fmla="*/ 152400 w 510540"/>
                <a:gd name="connsiteY4" fmla="*/ 513352 h 513352"/>
                <a:gd name="connsiteX5" fmla="*/ 0 w 510540"/>
                <a:gd name="connsiteY5" fmla="*/ 33292 h 513352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32765"/>
                <a:gd name="connsiteY0" fmla="*/ 48663 h 528723"/>
                <a:gd name="connsiteX1" fmla="*/ 228600 w 532765"/>
                <a:gd name="connsiteY1" fmla="*/ 56283 h 528723"/>
                <a:gd name="connsiteX2" fmla="*/ 532765 w 532765"/>
                <a:gd name="connsiteY2" fmla="*/ 31518 h 528723"/>
                <a:gd name="connsiteX3" fmla="*/ 510540 w 532765"/>
                <a:gd name="connsiteY3" fmla="*/ 528723 h 528723"/>
                <a:gd name="connsiteX4" fmla="*/ 152400 w 532765"/>
                <a:gd name="connsiteY4" fmla="*/ 528723 h 528723"/>
                <a:gd name="connsiteX5" fmla="*/ 0 w 532765"/>
                <a:gd name="connsiteY5" fmla="*/ 48663 h 528723"/>
                <a:gd name="connsiteX0" fmla="*/ 0 w 532765"/>
                <a:gd name="connsiteY0" fmla="*/ 46900 h 526960"/>
                <a:gd name="connsiteX1" fmla="*/ 215900 w 532765"/>
                <a:gd name="connsiteY1" fmla="*/ 60870 h 526960"/>
                <a:gd name="connsiteX2" fmla="*/ 532765 w 532765"/>
                <a:gd name="connsiteY2" fmla="*/ 29755 h 526960"/>
                <a:gd name="connsiteX3" fmla="*/ 510540 w 532765"/>
                <a:gd name="connsiteY3" fmla="*/ 526960 h 526960"/>
                <a:gd name="connsiteX4" fmla="*/ 152400 w 532765"/>
                <a:gd name="connsiteY4" fmla="*/ 526960 h 526960"/>
                <a:gd name="connsiteX5" fmla="*/ 0 w 532765"/>
                <a:gd name="connsiteY5" fmla="*/ 46900 h 526960"/>
                <a:gd name="connsiteX0" fmla="*/ 0 w 532765"/>
                <a:gd name="connsiteY0" fmla="*/ 51621 h 531681"/>
                <a:gd name="connsiteX1" fmla="*/ 215900 w 532765"/>
                <a:gd name="connsiteY1" fmla="*/ 65591 h 531681"/>
                <a:gd name="connsiteX2" fmla="*/ 532765 w 532765"/>
                <a:gd name="connsiteY2" fmla="*/ 34476 h 531681"/>
                <a:gd name="connsiteX3" fmla="*/ 510540 w 532765"/>
                <a:gd name="connsiteY3" fmla="*/ 531681 h 531681"/>
                <a:gd name="connsiteX4" fmla="*/ 152400 w 532765"/>
                <a:gd name="connsiteY4" fmla="*/ 531681 h 531681"/>
                <a:gd name="connsiteX5" fmla="*/ 0 w 532765"/>
                <a:gd name="connsiteY5" fmla="*/ 51621 h 531681"/>
                <a:gd name="connsiteX0" fmla="*/ 10224 w 542989"/>
                <a:gd name="connsiteY0" fmla="*/ 51621 h 531681"/>
                <a:gd name="connsiteX1" fmla="*/ 226124 w 542989"/>
                <a:gd name="connsiteY1" fmla="*/ 65591 h 531681"/>
                <a:gd name="connsiteX2" fmla="*/ 542989 w 542989"/>
                <a:gd name="connsiteY2" fmla="*/ 34476 h 531681"/>
                <a:gd name="connsiteX3" fmla="*/ 520764 w 542989"/>
                <a:gd name="connsiteY3" fmla="*/ 531681 h 531681"/>
                <a:gd name="connsiteX4" fmla="*/ 162624 w 542989"/>
                <a:gd name="connsiteY4" fmla="*/ 531681 h 531681"/>
                <a:gd name="connsiteX5" fmla="*/ 10224 w 542989"/>
                <a:gd name="connsiteY5" fmla="*/ 51621 h 531681"/>
                <a:gd name="connsiteX0" fmla="*/ 10224 w 588131"/>
                <a:gd name="connsiteY0" fmla="*/ 51621 h 531681"/>
                <a:gd name="connsiteX1" fmla="*/ 226124 w 588131"/>
                <a:gd name="connsiteY1" fmla="*/ 65591 h 531681"/>
                <a:gd name="connsiteX2" fmla="*/ 542989 w 588131"/>
                <a:gd name="connsiteY2" fmla="*/ 34476 h 531681"/>
                <a:gd name="connsiteX3" fmla="*/ 520764 w 588131"/>
                <a:gd name="connsiteY3" fmla="*/ 531681 h 531681"/>
                <a:gd name="connsiteX4" fmla="*/ 162624 w 588131"/>
                <a:gd name="connsiteY4" fmla="*/ 531681 h 531681"/>
                <a:gd name="connsiteX5" fmla="*/ 10224 w 588131"/>
                <a:gd name="connsiteY5" fmla="*/ 51621 h 531681"/>
                <a:gd name="connsiteX0" fmla="*/ 10224 w 583147"/>
                <a:gd name="connsiteY0" fmla="*/ 51621 h 531681"/>
                <a:gd name="connsiteX1" fmla="*/ 226124 w 583147"/>
                <a:gd name="connsiteY1" fmla="*/ 65591 h 531681"/>
                <a:gd name="connsiteX2" fmla="*/ 542989 w 583147"/>
                <a:gd name="connsiteY2" fmla="*/ 34476 h 531681"/>
                <a:gd name="connsiteX3" fmla="*/ 495364 w 583147"/>
                <a:gd name="connsiteY3" fmla="*/ 531681 h 531681"/>
                <a:gd name="connsiteX4" fmla="*/ 162624 w 583147"/>
                <a:gd name="connsiteY4" fmla="*/ 531681 h 531681"/>
                <a:gd name="connsiteX5" fmla="*/ 10224 w 583147"/>
                <a:gd name="connsiteY5" fmla="*/ 51621 h 531681"/>
                <a:gd name="connsiteX0" fmla="*/ 10224 w 590522"/>
                <a:gd name="connsiteY0" fmla="*/ 51621 h 531681"/>
                <a:gd name="connsiteX1" fmla="*/ 226124 w 590522"/>
                <a:gd name="connsiteY1" fmla="*/ 65591 h 531681"/>
                <a:gd name="connsiteX2" fmla="*/ 542989 w 590522"/>
                <a:gd name="connsiteY2" fmla="*/ 34476 h 531681"/>
                <a:gd name="connsiteX3" fmla="*/ 495364 w 590522"/>
                <a:gd name="connsiteY3" fmla="*/ 531681 h 531681"/>
                <a:gd name="connsiteX4" fmla="*/ 162624 w 590522"/>
                <a:gd name="connsiteY4" fmla="*/ 531681 h 531681"/>
                <a:gd name="connsiteX5" fmla="*/ 10224 w 590522"/>
                <a:gd name="connsiteY5" fmla="*/ 51621 h 531681"/>
                <a:gd name="connsiteX0" fmla="*/ 10224 w 589077"/>
                <a:gd name="connsiteY0" fmla="*/ 51621 h 531681"/>
                <a:gd name="connsiteX1" fmla="*/ 226124 w 589077"/>
                <a:gd name="connsiteY1" fmla="*/ 65591 h 531681"/>
                <a:gd name="connsiteX2" fmla="*/ 542989 w 589077"/>
                <a:gd name="connsiteY2" fmla="*/ 34476 h 531681"/>
                <a:gd name="connsiteX3" fmla="*/ 489014 w 589077"/>
                <a:gd name="connsiteY3" fmla="*/ 531681 h 531681"/>
                <a:gd name="connsiteX4" fmla="*/ 162624 w 589077"/>
                <a:gd name="connsiteY4" fmla="*/ 531681 h 531681"/>
                <a:gd name="connsiteX5" fmla="*/ 10224 w 589077"/>
                <a:gd name="connsiteY5" fmla="*/ 51621 h 53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077" h="531681">
                  <a:moveTo>
                    <a:pt x="10224" y="51621"/>
                  </a:moveTo>
                  <a:cubicBezTo>
                    <a:pt x="76899" y="-11244"/>
                    <a:pt x="152464" y="37651"/>
                    <a:pt x="226124" y="65591"/>
                  </a:cubicBezTo>
                  <a:cubicBezTo>
                    <a:pt x="356934" y="3361"/>
                    <a:pt x="433769" y="-29024"/>
                    <a:pt x="542989" y="34476"/>
                  </a:cubicBezTo>
                  <a:cubicBezTo>
                    <a:pt x="653056" y="184336"/>
                    <a:pt x="537697" y="365946"/>
                    <a:pt x="489014" y="531681"/>
                  </a:cubicBezTo>
                  <a:lnTo>
                    <a:pt x="162624" y="531681"/>
                  </a:lnTo>
                  <a:cubicBezTo>
                    <a:pt x="111824" y="371661"/>
                    <a:pt x="-40576" y="237041"/>
                    <a:pt x="10224" y="51621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39B6A229-D9F5-4344-8BBE-E8858DED57D6}"/>
                </a:ext>
              </a:extLst>
            </p:cNvPr>
            <p:cNvSpPr/>
            <p:nvPr/>
          </p:nvSpPr>
          <p:spPr>
            <a:xfrm>
              <a:off x="3522915" y="514350"/>
              <a:ext cx="610934" cy="263525"/>
            </a:xfrm>
            <a:custGeom>
              <a:avLst/>
              <a:gdLst>
                <a:gd name="connsiteX0" fmla="*/ 0 w 236284"/>
                <a:gd name="connsiteY0" fmla="*/ 0 h 79375"/>
                <a:gd name="connsiteX1" fmla="*/ 236284 w 236284"/>
                <a:gd name="connsiteY1" fmla="*/ 0 h 79375"/>
                <a:gd name="connsiteX2" fmla="*/ 236284 w 236284"/>
                <a:gd name="connsiteY2" fmla="*/ 79375 h 79375"/>
                <a:gd name="connsiteX3" fmla="*/ 0 w 236284"/>
                <a:gd name="connsiteY3" fmla="*/ 79375 h 79375"/>
                <a:gd name="connsiteX4" fmla="*/ 0 w 236284"/>
                <a:gd name="connsiteY4" fmla="*/ 0 h 79375"/>
                <a:gd name="connsiteX0" fmla="*/ 0 w 356934"/>
                <a:gd name="connsiteY0" fmla="*/ 0 h 79375"/>
                <a:gd name="connsiteX1" fmla="*/ 356934 w 356934"/>
                <a:gd name="connsiteY1" fmla="*/ 53975 h 79375"/>
                <a:gd name="connsiteX2" fmla="*/ 236284 w 356934"/>
                <a:gd name="connsiteY2" fmla="*/ 79375 h 79375"/>
                <a:gd name="connsiteX3" fmla="*/ 0 w 356934"/>
                <a:gd name="connsiteY3" fmla="*/ 79375 h 79375"/>
                <a:gd name="connsiteX4" fmla="*/ 0 w 356934"/>
                <a:gd name="connsiteY4" fmla="*/ 0 h 79375"/>
                <a:gd name="connsiteX0" fmla="*/ 85725 w 356934"/>
                <a:gd name="connsiteY0" fmla="*/ 0 h 165100"/>
                <a:gd name="connsiteX1" fmla="*/ 356934 w 356934"/>
                <a:gd name="connsiteY1" fmla="*/ 139700 h 165100"/>
                <a:gd name="connsiteX2" fmla="*/ 236284 w 356934"/>
                <a:gd name="connsiteY2" fmla="*/ 165100 h 165100"/>
                <a:gd name="connsiteX3" fmla="*/ 0 w 356934"/>
                <a:gd name="connsiteY3" fmla="*/ 165100 h 165100"/>
                <a:gd name="connsiteX4" fmla="*/ 85725 w 356934"/>
                <a:gd name="connsiteY4" fmla="*/ 0 h 165100"/>
                <a:gd name="connsiteX0" fmla="*/ 241300 w 512509"/>
                <a:gd name="connsiteY0" fmla="*/ 0 h 165100"/>
                <a:gd name="connsiteX1" fmla="*/ 512509 w 512509"/>
                <a:gd name="connsiteY1" fmla="*/ 139700 h 165100"/>
                <a:gd name="connsiteX2" fmla="*/ 391859 w 512509"/>
                <a:gd name="connsiteY2" fmla="*/ 165100 h 165100"/>
                <a:gd name="connsiteX3" fmla="*/ 0 w 512509"/>
                <a:gd name="connsiteY3" fmla="*/ 127000 h 165100"/>
                <a:gd name="connsiteX4" fmla="*/ 241300 w 512509"/>
                <a:gd name="connsiteY4" fmla="*/ 0 h 165100"/>
                <a:gd name="connsiteX0" fmla="*/ 241300 w 512509"/>
                <a:gd name="connsiteY0" fmla="*/ 0 h 263525"/>
                <a:gd name="connsiteX1" fmla="*/ 512509 w 512509"/>
                <a:gd name="connsiteY1" fmla="*/ 139700 h 263525"/>
                <a:gd name="connsiteX2" fmla="*/ 356934 w 512509"/>
                <a:gd name="connsiteY2" fmla="*/ 263525 h 263525"/>
                <a:gd name="connsiteX3" fmla="*/ 0 w 512509"/>
                <a:gd name="connsiteY3" fmla="*/ 127000 h 263525"/>
                <a:gd name="connsiteX4" fmla="*/ 241300 w 512509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263525">
                  <a:moveTo>
                    <a:pt x="336550" y="0"/>
                  </a:moveTo>
                  <a:cubicBezTo>
                    <a:pt x="428011" y="46567"/>
                    <a:pt x="557573" y="93133"/>
                    <a:pt x="610934" y="139700"/>
                  </a:cubicBezTo>
                  <a:cubicBezTo>
                    <a:pt x="562251" y="193675"/>
                    <a:pt x="507217" y="222250"/>
                    <a:pt x="455359" y="263525"/>
                  </a:cubicBezTo>
                  <a:cubicBezTo>
                    <a:pt x="332148" y="176742"/>
                    <a:pt x="66061" y="236008"/>
                    <a:pt x="0" y="155575"/>
                  </a:cubicBezTo>
                  <a:cubicBezTo>
                    <a:pt x="52917" y="94192"/>
                    <a:pt x="210608" y="105833"/>
                    <a:pt x="336550" y="0"/>
                  </a:cubicBezTo>
                  <a:close/>
                </a:path>
              </a:pathLst>
            </a:custGeom>
            <a:solidFill>
              <a:srgbClr val="9680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A4CA7F94-9A0A-4DD2-AFCA-F15F638774A0}"/>
                </a:ext>
              </a:extLst>
            </p:cNvPr>
            <p:cNvSpPr/>
            <p:nvPr/>
          </p:nvSpPr>
          <p:spPr>
            <a:xfrm rot="1293106">
              <a:off x="3406974" y="738100"/>
              <a:ext cx="553157" cy="1858045"/>
            </a:xfrm>
            <a:custGeom>
              <a:avLst/>
              <a:gdLst>
                <a:gd name="connsiteX0" fmla="*/ 0 w 208230"/>
                <a:gd name="connsiteY0" fmla="*/ 0 h 1705970"/>
                <a:gd name="connsiteX1" fmla="*/ 208230 w 208230"/>
                <a:gd name="connsiteY1" fmla="*/ 0 h 1705970"/>
                <a:gd name="connsiteX2" fmla="*/ 208230 w 208230"/>
                <a:gd name="connsiteY2" fmla="*/ 1705970 h 1705970"/>
                <a:gd name="connsiteX3" fmla="*/ 0 w 208230"/>
                <a:gd name="connsiteY3" fmla="*/ 1705970 h 1705970"/>
                <a:gd name="connsiteX4" fmla="*/ 0 w 208230"/>
                <a:gd name="connsiteY4" fmla="*/ 0 h 1705970"/>
                <a:gd name="connsiteX0" fmla="*/ 0 w 281411"/>
                <a:gd name="connsiteY0" fmla="*/ 151795 h 1857765"/>
                <a:gd name="connsiteX1" fmla="*/ 281411 w 281411"/>
                <a:gd name="connsiteY1" fmla="*/ 0 h 1857765"/>
                <a:gd name="connsiteX2" fmla="*/ 208230 w 281411"/>
                <a:gd name="connsiteY2" fmla="*/ 1857765 h 1857765"/>
                <a:gd name="connsiteX3" fmla="*/ 0 w 281411"/>
                <a:gd name="connsiteY3" fmla="*/ 1857765 h 1857765"/>
                <a:gd name="connsiteX4" fmla="*/ 0 w 281411"/>
                <a:gd name="connsiteY4" fmla="*/ 151795 h 1857765"/>
                <a:gd name="connsiteX0" fmla="*/ 0 w 297156"/>
                <a:gd name="connsiteY0" fmla="*/ 111929 h 1857765"/>
                <a:gd name="connsiteX1" fmla="*/ 297156 w 297156"/>
                <a:gd name="connsiteY1" fmla="*/ 0 h 1857765"/>
                <a:gd name="connsiteX2" fmla="*/ 223975 w 297156"/>
                <a:gd name="connsiteY2" fmla="*/ 1857765 h 1857765"/>
                <a:gd name="connsiteX3" fmla="*/ 15745 w 297156"/>
                <a:gd name="connsiteY3" fmla="*/ 1857765 h 1857765"/>
                <a:gd name="connsiteX4" fmla="*/ 0 w 297156"/>
                <a:gd name="connsiteY4" fmla="*/ 111929 h 1857765"/>
                <a:gd name="connsiteX0" fmla="*/ 229070 w 526226"/>
                <a:gd name="connsiteY0" fmla="*/ 111929 h 1857765"/>
                <a:gd name="connsiteX1" fmla="*/ 526226 w 526226"/>
                <a:gd name="connsiteY1" fmla="*/ 0 h 1857765"/>
                <a:gd name="connsiteX2" fmla="*/ 453045 w 526226"/>
                <a:gd name="connsiteY2" fmla="*/ 1857765 h 1857765"/>
                <a:gd name="connsiteX3" fmla="*/ 0 w 526226"/>
                <a:gd name="connsiteY3" fmla="*/ 1821323 h 1857765"/>
                <a:gd name="connsiteX4" fmla="*/ 229070 w 526226"/>
                <a:gd name="connsiteY4" fmla="*/ 111929 h 1857765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157" h="1858045">
                  <a:moveTo>
                    <a:pt x="229070" y="102084"/>
                  </a:moveTo>
                  <a:lnTo>
                    <a:pt x="553157" y="0"/>
                  </a:lnTo>
                  <a:cubicBezTo>
                    <a:pt x="268337" y="1459464"/>
                    <a:pt x="504634" y="1617323"/>
                    <a:pt x="544091" y="1858045"/>
                  </a:cubicBezTo>
                  <a:cubicBezTo>
                    <a:pt x="361313" y="1761154"/>
                    <a:pt x="180769" y="1760668"/>
                    <a:pt x="0" y="1811478"/>
                  </a:cubicBezTo>
                  <a:cubicBezTo>
                    <a:pt x="27409" y="1312217"/>
                    <a:pt x="266430" y="350461"/>
                    <a:pt x="229070" y="102084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7">
              <a:extLst>
                <a:ext uri="{FF2B5EF4-FFF2-40B4-BE49-F238E27FC236}">
                  <a16:creationId xmlns:a16="http://schemas.microsoft.com/office/drawing/2014/main" id="{A22A4657-3E73-48A8-9104-6ADAF2686137}"/>
                </a:ext>
              </a:extLst>
            </p:cNvPr>
            <p:cNvSpPr/>
            <p:nvPr/>
          </p:nvSpPr>
          <p:spPr>
            <a:xfrm>
              <a:off x="2883883" y="2356587"/>
              <a:ext cx="817691" cy="1678430"/>
            </a:xfrm>
            <a:custGeom>
              <a:avLst/>
              <a:gdLst>
                <a:gd name="connsiteX0" fmla="*/ 0 w 558800"/>
                <a:gd name="connsiteY0" fmla="*/ 0 h 1638300"/>
                <a:gd name="connsiteX1" fmla="*/ 558800 w 558800"/>
                <a:gd name="connsiteY1" fmla="*/ 0 h 1638300"/>
                <a:gd name="connsiteX2" fmla="*/ 558800 w 558800"/>
                <a:gd name="connsiteY2" fmla="*/ 1638300 h 1638300"/>
                <a:gd name="connsiteX3" fmla="*/ 0 w 558800"/>
                <a:gd name="connsiteY3" fmla="*/ 1638300 h 1638300"/>
                <a:gd name="connsiteX4" fmla="*/ 0 w 558800"/>
                <a:gd name="connsiteY4" fmla="*/ 0 h 163830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31750 w 590550"/>
                <a:gd name="connsiteY3" fmla="*/ 1670050 h 1670050"/>
                <a:gd name="connsiteX4" fmla="*/ 0 w 590550"/>
                <a:gd name="connsiteY4" fmla="*/ 0 h 167005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247650 w 590550"/>
                <a:gd name="connsiteY3" fmla="*/ 1644650 h 1670050"/>
                <a:gd name="connsiteX4" fmla="*/ 0 w 590550"/>
                <a:gd name="connsiteY4" fmla="*/ 0 h 1670050"/>
                <a:gd name="connsiteX0" fmla="*/ 104037 w 694587"/>
                <a:gd name="connsiteY0" fmla="*/ 0 h 1670050"/>
                <a:gd name="connsiteX1" fmla="*/ 694587 w 694587"/>
                <a:gd name="connsiteY1" fmla="*/ 31750 h 1670050"/>
                <a:gd name="connsiteX2" fmla="*/ 694587 w 694587"/>
                <a:gd name="connsiteY2" fmla="*/ 1670050 h 1670050"/>
                <a:gd name="connsiteX3" fmla="*/ 351687 w 694587"/>
                <a:gd name="connsiteY3" fmla="*/ 1644650 h 1670050"/>
                <a:gd name="connsiteX4" fmla="*/ 104037 w 694587"/>
                <a:gd name="connsiteY4" fmla="*/ 0 h 1670050"/>
                <a:gd name="connsiteX0" fmla="*/ 227141 w 817691"/>
                <a:gd name="connsiteY0" fmla="*/ 0 h 1670050"/>
                <a:gd name="connsiteX1" fmla="*/ 817691 w 817691"/>
                <a:gd name="connsiteY1" fmla="*/ 317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8380 h 1678430"/>
                <a:gd name="connsiteX1" fmla="*/ 703391 w 817691"/>
                <a:gd name="connsiteY1" fmla="*/ 230630 h 1678430"/>
                <a:gd name="connsiteX2" fmla="*/ 817691 w 817691"/>
                <a:gd name="connsiteY2" fmla="*/ 1678430 h 1678430"/>
                <a:gd name="connsiteX3" fmla="*/ 474791 w 817691"/>
                <a:gd name="connsiteY3" fmla="*/ 1653030 h 1678430"/>
                <a:gd name="connsiteX4" fmla="*/ 227141 w 817691"/>
                <a:gd name="connsiteY4" fmla="*/ 8380 h 167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91" h="1678430">
                  <a:moveTo>
                    <a:pt x="227141" y="8380"/>
                  </a:moveTo>
                  <a:cubicBezTo>
                    <a:pt x="392241" y="-25487"/>
                    <a:pt x="557341" y="42247"/>
                    <a:pt x="703391" y="230630"/>
                  </a:cubicBezTo>
                  <a:lnTo>
                    <a:pt x="817691" y="1678430"/>
                  </a:lnTo>
                  <a:lnTo>
                    <a:pt x="474791" y="1653030"/>
                  </a:lnTo>
                  <a:cubicBezTo>
                    <a:pt x="-191959" y="1333413"/>
                    <a:pt x="-39559" y="239097"/>
                    <a:pt x="227141" y="8380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2D2BD078-2701-44C7-838F-E6A97B73614F}"/>
                </a:ext>
              </a:extLst>
            </p:cNvPr>
            <p:cNvSpPr/>
            <p:nvPr/>
          </p:nvSpPr>
          <p:spPr>
            <a:xfrm>
              <a:off x="3145191" y="2533806"/>
              <a:ext cx="3058757" cy="1808581"/>
            </a:xfrm>
            <a:custGeom>
              <a:avLst/>
              <a:gdLst>
                <a:gd name="connsiteX0" fmla="*/ 0 w 2660650"/>
                <a:gd name="connsiteY0" fmla="*/ 0 h 531681"/>
                <a:gd name="connsiteX1" fmla="*/ 2660650 w 2660650"/>
                <a:gd name="connsiteY1" fmla="*/ 0 h 531681"/>
                <a:gd name="connsiteX2" fmla="*/ 2660650 w 2660650"/>
                <a:gd name="connsiteY2" fmla="*/ 531681 h 531681"/>
                <a:gd name="connsiteX3" fmla="*/ 0 w 2660650"/>
                <a:gd name="connsiteY3" fmla="*/ 531681 h 531681"/>
                <a:gd name="connsiteX4" fmla="*/ 0 w 2660650"/>
                <a:gd name="connsiteY4" fmla="*/ 0 h 5316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660650 w 2794000"/>
                <a:gd name="connsiteY2" fmla="*/ 69678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76200 w 2870200"/>
                <a:gd name="connsiteY0" fmla="*/ 165100 h 919031"/>
                <a:gd name="connsiteX1" fmla="*/ 2870200 w 2870200"/>
                <a:gd name="connsiteY1" fmla="*/ 0 h 919031"/>
                <a:gd name="connsiteX2" fmla="*/ 2806700 w 2870200"/>
                <a:gd name="connsiteY2" fmla="*/ 118931 h 919031"/>
                <a:gd name="connsiteX3" fmla="*/ 0 w 2870200"/>
                <a:gd name="connsiteY3" fmla="*/ 919031 h 919031"/>
                <a:gd name="connsiteX4" fmla="*/ 76200 w 2870200"/>
                <a:gd name="connsiteY4" fmla="*/ 165100 h 919031"/>
                <a:gd name="connsiteX0" fmla="*/ 76200 w 2870200"/>
                <a:gd name="connsiteY0" fmla="*/ 165100 h 1258957"/>
                <a:gd name="connsiteX1" fmla="*/ 2870200 w 2870200"/>
                <a:gd name="connsiteY1" fmla="*/ 0 h 1258957"/>
                <a:gd name="connsiteX2" fmla="*/ 2806700 w 2870200"/>
                <a:gd name="connsiteY2" fmla="*/ 118931 h 1258957"/>
                <a:gd name="connsiteX3" fmla="*/ 0 w 2870200"/>
                <a:gd name="connsiteY3" fmla="*/ 919031 h 1258957"/>
                <a:gd name="connsiteX4" fmla="*/ 76200 w 2870200"/>
                <a:gd name="connsiteY4" fmla="*/ 165100 h 1258957"/>
                <a:gd name="connsiteX0" fmla="*/ 76200 w 2844800"/>
                <a:gd name="connsiteY0" fmla="*/ 215900 h 1309757"/>
                <a:gd name="connsiteX1" fmla="*/ 2844800 w 2844800"/>
                <a:gd name="connsiteY1" fmla="*/ 0 h 1309757"/>
                <a:gd name="connsiteX2" fmla="*/ 2806700 w 2844800"/>
                <a:gd name="connsiteY2" fmla="*/ 169731 h 1309757"/>
                <a:gd name="connsiteX3" fmla="*/ 0 w 2844800"/>
                <a:gd name="connsiteY3" fmla="*/ 969831 h 1309757"/>
                <a:gd name="connsiteX4" fmla="*/ 76200 w 2844800"/>
                <a:gd name="connsiteY4" fmla="*/ 215900 h 1309757"/>
                <a:gd name="connsiteX0" fmla="*/ 76200 w 2844800"/>
                <a:gd name="connsiteY0" fmla="*/ 215900 h 1306996"/>
                <a:gd name="connsiteX1" fmla="*/ 2844800 w 2844800"/>
                <a:gd name="connsiteY1" fmla="*/ 0 h 1306996"/>
                <a:gd name="connsiteX2" fmla="*/ 2813050 w 2844800"/>
                <a:gd name="connsiteY2" fmla="*/ 157031 h 1306996"/>
                <a:gd name="connsiteX3" fmla="*/ 0 w 2844800"/>
                <a:gd name="connsiteY3" fmla="*/ 969831 h 1306996"/>
                <a:gd name="connsiteX4" fmla="*/ 76200 w 2844800"/>
                <a:gd name="connsiteY4" fmla="*/ 215900 h 1306996"/>
                <a:gd name="connsiteX0" fmla="*/ 76200 w 2844800"/>
                <a:gd name="connsiteY0" fmla="*/ 215900 h 1302246"/>
                <a:gd name="connsiteX1" fmla="*/ 2844800 w 2844800"/>
                <a:gd name="connsiteY1" fmla="*/ 0 h 1302246"/>
                <a:gd name="connsiteX2" fmla="*/ 2813050 w 2844800"/>
                <a:gd name="connsiteY2" fmla="*/ 157031 h 1302246"/>
                <a:gd name="connsiteX3" fmla="*/ 0 w 2844800"/>
                <a:gd name="connsiteY3" fmla="*/ 969831 h 1302246"/>
                <a:gd name="connsiteX4" fmla="*/ 76200 w 2844800"/>
                <a:gd name="connsiteY4" fmla="*/ 215900 h 1302246"/>
                <a:gd name="connsiteX0" fmla="*/ 76200 w 2844800"/>
                <a:gd name="connsiteY0" fmla="*/ 215900 h 1310621"/>
                <a:gd name="connsiteX1" fmla="*/ 2844800 w 2844800"/>
                <a:gd name="connsiteY1" fmla="*/ 0 h 1310621"/>
                <a:gd name="connsiteX2" fmla="*/ 2813050 w 2844800"/>
                <a:gd name="connsiteY2" fmla="*/ 157031 h 1310621"/>
                <a:gd name="connsiteX3" fmla="*/ 0 w 2844800"/>
                <a:gd name="connsiteY3" fmla="*/ 969831 h 1310621"/>
                <a:gd name="connsiteX4" fmla="*/ 76200 w 2844800"/>
                <a:gd name="connsiteY4" fmla="*/ 215900 h 1310621"/>
                <a:gd name="connsiteX0" fmla="*/ 76200 w 2844800"/>
                <a:gd name="connsiteY0" fmla="*/ 215900 h 1327448"/>
                <a:gd name="connsiteX1" fmla="*/ 2844800 w 2844800"/>
                <a:gd name="connsiteY1" fmla="*/ 0 h 1327448"/>
                <a:gd name="connsiteX2" fmla="*/ 2813050 w 2844800"/>
                <a:gd name="connsiteY2" fmla="*/ 157031 h 1327448"/>
                <a:gd name="connsiteX3" fmla="*/ 0 w 2844800"/>
                <a:gd name="connsiteY3" fmla="*/ 969831 h 1327448"/>
                <a:gd name="connsiteX4" fmla="*/ 76200 w 2844800"/>
                <a:gd name="connsiteY4" fmla="*/ 215900 h 1327448"/>
                <a:gd name="connsiteX0" fmla="*/ 218561 w 2987161"/>
                <a:gd name="connsiteY0" fmla="*/ 215900 h 1327448"/>
                <a:gd name="connsiteX1" fmla="*/ 2987161 w 2987161"/>
                <a:gd name="connsiteY1" fmla="*/ 0 h 1327448"/>
                <a:gd name="connsiteX2" fmla="*/ 2955411 w 2987161"/>
                <a:gd name="connsiteY2" fmla="*/ 157031 h 1327448"/>
                <a:gd name="connsiteX3" fmla="*/ 142361 w 2987161"/>
                <a:gd name="connsiteY3" fmla="*/ 969831 h 1327448"/>
                <a:gd name="connsiteX4" fmla="*/ 218561 w 2987161"/>
                <a:gd name="connsiteY4" fmla="*/ 215900 h 1327448"/>
                <a:gd name="connsiteX0" fmla="*/ 238644 w 3007244"/>
                <a:gd name="connsiteY0" fmla="*/ 215900 h 1377389"/>
                <a:gd name="connsiteX1" fmla="*/ 3007244 w 3007244"/>
                <a:gd name="connsiteY1" fmla="*/ 0 h 1377389"/>
                <a:gd name="connsiteX2" fmla="*/ 2975494 w 3007244"/>
                <a:gd name="connsiteY2" fmla="*/ 157031 h 1377389"/>
                <a:gd name="connsiteX3" fmla="*/ 137044 w 3007244"/>
                <a:gd name="connsiteY3" fmla="*/ 1033331 h 1377389"/>
                <a:gd name="connsiteX4" fmla="*/ 238644 w 3007244"/>
                <a:gd name="connsiteY4" fmla="*/ 215900 h 1377389"/>
                <a:gd name="connsiteX0" fmla="*/ 238644 w 3007244"/>
                <a:gd name="connsiteY0" fmla="*/ 215900 h 1291158"/>
                <a:gd name="connsiteX1" fmla="*/ 3007244 w 3007244"/>
                <a:gd name="connsiteY1" fmla="*/ 0 h 1291158"/>
                <a:gd name="connsiteX2" fmla="*/ 2975494 w 3007244"/>
                <a:gd name="connsiteY2" fmla="*/ 157031 h 1291158"/>
                <a:gd name="connsiteX3" fmla="*/ 137044 w 3007244"/>
                <a:gd name="connsiteY3" fmla="*/ 1033331 h 1291158"/>
                <a:gd name="connsiteX4" fmla="*/ 238644 w 3007244"/>
                <a:gd name="connsiteY4" fmla="*/ 215900 h 1291158"/>
                <a:gd name="connsiteX0" fmla="*/ 238644 w 3007244"/>
                <a:gd name="connsiteY0" fmla="*/ 215900 h 1327151"/>
                <a:gd name="connsiteX1" fmla="*/ 3007244 w 3007244"/>
                <a:gd name="connsiteY1" fmla="*/ 0 h 1327151"/>
                <a:gd name="connsiteX2" fmla="*/ 2975494 w 3007244"/>
                <a:gd name="connsiteY2" fmla="*/ 157031 h 1327151"/>
                <a:gd name="connsiteX3" fmla="*/ 137044 w 3007244"/>
                <a:gd name="connsiteY3" fmla="*/ 1033331 h 1327151"/>
                <a:gd name="connsiteX4" fmla="*/ 238644 w 3007244"/>
                <a:gd name="connsiteY4" fmla="*/ 215900 h 1327151"/>
                <a:gd name="connsiteX0" fmla="*/ 213604 w 3013954"/>
                <a:gd name="connsiteY0" fmla="*/ 0 h 1416051"/>
                <a:gd name="connsiteX1" fmla="*/ 3013954 w 3013954"/>
                <a:gd name="connsiteY1" fmla="*/ 88900 h 1416051"/>
                <a:gd name="connsiteX2" fmla="*/ 2982204 w 3013954"/>
                <a:gd name="connsiteY2" fmla="*/ 245931 h 1416051"/>
                <a:gd name="connsiteX3" fmla="*/ 143754 w 3013954"/>
                <a:gd name="connsiteY3" fmla="*/ 1122231 h 1416051"/>
                <a:gd name="connsiteX4" fmla="*/ 213604 w 3013954"/>
                <a:gd name="connsiteY4" fmla="*/ 0 h 1416051"/>
                <a:gd name="connsiteX0" fmla="*/ 258407 w 3058757"/>
                <a:gd name="connsiteY0" fmla="*/ 0 h 1416051"/>
                <a:gd name="connsiteX1" fmla="*/ 3058757 w 3058757"/>
                <a:gd name="connsiteY1" fmla="*/ 88900 h 1416051"/>
                <a:gd name="connsiteX2" fmla="*/ 3027007 w 3058757"/>
                <a:gd name="connsiteY2" fmla="*/ 245931 h 1416051"/>
                <a:gd name="connsiteX3" fmla="*/ 188557 w 3058757"/>
                <a:gd name="connsiteY3" fmla="*/ 1122231 h 1416051"/>
                <a:gd name="connsiteX4" fmla="*/ 258407 w 3058757"/>
                <a:gd name="connsiteY4" fmla="*/ 0 h 1416051"/>
                <a:gd name="connsiteX0" fmla="*/ 258407 w 3058757"/>
                <a:gd name="connsiteY0" fmla="*/ 292992 h 1709043"/>
                <a:gd name="connsiteX1" fmla="*/ 3058757 w 3058757"/>
                <a:gd name="connsiteY1" fmla="*/ 381892 h 1709043"/>
                <a:gd name="connsiteX2" fmla="*/ 3027007 w 3058757"/>
                <a:gd name="connsiteY2" fmla="*/ 538923 h 1709043"/>
                <a:gd name="connsiteX3" fmla="*/ 188557 w 3058757"/>
                <a:gd name="connsiteY3" fmla="*/ 1415223 h 1709043"/>
                <a:gd name="connsiteX4" fmla="*/ 258407 w 3058757"/>
                <a:gd name="connsiteY4" fmla="*/ 292992 h 1709043"/>
                <a:gd name="connsiteX0" fmla="*/ 258407 w 3058757"/>
                <a:gd name="connsiteY0" fmla="*/ 392530 h 1808581"/>
                <a:gd name="connsiteX1" fmla="*/ 3058757 w 3058757"/>
                <a:gd name="connsiteY1" fmla="*/ 481430 h 1808581"/>
                <a:gd name="connsiteX2" fmla="*/ 3027007 w 3058757"/>
                <a:gd name="connsiteY2" fmla="*/ 638461 h 1808581"/>
                <a:gd name="connsiteX3" fmla="*/ 188557 w 3058757"/>
                <a:gd name="connsiteY3" fmla="*/ 1514761 h 1808581"/>
                <a:gd name="connsiteX4" fmla="*/ 258407 w 3058757"/>
                <a:gd name="connsiteY4" fmla="*/ 392530 h 180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757" h="1808581">
                  <a:moveTo>
                    <a:pt x="258407" y="392530"/>
                  </a:moveTo>
                  <a:cubicBezTo>
                    <a:pt x="1014057" y="-301737"/>
                    <a:pt x="2620607" y="51747"/>
                    <a:pt x="3058757" y="481430"/>
                  </a:cubicBezTo>
                  <a:lnTo>
                    <a:pt x="3027007" y="638461"/>
                  </a:lnTo>
                  <a:cubicBezTo>
                    <a:pt x="2104140" y="1713728"/>
                    <a:pt x="647874" y="2147644"/>
                    <a:pt x="188557" y="1514761"/>
                  </a:cubicBezTo>
                  <a:cubicBezTo>
                    <a:pt x="-160693" y="1034851"/>
                    <a:pt x="42507" y="605740"/>
                    <a:pt x="258407" y="392530"/>
                  </a:cubicBezTo>
                  <a:close/>
                </a:path>
              </a:pathLst>
            </a:custGeom>
            <a:solidFill>
              <a:srgbClr val="0611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14DC55DB-C251-497A-BD2C-3472A004EE31}"/>
                </a:ext>
              </a:extLst>
            </p:cNvPr>
            <p:cNvSpPr/>
            <p:nvPr/>
          </p:nvSpPr>
          <p:spPr>
            <a:xfrm>
              <a:off x="5712426" y="2746485"/>
              <a:ext cx="692249" cy="852378"/>
            </a:xfrm>
            <a:custGeom>
              <a:avLst/>
              <a:gdLst>
                <a:gd name="connsiteX0" fmla="*/ 0 w 157162"/>
                <a:gd name="connsiteY0" fmla="*/ 0 h 271463"/>
                <a:gd name="connsiteX1" fmla="*/ 157162 w 157162"/>
                <a:gd name="connsiteY1" fmla="*/ 0 h 271463"/>
                <a:gd name="connsiteX2" fmla="*/ 157162 w 157162"/>
                <a:gd name="connsiteY2" fmla="*/ 271463 h 271463"/>
                <a:gd name="connsiteX3" fmla="*/ 0 w 157162"/>
                <a:gd name="connsiteY3" fmla="*/ 271463 h 271463"/>
                <a:gd name="connsiteX4" fmla="*/ 0 w 157162"/>
                <a:gd name="connsiteY4" fmla="*/ 0 h 271463"/>
                <a:gd name="connsiteX0" fmla="*/ 0 w 211137"/>
                <a:gd name="connsiteY0" fmla="*/ 0 h 417513"/>
                <a:gd name="connsiteX1" fmla="*/ 211137 w 211137"/>
                <a:gd name="connsiteY1" fmla="*/ 146050 h 417513"/>
                <a:gd name="connsiteX2" fmla="*/ 211137 w 211137"/>
                <a:gd name="connsiteY2" fmla="*/ 417513 h 417513"/>
                <a:gd name="connsiteX3" fmla="*/ 53975 w 211137"/>
                <a:gd name="connsiteY3" fmla="*/ 417513 h 417513"/>
                <a:gd name="connsiteX4" fmla="*/ 0 w 211137"/>
                <a:gd name="connsiteY4" fmla="*/ 0 h 417513"/>
                <a:gd name="connsiteX0" fmla="*/ 31750 w 242887"/>
                <a:gd name="connsiteY0" fmla="*/ 0 h 735013"/>
                <a:gd name="connsiteX1" fmla="*/ 242887 w 242887"/>
                <a:gd name="connsiteY1" fmla="*/ 146050 h 735013"/>
                <a:gd name="connsiteX2" fmla="*/ 242887 w 242887"/>
                <a:gd name="connsiteY2" fmla="*/ 417513 h 735013"/>
                <a:gd name="connsiteX3" fmla="*/ 0 w 242887"/>
                <a:gd name="connsiteY3" fmla="*/ 735013 h 735013"/>
                <a:gd name="connsiteX4" fmla="*/ 31750 w 242887"/>
                <a:gd name="connsiteY4" fmla="*/ 0 h 735013"/>
                <a:gd name="connsiteX0" fmla="*/ 25400 w 242887"/>
                <a:gd name="connsiteY0" fmla="*/ 0 h 760413"/>
                <a:gd name="connsiteX1" fmla="*/ 242887 w 242887"/>
                <a:gd name="connsiteY1" fmla="*/ 171450 h 760413"/>
                <a:gd name="connsiteX2" fmla="*/ 242887 w 242887"/>
                <a:gd name="connsiteY2" fmla="*/ 442913 h 760413"/>
                <a:gd name="connsiteX3" fmla="*/ 0 w 242887"/>
                <a:gd name="connsiteY3" fmla="*/ 760413 h 760413"/>
                <a:gd name="connsiteX4" fmla="*/ 25400 w 242887"/>
                <a:gd name="connsiteY4" fmla="*/ 0 h 760413"/>
                <a:gd name="connsiteX0" fmla="*/ 25400 w 449262"/>
                <a:gd name="connsiteY0" fmla="*/ 73025 h 833438"/>
                <a:gd name="connsiteX1" fmla="*/ 449262 w 449262"/>
                <a:gd name="connsiteY1" fmla="*/ 0 h 833438"/>
                <a:gd name="connsiteX2" fmla="*/ 242887 w 449262"/>
                <a:gd name="connsiteY2" fmla="*/ 515938 h 833438"/>
                <a:gd name="connsiteX3" fmla="*/ 0 w 449262"/>
                <a:gd name="connsiteY3" fmla="*/ 833438 h 833438"/>
                <a:gd name="connsiteX4" fmla="*/ 25400 w 449262"/>
                <a:gd name="connsiteY4" fmla="*/ 73025 h 833438"/>
                <a:gd name="connsiteX0" fmla="*/ 25400 w 517676"/>
                <a:gd name="connsiteY0" fmla="*/ 73025 h 833438"/>
                <a:gd name="connsiteX1" fmla="*/ 449262 w 517676"/>
                <a:gd name="connsiteY1" fmla="*/ 0 h 833438"/>
                <a:gd name="connsiteX2" fmla="*/ 515937 w 517676"/>
                <a:gd name="connsiteY2" fmla="*/ 180975 h 833438"/>
                <a:gd name="connsiteX3" fmla="*/ 242887 w 517676"/>
                <a:gd name="connsiteY3" fmla="*/ 515938 h 833438"/>
                <a:gd name="connsiteX4" fmla="*/ 0 w 517676"/>
                <a:gd name="connsiteY4" fmla="*/ 833438 h 833438"/>
                <a:gd name="connsiteX5" fmla="*/ 25400 w 517676"/>
                <a:gd name="connsiteY5" fmla="*/ 73025 h 833438"/>
                <a:gd name="connsiteX0" fmla="*/ 25400 w 520509"/>
                <a:gd name="connsiteY0" fmla="*/ 73025 h 833438"/>
                <a:gd name="connsiteX1" fmla="*/ 449262 w 520509"/>
                <a:gd name="connsiteY1" fmla="*/ 0 h 833438"/>
                <a:gd name="connsiteX2" fmla="*/ 319087 w 520509"/>
                <a:gd name="connsiteY2" fmla="*/ 88900 h 833438"/>
                <a:gd name="connsiteX3" fmla="*/ 515937 w 520509"/>
                <a:gd name="connsiteY3" fmla="*/ 180975 h 833438"/>
                <a:gd name="connsiteX4" fmla="*/ 242887 w 520509"/>
                <a:gd name="connsiteY4" fmla="*/ 515938 h 833438"/>
                <a:gd name="connsiteX5" fmla="*/ 0 w 520509"/>
                <a:gd name="connsiteY5" fmla="*/ 833438 h 833438"/>
                <a:gd name="connsiteX6" fmla="*/ 25400 w 520509"/>
                <a:gd name="connsiteY6" fmla="*/ 73025 h 833438"/>
                <a:gd name="connsiteX0" fmla="*/ 25400 w 515937"/>
                <a:gd name="connsiteY0" fmla="*/ 73025 h 833438"/>
                <a:gd name="connsiteX1" fmla="*/ 449262 w 515937"/>
                <a:gd name="connsiteY1" fmla="*/ 0 h 833438"/>
                <a:gd name="connsiteX2" fmla="*/ 319087 w 515937"/>
                <a:gd name="connsiteY2" fmla="*/ 88900 h 833438"/>
                <a:gd name="connsiteX3" fmla="*/ 515937 w 515937"/>
                <a:gd name="connsiteY3" fmla="*/ 180975 h 833438"/>
                <a:gd name="connsiteX4" fmla="*/ 436562 w 515937"/>
                <a:gd name="connsiteY4" fmla="*/ 212725 h 833438"/>
                <a:gd name="connsiteX5" fmla="*/ 242887 w 515937"/>
                <a:gd name="connsiteY5" fmla="*/ 515938 h 833438"/>
                <a:gd name="connsiteX6" fmla="*/ 0 w 515937"/>
                <a:gd name="connsiteY6" fmla="*/ 833438 h 833438"/>
                <a:gd name="connsiteX7" fmla="*/ 25400 w 515937"/>
                <a:gd name="connsiteY7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242887 w 551562"/>
                <a:gd name="connsiteY6" fmla="*/ 515938 h 833438"/>
                <a:gd name="connsiteX7" fmla="*/ 0 w 551562"/>
                <a:gd name="connsiteY7" fmla="*/ 833438 h 833438"/>
                <a:gd name="connsiteX8" fmla="*/ 25400 w 551562"/>
                <a:gd name="connsiteY8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242887 w 551562"/>
                <a:gd name="connsiteY7" fmla="*/ 515938 h 833438"/>
                <a:gd name="connsiteX8" fmla="*/ 0 w 551562"/>
                <a:gd name="connsiteY8" fmla="*/ 833438 h 833438"/>
                <a:gd name="connsiteX9" fmla="*/ 25400 w 551562"/>
                <a:gd name="connsiteY9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242887 w 551562"/>
                <a:gd name="connsiteY8" fmla="*/ 515938 h 833438"/>
                <a:gd name="connsiteX9" fmla="*/ 0 w 551562"/>
                <a:gd name="connsiteY9" fmla="*/ 833438 h 833438"/>
                <a:gd name="connsiteX10" fmla="*/ 25400 w 551562"/>
                <a:gd name="connsiteY10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242887 w 551562"/>
                <a:gd name="connsiteY9" fmla="*/ 515938 h 833438"/>
                <a:gd name="connsiteX10" fmla="*/ 0 w 551562"/>
                <a:gd name="connsiteY10" fmla="*/ 833438 h 833438"/>
                <a:gd name="connsiteX11" fmla="*/ 25400 w 551562"/>
                <a:gd name="connsiteY11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42887 w 551562"/>
                <a:gd name="connsiteY10" fmla="*/ 5159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0 w 551562"/>
                <a:gd name="connsiteY12" fmla="*/ 833438 h 833438"/>
                <a:gd name="connsiteX13" fmla="*/ 25400 w 551562"/>
                <a:gd name="connsiteY13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91965 h 852378"/>
                <a:gd name="connsiteX1" fmla="*/ 449262 w 551562"/>
                <a:gd name="connsiteY1" fmla="*/ 18940 h 852378"/>
                <a:gd name="connsiteX2" fmla="*/ 319087 w 551562"/>
                <a:gd name="connsiteY2" fmla="*/ 107840 h 852378"/>
                <a:gd name="connsiteX3" fmla="*/ 515937 w 551562"/>
                <a:gd name="connsiteY3" fmla="*/ 199915 h 852378"/>
                <a:gd name="connsiteX4" fmla="*/ 436562 w 551562"/>
                <a:gd name="connsiteY4" fmla="*/ 231665 h 852378"/>
                <a:gd name="connsiteX5" fmla="*/ 550862 w 551562"/>
                <a:gd name="connsiteY5" fmla="*/ 387240 h 852378"/>
                <a:gd name="connsiteX6" fmla="*/ 427036 w 551562"/>
                <a:gd name="connsiteY6" fmla="*/ 377715 h 852378"/>
                <a:gd name="connsiteX7" fmla="*/ 496886 w 551562"/>
                <a:gd name="connsiteY7" fmla="*/ 565040 h 852378"/>
                <a:gd name="connsiteX8" fmla="*/ 382586 w 551562"/>
                <a:gd name="connsiteY8" fmla="*/ 507890 h 852378"/>
                <a:gd name="connsiteX9" fmla="*/ 363536 w 551562"/>
                <a:gd name="connsiteY9" fmla="*/ 688865 h 852378"/>
                <a:gd name="connsiteX10" fmla="*/ 293687 w 551562"/>
                <a:gd name="connsiteY10" fmla="*/ 560278 h 852378"/>
                <a:gd name="connsiteX11" fmla="*/ 207961 w 551562"/>
                <a:gd name="connsiteY11" fmla="*/ 771415 h 852378"/>
                <a:gd name="connsiteX12" fmla="*/ 153986 w 551562"/>
                <a:gd name="connsiteY12" fmla="*/ 634890 h 852378"/>
                <a:gd name="connsiteX13" fmla="*/ 0 w 551562"/>
                <a:gd name="connsiteY13" fmla="*/ 852378 h 852378"/>
                <a:gd name="connsiteX14" fmla="*/ 25400 w 551562"/>
                <a:gd name="connsiteY14" fmla="*/ 91965 h 852378"/>
                <a:gd name="connsiteX0" fmla="*/ 114540 w 640702"/>
                <a:gd name="connsiteY0" fmla="*/ 91965 h 852378"/>
                <a:gd name="connsiteX1" fmla="*/ 538402 w 640702"/>
                <a:gd name="connsiteY1" fmla="*/ 18940 h 852378"/>
                <a:gd name="connsiteX2" fmla="*/ 408227 w 640702"/>
                <a:gd name="connsiteY2" fmla="*/ 107840 h 852378"/>
                <a:gd name="connsiteX3" fmla="*/ 605077 w 640702"/>
                <a:gd name="connsiteY3" fmla="*/ 199915 h 852378"/>
                <a:gd name="connsiteX4" fmla="*/ 525702 w 640702"/>
                <a:gd name="connsiteY4" fmla="*/ 231665 h 852378"/>
                <a:gd name="connsiteX5" fmla="*/ 640002 w 640702"/>
                <a:gd name="connsiteY5" fmla="*/ 387240 h 852378"/>
                <a:gd name="connsiteX6" fmla="*/ 516176 w 640702"/>
                <a:gd name="connsiteY6" fmla="*/ 377715 h 852378"/>
                <a:gd name="connsiteX7" fmla="*/ 586026 w 640702"/>
                <a:gd name="connsiteY7" fmla="*/ 565040 h 852378"/>
                <a:gd name="connsiteX8" fmla="*/ 471726 w 640702"/>
                <a:gd name="connsiteY8" fmla="*/ 507890 h 852378"/>
                <a:gd name="connsiteX9" fmla="*/ 452676 w 640702"/>
                <a:gd name="connsiteY9" fmla="*/ 688865 h 852378"/>
                <a:gd name="connsiteX10" fmla="*/ 382827 w 640702"/>
                <a:gd name="connsiteY10" fmla="*/ 560278 h 852378"/>
                <a:gd name="connsiteX11" fmla="*/ 297101 w 640702"/>
                <a:gd name="connsiteY11" fmla="*/ 771415 h 852378"/>
                <a:gd name="connsiteX12" fmla="*/ 243126 w 640702"/>
                <a:gd name="connsiteY12" fmla="*/ 634890 h 852378"/>
                <a:gd name="connsiteX13" fmla="*/ 89140 w 640702"/>
                <a:gd name="connsiteY13" fmla="*/ 852378 h 852378"/>
                <a:gd name="connsiteX14" fmla="*/ 114540 w 640702"/>
                <a:gd name="connsiteY14" fmla="*/ 91965 h 852378"/>
                <a:gd name="connsiteX0" fmla="*/ 166087 w 692249"/>
                <a:gd name="connsiteY0" fmla="*/ 91965 h 852378"/>
                <a:gd name="connsiteX1" fmla="*/ 589949 w 692249"/>
                <a:gd name="connsiteY1" fmla="*/ 18940 h 852378"/>
                <a:gd name="connsiteX2" fmla="*/ 459774 w 692249"/>
                <a:gd name="connsiteY2" fmla="*/ 107840 h 852378"/>
                <a:gd name="connsiteX3" fmla="*/ 656624 w 692249"/>
                <a:gd name="connsiteY3" fmla="*/ 199915 h 852378"/>
                <a:gd name="connsiteX4" fmla="*/ 577249 w 692249"/>
                <a:gd name="connsiteY4" fmla="*/ 231665 h 852378"/>
                <a:gd name="connsiteX5" fmla="*/ 691549 w 692249"/>
                <a:gd name="connsiteY5" fmla="*/ 387240 h 852378"/>
                <a:gd name="connsiteX6" fmla="*/ 567723 w 692249"/>
                <a:gd name="connsiteY6" fmla="*/ 377715 h 852378"/>
                <a:gd name="connsiteX7" fmla="*/ 637573 w 692249"/>
                <a:gd name="connsiteY7" fmla="*/ 565040 h 852378"/>
                <a:gd name="connsiteX8" fmla="*/ 523273 w 692249"/>
                <a:gd name="connsiteY8" fmla="*/ 507890 h 852378"/>
                <a:gd name="connsiteX9" fmla="*/ 504223 w 692249"/>
                <a:gd name="connsiteY9" fmla="*/ 688865 h 852378"/>
                <a:gd name="connsiteX10" fmla="*/ 434374 w 692249"/>
                <a:gd name="connsiteY10" fmla="*/ 560278 h 852378"/>
                <a:gd name="connsiteX11" fmla="*/ 348648 w 692249"/>
                <a:gd name="connsiteY11" fmla="*/ 771415 h 852378"/>
                <a:gd name="connsiteX12" fmla="*/ 294673 w 692249"/>
                <a:gd name="connsiteY12" fmla="*/ 634890 h 852378"/>
                <a:gd name="connsiteX13" fmla="*/ 140687 w 692249"/>
                <a:gd name="connsiteY13" fmla="*/ 852378 h 852378"/>
                <a:gd name="connsiteX14" fmla="*/ 166087 w 692249"/>
                <a:gd name="connsiteY14" fmla="*/ 91965 h 85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2249" h="852378">
                  <a:moveTo>
                    <a:pt x="166087" y="91965"/>
                  </a:moveTo>
                  <a:cubicBezTo>
                    <a:pt x="278799" y="-18102"/>
                    <a:pt x="547087" y="-10693"/>
                    <a:pt x="589949" y="18940"/>
                  </a:cubicBezTo>
                  <a:cubicBezTo>
                    <a:pt x="665355" y="19998"/>
                    <a:pt x="448662" y="77678"/>
                    <a:pt x="459774" y="107840"/>
                  </a:cubicBezTo>
                  <a:cubicBezTo>
                    <a:pt x="470886" y="138002"/>
                    <a:pt x="630695" y="175573"/>
                    <a:pt x="656624" y="199915"/>
                  </a:cubicBezTo>
                  <a:cubicBezTo>
                    <a:pt x="642866" y="217907"/>
                    <a:pt x="591007" y="213673"/>
                    <a:pt x="577249" y="231665"/>
                  </a:cubicBezTo>
                  <a:cubicBezTo>
                    <a:pt x="565607" y="249657"/>
                    <a:pt x="703191" y="369248"/>
                    <a:pt x="691549" y="387240"/>
                  </a:cubicBezTo>
                  <a:cubicBezTo>
                    <a:pt x="671440" y="398882"/>
                    <a:pt x="587832" y="366073"/>
                    <a:pt x="567723" y="377715"/>
                  </a:cubicBezTo>
                  <a:cubicBezTo>
                    <a:pt x="557140" y="386182"/>
                    <a:pt x="648156" y="556573"/>
                    <a:pt x="637573" y="565040"/>
                  </a:cubicBezTo>
                  <a:cubicBezTo>
                    <a:pt x="591006" y="558690"/>
                    <a:pt x="569840" y="514240"/>
                    <a:pt x="523273" y="507890"/>
                  </a:cubicBezTo>
                  <a:cubicBezTo>
                    <a:pt x="498931" y="512123"/>
                    <a:pt x="528565" y="684632"/>
                    <a:pt x="504223" y="688865"/>
                  </a:cubicBezTo>
                  <a:lnTo>
                    <a:pt x="434374" y="560278"/>
                  </a:lnTo>
                  <a:cubicBezTo>
                    <a:pt x="412149" y="581974"/>
                    <a:pt x="370873" y="749719"/>
                    <a:pt x="348648" y="771415"/>
                  </a:cubicBezTo>
                  <a:cubicBezTo>
                    <a:pt x="312665" y="785173"/>
                    <a:pt x="330656" y="621132"/>
                    <a:pt x="294673" y="634890"/>
                  </a:cubicBezTo>
                  <a:lnTo>
                    <a:pt x="140687" y="852378"/>
                  </a:lnTo>
                  <a:cubicBezTo>
                    <a:pt x="-69921" y="646532"/>
                    <a:pt x="-29705" y="189861"/>
                    <a:pt x="166087" y="91965"/>
                  </a:cubicBezTo>
                  <a:close/>
                </a:path>
              </a:pathLst>
            </a:custGeom>
            <a:solidFill>
              <a:srgbClr val="9680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FA0751CB-3C45-4043-9042-A259E1ABF04F}"/>
                </a:ext>
              </a:extLst>
            </p:cNvPr>
            <p:cNvSpPr/>
            <p:nvPr/>
          </p:nvSpPr>
          <p:spPr>
            <a:xfrm>
              <a:off x="3864223" y="3527425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12836094-506E-4962-A690-0562D1534066}"/>
                </a:ext>
              </a:extLst>
            </p:cNvPr>
            <p:cNvSpPr/>
            <p:nvPr/>
          </p:nvSpPr>
          <p:spPr>
            <a:xfrm>
              <a:off x="4095751" y="4721497"/>
              <a:ext cx="385764" cy="48435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ADB2EA3B-E045-4791-BEB1-2665AC418110}"/>
                </a:ext>
              </a:extLst>
            </p:cNvPr>
            <p:cNvSpPr/>
            <p:nvPr/>
          </p:nvSpPr>
          <p:spPr>
            <a:xfrm rot="1038277">
              <a:off x="3899577" y="5075465"/>
              <a:ext cx="310895" cy="1441251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0895"/>
                <a:gd name="connsiteY0" fmla="*/ 73871 h 1441251"/>
                <a:gd name="connsiteX1" fmla="*/ 276599 w 310895"/>
                <a:gd name="connsiteY1" fmla="*/ 0 h 1441251"/>
                <a:gd name="connsiteX2" fmla="*/ 310895 w 310895"/>
                <a:gd name="connsiteY2" fmla="*/ 1363494 h 1441251"/>
                <a:gd name="connsiteX3" fmla="*/ 0 w 310895"/>
                <a:gd name="connsiteY3" fmla="*/ 1441251 h 1441251"/>
                <a:gd name="connsiteX4" fmla="*/ 74236 w 310895"/>
                <a:gd name="connsiteY4" fmla="*/ 73871 h 144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895" h="1441251">
                  <a:moveTo>
                    <a:pt x="74236" y="73871"/>
                  </a:moveTo>
                  <a:lnTo>
                    <a:pt x="276599" y="0"/>
                  </a:lnTo>
                  <a:lnTo>
                    <a:pt x="310895" y="1363494"/>
                  </a:lnTo>
                  <a:lnTo>
                    <a:pt x="0" y="1441251"/>
                  </a:lnTo>
                  <a:cubicBezTo>
                    <a:pt x="111960" y="993205"/>
                    <a:pt x="133643" y="463540"/>
                    <a:pt x="74236" y="73871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80B789E2-2FC8-4F73-AB55-1F7C8EC0300D}"/>
                </a:ext>
              </a:extLst>
            </p:cNvPr>
            <p:cNvSpPr/>
            <p:nvPr/>
          </p:nvSpPr>
          <p:spPr>
            <a:xfrm>
              <a:off x="2820957" y="6396041"/>
              <a:ext cx="1209364" cy="377167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90354 w 1206807"/>
                <a:gd name="connsiteY0" fmla="*/ 3175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90354 w 1206807"/>
                <a:gd name="connsiteY7" fmla="*/ 3175 h 377167"/>
                <a:gd name="connsiteX0" fmla="*/ 890354 w 1209364"/>
                <a:gd name="connsiteY0" fmla="*/ 3175 h 377167"/>
                <a:gd name="connsiteX1" fmla="*/ 1190656 w 1209364"/>
                <a:gd name="connsiteY1" fmla="*/ 0 h 377167"/>
                <a:gd name="connsiteX2" fmla="*/ 1155732 w 1209364"/>
                <a:gd name="connsiteY2" fmla="*/ 300988 h 377167"/>
                <a:gd name="connsiteX3" fmla="*/ 831881 w 1209364"/>
                <a:gd name="connsiteY3" fmla="*/ 266699 h 377167"/>
                <a:gd name="connsiteX4" fmla="*/ 250856 w 1209364"/>
                <a:gd name="connsiteY4" fmla="*/ 376235 h 377167"/>
                <a:gd name="connsiteX5" fmla="*/ 250857 w 1209364"/>
                <a:gd name="connsiteY5" fmla="*/ 247647 h 377167"/>
                <a:gd name="connsiteX6" fmla="*/ 4529 w 1209364"/>
                <a:gd name="connsiteY6" fmla="*/ 253363 h 377167"/>
                <a:gd name="connsiteX7" fmla="*/ 890354 w 1209364"/>
                <a:gd name="connsiteY7" fmla="*/ 3175 h 3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9364" h="377167">
                  <a:moveTo>
                    <a:pt x="890354" y="3175"/>
                  </a:moveTo>
                  <a:lnTo>
                    <a:pt x="1190656" y="0"/>
                  </a:lnTo>
                  <a:cubicBezTo>
                    <a:pt x="1192244" y="101917"/>
                    <a:pt x="1249394" y="194309"/>
                    <a:pt x="1155732" y="300988"/>
                  </a:cubicBezTo>
                  <a:cubicBezTo>
                    <a:pt x="1050164" y="348612"/>
                    <a:pt x="1029304" y="275430"/>
                    <a:pt x="831881" y="266699"/>
                  </a:cubicBezTo>
                  <a:cubicBezTo>
                    <a:pt x="688212" y="262572"/>
                    <a:pt x="388748" y="378458"/>
                    <a:pt x="250856" y="376235"/>
                  </a:cubicBezTo>
                  <a:cubicBezTo>
                    <a:pt x="121475" y="388935"/>
                    <a:pt x="291911" y="268126"/>
                    <a:pt x="250857" y="247647"/>
                  </a:cubicBezTo>
                  <a:cubicBezTo>
                    <a:pt x="209803" y="227168"/>
                    <a:pt x="-36173" y="267649"/>
                    <a:pt x="4529" y="253363"/>
                  </a:cubicBezTo>
                  <a:cubicBezTo>
                    <a:pt x="155341" y="-40641"/>
                    <a:pt x="725254" y="201929"/>
                    <a:pt x="890354" y="3175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D2A105-806D-4067-8691-5AF769D9BC8C}"/>
                </a:ext>
              </a:extLst>
            </p:cNvPr>
            <p:cNvSpPr/>
            <p:nvPr/>
          </p:nvSpPr>
          <p:spPr>
            <a:xfrm>
              <a:off x="3025547" y="6584624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8AA6C1CC-DC78-4C20-B88D-382031718A18}"/>
                </a:ext>
              </a:extLst>
            </p:cNvPr>
            <p:cNvSpPr/>
            <p:nvPr/>
          </p:nvSpPr>
          <p:spPr>
            <a:xfrm rot="20248284">
              <a:off x="4833333" y="4466958"/>
              <a:ext cx="339427" cy="4261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3">
              <a:extLst>
                <a:ext uri="{FF2B5EF4-FFF2-40B4-BE49-F238E27FC236}">
                  <a16:creationId xmlns:a16="http://schemas.microsoft.com/office/drawing/2014/main" id="{4803D6E5-CF5E-419D-8474-2930208C0BD0}"/>
                </a:ext>
              </a:extLst>
            </p:cNvPr>
            <p:cNvSpPr/>
            <p:nvPr/>
          </p:nvSpPr>
          <p:spPr>
            <a:xfrm rot="20740872">
              <a:off x="5132765" y="4790267"/>
              <a:ext cx="250163" cy="1522965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1432"/>
                <a:gd name="connsiteY0" fmla="*/ 0 h 1492922"/>
                <a:gd name="connsiteX1" fmla="*/ 279661 w 311432"/>
                <a:gd name="connsiteY1" fmla="*/ 0 h 1492922"/>
                <a:gd name="connsiteX2" fmla="*/ 311432 w 311432"/>
                <a:gd name="connsiteY2" fmla="*/ 1492922 h 1492922"/>
                <a:gd name="connsiteX3" fmla="*/ 0 w 311432"/>
                <a:gd name="connsiteY3" fmla="*/ 1367380 h 1492922"/>
                <a:gd name="connsiteX4" fmla="*/ 74236 w 311432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30043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2967 w 250163"/>
                <a:gd name="connsiteY4" fmla="*/ 30043 h 1522965"/>
                <a:gd name="connsiteX0" fmla="*/ 13113 w 250163"/>
                <a:gd name="connsiteY0" fmla="*/ 589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3113 w 250163"/>
                <a:gd name="connsiteY4" fmla="*/ 589 h 152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163" h="1522965">
                  <a:moveTo>
                    <a:pt x="13113" y="589"/>
                  </a:moveTo>
                  <a:lnTo>
                    <a:pt x="216230" y="0"/>
                  </a:lnTo>
                  <a:cubicBezTo>
                    <a:pt x="226820" y="497641"/>
                    <a:pt x="187748" y="1228364"/>
                    <a:pt x="250163" y="1522965"/>
                  </a:cubicBezTo>
                  <a:lnTo>
                    <a:pt x="0" y="1465490"/>
                  </a:lnTo>
                  <a:cubicBezTo>
                    <a:pt x="140433" y="1021435"/>
                    <a:pt x="72520" y="390258"/>
                    <a:pt x="13113" y="589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id="{295559A2-17E8-45E0-94DC-881C2CD89CF8}"/>
                </a:ext>
              </a:extLst>
            </p:cNvPr>
            <p:cNvSpPr/>
            <p:nvPr/>
          </p:nvSpPr>
          <p:spPr>
            <a:xfrm>
              <a:off x="4524453" y="6214021"/>
              <a:ext cx="1130774" cy="401910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71304 w 1226289"/>
                <a:gd name="connsiteY0" fmla="*/ 0 h 377167"/>
                <a:gd name="connsiteX1" fmla="*/ 1184306 w 1226289"/>
                <a:gd name="connsiteY1" fmla="*/ 0 h 377167"/>
                <a:gd name="connsiteX2" fmla="*/ 1184307 w 1226289"/>
                <a:gd name="connsiteY2" fmla="*/ 240663 h 377167"/>
                <a:gd name="connsiteX3" fmla="*/ 831881 w 1226289"/>
                <a:gd name="connsiteY3" fmla="*/ 266699 h 377167"/>
                <a:gd name="connsiteX4" fmla="*/ 250856 w 1226289"/>
                <a:gd name="connsiteY4" fmla="*/ 376235 h 377167"/>
                <a:gd name="connsiteX5" fmla="*/ 250857 w 1226289"/>
                <a:gd name="connsiteY5" fmla="*/ 247647 h 377167"/>
                <a:gd name="connsiteX6" fmla="*/ 4529 w 1226289"/>
                <a:gd name="connsiteY6" fmla="*/ 253363 h 377167"/>
                <a:gd name="connsiteX7" fmla="*/ 871304 w 1226289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666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5971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402415"/>
                <a:gd name="connsiteX1" fmla="*/ 1146206 w 1218170"/>
                <a:gd name="connsiteY1" fmla="*/ 6350 h 402415"/>
                <a:gd name="connsiteX2" fmla="*/ 1184307 w 1218170"/>
                <a:gd name="connsiteY2" fmla="*/ 259713 h 402415"/>
                <a:gd name="connsiteX3" fmla="*/ 831881 w 1218170"/>
                <a:gd name="connsiteY3" fmla="*/ 279399 h 402415"/>
                <a:gd name="connsiteX4" fmla="*/ 85756 w 1218170"/>
                <a:gd name="connsiteY4" fmla="*/ 401635 h 402415"/>
                <a:gd name="connsiteX5" fmla="*/ 250857 w 1218170"/>
                <a:gd name="connsiteY5" fmla="*/ 247647 h 402415"/>
                <a:gd name="connsiteX6" fmla="*/ 4529 w 1218170"/>
                <a:gd name="connsiteY6" fmla="*/ 253363 h 402415"/>
                <a:gd name="connsiteX7" fmla="*/ 871304 w 1218170"/>
                <a:gd name="connsiteY7" fmla="*/ 0 h 402415"/>
                <a:gd name="connsiteX0" fmla="*/ 870562 w 1217428"/>
                <a:gd name="connsiteY0" fmla="*/ 0 h 402158"/>
                <a:gd name="connsiteX1" fmla="*/ 1145464 w 1217428"/>
                <a:gd name="connsiteY1" fmla="*/ 6350 h 402158"/>
                <a:gd name="connsiteX2" fmla="*/ 1183565 w 1217428"/>
                <a:gd name="connsiteY2" fmla="*/ 259713 h 402158"/>
                <a:gd name="connsiteX3" fmla="*/ 831139 w 1217428"/>
                <a:gd name="connsiteY3" fmla="*/ 279399 h 402158"/>
                <a:gd name="connsiteX4" fmla="*/ 85014 w 1217428"/>
                <a:gd name="connsiteY4" fmla="*/ 401635 h 402158"/>
                <a:gd name="connsiteX5" fmla="*/ 304090 w 1217428"/>
                <a:gd name="connsiteY5" fmla="*/ 171447 h 402158"/>
                <a:gd name="connsiteX6" fmla="*/ 3787 w 1217428"/>
                <a:gd name="connsiteY6" fmla="*/ 253363 h 402158"/>
                <a:gd name="connsiteX7" fmla="*/ 870562 w 1217428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80"/>
                <a:gd name="connsiteX1" fmla="*/ 1086899 w 1158863"/>
                <a:gd name="connsiteY1" fmla="*/ 6350 h 402180"/>
                <a:gd name="connsiteX2" fmla="*/ 1125000 w 1158863"/>
                <a:gd name="connsiteY2" fmla="*/ 259713 h 402180"/>
                <a:gd name="connsiteX3" fmla="*/ 772574 w 1158863"/>
                <a:gd name="connsiteY3" fmla="*/ 279399 h 402180"/>
                <a:gd name="connsiteX4" fmla="*/ 26449 w 1158863"/>
                <a:gd name="connsiteY4" fmla="*/ 401635 h 402180"/>
                <a:gd name="connsiteX5" fmla="*/ 245525 w 1158863"/>
                <a:gd name="connsiteY5" fmla="*/ 180972 h 402180"/>
                <a:gd name="connsiteX6" fmla="*/ 275422 w 1158863"/>
                <a:gd name="connsiteY6" fmla="*/ 120013 h 402180"/>
                <a:gd name="connsiteX7" fmla="*/ 811997 w 1158863"/>
                <a:gd name="connsiteY7" fmla="*/ 0 h 402180"/>
                <a:gd name="connsiteX0" fmla="*/ 785548 w 1132414"/>
                <a:gd name="connsiteY0" fmla="*/ 0 h 401663"/>
                <a:gd name="connsiteX1" fmla="*/ 1060450 w 1132414"/>
                <a:gd name="connsiteY1" fmla="*/ 6350 h 401663"/>
                <a:gd name="connsiteX2" fmla="*/ 1098551 w 1132414"/>
                <a:gd name="connsiteY2" fmla="*/ 259713 h 401663"/>
                <a:gd name="connsiteX3" fmla="*/ 746125 w 1132414"/>
                <a:gd name="connsiteY3" fmla="*/ 279399 h 401663"/>
                <a:gd name="connsiteX4" fmla="*/ 0 w 1132414"/>
                <a:gd name="connsiteY4" fmla="*/ 401635 h 401663"/>
                <a:gd name="connsiteX5" fmla="*/ 219076 w 1132414"/>
                <a:gd name="connsiteY5" fmla="*/ 180972 h 401663"/>
                <a:gd name="connsiteX6" fmla="*/ 248973 w 1132414"/>
                <a:gd name="connsiteY6" fmla="*/ 120013 h 401663"/>
                <a:gd name="connsiteX7" fmla="*/ 785548 w 1132414"/>
                <a:gd name="connsiteY7" fmla="*/ 0 h 401663"/>
                <a:gd name="connsiteX0" fmla="*/ 785548 w 1132414"/>
                <a:gd name="connsiteY0" fmla="*/ 0 h 401635"/>
                <a:gd name="connsiteX1" fmla="*/ 1060450 w 1132414"/>
                <a:gd name="connsiteY1" fmla="*/ 6350 h 401635"/>
                <a:gd name="connsiteX2" fmla="*/ 1098551 w 1132414"/>
                <a:gd name="connsiteY2" fmla="*/ 259713 h 401635"/>
                <a:gd name="connsiteX3" fmla="*/ 746125 w 1132414"/>
                <a:gd name="connsiteY3" fmla="*/ 279399 h 401635"/>
                <a:gd name="connsiteX4" fmla="*/ 0 w 1132414"/>
                <a:gd name="connsiteY4" fmla="*/ 401635 h 401635"/>
                <a:gd name="connsiteX5" fmla="*/ 219076 w 1132414"/>
                <a:gd name="connsiteY5" fmla="*/ 180972 h 401635"/>
                <a:gd name="connsiteX6" fmla="*/ 248973 w 1132414"/>
                <a:gd name="connsiteY6" fmla="*/ 120013 h 401635"/>
                <a:gd name="connsiteX7" fmla="*/ 785548 w 1132414"/>
                <a:gd name="connsiteY7" fmla="*/ 0 h 401635"/>
                <a:gd name="connsiteX0" fmla="*/ 785548 w 1132414"/>
                <a:gd name="connsiteY0" fmla="*/ 0 h 407120"/>
                <a:gd name="connsiteX1" fmla="*/ 1060450 w 1132414"/>
                <a:gd name="connsiteY1" fmla="*/ 6350 h 407120"/>
                <a:gd name="connsiteX2" fmla="*/ 1098551 w 1132414"/>
                <a:gd name="connsiteY2" fmla="*/ 259713 h 407120"/>
                <a:gd name="connsiteX3" fmla="*/ 746125 w 1132414"/>
                <a:gd name="connsiteY3" fmla="*/ 279399 h 407120"/>
                <a:gd name="connsiteX4" fmla="*/ 415847 w 1132414"/>
                <a:gd name="connsiteY4" fmla="*/ 355054 h 407120"/>
                <a:gd name="connsiteX5" fmla="*/ 0 w 1132414"/>
                <a:gd name="connsiteY5" fmla="*/ 401635 h 407120"/>
                <a:gd name="connsiteX6" fmla="*/ 219076 w 1132414"/>
                <a:gd name="connsiteY6" fmla="*/ 180972 h 407120"/>
                <a:gd name="connsiteX7" fmla="*/ 248973 w 1132414"/>
                <a:gd name="connsiteY7" fmla="*/ 120013 h 407120"/>
                <a:gd name="connsiteX8" fmla="*/ 785548 w 1132414"/>
                <a:gd name="connsiteY8" fmla="*/ 0 h 407120"/>
                <a:gd name="connsiteX0" fmla="*/ 785548 w 1132414"/>
                <a:gd name="connsiteY0" fmla="*/ 0 h 404675"/>
                <a:gd name="connsiteX1" fmla="*/ 1060450 w 1132414"/>
                <a:gd name="connsiteY1" fmla="*/ 6350 h 404675"/>
                <a:gd name="connsiteX2" fmla="*/ 1098551 w 1132414"/>
                <a:gd name="connsiteY2" fmla="*/ 259713 h 404675"/>
                <a:gd name="connsiteX3" fmla="*/ 746125 w 1132414"/>
                <a:gd name="connsiteY3" fmla="*/ 279399 h 404675"/>
                <a:gd name="connsiteX4" fmla="*/ 415847 w 1132414"/>
                <a:gd name="connsiteY4" fmla="*/ 355054 h 404675"/>
                <a:gd name="connsiteX5" fmla="*/ 0 w 1132414"/>
                <a:gd name="connsiteY5" fmla="*/ 401635 h 404675"/>
                <a:gd name="connsiteX6" fmla="*/ 219076 w 1132414"/>
                <a:gd name="connsiteY6" fmla="*/ 180972 h 404675"/>
                <a:gd name="connsiteX7" fmla="*/ 248973 w 1132414"/>
                <a:gd name="connsiteY7" fmla="*/ 120013 h 404675"/>
                <a:gd name="connsiteX8" fmla="*/ 785548 w 1132414"/>
                <a:gd name="connsiteY8" fmla="*/ 0 h 404675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29078"/>
                <a:gd name="connsiteY0" fmla="*/ 0 h 401910"/>
                <a:gd name="connsiteX1" fmla="*/ 1039019 w 1129078"/>
                <a:gd name="connsiteY1" fmla="*/ 6350 h 401910"/>
                <a:gd name="connsiteX2" fmla="*/ 1098551 w 1129078"/>
                <a:gd name="connsiteY2" fmla="*/ 259713 h 401910"/>
                <a:gd name="connsiteX3" fmla="*/ 746125 w 1129078"/>
                <a:gd name="connsiteY3" fmla="*/ 279399 h 401910"/>
                <a:gd name="connsiteX4" fmla="*/ 415847 w 1129078"/>
                <a:gd name="connsiteY4" fmla="*/ 355054 h 401910"/>
                <a:gd name="connsiteX5" fmla="*/ 0 w 1129078"/>
                <a:gd name="connsiteY5" fmla="*/ 401635 h 401910"/>
                <a:gd name="connsiteX6" fmla="*/ 219076 w 1129078"/>
                <a:gd name="connsiteY6" fmla="*/ 180972 h 401910"/>
                <a:gd name="connsiteX7" fmla="*/ 258498 w 1129078"/>
                <a:gd name="connsiteY7" fmla="*/ 113663 h 401910"/>
                <a:gd name="connsiteX8" fmla="*/ 785548 w 1129078"/>
                <a:gd name="connsiteY8" fmla="*/ 0 h 401910"/>
                <a:gd name="connsiteX0" fmla="*/ 785548 w 1133123"/>
                <a:gd name="connsiteY0" fmla="*/ 0 h 401910"/>
                <a:gd name="connsiteX1" fmla="*/ 1039019 w 1133123"/>
                <a:gd name="connsiteY1" fmla="*/ 6350 h 401910"/>
                <a:gd name="connsiteX2" fmla="*/ 1098551 w 1133123"/>
                <a:gd name="connsiteY2" fmla="*/ 259713 h 401910"/>
                <a:gd name="connsiteX3" fmla="*/ 746125 w 1133123"/>
                <a:gd name="connsiteY3" fmla="*/ 279399 h 401910"/>
                <a:gd name="connsiteX4" fmla="*/ 415847 w 1133123"/>
                <a:gd name="connsiteY4" fmla="*/ 355054 h 401910"/>
                <a:gd name="connsiteX5" fmla="*/ 0 w 1133123"/>
                <a:gd name="connsiteY5" fmla="*/ 401635 h 401910"/>
                <a:gd name="connsiteX6" fmla="*/ 219076 w 1133123"/>
                <a:gd name="connsiteY6" fmla="*/ 180972 h 401910"/>
                <a:gd name="connsiteX7" fmla="*/ 258498 w 1133123"/>
                <a:gd name="connsiteY7" fmla="*/ 113663 h 401910"/>
                <a:gd name="connsiteX8" fmla="*/ 785548 w 1133123"/>
                <a:gd name="connsiteY8" fmla="*/ 0 h 401910"/>
                <a:gd name="connsiteX0" fmla="*/ 785548 w 1130058"/>
                <a:gd name="connsiteY0" fmla="*/ 0 h 401910"/>
                <a:gd name="connsiteX1" fmla="*/ 1019969 w 1130058"/>
                <a:gd name="connsiteY1" fmla="*/ 9525 h 401910"/>
                <a:gd name="connsiteX2" fmla="*/ 1098551 w 1130058"/>
                <a:gd name="connsiteY2" fmla="*/ 259713 h 401910"/>
                <a:gd name="connsiteX3" fmla="*/ 746125 w 1130058"/>
                <a:gd name="connsiteY3" fmla="*/ 279399 h 401910"/>
                <a:gd name="connsiteX4" fmla="*/ 415847 w 1130058"/>
                <a:gd name="connsiteY4" fmla="*/ 355054 h 401910"/>
                <a:gd name="connsiteX5" fmla="*/ 0 w 1130058"/>
                <a:gd name="connsiteY5" fmla="*/ 401635 h 401910"/>
                <a:gd name="connsiteX6" fmla="*/ 219076 w 1130058"/>
                <a:gd name="connsiteY6" fmla="*/ 180972 h 401910"/>
                <a:gd name="connsiteX7" fmla="*/ 258498 w 1130058"/>
                <a:gd name="connsiteY7" fmla="*/ 113663 h 401910"/>
                <a:gd name="connsiteX8" fmla="*/ 785548 w 1130058"/>
                <a:gd name="connsiteY8" fmla="*/ 0 h 401910"/>
                <a:gd name="connsiteX0" fmla="*/ 785548 w 1132304"/>
                <a:gd name="connsiteY0" fmla="*/ 0 h 401910"/>
                <a:gd name="connsiteX1" fmla="*/ 1034257 w 1132304"/>
                <a:gd name="connsiteY1" fmla="*/ 9525 h 401910"/>
                <a:gd name="connsiteX2" fmla="*/ 1098551 w 1132304"/>
                <a:gd name="connsiteY2" fmla="*/ 259713 h 401910"/>
                <a:gd name="connsiteX3" fmla="*/ 746125 w 1132304"/>
                <a:gd name="connsiteY3" fmla="*/ 279399 h 401910"/>
                <a:gd name="connsiteX4" fmla="*/ 415847 w 1132304"/>
                <a:gd name="connsiteY4" fmla="*/ 355054 h 401910"/>
                <a:gd name="connsiteX5" fmla="*/ 0 w 1132304"/>
                <a:gd name="connsiteY5" fmla="*/ 401635 h 401910"/>
                <a:gd name="connsiteX6" fmla="*/ 219076 w 1132304"/>
                <a:gd name="connsiteY6" fmla="*/ 180972 h 401910"/>
                <a:gd name="connsiteX7" fmla="*/ 258498 w 1132304"/>
                <a:gd name="connsiteY7" fmla="*/ 113663 h 401910"/>
                <a:gd name="connsiteX8" fmla="*/ 785548 w 113230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74" h="401910">
                  <a:moveTo>
                    <a:pt x="785548" y="0"/>
                  </a:moveTo>
                  <a:lnTo>
                    <a:pt x="1024732" y="9525"/>
                  </a:lnTo>
                  <a:cubicBezTo>
                    <a:pt x="1054895" y="104298"/>
                    <a:pt x="1192213" y="153034"/>
                    <a:pt x="1098551" y="259713"/>
                  </a:cubicBezTo>
                  <a:cubicBezTo>
                    <a:pt x="992983" y="307337"/>
                    <a:pt x="943548" y="288130"/>
                    <a:pt x="746125" y="279399"/>
                  </a:cubicBezTo>
                  <a:cubicBezTo>
                    <a:pt x="631812" y="287881"/>
                    <a:pt x="540201" y="334681"/>
                    <a:pt x="415847" y="355054"/>
                  </a:cubicBezTo>
                  <a:cubicBezTo>
                    <a:pt x="167668" y="321452"/>
                    <a:pt x="32266" y="407365"/>
                    <a:pt x="0" y="401635"/>
                  </a:cubicBezTo>
                  <a:cubicBezTo>
                    <a:pt x="45244" y="198435"/>
                    <a:pt x="260130" y="201451"/>
                    <a:pt x="219076" y="180972"/>
                  </a:cubicBezTo>
                  <a:cubicBezTo>
                    <a:pt x="211359" y="120805"/>
                    <a:pt x="232877" y="125568"/>
                    <a:pt x="258498" y="113663"/>
                  </a:cubicBezTo>
                  <a:cubicBezTo>
                    <a:pt x="399785" y="64134"/>
                    <a:pt x="680773" y="214629"/>
                    <a:pt x="785548" y="0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B053E46-6804-4132-9836-8D4655853A77}"/>
                </a:ext>
              </a:extLst>
            </p:cNvPr>
            <p:cNvCxnSpPr>
              <a:stCxn id="32" idx="1"/>
            </p:cNvCxnSpPr>
            <p:nvPr/>
          </p:nvCxnSpPr>
          <p:spPr>
            <a:xfrm flipH="1">
              <a:off x="3522915" y="654050"/>
              <a:ext cx="610934" cy="81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38253B2-67AF-4B8E-969E-CB40BC631FE1}"/>
                </a:ext>
              </a:extLst>
            </p:cNvPr>
            <p:cNvSpPr/>
            <p:nvPr/>
          </p:nvSpPr>
          <p:spPr>
            <a:xfrm>
              <a:off x="3864223" y="591389"/>
              <a:ext cx="8865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0C9A48-A290-4FCD-A5D0-67376D9EEDC8}"/>
                </a:ext>
              </a:extLst>
            </p:cNvPr>
            <p:cNvSpPr/>
            <p:nvPr/>
          </p:nvSpPr>
          <p:spPr>
            <a:xfrm>
              <a:off x="4095751" y="469408"/>
              <a:ext cx="209549" cy="1237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5531355-635B-46AC-84C6-48240B1D546C}"/>
                </a:ext>
              </a:extLst>
            </p:cNvPr>
            <p:cNvSpPr/>
            <p:nvPr/>
          </p:nvSpPr>
          <p:spPr>
            <a:xfrm>
              <a:off x="4159110" y="480152"/>
              <a:ext cx="82830" cy="828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9">
              <a:extLst>
                <a:ext uri="{FF2B5EF4-FFF2-40B4-BE49-F238E27FC236}">
                  <a16:creationId xmlns:a16="http://schemas.microsoft.com/office/drawing/2014/main" id="{A7F9B3FC-46D5-494E-8A5E-9AC39040B33D}"/>
                </a:ext>
              </a:extLst>
            </p:cNvPr>
            <p:cNvSpPr/>
            <p:nvPr/>
          </p:nvSpPr>
          <p:spPr>
            <a:xfrm>
              <a:off x="3588624" y="2706565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7A615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AC692989-8F59-4933-8544-84AAB71F12FC}"/>
                </a:ext>
              </a:extLst>
            </p:cNvPr>
            <p:cNvSpPr/>
            <p:nvPr/>
          </p:nvSpPr>
          <p:spPr>
            <a:xfrm>
              <a:off x="3500055" y="2768219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9680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9">
              <a:extLst>
                <a:ext uri="{FF2B5EF4-FFF2-40B4-BE49-F238E27FC236}">
                  <a16:creationId xmlns:a16="http://schemas.microsoft.com/office/drawing/2014/main" id="{8F5DBCB5-9AED-4EAD-810F-125314BA998E}"/>
                </a:ext>
              </a:extLst>
            </p:cNvPr>
            <p:cNvSpPr/>
            <p:nvPr/>
          </p:nvSpPr>
          <p:spPr>
            <a:xfrm>
              <a:off x="3264696" y="2832363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06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12">
              <a:extLst>
                <a:ext uri="{FF2B5EF4-FFF2-40B4-BE49-F238E27FC236}">
                  <a16:creationId xmlns:a16="http://schemas.microsoft.com/office/drawing/2014/main" id="{AFD78569-E33F-4058-8FA8-8D376D949840}"/>
                </a:ext>
              </a:extLst>
            </p:cNvPr>
            <p:cNvSpPr/>
            <p:nvPr/>
          </p:nvSpPr>
          <p:spPr>
            <a:xfrm rot="17705836">
              <a:off x="3251689" y="2217135"/>
              <a:ext cx="203364" cy="52747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44195"/>
                <a:gd name="connsiteY0" fmla="*/ 241232 h 482463"/>
                <a:gd name="connsiteX1" fmla="*/ 192882 w 444195"/>
                <a:gd name="connsiteY1" fmla="*/ 4 h 482463"/>
                <a:gd name="connsiteX2" fmla="*/ 444194 w 444195"/>
                <a:gd name="connsiteY2" fmla="*/ 237005 h 482463"/>
                <a:gd name="connsiteX3" fmla="*/ 192882 w 444195"/>
                <a:gd name="connsiteY3" fmla="*/ 482460 h 482463"/>
                <a:gd name="connsiteX4" fmla="*/ 0 w 444195"/>
                <a:gd name="connsiteY4" fmla="*/ 241232 h 482463"/>
                <a:gd name="connsiteX0" fmla="*/ 0 w 444195"/>
                <a:gd name="connsiteY0" fmla="*/ 241232 h 479578"/>
                <a:gd name="connsiteX1" fmla="*/ 192882 w 444195"/>
                <a:gd name="connsiteY1" fmla="*/ 4 h 479578"/>
                <a:gd name="connsiteX2" fmla="*/ 444194 w 444195"/>
                <a:gd name="connsiteY2" fmla="*/ 237005 h 479578"/>
                <a:gd name="connsiteX3" fmla="*/ 195386 w 444195"/>
                <a:gd name="connsiteY3" fmla="*/ 479576 h 479578"/>
                <a:gd name="connsiteX4" fmla="*/ 0 w 444195"/>
                <a:gd name="connsiteY4" fmla="*/ 241232 h 479578"/>
                <a:gd name="connsiteX0" fmla="*/ 2 w 444197"/>
                <a:gd name="connsiteY0" fmla="*/ 242035 h 480381"/>
                <a:gd name="connsiteX1" fmla="*/ 192884 w 444197"/>
                <a:gd name="connsiteY1" fmla="*/ 807 h 480381"/>
                <a:gd name="connsiteX2" fmla="*/ 444196 w 444197"/>
                <a:gd name="connsiteY2" fmla="*/ 237808 h 480381"/>
                <a:gd name="connsiteX3" fmla="*/ 195388 w 444197"/>
                <a:gd name="connsiteY3" fmla="*/ 480379 h 480381"/>
                <a:gd name="connsiteX4" fmla="*/ 2 w 444197"/>
                <a:gd name="connsiteY4" fmla="*/ 242035 h 48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97" h="480381">
                  <a:moveTo>
                    <a:pt x="2" y="242035"/>
                  </a:moveTo>
                  <a:cubicBezTo>
                    <a:pt x="-415" y="162106"/>
                    <a:pt x="50702" y="12425"/>
                    <a:pt x="192884" y="807"/>
                  </a:cubicBezTo>
                  <a:cubicBezTo>
                    <a:pt x="335066" y="-10811"/>
                    <a:pt x="444196" y="104581"/>
                    <a:pt x="444196" y="237808"/>
                  </a:cubicBezTo>
                  <a:cubicBezTo>
                    <a:pt x="444196" y="371035"/>
                    <a:pt x="269420" y="479675"/>
                    <a:pt x="195388" y="480379"/>
                  </a:cubicBezTo>
                  <a:cubicBezTo>
                    <a:pt x="121356" y="481084"/>
                    <a:pt x="419" y="321964"/>
                    <a:pt x="2" y="242035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2">
              <a:extLst>
                <a:ext uri="{FF2B5EF4-FFF2-40B4-BE49-F238E27FC236}">
                  <a16:creationId xmlns:a16="http://schemas.microsoft.com/office/drawing/2014/main" id="{A76F09EB-35DC-403F-A8D5-3617DEF392EF}"/>
                </a:ext>
              </a:extLst>
            </p:cNvPr>
            <p:cNvSpPr/>
            <p:nvPr/>
          </p:nvSpPr>
          <p:spPr>
            <a:xfrm rot="20570730">
              <a:off x="4885914" y="4587617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3363C741-7BE1-49C0-969B-EF4EA7AC0096}"/>
                </a:ext>
              </a:extLst>
            </p:cNvPr>
            <p:cNvSpPr/>
            <p:nvPr/>
          </p:nvSpPr>
          <p:spPr>
            <a:xfrm rot="706300">
              <a:off x="4136714" y="4907546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2">
              <a:extLst>
                <a:ext uri="{FF2B5EF4-FFF2-40B4-BE49-F238E27FC236}">
                  <a16:creationId xmlns:a16="http://schemas.microsoft.com/office/drawing/2014/main" id="{A49D2E5A-A787-474F-979D-FD896752699E}"/>
                </a:ext>
              </a:extLst>
            </p:cNvPr>
            <p:cNvSpPr/>
            <p:nvPr/>
          </p:nvSpPr>
          <p:spPr>
            <a:xfrm rot="20983858">
              <a:off x="4151419" y="4679957"/>
              <a:ext cx="290699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id="{54409111-3294-489D-8B91-8BBF28E28E45}"/>
                </a:ext>
              </a:extLst>
            </p:cNvPr>
            <p:cNvSpPr/>
            <p:nvPr/>
          </p:nvSpPr>
          <p:spPr>
            <a:xfrm rot="19814898">
              <a:off x="4829589" y="4322230"/>
              <a:ext cx="229811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2">
              <a:extLst>
                <a:ext uri="{FF2B5EF4-FFF2-40B4-BE49-F238E27FC236}">
                  <a16:creationId xmlns:a16="http://schemas.microsoft.com/office/drawing/2014/main" id="{6D6E6A79-B5B6-4719-AA1F-8C18AE75E02B}"/>
                </a:ext>
              </a:extLst>
            </p:cNvPr>
            <p:cNvSpPr/>
            <p:nvPr/>
          </p:nvSpPr>
          <p:spPr>
            <a:xfrm rot="20927774">
              <a:off x="5314416" y="6158997"/>
              <a:ext cx="239468" cy="245406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12">
              <a:extLst>
                <a:ext uri="{FF2B5EF4-FFF2-40B4-BE49-F238E27FC236}">
                  <a16:creationId xmlns:a16="http://schemas.microsoft.com/office/drawing/2014/main" id="{B9E1F060-7B49-4EC9-A5CC-9DD046BED4F2}"/>
                </a:ext>
              </a:extLst>
            </p:cNvPr>
            <p:cNvSpPr/>
            <p:nvPr/>
          </p:nvSpPr>
          <p:spPr>
            <a:xfrm rot="1634124">
              <a:off x="3736511" y="6240881"/>
              <a:ext cx="268410" cy="31202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54500 w 440264"/>
                <a:gd name="connsiteY0" fmla="*/ 243131 h 615839"/>
                <a:gd name="connsiteX1" fmla="*/ 247382 w 440264"/>
                <a:gd name="connsiteY1" fmla="*/ 1903 h 615839"/>
                <a:gd name="connsiteX2" fmla="*/ 440264 w 440264"/>
                <a:gd name="connsiteY2" fmla="*/ 243131 h 615839"/>
                <a:gd name="connsiteX3" fmla="*/ 247382 w 440264"/>
                <a:gd name="connsiteY3" fmla="*/ 484359 h 615839"/>
                <a:gd name="connsiteX4" fmla="*/ 12615 w 440264"/>
                <a:gd name="connsiteY4" fmla="*/ 606706 h 615839"/>
                <a:gd name="connsiteX5" fmla="*/ 54500 w 440264"/>
                <a:gd name="connsiteY5" fmla="*/ 243131 h 615839"/>
                <a:gd name="connsiteX0" fmla="*/ 58314 w 444078"/>
                <a:gd name="connsiteY0" fmla="*/ 243131 h 615841"/>
                <a:gd name="connsiteX1" fmla="*/ 251196 w 444078"/>
                <a:gd name="connsiteY1" fmla="*/ 1903 h 615841"/>
                <a:gd name="connsiteX2" fmla="*/ 444078 w 444078"/>
                <a:gd name="connsiteY2" fmla="*/ 243131 h 615841"/>
                <a:gd name="connsiteX3" fmla="*/ 251196 w 444078"/>
                <a:gd name="connsiteY3" fmla="*/ 484359 h 615841"/>
                <a:gd name="connsiteX4" fmla="*/ 16429 w 444078"/>
                <a:gd name="connsiteY4" fmla="*/ 606706 h 615841"/>
                <a:gd name="connsiteX5" fmla="*/ 58314 w 444078"/>
                <a:gd name="connsiteY5" fmla="*/ 243131 h 61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078" h="615841">
                  <a:moveTo>
                    <a:pt x="58314" y="243131"/>
                  </a:moveTo>
                  <a:cubicBezTo>
                    <a:pt x="116760" y="135754"/>
                    <a:pt x="66089" y="20953"/>
                    <a:pt x="251196" y="1903"/>
                  </a:cubicBezTo>
                  <a:cubicBezTo>
                    <a:pt x="436303" y="-17147"/>
                    <a:pt x="444078" y="109904"/>
                    <a:pt x="444078" y="243131"/>
                  </a:cubicBezTo>
                  <a:cubicBezTo>
                    <a:pt x="444078" y="376358"/>
                    <a:pt x="322471" y="423763"/>
                    <a:pt x="251196" y="484359"/>
                  </a:cubicBezTo>
                  <a:cubicBezTo>
                    <a:pt x="179921" y="544955"/>
                    <a:pt x="48576" y="646911"/>
                    <a:pt x="16429" y="606706"/>
                  </a:cubicBezTo>
                  <a:cubicBezTo>
                    <a:pt x="-15718" y="566501"/>
                    <a:pt x="-132" y="350508"/>
                    <a:pt x="58314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12">
              <a:extLst>
                <a:ext uri="{FF2B5EF4-FFF2-40B4-BE49-F238E27FC236}">
                  <a16:creationId xmlns:a16="http://schemas.microsoft.com/office/drawing/2014/main" id="{BBB981EF-92FF-4762-9FAA-857CC663C5A6}"/>
                </a:ext>
              </a:extLst>
            </p:cNvPr>
            <p:cNvSpPr/>
            <p:nvPr/>
          </p:nvSpPr>
          <p:spPr>
            <a:xfrm rot="1328340">
              <a:off x="3939703" y="768439"/>
              <a:ext cx="315961" cy="309185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11902"/>
                <a:gd name="connsiteY0" fmla="*/ 246175 h 487403"/>
                <a:gd name="connsiteX1" fmla="*/ 192882 w 411902"/>
                <a:gd name="connsiteY1" fmla="*/ 4947 h 487403"/>
                <a:gd name="connsiteX2" fmla="*/ 385764 w 411902"/>
                <a:gd name="connsiteY2" fmla="*/ 246175 h 487403"/>
                <a:gd name="connsiteX3" fmla="*/ 192882 w 411902"/>
                <a:gd name="connsiteY3" fmla="*/ 487403 h 487403"/>
                <a:gd name="connsiteX4" fmla="*/ 0 w 411902"/>
                <a:gd name="connsiteY4" fmla="*/ 246175 h 487403"/>
                <a:gd name="connsiteX0" fmla="*/ 0 w 414324"/>
                <a:gd name="connsiteY0" fmla="*/ 248073 h 489301"/>
                <a:gd name="connsiteX1" fmla="*/ 192882 w 414324"/>
                <a:gd name="connsiteY1" fmla="*/ 6845 h 489301"/>
                <a:gd name="connsiteX2" fmla="*/ 385764 w 414324"/>
                <a:gd name="connsiteY2" fmla="*/ 248073 h 489301"/>
                <a:gd name="connsiteX3" fmla="*/ 192882 w 414324"/>
                <a:gd name="connsiteY3" fmla="*/ 489301 h 489301"/>
                <a:gd name="connsiteX4" fmla="*/ 0 w 414324"/>
                <a:gd name="connsiteY4" fmla="*/ 248073 h 489301"/>
                <a:gd name="connsiteX0" fmla="*/ 0 w 419287"/>
                <a:gd name="connsiteY0" fmla="*/ 248672 h 489900"/>
                <a:gd name="connsiteX1" fmla="*/ 192882 w 419287"/>
                <a:gd name="connsiteY1" fmla="*/ 7444 h 489900"/>
                <a:gd name="connsiteX2" fmla="*/ 385764 w 419287"/>
                <a:gd name="connsiteY2" fmla="*/ 248672 h 489900"/>
                <a:gd name="connsiteX3" fmla="*/ 192882 w 419287"/>
                <a:gd name="connsiteY3" fmla="*/ 489900 h 489900"/>
                <a:gd name="connsiteX4" fmla="*/ 0 w 419287"/>
                <a:gd name="connsiteY4" fmla="*/ 248672 h 4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87" h="489900">
                  <a:moveTo>
                    <a:pt x="0" y="248672"/>
                  </a:moveTo>
                  <a:cubicBezTo>
                    <a:pt x="0" y="115445"/>
                    <a:pt x="7775" y="26494"/>
                    <a:pt x="192882" y="7444"/>
                  </a:cubicBezTo>
                  <a:cubicBezTo>
                    <a:pt x="377989" y="-11606"/>
                    <a:pt x="474907" y="-13401"/>
                    <a:pt x="385764" y="248672"/>
                  </a:cubicBezTo>
                  <a:cubicBezTo>
                    <a:pt x="385764" y="381899"/>
                    <a:pt x="299408" y="489900"/>
                    <a:pt x="192882" y="489900"/>
                  </a:cubicBezTo>
                  <a:cubicBezTo>
                    <a:pt x="86356" y="489900"/>
                    <a:pt x="0" y="381899"/>
                    <a:pt x="0" y="248672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CE7E890-F01D-4C1E-B466-884667CF291F}"/>
                </a:ext>
              </a:extLst>
            </p:cNvPr>
            <p:cNvSpPr/>
            <p:nvPr/>
          </p:nvSpPr>
          <p:spPr>
            <a:xfrm>
              <a:off x="2820957" y="6514546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F8A743B-F257-4638-86D3-F209641795BE}"/>
                </a:ext>
              </a:extLst>
            </p:cNvPr>
            <p:cNvSpPr/>
            <p:nvPr/>
          </p:nvSpPr>
          <p:spPr>
            <a:xfrm rot="20867988">
              <a:off x="4513602" y="6456371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DD8AAFF-F6AB-4EEE-94D0-DDF0FF3AEA7C}"/>
                </a:ext>
              </a:extLst>
            </p:cNvPr>
            <p:cNvSpPr/>
            <p:nvPr/>
          </p:nvSpPr>
          <p:spPr>
            <a:xfrm rot="19779215" flipV="1">
              <a:off x="4763354" y="6315078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ttsMP3.com_VoiceText_2025-1-24_0-27-4">
            <a:hlinkClick r:id="" action="ppaction://media"/>
            <a:extLst>
              <a:ext uri="{FF2B5EF4-FFF2-40B4-BE49-F238E27FC236}">
                <a16:creationId xmlns:a16="http://schemas.microsoft.com/office/drawing/2014/main" id="{44024C43-4E23-4D82-8C7D-51EF908444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0251" y="341715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3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3222816" y="-342498"/>
            <a:ext cx="1070682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rgbClr val="BEA7D5"/>
                </a:solidFill>
                <a:latin typeface="Arial Black" panose="020B0A04020102020204" pitchFamily="34" charset="0"/>
              </a:rPr>
              <a:t>O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ctopus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A3F85B-AA85-46CB-B814-D21C77609F2F}"/>
              </a:ext>
            </a:extLst>
          </p:cNvPr>
          <p:cNvGrpSpPr/>
          <p:nvPr/>
        </p:nvGrpSpPr>
        <p:grpSpPr>
          <a:xfrm>
            <a:off x="253236" y="1536700"/>
            <a:ext cx="5681525" cy="4963770"/>
            <a:chOff x="4169342" y="2914886"/>
            <a:chExt cx="3420844" cy="298868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11391E0-C66C-4F7A-A5B4-B09843153FB4}"/>
                </a:ext>
              </a:extLst>
            </p:cNvPr>
            <p:cNvSpPr/>
            <p:nvPr/>
          </p:nvSpPr>
          <p:spPr>
            <a:xfrm rot="329721" flipH="1">
              <a:off x="6273595" y="3821104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124DCB7-FE92-4CE5-8A0D-95D3710E9A3C}"/>
                </a:ext>
              </a:extLst>
            </p:cNvPr>
            <p:cNvGrpSpPr/>
            <p:nvPr/>
          </p:nvGrpSpPr>
          <p:grpSpPr>
            <a:xfrm rot="18657937">
              <a:off x="6546849" y="3722475"/>
              <a:ext cx="937606" cy="1088467"/>
              <a:chOff x="6479997" y="4263560"/>
              <a:chExt cx="937606" cy="1088467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D7BE449-088A-437C-987B-15D6EF9E2AAC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8222D3F-9F23-4B78-9F1B-8BBE7224E202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2201345A-6D01-4B5E-B215-84F39DC67391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37F4D59A-2673-4A0D-AD84-21237C2FA052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A8D7DBF0-BCCA-4A6D-9128-05B77235A51A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7A41333-6061-4CAE-9DC6-449B351E9F95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7CBC91A-FC39-4B61-9A1E-D025EF454164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9A500F3-BF56-4227-88DB-FF0F191DCAA1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F0D9FCB-8115-4C0A-A5BE-6C06FA0591EB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C205D11-0514-4B7D-86F8-A01533479E1B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CC07BC-1112-4C1D-96E4-27DFC536A72D}"/>
                </a:ext>
              </a:extLst>
            </p:cNvPr>
            <p:cNvSpPr/>
            <p:nvPr/>
          </p:nvSpPr>
          <p:spPr>
            <a:xfrm>
              <a:off x="4169342" y="4031362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99FD96-D435-482F-8FA4-E27439B0B1A6}"/>
                </a:ext>
              </a:extLst>
            </p:cNvPr>
            <p:cNvGrpSpPr/>
            <p:nvPr/>
          </p:nvGrpSpPr>
          <p:grpSpPr>
            <a:xfrm rot="3322491" flipH="1">
              <a:off x="4281466" y="3928457"/>
              <a:ext cx="937606" cy="1088467"/>
              <a:chOff x="6479997" y="4263560"/>
              <a:chExt cx="937606" cy="1088467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E229686-7F1F-49E5-AC59-302D67B21346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098093F-1B11-4A2E-923A-9A5DE9AD5368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09F89DE-A212-45CC-8818-F7EE949D2FD0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34BDE33-E493-41D0-A130-AB9563A61A24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21D41C0-0767-449B-BD6D-FAD7C1072B83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B96C20E-4470-44BE-BEB5-C077AE37BA6D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793F486-3945-4CCA-90EC-E6DAAEB6C354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704D6CC-3BDA-4A97-AE71-C157A89F8838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419992A-943C-434F-9486-87B06F27015C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D999588-3302-4424-8A5E-67AC09D1564E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CECEFC-9DEC-41BE-940E-C8BBEA62279E}"/>
                </a:ext>
              </a:extLst>
            </p:cNvPr>
            <p:cNvSpPr/>
            <p:nvPr/>
          </p:nvSpPr>
          <p:spPr>
            <a:xfrm rot="17770395">
              <a:off x="4486095" y="4543996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2A9B71-D11D-4935-909C-FF586054AEBD}"/>
                </a:ext>
              </a:extLst>
            </p:cNvPr>
            <p:cNvGrpSpPr/>
            <p:nvPr/>
          </p:nvGrpSpPr>
          <p:grpSpPr>
            <a:xfrm rot="21153198" flipH="1">
              <a:off x="4654713" y="4508885"/>
              <a:ext cx="937606" cy="1088467"/>
              <a:chOff x="6479997" y="4263560"/>
              <a:chExt cx="937606" cy="1088467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B9C5D50-52E4-4F3D-98B7-E8DDD9920DA8}"/>
                  </a:ext>
                </a:extLst>
              </p:cNvPr>
              <p:cNvSpPr/>
              <p:nvPr/>
            </p:nvSpPr>
            <p:spPr>
              <a:xfrm rot="3303579" flipH="1">
                <a:off x="6365004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C6DB56FD-75FD-48BB-B889-27E559BBAF9B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69D8346-AE9D-4934-A9DF-50F814E1B25E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326B8F8-BA7C-4357-A939-40375D48BC40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9430AD8-CBDB-471A-B96F-012E43E5FB03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88DCCF3-B94A-42C3-B5F1-6EA5189F0560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4F74AF1-51A6-4E11-9C4A-7D7807939D12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363C5AF-DD38-4654-A3D8-DAB6C5D2D236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4214A82-B3BC-46CB-B3D7-202A9FDBE4D9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A20B96B-69D8-467C-A742-323FC821D659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C18E461-1AB9-4DB8-9E5C-91FF37A06CAC}"/>
                </a:ext>
              </a:extLst>
            </p:cNvPr>
            <p:cNvSpPr/>
            <p:nvPr/>
          </p:nvSpPr>
          <p:spPr>
            <a:xfrm rot="20585732" flipH="1">
              <a:off x="6016792" y="3422223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E45996-CFAC-4112-9A4E-578F2B314FFD}"/>
                </a:ext>
              </a:extLst>
            </p:cNvPr>
            <p:cNvSpPr/>
            <p:nvPr/>
          </p:nvSpPr>
          <p:spPr>
            <a:xfrm rot="3303579" flipH="1">
              <a:off x="6246233" y="4305397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54367E1-B661-47D7-9236-B95D6E8B987B}"/>
                </a:ext>
              </a:extLst>
            </p:cNvPr>
            <p:cNvSpPr/>
            <p:nvPr/>
          </p:nvSpPr>
          <p:spPr>
            <a:xfrm rot="1138557">
              <a:off x="4391420" y="3545904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1A8BDBF-0912-4DBF-A015-8D16C1F51275}"/>
                </a:ext>
              </a:extLst>
            </p:cNvPr>
            <p:cNvSpPr/>
            <p:nvPr/>
          </p:nvSpPr>
          <p:spPr>
            <a:xfrm rot="15488892">
              <a:off x="5011962" y="4812459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9E6A07-2A41-4BE9-B6A9-2797CC185BD9}"/>
                </a:ext>
              </a:extLst>
            </p:cNvPr>
            <p:cNvSpPr/>
            <p:nvPr/>
          </p:nvSpPr>
          <p:spPr>
            <a:xfrm rot="13573320">
              <a:off x="5588612" y="4686144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D3AA1CC-D360-44AE-8F63-2EB50909A9EE}"/>
                </a:ext>
              </a:extLst>
            </p:cNvPr>
            <p:cNvSpPr/>
            <p:nvPr/>
          </p:nvSpPr>
          <p:spPr>
            <a:xfrm flipH="1" flipV="1">
              <a:off x="5534834" y="5506323"/>
              <a:ext cx="45719" cy="4571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070411-34D8-4F16-ABEC-B0CCC8201F71}"/>
                </a:ext>
              </a:extLst>
            </p:cNvPr>
            <p:cNvSpPr/>
            <p:nvPr/>
          </p:nvSpPr>
          <p:spPr>
            <a:xfrm flipH="1" flipV="1">
              <a:off x="6607492" y="4841651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89A399B-8263-4B22-B5BB-E1C3825A3980}"/>
                </a:ext>
              </a:extLst>
            </p:cNvPr>
            <p:cNvSpPr/>
            <p:nvPr/>
          </p:nvSpPr>
          <p:spPr>
            <a:xfrm flipH="1" flipV="1">
              <a:off x="6773446" y="4884988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133C463-F1A9-4489-8A34-A503FCE4A668}"/>
                </a:ext>
              </a:extLst>
            </p:cNvPr>
            <p:cNvSpPr/>
            <p:nvPr/>
          </p:nvSpPr>
          <p:spPr>
            <a:xfrm flipH="1" flipV="1">
              <a:off x="6923900" y="4870610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328A344-4770-4FBE-96DA-2E216A5244D9}"/>
                </a:ext>
              </a:extLst>
            </p:cNvPr>
            <p:cNvSpPr/>
            <p:nvPr/>
          </p:nvSpPr>
          <p:spPr>
            <a:xfrm flipH="1" flipV="1">
              <a:off x="7090018" y="4828331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0C9241F-CB7C-4B17-9AA5-3B9773E32A19}"/>
                </a:ext>
              </a:extLst>
            </p:cNvPr>
            <p:cNvSpPr/>
            <p:nvPr/>
          </p:nvSpPr>
          <p:spPr>
            <a:xfrm flipH="1" flipV="1">
              <a:off x="7243320" y="4804032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5B8712-2531-4B95-B62D-42A3CB9FBA0A}"/>
                </a:ext>
              </a:extLst>
            </p:cNvPr>
            <p:cNvSpPr/>
            <p:nvPr/>
          </p:nvSpPr>
          <p:spPr>
            <a:xfrm flipH="1" flipV="1">
              <a:off x="6487257" y="4790705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F978B9-CAD0-45A8-B0CA-149B2B726818}"/>
                </a:ext>
              </a:extLst>
            </p:cNvPr>
            <p:cNvGrpSpPr/>
            <p:nvPr/>
          </p:nvGrpSpPr>
          <p:grpSpPr>
            <a:xfrm>
              <a:off x="6479997" y="4263560"/>
              <a:ext cx="937606" cy="1088467"/>
              <a:chOff x="6479997" y="4263560"/>
              <a:chExt cx="937606" cy="1088467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E9582E4-0228-4CC5-B9FE-0FAC70BEA961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5C7641A-CA51-49F8-979A-7E7CF8F951A9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C0BDE92-EDEC-4893-B227-0353E2DEC3B7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1589A3F-FFE4-4A1E-A80A-52A09C3311C4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7E3706E-B2A8-459C-B465-F847D00C98DD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6BE9583-DAFD-488F-BCFD-2DEFA957B562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5D50DF1-D96D-43F2-B566-7941C89B3847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F387CF1-CD0E-4588-99F5-32EFA6AF9944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FCB226B4-277B-490F-B5CF-D79AABEFC29A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E7FA468-2182-4C07-88AE-B24953A52165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FEBC93A-4FAF-48B1-A6B2-BE3002490693}"/>
                </a:ext>
              </a:extLst>
            </p:cNvPr>
            <p:cNvGrpSpPr/>
            <p:nvPr/>
          </p:nvGrpSpPr>
          <p:grpSpPr>
            <a:xfrm rot="17312424">
              <a:off x="6285781" y="3284821"/>
              <a:ext cx="937606" cy="1088467"/>
              <a:chOff x="6479997" y="4263560"/>
              <a:chExt cx="937606" cy="1088467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D76A55AA-C57E-40EE-A27F-874EA5584F43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146BFAC-4C1D-4A74-B237-722A4F0944FA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4893FB4-F34E-4FB7-810F-5483B35D0B1B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8C48BF1-2F39-4393-B636-340F41767164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4B47246-89B9-467A-B968-F695FE1F0AF1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1A2B4E4-E72F-4234-85E1-1C9992B62BBD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B4C9F29-FBEE-4786-A75A-5EB7F6EA6C0F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218A7DA-E500-433F-B44E-A408B7CBFE4A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A34680A-011A-4FCA-8610-15150FB3EDAC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8F8E06E-C4F6-4C24-A31D-1197475F229F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E1637-78C9-4A32-91ED-5D9DBC2C6DA9}"/>
                </a:ext>
              </a:extLst>
            </p:cNvPr>
            <p:cNvGrpSpPr/>
            <p:nvPr/>
          </p:nvGrpSpPr>
          <p:grpSpPr>
            <a:xfrm rot="16896814" flipH="1">
              <a:off x="5841749" y="4629371"/>
              <a:ext cx="937606" cy="1088467"/>
              <a:chOff x="6479997" y="4263560"/>
              <a:chExt cx="937606" cy="1088467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742B3A4-7893-461D-8348-F03D53E3B72B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1D7CF47-7D8A-43C0-B5A5-60856B4A28FD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E3094F4-45C6-47CB-84CC-D0C0455C0F42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B8A01B7-492F-41DF-A8A2-3D3B0D0AEB67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22DE1EA-FCD4-4D97-8D49-4C3C3A0FD267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7A7DE42-2657-4E34-8987-86D8A53F3679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DFEC6FD-BB19-47C5-A3DC-6464F64FF93F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97E6142-746F-44A9-BB16-7328E3F1A1F7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E3A356C-84D8-49C2-9BCB-5703BB349DC8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2BAD43B-7C14-4AAF-A1CF-3AF1E4C4595B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74A36EB-F5B4-4AE0-BE0C-0EDE0051B596}"/>
                </a:ext>
              </a:extLst>
            </p:cNvPr>
            <p:cNvGrpSpPr/>
            <p:nvPr/>
          </p:nvGrpSpPr>
          <p:grpSpPr>
            <a:xfrm rot="18778898" flipH="1">
              <a:off x="5223659" y="4778135"/>
              <a:ext cx="937606" cy="1088467"/>
              <a:chOff x="6479997" y="4263560"/>
              <a:chExt cx="937606" cy="1088467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9220B59-50BB-49DF-AE8F-979897A01DC8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CB0CF92-B608-4883-AA92-FDCDDC7DB28C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9C842FD-C728-4812-A8E7-54EB8980A931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4C026BB-BABF-4DB9-BB39-1C896EC70EDA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8CB244E-08A5-4637-B10D-D65B4DB35A61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3B4E529-61E5-4E69-B60B-60A1F9931C4D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6D2779F-F563-4263-BDA7-1C8706B2915E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2DE47BB-3980-4732-9DC3-B354ABC7A867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5C58F9-C30A-4AFE-AD0B-08C1B6E94936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07474D3-0F94-4CD4-AAE1-02070B37AFF9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DA95B82-7CA4-4402-B7EA-DC43CDD32DE7}"/>
                </a:ext>
              </a:extLst>
            </p:cNvPr>
            <p:cNvGrpSpPr/>
            <p:nvPr/>
          </p:nvGrpSpPr>
          <p:grpSpPr>
            <a:xfrm rot="4473899" flipH="1">
              <a:off x="4503467" y="3416285"/>
              <a:ext cx="937606" cy="1088467"/>
              <a:chOff x="6479997" y="4263560"/>
              <a:chExt cx="937606" cy="1088467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B1C9290-7454-4504-9CAC-F5892906875B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D9DDB6F-913E-4C61-B635-ABAC8BF2AB4F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1A2F885-49EE-4AEF-B084-470C3D34A27D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376E9A5-B8C4-4600-AC49-16609F3D9B43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1129334-E3CF-41FB-944A-B08CF97E705F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4F70D48-5EEE-4ACA-9E22-954BFB8B8362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9F0E2CF-5707-4EF4-95AA-BAF988F9A495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0D50F7C-A2D3-4323-80A2-C5918F9B0EC0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F0E2259-E961-4889-807E-4846A538E401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8F1BC05-7470-47B6-AA71-FEEA6C3C3D82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Oval 35">
              <a:extLst>
                <a:ext uri="{FF2B5EF4-FFF2-40B4-BE49-F238E27FC236}">
                  <a16:creationId xmlns:a16="http://schemas.microsoft.com/office/drawing/2014/main" id="{7B1C1344-21B9-4B78-9A39-8A665B680AAE}"/>
                </a:ext>
              </a:extLst>
            </p:cNvPr>
            <p:cNvSpPr/>
            <p:nvPr/>
          </p:nvSpPr>
          <p:spPr>
            <a:xfrm>
              <a:off x="5006501" y="2914886"/>
              <a:ext cx="1753312" cy="1826569"/>
            </a:xfrm>
            <a:custGeom>
              <a:avLst/>
              <a:gdLst>
                <a:gd name="connsiteX0" fmla="*/ 0 w 1726291"/>
                <a:gd name="connsiteY0" fmla="*/ 919060 h 1838120"/>
                <a:gd name="connsiteX1" fmla="*/ 863146 w 1726291"/>
                <a:gd name="connsiteY1" fmla="*/ 0 h 1838120"/>
                <a:gd name="connsiteX2" fmla="*/ 1726292 w 1726291"/>
                <a:gd name="connsiteY2" fmla="*/ 919060 h 1838120"/>
                <a:gd name="connsiteX3" fmla="*/ 863146 w 1726291"/>
                <a:gd name="connsiteY3" fmla="*/ 1838120 h 1838120"/>
                <a:gd name="connsiteX4" fmla="*/ 0 w 1726291"/>
                <a:gd name="connsiteY4" fmla="*/ 919060 h 1838120"/>
                <a:gd name="connsiteX0" fmla="*/ 0 w 1726292"/>
                <a:gd name="connsiteY0" fmla="*/ 919060 h 1033942"/>
                <a:gd name="connsiteX1" fmla="*/ 863146 w 1726292"/>
                <a:gd name="connsiteY1" fmla="*/ 0 h 1033942"/>
                <a:gd name="connsiteX2" fmla="*/ 1726292 w 1726292"/>
                <a:gd name="connsiteY2" fmla="*/ 919060 h 1033942"/>
                <a:gd name="connsiteX3" fmla="*/ 0 w 1726292"/>
                <a:gd name="connsiteY3" fmla="*/ 919060 h 1033942"/>
                <a:gd name="connsiteX0" fmla="*/ 0 w 1502455"/>
                <a:gd name="connsiteY0" fmla="*/ 1650360 h 1671753"/>
                <a:gd name="connsiteX1" fmla="*/ 639309 w 1502455"/>
                <a:gd name="connsiteY1" fmla="*/ 16925 h 1671753"/>
                <a:gd name="connsiteX2" fmla="*/ 1502455 w 1502455"/>
                <a:gd name="connsiteY2" fmla="*/ 935985 h 1671753"/>
                <a:gd name="connsiteX3" fmla="*/ 0 w 1502455"/>
                <a:gd name="connsiteY3" fmla="*/ 1650360 h 1671753"/>
                <a:gd name="connsiteX0" fmla="*/ 16547 w 1357077"/>
                <a:gd name="connsiteY0" fmla="*/ 1633696 h 1750630"/>
                <a:gd name="connsiteX1" fmla="*/ 655856 w 1357077"/>
                <a:gd name="connsiteY1" fmla="*/ 261 h 1750630"/>
                <a:gd name="connsiteX2" fmla="*/ 1357077 w 1357077"/>
                <a:gd name="connsiteY2" fmla="*/ 1519396 h 1750630"/>
                <a:gd name="connsiteX3" fmla="*/ 16547 w 1357077"/>
                <a:gd name="connsiteY3" fmla="*/ 1633696 h 1750630"/>
                <a:gd name="connsiteX0" fmla="*/ 82093 w 1437662"/>
                <a:gd name="connsiteY0" fmla="*/ 1659291 h 1776225"/>
                <a:gd name="connsiteX1" fmla="*/ 721402 w 1437662"/>
                <a:gd name="connsiteY1" fmla="*/ 25856 h 1776225"/>
                <a:gd name="connsiteX2" fmla="*/ 1422623 w 1437662"/>
                <a:gd name="connsiteY2" fmla="*/ 1544991 h 1776225"/>
                <a:gd name="connsiteX3" fmla="*/ 82093 w 1437662"/>
                <a:gd name="connsiteY3" fmla="*/ 1659291 h 1776225"/>
                <a:gd name="connsiteX0" fmla="*/ 114739 w 1498251"/>
                <a:gd name="connsiteY0" fmla="*/ 1633435 h 1750369"/>
                <a:gd name="connsiteX1" fmla="*/ 754048 w 1498251"/>
                <a:gd name="connsiteY1" fmla="*/ 0 h 1750369"/>
                <a:gd name="connsiteX2" fmla="*/ 1455269 w 1498251"/>
                <a:gd name="connsiteY2" fmla="*/ 1519135 h 1750369"/>
                <a:gd name="connsiteX3" fmla="*/ 114739 w 1498251"/>
                <a:gd name="connsiteY3" fmla="*/ 1633435 h 1750369"/>
                <a:gd name="connsiteX0" fmla="*/ 114739 w 1582282"/>
                <a:gd name="connsiteY0" fmla="*/ 1633435 h 1750369"/>
                <a:gd name="connsiteX1" fmla="*/ 754048 w 1582282"/>
                <a:gd name="connsiteY1" fmla="*/ 0 h 1750369"/>
                <a:gd name="connsiteX2" fmla="*/ 1455269 w 1582282"/>
                <a:gd name="connsiteY2" fmla="*/ 1519135 h 1750369"/>
                <a:gd name="connsiteX3" fmla="*/ 114739 w 1582282"/>
                <a:gd name="connsiteY3" fmla="*/ 1633435 h 1750369"/>
                <a:gd name="connsiteX0" fmla="*/ 233223 w 1700766"/>
                <a:gd name="connsiteY0" fmla="*/ 1633435 h 1824452"/>
                <a:gd name="connsiteX1" fmla="*/ 872532 w 1700766"/>
                <a:gd name="connsiteY1" fmla="*/ 0 h 1824452"/>
                <a:gd name="connsiteX2" fmla="*/ 1573753 w 1700766"/>
                <a:gd name="connsiteY2" fmla="*/ 1519135 h 1824452"/>
                <a:gd name="connsiteX3" fmla="*/ 233223 w 1700766"/>
                <a:gd name="connsiteY3" fmla="*/ 1633435 h 1824452"/>
                <a:gd name="connsiteX0" fmla="*/ 233223 w 1728171"/>
                <a:gd name="connsiteY0" fmla="*/ 1633435 h 1824452"/>
                <a:gd name="connsiteX1" fmla="*/ 872532 w 1728171"/>
                <a:gd name="connsiteY1" fmla="*/ 0 h 1824452"/>
                <a:gd name="connsiteX2" fmla="*/ 1573753 w 1728171"/>
                <a:gd name="connsiteY2" fmla="*/ 1519135 h 1824452"/>
                <a:gd name="connsiteX3" fmla="*/ 233223 w 1728171"/>
                <a:gd name="connsiteY3" fmla="*/ 1633435 h 1824452"/>
                <a:gd name="connsiteX0" fmla="*/ 258364 w 1753312"/>
                <a:gd name="connsiteY0" fmla="*/ 1633435 h 1826569"/>
                <a:gd name="connsiteX1" fmla="*/ 897673 w 1753312"/>
                <a:gd name="connsiteY1" fmla="*/ 0 h 1826569"/>
                <a:gd name="connsiteX2" fmla="*/ 1598894 w 1753312"/>
                <a:gd name="connsiteY2" fmla="*/ 1519135 h 1826569"/>
                <a:gd name="connsiteX3" fmla="*/ 258364 w 1753312"/>
                <a:gd name="connsiteY3" fmla="*/ 1633435 h 18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3312" h="1826569">
                  <a:moveTo>
                    <a:pt x="258364" y="1633435"/>
                  </a:moveTo>
                  <a:cubicBezTo>
                    <a:pt x="-187118" y="1208797"/>
                    <a:pt x="-106799" y="0"/>
                    <a:pt x="897673" y="0"/>
                  </a:cubicBezTo>
                  <a:cubicBezTo>
                    <a:pt x="1902145" y="0"/>
                    <a:pt x="1851306" y="968690"/>
                    <a:pt x="1598894" y="1519135"/>
                  </a:cubicBezTo>
                  <a:cubicBezTo>
                    <a:pt x="1455036" y="1672312"/>
                    <a:pt x="703846" y="2058073"/>
                    <a:pt x="258364" y="1633435"/>
                  </a:cubicBezTo>
                  <a:close/>
                </a:path>
              </a:pathLst>
            </a:custGeom>
            <a:gradFill>
              <a:gsLst>
                <a:gs pos="0">
                  <a:srgbClr val="EADEFA"/>
                </a:gs>
                <a:gs pos="38000">
                  <a:srgbClr val="BEA7D5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A1583D6E-9EEE-4A7E-A217-4E3E3A5582EA}"/>
                </a:ext>
              </a:extLst>
            </p:cNvPr>
            <p:cNvSpPr/>
            <p:nvPr/>
          </p:nvSpPr>
          <p:spPr>
            <a:xfrm>
              <a:off x="5334004" y="4389951"/>
              <a:ext cx="1278502" cy="384359"/>
            </a:xfrm>
            <a:custGeom>
              <a:avLst/>
              <a:gdLst>
                <a:gd name="connsiteX0" fmla="*/ 0 w 1158552"/>
                <a:gd name="connsiteY0" fmla="*/ 0 h 166663"/>
                <a:gd name="connsiteX1" fmla="*/ 1158552 w 1158552"/>
                <a:gd name="connsiteY1" fmla="*/ 0 h 166663"/>
                <a:gd name="connsiteX2" fmla="*/ 1158552 w 1158552"/>
                <a:gd name="connsiteY2" fmla="*/ 166663 h 166663"/>
                <a:gd name="connsiteX3" fmla="*/ 0 w 1158552"/>
                <a:gd name="connsiteY3" fmla="*/ 166663 h 166663"/>
                <a:gd name="connsiteX4" fmla="*/ 0 w 1158552"/>
                <a:gd name="connsiteY4" fmla="*/ 0 h 166663"/>
                <a:gd name="connsiteX0" fmla="*/ 0 w 1377627"/>
                <a:gd name="connsiteY0" fmla="*/ 0 h 238100"/>
                <a:gd name="connsiteX1" fmla="*/ 1377627 w 1377627"/>
                <a:gd name="connsiteY1" fmla="*/ 71437 h 238100"/>
                <a:gd name="connsiteX2" fmla="*/ 1377627 w 1377627"/>
                <a:gd name="connsiteY2" fmla="*/ 238100 h 238100"/>
                <a:gd name="connsiteX3" fmla="*/ 219075 w 1377627"/>
                <a:gd name="connsiteY3" fmla="*/ 238100 h 238100"/>
                <a:gd name="connsiteX4" fmla="*/ 0 w 1377627"/>
                <a:gd name="connsiteY4" fmla="*/ 0 h 238100"/>
                <a:gd name="connsiteX0" fmla="*/ 0 w 1377627"/>
                <a:gd name="connsiteY0" fmla="*/ 0 h 238100"/>
                <a:gd name="connsiteX1" fmla="*/ 1377627 w 1377627"/>
                <a:gd name="connsiteY1" fmla="*/ 71437 h 238100"/>
                <a:gd name="connsiteX2" fmla="*/ 1377627 w 1377627"/>
                <a:gd name="connsiteY2" fmla="*/ 238100 h 238100"/>
                <a:gd name="connsiteX3" fmla="*/ 9525 w 1377627"/>
                <a:gd name="connsiteY3" fmla="*/ 171425 h 238100"/>
                <a:gd name="connsiteX4" fmla="*/ 0 w 1377627"/>
                <a:gd name="connsiteY4" fmla="*/ 0 h 238100"/>
                <a:gd name="connsiteX0" fmla="*/ 0 w 1468114"/>
                <a:gd name="connsiteY0" fmla="*/ 200025 h 438125"/>
                <a:gd name="connsiteX1" fmla="*/ 1468114 w 1468114"/>
                <a:gd name="connsiteY1" fmla="*/ 0 h 438125"/>
                <a:gd name="connsiteX2" fmla="*/ 1377627 w 1468114"/>
                <a:gd name="connsiteY2" fmla="*/ 438125 h 438125"/>
                <a:gd name="connsiteX3" fmla="*/ 9525 w 1468114"/>
                <a:gd name="connsiteY3" fmla="*/ 371450 h 438125"/>
                <a:gd name="connsiteX4" fmla="*/ 0 w 1468114"/>
                <a:gd name="connsiteY4" fmla="*/ 200025 h 438125"/>
                <a:gd name="connsiteX0" fmla="*/ 0 w 1468114"/>
                <a:gd name="connsiteY0" fmla="*/ 200025 h 371450"/>
                <a:gd name="connsiteX1" fmla="*/ 1468114 w 1468114"/>
                <a:gd name="connsiteY1" fmla="*/ 0 h 371450"/>
                <a:gd name="connsiteX2" fmla="*/ 1449064 w 1468114"/>
                <a:gd name="connsiteY2" fmla="*/ 219050 h 371450"/>
                <a:gd name="connsiteX3" fmla="*/ 9525 w 1468114"/>
                <a:gd name="connsiteY3" fmla="*/ 371450 h 371450"/>
                <a:gd name="connsiteX4" fmla="*/ 0 w 1468114"/>
                <a:gd name="connsiteY4" fmla="*/ 200025 h 371450"/>
                <a:gd name="connsiteX0" fmla="*/ 0 w 1468114"/>
                <a:gd name="connsiteY0" fmla="*/ 200025 h 371450"/>
                <a:gd name="connsiteX1" fmla="*/ 1468114 w 1468114"/>
                <a:gd name="connsiteY1" fmla="*/ 0 h 371450"/>
                <a:gd name="connsiteX2" fmla="*/ 1449064 w 1468114"/>
                <a:gd name="connsiteY2" fmla="*/ 219050 h 371450"/>
                <a:gd name="connsiteX3" fmla="*/ 9525 w 1468114"/>
                <a:gd name="connsiteY3" fmla="*/ 371450 h 371450"/>
                <a:gd name="connsiteX4" fmla="*/ 0 w 1468114"/>
                <a:gd name="connsiteY4" fmla="*/ 200025 h 371450"/>
                <a:gd name="connsiteX0" fmla="*/ 0 w 1468114"/>
                <a:gd name="connsiteY0" fmla="*/ 200025 h 412861"/>
                <a:gd name="connsiteX1" fmla="*/ 1468114 w 1468114"/>
                <a:gd name="connsiteY1" fmla="*/ 0 h 412861"/>
                <a:gd name="connsiteX2" fmla="*/ 1449064 w 1468114"/>
                <a:gd name="connsiteY2" fmla="*/ 219050 h 412861"/>
                <a:gd name="connsiteX3" fmla="*/ 9525 w 1468114"/>
                <a:gd name="connsiteY3" fmla="*/ 371450 h 412861"/>
                <a:gd name="connsiteX4" fmla="*/ 0 w 1468114"/>
                <a:gd name="connsiteY4" fmla="*/ 200025 h 412861"/>
                <a:gd name="connsiteX0" fmla="*/ 0 w 1468114"/>
                <a:gd name="connsiteY0" fmla="*/ 200025 h 415961"/>
                <a:gd name="connsiteX1" fmla="*/ 1468114 w 1468114"/>
                <a:gd name="connsiteY1" fmla="*/ 0 h 415961"/>
                <a:gd name="connsiteX2" fmla="*/ 1343347 w 1468114"/>
                <a:gd name="connsiteY2" fmla="*/ 229451 h 415961"/>
                <a:gd name="connsiteX3" fmla="*/ 9525 w 1468114"/>
                <a:gd name="connsiteY3" fmla="*/ 371450 h 415961"/>
                <a:gd name="connsiteX4" fmla="*/ 0 w 1468114"/>
                <a:gd name="connsiteY4" fmla="*/ 200025 h 415961"/>
                <a:gd name="connsiteX0" fmla="*/ 0 w 1468114"/>
                <a:gd name="connsiteY0" fmla="*/ 200025 h 415961"/>
                <a:gd name="connsiteX1" fmla="*/ 1468114 w 1468114"/>
                <a:gd name="connsiteY1" fmla="*/ 0 h 415961"/>
                <a:gd name="connsiteX2" fmla="*/ 1343347 w 1468114"/>
                <a:gd name="connsiteY2" fmla="*/ 229451 h 415961"/>
                <a:gd name="connsiteX3" fmla="*/ 9525 w 1468114"/>
                <a:gd name="connsiteY3" fmla="*/ 371450 h 415961"/>
                <a:gd name="connsiteX4" fmla="*/ 0 w 1468114"/>
                <a:gd name="connsiteY4" fmla="*/ 200025 h 415961"/>
                <a:gd name="connsiteX0" fmla="*/ 0 w 1468114"/>
                <a:gd name="connsiteY0" fmla="*/ 200025 h 412414"/>
                <a:gd name="connsiteX1" fmla="*/ 1468114 w 1468114"/>
                <a:gd name="connsiteY1" fmla="*/ 0 h 412414"/>
                <a:gd name="connsiteX2" fmla="*/ 1343347 w 1468114"/>
                <a:gd name="connsiteY2" fmla="*/ 229451 h 412414"/>
                <a:gd name="connsiteX3" fmla="*/ 104115 w 1468114"/>
                <a:gd name="connsiteY3" fmla="*/ 366248 h 412414"/>
                <a:gd name="connsiteX4" fmla="*/ 0 w 1468114"/>
                <a:gd name="connsiteY4" fmla="*/ 200025 h 412414"/>
                <a:gd name="connsiteX0" fmla="*/ 0 w 1468114"/>
                <a:gd name="connsiteY0" fmla="*/ 200025 h 419714"/>
                <a:gd name="connsiteX1" fmla="*/ 1468114 w 1468114"/>
                <a:gd name="connsiteY1" fmla="*/ 0 h 419714"/>
                <a:gd name="connsiteX2" fmla="*/ 1343347 w 1468114"/>
                <a:gd name="connsiteY2" fmla="*/ 229451 h 419714"/>
                <a:gd name="connsiteX3" fmla="*/ 104115 w 1468114"/>
                <a:gd name="connsiteY3" fmla="*/ 366248 h 419714"/>
                <a:gd name="connsiteX4" fmla="*/ 0 w 1468114"/>
                <a:gd name="connsiteY4" fmla="*/ 200025 h 41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114" h="419714">
                  <a:moveTo>
                    <a:pt x="0" y="200025"/>
                  </a:moveTo>
                  <a:lnTo>
                    <a:pt x="1468114" y="0"/>
                  </a:lnTo>
                  <a:cubicBezTo>
                    <a:pt x="1426525" y="76484"/>
                    <a:pt x="1518474" y="28154"/>
                    <a:pt x="1343347" y="229451"/>
                  </a:cubicBezTo>
                  <a:cubicBezTo>
                    <a:pt x="744439" y="446938"/>
                    <a:pt x="424796" y="455915"/>
                    <a:pt x="104115" y="366248"/>
                  </a:cubicBezTo>
                  <a:lnTo>
                    <a:pt x="0" y="200025"/>
                  </a:lnTo>
                  <a:close/>
                </a:path>
              </a:pathLst>
            </a:custGeom>
            <a:solidFill>
              <a:srgbClr val="BEA7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CFF5FDE-CC57-4304-94A0-7AB2546BBF1C}"/>
                </a:ext>
              </a:extLst>
            </p:cNvPr>
            <p:cNvGrpSpPr/>
            <p:nvPr/>
          </p:nvGrpSpPr>
          <p:grpSpPr>
            <a:xfrm rot="20966892" flipH="1">
              <a:off x="6110587" y="3896097"/>
              <a:ext cx="257367" cy="470030"/>
              <a:chOff x="6091889" y="3839750"/>
              <a:chExt cx="257367" cy="47003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218E62-B186-45D8-8FBC-580FCA669A3E}"/>
                  </a:ext>
                </a:extLst>
              </p:cNvPr>
              <p:cNvSpPr/>
              <p:nvPr/>
            </p:nvSpPr>
            <p:spPr>
              <a:xfrm rot="20665506">
                <a:off x="6091889" y="3839750"/>
                <a:ext cx="254348" cy="47003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26C0794-024C-4978-B701-771960797DDB}"/>
                  </a:ext>
                </a:extLst>
              </p:cNvPr>
              <p:cNvSpPr/>
              <p:nvPr/>
            </p:nvSpPr>
            <p:spPr>
              <a:xfrm rot="194126">
                <a:off x="6218788" y="4019053"/>
                <a:ext cx="130468" cy="24110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98EA725-8C8C-4464-934D-CB2B5D9E9619}"/>
                </a:ext>
              </a:extLst>
            </p:cNvPr>
            <p:cNvGrpSpPr/>
            <p:nvPr/>
          </p:nvGrpSpPr>
          <p:grpSpPr>
            <a:xfrm rot="633108">
              <a:off x="5510752" y="3905649"/>
              <a:ext cx="257367" cy="470030"/>
              <a:chOff x="6091889" y="3839750"/>
              <a:chExt cx="257367" cy="47003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24964F0-A83D-42EE-9779-883A8C2701E5}"/>
                  </a:ext>
                </a:extLst>
              </p:cNvPr>
              <p:cNvSpPr/>
              <p:nvPr/>
            </p:nvSpPr>
            <p:spPr>
              <a:xfrm rot="20665506">
                <a:off x="6091889" y="3839750"/>
                <a:ext cx="254348" cy="47003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4FE0817-C70E-4DDC-9BD9-46C7C383C1C6}"/>
                  </a:ext>
                </a:extLst>
              </p:cNvPr>
              <p:cNvSpPr/>
              <p:nvPr/>
            </p:nvSpPr>
            <p:spPr>
              <a:xfrm rot="194126">
                <a:off x="6218788" y="4019053"/>
                <a:ext cx="130468" cy="24110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BA10A2D-887D-4C0E-A6C2-0EA8B93FC79A}"/>
                </a:ext>
              </a:extLst>
            </p:cNvPr>
            <p:cNvSpPr/>
            <p:nvPr/>
          </p:nvSpPr>
          <p:spPr>
            <a:xfrm flipH="1">
              <a:off x="5866260" y="4352965"/>
              <a:ext cx="74841" cy="56564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32FECC6C-D0A7-4FF6-811D-2181234ABF82}"/>
                </a:ext>
              </a:extLst>
            </p:cNvPr>
            <p:cNvSpPr/>
            <p:nvPr/>
          </p:nvSpPr>
          <p:spPr>
            <a:xfrm rot="8060646">
              <a:off x="5840156" y="4327482"/>
              <a:ext cx="198120" cy="198120"/>
            </a:xfrm>
            <a:prstGeom prst="arc">
              <a:avLst>
                <a:gd name="adj1" fmla="val 14683707"/>
                <a:gd name="adj2" fmla="val 13782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1-24_0-28-54">
            <a:hlinkClick r:id="" action="ppaction://media"/>
            <a:extLst>
              <a:ext uri="{FF2B5EF4-FFF2-40B4-BE49-F238E27FC236}">
                <a16:creationId xmlns:a16="http://schemas.microsoft.com/office/drawing/2014/main" id="{27D3D1EC-7992-42C5-B949-F8CF94E0BE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2922077" y="-397355"/>
            <a:ext cx="96581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FFAC06"/>
                </a:solidFill>
                <a:latin typeface="Arial Black" panose="020B0A04020102020204" pitchFamily="34" charset="0"/>
              </a:rPr>
              <a:t>O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range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4AAEDE-E848-4F47-B266-1D701FE035DB}"/>
              </a:ext>
            </a:extLst>
          </p:cNvPr>
          <p:cNvGrpSpPr/>
          <p:nvPr/>
        </p:nvGrpSpPr>
        <p:grpSpPr>
          <a:xfrm>
            <a:off x="174170" y="1342435"/>
            <a:ext cx="5118099" cy="5389472"/>
            <a:chOff x="2903287" y="1490663"/>
            <a:chExt cx="4246812" cy="447198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F4E7CAE-BFA8-426D-887F-391A830302CE}"/>
                </a:ext>
              </a:extLst>
            </p:cNvPr>
            <p:cNvSpPr/>
            <p:nvPr/>
          </p:nvSpPr>
          <p:spPr>
            <a:xfrm>
              <a:off x="3305174" y="2146300"/>
              <a:ext cx="3844925" cy="3816350"/>
            </a:xfrm>
            <a:prstGeom prst="ellipse">
              <a:avLst/>
            </a:prstGeom>
            <a:solidFill>
              <a:srgbClr val="FFAC0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19">
              <a:extLst>
                <a:ext uri="{FF2B5EF4-FFF2-40B4-BE49-F238E27FC236}">
                  <a16:creationId xmlns:a16="http://schemas.microsoft.com/office/drawing/2014/main" id="{44286FD1-F01C-460A-ACBD-C4305A16B91A}"/>
                </a:ext>
              </a:extLst>
            </p:cNvPr>
            <p:cNvSpPr/>
            <p:nvPr/>
          </p:nvSpPr>
          <p:spPr>
            <a:xfrm rot="20182989">
              <a:off x="2903287" y="1749783"/>
              <a:ext cx="2384334" cy="794595"/>
            </a:xfrm>
            <a:custGeom>
              <a:avLst/>
              <a:gdLst>
                <a:gd name="connsiteX0" fmla="*/ 0 w 1257300"/>
                <a:gd name="connsiteY0" fmla="*/ 0 h 292100"/>
                <a:gd name="connsiteX1" fmla="*/ 1257300 w 1257300"/>
                <a:gd name="connsiteY1" fmla="*/ 0 h 292100"/>
                <a:gd name="connsiteX2" fmla="*/ 1257300 w 1257300"/>
                <a:gd name="connsiteY2" fmla="*/ 292100 h 292100"/>
                <a:gd name="connsiteX3" fmla="*/ 0 w 1257300"/>
                <a:gd name="connsiteY3" fmla="*/ 292100 h 292100"/>
                <a:gd name="connsiteX4" fmla="*/ 0 w 1257300"/>
                <a:gd name="connsiteY4" fmla="*/ 0 h 292100"/>
                <a:gd name="connsiteX0" fmla="*/ 0 w 1675784"/>
                <a:gd name="connsiteY0" fmla="*/ 0 h 292100"/>
                <a:gd name="connsiteX1" fmla="*/ 1675784 w 1675784"/>
                <a:gd name="connsiteY1" fmla="*/ 241193 h 292100"/>
                <a:gd name="connsiteX2" fmla="*/ 1257300 w 1675784"/>
                <a:gd name="connsiteY2" fmla="*/ 292100 h 292100"/>
                <a:gd name="connsiteX3" fmla="*/ 0 w 1675784"/>
                <a:gd name="connsiteY3" fmla="*/ 292100 h 292100"/>
                <a:gd name="connsiteX4" fmla="*/ 0 w 1675784"/>
                <a:gd name="connsiteY4" fmla="*/ 0 h 292100"/>
                <a:gd name="connsiteX0" fmla="*/ 0 w 2384334"/>
                <a:gd name="connsiteY0" fmla="*/ 0 h 136179"/>
                <a:gd name="connsiteX1" fmla="*/ 2384334 w 2384334"/>
                <a:gd name="connsiteY1" fmla="*/ 85272 h 136179"/>
                <a:gd name="connsiteX2" fmla="*/ 1965850 w 2384334"/>
                <a:gd name="connsiteY2" fmla="*/ 136179 h 136179"/>
                <a:gd name="connsiteX3" fmla="*/ 708550 w 2384334"/>
                <a:gd name="connsiteY3" fmla="*/ 136179 h 136179"/>
                <a:gd name="connsiteX4" fmla="*/ 0 w 2384334"/>
                <a:gd name="connsiteY4" fmla="*/ 0 h 136179"/>
                <a:gd name="connsiteX0" fmla="*/ 0 w 2384334"/>
                <a:gd name="connsiteY0" fmla="*/ 280786 h 416965"/>
                <a:gd name="connsiteX1" fmla="*/ 2384334 w 2384334"/>
                <a:gd name="connsiteY1" fmla="*/ 366058 h 416965"/>
                <a:gd name="connsiteX2" fmla="*/ 1965850 w 2384334"/>
                <a:gd name="connsiteY2" fmla="*/ 416965 h 416965"/>
                <a:gd name="connsiteX3" fmla="*/ 708550 w 2384334"/>
                <a:gd name="connsiteY3" fmla="*/ 416965 h 416965"/>
                <a:gd name="connsiteX4" fmla="*/ 0 w 2384334"/>
                <a:gd name="connsiteY4" fmla="*/ 280786 h 416965"/>
                <a:gd name="connsiteX0" fmla="*/ 0 w 2384334"/>
                <a:gd name="connsiteY0" fmla="*/ 338971 h 475150"/>
                <a:gd name="connsiteX1" fmla="*/ 2384334 w 2384334"/>
                <a:gd name="connsiteY1" fmla="*/ 424243 h 475150"/>
                <a:gd name="connsiteX2" fmla="*/ 1965850 w 2384334"/>
                <a:gd name="connsiteY2" fmla="*/ 475150 h 475150"/>
                <a:gd name="connsiteX3" fmla="*/ 708550 w 2384334"/>
                <a:gd name="connsiteY3" fmla="*/ 475150 h 475150"/>
                <a:gd name="connsiteX4" fmla="*/ 0 w 2384334"/>
                <a:gd name="connsiteY4" fmla="*/ 338971 h 475150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8086"/>
                <a:gd name="connsiteX1" fmla="*/ 2384334 w 2384334"/>
                <a:gd name="connsiteY1" fmla="*/ 424243 h 788086"/>
                <a:gd name="connsiteX2" fmla="*/ 1965850 w 2384334"/>
                <a:gd name="connsiteY2" fmla="*/ 475150 h 788086"/>
                <a:gd name="connsiteX3" fmla="*/ 1270599 w 2384334"/>
                <a:gd name="connsiteY3" fmla="*/ 787432 h 788086"/>
                <a:gd name="connsiteX4" fmla="*/ 0 w 2384334"/>
                <a:gd name="connsiteY4" fmla="*/ 338971 h 788086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965850 w 2384334"/>
                <a:gd name="connsiteY2" fmla="*/ 475150 h 794595"/>
                <a:gd name="connsiteX3" fmla="*/ 1270599 w 2384334"/>
                <a:gd name="connsiteY3" fmla="*/ 787432 h 794595"/>
                <a:gd name="connsiteX4" fmla="*/ 0 w 2384334"/>
                <a:gd name="connsiteY4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34" h="794595">
                  <a:moveTo>
                    <a:pt x="0" y="338971"/>
                  </a:moveTo>
                  <a:cubicBezTo>
                    <a:pt x="1014968" y="-326402"/>
                    <a:pt x="1948592" y="145293"/>
                    <a:pt x="2384334" y="424243"/>
                  </a:cubicBezTo>
                  <a:cubicBezTo>
                    <a:pt x="2013089" y="545306"/>
                    <a:pt x="1641420" y="724400"/>
                    <a:pt x="1270599" y="787432"/>
                  </a:cubicBezTo>
                  <a:cubicBezTo>
                    <a:pt x="766395" y="860487"/>
                    <a:pt x="508585" y="350998"/>
                    <a:pt x="0" y="338971"/>
                  </a:cubicBezTo>
                  <a:close/>
                </a:path>
              </a:pathLst>
            </a:custGeom>
            <a:solidFill>
              <a:srgbClr val="4062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852838A-9B4C-4738-894E-FB35043A22CD}"/>
                </a:ext>
              </a:extLst>
            </p:cNvPr>
            <p:cNvSpPr/>
            <p:nvPr/>
          </p:nvSpPr>
          <p:spPr>
            <a:xfrm>
              <a:off x="4984010" y="2282825"/>
              <a:ext cx="293580" cy="139274"/>
            </a:xfrm>
            <a:prstGeom prst="ellipse">
              <a:avLst/>
            </a:pr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0">
              <a:extLst>
                <a:ext uri="{FF2B5EF4-FFF2-40B4-BE49-F238E27FC236}">
                  <a16:creationId xmlns:a16="http://schemas.microsoft.com/office/drawing/2014/main" id="{BCAE6ABB-86E0-4758-A17B-5D30FA02990C}"/>
                </a:ext>
              </a:extLst>
            </p:cNvPr>
            <p:cNvSpPr/>
            <p:nvPr/>
          </p:nvSpPr>
          <p:spPr>
            <a:xfrm>
              <a:off x="5070475" y="1490663"/>
              <a:ext cx="206479" cy="860425"/>
            </a:xfrm>
            <a:custGeom>
              <a:avLst/>
              <a:gdLst>
                <a:gd name="connsiteX0" fmla="*/ 0 w 45719"/>
                <a:gd name="connsiteY0" fmla="*/ 0 h 838200"/>
                <a:gd name="connsiteX1" fmla="*/ 45719 w 45719"/>
                <a:gd name="connsiteY1" fmla="*/ 0 h 838200"/>
                <a:gd name="connsiteX2" fmla="*/ 45719 w 45719"/>
                <a:gd name="connsiteY2" fmla="*/ 838200 h 838200"/>
                <a:gd name="connsiteX3" fmla="*/ 0 w 45719"/>
                <a:gd name="connsiteY3" fmla="*/ 838200 h 838200"/>
                <a:gd name="connsiteX4" fmla="*/ 0 w 45719"/>
                <a:gd name="connsiteY4" fmla="*/ 0 h 838200"/>
                <a:gd name="connsiteX0" fmla="*/ 0 w 128269"/>
                <a:gd name="connsiteY0" fmla="*/ 6350 h 844550"/>
                <a:gd name="connsiteX1" fmla="*/ 128269 w 128269"/>
                <a:gd name="connsiteY1" fmla="*/ 0 h 844550"/>
                <a:gd name="connsiteX2" fmla="*/ 45719 w 128269"/>
                <a:gd name="connsiteY2" fmla="*/ 844550 h 844550"/>
                <a:gd name="connsiteX3" fmla="*/ 0 w 128269"/>
                <a:gd name="connsiteY3" fmla="*/ 844550 h 844550"/>
                <a:gd name="connsiteX4" fmla="*/ 0 w 128269"/>
                <a:gd name="connsiteY4" fmla="*/ 6350 h 844550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42515"/>
                <a:gd name="connsiteY0" fmla="*/ 0 h 860425"/>
                <a:gd name="connsiteX1" fmla="*/ 128269 w 142515"/>
                <a:gd name="connsiteY1" fmla="*/ 15875 h 860425"/>
                <a:gd name="connsiteX2" fmla="*/ 45719 w 142515"/>
                <a:gd name="connsiteY2" fmla="*/ 860425 h 860425"/>
                <a:gd name="connsiteX3" fmla="*/ 0 w 142515"/>
                <a:gd name="connsiteY3" fmla="*/ 860425 h 860425"/>
                <a:gd name="connsiteX4" fmla="*/ 19050 w 142515"/>
                <a:gd name="connsiteY4" fmla="*/ 0 h 860425"/>
                <a:gd name="connsiteX0" fmla="*/ 19050 w 149329"/>
                <a:gd name="connsiteY0" fmla="*/ 0 h 860425"/>
                <a:gd name="connsiteX1" fmla="*/ 128269 w 149329"/>
                <a:gd name="connsiteY1" fmla="*/ 15875 h 860425"/>
                <a:gd name="connsiteX2" fmla="*/ 74294 w 149329"/>
                <a:gd name="connsiteY2" fmla="*/ 860425 h 860425"/>
                <a:gd name="connsiteX3" fmla="*/ 0 w 149329"/>
                <a:gd name="connsiteY3" fmla="*/ 860425 h 860425"/>
                <a:gd name="connsiteX4" fmla="*/ 19050 w 14932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79" h="860425">
                  <a:moveTo>
                    <a:pt x="76200" y="0"/>
                  </a:moveTo>
                  <a:lnTo>
                    <a:pt x="185419" y="15875"/>
                  </a:lnTo>
                  <a:cubicBezTo>
                    <a:pt x="221402" y="183092"/>
                    <a:pt x="216111" y="664633"/>
                    <a:pt x="131444" y="860425"/>
                  </a:cubicBezTo>
                  <a:lnTo>
                    <a:pt x="0" y="860425"/>
                  </a:lnTo>
                  <a:cubicBezTo>
                    <a:pt x="53975" y="599017"/>
                    <a:pt x="136525" y="242358"/>
                    <a:pt x="76200" y="0"/>
                  </a:cubicBezTo>
                  <a:close/>
                </a:path>
              </a:pathLst>
            </a:cu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5D83409-7DAB-4DD1-9819-C155A4E887F3}"/>
                </a:ext>
              </a:extLst>
            </p:cNvPr>
            <p:cNvSpPr/>
            <p:nvPr/>
          </p:nvSpPr>
          <p:spPr>
            <a:xfrm>
              <a:off x="5044252" y="2316269"/>
              <a:ext cx="178250" cy="69637"/>
            </a:xfrm>
            <a:prstGeom prst="ellipse">
              <a:avLst/>
            </a:prstGeom>
            <a:solidFill>
              <a:srgbClr val="574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ttsMP3.com_VoiceText_2025-1-24_0-30-13">
            <a:hlinkClick r:id="" action="ppaction://media"/>
            <a:extLst>
              <a:ext uri="{FF2B5EF4-FFF2-40B4-BE49-F238E27FC236}">
                <a16:creationId xmlns:a16="http://schemas.microsoft.com/office/drawing/2014/main" id="{881CC2AB-F3B0-46CC-B3BB-6A6C382430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7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4131989" y="-136442"/>
            <a:ext cx="836601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rgbClr val="7A6153"/>
                </a:solidFill>
                <a:latin typeface="Arial Black" panose="020B0A04020102020204" pitchFamily="34" charset="0"/>
              </a:rPr>
              <a:t>O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strich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6E69549-D26B-40A4-883A-4FAEFF1D3876}"/>
              </a:ext>
            </a:extLst>
          </p:cNvPr>
          <p:cNvGrpSpPr/>
          <p:nvPr/>
        </p:nvGrpSpPr>
        <p:grpSpPr>
          <a:xfrm flipH="1">
            <a:off x="548271" y="289072"/>
            <a:ext cx="3583718" cy="6391764"/>
            <a:chOff x="2820957" y="381444"/>
            <a:chExt cx="3583718" cy="6391764"/>
          </a:xfrm>
        </p:grpSpPr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2FB0F138-0052-4DFC-A643-E4DDBB99D4DD}"/>
                </a:ext>
              </a:extLst>
            </p:cNvPr>
            <p:cNvSpPr/>
            <p:nvPr/>
          </p:nvSpPr>
          <p:spPr>
            <a:xfrm rot="20655425">
              <a:off x="4368907" y="3335918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1119F0-A572-4EAD-97C6-459190CF06DB}"/>
                </a:ext>
              </a:extLst>
            </p:cNvPr>
            <p:cNvSpPr/>
            <p:nvPr/>
          </p:nvSpPr>
          <p:spPr>
            <a:xfrm>
              <a:off x="3790788" y="381444"/>
              <a:ext cx="589077" cy="531681"/>
            </a:xfrm>
            <a:custGeom>
              <a:avLst/>
              <a:gdLst>
                <a:gd name="connsiteX0" fmla="*/ 0 w 358140"/>
                <a:gd name="connsiteY0" fmla="*/ 0 h 487680"/>
                <a:gd name="connsiteX1" fmla="*/ 358140 w 358140"/>
                <a:gd name="connsiteY1" fmla="*/ 0 h 487680"/>
                <a:gd name="connsiteX2" fmla="*/ 358140 w 358140"/>
                <a:gd name="connsiteY2" fmla="*/ 487680 h 487680"/>
                <a:gd name="connsiteX3" fmla="*/ 0 w 358140"/>
                <a:gd name="connsiteY3" fmla="*/ 487680 h 487680"/>
                <a:gd name="connsiteX4" fmla="*/ 0 w 358140"/>
                <a:gd name="connsiteY4" fmla="*/ 0 h 487680"/>
                <a:gd name="connsiteX0" fmla="*/ 0 w 510540"/>
                <a:gd name="connsiteY0" fmla="*/ 7620 h 487680"/>
                <a:gd name="connsiteX1" fmla="*/ 510540 w 510540"/>
                <a:gd name="connsiteY1" fmla="*/ 0 h 487680"/>
                <a:gd name="connsiteX2" fmla="*/ 510540 w 510540"/>
                <a:gd name="connsiteY2" fmla="*/ 487680 h 487680"/>
                <a:gd name="connsiteX3" fmla="*/ 152400 w 510540"/>
                <a:gd name="connsiteY3" fmla="*/ 487680 h 487680"/>
                <a:gd name="connsiteX4" fmla="*/ 0 w 510540"/>
                <a:gd name="connsiteY4" fmla="*/ 7620 h 487680"/>
                <a:gd name="connsiteX0" fmla="*/ 0 w 510540"/>
                <a:gd name="connsiteY0" fmla="*/ 7620 h 487680"/>
                <a:gd name="connsiteX1" fmla="*/ 228600 w 510540"/>
                <a:gd name="connsiteY1" fmla="*/ 15240 h 487680"/>
                <a:gd name="connsiteX2" fmla="*/ 510540 w 510540"/>
                <a:gd name="connsiteY2" fmla="*/ 0 h 487680"/>
                <a:gd name="connsiteX3" fmla="*/ 510540 w 510540"/>
                <a:gd name="connsiteY3" fmla="*/ 487680 h 487680"/>
                <a:gd name="connsiteX4" fmla="*/ 152400 w 510540"/>
                <a:gd name="connsiteY4" fmla="*/ 487680 h 487680"/>
                <a:gd name="connsiteX5" fmla="*/ 0 w 510540"/>
                <a:gd name="connsiteY5" fmla="*/ 7620 h 487680"/>
                <a:gd name="connsiteX0" fmla="*/ 0 w 510540"/>
                <a:gd name="connsiteY0" fmla="*/ 33292 h 513352"/>
                <a:gd name="connsiteX1" fmla="*/ 228600 w 510540"/>
                <a:gd name="connsiteY1" fmla="*/ 40912 h 513352"/>
                <a:gd name="connsiteX2" fmla="*/ 510540 w 510540"/>
                <a:gd name="connsiteY2" fmla="*/ 25672 h 513352"/>
                <a:gd name="connsiteX3" fmla="*/ 510540 w 510540"/>
                <a:gd name="connsiteY3" fmla="*/ 513352 h 513352"/>
                <a:gd name="connsiteX4" fmla="*/ 152400 w 510540"/>
                <a:gd name="connsiteY4" fmla="*/ 513352 h 513352"/>
                <a:gd name="connsiteX5" fmla="*/ 0 w 510540"/>
                <a:gd name="connsiteY5" fmla="*/ 33292 h 513352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32765"/>
                <a:gd name="connsiteY0" fmla="*/ 48663 h 528723"/>
                <a:gd name="connsiteX1" fmla="*/ 228600 w 532765"/>
                <a:gd name="connsiteY1" fmla="*/ 56283 h 528723"/>
                <a:gd name="connsiteX2" fmla="*/ 532765 w 532765"/>
                <a:gd name="connsiteY2" fmla="*/ 31518 h 528723"/>
                <a:gd name="connsiteX3" fmla="*/ 510540 w 532765"/>
                <a:gd name="connsiteY3" fmla="*/ 528723 h 528723"/>
                <a:gd name="connsiteX4" fmla="*/ 152400 w 532765"/>
                <a:gd name="connsiteY4" fmla="*/ 528723 h 528723"/>
                <a:gd name="connsiteX5" fmla="*/ 0 w 532765"/>
                <a:gd name="connsiteY5" fmla="*/ 48663 h 528723"/>
                <a:gd name="connsiteX0" fmla="*/ 0 w 532765"/>
                <a:gd name="connsiteY0" fmla="*/ 46900 h 526960"/>
                <a:gd name="connsiteX1" fmla="*/ 215900 w 532765"/>
                <a:gd name="connsiteY1" fmla="*/ 60870 h 526960"/>
                <a:gd name="connsiteX2" fmla="*/ 532765 w 532765"/>
                <a:gd name="connsiteY2" fmla="*/ 29755 h 526960"/>
                <a:gd name="connsiteX3" fmla="*/ 510540 w 532765"/>
                <a:gd name="connsiteY3" fmla="*/ 526960 h 526960"/>
                <a:gd name="connsiteX4" fmla="*/ 152400 w 532765"/>
                <a:gd name="connsiteY4" fmla="*/ 526960 h 526960"/>
                <a:gd name="connsiteX5" fmla="*/ 0 w 532765"/>
                <a:gd name="connsiteY5" fmla="*/ 46900 h 526960"/>
                <a:gd name="connsiteX0" fmla="*/ 0 w 532765"/>
                <a:gd name="connsiteY0" fmla="*/ 51621 h 531681"/>
                <a:gd name="connsiteX1" fmla="*/ 215900 w 532765"/>
                <a:gd name="connsiteY1" fmla="*/ 65591 h 531681"/>
                <a:gd name="connsiteX2" fmla="*/ 532765 w 532765"/>
                <a:gd name="connsiteY2" fmla="*/ 34476 h 531681"/>
                <a:gd name="connsiteX3" fmla="*/ 510540 w 532765"/>
                <a:gd name="connsiteY3" fmla="*/ 531681 h 531681"/>
                <a:gd name="connsiteX4" fmla="*/ 152400 w 532765"/>
                <a:gd name="connsiteY4" fmla="*/ 531681 h 531681"/>
                <a:gd name="connsiteX5" fmla="*/ 0 w 532765"/>
                <a:gd name="connsiteY5" fmla="*/ 51621 h 531681"/>
                <a:gd name="connsiteX0" fmla="*/ 10224 w 542989"/>
                <a:gd name="connsiteY0" fmla="*/ 51621 h 531681"/>
                <a:gd name="connsiteX1" fmla="*/ 226124 w 542989"/>
                <a:gd name="connsiteY1" fmla="*/ 65591 h 531681"/>
                <a:gd name="connsiteX2" fmla="*/ 542989 w 542989"/>
                <a:gd name="connsiteY2" fmla="*/ 34476 h 531681"/>
                <a:gd name="connsiteX3" fmla="*/ 520764 w 542989"/>
                <a:gd name="connsiteY3" fmla="*/ 531681 h 531681"/>
                <a:gd name="connsiteX4" fmla="*/ 162624 w 542989"/>
                <a:gd name="connsiteY4" fmla="*/ 531681 h 531681"/>
                <a:gd name="connsiteX5" fmla="*/ 10224 w 542989"/>
                <a:gd name="connsiteY5" fmla="*/ 51621 h 531681"/>
                <a:gd name="connsiteX0" fmla="*/ 10224 w 588131"/>
                <a:gd name="connsiteY0" fmla="*/ 51621 h 531681"/>
                <a:gd name="connsiteX1" fmla="*/ 226124 w 588131"/>
                <a:gd name="connsiteY1" fmla="*/ 65591 h 531681"/>
                <a:gd name="connsiteX2" fmla="*/ 542989 w 588131"/>
                <a:gd name="connsiteY2" fmla="*/ 34476 h 531681"/>
                <a:gd name="connsiteX3" fmla="*/ 520764 w 588131"/>
                <a:gd name="connsiteY3" fmla="*/ 531681 h 531681"/>
                <a:gd name="connsiteX4" fmla="*/ 162624 w 588131"/>
                <a:gd name="connsiteY4" fmla="*/ 531681 h 531681"/>
                <a:gd name="connsiteX5" fmla="*/ 10224 w 588131"/>
                <a:gd name="connsiteY5" fmla="*/ 51621 h 531681"/>
                <a:gd name="connsiteX0" fmla="*/ 10224 w 583147"/>
                <a:gd name="connsiteY0" fmla="*/ 51621 h 531681"/>
                <a:gd name="connsiteX1" fmla="*/ 226124 w 583147"/>
                <a:gd name="connsiteY1" fmla="*/ 65591 h 531681"/>
                <a:gd name="connsiteX2" fmla="*/ 542989 w 583147"/>
                <a:gd name="connsiteY2" fmla="*/ 34476 h 531681"/>
                <a:gd name="connsiteX3" fmla="*/ 495364 w 583147"/>
                <a:gd name="connsiteY3" fmla="*/ 531681 h 531681"/>
                <a:gd name="connsiteX4" fmla="*/ 162624 w 583147"/>
                <a:gd name="connsiteY4" fmla="*/ 531681 h 531681"/>
                <a:gd name="connsiteX5" fmla="*/ 10224 w 583147"/>
                <a:gd name="connsiteY5" fmla="*/ 51621 h 531681"/>
                <a:gd name="connsiteX0" fmla="*/ 10224 w 590522"/>
                <a:gd name="connsiteY0" fmla="*/ 51621 h 531681"/>
                <a:gd name="connsiteX1" fmla="*/ 226124 w 590522"/>
                <a:gd name="connsiteY1" fmla="*/ 65591 h 531681"/>
                <a:gd name="connsiteX2" fmla="*/ 542989 w 590522"/>
                <a:gd name="connsiteY2" fmla="*/ 34476 h 531681"/>
                <a:gd name="connsiteX3" fmla="*/ 495364 w 590522"/>
                <a:gd name="connsiteY3" fmla="*/ 531681 h 531681"/>
                <a:gd name="connsiteX4" fmla="*/ 162624 w 590522"/>
                <a:gd name="connsiteY4" fmla="*/ 531681 h 531681"/>
                <a:gd name="connsiteX5" fmla="*/ 10224 w 590522"/>
                <a:gd name="connsiteY5" fmla="*/ 51621 h 531681"/>
                <a:gd name="connsiteX0" fmla="*/ 10224 w 589077"/>
                <a:gd name="connsiteY0" fmla="*/ 51621 h 531681"/>
                <a:gd name="connsiteX1" fmla="*/ 226124 w 589077"/>
                <a:gd name="connsiteY1" fmla="*/ 65591 h 531681"/>
                <a:gd name="connsiteX2" fmla="*/ 542989 w 589077"/>
                <a:gd name="connsiteY2" fmla="*/ 34476 h 531681"/>
                <a:gd name="connsiteX3" fmla="*/ 489014 w 589077"/>
                <a:gd name="connsiteY3" fmla="*/ 531681 h 531681"/>
                <a:gd name="connsiteX4" fmla="*/ 162624 w 589077"/>
                <a:gd name="connsiteY4" fmla="*/ 531681 h 531681"/>
                <a:gd name="connsiteX5" fmla="*/ 10224 w 589077"/>
                <a:gd name="connsiteY5" fmla="*/ 51621 h 53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077" h="531681">
                  <a:moveTo>
                    <a:pt x="10224" y="51621"/>
                  </a:moveTo>
                  <a:cubicBezTo>
                    <a:pt x="76899" y="-11244"/>
                    <a:pt x="152464" y="37651"/>
                    <a:pt x="226124" y="65591"/>
                  </a:cubicBezTo>
                  <a:cubicBezTo>
                    <a:pt x="356934" y="3361"/>
                    <a:pt x="433769" y="-29024"/>
                    <a:pt x="542989" y="34476"/>
                  </a:cubicBezTo>
                  <a:cubicBezTo>
                    <a:pt x="653056" y="184336"/>
                    <a:pt x="537697" y="365946"/>
                    <a:pt x="489014" y="531681"/>
                  </a:cubicBezTo>
                  <a:lnTo>
                    <a:pt x="162624" y="531681"/>
                  </a:lnTo>
                  <a:cubicBezTo>
                    <a:pt x="111824" y="371661"/>
                    <a:pt x="-40576" y="237041"/>
                    <a:pt x="10224" y="51621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26BBBD-3A19-4DE1-AB5D-A324F5304125}"/>
                </a:ext>
              </a:extLst>
            </p:cNvPr>
            <p:cNvSpPr/>
            <p:nvPr/>
          </p:nvSpPr>
          <p:spPr>
            <a:xfrm>
              <a:off x="3522915" y="514350"/>
              <a:ext cx="610934" cy="263525"/>
            </a:xfrm>
            <a:custGeom>
              <a:avLst/>
              <a:gdLst>
                <a:gd name="connsiteX0" fmla="*/ 0 w 236284"/>
                <a:gd name="connsiteY0" fmla="*/ 0 h 79375"/>
                <a:gd name="connsiteX1" fmla="*/ 236284 w 236284"/>
                <a:gd name="connsiteY1" fmla="*/ 0 h 79375"/>
                <a:gd name="connsiteX2" fmla="*/ 236284 w 236284"/>
                <a:gd name="connsiteY2" fmla="*/ 79375 h 79375"/>
                <a:gd name="connsiteX3" fmla="*/ 0 w 236284"/>
                <a:gd name="connsiteY3" fmla="*/ 79375 h 79375"/>
                <a:gd name="connsiteX4" fmla="*/ 0 w 236284"/>
                <a:gd name="connsiteY4" fmla="*/ 0 h 79375"/>
                <a:gd name="connsiteX0" fmla="*/ 0 w 356934"/>
                <a:gd name="connsiteY0" fmla="*/ 0 h 79375"/>
                <a:gd name="connsiteX1" fmla="*/ 356934 w 356934"/>
                <a:gd name="connsiteY1" fmla="*/ 53975 h 79375"/>
                <a:gd name="connsiteX2" fmla="*/ 236284 w 356934"/>
                <a:gd name="connsiteY2" fmla="*/ 79375 h 79375"/>
                <a:gd name="connsiteX3" fmla="*/ 0 w 356934"/>
                <a:gd name="connsiteY3" fmla="*/ 79375 h 79375"/>
                <a:gd name="connsiteX4" fmla="*/ 0 w 356934"/>
                <a:gd name="connsiteY4" fmla="*/ 0 h 79375"/>
                <a:gd name="connsiteX0" fmla="*/ 85725 w 356934"/>
                <a:gd name="connsiteY0" fmla="*/ 0 h 165100"/>
                <a:gd name="connsiteX1" fmla="*/ 356934 w 356934"/>
                <a:gd name="connsiteY1" fmla="*/ 139700 h 165100"/>
                <a:gd name="connsiteX2" fmla="*/ 236284 w 356934"/>
                <a:gd name="connsiteY2" fmla="*/ 165100 h 165100"/>
                <a:gd name="connsiteX3" fmla="*/ 0 w 356934"/>
                <a:gd name="connsiteY3" fmla="*/ 165100 h 165100"/>
                <a:gd name="connsiteX4" fmla="*/ 85725 w 356934"/>
                <a:gd name="connsiteY4" fmla="*/ 0 h 165100"/>
                <a:gd name="connsiteX0" fmla="*/ 241300 w 512509"/>
                <a:gd name="connsiteY0" fmla="*/ 0 h 165100"/>
                <a:gd name="connsiteX1" fmla="*/ 512509 w 512509"/>
                <a:gd name="connsiteY1" fmla="*/ 139700 h 165100"/>
                <a:gd name="connsiteX2" fmla="*/ 391859 w 512509"/>
                <a:gd name="connsiteY2" fmla="*/ 165100 h 165100"/>
                <a:gd name="connsiteX3" fmla="*/ 0 w 512509"/>
                <a:gd name="connsiteY3" fmla="*/ 127000 h 165100"/>
                <a:gd name="connsiteX4" fmla="*/ 241300 w 512509"/>
                <a:gd name="connsiteY4" fmla="*/ 0 h 165100"/>
                <a:gd name="connsiteX0" fmla="*/ 241300 w 512509"/>
                <a:gd name="connsiteY0" fmla="*/ 0 h 263525"/>
                <a:gd name="connsiteX1" fmla="*/ 512509 w 512509"/>
                <a:gd name="connsiteY1" fmla="*/ 139700 h 263525"/>
                <a:gd name="connsiteX2" fmla="*/ 356934 w 512509"/>
                <a:gd name="connsiteY2" fmla="*/ 263525 h 263525"/>
                <a:gd name="connsiteX3" fmla="*/ 0 w 512509"/>
                <a:gd name="connsiteY3" fmla="*/ 127000 h 263525"/>
                <a:gd name="connsiteX4" fmla="*/ 241300 w 512509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263525">
                  <a:moveTo>
                    <a:pt x="336550" y="0"/>
                  </a:moveTo>
                  <a:cubicBezTo>
                    <a:pt x="428011" y="46567"/>
                    <a:pt x="557573" y="93133"/>
                    <a:pt x="610934" y="139700"/>
                  </a:cubicBezTo>
                  <a:cubicBezTo>
                    <a:pt x="562251" y="193675"/>
                    <a:pt x="507217" y="222250"/>
                    <a:pt x="455359" y="263525"/>
                  </a:cubicBezTo>
                  <a:cubicBezTo>
                    <a:pt x="332148" y="176742"/>
                    <a:pt x="66061" y="236008"/>
                    <a:pt x="0" y="155575"/>
                  </a:cubicBezTo>
                  <a:cubicBezTo>
                    <a:pt x="52917" y="94192"/>
                    <a:pt x="210608" y="105833"/>
                    <a:pt x="336550" y="0"/>
                  </a:cubicBezTo>
                  <a:close/>
                </a:path>
              </a:pathLst>
            </a:custGeom>
            <a:solidFill>
              <a:srgbClr val="9680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3F7563-ED04-41F2-A815-F7DBC8BD36B8}"/>
                </a:ext>
              </a:extLst>
            </p:cNvPr>
            <p:cNvSpPr/>
            <p:nvPr/>
          </p:nvSpPr>
          <p:spPr>
            <a:xfrm rot="1293106">
              <a:off x="3406974" y="738100"/>
              <a:ext cx="553157" cy="1858045"/>
            </a:xfrm>
            <a:custGeom>
              <a:avLst/>
              <a:gdLst>
                <a:gd name="connsiteX0" fmla="*/ 0 w 208230"/>
                <a:gd name="connsiteY0" fmla="*/ 0 h 1705970"/>
                <a:gd name="connsiteX1" fmla="*/ 208230 w 208230"/>
                <a:gd name="connsiteY1" fmla="*/ 0 h 1705970"/>
                <a:gd name="connsiteX2" fmla="*/ 208230 w 208230"/>
                <a:gd name="connsiteY2" fmla="*/ 1705970 h 1705970"/>
                <a:gd name="connsiteX3" fmla="*/ 0 w 208230"/>
                <a:gd name="connsiteY3" fmla="*/ 1705970 h 1705970"/>
                <a:gd name="connsiteX4" fmla="*/ 0 w 208230"/>
                <a:gd name="connsiteY4" fmla="*/ 0 h 1705970"/>
                <a:gd name="connsiteX0" fmla="*/ 0 w 281411"/>
                <a:gd name="connsiteY0" fmla="*/ 151795 h 1857765"/>
                <a:gd name="connsiteX1" fmla="*/ 281411 w 281411"/>
                <a:gd name="connsiteY1" fmla="*/ 0 h 1857765"/>
                <a:gd name="connsiteX2" fmla="*/ 208230 w 281411"/>
                <a:gd name="connsiteY2" fmla="*/ 1857765 h 1857765"/>
                <a:gd name="connsiteX3" fmla="*/ 0 w 281411"/>
                <a:gd name="connsiteY3" fmla="*/ 1857765 h 1857765"/>
                <a:gd name="connsiteX4" fmla="*/ 0 w 281411"/>
                <a:gd name="connsiteY4" fmla="*/ 151795 h 1857765"/>
                <a:gd name="connsiteX0" fmla="*/ 0 w 297156"/>
                <a:gd name="connsiteY0" fmla="*/ 111929 h 1857765"/>
                <a:gd name="connsiteX1" fmla="*/ 297156 w 297156"/>
                <a:gd name="connsiteY1" fmla="*/ 0 h 1857765"/>
                <a:gd name="connsiteX2" fmla="*/ 223975 w 297156"/>
                <a:gd name="connsiteY2" fmla="*/ 1857765 h 1857765"/>
                <a:gd name="connsiteX3" fmla="*/ 15745 w 297156"/>
                <a:gd name="connsiteY3" fmla="*/ 1857765 h 1857765"/>
                <a:gd name="connsiteX4" fmla="*/ 0 w 297156"/>
                <a:gd name="connsiteY4" fmla="*/ 111929 h 1857765"/>
                <a:gd name="connsiteX0" fmla="*/ 229070 w 526226"/>
                <a:gd name="connsiteY0" fmla="*/ 111929 h 1857765"/>
                <a:gd name="connsiteX1" fmla="*/ 526226 w 526226"/>
                <a:gd name="connsiteY1" fmla="*/ 0 h 1857765"/>
                <a:gd name="connsiteX2" fmla="*/ 453045 w 526226"/>
                <a:gd name="connsiteY2" fmla="*/ 1857765 h 1857765"/>
                <a:gd name="connsiteX3" fmla="*/ 0 w 526226"/>
                <a:gd name="connsiteY3" fmla="*/ 1821323 h 1857765"/>
                <a:gd name="connsiteX4" fmla="*/ 229070 w 526226"/>
                <a:gd name="connsiteY4" fmla="*/ 111929 h 1857765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157" h="1858045">
                  <a:moveTo>
                    <a:pt x="229070" y="102084"/>
                  </a:moveTo>
                  <a:lnTo>
                    <a:pt x="553157" y="0"/>
                  </a:lnTo>
                  <a:cubicBezTo>
                    <a:pt x="268337" y="1459464"/>
                    <a:pt x="504634" y="1617323"/>
                    <a:pt x="544091" y="1858045"/>
                  </a:cubicBezTo>
                  <a:cubicBezTo>
                    <a:pt x="361313" y="1761154"/>
                    <a:pt x="180769" y="1760668"/>
                    <a:pt x="0" y="1811478"/>
                  </a:cubicBezTo>
                  <a:cubicBezTo>
                    <a:pt x="27409" y="1312217"/>
                    <a:pt x="266430" y="350461"/>
                    <a:pt x="229070" y="102084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DC0F91-1D2B-4897-8686-469A6EDD7810}"/>
                </a:ext>
              </a:extLst>
            </p:cNvPr>
            <p:cNvSpPr/>
            <p:nvPr/>
          </p:nvSpPr>
          <p:spPr>
            <a:xfrm>
              <a:off x="2883883" y="2356587"/>
              <a:ext cx="817691" cy="1678430"/>
            </a:xfrm>
            <a:custGeom>
              <a:avLst/>
              <a:gdLst>
                <a:gd name="connsiteX0" fmla="*/ 0 w 558800"/>
                <a:gd name="connsiteY0" fmla="*/ 0 h 1638300"/>
                <a:gd name="connsiteX1" fmla="*/ 558800 w 558800"/>
                <a:gd name="connsiteY1" fmla="*/ 0 h 1638300"/>
                <a:gd name="connsiteX2" fmla="*/ 558800 w 558800"/>
                <a:gd name="connsiteY2" fmla="*/ 1638300 h 1638300"/>
                <a:gd name="connsiteX3" fmla="*/ 0 w 558800"/>
                <a:gd name="connsiteY3" fmla="*/ 1638300 h 1638300"/>
                <a:gd name="connsiteX4" fmla="*/ 0 w 558800"/>
                <a:gd name="connsiteY4" fmla="*/ 0 h 163830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31750 w 590550"/>
                <a:gd name="connsiteY3" fmla="*/ 1670050 h 1670050"/>
                <a:gd name="connsiteX4" fmla="*/ 0 w 590550"/>
                <a:gd name="connsiteY4" fmla="*/ 0 h 167005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247650 w 590550"/>
                <a:gd name="connsiteY3" fmla="*/ 1644650 h 1670050"/>
                <a:gd name="connsiteX4" fmla="*/ 0 w 590550"/>
                <a:gd name="connsiteY4" fmla="*/ 0 h 1670050"/>
                <a:gd name="connsiteX0" fmla="*/ 104037 w 694587"/>
                <a:gd name="connsiteY0" fmla="*/ 0 h 1670050"/>
                <a:gd name="connsiteX1" fmla="*/ 694587 w 694587"/>
                <a:gd name="connsiteY1" fmla="*/ 31750 h 1670050"/>
                <a:gd name="connsiteX2" fmla="*/ 694587 w 694587"/>
                <a:gd name="connsiteY2" fmla="*/ 1670050 h 1670050"/>
                <a:gd name="connsiteX3" fmla="*/ 351687 w 694587"/>
                <a:gd name="connsiteY3" fmla="*/ 1644650 h 1670050"/>
                <a:gd name="connsiteX4" fmla="*/ 104037 w 694587"/>
                <a:gd name="connsiteY4" fmla="*/ 0 h 1670050"/>
                <a:gd name="connsiteX0" fmla="*/ 227141 w 817691"/>
                <a:gd name="connsiteY0" fmla="*/ 0 h 1670050"/>
                <a:gd name="connsiteX1" fmla="*/ 817691 w 817691"/>
                <a:gd name="connsiteY1" fmla="*/ 317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8380 h 1678430"/>
                <a:gd name="connsiteX1" fmla="*/ 703391 w 817691"/>
                <a:gd name="connsiteY1" fmla="*/ 230630 h 1678430"/>
                <a:gd name="connsiteX2" fmla="*/ 817691 w 817691"/>
                <a:gd name="connsiteY2" fmla="*/ 1678430 h 1678430"/>
                <a:gd name="connsiteX3" fmla="*/ 474791 w 817691"/>
                <a:gd name="connsiteY3" fmla="*/ 1653030 h 1678430"/>
                <a:gd name="connsiteX4" fmla="*/ 227141 w 817691"/>
                <a:gd name="connsiteY4" fmla="*/ 8380 h 167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91" h="1678430">
                  <a:moveTo>
                    <a:pt x="227141" y="8380"/>
                  </a:moveTo>
                  <a:cubicBezTo>
                    <a:pt x="392241" y="-25487"/>
                    <a:pt x="557341" y="42247"/>
                    <a:pt x="703391" y="230630"/>
                  </a:cubicBezTo>
                  <a:lnTo>
                    <a:pt x="817691" y="1678430"/>
                  </a:lnTo>
                  <a:lnTo>
                    <a:pt x="474791" y="1653030"/>
                  </a:lnTo>
                  <a:cubicBezTo>
                    <a:pt x="-191959" y="1333413"/>
                    <a:pt x="-39559" y="239097"/>
                    <a:pt x="227141" y="8380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269520-5F58-4A9C-9964-653D692D7CB2}"/>
                </a:ext>
              </a:extLst>
            </p:cNvPr>
            <p:cNvSpPr/>
            <p:nvPr/>
          </p:nvSpPr>
          <p:spPr>
            <a:xfrm>
              <a:off x="3145191" y="2533806"/>
              <a:ext cx="3058757" cy="1808581"/>
            </a:xfrm>
            <a:custGeom>
              <a:avLst/>
              <a:gdLst>
                <a:gd name="connsiteX0" fmla="*/ 0 w 2660650"/>
                <a:gd name="connsiteY0" fmla="*/ 0 h 531681"/>
                <a:gd name="connsiteX1" fmla="*/ 2660650 w 2660650"/>
                <a:gd name="connsiteY1" fmla="*/ 0 h 531681"/>
                <a:gd name="connsiteX2" fmla="*/ 2660650 w 2660650"/>
                <a:gd name="connsiteY2" fmla="*/ 531681 h 531681"/>
                <a:gd name="connsiteX3" fmla="*/ 0 w 2660650"/>
                <a:gd name="connsiteY3" fmla="*/ 531681 h 531681"/>
                <a:gd name="connsiteX4" fmla="*/ 0 w 2660650"/>
                <a:gd name="connsiteY4" fmla="*/ 0 h 5316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660650 w 2794000"/>
                <a:gd name="connsiteY2" fmla="*/ 69678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76200 w 2870200"/>
                <a:gd name="connsiteY0" fmla="*/ 165100 h 919031"/>
                <a:gd name="connsiteX1" fmla="*/ 2870200 w 2870200"/>
                <a:gd name="connsiteY1" fmla="*/ 0 h 919031"/>
                <a:gd name="connsiteX2" fmla="*/ 2806700 w 2870200"/>
                <a:gd name="connsiteY2" fmla="*/ 118931 h 919031"/>
                <a:gd name="connsiteX3" fmla="*/ 0 w 2870200"/>
                <a:gd name="connsiteY3" fmla="*/ 919031 h 919031"/>
                <a:gd name="connsiteX4" fmla="*/ 76200 w 2870200"/>
                <a:gd name="connsiteY4" fmla="*/ 165100 h 919031"/>
                <a:gd name="connsiteX0" fmla="*/ 76200 w 2870200"/>
                <a:gd name="connsiteY0" fmla="*/ 165100 h 1258957"/>
                <a:gd name="connsiteX1" fmla="*/ 2870200 w 2870200"/>
                <a:gd name="connsiteY1" fmla="*/ 0 h 1258957"/>
                <a:gd name="connsiteX2" fmla="*/ 2806700 w 2870200"/>
                <a:gd name="connsiteY2" fmla="*/ 118931 h 1258957"/>
                <a:gd name="connsiteX3" fmla="*/ 0 w 2870200"/>
                <a:gd name="connsiteY3" fmla="*/ 919031 h 1258957"/>
                <a:gd name="connsiteX4" fmla="*/ 76200 w 2870200"/>
                <a:gd name="connsiteY4" fmla="*/ 165100 h 1258957"/>
                <a:gd name="connsiteX0" fmla="*/ 76200 w 2844800"/>
                <a:gd name="connsiteY0" fmla="*/ 215900 h 1309757"/>
                <a:gd name="connsiteX1" fmla="*/ 2844800 w 2844800"/>
                <a:gd name="connsiteY1" fmla="*/ 0 h 1309757"/>
                <a:gd name="connsiteX2" fmla="*/ 2806700 w 2844800"/>
                <a:gd name="connsiteY2" fmla="*/ 169731 h 1309757"/>
                <a:gd name="connsiteX3" fmla="*/ 0 w 2844800"/>
                <a:gd name="connsiteY3" fmla="*/ 969831 h 1309757"/>
                <a:gd name="connsiteX4" fmla="*/ 76200 w 2844800"/>
                <a:gd name="connsiteY4" fmla="*/ 215900 h 1309757"/>
                <a:gd name="connsiteX0" fmla="*/ 76200 w 2844800"/>
                <a:gd name="connsiteY0" fmla="*/ 215900 h 1306996"/>
                <a:gd name="connsiteX1" fmla="*/ 2844800 w 2844800"/>
                <a:gd name="connsiteY1" fmla="*/ 0 h 1306996"/>
                <a:gd name="connsiteX2" fmla="*/ 2813050 w 2844800"/>
                <a:gd name="connsiteY2" fmla="*/ 157031 h 1306996"/>
                <a:gd name="connsiteX3" fmla="*/ 0 w 2844800"/>
                <a:gd name="connsiteY3" fmla="*/ 969831 h 1306996"/>
                <a:gd name="connsiteX4" fmla="*/ 76200 w 2844800"/>
                <a:gd name="connsiteY4" fmla="*/ 215900 h 1306996"/>
                <a:gd name="connsiteX0" fmla="*/ 76200 w 2844800"/>
                <a:gd name="connsiteY0" fmla="*/ 215900 h 1302246"/>
                <a:gd name="connsiteX1" fmla="*/ 2844800 w 2844800"/>
                <a:gd name="connsiteY1" fmla="*/ 0 h 1302246"/>
                <a:gd name="connsiteX2" fmla="*/ 2813050 w 2844800"/>
                <a:gd name="connsiteY2" fmla="*/ 157031 h 1302246"/>
                <a:gd name="connsiteX3" fmla="*/ 0 w 2844800"/>
                <a:gd name="connsiteY3" fmla="*/ 969831 h 1302246"/>
                <a:gd name="connsiteX4" fmla="*/ 76200 w 2844800"/>
                <a:gd name="connsiteY4" fmla="*/ 215900 h 1302246"/>
                <a:gd name="connsiteX0" fmla="*/ 76200 w 2844800"/>
                <a:gd name="connsiteY0" fmla="*/ 215900 h 1310621"/>
                <a:gd name="connsiteX1" fmla="*/ 2844800 w 2844800"/>
                <a:gd name="connsiteY1" fmla="*/ 0 h 1310621"/>
                <a:gd name="connsiteX2" fmla="*/ 2813050 w 2844800"/>
                <a:gd name="connsiteY2" fmla="*/ 157031 h 1310621"/>
                <a:gd name="connsiteX3" fmla="*/ 0 w 2844800"/>
                <a:gd name="connsiteY3" fmla="*/ 969831 h 1310621"/>
                <a:gd name="connsiteX4" fmla="*/ 76200 w 2844800"/>
                <a:gd name="connsiteY4" fmla="*/ 215900 h 1310621"/>
                <a:gd name="connsiteX0" fmla="*/ 76200 w 2844800"/>
                <a:gd name="connsiteY0" fmla="*/ 215900 h 1327448"/>
                <a:gd name="connsiteX1" fmla="*/ 2844800 w 2844800"/>
                <a:gd name="connsiteY1" fmla="*/ 0 h 1327448"/>
                <a:gd name="connsiteX2" fmla="*/ 2813050 w 2844800"/>
                <a:gd name="connsiteY2" fmla="*/ 157031 h 1327448"/>
                <a:gd name="connsiteX3" fmla="*/ 0 w 2844800"/>
                <a:gd name="connsiteY3" fmla="*/ 969831 h 1327448"/>
                <a:gd name="connsiteX4" fmla="*/ 76200 w 2844800"/>
                <a:gd name="connsiteY4" fmla="*/ 215900 h 1327448"/>
                <a:gd name="connsiteX0" fmla="*/ 218561 w 2987161"/>
                <a:gd name="connsiteY0" fmla="*/ 215900 h 1327448"/>
                <a:gd name="connsiteX1" fmla="*/ 2987161 w 2987161"/>
                <a:gd name="connsiteY1" fmla="*/ 0 h 1327448"/>
                <a:gd name="connsiteX2" fmla="*/ 2955411 w 2987161"/>
                <a:gd name="connsiteY2" fmla="*/ 157031 h 1327448"/>
                <a:gd name="connsiteX3" fmla="*/ 142361 w 2987161"/>
                <a:gd name="connsiteY3" fmla="*/ 969831 h 1327448"/>
                <a:gd name="connsiteX4" fmla="*/ 218561 w 2987161"/>
                <a:gd name="connsiteY4" fmla="*/ 215900 h 1327448"/>
                <a:gd name="connsiteX0" fmla="*/ 238644 w 3007244"/>
                <a:gd name="connsiteY0" fmla="*/ 215900 h 1377389"/>
                <a:gd name="connsiteX1" fmla="*/ 3007244 w 3007244"/>
                <a:gd name="connsiteY1" fmla="*/ 0 h 1377389"/>
                <a:gd name="connsiteX2" fmla="*/ 2975494 w 3007244"/>
                <a:gd name="connsiteY2" fmla="*/ 157031 h 1377389"/>
                <a:gd name="connsiteX3" fmla="*/ 137044 w 3007244"/>
                <a:gd name="connsiteY3" fmla="*/ 1033331 h 1377389"/>
                <a:gd name="connsiteX4" fmla="*/ 238644 w 3007244"/>
                <a:gd name="connsiteY4" fmla="*/ 215900 h 1377389"/>
                <a:gd name="connsiteX0" fmla="*/ 238644 w 3007244"/>
                <a:gd name="connsiteY0" fmla="*/ 215900 h 1291158"/>
                <a:gd name="connsiteX1" fmla="*/ 3007244 w 3007244"/>
                <a:gd name="connsiteY1" fmla="*/ 0 h 1291158"/>
                <a:gd name="connsiteX2" fmla="*/ 2975494 w 3007244"/>
                <a:gd name="connsiteY2" fmla="*/ 157031 h 1291158"/>
                <a:gd name="connsiteX3" fmla="*/ 137044 w 3007244"/>
                <a:gd name="connsiteY3" fmla="*/ 1033331 h 1291158"/>
                <a:gd name="connsiteX4" fmla="*/ 238644 w 3007244"/>
                <a:gd name="connsiteY4" fmla="*/ 215900 h 1291158"/>
                <a:gd name="connsiteX0" fmla="*/ 238644 w 3007244"/>
                <a:gd name="connsiteY0" fmla="*/ 215900 h 1327151"/>
                <a:gd name="connsiteX1" fmla="*/ 3007244 w 3007244"/>
                <a:gd name="connsiteY1" fmla="*/ 0 h 1327151"/>
                <a:gd name="connsiteX2" fmla="*/ 2975494 w 3007244"/>
                <a:gd name="connsiteY2" fmla="*/ 157031 h 1327151"/>
                <a:gd name="connsiteX3" fmla="*/ 137044 w 3007244"/>
                <a:gd name="connsiteY3" fmla="*/ 1033331 h 1327151"/>
                <a:gd name="connsiteX4" fmla="*/ 238644 w 3007244"/>
                <a:gd name="connsiteY4" fmla="*/ 215900 h 1327151"/>
                <a:gd name="connsiteX0" fmla="*/ 213604 w 3013954"/>
                <a:gd name="connsiteY0" fmla="*/ 0 h 1416051"/>
                <a:gd name="connsiteX1" fmla="*/ 3013954 w 3013954"/>
                <a:gd name="connsiteY1" fmla="*/ 88900 h 1416051"/>
                <a:gd name="connsiteX2" fmla="*/ 2982204 w 3013954"/>
                <a:gd name="connsiteY2" fmla="*/ 245931 h 1416051"/>
                <a:gd name="connsiteX3" fmla="*/ 143754 w 3013954"/>
                <a:gd name="connsiteY3" fmla="*/ 1122231 h 1416051"/>
                <a:gd name="connsiteX4" fmla="*/ 213604 w 3013954"/>
                <a:gd name="connsiteY4" fmla="*/ 0 h 1416051"/>
                <a:gd name="connsiteX0" fmla="*/ 258407 w 3058757"/>
                <a:gd name="connsiteY0" fmla="*/ 0 h 1416051"/>
                <a:gd name="connsiteX1" fmla="*/ 3058757 w 3058757"/>
                <a:gd name="connsiteY1" fmla="*/ 88900 h 1416051"/>
                <a:gd name="connsiteX2" fmla="*/ 3027007 w 3058757"/>
                <a:gd name="connsiteY2" fmla="*/ 245931 h 1416051"/>
                <a:gd name="connsiteX3" fmla="*/ 188557 w 3058757"/>
                <a:gd name="connsiteY3" fmla="*/ 1122231 h 1416051"/>
                <a:gd name="connsiteX4" fmla="*/ 258407 w 3058757"/>
                <a:gd name="connsiteY4" fmla="*/ 0 h 1416051"/>
                <a:gd name="connsiteX0" fmla="*/ 258407 w 3058757"/>
                <a:gd name="connsiteY0" fmla="*/ 292992 h 1709043"/>
                <a:gd name="connsiteX1" fmla="*/ 3058757 w 3058757"/>
                <a:gd name="connsiteY1" fmla="*/ 381892 h 1709043"/>
                <a:gd name="connsiteX2" fmla="*/ 3027007 w 3058757"/>
                <a:gd name="connsiteY2" fmla="*/ 538923 h 1709043"/>
                <a:gd name="connsiteX3" fmla="*/ 188557 w 3058757"/>
                <a:gd name="connsiteY3" fmla="*/ 1415223 h 1709043"/>
                <a:gd name="connsiteX4" fmla="*/ 258407 w 3058757"/>
                <a:gd name="connsiteY4" fmla="*/ 292992 h 1709043"/>
                <a:gd name="connsiteX0" fmla="*/ 258407 w 3058757"/>
                <a:gd name="connsiteY0" fmla="*/ 392530 h 1808581"/>
                <a:gd name="connsiteX1" fmla="*/ 3058757 w 3058757"/>
                <a:gd name="connsiteY1" fmla="*/ 481430 h 1808581"/>
                <a:gd name="connsiteX2" fmla="*/ 3027007 w 3058757"/>
                <a:gd name="connsiteY2" fmla="*/ 638461 h 1808581"/>
                <a:gd name="connsiteX3" fmla="*/ 188557 w 3058757"/>
                <a:gd name="connsiteY3" fmla="*/ 1514761 h 1808581"/>
                <a:gd name="connsiteX4" fmla="*/ 258407 w 3058757"/>
                <a:gd name="connsiteY4" fmla="*/ 392530 h 180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757" h="1808581">
                  <a:moveTo>
                    <a:pt x="258407" y="392530"/>
                  </a:moveTo>
                  <a:cubicBezTo>
                    <a:pt x="1014057" y="-301737"/>
                    <a:pt x="2620607" y="51747"/>
                    <a:pt x="3058757" y="481430"/>
                  </a:cubicBezTo>
                  <a:lnTo>
                    <a:pt x="3027007" y="638461"/>
                  </a:lnTo>
                  <a:cubicBezTo>
                    <a:pt x="2104140" y="1713728"/>
                    <a:pt x="647874" y="2147644"/>
                    <a:pt x="188557" y="1514761"/>
                  </a:cubicBezTo>
                  <a:cubicBezTo>
                    <a:pt x="-160693" y="1034851"/>
                    <a:pt x="42507" y="605740"/>
                    <a:pt x="258407" y="392530"/>
                  </a:cubicBezTo>
                  <a:close/>
                </a:path>
              </a:pathLst>
            </a:custGeom>
            <a:solidFill>
              <a:srgbClr val="0611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B9C4B7-068B-4AE5-8C6D-F7D039ED94CC}"/>
                </a:ext>
              </a:extLst>
            </p:cNvPr>
            <p:cNvSpPr/>
            <p:nvPr/>
          </p:nvSpPr>
          <p:spPr>
            <a:xfrm>
              <a:off x="5712426" y="2746485"/>
              <a:ext cx="692249" cy="852378"/>
            </a:xfrm>
            <a:custGeom>
              <a:avLst/>
              <a:gdLst>
                <a:gd name="connsiteX0" fmla="*/ 0 w 157162"/>
                <a:gd name="connsiteY0" fmla="*/ 0 h 271463"/>
                <a:gd name="connsiteX1" fmla="*/ 157162 w 157162"/>
                <a:gd name="connsiteY1" fmla="*/ 0 h 271463"/>
                <a:gd name="connsiteX2" fmla="*/ 157162 w 157162"/>
                <a:gd name="connsiteY2" fmla="*/ 271463 h 271463"/>
                <a:gd name="connsiteX3" fmla="*/ 0 w 157162"/>
                <a:gd name="connsiteY3" fmla="*/ 271463 h 271463"/>
                <a:gd name="connsiteX4" fmla="*/ 0 w 157162"/>
                <a:gd name="connsiteY4" fmla="*/ 0 h 271463"/>
                <a:gd name="connsiteX0" fmla="*/ 0 w 211137"/>
                <a:gd name="connsiteY0" fmla="*/ 0 h 417513"/>
                <a:gd name="connsiteX1" fmla="*/ 211137 w 211137"/>
                <a:gd name="connsiteY1" fmla="*/ 146050 h 417513"/>
                <a:gd name="connsiteX2" fmla="*/ 211137 w 211137"/>
                <a:gd name="connsiteY2" fmla="*/ 417513 h 417513"/>
                <a:gd name="connsiteX3" fmla="*/ 53975 w 211137"/>
                <a:gd name="connsiteY3" fmla="*/ 417513 h 417513"/>
                <a:gd name="connsiteX4" fmla="*/ 0 w 211137"/>
                <a:gd name="connsiteY4" fmla="*/ 0 h 417513"/>
                <a:gd name="connsiteX0" fmla="*/ 31750 w 242887"/>
                <a:gd name="connsiteY0" fmla="*/ 0 h 735013"/>
                <a:gd name="connsiteX1" fmla="*/ 242887 w 242887"/>
                <a:gd name="connsiteY1" fmla="*/ 146050 h 735013"/>
                <a:gd name="connsiteX2" fmla="*/ 242887 w 242887"/>
                <a:gd name="connsiteY2" fmla="*/ 417513 h 735013"/>
                <a:gd name="connsiteX3" fmla="*/ 0 w 242887"/>
                <a:gd name="connsiteY3" fmla="*/ 735013 h 735013"/>
                <a:gd name="connsiteX4" fmla="*/ 31750 w 242887"/>
                <a:gd name="connsiteY4" fmla="*/ 0 h 735013"/>
                <a:gd name="connsiteX0" fmla="*/ 25400 w 242887"/>
                <a:gd name="connsiteY0" fmla="*/ 0 h 760413"/>
                <a:gd name="connsiteX1" fmla="*/ 242887 w 242887"/>
                <a:gd name="connsiteY1" fmla="*/ 171450 h 760413"/>
                <a:gd name="connsiteX2" fmla="*/ 242887 w 242887"/>
                <a:gd name="connsiteY2" fmla="*/ 442913 h 760413"/>
                <a:gd name="connsiteX3" fmla="*/ 0 w 242887"/>
                <a:gd name="connsiteY3" fmla="*/ 760413 h 760413"/>
                <a:gd name="connsiteX4" fmla="*/ 25400 w 242887"/>
                <a:gd name="connsiteY4" fmla="*/ 0 h 760413"/>
                <a:gd name="connsiteX0" fmla="*/ 25400 w 449262"/>
                <a:gd name="connsiteY0" fmla="*/ 73025 h 833438"/>
                <a:gd name="connsiteX1" fmla="*/ 449262 w 449262"/>
                <a:gd name="connsiteY1" fmla="*/ 0 h 833438"/>
                <a:gd name="connsiteX2" fmla="*/ 242887 w 449262"/>
                <a:gd name="connsiteY2" fmla="*/ 515938 h 833438"/>
                <a:gd name="connsiteX3" fmla="*/ 0 w 449262"/>
                <a:gd name="connsiteY3" fmla="*/ 833438 h 833438"/>
                <a:gd name="connsiteX4" fmla="*/ 25400 w 449262"/>
                <a:gd name="connsiteY4" fmla="*/ 73025 h 833438"/>
                <a:gd name="connsiteX0" fmla="*/ 25400 w 517676"/>
                <a:gd name="connsiteY0" fmla="*/ 73025 h 833438"/>
                <a:gd name="connsiteX1" fmla="*/ 449262 w 517676"/>
                <a:gd name="connsiteY1" fmla="*/ 0 h 833438"/>
                <a:gd name="connsiteX2" fmla="*/ 515937 w 517676"/>
                <a:gd name="connsiteY2" fmla="*/ 180975 h 833438"/>
                <a:gd name="connsiteX3" fmla="*/ 242887 w 517676"/>
                <a:gd name="connsiteY3" fmla="*/ 515938 h 833438"/>
                <a:gd name="connsiteX4" fmla="*/ 0 w 517676"/>
                <a:gd name="connsiteY4" fmla="*/ 833438 h 833438"/>
                <a:gd name="connsiteX5" fmla="*/ 25400 w 517676"/>
                <a:gd name="connsiteY5" fmla="*/ 73025 h 833438"/>
                <a:gd name="connsiteX0" fmla="*/ 25400 w 520509"/>
                <a:gd name="connsiteY0" fmla="*/ 73025 h 833438"/>
                <a:gd name="connsiteX1" fmla="*/ 449262 w 520509"/>
                <a:gd name="connsiteY1" fmla="*/ 0 h 833438"/>
                <a:gd name="connsiteX2" fmla="*/ 319087 w 520509"/>
                <a:gd name="connsiteY2" fmla="*/ 88900 h 833438"/>
                <a:gd name="connsiteX3" fmla="*/ 515937 w 520509"/>
                <a:gd name="connsiteY3" fmla="*/ 180975 h 833438"/>
                <a:gd name="connsiteX4" fmla="*/ 242887 w 520509"/>
                <a:gd name="connsiteY4" fmla="*/ 515938 h 833438"/>
                <a:gd name="connsiteX5" fmla="*/ 0 w 520509"/>
                <a:gd name="connsiteY5" fmla="*/ 833438 h 833438"/>
                <a:gd name="connsiteX6" fmla="*/ 25400 w 520509"/>
                <a:gd name="connsiteY6" fmla="*/ 73025 h 833438"/>
                <a:gd name="connsiteX0" fmla="*/ 25400 w 515937"/>
                <a:gd name="connsiteY0" fmla="*/ 73025 h 833438"/>
                <a:gd name="connsiteX1" fmla="*/ 449262 w 515937"/>
                <a:gd name="connsiteY1" fmla="*/ 0 h 833438"/>
                <a:gd name="connsiteX2" fmla="*/ 319087 w 515937"/>
                <a:gd name="connsiteY2" fmla="*/ 88900 h 833438"/>
                <a:gd name="connsiteX3" fmla="*/ 515937 w 515937"/>
                <a:gd name="connsiteY3" fmla="*/ 180975 h 833438"/>
                <a:gd name="connsiteX4" fmla="*/ 436562 w 515937"/>
                <a:gd name="connsiteY4" fmla="*/ 212725 h 833438"/>
                <a:gd name="connsiteX5" fmla="*/ 242887 w 515937"/>
                <a:gd name="connsiteY5" fmla="*/ 515938 h 833438"/>
                <a:gd name="connsiteX6" fmla="*/ 0 w 515937"/>
                <a:gd name="connsiteY6" fmla="*/ 833438 h 833438"/>
                <a:gd name="connsiteX7" fmla="*/ 25400 w 515937"/>
                <a:gd name="connsiteY7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242887 w 551562"/>
                <a:gd name="connsiteY6" fmla="*/ 515938 h 833438"/>
                <a:gd name="connsiteX7" fmla="*/ 0 w 551562"/>
                <a:gd name="connsiteY7" fmla="*/ 833438 h 833438"/>
                <a:gd name="connsiteX8" fmla="*/ 25400 w 551562"/>
                <a:gd name="connsiteY8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242887 w 551562"/>
                <a:gd name="connsiteY7" fmla="*/ 515938 h 833438"/>
                <a:gd name="connsiteX8" fmla="*/ 0 w 551562"/>
                <a:gd name="connsiteY8" fmla="*/ 833438 h 833438"/>
                <a:gd name="connsiteX9" fmla="*/ 25400 w 551562"/>
                <a:gd name="connsiteY9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242887 w 551562"/>
                <a:gd name="connsiteY8" fmla="*/ 515938 h 833438"/>
                <a:gd name="connsiteX9" fmla="*/ 0 w 551562"/>
                <a:gd name="connsiteY9" fmla="*/ 833438 h 833438"/>
                <a:gd name="connsiteX10" fmla="*/ 25400 w 551562"/>
                <a:gd name="connsiteY10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242887 w 551562"/>
                <a:gd name="connsiteY9" fmla="*/ 515938 h 833438"/>
                <a:gd name="connsiteX10" fmla="*/ 0 w 551562"/>
                <a:gd name="connsiteY10" fmla="*/ 833438 h 833438"/>
                <a:gd name="connsiteX11" fmla="*/ 25400 w 551562"/>
                <a:gd name="connsiteY11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42887 w 551562"/>
                <a:gd name="connsiteY10" fmla="*/ 5159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0 w 551562"/>
                <a:gd name="connsiteY12" fmla="*/ 833438 h 833438"/>
                <a:gd name="connsiteX13" fmla="*/ 25400 w 551562"/>
                <a:gd name="connsiteY13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91965 h 852378"/>
                <a:gd name="connsiteX1" fmla="*/ 449262 w 551562"/>
                <a:gd name="connsiteY1" fmla="*/ 18940 h 852378"/>
                <a:gd name="connsiteX2" fmla="*/ 319087 w 551562"/>
                <a:gd name="connsiteY2" fmla="*/ 107840 h 852378"/>
                <a:gd name="connsiteX3" fmla="*/ 515937 w 551562"/>
                <a:gd name="connsiteY3" fmla="*/ 199915 h 852378"/>
                <a:gd name="connsiteX4" fmla="*/ 436562 w 551562"/>
                <a:gd name="connsiteY4" fmla="*/ 231665 h 852378"/>
                <a:gd name="connsiteX5" fmla="*/ 550862 w 551562"/>
                <a:gd name="connsiteY5" fmla="*/ 387240 h 852378"/>
                <a:gd name="connsiteX6" fmla="*/ 427036 w 551562"/>
                <a:gd name="connsiteY6" fmla="*/ 377715 h 852378"/>
                <a:gd name="connsiteX7" fmla="*/ 496886 w 551562"/>
                <a:gd name="connsiteY7" fmla="*/ 565040 h 852378"/>
                <a:gd name="connsiteX8" fmla="*/ 382586 w 551562"/>
                <a:gd name="connsiteY8" fmla="*/ 507890 h 852378"/>
                <a:gd name="connsiteX9" fmla="*/ 363536 w 551562"/>
                <a:gd name="connsiteY9" fmla="*/ 688865 h 852378"/>
                <a:gd name="connsiteX10" fmla="*/ 293687 w 551562"/>
                <a:gd name="connsiteY10" fmla="*/ 560278 h 852378"/>
                <a:gd name="connsiteX11" fmla="*/ 207961 w 551562"/>
                <a:gd name="connsiteY11" fmla="*/ 771415 h 852378"/>
                <a:gd name="connsiteX12" fmla="*/ 153986 w 551562"/>
                <a:gd name="connsiteY12" fmla="*/ 634890 h 852378"/>
                <a:gd name="connsiteX13" fmla="*/ 0 w 551562"/>
                <a:gd name="connsiteY13" fmla="*/ 852378 h 852378"/>
                <a:gd name="connsiteX14" fmla="*/ 25400 w 551562"/>
                <a:gd name="connsiteY14" fmla="*/ 91965 h 852378"/>
                <a:gd name="connsiteX0" fmla="*/ 114540 w 640702"/>
                <a:gd name="connsiteY0" fmla="*/ 91965 h 852378"/>
                <a:gd name="connsiteX1" fmla="*/ 538402 w 640702"/>
                <a:gd name="connsiteY1" fmla="*/ 18940 h 852378"/>
                <a:gd name="connsiteX2" fmla="*/ 408227 w 640702"/>
                <a:gd name="connsiteY2" fmla="*/ 107840 h 852378"/>
                <a:gd name="connsiteX3" fmla="*/ 605077 w 640702"/>
                <a:gd name="connsiteY3" fmla="*/ 199915 h 852378"/>
                <a:gd name="connsiteX4" fmla="*/ 525702 w 640702"/>
                <a:gd name="connsiteY4" fmla="*/ 231665 h 852378"/>
                <a:gd name="connsiteX5" fmla="*/ 640002 w 640702"/>
                <a:gd name="connsiteY5" fmla="*/ 387240 h 852378"/>
                <a:gd name="connsiteX6" fmla="*/ 516176 w 640702"/>
                <a:gd name="connsiteY6" fmla="*/ 377715 h 852378"/>
                <a:gd name="connsiteX7" fmla="*/ 586026 w 640702"/>
                <a:gd name="connsiteY7" fmla="*/ 565040 h 852378"/>
                <a:gd name="connsiteX8" fmla="*/ 471726 w 640702"/>
                <a:gd name="connsiteY8" fmla="*/ 507890 h 852378"/>
                <a:gd name="connsiteX9" fmla="*/ 452676 w 640702"/>
                <a:gd name="connsiteY9" fmla="*/ 688865 h 852378"/>
                <a:gd name="connsiteX10" fmla="*/ 382827 w 640702"/>
                <a:gd name="connsiteY10" fmla="*/ 560278 h 852378"/>
                <a:gd name="connsiteX11" fmla="*/ 297101 w 640702"/>
                <a:gd name="connsiteY11" fmla="*/ 771415 h 852378"/>
                <a:gd name="connsiteX12" fmla="*/ 243126 w 640702"/>
                <a:gd name="connsiteY12" fmla="*/ 634890 h 852378"/>
                <a:gd name="connsiteX13" fmla="*/ 89140 w 640702"/>
                <a:gd name="connsiteY13" fmla="*/ 852378 h 852378"/>
                <a:gd name="connsiteX14" fmla="*/ 114540 w 640702"/>
                <a:gd name="connsiteY14" fmla="*/ 91965 h 852378"/>
                <a:gd name="connsiteX0" fmla="*/ 166087 w 692249"/>
                <a:gd name="connsiteY0" fmla="*/ 91965 h 852378"/>
                <a:gd name="connsiteX1" fmla="*/ 589949 w 692249"/>
                <a:gd name="connsiteY1" fmla="*/ 18940 h 852378"/>
                <a:gd name="connsiteX2" fmla="*/ 459774 w 692249"/>
                <a:gd name="connsiteY2" fmla="*/ 107840 h 852378"/>
                <a:gd name="connsiteX3" fmla="*/ 656624 w 692249"/>
                <a:gd name="connsiteY3" fmla="*/ 199915 h 852378"/>
                <a:gd name="connsiteX4" fmla="*/ 577249 w 692249"/>
                <a:gd name="connsiteY4" fmla="*/ 231665 h 852378"/>
                <a:gd name="connsiteX5" fmla="*/ 691549 w 692249"/>
                <a:gd name="connsiteY5" fmla="*/ 387240 h 852378"/>
                <a:gd name="connsiteX6" fmla="*/ 567723 w 692249"/>
                <a:gd name="connsiteY6" fmla="*/ 377715 h 852378"/>
                <a:gd name="connsiteX7" fmla="*/ 637573 w 692249"/>
                <a:gd name="connsiteY7" fmla="*/ 565040 h 852378"/>
                <a:gd name="connsiteX8" fmla="*/ 523273 w 692249"/>
                <a:gd name="connsiteY8" fmla="*/ 507890 h 852378"/>
                <a:gd name="connsiteX9" fmla="*/ 504223 w 692249"/>
                <a:gd name="connsiteY9" fmla="*/ 688865 h 852378"/>
                <a:gd name="connsiteX10" fmla="*/ 434374 w 692249"/>
                <a:gd name="connsiteY10" fmla="*/ 560278 h 852378"/>
                <a:gd name="connsiteX11" fmla="*/ 348648 w 692249"/>
                <a:gd name="connsiteY11" fmla="*/ 771415 h 852378"/>
                <a:gd name="connsiteX12" fmla="*/ 294673 w 692249"/>
                <a:gd name="connsiteY12" fmla="*/ 634890 h 852378"/>
                <a:gd name="connsiteX13" fmla="*/ 140687 w 692249"/>
                <a:gd name="connsiteY13" fmla="*/ 852378 h 852378"/>
                <a:gd name="connsiteX14" fmla="*/ 166087 w 692249"/>
                <a:gd name="connsiteY14" fmla="*/ 91965 h 85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2249" h="852378">
                  <a:moveTo>
                    <a:pt x="166087" y="91965"/>
                  </a:moveTo>
                  <a:cubicBezTo>
                    <a:pt x="278799" y="-18102"/>
                    <a:pt x="547087" y="-10693"/>
                    <a:pt x="589949" y="18940"/>
                  </a:cubicBezTo>
                  <a:cubicBezTo>
                    <a:pt x="665355" y="19998"/>
                    <a:pt x="448662" y="77678"/>
                    <a:pt x="459774" y="107840"/>
                  </a:cubicBezTo>
                  <a:cubicBezTo>
                    <a:pt x="470886" y="138002"/>
                    <a:pt x="630695" y="175573"/>
                    <a:pt x="656624" y="199915"/>
                  </a:cubicBezTo>
                  <a:cubicBezTo>
                    <a:pt x="642866" y="217907"/>
                    <a:pt x="591007" y="213673"/>
                    <a:pt x="577249" y="231665"/>
                  </a:cubicBezTo>
                  <a:cubicBezTo>
                    <a:pt x="565607" y="249657"/>
                    <a:pt x="703191" y="369248"/>
                    <a:pt x="691549" y="387240"/>
                  </a:cubicBezTo>
                  <a:cubicBezTo>
                    <a:pt x="671440" y="398882"/>
                    <a:pt x="587832" y="366073"/>
                    <a:pt x="567723" y="377715"/>
                  </a:cubicBezTo>
                  <a:cubicBezTo>
                    <a:pt x="557140" y="386182"/>
                    <a:pt x="648156" y="556573"/>
                    <a:pt x="637573" y="565040"/>
                  </a:cubicBezTo>
                  <a:cubicBezTo>
                    <a:pt x="591006" y="558690"/>
                    <a:pt x="569840" y="514240"/>
                    <a:pt x="523273" y="507890"/>
                  </a:cubicBezTo>
                  <a:cubicBezTo>
                    <a:pt x="498931" y="512123"/>
                    <a:pt x="528565" y="684632"/>
                    <a:pt x="504223" y="688865"/>
                  </a:cubicBezTo>
                  <a:lnTo>
                    <a:pt x="434374" y="560278"/>
                  </a:lnTo>
                  <a:cubicBezTo>
                    <a:pt x="412149" y="581974"/>
                    <a:pt x="370873" y="749719"/>
                    <a:pt x="348648" y="771415"/>
                  </a:cubicBezTo>
                  <a:cubicBezTo>
                    <a:pt x="312665" y="785173"/>
                    <a:pt x="330656" y="621132"/>
                    <a:pt x="294673" y="634890"/>
                  </a:cubicBezTo>
                  <a:lnTo>
                    <a:pt x="140687" y="852378"/>
                  </a:lnTo>
                  <a:cubicBezTo>
                    <a:pt x="-69921" y="646532"/>
                    <a:pt x="-29705" y="189861"/>
                    <a:pt x="166087" y="91965"/>
                  </a:cubicBezTo>
                  <a:close/>
                </a:path>
              </a:pathLst>
            </a:custGeom>
            <a:solidFill>
              <a:srgbClr val="9680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873C0A-415A-4EDE-B1A2-A8490029641C}"/>
                </a:ext>
              </a:extLst>
            </p:cNvPr>
            <p:cNvSpPr/>
            <p:nvPr/>
          </p:nvSpPr>
          <p:spPr>
            <a:xfrm>
              <a:off x="3864223" y="3527425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048683-FFB4-4DDD-9B04-B24C38F9DA6A}"/>
                </a:ext>
              </a:extLst>
            </p:cNvPr>
            <p:cNvSpPr/>
            <p:nvPr/>
          </p:nvSpPr>
          <p:spPr>
            <a:xfrm>
              <a:off x="4095751" y="4721497"/>
              <a:ext cx="385764" cy="48435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D4796E-2ED8-40E5-94BE-252295FC8A76}"/>
                </a:ext>
              </a:extLst>
            </p:cNvPr>
            <p:cNvSpPr/>
            <p:nvPr/>
          </p:nvSpPr>
          <p:spPr>
            <a:xfrm rot="1038277">
              <a:off x="3899577" y="5075465"/>
              <a:ext cx="310895" cy="1441251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0895"/>
                <a:gd name="connsiteY0" fmla="*/ 73871 h 1441251"/>
                <a:gd name="connsiteX1" fmla="*/ 276599 w 310895"/>
                <a:gd name="connsiteY1" fmla="*/ 0 h 1441251"/>
                <a:gd name="connsiteX2" fmla="*/ 310895 w 310895"/>
                <a:gd name="connsiteY2" fmla="*/ 1363494 h 1441251"/>
                <a:gd name="connsiteX3" fmla="*/ 0 w 310895"/>
                <a:gd name="connsiteY3" fmla="*/ 1441251 h 1441251"/>
                <a:gd name="connsiteX4" fmla="*/ 74236 w 310895"/>
                <a:gd name="connsiteY4" fmla="*/ 73871 h 144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895" h="1441251">
                  <a:moveTo>
                    <a:pt x="74236" y="73871"/>
                  </a:moveTo>
                  <a:lnTo>
                    <a:pt x="276599" y="0"/>
                  </a:lnTo>
                  <a:lnTo>
                    <a:pt x="310895" y="1363494"/>
                  </a:lnTo>
                  <a:lnTo>
                    <a:pt x="0" y="1441251"/>
                  </a:lnTo>
                  <a:cubicBezTo>
                    <a:pt x="111960" y="993205"/>
                    <a:pt x="133643" y="463540"/>
                    <a:pt x="74236" y="73871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D593F5-4931-4FC5-A6B8-839B258E08EB}"/>
                </a:ext>
              </a:extLst>
            </p:cNvPr>
            <p:cNvSpPr/>
            <p:nvPr/>
          </p:nvSpPr>
          <p:spPr>
            <a:xfrm>
              <a:off x="2820957" y="6396041"/>
              <a:ext cx="1209364" cy="377167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90354 w 1206807"/>
                <a:gd name="connsiteY0" fmla="*/ 3175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90354 w 1206807"/>
                <a:gd name="connsiteY7" fmla="*/ 3175 h 377167"/>
                <a:gd name="connsiteX0" fmla="*/ 890354 w 1209364"/>
                <a:gd name="connsiteY0" fmla="*/ 3175 h 377167"/>
                <a:gd name="connsiteX1" fmla="*/ 1190656 w 1209364"/>
                <a:gd name="connsiteY1" fmla="*/ 0 h 377167"/>
                <a:gd name="connsiteX2" fmla="*/ 1155732 w 1209364"/>
                <a:gd name="connsiteY2" fmla="*/ 300988 h 377167"/>
                <a:gd name="connsiteX3" fmla="*/ 831881 w 1209364"/>
                <a:gd name="connsiteY3" fmla="*/ 266699 h 377167"/>
                <a:gd name="connsiteX4" fmla="*/ 250856 w 1209364"/>
                <a:gd name="connsiteY4" fmla="*/ 376235 h 377167"/>
                <a:gd name="connsiteX5" fmla="*/ 250857 w 1209364"/>
                <a:gd name="connsiteY5" fmla="*/ 247647 h 377167"/>
                <a:gd name="connsiteX6" fmla="*/ 4529 w 1209364"/>
                <a:gd name="connsiteY6" fmla="*/ 253363 h 377167"/>
                <a:gd name="connsiteX7" fmla="*/ 890354 w 1209364"/>
                <a:gd name="connsiteY7" fmla="*/ 3175 h 3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9364" h="377167">
                  <a:moveTo>
                    <a:pt x="890354" y="3175"/>
                  </a:moveTo>
                  <a:lnTo>
                    <a:pt x="1190656" y="0"/>
                  </a:lnTo>
                  <a:cubicBezTo>
                    <a:pt x="1192244" y="101917"/>
                    <a:pt x="1249394" y="194309"/>
                    <a:pt x="1155732" y="300988"/>
                  </a:cubicBezTo>
                  <a:cubicBezTo>
                    <a:pt x="1050164" y="348612"/>
                    <a:pt x="1029304" y="275430"/>
                    <a:pt x="831881" y="266699"/>
                  </a:cubicBezTo>
                  <a:cubicBezTo>
                    <a:pt x="688212" y="262572"/>
                    <a:pt x="388748" y="378458"/>
                    <a:pt x="250856" y="376235"/>
                  </a:cubicBezTo>
                  <a:cubicBezTo>
                    <a:pt x="121475" y="388935"/>
                    <a:pt x="291911" y="268126"/>
                    <a:pt x="250857" y="247647"/>
                  </a:cubicBezTo>
                  <a:cubicBezTo>
                    <a:pt x="209803" y="227168"/>
                    <a:pt x="-36173" y="267649"/>
                    <a:pt x="4529" y="253363"/>
                  </a:cubicBezTo>
                  <a:cubicBezTo>
                    <a:pt x="155341" y="-40641"/>
                    <a:pt x="725254" y="201929"/>
                    <a:pt x="890354" y="3175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710ED-77D5-4B0E-903F-F4F9A76D34AE}"/>
                </a:ext>
              </a:extLst>
            </p:cNvPr>
            <p:cNvSpPr/>
            <p:nvPr/>
          </p:nvSpPr>
          <p:spPr>
            <a:xfrm>
              <a:off x="3025547" y="6584624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222FC4B6-1F3D-4945-8844-7D87D60F1767}"/>
                </a:ext>
              </a:extLst>
            </p:cNvPr>
            <p:cNvSpPr/>
            <p:nvPr/>
          </p:nvSpPr>
          <p:spPr>
            <a:xfrm rot="20248284">
              <a:off x="4833333" y="4466958"/>
              <a:ext cx="339427" cy="4261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6CFBA0FB-4819-411B-8ACA-2080B0D9490D}"/>
                </a:ext>
              </a:extLst>
            </p:cNvPr>
            <p:cNvSpPr/>
            <p:nvPr/>
          </p:nvSpPr>
          <p:spPr>
            <a:xfrm rot="20740872">
              <a:off x="5132765" y="4790267"/>
              <a:ext cx="250163" cy="1522965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1432"/>
                <a:gd name="connsiteY0" fmla="*/ 0 h 1492922"/>
                <a:gd name="connsiteX1" fmla="*/ 279661 w 311432"/>
                <a:gd name="connsiteY1" fmla="*/ 0 h 1492922"/>
                <a:gd name="connsiteX2" fmla="*/ 311432 w 311432"/>
                <a:gd name="connsiteY2" fmla="*/ 1492922 h 1492922"/>
                <a:gd name="connsiteX3" fmla="*/ 0 w 311432"/>
                <a:gd name="connsiteY3" fmla="*/ 1367380 h 1492922"/>
                <a:gd name="connsiteX4" fmla="*/ 74236 w 311432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30043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2967 w 250163"/>
                <a:gd name="connsiteY4" fmla="*/ 30043 h 1522965"/>
                <a:gd name="connsiteX0" fmla="*/ 13113 w 250163"/>
                <a:gd name="connsiteY0" fmla="*/ 589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3113 w 250163"/>
                <a:gd name="connsiteY4" fmla="*/ 589 h 152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163" h="1522965">
                  <a:moveTo>
                    <a:pt x="13113" y="589"/>
                  </a:moveTo>
                  <a:lnTo>
                    <a:pt x="216230" y="0"/>
                  </a:lnTo>
                  <a:cubicBezTo>
                    <a:pt x="226820" y="497641"/>
                    <a:pt x="187748" y="1228364"/>
                    <a:pt x="250163" y="1522965"/>
                  </a:cubicBezTo>
                  <a:lnTo>
                    <a:pt x="0" y="1465490"/>
                  </a:lnTo>
                  <a:cubicBezTo>
                    <a:pt x="140433" y="1021435"/>
                    <a:pt x="72520" y="390258"/>
                    <a:pt x="13113" y="589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FCF535D5-77DD-4A9F-8E4B-A463AD2B9937}"/>
                </a:ext>
              </a:extLst>
            </p:cNvPr>
            <p:cNvSpPr/>
            <p:nvPr/>
          </p:nvSpPr>
          <p:spPr>
            <a:xfrm>
              <a:off x="4524453" y="6214021"/>
              <a:ext cx="1130774" cy="401910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71304 w 1226289"/>
                <a:gd name="connsiteY0" fmla="*/ 0 h 377167"/>
                <a:gd name="connsiteX1" fmla="*/ 1184306 w 1226289"/>
                <a:gd name="connsiteY1" fmla="*/ 0 h 377167"/>
                <a:gd name="connsiteX2" fmla="*/ 1184307 w 1226289"/>
                <a:gd name="connsiteY2" fmla="*/ 240663 h 377167"/>
                <a:gd name="connsiteX3" fmla="*/ 831881 w 1226289"/>
                <a:gd name="connsiteY3" fmla="*/ 266699 h 377167"/>
                <a:gd name="connsiteX4" fmla="*/ 250856 w 1226289"/>
                <a:gd name="connsiteY4" fmla="*/ 376235 h 377167"/>
                <a:gd name="connsiteX5" fmla="*/ 250857 w 1226289"/>
                <a:gd name="connsiteY5" fmla="*/ 247647 h 377167"/>
                <a:gd name="connsiteX6" fmla="*/ 4529 w 1226289"/>
                <a:gd name="connsiteY6" fmla="*/ 253363 h 377167"/>
                <a:gd name="connsiteX7" fmla="*/ 871304 w 1226289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666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5971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402415"/>
                <a:gd name="connsiteX1" fmla="*/ 1146206 w 1218170"/>
                <a:gd name="connsiteY1" fmla="*/ 6350 h 402415"/>
                <a:gd name="connsiteX2" fmla="*/ 1184307 w 1218170"/>
                <a:gd name="connsiteY2" fmla="*/ 259713 h 402415"/>
                <a:gd name="connsiteX3" fmla="*/ 831881 w 1218170"/>
                <a:gd name="connsiteY3" fmla="*/ 279399 h 402415"/>
                <a:gd name="connsiteX4" fmla="*/ 85756 w 1218170"/>
                <a:gd name="connsiteY4" fmla="*/ 401635 h 402415"/>
                <a:gd name="connsiteX5" fmla="*/ 250857 w 1218170"/>
                <a:gd name="connsiteY5" fmla="*/ 247647 h 402415"/>
                <a:gd name="connsiteX6" fmla="*/ 4529 w 1218170"/>
                <a:gd name="connsiteY6" fmla="*/ 253363 h 402415"/>
                <a:gd name="connsiteX7" fmla="*/ 871304 w 1218170"/>
                <a:gd name="connsiteY7" fmla="*/ 0 h 402415"/>
                <a:gd name="connsiteX0" fmla="*/ 870562 w 1217428"/>
                <a:gd name="connsiteY0" fmla="*/ 0 h 402158"/>
                <a:gd name="connsiteX1" fmla="*/ 1145464 w 1217428"/>
                <a:gd name="connsiteY1" fmla="*/ 6350 h 402158"/>
                <a:gd name="connsiteX2" fmla="*/ 1183565 w 1217428"/>
                <a:gd name="connsiteY2" fmla="*/ 259713 h 402158"/>
                <a:gd name="connsiteX3" fmla="*/ 831139 w 1217428"/>
                <a:gd name="connsiteY3" fmla="*/ 279399 h 402158"/>
                <a:gd name="connsiteX4" fmla="*/ 85014 w 1217428"/>
                <a:gd name="connsiteY4" fmla="*/ 401635 h 402158"/>
                <a:gd name="connsiteX5" fmla="*/ 304090 w 1217428"/>
                <a:gd name="connsiteY5" fmla="*/ 171447 h 402158"/>
                <a:gd name="connsiteX6" fmla="*/ 3787 w 1217428"/>
                <a:gd name="connsiteY6" fmla="*/ 253363 h 402158"/>
                <a:gd name="connsiteX7" fmla="*/ 870562 w 1217428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80"/>
                <a:gd name="connsiteX1" fmla="*/ 1086899 w 1158863"/>
                <a:gd name="connsiteY1" fmla="*/ 6350 h 402180"/>
                <a:gd name="connsiteX2" fmla="*/ 1125000 w 1158863"/>
                <a:gd name="connsiteY2" fmla="*/ 259713 h 402180"/>
                <a:gd name="connsiteX3" fmla="*/ 772574 w 1158863"/>
                <a:gd name="connsiteY3" fmla="*/ 279399 h 402180"/>
                <a:gd name="connsiteX4" fmla="*/ 26449 w 1158863"/>
                <a:gd name="connsiteY4" fmla="*/ 401635 h 402180"/>
                <a:gd name="connsiteX5" fmla="*/ 245525 w 1158863"/>
                <a:gd name="connsiteY5" fmla="*/ 180972 h 402180"/>
                <a:gd name="connsiteX6" fmla="*/ 275422 w 1158863"/>
                <a:gd name="connsiteY6" fmla="*/ 120013 h 402180"/>
                <a:gd name="connsiteX7" fmla="*/ 811997 w 1158863"/>
                <a:gd name="connsiteY7" fmla="*/ 0 h 402180"/>
                <a:gd name="connsiteX0" fmla="*/ 785548 w 1132414"/>
                <a:gd name="connsiteY0" fmla="*/ 0 h 401663"/>
                <a:gd name="connsiteX1" fmla="*/ 1060450 w 1132414"/>
                <a:gd name="connsiteY1" fmla="*/ 6350 h 401663"/>
                <a:gd name="connsiteX2" fmla="*/ 1098551 w 1132414"/>
                <a:gd name="connsiteY2" fmla="*/ 259713 h 401663"/>
                <a:gd name="connsiteX3" fmla="*/ 746125 w 1132414"/>
                <a:gd name="connsiteY3" fmla="*/ 279399 h 401663"/>
                <a:gd name="connsiteX4" fmla="*/ 0 w 1132414"/>
                <a:gd name="connsiteY4" fmla="*/ 401635 h 401663"/>
                <a:gd name="connsiteX5" fmla="*/ 219076 w 1132414"/>
                <a:gd name="connsiteY5" fmla="*/ 180972 h 401663"/>
                <a:gd name="connsiteX6" fmla="*/ 248973 w 1132414"/>
                <a:gd name="connsiteY6" fmla="*/ 120013 h 401663"/>
                <a:gd name="connsiteX7" fmla="*/ 785548 w 1132414"/>
                <a:gd name="connsiteY7" fmla="*/ 0 h 401663"/>
                <a:gd name="connsiteX0" fmla="*/ 785548 w 1132414"/>
                <a:gd name="connsiteY0" fmla="*/ 0 h 401635"/>
                <a:gd name="connsiteX1" fmla="*/ 1060450 w 1132414"/>
                <a:gd name="connsiteY1" fmla="*/ 6350 h 401635"/>
                <a:gd name="connsiteX2" fmla="*/ 1098551 w 1132414"/>
                <a:gd name="connsiteY2" fmla="*/ 259713 h 401635"/>
                <a:gd name="connsiteX3" fmla="*/ 746125 w 1132414"/>
                <a:gd name="connsiteY3" fmla="*/ 279399 h 401635"/>
                <a:gd name="connsiteX4" fmla="*/ 0 w 1132414"/>
                <a:gd name="connsiteY4" fmla="*/ 401635 h 401635"/>
                <a:gd name="connsiteX5" fmla="*/ 219076 w 1132414"/>
                <a:gd name="connsiteY5" fmla="*/ 180972 h 401635"/>
                <a:gd name="connsiteX6" fmla="*/ 248973 w 1132414"/>
                <a:gd name="connsiteY6" fmla="*/ 120013 h 401635"/>
                <a:gd name="connsiteX7" fmla="*/ 785548 w 1132414"/>
                <a:gd name="connsiteY7" fmla="*/ 0 h 401635"/>
                <a:gd name="connsiteX0" fmla="*/ 785548 w 1132414"/>
                <a:gd name="connsiteY0" fmla="*/ 0 h 407120"/>
                <a:gd name="connsiteX1" fmla="*/ 1060450 w 1132414"/>
                <a:gd name="connsiteY1" fmla="*/ 6350 h 407120"/>
                <a:gd name="connsiteX2" fmla="*/ 1098551 w 1132414"/>
                <a:gd name="connsiteY2" fmla="*/ 259713 h 407120"/>
                <a:gd name="connsiteX3" fmla="*/ 746125 w 1132414"/>
                <a:gd name="connsiteY3" fmla="*/ 279399 h 407120"/>
                <a:gd name="connsiteX4" fmla="*/ 415847 w 1132414"/>
                <a:gd name="connsiteY4" fmla="*/ 355054 h 407120"/>
                <a:gd name="connsiteX5" fmla="*/ 0 w 1132414"/>
                <a:gd name="connsiteY5" fmla="*/ 401635 h 407120"/>
                <a:gd name="connsiteX6" fmla="*/ 219076 w 1132414"/>
                <a:gd name="connsiteY6" fmla="*/ 180972 h 407120"/>
                <a:gd name="connsiteX7" fmla="*/ 248973 w 1132414"/>
                <a:gd name="connsiteY7" fmla="*/ 120013 h 407120"/>
                <a:gd name="connsiteX8" fmla="*/ 785548 w 1132414"/>
                <a:gd name="connsiteY8" fmla="*/ 0 h 407120"/>
                <a:gd name="connsiteX0" fmla="*/ 785548 w 1132414"/>
                <a:gd name="connsiteY0" fmla="*/ 0 h 404675"/>
                <a:gd name="connsiteX1" fmla="*/ 1060450 w 1132414"/>
                <a:gd name="connsiteY1" fmla="*/ 6350 h 404675"/>
                <a:gd name="connsiteX2" fmla="*/ 1098551 w 1132414"/>
                <a:gd name="connsiteY2" fmla="*/ 259713 h 404675"/>
                <a:gd name="connsiteX3" fmla="*/ 746125 w 1132414"/>
                <a:gd name="connsiteY3" fmla="*/ 279399 h 404675"/>
                <a:gd name="connsiteX4" fmla="*/ 415847 w 1132414"/>
                <a:gd name="connsiteY4" fmla="*/ 355054 h 404675"/>
                <a:gd name="connsiteX5" fmla="*/ 0 w 1132414"/>
                <a:gd name="connsiteY5" fmla="*/ 401635 h 404675"/>
                <a:gd name="connsiteX6" fmla="*/ 219076 w 1132414"/>
                <a:gd name="connsiteY6" fmla="*/ 180972 h 404675"/>
                <a:gd name="connsiteX7" fmla="*/ 248973 w 1132414"/>
                <a:gd name="connsiteY7" fmla="*/ 120013 h 404675"/>
                <a:gd name="connsiteX8" fmla="*/ 785548 w 1132414"/>
                <a:gd name="connsiteY8" fmla="*/ 0 h 404675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29078"/>
                <a:gd name="connsiteY0" fmla="*/ 0 h 401910"/>
                <a:gd name="connsiteX1" fmla="*/ 1039019 w 1129078"/>
                <a:gd name="connsiteY1" fmla="*/ 6350 h 401910"/>
                <a:gd name="connsiteX2" fmla="*/ 1098551 w 1129078"/>
                <a:gd name="connsiteY2" fmla="*/ 259713 h 401910"/>
                <a:gd name="connsiteX3" fmla="*/ 746125 w 1129078"/>
                <a:gd name="connsiteY3" fmla="*/ 279399 h 401910"/>
                <a:gd name="connsiteX4" fmla="*/ 415847 w 1129078"/>
                <a:gd name="connsiteY4" fmla="*/ 355054 h 401910"/>
                <a:gd name="connsiteX5" fmla="*/ 0 w 1129078"/>
                <a:gd name="connsiteY5" fmla="*/ 401635 h 401910"/>
                <a:gd name="connsiteX6" fmla="*/ 219076 w 1129078"/>
                <a:gd name="connsiteY6" fmla="*/ 180972 h 401910"/>
                <a:gd name="connsiteX7" fmla="*/ 258498 w 1129078"/>
                <a:gd name="connsiteY7" fmla="*/ 113663 h 401910"/>
                <a:gd name="connsiteX8" fmla="*/ 785548 w 1129078"/>
                <a:gd name="connsiteY8" fmla="*/ 0 h 401910"/>
                <a:gd name="connsiteX0" fmla="*/ 785548 w 1133123"/>
                <a:gd name="connsiteY0" fmla="*/ 0 h 401910"/>
                <a:gd name="connsiteX1" fmla="*/ 1039019 w 1133123"/>
                <a:gd name="connsiteY1" fmla="*/ 6350 h 401910"/>
                <a:gd name="connsiteX2" fmla="*/ 1098551 w 1133123"/>
                <a:gd name="connsiteY2" fmla="*/ 259713 h 401910"/>
                <a:gd name="connsiteX3" fmla="*/ 746125 w 1133123"/>
                <a:gd name="connsiteY3" fmla="*/ 279399 h 401910"/>
                <a:gd name="connsiteX4" fmla="*/ 415847 w 1133123"/>
                <a:gd name="connsiteY4" fmla="*/ 355054 h 401910"/>
                <a:gd name="connsiteX5" fmla="*/ 0 w 1133123"/>
                <a:gd name="connsiteY5" fmla="*/ 401635 h 401910"/>
                <a:gd name="connsiteX6" fmla="*/ 219076 w 1133123"/>
                <a:gd name="connsiteY6" fmla="*/ 180972 h 401910"/>
                <a:gd name="connsiteX7" fmla="*/ 258498 w 1133123"/>
                <a:gd name="connsiteY7" fmla="*/ 113663 h 401910"/>
                <a:gd name="connsiteX8" fmla="*/ 785548 w 1133123"/>
                <a:gd name="connsiteY8" fmla="*/ 0 h 401910"/>
                <a:gd name="connsiteX0" fmla="*/ 785548 w 1130058"/>
                <a:gd name="connsiteY0" fmla="*/ 0 h 401910"/>
                <a:gd name="connsiteX1" fmla="*/ 1019969 w 1130058"/>
                <a:gd name="connsiteY1" fmla="*/ 9525 h 401910"/>
                <a:gd name="connsiteX2" fmla="*/ 1098551 w 1130058"/>
                <a:gd name="connsiteY2" fmla="*/ 259713 h 401910"/>
                <a:gd name="connsiteX3" fmla="*/ 746125 w 1130058"/>
                <a:gd name="connsiteY3" fmla="*/ 279399 h 401910"/>
                <a:gd name="connsiteX4" fmla="*/ 415847 w 1130058"/>
                <a:gd name="connsiteY4" fmla="*/ 355054 h 401910"/>
                <a:gd name="connsiteX5" fmla="*/ 0 w 1130058"/>
                <a:gd name="connsiteY5" fmla="*/ 401635 h 401910"/>
                <a:gd name="connsiteX6" fmla="*/ 219076 w 1130058"/>
                <a:gd name="connsiteY6" fmla="*/ 180972 h 401910"/>
                <a:gd name="connsiteX7" fmla="*/ 258498 w 1130058"/>
                <a:gd name="connsiteY7" fmla="*/ 113663 h 401910"/>
                <a:gd name="connsiteX8" fmla="*/ 785548 w 1130058"/>
                <a:gd name="connsiteY8" fmla="*/ 0 h 401910"/>
                <a:gd name="connsiteX0" fmla="*/ 785548 w 1132304"/>
                <a:gd name="connsiteY0" fmla="*/ 0 h 401910"/>
                <a:gd name="connsiteX1" fmla="*/ 1034257 w 1132304"/>
                <a:gd name="connsiteY1" fmla="*/ 9525 h 401910"/>
                <a:gd name="connsiteX2" fmla="*/ 1098551 w 1132304"/>
                <a:gd name="connsiteY2" fmla="*/ 259713 h 401910"/>
                <a:gd name="connsiteX3" fmla="*/ 746125 w 1132304"/>
                <a:gd name="connsiteY3" fmla="*/ 279399 h 401910"/>
                <a:gd name="connsiteX4" fmla="*/ 415847 w 1132304"/>
                <a:gd name="connsiteY4" fmla="*/ 355054 h 401910"/>
                <a:gd name="connsiteX5" fmla="*/ 0 w 1132304"/>
                <a:gd name="connsiteY5" fmla="*/ 401635 h 401910"/>
                <a:gd name="connsiteX6" fmla="*/ 219076 w 1132304"/>
                <a:gd name="connsiteY6" fmla="*/ 180972 h 401910"/>
                <a:gd name="connsiteX7" fmla="*/ 258498 w 1132304"/>
                <a:gd name="connsiteY7" fmla="*/ 113663 h 401910"/>
                <a:gd name="connsiteX8" fmla="*/ 785548 w 113230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74" h="401910">
                  <a:moveTo>
                    <a:pt x="785548" y="0"/>
                  </a:moveTo>
                  <a:lnTo>
                    <a:pt x="1024732" y="9525"/>
                  </a:lnTo>
                  <a:cubicBezTo>
                    <a:pt x="1054895" y="104298"/>
                    <a:pt x="1192213" y="153034"/>
                    <a:pt x="1098551" y="259713"/>
                  </a:cubicBezTo>
                  <a:cubicBezTo>
                    <a:pt x="992983" y="307337"/>
                    <a:pt x="943548" y="288130"/>
                    <a:pt x="746125" y="279399"/>
                  </a:cubicBezTo>
                  <a:cubicBezTo>
                    <a:pt x="631812" y="287881"/>
                    <a:pt x="540201" y="334681"/>
                    <a:pt x="415847" y="355054"/>
                  </a:cubicBezTo>
                  <a:cubicBezTo>
                    <a:pt x="167668" y="321452"/>
                    <a:pt x="32266" y="407365"/>
                    <a:pt x="0" y="401635"/>
                  </a:cubicBezTo>
                  <a:cubicBezTo>
                    <a:pt x="45244" y="198435"/>
                    <a:pt x="260130" y="201451"/>
                    <a:pt x="219076" y="180972"/>
                  </a:cubicBezTo>
                  <a:cubicBezTo>
                    <a:pt x="211359" y="120805"/>
                    <a:pt x="232877" y="125568"/>
                    <a:pt x="258498" y="113663"/>
                  </a:cubicBezTo>
                  <a:cubicBezTo>
                    <a:pt x="399785" y="64134"/>
                    <a:pt x="680773" y="214629"/>
                    <a:pt x="785548" y="0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1CFB5B-17A1-4492-ADBD-B5A1A7662ED3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3522915" y="654050"/>
              <a:ext cx="610934" cy="81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64D072A-5093-4E06-B2DD-8CE4B94D2CFE}"/>
                </a:ext>
              </a:extLst>
            </p:cNvPr>
            <p:cNvSpPr/>
            <p:nvPr/>
          </p:nvSpPr>
          <p:spPr>
            <a:xfrm>
              <a:off x="3864223" y="591389"/>
              <a:ext cx="8865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C2AA16A-54B7-41BD-BA5B-4071F5443B51}"/>
                </a:ext>
              </a:extLst>
            </p:cNvPr>
            <p:cNvSpPr/>
            <p:nvPr/>
          </p:nvSpPr>
          <p:spPr>
            <a:xfrm>
              <a:off x="4095751" y="469408"/>
              <a:ext cx="209549" cy="1237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091F68-A6B6-4706-91EC-5AB346F138F1}"/>
                </a:ext>
              </a:extLst>
            </p:cNvPr>
            <p:cNvSpPr/>
            <p:nvPr/>
          </p:nvSpPr>
          <p:spPr>
            <a:xfrm>
              <a:off x="4159110" y="480152"/>
              <a:ext cx="82830" cy="828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9">
              <a:extLst>
                <a:ext uri="{FF2B5EF4-FFF2-40B4-BE49-F238E27FC236}">
                  <a16:creationId xmlns:a16="http://schemas.microsoft.com/office/drawing/2014/main" id="{CD834E07-56F1-4800-A8FF-B262F1AF3C8F}"/>
                </a:ext>
              </a:extLst>
            </p:cNvPr>
            <p:cNvSpPr/>
            <p:nvPr/>
          </p:nvSpPr>
          <p:spPr>
            <a:xfrm>
              <a:off x="3588624" y="2706565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7A615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60079C-B33A-46C0-B95B-35EA31911B81}"/>
                </a:ext>
              </a:extLst>
            </p:cNvPr>
            <p:cNvSpPr/>
            <p:nvPr/>
          </p:nvSpPr>
          <p:spPr>
            <a:xfrm>
              <a:off x="3500055" y="2768219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9680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D11168C-C413-480B-89CD-5460E95C7D7B}"/>
                </a:ext>
              </a:extLst>
            </p:cNvPr>
            <p:cNvSpPr/>
            <p:nvPr/>
          </p:nvSpPr>
          <p:spPr>
            <a:xfrm>
              <a:off x="3264696" y="2832363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06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12">
              <a:extLst>
                <a:ext uri="{FF2B5EF4-FFF2-40B4-BE49-F238E27FC236}">
                  <a16:creationId xmlns:a16="http://schemas.microsoft.com/office/drawing/2014/main" id="{D5309A64-E18F-4AD7-A1F3-909FDE46436D}"/>
                </a:ext>
              </a:extLst>
            </p:cNvPr>
            <p:cNvSpPr/>
            <p:nvPr/>
          </p:nvSpPr>
          <p:spPr>
            <a:xfrm rot="17705836">
              <a:off x="3251689" y="2217135"/>
              <a:ext cx="203364" cy="52747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44195"/>
                <a:gd name="connsiteY0" fmla="*/ 241232 h 482463"/>
                <a:gd name="connsiteX1" fmla="*/ 192882 w 444195"/>
                <a:gd name="connsiteY1" fmla="*/ 4 h 482463"/>
                <a:gd name="connsiteX2" fmla="*/ 444194 w 444195"/>
                <a:gd name="connsiteY2" fmla="*/ 237005 h 482463"/>
                <a:gd name="connsiteX3" fmla="*/ 192882 w 444195"/>
                <a:gd name="connsiteY3" fmla="*/ 482460 h 482463"/>
                <a:gd name="connsiteX4" fmla="*/ 0 w 444195"/>
                <a:gd name="connsiteY4" fmla="*/ 241232 h 482463"/>
                <a:gd name="connsiteX0" fmla="*/ 0 w 444195"/>
                <a:gd name="connsiteY0" fmla="*/ 241232 h 479578"/>
                <a:gd name="connsiteX1" fmla="*/ 192882 w 444195"/>
                <a:gd name="connsiteY1" fmla="*/ 4 h 479578"/>
                <a:gd name="connsiteX2" fmla="*/ 444194 w 444195"/>
                <a:gd name="connsiteY2" fmla="*/ 237005 h 479578"/>
                <a:gd name="connsiteX3" fmla="*/ 195386 w 444195"/>
                <a:gd name="connsiteY3" fmla="*/ 479576 h 479578"/>
                <a:gd name="connsiteX4" fmla="*/ 0 w 444195"/>
                <a:gd name="connsiteY4" fmla="*/ 241232 h 479578"/>
                <a:gd name="connsiteX0" fmla="*/ 2 w 444197"/>
                <a:gd name="connsiteY0" fmla="*/ 242035 h 480381"/>
                <a:gd name="connsiteX1" fmla="*/ 192884 w 444197"/>
                <a:gd name="connsiteY1" fmla="*/ 807 h 480381"/>
                <a:gd name="connsiteX2" fmla="*/ 444196 w 444197"/>
                <a:gd name="connsiteY2" fmla="*/ 237808 h 480381"/>
                <a:gd name="connsiteX3" fmla="*/ 195388 w 444197"/>
                <a:gd name="connsiteY3" fmla="*/ 480379 h 480381"/>
                <a:gd name="connsiteX4" fmla="*/ 2 w 444197"/>
                <a:gd name="connsiteY4" fmla="*/ 242035 h 48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97" h="480381">
                  <a:moveTo>
                    <a:pt x="2" y="242035"/>
                  </a:moveTo>
                  <a:cubicBezTo>
                    <a:pt x="-415" y="162106"/>
                    <a:pt x="50702" y="12425"/>
                    <a:pt x="192884" y="807"/>
                  </a:cubicBezTo>
                  <a:cubicBezTo>
                    <a:pt x="335066" y="-10811"/>
                    <a:pt x="444196" y="104581"/>
                    <a:pt x="444196" y="237808"/>
                  </a:cubicBezTo>
                  <a:cubicBezTo>
                    <a:pt x="444196" y="371035"/>
                    <a:pt x="269420" y="479675"/>
                    <a:pt x="195388" y="480379"/>
                  </a:cubicBezTo>
                  <a:cubicBezTo>
                    <a:pt x="121356" y="481084"/>
                    <a:pt x="419" y="321964"/>
                    <a:pt x="2" y="242035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14C435DB-C13C-4281-81AC-C116D3619AE5}"/>
                </a:ext>
              </a:extLst>
            </p:cNvPr>
            <p:cNvSpPr/>
            <p:nvPr/>
          </p:nvSpPr>
          <p:spPr>
            <a:xfrm rot="20570730">
              <a:off x="4885914" y="4587617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2">
              <a:extLst>
                <a:ext uri="{FF2B5EF4-FFF2-40B4-BE49-F238E27FC236}">
                  <a16:creationId xmlns:a16="http://schemas.microsoft.com/office/drawing/2014/main" id="{84B09173-8E5A-40F6-B42F-71AE77F8D396}"/>
                </a:ext>
              </a:extLst>
            </p:cNvPr>
            <p:cNvSpPr/>
            <p:nvPr/>
          </p:nvSpPr>
          <p:spPr>
            <a:xfrm rot="706300">
              <a:off x="4136714" y="4907546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id="{3D95E743-BB91-4D1E-984F-AD18FA01CDBB}"/>
                </a:ext>
              </a:extLst>
            </p:cNvPr>
            <p:cNvSpPr/>
            <p:nvPr/>
          </p:nvSpPr>
          <p:spPr>
            <a:xfrm rot="20983858">
              <a:off x="4151419" y="4679957"/>
              <a:ext cx="290699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2">
              <a:extLst>
                <a:ext uri="{FF2B5EF4-FFF2-40B4-BE49-F238E27FC236}">
                  <a16:creationId xmlns:a16="http://schemas.microsoft.com/office/drawing/2014/main" id="{8A2FAF92-3CB6-4D9B-88EB-2AE60053E1FA}"/>
                </a:ext>
              </a:extLst>
            </p:cNvPr>
            <p:cNvSpPr/>
            <p:nvPr/>
          </p:nvSpPr>
          <p:spPr>
            <a:xfrm rot="19814898">
              <a:off x="4829589" y="4322230"/>
              <a:ext cx="229811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12">
              <a:extLst>
                <a:ext uri="{FF2B5EF4-FFF2-40B4-BE49-F238E27FC236}">
                  <a16:creationId xmlns:a16="http://schemas.microsoft.com/office/drawing/2014/main" id="{290ABCBC-238D-4C28-8B1F-F794E0D23888}"/>
                </a:ext>
              </a:extLst>
            </p:cNvPr>
            <p:cNvSpPr/>
            <p:nvPr/>
          </p:nvSpPr>
          <p:spPr>
            <a:xfrm rot="20927774">
              <a:off x="5314416" y="6158997"/>
              <a:ext cx="239468" cy="245406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12">
              <a:extLst>
                <a:ext uri="{FF2B5EF4-FFF2-40B4-BE49-F238E27FC236}">
                  <a16:creationId xmlns:a16="http://schemas.microsoft.com/office/drawing/2014/main" id="{B8CCBE98-D43E-497C-A2EA-5D28EBC87430}"/>
                </a:ext>
              </a:extLst>
            </p:cNvPr>
            <p:cNvSpPr/>
            <p:nvPr/>
          </p:nvSpPr>
          <p:spPr>
            <a:xfrm rot="1634124">
              <a:off x="3736511" y="6240881"/>
              <a:ext cx="268410" cy="31202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54500 w 440264"/>
                <a:gd name="connsiteY0" fmla="*/ 243131 h 615839"/>
                <a:gd name="connsiteX1" fmla="*/ 247382 w 440264"/>
                <a:gd name="connsiteY1" fmla="*/ 1903 h 615839"/>
                <a:gd name="connsiteX2" fmla="*/ 440264 w 440264"/>
                <a:gd name="connsiteY2" fmla="*/ 243131 h 615839"/>
                <a:gd name="connsiteX3" fmla="*/ 247382 w 440264"/>
                <a:gd name="connsiteY3" fmla="*/ 484359 h 615839"/>
                <a:gd name="connsiteX4" fmla="*/ 12615 w 440264"/>
                <a:gd name="connsiteY4" fmla="*/ 606706 h 615839"/>
                <a:gd name="connsiteX5" fmla="*/ 54500 w 440264"/>
                <a:gd name="connsiteY5" fmla="*/ 243131 h 615839"/>
                <a:gd name="connsiteX0" fmla="*/ 58314 w 444078"/>
                <a:gd name="connsiteY0" fmla="*/ 243131 h 615841"/>
                <a:gd name="connsiteX1" fmla="*/ 251196 w 444078"/>
                <a:gd name="connsiteY1" fmla="*/ 1903 h 615841"/>
                <a:gd name="connsiteX2" fmla="*/ 444078 w 444078"/>
                <a:gd name="connsiteY2" fmla="*/ 243131 h 615841"/>
                <a:gd name="connsiteX3" fmla="*/ 251196 w 444078"/>
                <a:gd name="connsiteY3" fmla="*/ 484359 h 615841"/>
                <a:gd name="connsiteX4" fmla="*/ 16429 w 444078"/>
                <a:gd name="connsiteY4" fmla="*/ 606706 h 615841"/>
                <a:gd name="connsiteX5" fmla="*/ 58314 w 444078"/>
                <a:gd name="connsiteY5" fmla="*/ 243131 h 61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078" h="615841">
                  <a:moveTo>
                    <a:pt x="58314" y="243131"/>
                  </a:moveTo>
                  <a:cubicBezTo>
                    <a:pt x="116760" y="135754"/>
                    <a:pt x="66089" y="20953"/>
                    <a:pt x="251196" y="1903"/>
                  </a:cubicBezTo>
                  <a:cubicBezTo>
                    <a:pt x="436303" y="-17147"/>
                    <a:pt x="444078" y="109904"/>
                    <a:pt x="444078" y="243131"/>
                  </a:cubicBezTo>
                  <a:cubicBezTo>
                    <a:pt x="444078" y="376358"/>
                    <a:pt x="322471" y="423763"/>
                    <a:pt x="251196" y="484359"/>
                  </a:cubicBezTo>
                  <a:cubicBezTo>
                    <a:pt x="179921" y="544955"/>
                    <a:pt x="48576" y="646911"/>
                    <a:pt x="16429" y="606706"/>
                  </a:cubicBezTo>
                  <a:cubicBezTo>
                    <a:pt x="-15718" y="566501"/>
                    <a:pt x="-132" y="350508"/>
                    <a:pt x="58314" y="243131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2C63B073-FCAB-4CB9-A888-D775186F8BAF}"/>
                </a:ext>
              </a:extLst>
            </p:cNvPr>
            <p:cNvSpPr/>
            <p:nvPr/>
          </p:nvSpPr>
          <p:spPr>
            <a:xfrm rot="1328340">
              <a:off x="3939703" y="768439"/>
              <a:ext cx="315961" cy="309185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11902"/>
                <a:gd name="connsiteY0" fmla="*/ 246175 h 487403"/>
                <a:gd name="connsiteX1" fmla="*/ 192882 w 411902"/>
                <a:gd name="connsiteY1" fmla="*/ 4947 h 487403"/>
                <a:gd name="connsiteX2" fmla="*/ 385764 w 411902"/>
                <a:gd name="connsiteY2" fmla="*/ 246175 h 487403"/>
                <a:gd name="connsiteX3" fmla="*/ 192882 w 411902"/>
                <a:gd name="connsiteY3" fmla="*/ 487403 h 487403"/>
                <a:gd name="connsiteX4" fmla="*/ 0 w 411902"/>
                <a:gd name="connsiteY4" fmla="*/ 246175 h 487403"/>
                <a:gd name="connsiteX0" fmla="*/ 0 w 414324"/>
                <a:gd name="connsiteY0" fmla="*/ 248073 h 489301"/>
                <a:gd name="connsiteX1" fmla="*/ 192882 w 414324"/>
                <a:gd name="connsiteY1" fmla="*/ 6845 h 489301"/>
                <a:gd name="connsiteX2" fmla="*/ 385764 w 414324"/>
                <a:gd name="connsiteY2" fmla="*/ 248073 h 489301"/>
                <a:gd name="connsiteX3" fmla="*/ 192882 w 414324"/>
                <a:gd name="connsiteY3" fmla="*/ 489301 h 489301"/>
                <a:gd name="connsiteX4" fmla="*/ 0 w 414324"/>
                <a:gd name="connsiteY4" fmla="*/ 248073 h 489301"/>
                <a:gd name="connsiteX0" fmla="*/ 0 w 419287"/>
                <a:gd name="connsiteY0" fmla="*/ 248672 h 489900"/>
                <a:gd name="connsiteX1" fmla="*/ 192882 w 419287"/>
                <a:gd name="connsiteY1" fmla="*/ 7444 h 489900"/>
                <a:gd name="connsiteX2" fmla="*/ 385764 w 419287"/>
                <a:gd name="connsiteY2" fmla="*/ 248672 h 489900"/>
                <a:gd name="connsiteX3" fmla="*/ 192882 w 419287"/>
                <a:gd name="connsiteY3" fmla="*/ 489900 h 489900"/>
                <a:gd name="connsiteX4" fmla="*/ 0 w 419287"/>
                <a:gd name="connsiteY4" fmla="*/ 248672 h 4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87" h="489900">
                  <a:moveTo>
                    <a:pt x="0" y="248672"/>
                  </a:moveTo>
                  <a:cubicBezTo>
                    <a:pt x="0" y="115445"/>
                    <a:pt x="7775" y="26494"/>
                    <a:pt x="192882" y="7444"/>
                  </a:cubicBezTo>
                  <a:cubicBezTo>
                    <a:pt x="377989" y="-11606"/>
                    <a:pt x="474907" y="-13401"/>
                    <a:pt x="385764" y="248672"/>
                  </a:cubicBezTo>
                  <a:cubicBezTo>
                    <a:pt x="385764" y="381899"/>
                    <a:pt x="299408" y="489900"/>
                    <a:pt x="192882" y="489900"/>
                  </a:cubicBezTo>
                  <a:cubicBezTo>
                    <a:pt x="86356" y="489900"/>
                    <a:pt x="0" y="381899"/>
                    <a:pt x="0" y="248672"/>
                  </a:cubicBezTo>
                  <a:close/>
                </a:path>
              </a:pathLst>
            </a:custGeom>
            <a:solidFill>
              <a:srgbClr val="D7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FA688F9-11D2-4C07-A1A1-C3884BAA5A6B}"/>
                </a:ext>
              </a:extLst>
            </p:cNvPr>
            <p:cNvSpPr/>
            <p:nvPr/>
          </p:nvSpPr>
          <p:spPr>
            <a:xfrm>
              <a:off x="2820957" y="6514546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FA574BD-4B0B-42AB-82CE-75602358FD94}"/>
                </a:ext>
              </a:extLst>
            </p:cNvPr>
            <p:cNvSpPr/>
            <p:nvPr/>
          </p:nvSpPr>
          <p:spPr>
            <a:xfrm rot="20867988">
              <a:off x="4513602" y="6456371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92A5D10-E90D-4D3E-9BD7-AF16E9454F22}"/>
                </a:ext>
              </a:extLst>
            </p:cNvPr>
            <p:cNvSpPr/>
            <p:nvPr/>
          </p:nvSpPr>
          <p:spPr>
            <a:xfrm rot="19779215" flipV="1">
              <a:off x="4763354" y="6315078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0" name="ttsMP3.com_VoiceText_2025-1-24_0-31-57">
            <a:hlinkClick r:id="" action="ppaction://media"/>
            <a:extLst>
              <a:ext uri="{FF2B5EF4-FFF2-40B4-BE49-F238E27FC236}">
                <a16:creationId xmlns:a16="http://schemas.microsoft.com/office/drawing/2014/main" id="{181FBA5F-5801-4841-A3B6-712A71BBC6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200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FAEADC-0960-4ABD-A213-899CEC79146E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9488385" y="3507288"/>
            <a:ext cx="61818" cy="1337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4D16FF-413B-491A-A55C-B6422C4AAA1B}"/>
              </a:ext>
            </a:extLst>
          </p:cNvPr>
          <p:cNvGrpSpPr/>
          <p:nvPr/>
        </p:nvGrpSpPr>
        <p:grpSpPr>
          <a:xfrm>
            <a:off x="6299998" y="518958"/>
            <a:ext cx="5564237" cy="5113534"/>
            <a:chOff x="7312148" y="1449123"/>
            <a:chExt cx="4552087" cy="418336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A2ADA3-63DD-4BB5-B0DC-EB3ADD7773D6}"/>
                </a:ext>
              </a:extLst>
            </p:cNvPr>
            <p:cNvGrpSpPr/>
            <p:nvPr/>
          </p:nvGrpSpPr>
          <p:grpSpPr>
            <a:xfrm>
              <a:off x="7312148" y="3893574"/>
              <a:ext cx="4552087" cy="1738917"/>
              <a:chOff x="623148" y="-260680"/>
              <a:chExt cx="7548484" cy="2883554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BAB45C6-513F-4886-9167-38ACC6EB301A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B39A2D9-0D8F-4E98-B489-B70CC3C0FE1B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5A13CA4-E5A0-4E97-B8EB-DC5EB33A4B74}"/>
                  </a:ext>
                </a:extLst>
              </p:cNvPr>
              <p:cNvSpPr/>
              <p:nvPr/>
            </p:nvSpPr>
            <p:spPr>
              <a:xfrm>
                <a:off x="630077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364BE5C-6970-46F5-B1E0-9B56632AE99A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830A6DD-9223-4B2D-A71F-10C3E1FB29A7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06105AC-C72A-43C3-A7C6-B1035037BBAE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8DF634B-34D0-47C7-B0D9-35AD80936331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29D81DE-7E45-469B-9013-8228F40B2D55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C7E61B0-C5B4-4DAB-9C99-E2183B754C5D}"/>
                </a:ext>
              </a:extLst>
            </p:cNvPr>
            <p:cNvSpPr txBox="1"/>
            <p:nvPr/>
          </p:nvSpPr>
          <p:spPr>
            <a:xfrm>
              <a:off x="8530491" y="1449123"/>
              <a:ext cx="29231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Car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0F20CB-2396-47BA-9E1A-EE79F7F39712}"/>
              </a:ext>
            </a:extLst>
          </p:cNvPr>
          <p:cNvGrpSpPr/>
          <p:nvPr/>
        </p:nvGrpSpPr>
        <p:grpSpPr>
          <a:xfrm>
            <a:off x="489061" y="518958"/>
            <a:ext cx="5073045" cy="5512565"/>
            <a:chOff x="489061" y="518958"/>
            <a:chExt cx="5073045" cy="551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8F3F7D-A311-4406-85FF-5327CEECEE3B}"/>
                </a:ext>
              </a:extLst>
            </p:cNvPr>
            <p:cNvSpPr txBox="1"/>
            <p:nvPr/>
          </p:nvSpPr>
          <p:spPr>
            <a:xfrm>
              <a:off x="489061" y="518958"/>
              <a:ext cx="507304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EA7D5"/>
                  </a:solidFill>
                  <a:latin typeface="Arial Black" panose="020B0A04020102020204" pitchFamily="34" charset="0"/>
                </a:rPr>
                <a:t>O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ctopus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D6654DB-A705-4CB8-807E-6CA27F308AE1}"/>
                </a:ext>
              </a:extLst>
            </p:cNvPr>
            <p:cNvGrpSpPr/>
            <p:nvPr/>
          </p:nvGrpSpPr>
          <p:grpSpPr>
            <a:xfrm>
              <a:off x="648514" y="2058159"/>
              <a:ext cx="4547908" cy="3973364"/>
              <a:chOff x="4169342" y="2914886"/>
              <a:chExt cx="3420844" cy="298868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E89A556-0AA3-4891-A977-F09EEC75287B}"/>
                  </a:ext>
                </a:extLst>
              </p:cNvPr>
              <p:cNvSpPr/>
              <p:nvPr/>
            </p:nvSpPr>
            <p:spPr>
              <a:xfrm rot="329721" flipH="1">
                <a:off x="6273595" y="38211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615ABDE-99D2-4E3F-A582-4630BE47BA20}"/>
                  </a:ext>
                </a:extLst>
              </p:cNvPr>
              <p:cNvGrpSpPr/>
              <p:nvPr/>
            </p:nvGrpSpPr>
            <p:grpSpPr>
              <a:xfrm rot="18657937">
                <a:off x="6546849" y="372247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CC45F57F-9105-425B-B344-AA418F1B8BA2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64FDCE9E-51E2-41AA-B1FD-8C53FF612A17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159E857E-4D9A-4320-90C1-185BE88CEE9B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8EA9E8D-89FE-4C9D-8437-9D925D3D19AB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0FDB5A4C-9C28-4B03-9B56-FF3573B8E553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6A579615-7389-4FFE-99F7-4C9598FFAA48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048A83E8-6E19-4B0C-8EC9-27B5EAF05318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7C391A76-A00A-4795-86D7-2C25DE62FBE9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50F408FF-E93B-4441-B209-FF61794C208B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3A1DDED0-8111-4A81-B8E0-B63E0B84514D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C221CAC-A110-45F7-9699-9E21700370CB}"/>
                  </a:ext>
                </a:extLst>
              </p:cNvPr>
              <p:cNvSpPr/>
              <p:nvPr/>
            </p:nvSpPr>
            <p:spPr>
              <a:xfrm>
                <a:off x="4169342" y="4031362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AD6302B-D2B8-43D4-979E-A9CBAF4DCD7B}"/>
                  </a:ext>
                </a:extLst>
              </p:cNvPr>
              <p:cNvGrpSpPr/>
              <p:nvPr/>
            </p:nvGrpSpPr>
            <p:grpSpPr>
              <a:xfrm rot="3322491" flipH="1">
                <a:off x="4281466" y="3928457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4A49A034-0F09-46A5-974D-76F8524E162A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1033EB5B-496B-486F-B160-F2224459C7B0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82A38E53-49A9-41FA-BF80-B8B4DF4BC2C1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832C327-9BF4-4658-B442-915AF5D80E02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19582240-73A1-4D08-BF8C-1A55E52D3C15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600DAFEE-A541-43F2-B3D6-8F0B78C04061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8D0BEEB4-1A25-4343-BF9F-38E804D6C4E6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95094F61-46E8-4F5F-A507-1651F342850E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310993E-8BB4-492F-8C96-47616A41A433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AFD50FDB-2CA2-40C4-8DE0-2F11521A5432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66B8A74-BBFD-45FA-AAF2-CF60167C0146}"/>
                  </a:ext>
                </a:extLst>
              </p:cNvPr>
              <p:cNvSpPr/>
              <p:nvPr/>
            </p:nvSpPr>
            <p:spPr>
              <a:xfrm rot="17770395">
                <a:off x="4486095" y="4543996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6B3F413-0806-4325-90D1-8612A5D4C3E9}"/>
                  </a:ext>
                </a:extLst>
              </p:cNvPr>
              <p:cNvGrpSpPr/>
              <p:nvPr/>
            </p:nvGrpSpPr>
            <p:grpSpPr>
              <a:xfrm rot="21153198" flipH="1">
                <a:off x="4654713" y="45088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2B6BC163-AC84-4789-9B05-6DB265F41FA0}"/>
                    </a:ext>
                  </a:extLst>
                </p:cNvPr>
                <p:cNvSpPr/>
                <p:nvPr/>
              </p:nvSpPr>
              <p:spPr>
                <a:xfrm rot="3303579" flipH="1">
                  <a:off x="6365004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04FF14B5-BAE3-497B-A165-ECCFBC391B3F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D05A40-F800-40A2-A9A0-C03B7D3189CE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194E571-59A2-4025-B5A6-F2927CABDEA6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9CD9F788-F7CB-4EE7-930F-22F1A4368DC0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104C2A5F-E5C9-43D9-A303-AE430B55D2F8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B54AD0D4-020A-4E18-BECB-0843F302B704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14779473-C3D3-4D14-967E-4BC6E11B62C3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20AAAD70-248E-4B58-9AA4-35B63A144050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C58D6A14-1C83-4833-886A-C28C0EF0AEA8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1645DB9-D6A1-49B3-BA0E-B0C3D75BA658}"/>
                  </a:ext>
                </a:extLst>
              </p:cNvPr>
              <p:cNvSpPr/>
              <p:nvPr/>
            </p:nvSpPr>
            <p:spPr>
              <a:xfrm rot="20585732" flipH="1">
                <a:off x="6016792" y="3422223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EC1570E-5BDC-482B-93E3-BAEFDC4C6E17}"/>
                  </a:ext>
                </a:extLst>
              </p:cNvPr>
              <p:cNvSpPr/>
              <p:nvPr/>
            </p:nvSpPr>
            <p:spPr>
              <a:xfrm rot="3303579" flipH="1">
                <a:off x="6246233" y="4305397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7C8F790-6635-47A2-9182-AA67CCE4ACA5}"/>
                  </a:ext>
                </a:extLst>
              </p:cNvPr>
              <p:cNvSpPr/>
              <p:nvPr/>
            </p:nvSpPr>
            <p:spPr>
              <a:xfrm rot="1138557">
                <a:off x="4391420" y="35459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ACCBE4E-6464-497E-8537-29641CA38C4A}"/>
                  </a:ext>
                </a:extLst>
              </p:cNvPr>
              <p:cNvSpPr/>
              <p:nvPr/>
            </p:nvSpPr>
            <p:spPr>
              <a:xfrm rot="15488892">
                <a:off x="5011962" y="4812459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DDF9708-6469-4765-927B-39B2D60B114C}"/>
                  </a:ext>
                </a:extLst>
              </p:cNvPr>
              <p:cNvSpPr/>
              <p:nvPr/>
            </p:nvSpPr>
            <p:spPr>
              <a:xfrm rot="13573320">
                <a:off x="5588612" y="468614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E79408-DA33-48E9-AFB3-090F04897D34}"/>
                  </a:ext>
                </a:extLst>
              </p:cNvPr>
              <p:cNvSpPr/>
              <p:nvPr/>
            </p:nvSpPr>
            <p:spPr>
              <a:xfrm flipH="1" flipV="1">
                <a:off x="5534834" y="5506323"/>
                <a:ext cx="45719" cy="45719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F0115D1-5CDA-4E4D-B7A7-67E5D31E63A2}"/>
                  </a:ext>
                </a:extLst>
              </p:cNvPr>
              <p:cNvSpPr/>
              <p:nvPr/>
            </p:nvSpPr>
            <p:spPr>
              <a:xfrm flipH="1" flipV="1">
                <a:off x="6607492" y="48416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A4FACC4-8B49-438B-A397-A39C344C4FBE}"/>
                  </a:ext>
                </a:extLst>
              </p:cNvPr>
              <p:cNvSpPr/>
              <p:nvPr/>
            </p:nvSpPr>
            <p:spPr>
              <a:xfrm flipH="1" flipV="1">
                <a:off x="6773446" y="488498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BD46A31-06F5-4D5A-82DE-4F9A8992CD18}"/>
                  </a:ext>
                </a:extLst>
              </p:cNvPr>
              <p:cNvSpPr/>
              <p:nvPr/>
            </p:nvSpPr>
            <p:spPr>
              <a:xfrm flipH="1" flipV="1">
                <a:off x="6923900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72DDA07-F65B-4DCE-8284-1B9E4C4B159C}"/>
                  </a:ext>
                </a:extLst>
              </p:cNvPr>
              <p:cNvSpPr/>
              <p:nvPr/>
            </p:nvSpPr>
            <p:spPr>
              <a:xfrm flipH="1" flipV="1">
                <a:off x="7090018" y="48283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F713A0A-5508-4ACF-B794-248BDAA06165}"/>
                  </a:ext>
                </a:extLst>
              </p:cNvPr>
              <p:cNvSpPr/>
              <p:nvPr/>
            </p:nvSpPr>
            <p:spPr>
              <a:xfrm flipH="1" flipV="1">
                <a:off x="7243320" y="48040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E38EC8-5E71-4028-8193-27F3B647BB76}"/>
                  </a:ext>
                </a:extLst>
              </p:cNvPr>
              <p:cNvSpPr/>
              <p:nvPr/>
            </p:nvSpPr>
            <p:spPr>
              <a:xfrm flipH="1" flipV="1">
                <a:off x="6487257" y="479070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86AB5EB-E157-4EB1-B162-438DA7D1311E}"/>
                  </a:ext>
                </a:extLst>
              </p:cNvPr>
              <p:cNvGrpSpPr/>
              <p:nvPr/>
            </p:nvGrpSpPr>
            <p:grpSpPr>
              <a:xfrm>
                <a:off x="6479997" y="4263560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69A456DE-1DD7-4A1B-84CA-0927E6DA632D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51E49D87-9F93-4F88-91DB-45C792D892A4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F89E70CD-5BE0-46D8-A8B9-28C7DA8A5C47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0CC95E65-5FAB-4B05-B156-9417AE01AE70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AC1AB69-428E-447B-B56A-148A21023745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4EA84E2F-08F6-4889-8B7A-58B8B70BD0D5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BE3A8E71-7855-4F8F-8483-8EACB9123E5A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14149C34-32AD-4618-A642-90DAEA2BCD90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121C17F6-C132-4365-B8A0-8F6CD80E47C4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4058B0-08B4-4264-91F3-D7F44031BF89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D5548D7-60C4-46E1-96EE-4ED66CBA7117}"/>
                  </a:ext>
                </a:extLst>
              </p:cNvPr>
              <p:cNvGrpSpPr/>
              <p:nvPr/>
            </p:nvGrpSpPr>
            <p:grpSpPr>
              <a:xfrm rot="17312424">
                <a:off x="6285781" y="328482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12C07BB-7DBE-4805-A018-10808C4533AE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6E8B93F8-85D6-4823-85CD-AD542D61D751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918FD87E-4F14-45EC-9536-865FD0EB9D16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46F9826E-263D-4DC6-9385-B784991A5A79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EA9DEE0-76B7-4DBB-AF37-58F039F9BCA8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87928C0B-5362-498C-AC8F-F7AEA21588A9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C6DA2AD8-3B5D-4968-83CD-1F8072D2D0C9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4B4935C3-E5AC-4D3D-BFC8-3F7405F58089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6F5B9FA8-A8FA-406E-90FB-4A181E654E61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82D1674B-7747-47E9-821E-A19BF9E11010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E274057-E477-4BE3-B854-FF83AEECCF92}"/>
                  </a:ext>
                </a:extLst>
              </p:cNvPr>
              <p:cNvGrpSpPr/>
              <p:nvPr/>
            </p:nvGrpSpPr>
            <p:grpSpPr>
              <a:xfrm rot="16896814" flipH="1">
                <a:off x="5841749" y="462937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2109145B-BC3C-4A71-B89E-36C46729CAA9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CACF22DB-2AAC-4EF0-A2F7-6377C8290EC6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5B548534-0EEF-45F4-B610-F429407967F7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DB0A0502-3A35-47F2-B83B-410FE8125D8F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736E50FF-B102-4970-8054-152E924BC029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C11BA26C-10C3-4C1A-A952-0A55B4A591B7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1AEF43DD-FAFD-4493-9323-C2BC71333F26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D6765759-83FD-421A-8327-0C1DB6A52C63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DFC629CC-2EC8-4934-B07A-6F02FC3E4086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333002A6-DF83-43F0-B249-8464B97F35C0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BACA4E0-E1E9-439E-AD0D-77F94D9C72B1}"/>
                  </a:ext>
                </a:extLst>
              </p:cNvPr>
              <p:cNvGrpSpPr/>
              <p:nvPr/>
            </p:nvGrpSpPr>
            <p:grpSpPr>
              <a:xfrm rot="18778898" flipH="1">
                <a:off x="5223659" y="477813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5D265DE-DA96-468D-8839-F5D85CFC81E2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7E4B780-1556-48AD-8865-F0D3600A1BA2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930F5BC5-800E-4B85-81FB-B39806B42A0E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52DC36A-807B-4BFC-A6D3-2C60A19EE950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8A03577-A97A-4BA9-8849-FB33562527E0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8F8B45B-0AE7-44EB-95E5-1F380DB14B0F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852CF41E-94D4-444B-8FEC-A7ED36F77AAB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15015991-774F-4DDC-9E41-644F7D67E622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2EEEA50-43DD-4052-81A8-105A37E71821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A8A88BAC-50F6-4D49-B15B-92BEB698E8B1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84618BA-B6F5-4BC7-AABA-6680A2722DCB}"/>
                  </a:ext>
                </a:extLst>
              </p:cNvPr>
              <p:cNvGrpSpPr/>
              <p:nvPr/>
            </p:nvGrpSpPr>
            <p:grpSpPr>
              <a:xfrm rot="4473899" flipH="1">
                <a:off x="4503467" y="34162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A9A95A4C-B0D2-4DB1-85CA-E204DA39DAB4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58E9900E-BC61-4F34-8B03-42380C318197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49A35FF-FED6-4C5E-A52E-0E4CA9BCE047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481586D-C4E5-4E75-B7AD-C8E501266C30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51321F2-EC76-4E60-BC3E-303C0E9CFC8B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F2857467-1125-439B-AF7C-A2B70F33DCD2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2CC471E-BEB3-42B4-AEC8-9144685B83F9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C617BAA7-1AC1-4742-B0DC-6939B5523933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1E2A4B60-D62D-4835-A418-A63FCDB6015A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4A97A18B-10B1-4C5D-9FB9-2D5A5569AB83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Oval 35">
                <a:extLst>
                  <a:ext uri="{FF2B5EF4-FFF2-40B4-BE49-F238E27FC236}">
                    <a16:creationId xmlns:a16="http://schemas.microsoft.com/office/drawing/2014/main" id="{29EEC1FA-C35E-4DFF-BC85-46A6828D45B1}"/>
                  </a:ext>
                </a:extLst>
              </p:cNvPr>
              <p:cNvSpPr/>
              <p:nvPr/>
            </p:nvSpPr>
            <p:spPr>
              <a:xfrm>
                <a:off x="5006501" y="2914886"/>
                <a:ext cx="1753312" cy="1826569"/>
              </a:xfrm>
              <a:custGeom>
                <a:avLst/>
                <a:gdLst>
                  <a:gd name="connsiteX0" fmla="*/ 0 w 1726291"/>
                  <a:gd name="connsiteY0" fmla="*/ 919060 h 1838120"/>
                  <a:gd name="connsiteX1" fmla="*/ 863146 w 1726291"/>
                  <a:gd name="connsiteY1" fmla="*/ 0 h 1838120"/>
                  <a:gd name="connsiteX2" fmla="*/ 1726292 w 1726291"/>
                  <a:gd name="connsiteY2" fmla="*/ 919060 h 1838120"/>
                  <a:gd name="connsiteX3" fmla="*/ 863146 w 1726291"/>
                  <a:gd name="connsiteY3" fmla="*/ 1838120 h 1838120"/>
                  <a:gd name="connsiteX4" fmla="*/ 0 w 1726291"/>
                  <a:gd name="connsiteY4" fmla="*/ 919060 h 1838120"/>
                  <a:gd name="connsiteX0" fmla="*/ 0 w 1726292"/>
                  <a:gd name="connsiteY0" fmla="*/ 919060 h 1033942"/>
                  <a:gd name="connsiteX1" fmla="*/ 863146 w 1726292"/>
                  <a:gd name="connsiteY1" fmla="*/ 0 h 1033942"/>
                  <a:gd name="connsiteX2" fmla="*/ 1726292 w 1726292"/>
                  <a:gd name="connsiteY2" fmla="*/ 919060 h 1033942"/>
                  <a:gd name="connsiteX3" fmla="*/ 0 w 1726292"/>
                  <a:gd name="connsiteY3" fmla="*/ 919060 h 1033942"/>
                  <a:gd name="connsiteX0" fmla="*/ 0 w 1502455"/>
                  <a:gd name="connsiteY0" fmla="*/ 1650360 h 1671753"/>
                  <a:gd name="connsiteX1" fmla="*/ 639309 w 1502455"/>
                  <a:gd name="connsiteY1" fmla="*/ 16925 h 1671753"/>
                  <a:gd name="connsiteX2" fmla="*/ 1502455 w 1502455"/>
                  <a:gd name="connsiteY2" fmla="*/ 935985 h 1671753"/>
                  <a:gd name="connsiteX3" fmla="*/ 0 w 1502455"/>
                  <a:gd name="connsiteY3" fmla="*/ 1650360 h 1671753"/>
                  <a:gd name="connsiteX0" fmla="*/ 16547 w 1357077"/>
                  <a:gd name="connsiteY0" fmla="*/ 1633696 h 1750630"/>
                  <a:gd name="connsiteX1" fmla="*/ 655856 w 1357077"/>
                  <a:gd name="connsiteY1" fmla="*/ 261 h 1750630"/>
                  <a:gd name="connsiteX2" fmla="*/ 1357077 w 1357077"/>
                  <a:gd name="connsiteY2" fmla="*/ 1519396 h 1750630"/>
                  <a:gd name="connsiteX3" fmla="*/ 16547 w 1357077"/>
                  <a:gd name="connsiteY3" fmla="*/ 1633696 h 1750630"/>
                  <a:gd name="connsiteX0" fmla="*/ 82093 w 1437662"/>
                  <a:gd name="connsiteY0" fmla="*/ 1659291 h 1776225"/>
                  <a:gd name="connsiteX1" fmla="*/ 721402 w 1437662"/>
                  <a:gd name="connsiteY1" fmla="*/ 25856 h 1776225"/>
                  <a:gd name="connsiteX2" fmla="*/ 1422623 w 1437662"/>
                  <a:gd name="connsiteY2" fmla="*/ 1544991 h 1776225"/>
                  <a:gd name="connsiteX3" fmla="*/ 82093 w 1437662"/>
                  <a:gd name="connsiteY3" fmla="*/ 1659291 h 1776225"/>
                  <a:gd name="connsiteX0" fmla="*/ 114739 w 1498251"/>
                  <a:gd name="connsiteY0" fmla="*/ 1633435 h 1750369"/>
                  <a:gd name="connsiteX1" fmla="*/ 754048 w 1498251"/>
                  <a:gd name="connsiteY1" fmla="*/ 0 h 1750369"/>
                  <a:gd name="connsiteX2" fmla="*/ 1455269 w 1498251"/>
                  <a:gd name="connsiteY2" fmla="*/ 1519135 h 1750369"/>
                  <a:gd name="connsiteX3" fmla="*/ 114739 w 1498251"/>
                  <a:gd name="connsiteY3" fmla="*/ 1633435 h 1750369"/>
                  <a:gd name="connsiteX0" fmla="*/ 114739 w 1582282"/>
                  <a:gd name="connsiteY0" fmla="*/ 1633435 h 1750369"/>
                  <a:gd name="connsiteX1" fmla="*/ 754048 w 1582282"/>
                  <a:gd name="connsiteY1" fmla="*/ 0 h 1750369"/>
                  <a:gd name="connsiteX2" fmla="*/ 1455269 w 1582282"/>
                  <a:gd name="connsiteY2" fmla="*/ 1519135 h 1750369"/>
                  <a:gd name="connsiteX3" fmla="*/ 114739 w 1582282"/>
                  <a:gd name="connsiteY3" fmla="*/ 1633435 h 1750369"/>
                  <a:gd name="connsiteX0" fmla="*/ 233223 w 1700766"/>
                  <a:gd name="connsiteY0" fmla="*/ 1633435 h 1824452"/>
                  <a:gd name="connsiteX1" fmla="*/ 872532 w 1700766"/>
                  <a:gd name="connsiteY1" fmla="*/ 0 h 1824452"/>
                  <a:gd name="connsiteX2" fmla="*/ 1573753 w 1700766"/>
                  <a:gd name="connsiteY2" fmla="*/ 1519135 h 1824452"/>
                  <a:gd name="connsiteX3" fmla="*/ 233223 w 1700766"/>
                  <a:gd name="connsiteY3" fmla="*/ 1633435 h 1824452"/>
                  <a:gd name="connsiteX0" fmla="*/ 233223 w 1728171"/>
                  <a:gd name="connsiteY0" fmla="*/ 1633435 h 1824452"/>
                  <a:gd name="connsiteX1" fmla="*/ 872532 w 1728171"/>
                  <a:gd name="connsiteY1" fmla="*/ 0 h 1824452"/>
                  <a:gd name="connsiteX2" fmla="*/ 1573753 w 1728171"/>
                  <a:gd name="connsiteY2" fmla="*/ 1519135 h 1824452"/>
                  <a:gd name="connsiteX3" fmla="*/ 233223 w 1728171"/>
                  <a:gd name="connsiteY3" fmla="*/ 1633435 h 1824452"/>
                  <a:gd name="connsiteX0" fmla="*/ 258364 w 1753312"/>
                  <a:gd name="connsiteY0" fmla="*/ 1633435 h 1826569"/>
                  <a:gd name="connsiteX1" fmla="*/ 897673 w 1753312"/>
                  <a:gd name="connsiteY1" fmla="*/ 0 h 1826569"/>
                  <a:gd name="connsiteX2" fmla="*/ 1598894 w 1753312"/>
                  <a:gd name="connsiteY2" fmla="*/ 1519135 h 1826569"/>
                  <a:gd name="connsiteX3" fmla="*/ 258364 w 1753312"/>
                  <a:gd name="connsiteY3" fmla="*/ 1633435 h 1826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3312" h="1826569">
                    <a:moveTo>
                      <a:pt x="258364" y="1633435"/>
                    </a:moveTo>
                    <a:cubicBezTo>
                      <a:pt x="-187118" y="1208797"/>
                      <a:pt x="-106799" y="0"/>
                      <a:pt x="897673" y="0"/>
                    </a:cubicBezTo>
                    <a:cubicBezTo>
                      <a:pt x="1902145" y="0"/>
                      <a:pt x="1851306" y="968690"/>
                      <a:pt x="1598894" y="1519135"/>
                    </a:cubicBezTo>
                    <a:cubicBezTo>
                      <a:pt x="1455036" y="1672312"/>
                      <a:pt x="703846" y="2058073"/>
                      <a:pt x="258364" y="1633435"/>
                    </a:cubicBezTo>
                    <a:close/>
                  </a:path>
                </a:pathLst>
              </a:custGeom>
              <a:gradFill>
                <a:gsLst>
                  <a:gs pos="0">
                    <a:srgbClr val="EADEFA"/>
                  </a:gs>
                  <a:gs pos="38000">
                    <a:srgbClr val="BEA7D5"/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38">
                <a:extLst>
                  <a:ext uri="{FF2B5EF4-FFF2-40B4-BE49-F238E27FC236}">
                    <a16:creationId xmlns:a16="http://schemas.microsoft.com/office/drawing/2014/main" id="{D00DD4E4-43F2-4583-B7DB-31DB346FD215}"/>
                  </a:ext>
                </a:extLst>
              </p:cNvPr>
              <p:cNvSpPr/>
              <p:nvPr/>
            </p:nvSpPr>
            <p:spPr>
              <a:xfrm>
                <a:off x="5334004" y="4389951"/>
                <a:ext cx="1278502" cy="384359"/>
              </a:xfrm>
              <a:custGeom>
                <a:avLst/>
                <a:gdLst>
                  <a:gd name="connsiteX0" fmla="*/ 0 w 1158552"/>
                  <a:gd name="connsiteY0" fmla="*/ 0 h 166663"/>
                  <a:gd name="connsiteX1" fmla="*/ 1158552 w 1158552"/>
                  <a:gd name="connsiteY1" fmla="*/ 0 h 166663"/>
                  <a:gd name="connsiteX2" fmla="*/ 1158552 w 1158552"/>
                  <a:gd name="connsiteY2" fmla="*/ 166663 h 166663"/>
                  <a:gd name="connsiteX3" fmla="*/ 0 w 1158552"/>
                  <a:gd name="connsiteY3" fmla="*/ 166663 h 166663"/>
                  <a:gd name="connsiteX4" fmla="*/ 0 w 1158552"/>
                  <a:gd name="connsiteY4" fmla="*/ 0 h 166663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219075 w 1377627"/>
                  <a:gd name="connsiteY3" fmla="*/ 238100 h 238100"/>
                  <a:gd name="connsiteX4" fmla="*/ 0 w 1377627"/>
                  <a:gd name="connsiteY4" fmla="*/ 0 h 238100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9525 w 1377627"/>
                  <a:gd name="connsiteY3" fmla="*/ 171425 h 238100"/>
                  <a:gd name="connsiteX4" fmla="*/ 0 w 1377627"/>
                  <a:gd name="connsiteY4" fmla="*/ 0 h 238100"/>
                  <a:gd name="connsiteX0" fmla="*/ 0 w 1468114"/>
                  <a:gd name="connsiteY0" fmla="*/ 200025 h 438125"/>
                  <a:gd name="connsiteX1" fmla="*/ 1468114 w 1468114"/>
                  <a:gd name="connsiteY1" fmla="*/ 0 h 438125"/>
                  <a:gd name="connsiteX2" fmla="*/ 1377627 w 1468114"/>
                  <a:gd name="connsiteY2" fmla="*/ 438125 h 438125"/>
                  <a:gd name="connsiteX3" fmla="*/ 9525 w 1468114"/>
                  <a:gd name="connsiteY3" fmla="*/ 371450 h 438125"/>
                  <a:gd name="connsiteX4" fmla="*/ 0 w 1468114"/>
                  <a:gd name="connsiteY4" fmla="*/ 200025 h 438125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412861"/>
                  <a:gd name="connsiteX1" fmla="*/ 1468114 w 1468114"/>
                  <a:gd name="connsiteY1" fmla="*/ 0 h 412861"/>
                  <a:gd name="connsiteX2" fmla="*/ 1449064 w 1468114"/>
                  <a:gd name="connsiteY2" fmla="*/ 219050 h 412861"/>
                  <a:gd name="connsiteX3" fmla="*/ 9525 w 1468114"/>
                  <a:gd name="connsiteY3" fmla="*/ 371450 h 412861"/>
                  <a:gd name="connsiteX4" fmla="*/ 0 w 1468114"/>
                  <a:gd name="connsiteY4" fmla="*/ 200025 h 4128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2414"/>
                  <a:gd name="connsiteX1" fmla="*/ 1468114 w 1468114"/>
                  <a:gd name="connsiteY1" fmla="*/ 0 h 412414"/>
                  <a:gd name="connsiteX2" fmla="*/ 1343347 w 1468114"/>
                  <a:gd name="connsiteY2" fmla="*/ 229451 h 412414"/>
                  <a:gd name="connsiteX3" fmla="*/ 104115 w 1468114"/>
                  <a:gd name="connsiteY3" fmla="*/ 366248 h 412414"/>
                  <a:gd name="connsiteX4" fmla="*/ 0 w 1468114"/>
                  <a:gd name="connsiteY4" fmla="*/ 200025 h 412414"/>
                  <a:gd name="connsiteX0" fmla="*/ 0 w 1468114"/>
                  <a:gd name="connsiteY0" fmla="*/ 200025 h 419714"/>
                  <a:gd name="connsiteX1" fmla="*/ 1468114 w 1468114"/>
                  <a:gd name="connsiteY1" fmla="*/ 0 h 419714"/>
                  <a:gd name="connsiteX2" fmla="*/ 1343347 w 1468114"/>
                  <a:gd name="connsiteY2" fmla="*/ 229451 h 419714"/>
                  <a:gd name="connsiteX3" fmla="*/ 104115 w 1468114"/>
                  <a:gd name="connsiteY3" fmla="*/ 366248 h 419714"/>
                  <a:gd name="connsiteX4" fmla="*/ 0 w 1468114"/>
                  <a:gd name="connsiteY4" fmla="*/ 200025 h 41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114" h="419714">
                    <a:moveTo>
                      <a:pt x="0" y="200025"/>
                    </a:moveTo>
                    <a:lnTo>
                      <a:pt x="1468114" y="0"/>
                    </a:lnTo>
                    <a:cubicBezTo>
                      <a:pt x="1426525" y="76484"/>
                      <a:pt x="1518474" y="28154"/>
                      <a:pt x="1343347" y="229451"/>
                    </a:cubicBezTo>
                    <a:cubicBezTo>
                      <a:pt x="744439" y="446938"/>
                      <a:pt x="424796" y="455915"/>
                      <a:pt x="104115" y="366248"/>
                    </a:cubicBezTo>
                    <a:lnTo>
                      <a:pt x="0" y="200025"/>
                    </a:lnTo>
                    <a:close/>
                  </a:path>
                </a:pathLst>
              </a:custGeom>
              <a:solidFill>
                <a:srgbClr val="BEA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ED7C83C-DB06-4645-888A-B5A87981E0F8}"/>
                  </a:ext>
                </a:extLst>
              </p:cNvPr>
              <p:cNvGrpSpPr/>
              <p:nvPr/>
            </p:nvGrpSpPr>
            <p:grpSpPr>
              <a:xfrm rot="20966892" flipH="1">
                <a:off x="6110587" y="3896097"/>
                <a:ext cx="257367" cy="470030"/>
                <a:chOff x="6091889" y="3839750"/>
                <a:chExt cx="257367" cy="47003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F3CCE4B-E846-4144-AEE5-56AB0588DEB8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248006D-C48B-4D82-B227-41CEA7998B5D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66E18F7-6121-41FB-8EAE-F440D96CCF06}"/>
                  </a:ext>
                </a:extLst>
              </p:cNvPr>
              <p:cNvGrpSpPr/>
              <p:nvPr/>
            </p:nvGrpSpPr>
            <p:grpSpPr>
              <a:xfrm rot="633108">
                <a:off x="5510752" y="3905649"/>
                <a:ext cx="257367" cy="470030"/>
                <a:chOff x="6091889" y="3839750"/>
                <a:chExt cx="257367" cy="470030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724FF5A-925A-4DCD-864D-D543A0491515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F2ACE02-098A-4504-AE03-32A4A57E2EA8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A2AB84A-A0AA-47DF-9607-D5FF4B3BC7C0}"/>
                  </a:ext>
                </a:extLst>
              </p:cNvPr>
              <p:cNvSpPr/>
              <p:nvPr/>
            </p:nvSpPr>
            <p:spPr>
              <a:xfrm flipH="1">
                <a:off x="5866260" y="4352965"/>
                <a:ext cx="74841" cy="56564"/>
              </a:xfrm>
              <a:custGeom>
                <a:avLst/>
                <a:gdLst>
                  <a:gd name="connsiteX0" fmla="*/ 43542 w 499306"/>
                  <a:gd name="connsiteY0" fmla="*/ 0 h 377371"/>
                  <a:gd name="connsiteX1" fmla="*/ 478971 w 499306"/>
                  <a:gd name="connsiteY1" fmla="*/ 58057 h 377371"/>
                  <a:gd name="connsiteX2" fmla="*/ 406400 w 499306"/>
                  <a:gd name="connsiteY2" fmla="*/ 246743 h 377371"/>
                  <a:gd name="connsiteX3" fmla="*/ 217714 w 499306"/>
                  <a:gd name="connsiteY3" fmla="*/ 304800 h 377371"/>
                  <a:gd name="connsiteX4" fmla="*/ 0 w 499306"/>
                  <a:gd name="connsiteY4" fmla="*/ 377371 h 377371"/>
                  <a:gd name="connsiteX5" fmla="*/ 0 w 499306"/>
                  <a:gd name="connsiteY5" fmla="*/ 377371 h 37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9306" h="377371">
                    <a:moveTo>
                      <a:pt x="43542" y="0"/>
                    </a:moveTo>
                    <a:cubicBezTo>
                      <a:pt x="231018" y="8466"/>
                      <a:pt x="418495" y="16933"/>
                      <a:pt x="478971" y="58057"/>
                    </a:cubicBezTo>
                    <a:cubicBezTo>
                      <a:pt x="539447" y="99181"/>
                      <a:pt x="449943" y="205619"/>
                      <a:pt x="406400" y="246743"/>
                    </a:cubicBezTo>
                    <a:cubicBezTo>
                      <a:pt x="362857" y="287867"/>
                      <a:pt x="285447" y="283029"/>
                      <a:pt x="217714" y="304800"/>
                    </a:cubicBezTo>
                    <a:cubicBezTo>
                      <a:pt x="149981" y="326571"/>
                      <a:pt x="0" y="377371"/>
                      <a:pt x="0" y="377371"/>
                    </a:cubicBezTo>
                    <a:lnTo>
                      <a:pt x="0" y="37737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CA7CDCF-749F-4D1C-A35E-4D283303B4B6}"/>
                  </a:ext>
                </a:extLst>
              </p:cNvPr>
              <p:cNvSpPr/>
              <p:nvPr/>
            </p:nvSpPr>
            <p:spPr>
              <a:xfrm rot="8060646">
                <a:off x="5840156" y="4327482"/>
                <a:ext cx="198120" cy="198120"/>
              </a:xfrm>
              <a:prstGeom prst="arc">
                <a:avLst>
                  <a:gd name="adj1" fmla="val 14683707"/>
                  <a:gd name="adj2" fmla="val 137821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ttsMP3.com_VoiceText_2025-1-24_0-33-55">
            <a:hlinkClick r:id="" action="ppaction://media"/>
            <a:extLst>
              <a:ext uri="{FF2B5EF4-FFF2-40B4-BE49-F238E27FC236}">
                <a16:creationId xmlns:a16="http://schemas.microsoft.com/office/drawing/2014/main" id="{C82DA52E-20C8-4517-B99F-075D0F32FB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61583" y="-75620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rgbClr val="BEA7D5"/>
                </a:solidFill>
                <a:latin typeface="Arial Black" panose="020B0A04020102020204" pitchFamily="34" charset="0"/>
              </a:rPr>
              <a:t>O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rgbClr val="BEA7D5"/>
                </a:solidFill>
                <a:latin typeface="Arial Black" panose="020B0A04020102020204" pitchFamily="34" charset="0"/>
              </a:rPr>
              <a:t>o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BEA7D5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E6461F-3FC2-4DC7-B0D1-543FB4844A8B}"/>
              </a:ext>
            </a:extLst>
          </p:cNvPr>
          <p:cNvGrpSpPr/>
          <p:nvPr/>
        </p:nvGrpSpPr>
        <p:grpSpPr>
          <a:xfrm>
            <a:off x="6677827" y="837011"/>
            <a:ext cx="5073045" cy="5512565"/>
            <a:chOff x="489061" y="518958"/>
            <a:chExt cx="5073045" cy="55125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F2F40D-19AB-4E19-A008-F385F30E1307}"/>
                </a:ext>
              </a:extLst>
            </p:cNvPr>
            <p:cNvSpPr txBox="1"/>
            <p:nvPr/>
          </p:nvSpPr>
          <p:spPr>
            <a:xfrm>
              <a:off x="489061" y="518958"/>
              <a:ext cx="507304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EA7D5"/>
                  </a:solidFill>
                  <a:latin typeface="Arial Black" panose="020B0A04020102020204" pitchFamily="34" charset="0"/>
                </a:rPr>
                <a:t>O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ctopus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29D496-21C8-47F5-9823-93114E56252A}"/>
                </a:ext>
              </a:extLst>
            </p:cNvPr>
            <p:cNvGrpSpPr/>
            <p:nvPr/>
          </p:nvGrpSpPr>
          <p:grpSpPr>
            <a:xfrm>
              <a:off x="648514" y="2058159"/>
              <a:ext cx="4547908" cy="3973364"/>
              <a:chOff x="4169342" y="2914886"/>
              <a:chExt cx="3420844" cy="298868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1AB42AF-4F7A-487A-98F8-9B9CA7B6E7C7}"/>
                  </a:ext>
                </a:extLst>
              </p:cNvPr>
              <p:cNvSpPr/>
              <p:nvPr/>
            </p:nvSpPr>
            <p:spPr>
              <a:xfrm rot="329721" flipH="1">
                <a:off x="6273595" y="38211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D09237A-0AC6-472E-ADD3-C6FC04A39814}"/>
                  </a:ext>
                </a:extLst>
              </p:cNvPr>
              <p:cNvGrpSpPr/>
              <p:nvPr/>
            </p:nvGrpSpPr>
            <p:grpSpPr>
              <a:xfrm rot="18657937">
                <a:off x="6546849" y="372247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A4A07C5C-73A2-4F48-94DC-55114DB3645D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7440EA9F-429E-472D-AC2E-287F9C303173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F7EF49C-C2BC-41FA-8588-436E6263E7BE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338B25F-2E8D-4318-B93F-962661A458DC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CCEBEEF-F5A1-4240-8FC4-5D4C2265E4FC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E051F71F-7CEE-4C5E-A169-78F5A3ECBB8D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C26BB3B0-368E-4E7E-8264-8EAAC5105CC0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4AD9829C-987E-457E-8A1C-E2B4E5F1A501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FF7B0A6-4047-4337-8631-6AFDFADAAABA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A049BF59-A942-43F0-9F07-904A90A5F7AC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372A3A-E9FD-4358-9585-C60ADF824F60}"/>
                  </a:ext>
                </a:extLst>
              </p:cNvPr>
              <p:cNvSpPr/>
              <p:nvPr/>
            </p:nvSpPr>
            <p:spPr>
              <a:xfrm>
                <a:off x="4169342" y="4031362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21CD0FA-F68C-42E9-8787-89BA1F98E69A}"/>
                  </a:ext>
                </a:extLst>
              </p:cNvPr>
              <p:cNvGrpSpPr/>
              <p:nvPr/>
            </p:nvGrpSpPr>
            <p:grpSpPr>
              <a:xfrm rot="3322491" flipH="1">
                <a:off x="4281466" y="3928457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B7959119-753D-452C-B69E-32C0BD9A472A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EA469460-06A7-439E-9B19-AE230322A6FC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21191E41-5B8B-44ED-94A5-FA6A76DB5C2C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1DB78090-34D9-4732-86BA-C38A24A6AA30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C9226C40-A781-417E-BC51-47F24AE5F345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8CE0BE0B-E349-4CC3-886C-41276E57BD86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88C09896-42B1-4CC5-8921-A0FE8CF29F4D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47919EC0-E3AD-4E00-B012-08BA2F8954F1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22DA2C7-679F-48A8-B5D0-FC87F5D1B0DF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677B1B8C-1C8B-4AF3-98F5-EFC105629BC4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E77D99-C20A-41A1-8C41-7B62E9E18DB9}"/>
                  </a:ext>
                </a:extLst>
              </p:cNvPr>
              <p:cNvSpPr/>
              <p:nvPr/>
            </p:nvSpPr>
            <p:spPr>
              <a:xfrm rot="17770395">
                <a:off x="4486095" y="4543996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6135F18-252F-45FB-834F-F3DF9643BDE8}"/>
                  </a:ext>
                </a:extLst>
              </p:cNvPr>
              <p:cNvGrpSpPr/>
              <p:nvPr/>
            </p:nvGrpSpPr>
            <p:grpSpPr>
              <a:xfrm rot="21153198" flipH="1">
                <a:off x="4654713" y="45088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F6B60534-0519-4389-81C5-02F9FFBB0DE2}"/>
                    </a:ext>
                  </a:extLst>
                </p:cNvPr>
                <p:cNvSpPr/>
                <p:nvPr/>
              </p:nvSpPr>
              <p:spPr>
                <a:xfrm rot="3303579" flipH="1">
                  <a:off x="6365004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86AA734B-8960-440F-9220-4C9B44D0127F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E0479D4-3B0E-4371-8E6B-0D9BC9178D80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34C6A42B-6378-4A51-AD24-E477061360E9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958E1A16-F029-4613-B1C9-2776DF240B69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76BE16D4-CA75-427C-9F7C-2BEB972D16BC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25FE6FD2-A392-435B-8CE0-3E1D42371E31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9F7AFDC7-DA65-4E39-B919-06AD43F7915A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FC2F25EC-F693-41B1-B180-F8D879AA5454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A6248707-B168-4BF0-99D3-60DCC2BDA18A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B8C8CAC-24C7-4207-945F-7D72C90AD53D}"/>
                  </a:ext>
                </a:extLst>
              </p:cNvPr>
              <p:cNvSpPr/>
              <p:nvPr/>
            </p:nvSpPr>
            <p:spPr>
              <a:xfrm rot="20585732" flipH="1">
                <a:off x="6016792" y="3422223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C3CF238-CC06-44BF-A2A3-2F1D7156C2CC}"/>
                  </a:ext>
                </a:extLst>
              </p:cNvPr>
              <p:cNvSpPr/>
              <p:nvPr/>
            </p:nvSpPr>
            <p:spPr>
              <a:xfrm rot="3303579" flipH="1">
                <a:off x="6246233" y="4305397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32F3885-3C79-4304-98C6-5DD1C729878A}"/>
                  </a:ext>
                </a:extLst>
              </p:cNvPr>
              <p:cNvSpPr/>
              <p:nvPr/>
            </p:nvSpPr>
            <p:spPr>
              <a:xfrm rot="1138557">
                <a:off x="4391420" y="35459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FA890B7-EF9D-4C68-948C-D2B25D274481}"/>
                  </a:ext>
                </a:extLst>
              </p:cNvPr>
              <p:cNvSpPr/>
              <p:nvPr/>
            </p:nvSpPr>
            <p:spPr>
              <a:xfrm rot="15488892">
                <a:off x="5011962" y="4812459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83DD744-29AB-4540-9025-017C900F3E9A}"/>
                  </a:ext>
                </a:extLst>
              </p:cNvPr>
              <p:cNvSpPr/>
              <p:nvPr/>
            </p:nvSpPr>
            <p:spPr>
              <a:xfrm rot="13573320">
                <a:off x="5588612" y="468614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CAD7317-55F3-4AB6-BE43-DE0064F4BFBB}"/>
                  </a:ext>
                </a:extLst>
              </p:cNvPr>
              <p:cNvSpPr/>
              <p:nvPr/>
            </p:nvSpPr>
            <p:spPr>
              <a:xfrm flipH="1" flipV="1">
                <a:off x="5534834" y="5506323"/>
                <a:ext cx="45719" cy="45719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4CAD677-AA9D-4BA8-822C-952E918EF4DF}"/>
                  </a:ext>
                </a:extLst>
              </p:cNvPr>
              <p:cNvSpPr/>
              <p:nvPr/>
            </p:nvSpPr>
            <p:spPr>
              <a:xfrm flipH="1" flipV="1">
                <a:off x="6607492" y="48416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EDD1D4D-72CD-41A9-98E8-79B9418827F3}"/>
                  </a:ext>
                </a:extLst>
              </p:cNvPr>
              <p:cNvSpPr/>
              <p:nvPr/>
            </p:nvSpPr>
            <p:spPr>
              <a:xfrm flipH="1" flipV="1">
                <a:off x="6773446" y="488498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6B7C760-BC24-446B-A678-58807485847D}"/>
                  </a:ext>
                </a:extLst>
              </p:cNvPr>
              <p:cNvSpPr/>
              <p:nvPr/>
            </p:nvSpPr>
            <p:spPr>
              <a:xfrm flipH="1" flipV="1">
                <a:off x="6923900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A64A828-24C7-4E59-939D-566808F1261B}"/>
                  </a:ext>
                </a:extLst>
              </p:cNvPr>
              <p:cNvSpPr/>
              <p:nvPr/>
            </p:nvSpPr>
            <p:spPr>
              <a:xfrm flipH="1" flipV="1">
                <a:off x="7090018" y="48283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BF95DB-727C-41AF-A8F2-AEAD839800AB}"/>
                  </a:ext>
                </a:extLst>
              </p:cNvPr>
              <p:cNvSpPr/>
              <p:nvPr/>
            </p:nvSpPr>
            <p:spPr>
              <a:xfrm flipH="1" flipV="1">
                <a:off x="7243320" y="48040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D9ED2E3-0A07-4026-9F4F-0C31BFAD3505}"/>
                  </a:ext>
                </a:extLst>
              </p:cNvPr>
              <p:cNvSpPr/>
              <p:nvPr/>
            </p:nvSpPr>
            <p:spPr>
              <a:xfrm flipH="1" flipV="1">
                <a:off x="6487257" y="479070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C807CC4-F61B-49E0-AA2D-45E295E5B6CF}"/>
                  </a:ext>
                </a:extLst>
              </p:cNvPr>
              <p:cNvGrpSpPr/>
              <p:nvPr/>
            </p:nvGrpSpPr>
            <p:grpSpPr>
              <a:xfrm>
                <a:off x="6479997" y="4263560"/>
                <a:ext cx="937606" cy="1088467"/>
                <a:chOff x="6479997" y="4263560"/>
                <a:chExt cx="937606" cy="1088467"/>
              </a:xfrm>
            </p:grpSpPr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64099A76-D01D-433C-87B2-B8EB7D7E76F5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B404AC06-2245-4A70-B423-4F842BD57778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534F0BFC-9322-424E-B4E0-94E7C92A4E80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33424F0A-1FA2-4AC0-A609-2727DE66E7F7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A74FC7EE-7E54-4C72-A671-DDA706CDE13B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D2C30BA5-EA64-4296-930B-43A666F8CCDB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7827C90D-A706-491B-9AFE-2CE884B16F27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C7320287-674D-4DFC-8A5F-5E5FA46CFA83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1D4EAB18-F21C-4CAD-956E-D2BC87C73C24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8FD401FB-1C26-4541-AFB5-4F4325E119CD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745FD02-8C69-40A8-9D4E-2C1B0FD3DCFA}"/>
                  </a:ext>
                </a:extLst>
              </p:cNvPr>
              <p:cNvGrpSpPr/>
              <p:nvPr/>
            </p:nvGrpSpPr>
            <p:grpSpPr>
              <a:xfrm rot="17312424">
                <a:off x="6285781" y="328482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D8B6243E-111E-4922-8A63-1810915CE265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8432A08-2D8A-4CE1-85E2-A7333B824750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93C4FDD-3B71-48A7-8A4F-88A43729988C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6C6B36B-1721-4891-8FEB-7AD78357BE5F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15B72BD-6C27-46A0-958F-193E2D5B32B7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C660D135-7AB1-4D2D-9373-9C3781E1ECAC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74DAFBA0-45AC-4A81-9CEB-1EBF5C9A04D0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635970FA-6EAB-4D27-9BC6-E9FEC14814CF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935A8A6-D26D-420F-BB1A-E4EB96E4E54A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DF880F27-E88A-4555-886B-5A0A03ED10B7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2017F87-65BF-43EC-93D2-73D3C10225E4}"/>
                  </a:ext>
                </a:extLst>
              </p:cNvPr>
              <p:cNvGrpSpPr/>
              <p:nvPr/>
            </p:nvGrpSpPr>
            <p:grpSpPr>
              <a:xfrm rot="16896814" flipH="1">
                <a:off x="5841749" y="462937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DB7A580A-DD9F-467B-96E5-6322A626B566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B14CEC9-8AD3-4FD4-BDD7-035F312787BB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306177C-769D-43A5-8B8C-C86C383336B2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2263E22F-5C8D-4407-9A01-D5B3762F9063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692E18DB-5616-4C89-BB4F-7C3F92CCE720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1B88AB57-44BD-4195-9AF7-690095F10A2F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D1C16ED5-DE89-4617-B87B-601845D65131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F8C2846-BDDB-41FA-B19C-1AD36D4CECAB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A36C0C00-50A4-4AC1-9EFE-93EDFB5F3357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A506203-B485-4BB6-8B23-AC4836185496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B9384A8-C34A-40CA-8577-072558FE5761}"/>
                  </a:ext>
                </a:extLst>
              </p:cNvPr>
              <p:cNvGrpSpPr/>
              <p:nvPr/>
            </p:nvGrpSpPr>
            <p:grpSpPr>
              <a:xfrm rot="18778898" flipH="1">
                <a:off x="5223659" y="477813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DE7C353-B450-456C-A0E5-8EA2A0064ED4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AEF3D6F-8CE5-4337-9DD1-3E8C2C3D1146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C59E58C8-4B1A-41AB-90CB-DC79371EC594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E407BA21-F373-4B04-9A8A-73F994C4D1B4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6176970-D699-499B-AC0C-266718356608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1A9FBDB-9E4E-4739-A458-8F629DD2A4F8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767FCD6-5ADD-47A5-A97C-9B07D983E29C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00A9748C-029A-40FD-B1E5-1CFDC5FD87EF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6B25A340-80B6-49A6-BBE1-B86D3DE08609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6DCC1AE-C6AB-47FE-BCB2-D80115D4E6BC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A307CA5-E0F8-48EB-AE1B-E3DF33CBD84B}"/>
                  </a:ext>
                </a:extLst>
              </p:cNvPr>
              <p:cNvGrpSpPr/>
              <p:nvPr/>
            </p:nvGrpSpPr>
            <p:grpSpPr>
              <a:xfrm rot="4473899" flipH="1">
                <a:off x="4503467" y="34162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D0B9DE0B-7BCB-4618-9419-C149C445EBAA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EBA17CF-022E-4D77-B9AD-9AAA7CFA56D2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981F2B4-2170-423C-A7B9-407B9A9037AB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3324F65-1BC5-40E5-89EA-67F8ADC4FAF6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06233CD-72F2-4693-8AC5-2738A20D0400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DDC0FD8-4568-4F99-8741-E0B6D25EE769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12FC1CD-78D0-45C8-A24E-A8835D7E9E02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2543BCA-2E1A-4786-B842-F65450845768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5BD627-16AE-4F83-9747-6254F32A8021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DCC38AC3-596A-41C5-9831-85875C959C0C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Oval 35">
                <a:extLst>
                  <a:ext uri="{FF2B5EF4-FFF2-40B4-BE49-F238E27FC236}">
                    <a16:creationId xmlns:a16="http://schemas.microsoft.com/office/drawing/2014/main" id="{33B48252-1952-45F0-985B-131C4FCB3F2E}"/>
                  </a:ext>
                </a:extLst>
              </p:cNvPr>
              <p:cNvSpPr/>
              <p:nvPr/>
            </p:nvSpPr>
            <p:spPr>
              <a:xfrm>
                <a:off x="5006501" y="2914886"/>
                <a:ext cx="1753312" cy="1826569"/>
              </a:xfrm>
              <a:custGeom>
                <a:avLst/>
                <a:gdLst>
                  <a:gd name="connsiteX0" fmla="*/ 0 w 1726291"/>
                  <a:gd name="connsiteY0" fmla="*/ 919060 h 1838120"/>
                  <a:gd name="connsiteX1" fmla="*/ 863146 w 1726291"/>
                  <a:gd name="connsiteY1" fmla="*/ 0 h 1838120"/>
                  <a:gd name="connsiteX2" fmla="*/ 1726292 w 1726291"/>
                  <a:gd name="connsiteY2" fmla="*/ 919060 h 1838120"/>
                  <a:gd name="connsiteX3" fmla="*/ 863146 w 1726291"/>
                  <a:gd name="connsiteY3" fmla="*/ 1838120 h 1838120"/>
                  <a:gd name="connsiteX4" fmla="*/ 0 w 1726291"/>
                  <a:gd name="connsiteY4" fmla="*/ 919060 h 1838120"/>
                  <a:gd name="connsiteX0" fmla="*/ 0 w 1726292"/>
                  <a:gd name="connsiteY0" fmla="*/ 919060 h 1033942"/>
                  <a:gd name="connsiteX1" fmla="*/ 863146 w 1726292"/>
                  <a:gd name="connsiteY1" fmla="*/ 0 h 1033942"/>
                  <a:gd name="connsiteX2" fmla="*/ 1726292 w 1726292"/>
                  <a:gd name="connsiteY2" fmla="*/ 919060 h 1033942"/>
                  <a:gd name="connsiteX3" fmla="*/ 0 w 1726292"/>
                  <a:gd name="connsiteY3" fmla="*/ 919060 h 1033942"/>
                  <a:gd name="connsiteX0" fmla="*/ 0 w 1502455"/>
                  <a:gd name="connsiteY0" fmla="*/ 1650360 h 1671753"/>
                  <a:gd name="connsiteX1" fmla="*/ 639309 w 1502455"/>
                  <a:gd name="connsiteY1" fmla="*/ 16925 h 1671753"/>
                  <a:gd name="connsiteX2" fmla="*/ 1502455 w 1502455"/>
                  <a:gd name="connsiteY2" fmla="*/ 935985 h 1671753"/>
                  <a:gd name="connsiteX3" fmla="*/ 0 w 1502455"/>
                  <a:gd name="connsiteY3" fmla="*/ 1650360 h 1671753"/>
                  <a:gd name="connsiteX0" fmla="*/ 16547 w 1357077"/>
                  <a:gd name="connsiteY0" fmla="*/ 1633696 h 1750630"/>
                  <a:gd name="connsiteX1" fmla="*/ 655856 w 1357077"/>
                  <a:gd name="connsiteY1" fmla="*/ 261 h 1750630"/>
                  <a:gd name="connsiteX2" fmla="*/ 1357077 w 1357077"/>
                  <a:gd name="connsiteY2" fmla="*/ 1519396 h 1750630"/>
                  <a:gd name="connsiteX3" fmla="*/ 16547 w 1357077"/>
                  <a:gd name="connsiteY3" fmla="*/ 1633696 h 1750630"/>
                  <a:gd name="connsiteX0" fmla="*/ 82093 w 1437662"/>
                  <a:gd name="connsiteY0" fmla="*/ 1659291 h 1776225"/>
                  <a:gd name="connsiteX1" fmla="*/ 721402 w 1437662"/>
                  <a:gd name="connsiteY1" fmla="*/ 25856 h 1776225"/>
                  <a:gd name="connsiteX2" fmla="*/ 1422623 w 1437662"/>
                  <a:gd name="connsiteY2" fmla="*/ 1544991 h 1776225"/>
                  <a:gd name="connsiteX3" fmla="*/ 82093 w 1437662"/>
                  <a:gd name="connsiteY3" fmla="*/ 1659291 h 1776225"/>
                  <a:gd name="connsiteX0" fmla="*/ 114739 w 1498251"/>
                  <a:gd name="connsiteY0" fmla="*/ 1633435 h 1750369"/>
                  <a:gd name="connsiteX1" fmla="*/ 754048 w 1498251"/>
                  <a:gd name="connsiteY1" fmla="*/ 0 h 1750369"/>
                  <a:gd name="connsiteX2" fmla="*/ 1455269 w 1498251"/>
                  <a:gd name="connsiteY2" fmla="*/ 1519135 h 1750369"/>
                  <a:gd name="connsiteX3" fmla="*/ 114739 w 1498251"/>
                  <a:gd name="connsiteY3" fmla="*/ 1633435 h 1750369"/>
                  <a:gd name="connsiteX0" fmla="*/ 114739 w 1582282"/>
                  <a:gd name="connsiteY0" fmla="*/ 1633435 h 1750369"/>
                  <a:gd name="connsiteX1" fmla="*/ 754048 w 1582282"/>
                  <a:gd name="connsiteY1" fmla="*/ 0 h 1750369"/>
                  <a:gd name="connsiteX2" fmla="*/ 1455269 w 1582282"/>
                  <a:gd name="connsiteY2" fmla="*/ 1519135 h 1750369"/>
                  <a:gd name="connsiteX3" fmla="*/ 114739 w 1582282"/>
                  <a:gd name="connsiteY3" fmla="*/ 1633435 h 1750369"/>
                  <a:gd name="connsiteX0" fmla="*/ 233223 w 1700766"/>
                  <a:gd name="connsiteY0" fmla="*/ 1633435 h 1824452"/>
                  <a:gd name="connsiteX1" fmla="*/ 872532 w 1700766"/>
                  <a:gd name="connsiteY1" fmla="*/ 0 h 1824452"/>
                  <a:gd name="connsiteX2" fmla="*/ 1573753 w 1700766"/>
                  <a:gd name="connsiteY2" fmla="*/ 1519135 h 1824452"/>
                  <a:gd name="connsiteX3" fmla="*/ 233223 w 1700766"/>
                  <a:gd name="connsiteY3" fmla="*/ 1633435 h 1824452"/>
                  <a:gd name="connsiteX0" fmla="*/ 233223 w 1728171"/>
                  <a:gd name="connsiteY0" fmla="*/ 1633435 h 1824452"/>
                  <a:gd name="connsiteX1" fmla="*/ 872532 w 1728171"/>
                  <a:gd name="connsiteY1" fmla="*/ 0 h 1824452"/>
                  <a:gd name="connsiteX2" fmla="*/ 1573753 w 1728171"/>
                  <a:gd name="connsiteY2" fmla="*/ 1519135 h 1824452"/>
                  <a:gd name="connsiteX3" fmla="*/ 233223 w 1728171"/>
                  <a:gd name="connsiteY3" fmla="*/ 1633435 h 1824452"/>
                  <a:gd name="connsiteX0" fmla="*/ 258364 w 1753312"/>
                  <a:gd name="connsiteY0" fmla="*/ 1633435 h 1826569"/>
                  <a:gd name="connsiteX1" fmla="*/ 897673 w 1753312"/>
                  <a:gd name="connsiteY1" fmla="*/ 0 h 1826569"/>
                  <a:gd name="connsiteX2" fmla="*/ 1598894 w 1753312"/>
                  <a:gd name="connsiteY2" fmla="*/ 1519135 h 1826569"/>
                  <a:gd name="connsiteX3" fmla="*/ 258364 w 1753312"/>
                  <a:gd name="connsiteY3" fmla="*/ 1633435 h 1826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3312" h="1826569">
                    <a:moveTo>
                      <a:pt x="258364" y="1633435"/>
                    </a:moveTo>
                    <a:cubicBezTo>
                      <a:pt x="-187118" y="1208797"/>
                      <a:pt x="-106799" y="0"/>
                      <a:pt x="897673" y="0"/>
                    </a:cubicBezTo>
                    <a:cubicBezTo>
                      <a:pt x="1902145" y="0"/>
                      <a:pt x="1851306" y="968690"/>
                      <a:pt x="1598894" y="1519135"/>
                    </a:cubicBezTo>
                    <a:cubicBezTo>
                      <a:pt x="1455036" y="1672312"/>
                      <a:pt x="703846" y="2058073"/>
                      <a:pt x="258364" y="1633435"/>
                    </a:cubicBezTo>
                    <a:close/>
                  </a:path>
                </a:pathLst>
              </a:custGeom>
              <a:gradFill>
                <a:gsLst>
                  <a:gs pos="0">
                    <a:srgbClr val="EADEFA"/>
                  </a:gs>
                  <a:gs pos="38000">
                    <a:srgbClr val="BEA7D5"/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38">
                <a:extLst>
                  <a:ext uri="{FF2B5EF4-FFF2-40B4-BE49-F238E27FC236}">
                    <a16:creationId xmlns:a16="http://schemas.microsoft.com/office/drawing/2014/main" id="{2006B013-36F6-4992-B0B4-36F679AFEE9D}"/>
                  </a:ext>
                </a:extLst>
              </p:cNvPr>
              <p:cNvSpPr/>
              <p:nvPr/>
            </p:nvSpPr>
            <p:spPr>
              <a:xfrm>
                <a:off x="5334004" y="4389951"/>
                <a:ext cx="1278502" cy="384359"/>
              </a:xfrm>
              <a:custGeom>
                <a:avLst/>
                <a:gdLst>
                  <a:gd name="connsiteX0" fmla="*/ 0 w 1158552"/>
                  <a:gd name="connsiteY0" fmla="*/ 0 h 166663"/>
                  <a:gd name="connsiteX1" fmla="*/ 1158552 w 1158552"/>
                  <a:gd name="connsiteY1" fmla="*/ 0 h 166663"/>
                  <a:gd name="connsiteX2" fmla="*/ 1158552 w 1158552"/>
                  <a:gd name="connsiteY2" fmla="*/ 166663 h 166663"/>
                  <a:gd name="connsiteX3" fmla="*/ 0 w 1158552"/>
                  <a:gd name="connsiteY3" fmla="*/ 166663 h 166663"/>
                  <a:gd name="connsiteX4" fmla="*/ 0 w 1158552"/>
                  <a:gd name="connsiteY4" fmla="*/ 0 h 166663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219075 w 1377627"/>
                  <a:gd name="connsiteY3" fmla="*/ 238100 h 238100"/>
                  <a:gd name="connsiteX4" fmla="*/ 0 w 1377627"/>
                  <a:gd name="connsiteY4" fmla="*/ 0 h 238100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9525 w 1377627"/>
                  <a:gd name="connsiteY3" fmla="*/ 171425 h 238100"/>
                  <a:gd name="connsiteX4" fmla="*/ 0 w 1377627"/>
                  <a:gd name="connsiteY4" fmla="*/ 0 h 238100"/>
                  <a:gd name="connsiteX0" fmla="*/ 0 w 1468114"/>
                  <a:gd name="connsiteY0" fmla="*/ 200025 h 438125"/>
                  <a:gd name="connsiteX1" fmla="*/ 1468114 w 1468114"/>
                  <a:gd name="connsiteY1" fmla="*/ 0 h 438125"/>
                  <a:gd name="connsiteX2" fmla="*/ 1377627 w 1468114"/>
                  <a:gd name="connsiteY2" fmla="*/ 438125 h 438125"/>
                  <a:gd name="connsiteX3" fmla="*/ 9525 w 1468114"/>
                  <a:gd name="connsiteY3" fmla="*/ 371450 h 438125"/>
                  <a:gd name="connsiteX4" fmla="*/ 0 w 1468114"/>
                  <a:gd name="connsiteY4" fmla="*/ 200025 h 438125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412861"/>
                  <a:gd name="connsiteX1" fmla="*/ 1468114 w 1468114"/>
                  <a:gd name="connsiteY1" fmla="*/ 0 h 412861"/>
                  <a:gd name="connsiteX2" fmla="*/ 1449064 w 1468114"/>
                  <a:gd name="connsiteY2" fmla="*/ 219050 h 412861"/>
                  <a:gd name="connsiteX3" fmla="*/ 9525 w 1468114"/>
                  <a:gd name="connsiteY3" fmla="*/ 371450 h 412861"/>
                  <a:gd name="connsiteX4" fmla="*/ 0 w 1468114"/>
                  <a:gd name="connsiteY4" fmla="*/ 200025 h 4128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2414"/>
                  <a:gd name="connsiteX1" fmla="*/ 1468114 w 1468114"/>
                  <a:gd name="connsiteY1" fmla="*/ 0 h 412414"/>
                  <a:gd name="connsiteX2" fmla="*/ 1343347 w 1468114"/>
                  <a:gd name="connsiteY2" fmla="*/ 229451 h 412414"/>
                  <a:gd name="connsiteX3" fmla="*/ 104115 w 1468114"/>
                  <a:gd name="connsiteY3" fmla="*/ 366248 h 412414"/>
                  <a:gd name="connsiteX4" fmla="*/ 0 w 1468114"/>
                  <a:gd name="connsiteY4" fmla="*/ 200025 h 412414"/>
                  <a:gd name="connsiteX0" fmla="*/ 0 w 1468114"/>
                  <a:gd name="connsiteY0" fmla="*/ 200025 h 419714"/>
                  <a:gd name="connsiteX1" fmla="*/ 1468114 w 1468114"/>
                  <a:gd name="connsiteY1" fmla="*/ 0 h 419714"/>
                  <a:gd name="connsiteX2" fmla="*/ 1343347 w 1468114"/>
                  <a:gd name="connsiteY2" fmla="*/ 229451 h 419714"/>
                  <a:gd name="connsiteX3" fmla="*/ 104115 w 1468114"/>
                  <a:gd name="connsiteY3" fmla="*/ 366248 h 419714"/>
                  <a:gd name="connsiteX4" fmla="*/ 0 w 1468114"/>
                  <a:gd name="connsiteY4" fmla="*/ 200025 h 41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114" h="419714">
                    <a:moveTo>
                      <a:pt x="0" y="200025"/>
                    </a:moveTo>
                    <a:lnTo>
                      <a:pt x="1468114" y="0"/>
                    </a:lnTo>
                    <a:cubicBezTo>
                      <a:pt x="1426525" y="76484"/>
                      <a:pt x="1518474" y="28154"/>
                      <a:pt x="1343347" y="229451"/>
                    </a:cubicBezTo>
                    <a:cubicBezTo>
                      <a:pt x="744439" y="446938"/>
                      <a:pt x="424796" y="455915"/>
                      <a:pt x="104115" y="366248"/>
                    </a:cubicBezTo>
                    <a:lnTo>
                      <a:pt x="0" y="200025"/>
                    </a:lnTo>
                    <a:close/>
                  </a:path>
                </a:pathLst>
              </a:custGeom>
              <a:solidFill>
                <a:srgbClr val="BEA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5A59593-476C-46A4-A3FC-FFC6D03B9694}"/>
                  </a:ext>
                </a:extLst>
              </p:cNvPr>
              <p:cNvGrpSpPr/>
              <p:nvPr/>
            </p:nvGrpSpPr>
            <p:grpSpPr>
              <a:xfrm rot="20966892" flipH="1">
                <a:off x="6110587" y="3896097"/>
                <a:ext cx="257367" cy="470030"/>
                <a:chOff x="6091889" y="3839750"/>
                <a:chExt cx="257367" cy="470030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72C85FA-D4CA-4F6E-BDED-F682BA213AF4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2538B33-60D9-46F6-8E97-B515216F40B4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174C5F9-30D2-42B7-87FD-AC4BD47609D1}"/>
                  </a:ext>
                </a:extLst>
              </p:cNvPr>
              <p:cNvGrpSpPr/>
              <p:nvPr/>
            </p:nvGrpSpPr>
            <p:grpSpPr>
              <a:xfrm rot="633108">
                <a:off x="5510752" y="3905649"/>
                <a:ext cx="257367" cy="470030"/>
                <a:chOff x="6091889" y="3839750"/>
                <a:chExt cx="257367" cy="470030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022B4FC6-09FA-4059-B64D-AB7FDB099494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59EB680-C6A6-4CB4-A491-285A365108AE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38B1C5F-C0D3-4BF3-B32F-101FB741BAB2}"/>
                  </a:ext>
                </a:extLst>
              </p:cNvPr>
              <p:cNvSpPr/>
              <p:nvPr/>
            </p:nvSpPr>
            <p:spPr>
              <a:xfrm flipH="1">
                <a:off x="5866260" y="4352965"/>
                <a:ext cx="74841" cy="56564"/>
              </a:xfrm>
              <a:custGeom>
                <a:avLst/>
                <a:gdLst>
                  <a:gd name="connsiteX0" fmla="*/ 43542 w 499306"/>
                  <a:gd name="connsiteY0" fmla="*/ 0 h 377371"/>
                  <a:gd name="connsiteX1" fmla="*/ 478971 w 499306"/>
                  <a:gd name="connsiteY1" fmla="*/ 58057 h 377371"/>
                  <a:gd name="connsiteX2" fmla="*/ 406400 w 499306"/>
                  <a:gd name="connsiteY2" fmla="*/ 246743 h 377371"/>
                  <a:gd name="connsiteX3" fmla="*/ 217714 w 499306"/>
                  <a:gd name="connsiteY3" fmla="*/ 304800 h 377371"/>
                  <a:gd name="connsiteX4" fmla="*/ 0 w 499306"/>
                  <a:gd name="connsiteY4" fmla="*/ 377371 h 377371"/>
                  <a:gd name="connsiteX5" fmla="*/ 0 w 499306"/>
                  <a:gd name="connsiteY5" fmla="*/ 377371 h 37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9306" h="377371">
                    <a:moveTo>
                      <a:pt x="43542" y="0"/>
                    </a:moveTo>
                    <a:cubicBezTo>
                      <a:pt x="231018" y="8466"/>
                      <a:pt x="418495" y="16933"/>
                      <a:pt x="478971" y="58057"/>
                    </a:cubicBezTo>
                    <a:cubicBezTo>
                      <a:pt x="539447" y="99181"/>
                      <a:pt x="449943" y="205619"/>
                      <a:pt x="406400" y="246743"/>
                    </a:cubicBezTo>
                    <a:cubicBezTo>
                      <a:pt x="362857" y="287867"/>
                      <a:pt x="285447" y="283029"/>
                      <a:pt x="217714" y="304800"/>
                    </a:cubicBezTo>
                    <a:cubicBezTo>
                      <a:pt x="149981" y="326571"/>
                      <a:pt x="0" y="377371"/>
                      <a:pt x="0" y="377371"/>
                    </a:cubicBezTo>
                    <a:lnTo>
                      <a:pt x="0" y="37737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74615BDC-EA3E-4C67-BBC7-623318A7A10E}"/>
                  </a:ext>
                </a:extLst>
              </p:cNvPr>
              <p:cNvSpPr/>
              <p:nvPr/>
            </p:nvSpPr>
            <p:spPr>
              <a:xfrm rot="8060646">
                <a:off x="5840156" y="4327482"/>
                <a:ext cx="198120" cy="198120"/>
              </a:xfrm>
              <a:prstGeom prst="arc">
                <a:avLst>
                  <a:gd name="adj1" fmla="val 14683707"/>
                  <a:gd name="adj2" fmla="val 137821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ttsMP3.com_VoiceText_2025-1-24_0-35-23">
            <a:hlinkClick r:id="" action="ppaction://media"/>
            <a:extLst>
              <a:ext uri="{FF2B5EF4-FFF2-40B4-BE49-F238E27FC236}">
                <a16:creationId xmlns:a16="http://schemas.microsoft.com/office/drawing/2014/main" id="{C1969443-2BC4-4F14-B797-300874B524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71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9C18CE9-A56F-400C-A158-ABBFE7A65955}"/>
              </a:ext>
            </a:extLst>
          </p:cNvPr>
          <p:cNvGrpSpPr/>
          <p:nvPr/>
        </p:nvGrpSpPr>
        <p:grpSpPr>
          <a:xfrm>
            <a:off x="95163" y="678715"/>
            <a:ext cx="4982817" cy="4531331"/>
            <a:chOff x="-81680" y="85153"/>
            <a:chExt cx="6538846" cy="594637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DD0E5AE-7129-400C-A259-5420C696871E}"/>
                </a:ext>
              </a:extLst>
            </p:cNvPr>
            <p:cNvSpPr txBox="1"/>
            <p:nvPr/>
          </p:nvSpPr>
          <p:spPr>
            <a:xfrm>
              <a:off x="-81680" y="85153"/>
              <a:ext cx="6538846" cy="1736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EA7D5"/>
                  </a:solidFill>
                  <a:latin typeface="Arial Black" panose="020B0A04020102020204" pitchFamily="34" charset="0"/>
                </a:rPr>
                <a:t>O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ctopus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4716DFF-6853-4D00-A53D-4895A32FBF8F}"/>
                </a:ext>
              </a:extLst>
            </p:cNvPr>
            <p:cNvGrpSpPr/>
            <p:nvPr/>
          </p:nvGrpSpPr>
          <p:grpSpPr>
            <a:xfrm>
              <a:off x="648514" y="2058159"/>
              <a:ext cx="4547908" cy="3973364"/>
              <a:chOff x="4169342" y="2914886"/>
              <a:chExt cx="3420844" cy="2988684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8CF9CC9-5DE4-4C4A-A0C3-EE6123FF5ACD}"/>
                  </a:ext>
                </a:extLst>
              </p:cNvPr>
              <p:cNvSpPr/>
              <p:nvPr/>
            </p:nvSpPr>
            <p:spPr>
              <a:xfrm rot="329721" flipH="1">
                <a:off x="6273595" y="38211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7C62A47-A89A-410F-B84B-16C0B4983376}"/>
                  </a:ext>
                </a:extLst>
              </p:cNvPr>
              <p:cNvGrpSpPr/>
              <p:nvPr/>
            </p:nvGrpSpPr>
            <p:grpSpPr>
              <a:xfrm rot="18657937">
                <a:off x="6546849" y="372247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8E2F12A5-8104-412D-8B30-3F3476718B01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6FBEFD89-6950-4BDA-8790-3C78597853AE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A0200360-65FC-4773-8119-29AFDFAEABD7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D0274112-B86A-4853-A100-B45B67506E40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8C79B470-A64B-4D90-8BC5-F1EE86A63C7D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C3427268-22B8-4041-9C5E-85FDE5D8EE42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301BE2A6-73E4-4AE7-90B0-FFD3E22E7B27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282ABCB8-74CB-4A7D-AE11-1AA35E720E25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13A80164-A910-4D4C-80A5-6207ABEF19CD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D5B41036-647F-41EB-A51C-142FF4C36F81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7552BD9-478C-4B47-A9BF-3B8BAC7B7EB8}"/>
                  </a:ext>
                </a:extLst>
              </p:cNvPr>
              <p:cNvSpPr/>
              <p:nvPr/>
            </p:nvSpPr>
            <p:spPr>
              <a:xfrm>
                <a:off x="4169342" y="4031362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1C065D1-8039-4C86-930D-771E3E04E85A}"/>
                  </a:ext>
                </a:extLst>
              </p:cNvPr>
              <p:cNvGrpSpPr/>
              <p:nvPr/>
            </p:nvGrpSpPr>
            <p:grpSpPr>
              <a:xfrm rot="3322491" flipH="1">
                <a:off x="4281466" y="3928457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489750C8-E50C-447F-8338-08489506A601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1C9B941B-2E3A-4D96-A41E-155F9F9479B2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F10ED46A-B513-4FBF-92D8-7EF9C390F944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19003C76-4310-4532-84C2-0BD85A08956C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C219A796-4CEB-47E7-B864-F60195FCBD11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46077DC3-B3F9-4B90-A759-73E08E45F3B0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8D424AD7-1DF4-4B39-96EE-CFCD459CA965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0838963B-0F55-4C94-BA5A-87EF3CAEDF52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33E96C82-45AE-49B0-B123-E6CB3BFD715A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A07518F1-3DE6-4CB5-8EF2-D445ED694FF2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564877E-6C3C-48E0-827E-ED7F819962A0}"/>
                  </a:ext>
                </a:extLst>
              </p:cNvPr>
              <p:cNvSpPr/>
              <p:nvPr/>
            </p:nvSpPr>
            <p:spPr>
              <a:xfrm rot="17770395">
                <a:off x="4486095" y="4543996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55F03EA-6EAC-4356-9EE1-80651FCDEA67}"/>
                  </a:ext>
                </a:extLst>
              </p:cNvPr>
              <p:cNvGrpSpPr/>
              <p:nvPr/>
            </p:nvGrpSpPr>
            <p:grpSpPr>
              <a:xfrm rot="21153198" flipH="1">
                <a:off x="4654713" y="45088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84E490D1-0A5C-46F1-896E-2A9FEDD71A66}"/>
                    </a:ext>
                  </a:extLst>
                </p:cNvPr>
                <p:cNvSpPr/>
                <p:nvPr/>
              </p:nvSpPr>
              <p:spPr>
                <a:xfrm rot="3303579" flipH="1">
                  <a:off x="6365004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4A29E9F5-D2B2-4C10-B80D-7090C0474781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7D4C2FB8-D7EA-47FB-B133-78EAF390F25B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65FF68A6-77E0-46CC-9093-3C91441AAEC6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DA6083C1-670F-4485-8AE1-1B473335171C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3B23141-7F18-4842-B7B3-CE031A415627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E30F730D-0579-4E98-96EA-C869AEE1C32C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3386B45F-9ACB-4A6B-ADC8-DFE5D1C3C0EC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F11AB678-7869-41CC-AF01-CB3706352D86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F5250CE-FA14-42F6-A8D5-B36C54D48ABE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DDC2DC8-A525-463E-BE94-D5B2122C9D56}"/>
                  </a:ext>
                </a:extLst>
              </p:cNvPr>
              <p:cNvSpPr/>
              <p:nvPr/>
            </p:nvSpPr>
            <p:spPr>
              <a:xfrm rot="20585732" flipH="1">
                <a:off x="6016792" y="3422223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8EB1F6C-8A06-452A-A0DE-69AEE6202B90}"/>
                  </a:ext>
                </a:extLst>
              </p:cNvPr>
              <p:cNvSpPr/>
              <p:nvPr/>
            </p:nvSpPr>
            <p:spPr>
              <a:xfrm rot="3303579" flipH="1">
                <a:off x="6246233" y="4305397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33DCFA7-F4EA-4F22-869E-93E2F46FDE29}"/>
                  </a:ext>
                </a:extLst>
              </p:cNvPr>
              <p:cNvSpPr/>
              <p:nvPr/>
            </p:nvSpPr>
            <p:spPr>
              <a:xfrm rot="1138557">
                <a:off x="4391420" y="35459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FAA354E-970E-43A7-A303-42F0F9DBC514}"/>
                  </a:ext>
                </a:extLst>
              </p:cNvPr>
              <p:cNvSpPr/>
              <p:nvPr/>
            </p:nvSpPr>
            <p:spPr>
              <a:xfrm rot="15488892">
                <a:off x="5011962" y="4812459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7D5BA4B-31F1-48DC-B03E-F9587880A289}"/>
                  </a:ext>
                </a:extLst>
              </p:cNvPr>
              <p:cNvSpPr/>
              <p:nvPr/>
            </p:nvSpPr>
            <p:spPr>
              <a:xfrm rot="13573320">
                <a:off x="5588612" y="468614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9C83BA6-534E-49A6-884A-AF5391F1C4E8}"/>
                  </a:ext>
                </a:extLst>
              </p:cNvPr>
              <p:cNvSpPr/>
              <p:nvPr/>
            </p:nvSpPr>
            <p:spPr>
              <a:xfrm flipH="1" flipV="1">
                <a:off x="5534834" y="5506323"/>
                <a:ext cx="45719" cy="45719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F8A73BB-D4E9-40D5-B84E-F64E9C62782E}"/>
                  </a:ext>
                </a:extLst>
              </p:cNvPr>
              <p:cNvSpPr/>
              <p:nvPr/>
            </p:nvSpPr>
            <p:spPr>
              <a:xfrm flipH="1" flipV="1">
                <a:off x="6607492" y="48416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C3F25CE-2275-447C-9916-AFC16CEFDCFE}"/>
                  </a:ext>
                </a:extLst>
              </p:cNvPr>
              <p:cNvSpPr/>
              <p:nvPr/>
            </p:nvSpPr>
            <p:spPr>
              <a:xfrm flipH="1" flipV="1">
                <a:off x="6773446" y="488498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0389FDE-1D12-47AF-AC32-7D60FC48225F}"/>
                  </a:ext>
                </a:extLst>
              </p:cNvPr>
              <p:cNvSpPr/>
              <p:nvPr/>
            </p:nvSpPr>
            <p:spPr>
              <a:xfrm flipH="1" flipV="1">
                <a:off x="6923900" y="48706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761D0A2-31C8-4EA2-B097-77F80F7B8F7C}"/>
                  </a:ext>
                </a:extLst>
              </p:cNvPr>
              <p:cNvSpPr/>
              <p:nvPr/>
            </p:nvSpPr>
            <p:spPr>
              <a:xfrm flipH="1" flipV="1">
                <a:off x="7090018" y="48283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A25C565-74F8-49F0-8F96-BA9ACF3D8EFD}"/>
                  </a:ext>
                </a:extLst>
              </p:cNvPr>
              <p:cNvSpPr/>
              <p:nvPr/>
            </p:nvSpPr>
            <p:spPr>
              <a:xfrm flipH="1" flipV="1">
                <a:off x="7243320" y="48040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9A7CE37-5039-4B51-A135-D44036BC0A59}"/>
                  </a:ext>
                </a:extLst>
              </p:cNvPr>
              <p:cNvSpPr/>
              <p:nvPr/>
            </p:nvSpPr>
            <p:spPr>
              <a:xfrm flipH="1" flipV="1">
                <a:off x="6487257" y="479070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A20BA2E-32AE-4A71-AE71-2B2E106F6F8C}"/>
                  </a:ext>
                </a:extLst>
              </p:cNvPr>
              <p:cNvGrpSpPr/>
              <p:nvPr/>
            </p:nvGrpSpPr>
            <p:grpSpPr>
              <a:xfrm>
                <a:off x="6479997" y="4263560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0B7A117D-0F91-42FC-AE4B-F0A85C8A63F7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A3C23545-1154-4F61-8347-16600F4E0F26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EED1ACD5-434A-48ED-A742-64E4B9B63F4B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CBB67603-3481-4D33-BBA1-02FDD22AC1D5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AF32D853-16EE-4704-9346-3DFD9C5CAC91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E6466506-EC6A-408F-A5B3-D1C250EA1A91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57B0D59E-6313-4D3E-ABAF-400C017FE6AF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FE3329A0-6194-44DF-8E5A-D510B38E0B3D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603D7A77-BC67-4A82-9DC8-3F07EF1C9F68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B2D8137B-70E2-4768-B69E-1EA405A76AF3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74477F8-A056-45D3-91C0-78E6527EA3EE}"/>
                  </a:ext>
                </a:extLst>
              </p:cNvPr>
              <p:cNvGrpSpPr/>
              <p:nvPr/>
            </p:nvGrpSpPr>
            <p:grpSpPr>
              <a:xfrm rot="17312424">
                <a:off x="6285781" y="328482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8DD05D66-BD89-473B-AC3A-2D067B8B45AA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2D15B81A-E81D-4452-956D-FD7D5D501B52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2C6E1D8C-6B18-4C52-85EA-B7F7E7808CBA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CEF460DF-E80B-4DF7-8637-DEEE0FE468E7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78F238A5-7D46-45B1-BEA5-C218F8D0D4B1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4032FF65-147E-46AB-81F9-6746051C50BB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E511ED71-D29D-46D5-8536-AC59D17086E0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B08C5854-096B-4E4B-AF0C-1858537E3C2E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8BA40EE1-4FE3-4B9A-829A-F87CF502F185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81703F33-2BD8-4E9E-B8E2-4D8C094B9BA1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467AEA-F429-49B5-886F-389CE21B1770}"/>
                  </a:ext>
                </a:extLst>
              </p:cNvPr>
              <p:cNvGrpSpPr/>
              <p:nvPr/>
            </p:nvGrpSpPr>
            <p:grpSpPr>
              <a:xfrm rot="16896814" flipH="1">
                <a:off x="5841749" y="462937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2E89924E-BE5A-4F9B-9713-CCFAAA0E3A94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F016021E-F7CF-4AB5-AC9A-47A5248241AB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B9BDB8BB-34A3-4CEF-BF66-2997699089AF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9C1C6247-CDC5-4CB7-8725-D70E4D961336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B3BD9B24-26E2-4BBE-8E93-9E0090EA94A0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8E52085-5E9C-42DF-AD27-AC8E977B1420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A8A1DF57-937D-4D76-965A-D7868FBFEBDC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AEB9218C-0078-453E-9C51-6AE5BE346C99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AD55645A-5242-478C-A523-4B12ABF268D0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72BC46A2-4A2B-49BD-84C1-6E97EBE3CC8F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D8DC5DC2-ADCF-4CAC-B169-716A6F881BE5}"/>
                  </a:ext>
                </a:extLst>
              </p:cNvPr>
              <p:cNvGrpSpPr/>
              <p:nvPr/>
            </p:nvGrpSpPr>
            <p:grpSpPr>
              <a:xfrm rot="18778898" flipH="1">
                <a:off x="5223659" y="477813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601F8983-9D20-4CFD-83A3-FD89214E4AE8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28912FDB-4581-4922-A912-0F448C5EFBAA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B26C80A-41C2-4ACF-9D38-86FB8EB64419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2477ACA9-7C4A-4BDD-8614-BA369E326886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29B8AA02-5E34-4862-8D4B-4FBC38EECAD6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3C381D45-94DF-4D04-8FA7-AFC941DDA831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A818E851-BC81-48AE-A1CA-F36904EB715E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BD4BFC75-D63A-47D6-B5DD-50266A968118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0D70623D-F71B-404E-909E-C191ABF2F33E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2F584506-C610-40DC-B0AB-893CEDA9F5EF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3C41CC76-468F-4C9C-B035-8F8E6746A309}"/>
                  </a:ext>
                </a:extLst>
              </p:cNvPr>
              <p:cNvGrpSpPr/>
              <p:nvPr/>
            </p:nvGrpSpPr>
            <p:grpSpPr>
              <a:xfrm rot="4473899" flipH="1">
                <a:off x="4503467" y="34162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85219EFB-047D-442C-98B1-F2DCDC746670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E224209-3A54-4910-92D0-FE18FA9CC4B7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594D895F-409A-4B83-847C-AC6A113E21D9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7B0530D0-678E-495F-87E5-4FA62780729B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096FA391-4DC6-480B-8A90-4B88410BB33A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7BC5FD2B-57A0-429C-A6B9-8960BB574D40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5A9779DE-709B-4911-A450-F417AECA70E7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5A6AED63-85AB-4EDB-90A0-EC10AE99F9D5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A41C791B-0E1B-40DC-8537-3BD468ECA1DC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633F6F6E-E288-45B9-B3E3-A5A4CCDFEBDB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5" name="Oval 35">
                <a:extLst>
                  <a:ext uri="{FF2B5EF4-FFF2-40B4-BE49-F238E27FC236}">
                    <a16:creationId xmlns:a16="http://schemas.microsoft.com/office/drawing/2014/main" id="{FC0E42E3-648A-4961-BD99-BBD63FC7FF40}"/>
                  </a:ext>
                </a:extLst>
              </p:cNvPr>
              <p:cNvSpPr/>
              <p:nvPr/>
            </p:nvSpPr>
            <p:spPr>
              <a:xfrm>
                <a:off x="5006501" y="2914886"/>
                <a:ext cx="1753312" cy="1826569"/>
              </a:xfrm>
              <a:custGeom>
                <a:avLst/>
                <a:gdLst>
                  <a:gd name="connsiteX0" fmla="*/ 0 w 1726291"/>
                  <a:gd name="connsiteY0" fmla="*/ 919060 h 1838120"/>
                  <a:gd name="connsiteX1" fmla="*/ 863146 w 1726291"/>
                  <a:gd name="connsiteY1" fmla="*/ 0 h 1838120"/>
                  <a:gd name="connsiteX2" fmla="*/ 1726292 w 1726291"/>
                  <a:gd name="connsiteY2" fmla="*/ 919060 h 1838120"/>
                  <a:gd name="connsiteX3" fmla="*/ 863146 w 1726291"/>
                  <a:gd name="connsiteY3" fmla="*/ 1838120 h 1838120"/>
                  <a:gd name="connsiteX4" fmla="*/ 0 w 1726291"/>
                  <a:gd name="connsiteY4" fmla="*/ 919060 h 1838120"/>
                  <a:gd name="connsiteX0" fmla="*/ 0 w 1726292"/>
                  <a:gd name="connsiteY0" fmla="*/ 919060 h 1033942"/>
                  <a:gd name="connsiteX1" fmla="*/ 863146 w 1726292"/>
                  <a:gd name="connsiteY1" fmla="*/ 0 h 1033942"/>
                  <a:gd name="connsiteX2" fmla="*/ 1726292 w 1726292"/>
                  <a:gd name="connsiteY2" fmla="*/ 919060 h 1033942"/>
                  <a:gd name="connsiteX3" fmla="*/ 0 w 1726292"/>
                  <a:gd name="connsiteY3" fmla="*/ 919060 h 1033942"/>
                  <a:gd name="connsiteX0" fmla="*/ 0 w 1502455"/>
                  <a:gd name="connsiteY0" fmla="*/ 1650360 h 1671753"/>
                  <a:gd name="connsiteX1" fmla="*/ 639309 w 1502455"/>
                  <a:gd name="connsiteY1" fmla="*/ 16925 h 1671753"/>
                  <a:gd name="connsiteX2" fmla="*/ 1502455 w 1502455"/>
                  <a:gd name="connsiteY2" fmla="*/ 935985 h 1671753"/>
                  <a:gd name="connsiteX3" fmla="*/ 0 w 1502455"/>
                  <a:gd name="connsiteY3" fmla="*/ 1650360 h 1671753"/>
                  <a:gd name="connsiteX0" fmla="*/ 16547 w 1357077"/>
                  <a:gd name="connsiteY0" fmla="*/ 1633696 h 1750630"/>
                  <a:gd name="connsiteX1" fmla="*/ 655856 w 1357077"/>
                  <a:gd name="connsiteY1" fmla="*/ 261 h 1750630"/>
                  <a:gd name="connsiteX2" fmla="*/ 1357077 w 1357077"/>
                  <a:gd name="connsiteY2" fmla="*/ 1519396 h 1750630"/>
                  <a:gd name="connsiteX3" fmla="*/ 16547 w 1357077"/>
                  <a:gd name="connsiteY3" fmla="*/ 1633696 h 1750630"/>
                  <a:gd name="connsiteX0" fmla="*/ 82093 w 1437662"/>
                  <a:gd name="connsiteY0" fmla="*/ 1659291 h 1776225"/>
                  <a:gd name="connsiteX1" fmla="*/ 721402 w 1437662"/>
                  <a:gd name="connsiteY1" fmla="*/ 25856 h 1776225"/>
                  <a:gd name="connsiteX2" fmla="*/ 1422623 w 1437662"/>
                  <a:gd name="connsiteY2" fmla="*/ 1544991 h 1776225"/>
                  <a:gd name="connsiteX3" fmla="*/ 82093 w 1437662"/>
                  <a:gd name="connsiteY3" fmla="*/ 1659291 h 1776225"/>
                  <a:gd name="connsiteX0" fmla="*/ 114739 w 1498251"/>
                  <a:gd name="connsiteY0" fmla="*/ 1633435 h 1750369"/>
                  <a:gd name="connsiteX1" fmla="*/ 754048 w 1498251"/>
                  <a:gd name="connsiteY1" fmla="*/ 0 h 1750369"/>
                  <a:gd name="connsiteX2" fmla="*/ 1455269 w 1498251"/>
                  <a:gd name="connsiteY2" fmla="*/ 1519135 h 1750369"/>
                  <a:gd name="connsiteX3" fmla="*/ 114739 w 1498251"/>
                  <a:gd name="connsiteY3" fmla="*/ 1633435 h 1750369"/>
                  <a:gd name="connsiteX0" fmla="*/ 114739 w 1582282"/>
                  <a:gd name="connsiteY0" fmla="*/ 1633435 h 1750369"/>
                  <a:gd name="connsiteX1" fmla="*/ 754048 w 1582282"/>
                  <a:gd name="connsiteY1" fmla="*/ 0 h 1750369"/>
                  <a:gd name="connsiteX2" fmla="*/ 1455269 w 1582282"/>
                  <a:gd name="connsiteY2" fmla="*/ 1519135 h 1750369"/>
                  <a:gd name="connsiteX3" fmla="*/ 114739 w 1582282"/>
                  <a:gd name="connsiteY3" fmla="*/ 1633435 h 1750369"/>
                  <a:gd name="connsiteX0" fmla="*/ 233223 w 1700766"/>
                  <a:gd name="connsiteY0" fmla="*/ 1633435 h 1824452"/>
                  <a:gd name="connsiteX1" fmla="*/ 872532 w 1700766"/>
                  <a:gd name="connsiteY1" fmla="*/ 0 h 1824452"/>
                  <a:gd name="connsiteX2" fmla="*/ 1573753 w 1700766"/>
                  <a:gd name="connsiteY2" fmla="*/ 1519135 h 1824452"/>
                  <a:gd name="connsiteX3" fmla="*/ 233223 w 1700766"/>
                  <a:gd name="connsiteY3" fmla="*/ 1633435 h 1824452"/>
                  <a:gd name="connsiteX0" fmla="*/ 233223 w 1728171"/>
                  <a:gd name="connsiteY0" fmla="*/ 1633435 h 1824452"/>
                  <a:gd name="connsiteX1" fmla="*/ 872532 w 1728171"/>
                  <a:gd name="connsiteY1" fmla="*/ 0 h 1824452"/>
                  <a:gd name="connsiteX2" fmla="*/ 1573753 w 1728171"/>
                  <a:gd name="connsiteY2" fmla="*/ 1519135 h 1824452"/>
                  <a:gd name="connsiteX3" fmla="*/ 233223 w 1728171"/>
                  <a:gd name="connsiteY3" fmla="*/ 1633435 h 1824452"/>
                  <a:gd name="connsiteX0" fmla="*/ 258364 w 1753312"/>
                  <a:gd name="connsiteY0" fmla="*/ 1633435 h 1826569"/>
                  <a:gd name="connsiteX1" fmla="*/ 897673 w 1753312"/>
                  <a:gd name="connsiteY1" fmla="*/ 0 h 1826569"/>
                  <a:gd name="connsiteX2" fmla="*/ 1598894 w 1753312"/>
                  <a:gd name="connsiteY2" fmla="*/ 1519135 h 1826569"/>
                  <a:gd name="connsiteX3" fmla="*/ 258364 w 1753312"/>
                  <a:gd name="connsiteY3" fmla="*/ 1633435 h 1826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3312" h="1826569">
                    <a:moveTo>
                      <a:pt x="258364" y="1633435"/>
                    </a:moveTo>
                    <a:cubicBezTo>
                      <a:pt x="-187118" y="1208797"/>
                      <a:pt x="-106799" y="0"/>
                      <a:pt x="897673" y="0"/>
                    </a:cubicBezTo>
                    <a:cubicBezTo>
                      <a:pt x="1902145" y="0"/>
                      <a:pt x="1851306" y="968690"/>
                      <a:pt x="1598894" y="1519135"/>
                    </a:cubicBezTo>
                    <a:cubicBezTo>
                      <a:pt x="1455036" y="1672312"/>
                      <a:pt x="703846" y="2058073"/>
                      <a:pt x="258364" y="1633435"/>
                    </a:cubicBezTo>
                    <a:close/>
                  </a:path>
                </a:pathLst>
              </a:custGeom>
              <a:gradFill>
                <a:gsLst>
                  <a:gs pos="0">
                    <a:srgbClr val="EADEFA"/>
                  </a:gs>
                  <a:gs pos="38000">
                    <a:srgbClr val="BEA7D5"/>
                  </a:gs>
                </a:gsLst>
                <a:lin ang="4800000" scaled="0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38">
                <a:extLst>
                  <a:ext uri="{FF2B5EF4-FFF2-40B4-BE49-F238E27FC236}">
                    <a16:creationId xmlns:a16="http://schemas.microsoft.com/office/drawing/2014/main" id="{3C4A73C0-B1A9-4AB9-85E0-0CA893F86E14}"/>
                  </a:ext>
                </a:extLst>
              </p:cNvPr>
              <p:cNvSpPr/>
              <p:nvPr/>
            </p:nvSpPr>
            <p:spPr>
              <a:xfrm>
                <a:off x="5334004" y="4389951"/>
                <a:ext cx="1278502" cy="384359"/>
              </a:xfrm>
              <a:custGeom>
                <a:avLst/>
                <a:gdLst>
                  <a:gd name="connsiteX0" fmla="*/ 0 w 1158552"/>
                  <a:gd name="connsiteY0" fmla="*/ 0 h 166663"/>
                  <a:gd name="connsiteX1" fmla="*/ 1158552 w 1158552"/>
                  <a:gd name="connsiteY1" fmla="*/ 0 h 166663"/>
                  <a:gd name="connsiteX2" fmla="*/ 1158552 w 1158552"/>
                  <a:gd name="connsiteY2" fmla="*/ 166663 h 166663"/>
                  <a:gd name="connsiteX3" fmla="*/ 0 w 1158552"/>
                  <a:gd name="connsiteY3" fmla="*/ 166663 h 166663"/>
                  <a:gd name="connsiteX4" fmla="*/ 0 w 1158552"/>
                  <a:gd name="connsiteY4" fmla="*/ 0 h 166663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219075 w 1377627"/>
                  <a:gd name="connsiteY3" fmla="*/ 238100 h 238100"/>
                  <a:gd name="connsiteX4" fmla="*/ 0 w 1377627"/>
                  <a:gd name="connsiteY4" fmla="*/ 0 h 238100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9525 w 1377627"/>
                  <a:gd name="connsiteY3" fmla="*/ 171425 h 238100"/>
                  <a:gd name="connsiteX4" fmla="*/ 0 w 1377627"/>
                  <a:gd name="connsiteY4" fmla="*/ 0 h 238100"/>
                  <a:gd name="connsiteX0" fmla="*/ 0 w 1468114"/>
                  <a:gd name="connsiteY0" fmla="*/ 200025 h 438125"/>
                  <a:gd name="connsiteX1" fmla="*/ 1468114 w 1468114"/>
                  <a:gd name="connsiteY1" fmla="*/ 0 h 438125"/>
                  <a:gd name="connsiteX2" fmla="*/ 1377627 w 1468114"/>
                  <a:gd name="connsiteY2" fmla="*/ 438125 h 438125"/>
                  <a:gd name="connsiteX3" fmla="*/ 9525 w 1468114"/>
                  <a:gd name="connsiteY3" fmla="*/ 371450 h 438125"/>
                  <a:gd name="connsiteX4" fmla="*/ 0 w 1468114"/>
                  <a:gd name="connsiteY4" fmla="*/ 200025 h 438125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412861"/>
                  <a:gd name="connsiteX1" fmla="*/ 1468114 w 1468114"/>
                  <a:gd name="connsiteY1" fmla="*/ 0 h 412861"/>
                  <a:gd name="connsiteX2" fmla="*/ 1449064 w 1468114"/>
                  <a:gd name="connsiteY2" fmla="*/ 219050 h 412861"/>
                  <a:gd name="connsiteX3" fmla="*/ 9525 w 1468114"/>
                  <a:gd name="connsiteY3" fmla="*/ 371450 h 412861"/>
                  <a:gd name="connsiteX4" fmla="*/ 0 w 1468114"/>
                  <a:gd name="connsiteY4" fmla="*/ 200025 h 4128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2414"/>
                  <a:gd name="connsiteX1" fmla="*/ 1468114 w 1468114"/>
                  <a:gd name="connsiteY1" fmla="*/ 0 h 412414"/>
                  <a:gd name="connsiteX2" fmla="*/ 1343347 w 1468114"/>
                  <a:gd name="connsiteY2" fmla="*/ 229451 h 412414"/>
                  <a:gd name="connsiteX3" fmla="*/ 104115 w 1468114"/>
                  <a:gd name="connsiteY3" fmla="*/ 366248 h 412414"/>
                  <a:gd name="connsiteX4" fmla="*/ 0 w 1468114"/>
                  <a:gd name="connsiteY4" fmla="*/ 200025 h 412414"/>
                  <a:gd name="connsiteX0" fmla="*/ 0 w 1468114"/>
                  <a:gd name="connsiteY0" fmla="*/ 200025 h 419714"/>
                  <a:gd name="connsiteX1" fmla="*/ 1468114 w 1468114"/>
                  <a:gd name="connsiteY1" fmla="*/ 0 h 419714"/>
                  <a:gd name="connsiteX2" fmla="*/ 1343347 w 1468114"/>
                  <a:gd name="connsiteY2" fmla="*/ 229451 h 419714"/>
                  <a:gd name="connsiteX3" fmla="*/ 104115 w 1468114"/>
                  <a:gd name="connsiteY3" fmla="*/ 366248 h 419714"/>
                  <a:gd name="connsiteX4" fmla="*/ 0 w 1468114"/>
                  <a:gd name="connsiteY4" fmla="*/ 200025 h 41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114" h="419714">
                    <a:moveTo>
                      <a:pt x="0" y="200025"/>
                    </a:moveTo>
                    <a:lnTo>
                      <a:pt x="1468114" y="0"/>
                    </a:lnTo>
                    <a:cubicBezTo>
                      <a:pt x="1426525" y="76484"/>
                      <a:pt x="1518474" y="28154"/>
                      <a:pt x="1343347" y="229451"/>
                    </a:cubicBezTo>
                    <a:cubicBezTo>
                      <a:pt x="744439" y="446938"/>
                      <a:pt x="424796" y="455915"/>
                      <a:pt x="104115" y="366248"/>
                    </a:cubicBezTo>
                    <a:lnTo>
                      <a:pt x="0" y="200025"/>
                    </a:lnTo>
                    <a:close/>
                  </a:path>
                </a:pathLst>
              </a:custGeom>
              <a:solidFill>
                <a:srgbClr val="BEA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6A622DE-38F6-4DF7-9F80-8DB7F1E6BCD7}"/>
                  </a:ext>
                </a:extLst>
              </p:cNvPr>
              <p:cNvGrpSpPr/>
              <p:nvPr/>
            </p:nvGrpSpPr>
            <p:grpSpPr>
              <a:xfrm rot="20966892" flipH="1">
                <a:off x="6110587" y="3896097"/>
                <a:ext cx="257367" cy="470030"/>
                <a:chOff x="6091889" y="3839750"/>
                <a:chExt cx="257367" cy="47003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6BA0D8C0-474C-40D5-8000-C8A1A31E4064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6918343F-9C70-4438-A9FE-A82A275238FB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5A5898B-FAF2-41AB-BD08-9DB91D523EFA}"/>
                  </a:ext>
                </a:extLst>
              </p:cNvPr>
              <p:cNvGrpSpPr/>
              <p:nvPr/>
            </p:nvGrpSpPr>
            <p:grpSpPr>
              <a:xfrm rot="633108">
                <a:off x="5510752" y="3905649"/>
                <a:ext cx="257367" cy="470030"/>
                <a:chOff x="6091889" y="3839750"/>
                <a:chExt cx="257367" cy="470030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EDAA2028-1E35-4F27-9589-98ED31274219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6A461B80-E184-4699-90FB-F534CB91E267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3D36036-8B5B-4B05-8B50-954742A52BC2}"/>
                  </a:ext>
                </a:extLst>
              </p:cNvPr>
              <p:cNvSpPr/>
              <p:nvPr/>
            </p:nvSpPr>
            <p:spPr>
              <a:xfrm flipH="1">
                <a:off x="5866260" y="4352965"/>
                <a:ext cx="74841" cy="56564"/>
              </a:xfrm>
              <a:custGeom>
                <a:avLst/>
                <a:gdLst>
                  <a:gd name="connsiteX0" fmla="*/ 43542 w 499306"/>
                  <a:gd name="connsiteY0" fmla="*/ 0 h 377371"/>
                  <a:gd name="connsiteX1" fmla="*/ 478971 w 499306"/>
                  <a:gd name="connsiteY1" fmla="*/ 58057 h 377371"/>
                  <a:gd name="connsiteX2" fmla="*/ 406400 w 499306"/>
                  <a:gd name="connsiteY2" fmla="*/ 246743 h 377371"/>
                  <a:gd name="connsiteX3" fmla="*/ 217714 w 499306"/>
                  <a:gd name="connsiteY3" fmla="*/ 304800 h 377371"/>
                  <a:gd name="connsiteX4" fmla="*/ 0 w 499306"/>
                  <a:gd name="connsiteY4" fmla="*/ 377371 h 377371"/>
                  <a:gd name="connsiteX5" fmla="*/ 0 w 499306"/>
                  <a:gd name="connsiteY5" fmla="*/ 377371 h 37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9306" h="377371">
                    <a:moveTo>
                      <a:pt x="43542" y="0"/>
                    </a:moveTo>
                    <a:cubicBezTo>
                      <a:pt x="231018" y="8466"/>
                      <a:pt x="418495" y="16933"/>
                      <a:pt x="478971" y="58057"/>
                    </a:cubicBezTo>
                    <a:cubicBezTo>
                      <a:pt x="539447" y="99181"/>
                      <a:pt x="449943" y="205619"/>
                      <a:pt x="406400" y="246743"/>
                    </a:cubicBezTo>
                    <a:cubicBezTo>
                      <a:pt x="362857" y="287867"/>
                      <a:pt x="285447" y="283029"/>
                      <a:pt x="217714" y="304800"/>
                    </a:cubicBezTo>
                    <a:cubicBezTo>
                      <a:pt x="149981" y="326571"/>
                      <a:pt x="0" y="377371"/>
                      <a:pt x="0" y="377371"/>
                    </a:cubicBezTo>
                    <a:lnTo>
                      <a:pt x="0" y="37737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B3EBB14F-64DD-4684-A6A6-CEEB4EBF9DF6}"/>
                  </a:ext>
                </a:extLst>
              </p:cNvPr>
              <p:cNvSpPr/>
              <p:nvPr/>
            </p:nvSpPr>
            <p:spPr>
              <a:xfrm rot="8060646">
                <a:off x="5840156" y="4327482"/>
                <a:ext cx="198120" cy="198120"/>
              </a:xfrm>
              <a:prstGeom prst="arc">
                <a:avLst>
                  <a:gd name="adj1" fmla="val 14683707"/>
                  <a:gd name="adj2" fmla="val 137821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5A455-DDAD-4DEE-BFC4-A983ED808CBE}"/>
              </a:ext>
            </a:extLst>
          </p:cNvPr>
          <p:cNvGrpSpPr/>
          <p:nvPr/>
        </p:nvGrpSpPr>
        <p:grpSpPr>
          <a:xfrm>
            <a:off x="4310800" y="2041227"/>
            <a:ext cx="4458683" cy="3820781"/>
            <a:chOff x="-1727357" y="-1544491"/>
            <a:chExt cx="9658192" cy="827639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4B7D72C-FDF2-466B-A6B6-57FFF1601257}"/>
                </a:ext>
              </a:extLst>
            </p:cNvPr>
            <p:cNvSpPr txBox="1"/>
            <p:nvPr/>
          </p:nvSpPr>
          <p:spPr>
            <a:xfrm>
              <a:off x="-1727357" y="-1544491"/>
              <a:ext cx="9658192" cy="2866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FAC06"/>
                  </a:solidFill>
                  <a:latin typeface="Arial Black" panose="020B0A04020102020204" pitchFamily="34" charset="0"/>
                </a:rPr>
                <a:t>O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range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A960F559-5DE7-41E1-9978-7408F2D2FD1E}"/>
                </a:ext>
              </a:extLst>
            </p:cNvPr>
            <p:cNvGrpSpPr/>
            <p:nvPr/>
          </p:nvGrpSpPr>
          <p:grpSpPr>
            <a:xfrm>
              <a:off x="174170" y="1342435"/>
              <a:ext cx="5118099" cy="5389472"/>
              <a:chOff x="2903287" y="1490663"/>
              <a:chExt cx="4246812" cy="4471987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6F08B3D9-49E0-493F-A771-1EE94F3B4EA6}"/>
                  </a:ext>
                </a:extLst>
              </p:cNvPr>
              <p:cNvSpPr/>
              <p:nvPr/>
            </p:nvSpPr>
            <p:spPr>
              <a:xfrm>
                <a:off x="3305174" y="2146300"/>
                <a:ext cx="3844925" cy="3816350"/>
              </a:xfrm>
              <a:prstGeom prst="ellipse">
                <a:avLst/>
              </a:prstGeom>
              <a:solidFill>
                <a:srgbClr val="FFAC0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Rectangle 19">
                <a:extLst>
                  <a:ext uri="{FF2B5EF4-FFF2-40B4-BE49-F238E27FC236}">
                    <a16:creationId xmlns:a16="http://schemas.microsoft.com/office/drawing/2014/main" id="{12DD6EDC-3E2D-4BE1-93E2-020003FF16CD}"/>
                  </a:ext>
                </a:extLst>
              </p:cNvPr>
              <p:cNvSpPr/>
              <p:nvPr/>
            </p:nvSpPr>
            <p:spPr>
              <a:xfrm rot="20182989">
                <a:off x="2903287" y="1749783"/>
                <a:ext cx="2384334" cy="794595"/>
              </a:xfrm>
              <a:custGeom>
                <a:avLst/>
                <a:gdLst>
                  <a:gd name="connsiteX0" fmla="*/ 0 w 1257300"/>
                  <a:gd name="connsiteY0" fmla="*/ 0 h 292100"/>
                  <a:gd name="connsiteX1" fmla="*/ 1257300 w 1257300"/>
                  <a:gd name="connsiteY1" fmla="*/ 0 h 292100"/>
                  <a:gd name="connsiteX2" fmla="*/ 1257300 w 1257300"/>
                  <a:gd name="connsiteY2" fmla="*/ 292100 h 292100"/>
                  <a:gd name="connsiteX3" fmla="*/ 0 w 1257300"/>
                  <a:gd name="connsiteY3" fmla="*/ 292100 h 292100"/>
                  <a:gd name="connsiteX4" fmla="*/ 0 w 1257300"/>
                  <a:gd name="connsiteY4" fmla="*/ 0 h 292100"/>
                  <a:gd name="connsiteX0" fmla="*/ 0 w 1675784"/>
                  <a:gd name="connsiteY0" fmla="*/ 0 h 292100"/>
                  <a:gd name="connsiteX1" fmla="*/ 1675784 w 1675784"/>
                  <a:gd name="connsiteY1" fmla="*/ 241193 h 292100"/>
                  <a:gd name="connsiteX2" fmla="*/ 1257300 w 1675784"/>
                  <a:gd name="connsiteY2" fmla="*/ 292100 h 292100"/>
                  <a:gd name="connsiteX3" fmla="*/ 0 w 1675784"/>
                  <a:gd name="connsiteY3" fmla="*/ 292100 h 292100"/>
                  <a:gd name="connsiteX4" fmla="*/ 0 w 1675784"/>
                  <a:gd name="connsiteY4" fmla="*/ 0 h 292100"/>
                  <a:gd name="connsiteX0" fmla="*/ 0 w 2384334"/>
                  <a:gd name="connsiteY0" fmla="*/ 0 h 136179"/>
                  <a:gd name="connsiteX1" fmla="*/ 2384334 w 2384334"/>
                  <a:gd name="connsiteY1" fmla="*/ 85272 h 136179"/>
                  <a:gd name="connsiteX2" fmla="*/ 1965850 w 2384334"/>
                  <a:gd name="connsiteY2" fmla="*/ 136179 h 136179"/>
                  <a:gd name="connsiteX3" fmla="*/ 708550 w 2384334"/>
                  <a:gd name="connsiteY3" fmla="*/ 136179 h 136179"/>
                  <a:gd name="connsiteX4" fmla="*/ 0 w 2384334"/>
                  <a:gd name="connsiteY4" fmla="*/ 0 h 136179"/>
                  <a:gd name="connsiteX0" fmla="*/ 0 w 2384334"/>
                  <a:gd name="connsiteY0" fmla="*/ 280786 h 416965"/>
                  <a:gd name="connsiteX1" fmla="*/ 2384334 w 2384334"/>
                  <a:gd name="connsiteY1" fmla="*/ 366058 h 416965"/>
                  <a:gd name="connsiteX2" fmla="*/ 1965850 w 2384334"/>
                  <a:gd name="connsiteY2" fmla="*/ 416965 h 416965"/>
                  <a:gd name="connsiteX3" fmla="*/ 708550 w 2384334"/>
                  <a:gd name="connsiteY3" fmla="*/ 416965 h 416965"/>
                  <a:gd name="connsiteX4" fmla="*/ 0 w 2384334"/>
                  <a:gd name="connsiteY4" fmla="*/ 280786 h 416965"/>
                  <a:gd name="connsiteX0" fmla="*/ 0 w 2384334"/>
                  <a:gd name="connsiteY0" fmla="*/ 338971 h 475150"/>
                  <a:gd name="connsiteX1" fmla="*/ 2384334 w 2384334"/>
                  <a:gd name="connsiteY1" fmla="*/ 424243 h 475150"/>
                  <a:gd name="connsiteX2" fmla="*/ 1965850 w 2384334"/>
                  <a:gd name="connsiteY2" fmla="*/ 475150 h 475150"/>
                  <a:gd name="connsiteX3" fmla="*/ 708550 w 2384334"/>
                  <a:gd name="connsiteY3" fmla="*/ 475150 h 475150"/>
                  <a:gd name="connsiteX4" fmla="*/ 0 w 2384334"/>
                  <a:gd name="connsiteY4" fmla="*/ 338971 h 475150"/>
                  <a:gd name="connsiteX0" fmla="*/ 0 w 2384334"/>
                  <a:gd name="connsiteY0" fmla="*/ 338971 h 787432"/>
                  <a:gd name="connsiteX1" fmla="*/ 2384334 w 2384334"/>
                  <a:gd name="connsiteY1" fmla="*/ 424243 h 787432"/>
                  <a:gd name="connsiteX2" fmla="*/ 1965850 w 2384334"/>
                  <a:gd name="connsiteY2" fmla="*/ 475150 h 787432"/>
                  <a:gd name="connsiteX3" fmla="*/ 1270599 w 2384334"/>
                  <a:gd name="connsiteY3" fmla="*/ 787432 h 787432"/>
                  <a:gd name="connsiteX4" fmla="*/ 0 w 2384334"/>
                  <a:gd name="connsiteY4" fmla="*/ 338971 h 787432"/>
                  <a:gd name="connsiteX0" fmla="*/ 0 w 2384334"/>
                  <a:gd name="connsiteY0" fmla="*/ 338971 h 787432"/>
                  <a:gd name="connsiteX1" fmla="*/ 2384334 w 2384334"/>
                  <a:gd name="connsiteY1" fmla="*/ 424243 h 787432"/>
                  <a:gd name="connsiteX2" fmla="*/ 1965850 w 2384334"/>
                  <a:gd name="connsiteY2" fmla="*/ 475150 h 787432"/>
                  <a:gd name="connsiteX3" fmla="*/ 1270599 w 2384334"/>
                  <a:gd name="connsiteY3" fmla="*/ 787432 h 787432"/>
                  <a:gd name="connsiteX4" fmla="*/ 0 w 2384334"/>
                  <a:gd name="connsiteY4" fmla="*/ 338971 h 787432"/>
                  <a:gd name="connsiteX0" fmla="*/ 0 w 2384334"/>
                  <a:gd name="connsiteY0" fmla="*/ 338971 h 788086"/>
                  <a:gd name="connsiteX1" fmla="*/ 2384334 w 2384334"/>
                  <a:gd name="connsiteY1" fmla="*/ 424243 h 788086"/>
                  <a:gd name="connsiteX2" fmla="*/ 1965850 w 2384334"/>
                  <a:gd name="connsiteY2" fmla="*/ 475150 h 788086"/>
                  <a:gd name="connsiteX3" fmla="*/ 1270599 w 2384334"/>
                  <a:gd name="connsiteY3" fmla="*/ 787432 h 788086"/>
                  <a:gd name="connsiteX4" fmla="*/ 0 w 2384334"/>
                  <a:gd name="connsiteY4" fmla="*/ 338971 h 788086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965850 w 2384334"/>
                  <a:gd name="connsiteY2" fmla="*/ 475150 h 794595"/>
                  <a:gd name="connsiteX3" fmla="*/ 1270599 w 2384334"/>
                  <a:gd name="connsiteY3" fmla="*/ 787432 h 794595"/>
                  <a:gd name="connsiteX4" fmla="*/ 0 w 2384334"/>
                  <a:gd name="connsiteY4" fmla="*/ 338971 h 794595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270599 w 2384334"/>
                  <a:gd name="connsiteY2" fmla="*/ 787432 h 794595"/>
                  <a:gd name="connsiteX3" fmla="*/ 0 w 2384334"/>
                  <a:gd name="connsiteY3" fmla="*/ 338971 h 794595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270599 w 2384334"/>
                  <a:gd name="connsiteY2" fmla="*/ 787432 h 794595"/>
                  <a:gd name="connsiteX3" fmla="*/ 0 w 2384334"/>
                  <a:gd name="connsiteY3" fmla="*/ 338971 h 794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4334" h="794595">
                    <a:moveTo>
                      <a:pt x="0" y="338971"/>
                    </a:moveTo>
                    <a:cubicBezTo>
                      <a:pt x="1014968" y="-326402"/>
                      <a:pt x="1948592" y="145293"/>
                      <a:pt x="2384334" y="424243"/>
                    </a:cubicBezTo>
                    <a:cubicBezTo>
                      <a:pt x="2013089" y="545306"/>
                      <a:pt x="1641420" y="724400"/>
                      <a:pt x="1270599" y="787432"/>
                    </a:cubicBezTo>
                    <a:cubicBezTo>
                      <a:pt x="766395" y="860487"/>
                      <a:pt x="508585" y="350998"/>
                      <a:pt x="0" y="338971"/>
                    </a:cubicBezTo>
                    <a:close/>
                  </a:path>
                </a:pathLst>
              </a:custGeom>
              <a:solidFill>
                <a:srgbClr val="4062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275EEE52-7491-4C74-807F-0F4327643199}"/>
                  </a:ext>
                </a:extLst>
              </p:cNvPr>
              <p:cNvSpPr/>
              <p:nvPr/>
            </p:nvSpPr>
            <p:spPr>
              <a:xfrm>
                <a:off x="4984010" y="2282825"/>
                <a:ext cx="293580" cy="139274"/>
              </a:xfrm>
              <a:prstGeom prst="ellipse">
                <a:avLst/>
              </a:prstGeom>
              <a:solidFill>
                <a:srgbClr val="5745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">
                <a:extLst>
                  <a:ext uri="{FF2B5EF4-FFF2-40B4-BE49-F238E27FC236}">
                    <a16:creationId xmlns:a16="http://schemas.microsoft.com/office/drawing/2014/main" id="{EC0EC20C-47C7-4006-8F21-557A58E3DF51}"/>
                  </a:ext>
                </a:extLst>
              </p:cNvPr>
              <p:cNvSpPr/>
              <p:nvPr/>
            </p:nvSpPr>
            <p:spPr>
              <a:xfrm>
                <a:off x="5070475" y="1490663"/>
                <a:ext cx="206479" cy="860425"/>
              </a:xfrm>
              <a:custGeom>
                <a:avLst/>
                <a:gdLst>
                  <a:gd name="connsiteX0" fmla="*/ 0 w 45719"/>
                  <a:gd name="connsiteY0" fmla="*/ 0 h 838200"/>
                  <a:gd name="connsiteX1" fmla="*/ 45719 w 45719"/>
                  <a:gd name="connsiteY1" fmla="*/ 0 h 838200"/>
                  <a:gd name="connsiteX2" fmla="*/ 45719 w 45719"/>
                  <a:gd name="connsiteY2" fmla="*/ 838200 h 838200"/>
                  <a:gd name="connsiteX3" fmla="*/ 0 w 45719"/>
                  <a:gd name="connsiteY3" fmla="*/ 838200 h 838200"/>
                  <a:gd name="connsiteX4" fmla="*/ 0 w 45719"/>
                  <a:gd name="connsiteY4" fmla="*/ 0 h 838200"/>
                  <a:gd name="connsiteX0" fmla="*/ 0 w 128269"/>
                  <a:gd name="connsiteY0" fmla="*/ 6350 h 844550"/>
                  <a:gd name="connsiteX1" fmla="*/ 128269 w 128269"/>
                  <a:gd name="connsiteY1" fmla="*/ 0 h 844550"/>
                  <a:gd name="connsiteX2" fmla="*/ 45719 w 128269"/>
                  <a:gd name="connsiteY2" fmla="*/ 844550 h 844550"/>
                  <a:gd name="connsiteX3" fmla="*/ 0 w 128269"/>
                  <a:gd name="connsiteY3" fmla="*/ 844550 h 844550"/>
                  <a:gd name="connsiteX4" fmla="*/ 0 w 128269"/>
                  <a:gd name="connsiteY4" fmla="*/ 6350 h 844550"/>
                  <a:gd name="connsiteX0" fmla="*/ 19050 w 128269"/>
                  <a:gd name="connsiteY0" fmla="*/ 0 h 860425"/>
                  <a:gd name="connsiteX1" fmla="*/ 128269 w 128269"/>
                  <a:gd name="connsiteY1" fmla="*/ 15875 h 860425"/>
                  <a:gd name="connsiteX2" fmla="*/ 45719 w 128269"/>
                  <a:gd name="connsiteY2" fmla="*/ 860425 h 860425"/>
                  <a:gd name="connsiteX3" fmla="*/ 0 w 128269"/>
                  <a:gd name="connsiteY3" fmla="*/ 860425 h 860425"/>
                  <a:gd name="connsiteX4" fmla="*/ 19050 w 128269"/>
                  <a:gd name="connsiteY4" fmla="*/ 0 h 860425"/>
                  <a:gd name="connsiteX0" fmla="*/ 19050 w 128269"/>
                  <a:gd name="connsiteY0" fmla="*/ 0 h 860425"/>
                  <a:gd name="connsiteX1" fmla="*/ 128269 w 128269"/>
                  <a:gd name="connsiteY1" fmla="*/ 15875 h 860425"/>
                  <a:gd name="connsiteX2" fmla="*/ 45719 w 128269"/>
                  <a:gd name="connsiteY2" fmla="*/ 860425 h 860425"/>
                  <a:gd name="connsiteX3" fmla="*/ 0 w 128269"/>
                  <a:gd name="connsiteY3" fmla="*/ 860425 h 860425"/>
                  <a:gd name="connsiteX4" fmla="*/ 19050 w 128269"/>
                  <a:gd name="connsiteY4" fmla="*/ 0 h 860425"/>
                  <a:gd name="connsiteX0" fmla="*/ 19050 w 142515"/>
                  <a:gd name="connsiteY0" fmla="*/ 0 h 860425"/>
                  <a:gd name="connsiteX1" fmla="*/ 128269 w 142515"/>
                  <a:gd name="connsiteY1" fmla="*/ 15875 h 860425"/>
                  <a:gd name="connsiteX2" fmla="*/ 45719 w 142515"/>
                  <a:gd name="connsiteY2" fmla="*/ 860425 h 860425"/>
                  <a:gd name="connsiteX3" fmla="*/ 0 w 142515"/>
                  <a:gd name="connsiteY3" fmla="*/ 860425 h 860425"/>
                  <a:gd name="connsiteX4" fmla="*/ 19050 w 142515"/>
                  <a:gd name="connsiteY4" fmla="*/ 0 h 860425"/>
                  <a:gd name="connsiteX0" fmla="*/ 19050 w 149329"/>
                  <a:gd name="connsiteY0" fmla="*/ 0 h 860425"/>
                  <a:gd name="connsiteX1" fmla="*/ 128269 w 149329"/>
                  <a:gd name="connsiteY1" fmla="*/ 15875 h 860425"/>
                  <a:gd name="connsiteX2" fmla="*/ 74294 w 149329"/>
                  <a:gd name="connsiteY2" fmla="*/ 860425 h 860425"/>
                  <a:gd name="connsiteX3" fmla="*/ 0 w 149329"/>
                  <a:gd name="connsiteY3" fmla="*/ 860425 h 860425"/>
                  <a:gd name="connsiteX4" fmla="*/ 19050 w 14932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79" h="860425">
                    <a:moveTo>
                      <a:pt x="76200" y="0"/>
                    </a:moveTo>
                    <a:lnTo>
                      <a:pt x="185419" y="15875"/>
                    </a:lnTo>
                    <a:cubicBezTo>
                      <a:pt x="221402" y="183092"/>
                      <a:pt x="216111" y="664633"/>
                      <a:pt x="131444" y="860425"/>
                    </a:cubicBezTo>
                    <a:lnTo>
                      <a:pt x="0" y="860425"/>
                    </a:lnTo>
                    <a:cubicBezTo>
                      <a:pt x="53975" y="599017"/>
                      <a:pt x="136525" y="242358"/>
                      <a:pt x="76200" y="0"/>
                    </a:cubicBezTo>
                    <a:close/>
                  </a:path>
                </a:pathLst>
              </a:custGeom>
              <a:solidFill>
                <a:srgbClr val="5745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95825EED-81EC-44B0-AF02-D7B32950E281}"/>
                  </a:ext>
                </a:extLst>
              </p:cNvPr>
              <p:cNvSpPr/>
              <p:nvPr/>
            </p:nvSpPr>
            <p:spPr>
              <a:xfrm>
                <a:off x="5044252" y="2316269"/>
                <a:ext cx="178250" cy="69637"/>
              </a:xfrm>
              <a:prstGeom prst="ellipse">
                <a:avLst/>
              </a:prstGeom>
              <a:solidFill>
                <a:srgbClr val="574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7C77BE2-09AA-49C7-8036-235B2FC6C3EC}"/>
              </a:ext>
            </a:extLst>
          </p:cNvPr>
          <p:cNvGrpSpPr/>
          <p:nvPr/>
        </p:nvGrpSpPr>
        <p:grpSpPr>
          <a:xfrm>
            <a:off x="7854324" y="675544"/>
            <a:ext cx="4337676" cy="5102001"/>
            <a:chOff x="7854324" y="675544"/>
            <a:chExt cx="4337676" cy="5102001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4E396D2-7DF8-413F-9440-A8A762F1BFDC}"/>
                </a:ext>
              </a:extLst>
            </p:cNvPr>
            <p:cNvSpPr txBox="1"/>
            <p:nvPr/>
          </p:nvSpPr>
          <p:spPr>
            <a:xfrm>
              <a:off x="7854324" y="675544"/>
              <a:ext cx="433767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7A6153"/>
                  </a:solidFill>
                  <a:latin typeface="Arial Black" panose="020B0A04020102020204" pitchFamily="34" charset="0"/>
                </a:rPr>
                <a:t>O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strich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C635146-F29E-4D7D-B08C-69AE15C3D3E7}"/>
                </a:ext>
              </a:extLst>
            </p:cNvPr>
            <p:cNvGrpSpPr/>
            <p:nvPr/>
          </p:nvGrpSpPr>
          <p:grpSpPr>
            <a:xfrm>
              <a:off x="9530862" y="1824372"/>
              <a:ext cx="1951702" cy="3953173"/>
              <a:chOff x="2820957" y="428457"/>
              <a:chExt cx="3583718" cy="6344751"/>
            </a:xfrm>
          </p:grpSpPr>
          <p:sp>
            <p:nvSpPr>
              <p:cNvPr id="214" name="Rectangle 11">
                <a:extLst>
                  <a:ext uri="{FF2B5EF4-FFF2-40B4-BE49-F238E27FC236}">
                    <a16:creationId xmlns:a16="http://schemas.microsoft.com/office/drawing/2014/main" id="{2129C550-A7ED-4102-9251-BDE125A2891C}"/>
                  </a:ext>
                </a:extLst>
              </p:cNvPr>
              <p:cNvSpPr/>
              <p:nvPr/>
            </p:nvSpPr>
            <p:spPr>
              <a:xfrm rot="20655425">
                <a:off x="4368907" y="3335918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4">
                <a:extLst>
                  <a:ext uri="{FF2B5EF4-FFF2-40B4-BE49-F238E27FC236}">
                    <a16:creationId xmlns:a16="http://schemas.microsoft.com/office/drawing/2014/main" id="{38C59924-82A4-4CBC-B455-17A54FCB9E6B}"/>
                  </a:ext>
                </a:extLst>
              </p:cNvPr>
              <p:cNvSpPr/>
              <p:nvPr/>
            </p:nvSpPr>
            <p:spPr>
              <a:xfrm>
                <a:off x="3835469" y="428457"/>
                <a:ext cx="589077" cy="531681"/>
              </a:xfrm>
              <a:custGeom>
                <a:avLst/>
                <a:gdLst>
                  <a:gd name="connsiteX0" fmla="*/ 0 w 358140"/>
                  <a:gd name="connsiteY0" fmla="*/ 0 h 487680"/>
                  <a:gd name="connsiteX1" fmla="*/ 358140 w 358140"/>
                  <a:gd name="connsiteY1" fmla="*/ 0 h 487680"/>
                  <a:gd name="connsiteX2" fmla="*/ 358140 w 358140"/>
                  <a:gd name="connsiteY2" fmla="*/ 487680 h 487680"/>
                  <a:gd name="connsiteX3" fmla="*/ 0 w 358140"/>
                  <a:gd name="connsiteY3" fmla="*/ 487680 h 487680"/>
                  <a:gd name="connsiteX4" fmla="*/ 0 w 358140"/>
                  <a:gd name="connsiteY4" fmla="*/ 0 h 487680"/>
                  <a:gd name="connsiteX0" fmla="*/ 0 w 510540"/>
                  <a:gd name="connsiteY0" fmla="*/ 7620 h 487680"/>
                  <a:gd name="connsiteX1" fmla="*/ 510540 w 510540"/>
                  <a:gd name="connsiteY1" fmla="*/ 0 h 487680"/>
                  <a:gd name="connsiteX2" fmla="*/ 510540 w 510540"/>
                  <a:gd name="connsiteY2" fmla="*/ 487680 h 487680"/>
                  <a:gd name="connsiteX3" fmla="*/ 152400 w 510540"/>
                  <a:gd name="connsiteY3" fmla="*/ 487680 h 487680"/>
                  <a:gd name="connsiteX4" fmla="*/ 0 w 510540"/>
                  <a:gd name="connsiteY4" fmla="*/ 7620 h 487680"/>
                  <a:gd name="connsiteX0" fmla="*/ 0 w 510540"/>
                  <a:gd name="connsiteY0" fmla="*/ 7620 h 487680"/>
                  <a:gd name="connsiteX1" fmla="*/ 228600 w 510540"/>
                  <a:gd name="connsiteY1" fmla="*/ 15240 h 487680"/>
                  <a:gd name="connsiteX2" fmla="*/ 510540 w 510540"/>
                  <a:gd name="connsiteY2" fmla="*/ 0 h 487680"/>
                  <a:gd name="connsiteX3" fmla="*/ 510540 w 510540"/>
                  <a:gd name="connsiteY3" fmla="*/ 487680 h 487680"/>
                  <a:gd name="connsiteX4" fmla="*/ 152400 w 510540"/>
                  <a:gd name="connsiteY4" fmla="*/ 487680 h 487680"/>
                  <a:gd name="connsiteX5" fmla="*/ 0 w 510540"/>
                  <a:gd name="connsiteY5" fmla="*/ 7620 h 487680"/>
                  <a:gd name="connsiteX0" fmla="*/ 0 w 510540"/>
                  <a:gd name="connsiteY0" fmla="*/ 33292 h 513352"/>
                  <a:gd name="connsiteX1" fmla="*/ 228600 w 510540"/>
                  <a:gd name="connsiteY1" fmla="*/ 40912 h 513352"/>
                  <a:gd name="connsiteX2" fmla="*/ 510540 w 510540"/>
                  <a:gd name="connsiteY2" fmla="*/ 25672 h 513352"/>
                  <a:gd name="connsiteX3" fmla="*/ 510540 w 510540"/>
                  <a:gd name="connsiteY3" fmla="*/ 513352 h 513352"/>
                  <a:gd name="connsiteX4" fmla="*/ 152400 w 510540"/>
                  <a:gd name="connsiteY4" fmla="*/ 513352 h 513352"/>
                  <a:gd name="connsiteX5" fmla="*/ 0 w 510540"/>
                  <a:gd name="connsiteY5" fmla="*/ 33292 h 513352"/>
                  <a:gd name="connsiteX0" fmla="*/ 0 w 510540"/>
                  <a:gd name="connsiteY0" fmla="*/ 42138 h 522198"/>
                  <a:gd name="connsiteX1" fmla="*/ 228600 w 510540"/>
                  <a:gd name="connsiteY1" fmla="*/ 49758 h 522198"/>
                  <a:gd name="connsiteX2" fmla="*/ 510540 w 510540"/>
                  <a:gd name="connsiteY2" fmla="*/ 34518 h 522198"/>
                  <a:gd name="connsiteX3" fmla="*/ 510540 w 510540"/>
                  <a:gd name="connsiteY3" fmla="*/ 522198 h 522198"/>
                  <a:gd name="connsiteX4" fmla="*/ 152400 w 510540"/>
                  <a:gd name="connsiteY4" fmla="*/ 522198 h 522198"/>
                  <a:gd name="connsiteX5" fmla="*/ 0 w 510540"/>
                  <a:gd name="connsiteY5" fmla="*/ 42138 h 522198"/>
                  <a:gd name="connsiteX0" fmla="*/ 0 w 510540"/>
                  <a:gd name="connsiteY0" fmla="*/ 42138 h 522198"/>
                  <a:gd name="connsiteX1" fmla="*/ 228600 w 510540"/>
                  <a:gd name="connsiteY1" fmla="*/ 49758 h 522198"/>
                  <a:gd name="connsiteX2" fmla="*/ 510540 w 510540"/>
                  <a:gd name="connsiteY2" fmla="*/ 34518 h 522198"/>
                  <a:gd name="connsiteX3" fmla="*/ 510540 w 510540"/>
                  <a:gd name="connsiteY3" fmla="*/ 522198 h 522198"/>
                  <a:gd name="connsiteX4" fmla="*/ 152400 w 510540"/>
                  <a:gd name="connsiteY4" fmla="*/ 522198 h 522198"/>
                  <a:gd name="connsiteX5" fmla="*/ 0 w 510540"/>
                  <a:gd name="connsiteY5" fmla="*/ 42138 h 522198"/>
                  <a:gd name="connsiteX0" fmla="*/ 0 w 510540"/>
                  <a:gd name="connsiteY0" fmla="*/ 42138 h 522198"/>
                  <a:gd name="connsiteX1" fmla="*/ 228600 w 510540"/>
                  <a:gd name="connsiteY1" fmla="*/ 49758 h 522198"/>
                  <a:gd name="connsiteX2" fmla="*/ 510540 w 510540"/>
                  <a:gd name="connsiteY2" fmla="*/ 34518 h 522198"/>
                  <a:gd name="connsiteX3" fmla="*/ 510540 w 510540"/>
                  <a:gd name="connsiteY3" fmla="*/ 522198 h 522198"/>
                  <a:gd name="connsiteX4" fmla="*/ 152400 w 510540"/>
                  <a:gd name="connsiteY4" fmla="*/ 522198 h 522198"/>
                  <a:gd name="connsiteX5" fmla="*/ 0 w 510540"/>
                  <a:gd name="connsiteY5" fmla="*/ 42138 h 522198"/>
                  <a:gd name="connsiteX0" fmla="*/ 0 w 532765"/>
                  <a:gd name="connsiteY0" fmla="*/ 48663 h 528723"/>
                  <a:gd name="connsiteX1" fmla="*/ 228600 w 532765"/>
                  <a:gd name="connsiteY1" fmla="*/ 56283 h 528723"/>
                  <a:gd name="connsiteX2" fmla="*/ 532765 w 532765"/>
                  <a:gd name="connsiteY2" fmla="*/ 31518 h 528723"/>
                  <a:gd name="connsiteX3" fmla="*/ 510540 w 532765"/>
                  <a:gd name="connsiteY3" fmla="*/ 528723 h 528723"/>
                  <a:gd name="connsiteX4" fmla="*/ 152400 w 532765"/>
                  <a:gd name="connsiteY4" fmla="*/ 528723 h 528723"/>
                  <a:gd name="connsiteX5" fmla="*/ 0 w 532765"/>
                  <a:gd name="connsiteY5" fmla="*/ 48663 h 528723"/>
                  <a:gd name="connsiteX0" fmla="*/ 0 w 532765"/>
                  <a:gd name="connsiteY0" fmla="*/ 46900 h 526960"/>
                  <a:gd name="connsiteX1" fmla="*/ 215900 w 532765"/>
                  <a:gd name="connsiteY1" fmla="*/ 60870 h 526960"/>
                  <a:gd name="connsiteX2" fmla="*/ 532765 w 532765"/>
                  <a:gd name="connsiteY2" fmla="*/ 29755 h 526960"/>
                  <a:gd name="connsiteX3" fmla="*/ 510540 w 532765"/>
                  <a:gd name="connsiteY3" fmla="*/ 526960 h 526960"/>
                  <a:gd name="connsiteX4" fmla="*/ 152400 w 532765"/>
                  <a:gd name="connsiteY4" fmla="*/ 526960 h 526960"/>
                  <a:gd name="connsiteX5" fmla="*/ 0 w 532765"/>
                  <a:gd name="connsiteY5" fmla="*/ 46900 h 526960"/>
                  <a:gd name="connsiteX0" fmla="*/ 0 w 532765"/>
                  <a:gd name="connsiteY0" fmla="*/ 51621 h 531681"/>
                  <a:gd name="connsiteX1" fmla="*/ 215900 w 532765"/>
                  <a:gd name="connsiteY1" fmla="*/ 65591 h 531681"/>
                  <a:gd name="connsiteX2" fmla="*/ 532765 w 532765"/>
                  <a:gd name="connsiteY2" fmla="*/ 34476 h 531681"/>
                  <a:gd name="connsiteX3" fmla="*/ 510540 w 532765"/>
                  <a:gd name="connsiteY3" fmla="*/ 531681 h 531681"/>
                  <a:gd name="connsiteX4" fmla="*/ 152400 w 532765"/>
                  <a:gd name="connsiteY4" fmla="*/ 531681 h 531681"/>
                  <a:gd name="connsiteX5" fmla="*/ 0 w 532765"/>
                  <a:gd name="connsiteY5" fmla="*/ 51621 h 531681"/>
                  <a:gd name="connsiteX0" fmla="*/ 10224 w 542989"/>
                  <a:gd name="connsiteY0" fmla="*/ 51621 h 531681"/>
                  <a:gd name="connsiteX1" fmla="*/ 226124 w 542989"/>
                  <a:gd name="connsiteY1" fmla="*/ 65591 h 531681"/>
                  <a:gd name="connsiteX2" fmla="*/ 542989 w 542989"/>
                  <a:gd name="connsiteY2" fmla="*/ 34476 h 531681"/>
                  <a:gd name="connsiteX3" fmla="*/ 520764 w 542989"/>
                  <a:gd name="connsiteY3" fmla="*/ 531681 h 531681"/>
                  <a:gd name="connsiteX4" fmla="*/ 162624 w 542989"/>
                  <a:gd name="connsiteY4" fmla="*/ 531681 h 531681"/>
                  <a:gd name="connsiteX5" fmla="*/ 10224 w 542989"/>
                  <a:gd name="connsiteY5" fmla="*/ 51621 h 531681"/>
                  <a:gd name="connsiteX0" fmla="*/ 10224 w 588131"/>
                  <a:gd name="connsiteY0" fmla="*/ 51621 h 531681"/>
                  <a:gd name="connsiteX1" fmla="*/ 226124 w 588131"/>
                  <a:gd name="connsiteY1" fmla="*/ 65591 h 531681"/>
                  <a:gd name="connsiteX2" fmla="*/ 542989 w 588131"/>
                  <a:gd name="connsiteY2" fmla="*/ 34476 h 531681"/>
                  <a:gd name="connsiteX3" fmla="*/ 520764 w 588131"/>
                  <a:gd name="connsiteY3" fmla="*/ 531681 h 531681"/>
                  <a:gd name="connsiteX4" fmla="*/ 162624 w 588131"/>
                  <a:gd name="connsiteY4" fmla="*/ 531681 h 531681"/>
                  <a:gd name="connsiteX5" fmla="*/ 10224 w 588131"/>
                  <a:gd name="connsiteY5" fmla="*/ 51621 h 531681"/>
                  <a:gd name="connsiteX0" fmla="*/ 10224 w 583147"/>
                  <a:gd name="connsiteY0" fmla="*/ 51621 h 531681"/>
                  <a:gd name="connsiteX1" fmla="*/ 226124 w 583147"/>
                  <a:gd name="connsiteY1" fmla="*/ 65591 h 531681"/>
                  <a:gd name="connsiteX2" fmla="*/ 542989 w 583147"/>
                  <a:gd name="connsiteY2" fmla="*/ 34476 h 531681"/>
                  <a:gd name="connsiteX3" fmla="*/ 495364 w 583147"/>
                  <a:gd name="connsiteY3" fmla="*/ 531681 h 531681"/>
                  <a:gd name="connsiteX4" fmla="*/ 162624 w 583147"/>
                  <a:gd name="connsiteY4" fmla="*/ 531681 h 531681"/>
                  <a:gd name="connsiteX5" fmla="*/ 10224 w 583147"/>
                  <a:gd name="connsiteY5" fmla="*/ 51621 h 531681"/>
                  <a:gd name="connsiteX0" fmla="*/ 10224 w 590522"/>
                  <a:gd name="connsiteY0" fmla="*/ 51621 h 531681"/>
                  <a:gd name="connsiteX1" fmla="*/ 226124 w 590522"/>
                  <a:gd name="connsiteY1" fmla="*/ 65591 h 531681"/>
                  <a:gd name="connsiteX2" fmla="*/ 542989 w 590522"/>
                  <a:gd name="connsiteY2" fmla="*/ 34476 h 531681"/>
                  <a:gd name="connsiteX3" fmla="*/ 495364 w 590522"/>
                  <a:gd name="connsiteY3" fmla="*/ 531681 h 531681"/>
                  <a:gd name="connsiteX4" fmla="*/ 162624 w 590522"/>
                  <a:gd name="connsiteY4" fmla="*/ 531681 h 531681"/>
                  <a:gd name="connsiteX5" fmla="*/ 10224 w 590522"/>
                  <a:gd name="connsiteY5" fmla="*/ 51621 h 531681"/>
                  <a:gd name="connsiteX0" fmla="*/ 10224 w 589077"/>
                  <a:gd name="connsiteY0" fmla="*/ 51621 h 531681"/>
                  <a:gd name="connsiteX1" fmla="*/ 226124 w 589077"/>
                  <a:gd name="connsiteY1" fmla="*/ 65591 h 531681"/>
                  <a:gd name="connsiteX2" fmla="*/ 542989 w 589077"/>
                  <a:gd name="connsiteY2" fmla="*/ 34476 h 531681"/>
                  <a:gd name="connsiteX3" fmla="*/ 489014 w 589077"/>
                  <a:gd name="connsiteY3" fmla="*/ 531681 h 531681"/>
                  <a:gd name="connsiteX4" fmla="*/ 162624 w 589077"/>
                  <a:gd name="connsiteY4" fmla="*/ 531681 h 531681"/>
                  <a:gd name="connsiteX5" fmla="*/ 10224 w 589077"/>
                  <a:gd name="connsiteY5" fmla="*/ 51621 h 53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9077" h="531681">
                    <a:moveTo>
                      <a:pt x="10224" y="51621"/>
                    </a:moveTo>
                    <a:cubicBezTo>
                      <a:pt x="76899" y="-11244"/>
                      <a:pt x="152464" y="37651"/>
                      <a:pt x="226124" y="65591"/>
                    </a:cubicBezTo>
                    <a:cubicBezTo>
                      <a:pt x="356934" y="3361"/>
                      <a:pt x="433769" y="-29024"/>
                      <a:pt x="542989" y="34476"/>
                    </a:cubicBezTo>
                    <a:cubicBezTo>
                      <a:pt x="653056" y="184336"/>
                      <a:pt x="537697" y="365946"/>
                      <a:pt x="489014" y="531681"/>
                    </a:cubicBezTo>
                    <a:lnTo>
                      <a:pt x="162624" y="531681"/>
                    </a:lnTo>
                    <a:cubicBezTo>
                      <a:pt x="111824" y="371661"/>
                      <a:pt x="-40576" y="237041"/>
                      <a:pt x="10224" y="51621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5">
                <a:extLst>
                  <a:ext uri="{FF2B5EF4-FFF2-40B4-BE49-F238E27FC236}">
                    <a16:creationId xmlns:a16="http://schemas.microsoft.com/office/drawing/2014/main" id="{AB9FE9FA-1568-455A-A137-0650E1208082}"/>
                  </a:ext>
                </a:extLst>
              </p:cNvPr>
              <p:cNvSpPr/>
              <p:nvPr/>
            </p:nvSpPr>
            <p:spPr>
              <a:xfrm>
                <a:off x="3567597" y="561364"/>
                <a:ext cx="610934" cy="263524"/>
              </a:xfrm>
              <a:custGeom>
                <a:avLst/>
                <a:gdLst>
                  <a:gd name="connsiteX0" fmla="*/ 0 w 236284"/>
                  <a:gd name="connsiteY0" fmla="*/ 0 h 79375"/>
                  <a:gd name="connsiteX1" fmla="*/ 236284 w 236284"/>
                  <a:gd name="connsiteY1" fmla="*/ 0 h 79375"/>
                  <a:gd name="connsiteX2" fmla="*/ 236284 w 236284"/>
                  <a:gd name="connsiteY2" fmla="*/ 79375 h 79375"/>
                  <a:gd name="connsiteX3" fmla="*/ 0 w 236284"/>
                  <a:gd name="connsiteY3" fmla="*/ 79375 h 79375"/>
                  <a:gd name="connsiteX4" fmla="*/ 0 w 236284"/>
                  <a:gd name="connsiteY4" fmla="*/ 0 h 79375"/>
                  <a:gd name="connsiteX0" fmla="*/ 0 w 356934"/>
                  <a:gd name="connsiteY0" fmla="*/ 0 h 79375"/>
                  <a:gd name="connsiteX1" fmla="*/ 356934 w 356934"/>
                  <a:gd name="connsiteY1" fmla="*/ 53975 h 79375"/>
                  <a:gd name="connsiteX2" fmla="*/ 236284 w 356934"/>
                  <a:gd name="connsiteY2" fmla="*/ 79375 h 79375"/>
                  <a:gd name="connsiteX3" fmla="*/ 0 w 356934"/>
                  <a:gd name="connsiteY3" fmla="*/ 79375 h 79375"/>
                  <a:gd name="connsiteX4" fmla="*/ 0 w 356934"/>
                  <a:gd name="connsiteY4" fmla="*/ 0 h 79375"/>
                  <a:gd name="connsiteX0" fmla="*/ 85725 w 356934"/>
                  <a:gd name="connsiteY0" fmla="*/ 0 h 165100"/>
                  <a:gd name="connsiteX1" fmla="*/ 356934 w 356934"/>
                  <a:gd name="connsiteY1" fmla="*/ 139700 h 165100"/>
                  <a:gd name="connsiteX2" fmla="*/ 236284 w 356934"/>
                  <a:gd name="connsiteY2" fmla="*/ 165100 h 165100"/>
                  <a:gd name="connsiteX3" fmla="*/ 0 w 356934"/>
                  <a:gd name="connsiteY3" fmla="*/ 165100 h 165100"/>
                  <a:gd name="connsiteX4" fmla="*/ 85725 w 356934"/>
                  <a:gd name="connsiteY4" fmla="*/ 0 h 165100"/>
                  <a:gd name="connsiteX0" fmla="*/ 241300 w 512509"/>
                  <a:gd name="connsiteY0" fmla="*/ 0 h 165100"/>
                  <a:gd name="connsiteX1" fmla="*/ 512509 w 512509"/>
                  <a:gd name="connsiteY1" fmla="*/ 139700 h 165100"/>
                  <a:gd name="connsiteX2" fmla="*/ 391859 w 512509"/>
                  <a:gd name="connsiteY2" fmla="*/ 165100 h 165100"/>
                  <a:gd name="connsiteX3" fmla="*/ 0 w 512509"/>
                  <a:gd name="connsiteY3" fmla="*/ 127000 h 165100"/>
                  <a:gd name="connsiteX4" fmla="*/ 241300 w 512509"/>
                  <a:gd name="connsiteY4" fmla="*/ 0 h 165100"/>
                  <a:gd name="connsiteX0" fmla="*/ 241300 w 512509"/>
                  <a:gd name="connsiteY0" fmla="*/ 0 h 263525"/>
                  <a:gd name="connsiteX1" fmla="*/ 512509 w 512509"/>
                  <a:gd name="connsiteY1" fmla="*/ 139700 h 263525"/>
                  <a:gd name="connsiteX2" fmla="*/ 356934 w 512509"/>
                  <a:gd name="connsiteY2" fmla="*/ 263525 h 263525"/>
                  <a:gd name="connsiteX3" fmla="*/ 0 w 512509"/>
                  <a:gd name="connsiteY3" fmla="*/ 127000 h 263525"/>
                  <a:gd name="connsiteX4" fmla="*/ 241300 w 512509"/>
                  <a:gd name="connsiteY4" fmla="*/ 0 h 263525"/>
                  <a:gd name="connsiteX0" fmla="*/ 339725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9725 w 610934"/>
                  <a:gd name="connsiteY4" fmla="*/ 0 h 263525"/>
                  <a:gd name="connsiteX0" fmla="*/ 339725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9725 w 610934"/>
                  <a:gd name="connsiteY4" fmla="*/ 0 h 263525"/>
                  <a:gd name="connsiteX0" fmla="*/ 339725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9725 w 610934"/>
                  <a:gd name="connsiteY4" fmla="*/ 0 h 263525"/>
                  <a:gd name="connsiteX0" fmla="*/ 339725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9725 w 610934"/>
                  <a:gd name="connsiteY4" fmla="*/ 0 h 263525"/>
                  <a:gd name="connsiteX0" fmla="*/ 339725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9725 w 610934"/>
                  <a:gd name="connsiteY4" fmla="*/ 0 h 263525"/>
                  <a:gd name="connsiteX0" fmla="*/ 336550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6550 w 610934"/>
                  <a:gd name="connsiteY4" fmla="*/ 0 h 263525"/>
                  <a:gd name="connsiteX0" fmla="*/ 336550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6550 w 610934"/>
                  <a:gd name="connsiteY4" fmla="*/ 0 h 263525"/>
                  <a:gd name="connsiteX0" fmla="*/ 336550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6550 w 610934"/>
                  <a:gd name="connsiteY4" fmla="*/ 0 h 263525"/>
                  <a:gd name="connsiteX0" fmla="*/ 336550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6550 w 610934"/>
                  <a:gd name="connsiteY4" fmla="*/ 0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934" h="263525">
                    <a:moveTo>
                      <a:pt x="336550" y="0"/>
                    </a:moveTo>
                    <a:cubicBezTo>
                      <a:pt x="428011" y="46567"/>
                      <a:pt x="557573" y="93133"/>
                      <a:pt x="610934" y="139700"/>
                    </a:cubicBezTo>
                    <a:cubicBezTo>
                      <a:pt x="562251" y="193675"/>
                      <a:pt x="507217" y="222250"/>
                      <a:pt x="455359" y="263525"/>
                    </a:cubicBezTo>
                    <a:cubicBezTo>
                      <a:pt x="332148" y="176742"/>
                      <a:pt x="66061" y="236008"/>
                      <a:pt x="0" y="155575"/>
                    </a:cubicBezTo>
                    <a:cubicBezTo>
                      <a:pt x="52917" y="94192"/>
                      <a:pt x="210608" y="105833"/>
                      <a:pt x="336550" y="0"/>
                    </a:cubicBezTo>
                    <a:close/>
                  </a:path>
                </a:pathLst>
              </a:custGeom>
              <a:solidFill>
                <a:srgbClr val="9680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6">
                <a:extLst>
                  <a:ext uri="{FF2B5EF4-FFF2-40B4-BE49-F238E27FC236}">
                    <a16:creationId xmlns:a16="http://schemas.microsoft.com/office/drawing/2014/main" id="{B99DB3B8-B26B-4285-91AD-44E16CD07D0B}"/>
                  </a:ext>
                </a:extLst>
              </p:cNvPr>
              <p:cNvSpPr/>
              <p:nvPr/>
            </p:nvSpPr>
            <p:spPr>
              <a:xfrm rot="1293106">
                <a:off x="3394485" y="812664"/>
                <a:ext cx="600140" cy="1861778"/>
              </a:xfrm>
              <a:custGeom>
                <a:avLst/>
                <a:gdLst>
                  <a:gd name="connsiteX0" fmla="*/ 0 w 208230"/>
                  <a:gd name="connsiteY0" fmla="*/ 0 h 1705970"/>
                  <a:gd name="connsiteX1" fmla="*/ 208230 w 208230"/>
                  <a:gd name="connsiteY1" fmla="*/ 0 h 1705970"/>
                  <a:gd name="connsiteX2" fmla="*/ 208230 w 208230"/>
                  <a:gd name="connsiteY2" fmla="*/ 1705970 h 1705970"/>
                  <a:gd name="connsiteX3" fmla="*/ 0 w 208230"/>
                  <a:gd name="connsiteY3" fmla="*/ 1705970 h 1705970"/>
                  <a:gd name="connsiteX4" fmla="*/ 0 w 208230"/>
                  <a:gd name="connsiteY4" fmla="*/ 0 h 1705970"/>
                  <a:gd name="connsiteX0" fmla="*/ 0 w 281411"/>
                  <a:gd name="connsiteY0" fmla="*/ 151795 h 1857765"/>
                  <a:gd name="connsiteX1" fmla="*/ 281411 w 281411"/>
                  <a:gd name="connsiteY1" fmla="*/ 0 h 1857765"/>
                  <a:gd name="connsiteX2" fmla="*/ 208230 w 281411"/>
                  <a:gd name="connsiteY2" fmla="*/ 1857765 h 1857765"/>
                  <a:gd name="connsiteX3" fmla="*/ 0 w 281411"/>
                  <a:gd name="connsiteY3" fmla="*/ 1857765 h 1857765"/>
                  <a:gd name="connsiteX4" fmla="*/ 0 w 281411"/>
                  <a:gd name="connsiteY4" fmla="*/ 151795 h 1857765"/>
                  <a:gd name="connsiteX0" fmla="*/ 0 w 297156"/>
                  <a:gd name="connsiteY0" fmla="*/ 111929 h 1857765"/>
                  <a:gd name="connsiteX1" fmla="*/ 297156 w 297156"/>
                  <a:gd name="connsiteY1" fmla="*/ 0 h 1857765"/>
                  <a:gd name="connsiteX2" fmla="*/ 223975 w 297156"/>
                  <a:gd name="connsiteY2" fmla="*/ 1857765 h 1857765"/>
                  <a:gd name="connsiteX3" fmla="*/ 15745 w 297156"/>
                  <a:gd name="connsiteY3" fmla="*/ 1857765 h 1857765"/>
                  <a:gd name="connsiteX4" fmla="*/ 0 w 297156"/>
                  <a:gd name="connsiteY4" fmla="*/ 111929 h 1857765"/>
                  <a:gd name="connsiteX0" fmla="*/ 229070 w 526226"/>
                  <a:gd name="connsiteY0" fmla="*/ 111929 h 1857765"/>
                  <a:gd name="connsiteX1" fmla="*/ 526226 w 526226"/>
                  <a:gd name="connsiteY1" fmla="*/ 0 h 1857765"/>
                  <a:gd name="connsiteX2" fmla="*/ 453045 w 526226"/>
                  <a:gd name="connsiteY2" fmla="*/ 1857765 h 1857765"/>
                  <a:gd name="connsiteX3" fmla="*/ 0 w 526226"/>
                  <a:gd name="connsiteY3" fmla="*/ 1821323 h 1857765"/>
                  <a:gd name="connsiteX4" fmla="*/ 229070 w 526226"/>
                  <a:gd name="connsiteY4" fmla="*/ 111929 h 1857765"/>
                  <a:gd name="connsiteX0" fmla="*/ 229070 w 544091"/>
                  <a:gd name="connsiteY0" fmla="*/ 111929 h 1867890"/>
                  <a:gd name="connsiteX1" fmla="*/ 526226 w 544091"/>
                  <a:gd name="connsiteY1" fmla="*/ 0 h 1867890"/>
                  <a:gd name="connsiteX2" fmla="*/ 544091 w 544091"/>
                  <a:gd name="connsiteY2" fmla="*/ 1867890 h 1867890"/>
                  <a:gd name="connsiteX3" fmla="*/ 0 w 544091"/>
                  <a:gd name="connsiteY3" fmla="*/ 1821323 h 1867890"/>
                  <a:gd name="connsiteX4" fmla="*/ 229070 w 544091"/>
                  <a:gd name="connsiteY4" fmla="*/ 111929 h 1867890"/>
                  <a:gd name="connsiteX0" fmla="*/ 229070 w 544091"/>
                  <a:gd name="connsiteY0" fmla="*/ 111929 h 1867890"/>
                  <a:gd name="connsiteX1" fmla="*/ 526226 w 544091"/>
                  <a:gd name="connsiteY1" fmla="*/ 0 h 1867890"/>
                  <a:gd name="connsiteX2" fmla="*/ 544091 w 544091"/>
                  <a:gd name="connsiteY2" fmla="*/ 1867890 h 1867890"/>
                  <a:gd name="connsiteX3" fmla="*/ 0 w 544091"/>
                  <a:gd name="connsiteY3" fmla="*/ 1821323 h 1867890"/>
                  <a:gd name="connsiteX4" fmla="*/ 229070 w 544091"/>
                  <a:gd name="connsiteY4" fmla="*/ 111929 h 1867890"/>
                  <a:gd name="connsiteX0" fmla="*/ 229070 w 544091"/>
                  <a:gd name="connsiteY0" fmla="*/ 111929 h 1867890"/>
                  <a:gd name="connsiteX1" fmla="*/ 526226 w 544091"/>
                  <a:gd name="connsiteY1" fmla="*/ 0 h 1867890"/>
                  <a:gd name="connsiteX2" fmla="*/ 544091 w 544091"/>
                  <a:gd name="connsiteY2" fmla="*/ 1867890 h 1867890"/>
                  <a:gd name="connsiteX3" fmla="*/ 0 w 544091"/>
                  <a:gd name="connsiteY3" fmla="*/ 1821323 h 1867890"/>
                  <a:gd name="connsiteX4" fmla="*/ 229070 w 544091"/>
                  <a:gd name="connsiteY4" fmla="*/ 111929 h 1867890"/>
                  <a:gd name="connsiteX0" fmla="*/ 229070 w 544091"/>
                  <a:gd name="connsiteY0" fmla="*/ 111929 h 1867890"/>
                  <a:gd name="connsiteX1" fmla="*/ 526226 w 544091"/>
                  <a:gd name="connsiteY1" fmla="*/ 0 h 1867890"/>
                  <a:gd name="connsiteX2" fmla="*/ 544091 w 544091"/>
                  <a:gd name="connsiteY2" fmla="*/ 1867890 h 1867890"/>
                  <a:gd name="connsiteX3" fmla="*/ 0 w 544091"/>
                  <a:gd name="connsiteY3" fmla="*/ 1821323 h 1867890"/>
                  <a:gd name="connsiteX4" fmla="*/ 229070 w 544091"/>
                  <a:gd name="connsiteY4" fmla="*/ 111929 h 1867890"/>
                  <a:gd name="connsiteX0" fmla="*/ 229070 w 544091"/>
                  <a:gd name="connsiteY0" fmla="*/ 111929 h 1867890"/>
                  <a:gd name="connsiteX1" fmla="*/ 526226 w 544091"/>
                  <a:gd name="connsiteY1" fmla="*/ 0 h 1867890"/>
                  <a:gd name="connsiteX2" fmla="*/ 544091 w 544091"/>
                  <a:gd name="connsiteY2" fmla="*/ 1867890 h 1867890"/>
                  <a:gd name="connsiteX3" fmla="*/ 0 w 544091"/>
                  <a:gd name="connsiteY3" fmla="*/ 1821323 h 1867890"/>
                  <a:gd name="connsiteX4" fmla="*/ 229070 w 544091"/>
                  <a:gd name="connsiteY4" fmla="*/ 111929 h 1867890"/>
                  <a:gd name="connsiteX0" fmla="*/ 229070 w 544091"/>
                  <a:gd name="connsiteY0" fmla="*/ 111929 h 1867890"/>
                  <a:gd name="connsiteX1" fmla="*/ 526226 w 544091"/>
                  <a:gd name="connsiteY1" fmla="*/ 0 h 1867890"/>
                  <a:gd name="connsiteX2" fmla="*/ 544091 w 544091"/>
                  <a:gd name="connsiteY2" fmla="*/ 1867890 h 1867890"/>
                  <a:gd name="connsiteX3" fmla="*/ 0 w 544091"/>
                  <a:gd name="connsiteY3" fmla="*/ 1821323 h 1867890"/>
                  <a:gd name="connsiteX4" fmla="*/ 229070 w 544091"/>
                  <a:gd name="connsiteY4" fmla="*/ 111929 h 1867890"/>
                  <a:gd name="connsiteX0" fmla="*/ 229070 w 544091"/>
                  <a:gd name="connsiteY0" fmla="*/ 111929 h 1867890"/>
                  <a:gd name="connsiteX1" fmla="*/ 526226 w 544091"/>
                  <a:gd name="connsiteY1" fmla="*/ 0 h 1867890"/>
                  <a:gd name="connsiteX2" fmla="*/ 544091 w 544091"/>
                  <a:gd name="connsiteY2" fmla="*/ 1867890 h 1867890"/>
                  <a:gd name="connsiteX3" fmla="*/ 0 w 544091"/>
                  <a:gd name="connsiteY3" fmla="*/ 1821323 h 1867890"/>
                  <a:gd name="connsiteX4" fmla="*/ 229070 w 544091"/>
                  <a:gd name="connsiteY4" fmla="*/ 111929 h 1867890"/>
                  <a:gd name="connsiteX0" fmla="*/ 229070 w 553157"/>
                  <a:gd name="connsiteY0" fmla="*/ 102084 h 1858045"/>
                  <a:gd name="connsiteX1" fmla="*/ 553157 w 553157"/>
                  <a:gd name="connsiteY1" fmla="*/ 0 h 1858045"/>
                  <a:gd name="connsiteX2" fmla="*/ 544091 w 553157"/>
                  <a:gd name="connsiteY2" fmla="*/ 1858045 h 1858045"/>
                  <a:gd name="connsiteX3" fmla="*/ 0 w 553157"/>
                  <a:gd name="connsiteY3" fmla="*/ 1811478 h 1858045"/>
                  <a:gd name="connsiteX4" fmla="*/ 229070 w 553157"/>
                  <a:gd name="connsiteY4" fmla="*/ 102084 h 1858045"/>
                  <a:gd name="connsiteX0" fmla="*/ 229070 w 553157"/>
                  <a:gd name="connsiteY0" fmla="*/ 102084 h 1858045"/>
                  <a:gd name="connsiteX1" fmla="*/ 553157 w 553157"/>
                  <a:gd name="connsiteY1" fmla="*/ 0 h 1858045"/>
                  <a:gd name="connsiteX2" fmla="*/ 544091 w 553157"/>
                  <a:gd name="connsiteY2" fmla="*/ 1858045 h 1858045"/>
                  <a:gd name="connsiteX3" fmla="*/ 0 w 553157"/>
                  <a:gd name="connsiteY3" fmla="*/ 1811478 h 1858045"/>
                  <a:gd name="connsiteX4" fmla="*/ 229070 w 553157"/>
                  <a:gd name="connsiteY4" fmla="*/ 102084 h 1858045"/>
                  <a:gd name="connsiteX0" fmla="*/ 229070 w 544091"/>
                  <a:gd name="connsiteY0" fmla="*/ 105817 h 1861778"/>
                  <a:gd name="connsiteX1" fmla="*/ 509006 w 544091"/>
                  <a:gd name="connsiteY1" fmla="*/ 0 h 1861778"/>
                  <a:gd name="connsiteX2" fmla="*/ 544091 w 544091"/>
                  <a:gd name="connsiteY2" fmla="*/ 1861778 h 1861778"/>
                  <a:gd name="connsiteX3" fmla="*/ 0 w 544091"/>
                  <a:gd name="connsiteY3" fmla="*/ 1815211 h 1861778"/>
                  <a:gd name="connsiteX4" fmla="*/ 229070 w 544091"/>
                  <a:gd name="connsiteY4" fmla="*/ 105817 h 1861778"/>
                  <a:gd name="connsiteX0" fmla="*/ 229070 w 544091"/>
                  <a:gd name="connsiteY0" fmla="*/ 105817 h 1861778"/>
                  <a:gd name="connsiteX1" fmla="*/ 509006 w 544091"/>
                  <a:gd name="connsiteY1" fmla="*/ 0 h 1861778"/>
                  <a:gd name="connsiteX2" fmla="*/ 544091 w 544091"/>
                  <a:gd name="connsiteY2" fmla="*/ 1861778 h 1861778"/>
                  <a:gd name="connsiteX3" fmla="*/ 0 w 544091"/>
                  <a:gd name="connsiteY3" fmla="*/ 1815211 h 1861778"/>
                  <a:gd name="connsiteX4" fmla="*/ 229070 w 544091"/>
                  <a:gd name="connsiteY4" fmla="*/ 105817 h 186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091" h="1861778">
                    <a:moveTo>
                      <a:pt x="229070" y="105817"/>
                    </a:moveTo>
                    <a:lnTo>
                      <a:pt x="509006" y="0"/>
                    </a:lnTo>
                    <a:cubicBezTo>
                      <a:pt x="224186" y="1459464"/>
                      <a:pt x="504634" y="1621056"/>
                      <a:pt x="544091" y="1861778"/>
                    </a:cubicBezTo>
                    <a:cubicBezTo>
                      <a:pt x="361313" y="1764887"/>
                      <a:pt x="180769" y="1764401"/>
                      <a:pt x="0" y="1815211"/>
                    </a:cubicBezTo>
                    <a:cubicBezTo>
                      <a:pt x="27409" y="1315950"/>
                      <a:pt x="266430" y="354194"/>
                      <a:pt x="229070" y="105817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7">
                <a:extLst>
                  <a:ext uri="{FF2B5EF4-FFF2-40B4-BE49-F238E27FC236}">
                    <a16:creationId xmlns:a16="http://schemas.microsoft.com/office/drawing/2014/main" id="{A81798F3-D587-4E59-89A8-A31F7B56FA24}"/>
                  </a:ext>
                </a:extLst>
              </p:cNvPr>
              <p:cNvSpPr/>
              <p:nvPr/>
            </p:nvSpPr>
            <p:spPr>
              <a:xfrm>
                <a:off x="2883883" y="2356587"/>
                <a:ext cx="817691" cy="1678430"/>
              </a:xfrm>
              <a:custGeom>
                <a:avLst/>
                <a:gdLst>
                  <a:gd name="connsiteX0" fmla="*/ 0 w 558800"/>
                  <a:gd name="connsiteY0" fmla="*/ 0 h 1638300"/>
                  <a:gd name="connsiteX1" fmla="*/ 558800 w 558800"/>
                  <a:gd name="connsiteY1" fmla="*/ 0 h 1638300"/>
                  <a:gd name="connsiteX2" fmla="*/ 558800 w 558800"/>
                  <a:gd name="connsiteY2" fmla="*/ 1638300 h 1638300"/>
                  <a:gd name="connsiteX3" fmla="*/ 0 w 558800"/>
                  <a:gd name="connsiteY3" fmla="*/ 1638300 h 1638300"/>
                  <a:gd name="connsiteX4" fmla="*/ 0 w 558800"/>
                  <a:gd name="connsiteY4" fmla="*/ 0 h 1638300"/>
                  <a:gd name="connsiteX0" fmla="*/ 0 w 590550"/>
                  <a:gd name="connsiteY0" fmla="*/ 0 h 1670050"/>
                  <a:gd name="connsiteX1" fmla="*/ 590550 w 590550"/>
                  <a:gd name="connsiteY1" fmla="*/ 31750 h 1670050"/>
                  <a:gd name="connsiteX2" fmla="*/ 590550 w 590550"/>
                  <a:gd name="connsiteY2" fmla="*/ 1670050 h 1670050"/>
                  <a:gd name="connsiteX3" fmla="*/ 31750 w 590550"/>
                  <a:gd name="connsiteY3" fmla="*/ 1670050 h 1670050"/>
                  <a:gd name="connsiteX4" fmla="*/ 0 w 590550"/>
                  <a:gd name="connsiteY4" fmla="*/ 0 h 1670050"/>
                  <a:gd name="connsiteX0" fmla="*/ 0 w 590550"/>
                  <a:gd name="connsiteY0" fmla="*/ 0 h 1670050"/>
                  <a:gd name="connsiteX1" fmla="*/ 590550 w 590550"/>
                  <a:gd name="connsiteY1" fmla="*/ 31750 h 1670050"/>
                  <a:gd name="connsiteX2" fmla="*/ 590550 w 590550"/>
                  <a:gd name="connsiteY2" fmla="*/ 1670050 h 1670050"/>
                  <a:gd name="connsiteX3" fmla="*/ 247650 w 590550"/>
                  <a:gd name="connsiteY3" fmla="*/ 1644650 h 1670050"/>
                  <a:gd name="connsiteX4" fmla="*/ 0 w 590550"/>
                  <a:gd name="connsiteY4" fmla="*/ 0 h 1670050"/>
                  <a:gd name="connsiteX0" fmla="*/ 104037 w 694587"/>
                  <a:gd name="connsiteY0" fmla="*/ 0 h 1670050"/>
                  <a:gd name="connsiteX1" fmla="*/ 694587 w 694587"/>
                  <a:gd name="connsiteY1" fmla="*/ 31750 h 1670050"/>
                  <a:gd name="connsiteX2" fmla="*/ 694587 w 694587"/>
                  <a:gd name="connsiteY2" fmla="*/ 1670050 h 1670050"/>
                  <a:gd name="connsiteX3" fmla="*/ 351687 w 694587"/>
                  <a:gd name="connsiteY3" fmla="*/ 1644650 h 1670050"/>
                  <a:gd name="connsiteX4" fmla="*/ 104037 w 694587"/>
                  <a:gd name="connsiteY4" fmla="*/ 0 h 1670050"/>
                  <a:gd name="connsiteX0" fmla="*/ 227141 w 817691"/>
                  <a:gd name="connsiteY0" fmla="*/ 0 h 1670050"/>
                  <a:gd name="connsiteX1" fmla="*/ 817691 w 817691"/>
                  <a:gd name="connsiteY1" fmla="*/ 31750 h 1670050"/>
                  <a:gd name="connsiteX2" fmla="*/ 817691 w 817691"/>
                  <a:gd name="connsiteY2" fmla="*/ 1670050 h 1670050"/>
                  <a:gd name="connsiteX3" fmla="*/ 474791 w 817691"/>
                  <a:gd name="connsiteY3" fmla="*/ 1644650 h 1670050"/>
                  <a:gd name="connsiteX4" fmla="*/ 227141 w 817691"/>
                  <a:gd name="connsiteY4" fmla="*/ 0 h 1670050"/>
                  <a:gd name="connsiteX0" fmla="*/ 227141 w 817691"/>
                  <a:gd name="connsiteY0" fmla="*/ 0 h 1670050"/>
                  <a:gd name="connsiteX1" fmla="*/ 703391 w 817691"/>
                  <a:gd name="connsiteY1" fmla="*/ 222250 h 1670050"/>
                  <a:gd name="connsiteX2" fmla="*/ 817691 w 817691"/>
                  <a:gd name="connsiteY2" fmla="*/ 1670050 h 1670050"/>
                  <a:gd name="connsiteX3" fmla="*/ 474791 w 817691"/>
                  <a:gd name="connsiteY3" fmla="*/ 1644650 h 1670050"/>
                  <a:gd name="connsiteX4" fmla="*/ 227141 w 817691"/>
                  <a:gd name="connsiteY4" fmla="*/ 0 h 1670050"/>
                  <a:gd name="connsiteX0" fmla="*/ 227141 w 817691"/>
                  <a:gd name="connsiteY0" fmla="*/ 0 h 1670050"/>
                  <a:gd name="connsiteX1" fmla="*/ 703391 w 817691"/>
                  <a:gd name="connsiteY1" fmla="*/ 222250 h 1670050"/>
                  <a:gd name="connsiteX2" fmla="*/ 817691 w 817691"/>
                  <a:gd name="connsiteY2" fmla="*/ 1670050 h 1670050"/>
                  <a:gd name="connsiteX3" fmla="*/ 474791 w 817691"/>
                  <a:gd name="connsiteY3" fmla="*/ 1644650 h 1670050"/>
                  <a:gd name="connsiteX4" fmla="*/ 227141 w 817691"/>
                  <a:gd name="connsiteY4" fmla="*/ 0 h 1670050"/>
                  <a:gd name="connsiteX0" fmla="*/ 227141 w 817691"/>
                  <a:gd name="connsiteY0" fmla="*/ 8380 h 1678430"/>
                  <a:gd name="connsiteX1" fmla="*/ 703391 w 817691"/>
                  <a:gd name="connsiteY1" fmla="*/ 230630 h 1678430"/>
                  <a:gd name="connsiteX2" fmla="*/ 817691 w 817691"/>
                  <a:gd name="connsiteY2" fmla="*/ 1678430 h 1678430"/>
                  <a:gd name="connsiteX3" fmla="*/ 474791 w 817691"/>
                  <a:gd name="connsiteY3" fmla="*/ 1653030 h 1678430"/>
                  <a:gd name="connsiteX4" fmla="*/ 227141 w 817691"/>
                  <a:gd name="connsiteY4" fmla="*/ 8380 h 167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691" h="1678430">
                    <a:moveTo>
                      <a:pt x="227141" y="8380"/>
                    </a:moveTo>
                    <a:cubicBezTo>
                      <a:pt x="392241" y="-25487"/>
                      <a:pt x="557341" y="42247"/>
                      <a:pt x="703391" y="230630"/>
                    </a:cubicBezTo>
                    <a:lnTo>
                      <a:pt x="817691" y="1678430"/>
                    </a:lnTo>
                    <a:lnTo>
                      <a:pt x="474791" y="1653030"/>
                    </a:lnTo>
                    <a:cubicBezTo>
                      <a:pt x="-191959" y="1333413"/>
                      <a:pt x="-39559" y="239097"/>
                      <a:pt x="227141" y="8380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8">
                <a:extLst>
                  <a:ext uri="{FF2B5EF4-FFF2-40B4-BE49-F238E27FC236}">
                    <a16:creationId xmlns:a16="http://schemas.microsoft.com/office/drawing/2014/main" id="{6ECB2AC5-39A1-46A9-9E80-EDA55DCB6D82}"/>
                  </a:ext>
                </a:extLst>
              </p:cNvPr>
              <p:cNvSpPr/>
              <p:nvPr/>
            </p:nvSpPr>
            <p:spPr>
              <a:xfrm>
                <a:off x="3145191" y="2533806"/>
                <a:ext cx="3058757" cy="1808581"/>
              </a:xfrm>
              <a:custGeom>
                <a:avLst/>
                <a:gdLst>
                  <a:gd name="connsiteX0" fmla="*/ 0 w 2660650"/>
                  <a:gd name="connsiteY0" fmla="*/ 0 h 531681"/>
                  <a:gd name="connsiteX1" fmla="*/ 2660650 w 2660650"/>
                  <a:gd name="connsiteY1" fmla="*/ 0 h 531681"/>
                  <a:gd name="connsiteX2" fmla="*/ 2660650 w 2660650"/>
                  <a:gd name="connsiteY2" fmla="*/ 531681 h 531681"/>
                  <a:gd name="connsiteX3" fmla="*/ 0 w 2660650"/>
                  <a:gd name="connsiteY3" fmla="*/ 531681 h 531681"/>
                  <a:gd name="connsiteX4" fmla="*/ 0 w 2660650"/>
                  <a:gd name="connsiteY4" fmla="*/ 0 h 531681"/>
                  <a:gd name="connsiteX0" fmla="*/ 0 w 2794000"/>
                  <a:gd name="connsiteY0" fmla="*/ 165100 h 696781"/>
                  <a:gd name="connsiteX1" fmla="*/ 2794000 w 2794000"/>
                  <a:gd name="connsiteY1" fmla="*/ 0 h 696781"/>
                  <a:gd name="connsiteX2" fmla="*/ 2660650 w 2794000"/>
                  <a:gd name="connsiteY2" fmla="*/ 696781 h 696781"/>
                  <a:gd name="connsiteX3" fmla="*/ 0 w 2794000"/>
                  <a:gd name="connsiteY3" fmla="*/ 696781 h 696781"/>
                  <a:gd name="connsiteX4" fmla="*/ 0 w 2794000"/>
                  <a:gd name="connsiteY4" fmla="*/ 165100 h 696781"/>
                  <a:gd name="connsiteX0" fmla="*/ 0 w 2794000"/>
                  <a:gd name="connsiteY0" fmla="*/ 165100 h 696781"/>
                  <a:gd name="connsiteX1" fmla="*/ 2794000 w 2794000"/>
                  <a:gd name="connsiteY1" fmla="*/ 0 h 696781"/>
                  <a:gd name="connsiteX2" fmla="*/ 2730500 w 2794000"/>
                  <a:gd name="connsiteY2" fmla="*/ 118931 h 696781"/>
                  <a:gd name="connsiteX3" fmla="*/ 0 w 2794000"/>
                  <a:gd name="connsiteY3" fmla="*/ 696781 h 696781"/>
                  <a:gd name="connsiteX4" fmla="*/ 0 w 2794000"/>
                  <a:gd name="connsiteY4" fmla="*/ 165100 h 696781"/>
                  <a:gd name="connsiteX0" fmla="*/ 0 w 2794000"/>
                  <a:gd name="connsiteY0" fmla="*/ 165100 h 696781"/>
                  <a:gd name="connsiteX1" fmla="*/ 2794000 w 2794000"/>
                  <a:gd name="connsiteY1" fmla="*/ 0 h 696781"/>
                  <a:gd name="connsiteX2" fmla="*/ 2730500 w 2794000"/>
                  <a:gd name="connsiteY2" fmla="*/ 118931 h 696781"/>
                  <a:gd name="connsiteX3" fmla="*/ 0 w 2794000"/>
                  <a:gd name="connsiteY3" fmla="*/ 696781 h 696781"/>
                  <a:gd name="connsiteX4" fmla="*/ 0 w 2794000"/>
                  <a:gd name="connsiteY4" fmla="*/ 165100 h 696781"/>
                  <a:gd name="connsiteX0" fmla="*/ 76200 w 2870200"/>
                  <a:gd name="connsiteY0" fmla="*/ 165100 h 919031"/>
                  <a:gd name="connsiteX1" fmla="*/ 2870200 w 2870200"/>
                  <a:gd name="connsiteY1" fmla="*/ 0 h 919031"/>
                  <a:gd name="connsiteX2" fmla="*/ 2806700 w 2870200"/>
                  <a:gd name="connsiteY2" fmla="*/ 118931 h 919031"/>
                  <a:gd name="connsiteX3" fmla="*/ 0 w 2870200"/>
                  <a:gd name="connsiteY3" fmla="*/ 919031 h 919031"/>
                  <a:gd name="connsiteX4" fmla="*/ 76200 w 2870200"/>
                  <a:gd name="connsiteY4" fmla="*/ 165100 h 919031"/>
                  <a:gd name="connsiteX0" fmla="*/ 76200 w 2870200"/>
                  <a:gd name="connsiteY0" fmla="*/ 165100 h 1258957"/>
                  <a:gd name="connsiteX1" fmla="*/ 2870200 w 2870200"/>
                  <a:gd name="connsiteY1" fmla="*/ 0 h 1258957"/>
                  <a:gd name="connsiteX2" fmla="*/ 2806700 w 2870200"/>
                  <a:gd name="connsiteY2" fmla="*/ 118931 h 1258957"/>
                  <a:gd name="connsiteX3" fmla="*/ 0 w 2870200"/>
                  <a:gd name="connsiteY3" fmla="*/ 919031 h 1258957"/>
                  <a:gd name="connsiteX4" fmla="*/ 76200 w 2870200"/>
                  <a:gd name="connsiteY4" fmla="*/ 165100 h 1258957"/>
                  <a:gd name="connsiteX0" fmla="*/ 76200 w 2844800"/>
                  <a:gd name="connsiteY0" fmla="*/ 215900 h 1309757"/>
                  <a:gd name="connsiteX1" fmla="*/ 2844800 w 2844800"/>
                  <a:gd name="connsiteY1" fmla="*/ 0 h 1309757"/>
                  <a:gd name="connsiteX2" fmla="*/ 2806700 w 2844800"/>
                  <a:gd name="connsiteY2" fmla="*/ 169731 h 1309757"/>
                  <a:gd name="connsiteX3" fmla="*/ 0 w 2844800"/>
                  <a:gd name="connsiteY3" fmla="*/ 969831 h 1309757"/>
                  <a:gd name="connsiteX4" fmla="*/ 76200 w 2844800"/>
                  <a:gd name="connsiteY4" fmla="*/ 215900 h 1309757"/>
                  <a:gd name="connsiteX0" fmla="*/ 76200 w 2844800"/>
                  <a:gd name="connsiteY0" fmla="*/ 215900 h 1306996"/>
                  <a:gd name="connsiteX1" fmla="*/ 2844800 w 2844800"/>
                  <a:gd name="connsiteY1" fmla="*/ 0 h 1306996"/>
                  <a:gd name="connsiteX2" fmla="*/ 2813050 w 2844800"/>
                  <a:gd name="connsiteY2" fmla="*/ 157031 h 1306996"/>
                  <a:gd name="connsiteX3" fmla="*/ 0 w 2844800"/>
                  <a:gd name="connsiteY3" fmla="*/ 969831 h 1306996"/>
                  <a:gd name="connsiteX4" fmla="*/ 76200 w 2844800"/>
                  <a:gd name="connsiteY4" fmla="*/ 215900 h 1306996"/>
                  <a:gd name="connsiteX0" fmla="*/ 76200 w 2844800"/>
                  <a:gd name="connsiteY0" fmla="*/ 215900 h 1302246"/>
                  <a:gd name="connsiteX1" fmla="*/ 2844800 w 2844800"/>
                  <a:gd name="connsiteY1" fmla="*/ 0 h 1302246"/>
                  <a:gd name="connsiteX2" fmla="*/ 2813050 w 2844800"/>
                  <a:gd name="connsiteY2" fmla="*/ 157031 h 1302246"/>
                  <a:gd name="connsiteX3" fmla="*/ 0 w 2844800"/>
                  <a:gd name="connsiteY3" fmla="*/ 969831 h 1302246"/>
                  <a:gd name="connsiteX4" fmla="*/ 76200 w 2844800"/>
                  <a:gd name="connsiteY4" fmla="*/ 215900 h 1302246"/>
                  <a:gd name="connsiteX0" fmla="*/ 76200 w 2844800"/>
                  <a:gd name="connsiteY0" fmla="*/ 215900 h 1310621"/>
                  <a:gd name="connsiteX1" fmla="*/ 2844800 w 2844800"/>
                  <a:gd name="connsiteY1" fmla="*/ 0 h 1310621"/>
                  <a:gd name="connsiteX2" fmla="*/ 2813050 w 2844800"/>
                  <a:gd name="connsiteY2" fmla="*/ 157031 h 1310621"/>
                  <a:gd name="connsiteX3" fmla="*/ 0 w 2844800"/>
                  <a:gd name="connsiteY3" fmla="*/ 969831 h 1310621"/>
                  <a:gd name="connsiteX4" fmla="*/ 76200 w 2844800"/>
                  <a:gd name="connsiteY4" fmla="*/ 215900 h 1310621"/>
                  <a:gd name="connsiteX0" fmla="*/ 76200 w 2844800"/>
                  <a:gd name="connsiteY0" fmla="*/ 215900 h 1327448"/>
                  <a:gd name="connsiteX1" fmla="*/ 2844800 w 2844800"/>
                  <a:gd name="connsiteY1" fmla="*/ 0 h 1327448"/>
                  <a:gd name="connsiteX2" fmla="*/ 2813050 w 2844800"/>
                  <a:gd name="connsiteY2" fmla="*/ 157031 h 1327448"/>
                  <a:gd name="connsiteX3" fmla="*/ 0 w 2844800"/>
                  <a:gd name="connsiteY3" fmla="*/ 969831 h 1327448"/>
                  <a:gd name="connsiteX4" fmla="*/ 76200 w 2844800"/>
                  <a:gd name="connsiteY4" fmla="*/ 215900 h 1327448"/>
                  <a:gd name="connsiteX0" fmla="*/ 218561 w 2987161"/>
                  <a:gd name="connsiteY0" fmla="*/ 215900 h 1327448"/>
                  <a:gd name="connsiteX1" fmla="*/ 2987161 w 2987161"/>
                  <a:gd name="connsiteY1" fmla="*/ 0 h 1327448"/>
                  <a:gd name="connsiteX2" fmla="*/ 2955411 w 2987161"/>
                  <a:gd name="connsiteY2" fmla="*/ 157031 h 1327448"/>
                  <a:gd name="connsiteX3" fmla="*/ 142361 w 2987161"/>
                  <a:gd name="connsiteY3" fmla="*/ 969831 h 1327448"/>
                  <a:gd name="connsiteX4" fmla="*/ 218561 w 2987161"/>
                  <a:gd name="connsiteY4" fmla="*/ 215900 h 1327448"/>
                  <a:gd name="connsiteX0" fmla="*/ 238644 w 3007244"/>
                  <a:gd name="connsiteY0" fmla="*/ 215900 h 1377389"/>
                  <a:gd name="connsiteX1" fmla="*/ 3007244 w 3007244"/>
                  <a:gd name="connsiteY1" fmla="*/ 0 h 1377389"/>
                  <a:gd name="connsiteX2" fmla="*/ 2975494 w 3007244"/>
                  <a:gd name="connsiteY2" fmla="*/ 157031 h 1377389"/>
                  <a:gd name="connsiteX3" fmla="*/ 137044 w 3007244"/>
                  <a:gd name="connsiteY3" fmla="*/ 1033331 h 1377389"/>
                  <a:gd name="connsiteX4" fmla="*/ 238644 w 3007244"/>
                  <a:gd name="connsiteY4" fmla="*/ 215900 h 1377389"/>
                  <a:gd name="connsiteX0" fmla="*/ 238644 w 3007244"/>
                  <a:gd name="connsiteY0" fmla="*/ 215900 h 1291158"/>
                  <a:gd name="connsiteX1" fmla="*/ 3007244 w 3007244"/>
                  <a:gd name="connsiteY1" fmla="*/ 0 h 1291158"/>
                  <a:gd name="connsiteX2" fmla="*/ 2975494 w 3007244"/>
                  <a:gd name="connsiteY2" fmla="*/ 157031 h 1291158"/>
                  <a:gd name="connsiteX3" fmla="*/ 137044 w 3007244"/>
                  <a:gd name="connsiteY3" fmla="*/ 1033331 h 1291158"/>
                  <a:gd name="connsiteX4" fmla="*/ 238644 w 3007244"/>
                  <a:gd name="connsiteY4" fmla="*/ 215900 h 1291158"/>
                  <a:gd name="connsiteX0" fmla="*/ 238644 w 3007244"/>
                  <a:gd name="connsiteY0" fmla="*/ 215900 h 1327151"/>
                  <a:gd name="connsiteX1" fmla="*/ 3007244 w 3007244"/>
                  <a:gd name="connsiteY1" fmla="*/ 0 h 1327151"/>
                  <a:gd name="connsiteX2" fmla="*/ 2975494 w 3007244"/>
                  <a:gd name="connsiteY2" fmla="*/ 157031 h 1327151"/>
                  <a:gd name="connsiteX3" fmla="*/ 137044 w 3007244"/>
                  <a:gd name="connsiteY3" fmla="*/ 1033331 h 1327151"/>
                  <a:gd name="connsiteX4" fmla="*/ 238644 w 3007244"/>
                  <a:gd name="connsiteY4" fmla="*/ 215900 h 1327151"/>
                  <a:gd name="connsiteX0" fmla="*/ 213604 w 3013954"/>
                  <a:gd name="connsiteY0" fmla="*/ 0 h 1416051"/>
                  <a:gd name="connsiteX1" fmla="*/ 3013954 w 3013954"/>
                  <a:gd name="connsiteY1" fmla="*/ 88900 h 1416051"/>
                  <a:gd name="connsiteX2" fmla="*/ 2982204 w 3013954"/>
                  <a:gd name="connsiteY2" fmla="*/ 245931 h 1416051"/>
                  <a:gd name="connsiteX3" fmla="*/ 143754 w 3013954"/>
                  <a:gd name="connsiteY3" fmla="*/ 1122231 h 1416051"/>
                  <a:gd name="connsiteX4" fmla="*/ 213604 w 3013954"/>
                  <a:gd name="connsiteY4" fmla="*/ 0 h 1416051"/>
                  <a:gd name="connsiteX0" fmla="*/ 258407 w 3058757"/>
                  <a:gd name="connsiteY0" fmla="*/ 0 h 1416051"/>
                  <a:gd name="connsiteX1" fmla="*/ 3058757 w 3058757"/>
                  <a:gd name="connsiteY1" fmla="*/ 88900 h 1416051"/>
                  <a:gd name="connsiteX2" fmla="*/ 3027007 w 3058757"/>
                  <a:gd name="connsiteY2" fmla="*/ 245931 h 1416051"/>
                  <a:gd name="connsiteX3" fmla="*/ 188557 w 3058757"/>
                  <a:gd name="connsiteY3" fmla="*/ 1122231 h 1416051"/>
                  <a:gd name="connsiteX4" fmla="*/ 258407 w 3058757"/>
                  <a:gd name="connsiteY4" fmla="*/ 0 h 1416051"/>
                  <a:gd name="connsiteX0" fmla="*/ 258407 w 3058757"/>
                  <a:gd name="connsiteY0" fmla="*/ 292992 h 1709043"/>
                  <a:gd name="connsiteX1" fmla="*/ 3058757 w 3058757"/>
                  <a:gd name="connsiteY1" fmla="*/ 381892 h 1709043"/>
                  <a:gd name="connsiteX2" fmla="*/ 3027007 w 3058757"/>
                  <a:gd name="connsiteY2" fmla="*/ 538923 h 1709043"/>
                  <a:gd name="connsiteX3" fmla="*/ 188557 w 3058757"/>
                  <a:gd name="connsiteY3" fmla="*/ 1415223 h 1709043"/>
                  <a:gd name="connsiteX4" fmla="*/ 258407 w 3058757"/>
                  <a:gd name="connsiteY4" fmla="*/ 292992 h 1709043"/>
                  <a:gd name="connsiteX0" fmla="*/ 258407 w 3058757"/>
                  <a:gd name="connsiteY0" fmla="*/ 392530 h 1808581"/>
                  <a:gd name="connsiteX1" fmla="*/ 3058757 w 3058757"/>
                  <a:gd name="connsiteY1" fmla="*/ 481430 h 1808581"/>
                  <a:gd name="connsiteX2" fmla="*/ 3027007 w 3058757"/>
                  <a:gd name="connsiteY2" fmla="*/ 638461 h 1808581"/>
                  <a:gd name="connsiteX3" fmla="*/ 188557 w 3058757"/>
                  <a:gd name="connsiteY3" fmla="*/ 1514761 h 1808581"/>
                  <a:gd name="connsiteX4" fmla="*/ 258407 w 3058757"/>
                  <a:gd name="connsiteY4" fmla="*/ 392530 h 180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757" h="1808581">
                    <a:moveTo>
                      <a:pt x="258407" y="392530"/>
                    </a:moveTo>
                    <a:cubicBezTo>
                      <a:pt x="1014057" y="-301737"/>
                      <a:pt x="2620607" y="51747"/>
                      <a:pt x="3058757" y="481430"/>
                    </a:cubicBezTo>
                    <a:lnTo>
                      <a:pt x="3027007" y="638461"/>
                    </a:lnTo>
                    <a:cubicBezTo>
                      <a:pt x="2104140" y="1713728"/>
                      <a:pt x="647874" y="2147644"/>
                      <a:pt x="188557" y="1514761"/>
                    </a:cubicBezTo>
                    <a:cubicBezTo>
                      <a:pt x="-160693" y="1034851"/>
                      <a:pt x="42507" y="605740"/>
                      <a:pt x="258407" y="392530"/>
                    </a:cubicBezTo>
                    <a:close/>
                  </a:path>
                </a:pathLst>
              </a:custGeom>
              <a:solidFill>
                <a:srgbClr val="0611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10">
                <a:extLst>
                  <a:ext uri="{FF2B5EF4-FFF2-40B4-BE49-F238E27FC236}">
                    <a16:creationId xmlns:a16="http://schemas.microsoft.com/office/drawing/2014/main" id="{59627C90-5B86-4029-98B3-8C8824CAA613}"/>
                  </a:ext>
                </a:extLst>
              </p:cNvPr>
              <p:cNvSpPr/>
              <p:nvPr/>
            </p:nvSpPr>
            <p:spPr>
              <a:xfrm>
                <a:off x="5712426" y="2746485"/>
                <a:ext cx="692249" cy="852378"/>
              </a:xfrm>
              <a:custGeom>
                <a:avLst/>
                <a:gdLst>
                  <a:gd name="connsiteX0" fmla="*/ 0 w 157162"/>
                  <a:gd name="connsiteY0" fmla="*/ 0 h 271463"/>
                  <a:gd name="connsiteX1" fmla="*/ 157162 w 157162"/>
                  <a:gd name="connsiteY1" fmla="*/ 0 h 271463"/>
                  <a:gd name="connsiteX2" fmla="*/ 157162 w 157162"/>
                  <a:gd name="connsiteY2" fmla="*/ 271463 h 271463"/>
                  <a:gd name="connsiteX3" fmla="*/ 0 w 157162"/>
                  <a:gd name="connsiteY3" fmla="*/ 271463 h 271463"/>
                  <a:gd name="connsiteX4" fmla="*/ 0 w 157162"/>
                  <a:gd name="connsiteY4" fmla="*/ 0 h 271463"/>
                  <a:gd name="connsiteX0" fmla="*/ 0 w 211137"/>
                  <a:gd name="connsiteY0" fmla="*/ 0 h 417513"/>
                  <a:gd name="connsiteX1" fmla="*/ 211137 w 211137"/>
                  <a:gd name="connsiteY1" fmla="*/ 146050 h 417513"/>
                  <a:gd name="connsiteX2" fmla="*/ 211137 w 211137"/>
                  <a:gd name="connsiteY2" fmla="*/ 417513 h 417513"/>
                  <a:gd name="connsiteX3" fmla="*/ 53975 w 211137"/>
                  <a:gd name="connsiteY3" fmla="*/ 417513 h 417513"/>
                  <a:gd name="connsiteX4" fmla="*/ 0 w 211137"/>
                  <a:gd name="connsiteY4" fmla="*/ 0 h 417513"/>
                  <a:gd name="connsiteX0" fmla="*/ 31750 w 242887"/>
                  <a:gd name="connsiteY0" fmla="*/ 0 h 735013"/>
                  <a:gd name="connsiteX1" fmla="*/ 242887 w 242887"/>
                  <a:gd name="connsiteY1" fmla="*/ 146050 h 735013"/>
                  <a:gd name="connsiteX2" fmla="*/ 242887 w 242887"/>
                  <a:gd name="connsiteY2" fmla="*/ 417513 h 735013"/>
                  <a:gd name="connsiteX3" fmla="*/ 0 w 242887"/>
                  <a:gd name="connsiteY3" fmla="*/ 735013 h 735013"/>
                  <a:gd name="connsiteX4" fmla="*/ 31750 w 242887"/>
                  <a:gd name="connsiteY4" fmla="*/ 0 h 735013"/>
                  <a:gd name="connsiteX0" fmla="*/ 25400 w 242887"/>
                  <a:gd name="connsiteY0" fmla="*/ 0 h 760413"/>
                  <a:gd name="connsiteX1" fmla="*/ 242887 w 242887"/>
                  <a:gd name="connsiteY1" fmla="*/ 171450 h 760413"/>
                  <a:gd name="connsiteX2" fmla="*/ 242887 w 242887"/>
                  <a:gd name="connsiteY2" fmla="*/ 442913 h 760413"/>
                  <a:gd name="connsiteX3" fmla="*/ 0 w 242887"/>
                  <a:gd name="connsiteY3" fmla="*/ 760413 h 760413"/>
                  <a:gd name="connsiteX4" fmla="*/ 25400 w 242887"/>
                  <a:gd name="connsiteY4" fmla="*/ 0 h 760413"/>
                  <a:gd name="connsiteX0" fmla="*/ 25400 w 449262"/>
                  <a:gd name="connsiteY0" fmla="*/ 73025 h 833438"/>
                  <a:gd name="connsiteX1" fmla="*/ 449262 w 449262"/>
                  <a:gd name="connsiteY1" fmla="*/ 0 h 833438"/>
                  <a:gd name="connsiteX2" fmla="*/ 242887 w 449262"/>
                  <a:gd name="connsiteY2" fmla="*/ 515938 h 833438"/>
                  <a:gd name="connsiteX3" fmla="*/ 0 w 449262"/>
                  <a:gd name="connsiteY3" fmla="*/ 833438 h 833438"/>
                  <a:gd name="connsiteX4" fmla="*/ 25400 w 449262"/>
                  <a:gd name="connsiteY4" fmla="*/ 73025 h 833438"/>
                  <a:gd name="connsiteX0" fmla="*/ 25400 w 517676"/>
                  <a:gd name="connsiteY0" fmla="*/ 73025 h 833438"/>
                  <a:gd name="connsiteX1" fmla="*/ 449262 w 517676"/>
                  <a:gd name="connsiteY1" fmla="*/ 0 h 833438"/>
                  <a:gd name="connsiteX2" fmla="*/ 515937 w 517676"/>
                  <a:gd name="connsiteY2" fmla="*/ 180975 h 833438"/>
                  <a:gd name="connsiteX3" fmla="*/ 242887 w 517676"/>
                  <a:gd name="connsiteY3" fmla="*/ 515938 h 833438"/>
                  <a:gd name="connsiteX4" fmla="*/ 0 w 517676"/>
                  <a:gd name="connsiteY4" fmla="*/ 833438 h 833438"/>
                  <a:gd name="connsiteX5" fmla="*/ 25400 w 517676"/>
                  <a:gd name="connsiteY5" fmla="*/ 73025 h 833438"/>
                  <a:gd name="connsiteX0" fmla="*/ 25400 w 520509"/>
                  <a:gd name="connsiteY0" fmla="*/ 73025 h 833438"/>
                  <a:gd name="connsiteX1" fmla="*/ 449262 w 520509"/>
                  <a:gd name="connsiteY1" fmla="*/ 0 h 833438"/>
                  <a:gd name="connsiteX2" fmla="*/ 319087 w 520509"/>
                  <a:gd name="connsiteY2" fmla="*/ 88900 h 833438"/>
                  <a:gd name="connsiteX3" fmla="*/ 515937 w 520509"/>
                  <a:gd name="connsiteY3" fmla="*/ 180975 h 833438"/>
                  <a:gd name="connsiteX4" fmla="*/ 242887 w 520509"/>
                  <a:gd name="connsiteY4" fmla="*/ 515938 h 833438"/>
                  <a:gd name="connsiteX5" fmla="*/ 0 w 520509"/>
                  <a:gd name="connsiteY5" fmla="*/ 833438 h 833438"/>
                  <a:gd name="connsiteX6" fmla="*/ 25400 w 520509"/>
                  <a:gd name="connsiteY6" fmla="*/ 73025 h 833438"/>
                  <a:gd name="connsiteX0" fmla="*/ 25400 w 515937"/>
                  <a:gd name="connsiteY0" fmla="*/ 73025 h 833438"/>
                  <a:gd name="connsiteX1" fmla="*/ 449262 w 515937"/>
                  <a:gd name="connsiteY1" fmla="*/ 0 h 833438"/>
                  <a:gd name="connsiteX2" fmla="*/ 319087 w 515937"/>
                  <a:gd name="connsiteY2" fmla="*/ 88900 h 833438"/>
                  <a:gd name="connsiteX3" fmla="*/ 515937 w 515937"/>
                  <a:gd name="connsiteY3" fmla="*/ 180975 h 833438"/>
                  <a:gd name="connsiteX4" fmla="*/ 436562 w 515937"/>
                  <a:gd name="connsiteY4" fmla="*/ 212725 h 833438"/>
                  <a:gd name="connsiteX5" fmla="*/ 242887 w 515937"/>
                  <a:gd name="connsiteY5" fmla="*/ 515938 h 833438"/>
                  <a:gd name="connsiteX6" fmla="*/ 0 w 515937"/>
                  <a:gd name="connsiteY6" fmla="*/ 833438 h 833438"/>
                  <a:gd name="connsiteX7" fmla="*/ 25400 w 515937"/>
                  <a:gd name="connsiteY7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242887 w 551562"/>
                  <a:gd name="connsiteY6" fmla="*/ 515938 h 833438"/>
                  <a:gd name="connsiteX7" fmla="*/ 0 w 551562"/>
                  <a:gd name="connsiteY7" fmla="*/ 833438 h 833438"/>
                  <a:gd name="connsiteX8" fmla="*/ 25400 w 551562"/>
                  <a:gd name="connsiteY8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242887 w 551562"/>
                  <a:gd name="connsiteY7" fmla="*/ 515938 h 833438"/>
                  <a:gd name="connsiteX8" fmla="*/ 0 w 551562"/>
                  <a:gd name="connsiteY8" fmla="*/ 833438 h 833438"/>
                  <a:gd name="connsiteX9" fmla="*/ 25400 w 551562"/>
                  <a:gd name="connsiteY9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496886 w 551562"/>
                  <a:gd name="connsiteY7" fmla="*/ 546100 h 833438"/>
                  <a:gd name="connsiteX8" fmla="*/ 242887 w 551562"/>
                  <a:gd name="connsiteY8" fmla="*/ 515938 h 833438"/>
                  <a:gd name="connsiteX9" fmla="*/ 0 w 551562"/>
                  <a:gd name="connsiteY9" fmla="*/ 833438 h 833438"/>
                  <a:gd name="connsiteX10" fmla="*/ 25400 w 551562"/>
                  <a:gd name="connsiteY10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496886 w 551562"/>
                  <a:gd name="connsiteY7" fmla="*/ 546100 h 833438"/>
                  <a:gd name="connsiteX8" fmla="*/ 382586 w 551562"/>
                  <a:gd name="connsiteY8" fmla="*/ 488950 h 833438"/>
                  <a:gd name="connsiteX9" fmla="*/ 242887 w 551562"/>
                  <a:gd name="connsiteY9" fmla="*/ 515938 h 833438"/>
                  <a:gd name="connsiteX10" fmla="*/ 0 w 551562"/>
                  <a:gd name="connsiteY10" fmla="*/ 833438 h 833438"/>
                  <a:gd name="connsiteX11" fmla="*/ 25400 w 551562"/>
                  <a:gd name="connsiteY11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496886 w 551562"/>
                  <a:gd name="connsiteY7" fmla="*/ 546100 h 833438"/>
                  <a:gd name="connsiteX8" fmla="*/ 382586 w 551562"/>
                  <a:gd name="connsiteY8" fmla="*/ 488950 h 833438"/>
                  <a:gd name="connsiteX9" fmla="*/ 363536 w 551562"/>
                  <a:gd name="connsiteY9" fmla="*/ 669925 h 833438"/>
                  <a:gd name="connsiteX10" fmla="*/ 242887 w 551562"/>
                  <a:gd name="connsiteY10" fmla="*/ 515938 h 833438"/>
                  <a:gd name="connsiteX11" fmla="*/ 0 w 551562"/>
                  <a:gd name="connsiteY11" fmla="*/ 833438 h 833438"/>
                  <a:gd name="connsiteX12" fmla="*/ 25400 w 551562"/>
                  <a:gd name="connsiteY12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496886 w 551562"/>
                  <a:gd name="connsiteY7" fmla="*/ 546100 h 833438"/>
                  <a:gd name="connsiteX8" fmla="*/ 382586 w 551562"/>
                  <a:gd name="connsiteY8" fmla="*/ 488950 h 833438"/>
                  <a:gd name="connsiteX9" fmla="*/ 363536 w 551562"/>
                  <a:gd name="connsiteY9" fmla="*/ 669925 h 833438"/>
                  <a:gd name="connsiteX10" fmla="*/ 293687 w 551562"/>
                  <a:gd name="connsiteY10" fmla="*/ 541338 h 833438"/>
                  <a:gd name="connsiteX11" fmla="*/ 0 w 551562"/>
                  <a:gd name="connsiteY11" fmla="*/ 833438 h 833438"/>
                  <a:gd name="connsiteX12" fmla="*/ 25400 w 551562"/>
                  <a:gd name="connsiteY12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496886 w 551562"/>
                  <a:gd name="connsiteY7" fmla="*/ 546100 h 833438"/>
                  <a:gd name="connsiteX8" fmla="*/ 382586 w 551562"/>
                  <a:gd name="connsiteY8" fmla="*/ 488950 h 833438"/>
                  <a:gd name="connsiteX9" fmla="*/ 363536 w 551562"/>
                  <a:gd name="connsiteY9" fmla="*/ 669925 h 833438"/>
                  <a:gd name="connsiteX10" fmla="*/ 293687 w 551562"/>
                  <a:gd name="connsiteY10" fmla="*/ 541338 h 833438"/>
                  <a:gd name="connsiteX11" fmla="*/ 207961 w 551562"/>
                  <a:gd name="connsiteY11" fmla="*/ 752475 h 833438"/>
                  <a:gd name="connsiteX12" fmla="*/ 0 w 551562"/>
                  <a:gd name="connsiteY12" fmla="*/ 833438 h 833438"/>
                  <a:gd name="connsiteX13" fmla="*/ 25400 w 551562"/>
                  <a:gd name="connsiteY13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496886 w 551562"/>
                  <a:gd name="connsiteY7" fmla="*/ 546100 h 833438"/>
                  <a:gd name="connsiteX8" fmla="*/ 382586 w 551562"/>
                  <a:gd name="connsiteY8" fmla="*/ 488950 h 833438"/>
                  <a:gd name="connsiteX9" fmla="*/ 363536 w 551562"/>
                  <a:gd name="connsiteY9" fmla="*/ 669925 h 833438"/>
                  <a:gd name="connsiteX10" fmla="*/ 293687 w 551562"/>
                  <a:gd name="connsiteY10" fmla="*/ 541338 h 833438"/>
                  <a:gd name="connsiteX11" fmla="*/ 207961 w 551562"/>
                  <a:gd name="connsiteY11" fmla="*/ 752475 h 833438"/>
                  <a:gd name="connsiteX12" fmla="*/ 153986 w 551562"/>
                  <a:gd name="connsiteY12" fmla="*/ 615950 h 833438"/>
                  <a:gd name="connsiteX13" fmla="*/ 0 w 551562"/>
                  <a:gd name="connsiteY13" fmla="*/ 833438 h 833438"/>
                  <a:gd name="connsiteX14" fmla="*/ 25400 w 551562"/>
                  <a:gd name="connsiteY14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496886 w 551562"/>
                  <a:gd name="connsiteY7" fmla="*/ 546100 h 833438"/>
                  <a:gd name="connsiteX8" fmla="*/ 382586 w 551562"/>
                  <a:gd name="connsiteY8" fmla="*/ 488950 h 833438"/>
                  <a:gd name="connsiteX9" fmla="*/ 363536 w 551562"/>
                  <a:gd name="connsiteY9" fmla="*/ 669925 h 833438"/>
                  <a:gd name="connsiteX10" fmla="*/ 293687 w 551562"/>
                  <a:gd name="connsiteY10" fmla="*/ 541338 h 833438"/>
                  <a:gd name="connsiteX11" fmla="*/ 207961 w 551562"/>
                  <a:gd name="connsiteY11" fmla="*/ 752475 h 833438"/>
                  <a:gd name="connsiteX12" fmla="*/ 153986 w 551562"/>
                  <a:gd name="connsiteY12" fmla="*/ 615950 h 833438"/>
                  <a:gd name="connsiteX13" fmla="*/ 0 w 551562"/>
                  <a:gd name="connsiteY13" fmla="*/ 833438 h 833438"/>
                  <a:gd name="connsiteX14" fmla="*/ 25400 w 551562"/>
                  <a:gd name="connsiteY14" fmla="*/ 73025 h 833438"/>
                  <a:gd name="connsiteX0" fmla="*/ 25400 w 551562"/>
                  <a:gd name="connsiteY0" fmla="*/ 91965 h 852378"/>
                  <a:gd name="connsiteX1" fmla="*/ 449262 w 551562"/>
                  <a:gd name="connsiteY1" fmla="*/ 18940 h 852378"/>
                  <a:gd name="connsiteX2" fmla="*/ 319087 w 551562"/>
                  <a:gd name="connsiteY2" fmla="*/ 107840 h 852378"/>
                  <a:gd name="connsiteX3" fmla="*/ 515937 w 551562"/>
                  <a:gd name="connsiteY3" fmla="*/ 199915 h 852378"/>
                  <a:gd name="connsiteX4" fmla="*/ 436562 w 551562"/>
                  <a:gd name="connsiteY4" fmla="*/ 231665 h 852378"/>
                  <a:gd name="connsiteX5" fmla="*/ 550862 w 551562"/>
                  <a:gd name="connsiteY5" fmla="*/ 387240 h 852378"/>
                  <a:gd name="connsiteX6" fmla="*/ 427036 w 551562"/>
                  <a:gd name="connsiteY6" fmla="*/ 377715 h 852378"/>
                  <a:gd name="connsiteX7" fmla="*/ 496886 w 551562"/>
                  <a:gd name="connsiteY7" fmla="*/ 565040 h 852378"/>
                  <a:gd name="connsiteX8" fmla="*/ 382586 w 551562"/>
                  <a:gd name="connsiteY8" fmla="*/ 507890 h 852378"/>
                  <a:gd name="connsiteX9" fmla="*/ 363536 w 551562"/>
                  <a:gd name="connsiteY9" fmla="*/ 688865 h 852378"/>
                  <a:gd name="connsiteX10" fmla="*/ 293687 w 551562"/>
                  <a:gd name="connsiteY10" fmla="*/ 560278 h 852378"/>
                  <a:gd name="connsiteX11" fmla="*/ 207961 w 551562"/>
                  <a:gd name="connsiteY11" fmla="*/ 771415 h 852378"/>
                  <a:gd name="connsiteX12" fmla="*/ 153986 w 551562"/>
                  <a:gd name="connsiteY12" fmla="*/ 634890 h 852378"/>
                  <a:gd name="connsiteX13" fmla="*/ 0 w 551562"/>
                  <a:gd name="connsiteY13" fmla="*/ 852378 h 852378"/>
                  <a:gd name="connsiteX14" fmla="*/ 25400 w 551562"/>
                  <a:gd name="connsiteY14" fmla="*/ 91965 h 852378"/>
                  <a:gd name="connsiteX0" fmla="*/ 114540 w 640702"/>
                  <a:gd name="connsiteY0" fmla="*/ 91965 h 852378"/>
                  <a:gd name="connsiteX1" fmla="*/ 538402 w 640702"/>
                  <a:gd name="connsiteY1" fmla="*/ 18940 h 852378"/>
                  <a:gd name="connsiteX2" fmla="*/ 408227 w 640702"/>
                  <a:gd name="connsiteY2" fmla="*/ 107840 h 852378"/>
                  <a:gd name="connsiteX3" fmla="*/ 605077 w 640702"/>
                  <a:gd name="connsiteY3" fmla="*/ 199915 h 852378"/>
                  <a:gd name="connsiteX4" fmla="*/ 525702 w 640702"/>
                  <a:gd name="connsiteY4" fmla="*/ 231665 h 852378"/>
                  <a:gd name="connsiteX5" fmla="*/ 640002 w 640702"/>
                  <a:gd name="connsiteY5" fmla="*/ 387240 h 852378"/>
                  <a:gd name="connsiteX6" fmla="*/ 516176 w 640702"/>
                  <a:gd name="connsiteY6" fmla="*/ 377715 h 852378"/>
                  <a:gd name="connsiteX7" fmla="*/ 586026 w 640702"/>
                  <a:gd name="connsiteY7" fmla="*/ 565040 h 852378"/>
                  <a:gd name="connsiteX8" fmla="*/ 471726 w 640702"/>
                  <a:gd name="connsiteY8" fmla="*/ 507890 h 852378"/>
                  <a:gd name="connsiteX9" fmla="*/ 452676 w 640702"/>
                  <a:gd name="connsiteY9" fmla="*/ 688865 h 852378"/>
                  <a:gd name="connsiteX10" fmla="*/ 382827 w 640702"/>
                  <a:gd name="connsiteY10" fmla="*/ 560278 h 852378"/>
                  <a:gd name="connsiteX11" fmla="*/ 297101 w 640702"/>
                  <a:gd name="connsiteY11" fmla="*/ 771415 h 852378"/>
                  <a:gd name="connsiteX12" fmla="*/ 243126 w 640702"/>
                  <a:gd name="connsiteY12" fmla="*/ 634890 h 852378"/>
                  <a:gd name="connsiteX13" fmla="*/ 89140 w 640702"/>
                  <a:gd name="connsiteY13" fmla="*/ 852378 h 852378"/>
                  <a:gd name="connsiteX14" fmla="*/ 114540 w 640702"/>
                  <a:gd name="connsiteY14" fmla="*/ 91965 h 852378"/>
                  <a:gd name="connsiteX0" fmla="*/ 166087 w 692249"/>
                  <a:gd name="connsiteY0" fmla="*/ 91965 h 852378"/>
                  <a:gd name="connsiteX1" fmla="*/ 589949 w 692249"/>
                  <a:gd name="connsiteY1" fmla="*/ 18940 h 852378"/>
                  <a:gd name="connsiteX2" fmla="*/ 459774 w 692249"/>
                  <a:gd name="connsiteY2" fmla="*/ 107840 h 852378"/>
                  <a:gd name="connsiteX3" fmla="*/ 656624 w 692249"/>
                  <a:gd name="connsiteY3" fmla="*/ 199915 h 852378"/>
                  <a:gd name="connsiteX4" fmla="*/ 577249 w 692249"/>
                  <a:gd name="connsiteY4" fmla="*/ 231665 h 852378"/>
                  <a:gd name="connsiteX5" fmla="*/ 691549 w 692249"/>
                  <a:gd name="connsiteY5" fmla="*/ 387240 h 852378"/>
                  <a:gd name="connsiteX6" fmla="*/ 567723 w 692249"/>
                  <a:gd name="connsiteY6" fmla="*/ 377715 h 852378"/>
                  <a:gd name="connsiteX7" fmla="*/ 637573 w 692249"/>
                  <a:gd name="connsiteY7" fmla="*/ 565040 h 852378"/>
                  <a:gd name="connsiteX8" fmla="*/ 523273 w 692249"/>
                  <a:gd name="connsiteY8" fmla="*/ 507890 h 852378"/>
                  <a:gd name="connsiteX9" fmla="*/ 504223 w 692249"/>
                  <a:gd name="connsiteY9" fmla="*/ 688865 h 852378"/>
                  <a:gd name="connsiteX10" fmla="*/ 434374 w 692249"/>
                  <a:gd name="connsiteY10" fmla="*/ 560278 h 852378"/>
                  <a:gd name="connsiteX11" fmla="*/ 348648 w 692249"/>
                  <a:gd name="connsiteY11" fmla="*/ 771415 h 852378"/>
                  <a:gd name="connsiteX12" fmla="*/ 294673 w 692249"/>
                  <a:gd name="connsiteY12" fmla="*/ 634890 h 852378"/>
                  <a:gd name="connsiteX13" fmla="*/ 140687 w 692249"/>
                  <a:gd name="connsiteY13" fmla="*/ 852378 h 852378"/>
                  <a:gd name="connsiteX14" fmla="*/ 166087 w 692249"/>
                  <a:gd name="connsiteY14" fmla="*/ 91965 h 852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2249" h="852378">
                    <a:moveTo>
                      <a:pt x="166087" y="91965"/>
                    </a:moveTo>
                    <a:cubicBezTo>
                      <a:pt x="278799" y="-18102"/>
                      <a:pt x="547087" y="-10693"/>
                      <a:pt x="589949" y="18940"/>
                    </a:cubicBezTo>
                    <a:cubicBezTo>
                      <a:pt x="665355" y="19998"/>
                      <a:pt x="448662" y="77678"/>
                      <a:pt x="459774" y="107840"/>
                    </a:cubicBezTo>
                    <a:cubicBezTo>
                      <a:pt x="470886" y="138002"/>
                      <a:pt x="630695" y="175573"/>
                      <a:pt x="656624" y="199915"/>
                    </a:cubicBezTo>
                    <a:cubicBezTo>
                      <a:pt x="642866" y="217907"/>
                      <a:pt x="591007" y="213673"/>
                      <a:pt x="577249" y="231665"/>
                    </a:cubicBezTo>
                    <a:cubicBezTo>
                      <a:pt x="565607" y="249657"/>
                      <a:pt x="703191" y="369248"/>
                      <a:pt x="691549" y="387240"/>
                    </a:cubicBezTo>
                    <a:cubicBezTo>
                      <a:pt x="671440" y="398882"/>
                      <a:pt x="587832" y="366073"/>
                      <a:pt x="567723" y="377715"/>
                    </a:cubicBezTo>
                    <a:cubicBezTo>
                      <a:pt x="557140" y="386182"/>
                      <a:pt x="648156" y="556573"/>
                      <a:pt x="637573" y="565040"/>
                    </a:cubicBezTo>
                    <a:cubicBezTo>
                      <a:pt x="591006" y="558690"/>
                      <a:pt x="569840" y="514240"/>
                      <a:pt x="523273" y="507890"/>
                    </a:cubicBezTo>
                    <a:cubicBezTo>
                      <a:pt x="498931" y="512123"/>
                      <a:pt x="528565" y="684632"/>
                      <a:pt x="504223" y="688865"/>
                    </a:cubicBezTo>
                    <a:lnTo>
                      <a:pt x="434374" y="560278"/>
                    </a:lnTo>
                    <a:cubicBezTo>
                      <a:pt x="412149" y="581974"/>
                      <a:pt x="370873" y="749719"/>
                      <a:pt x="348648" y="771415"/>
                    </a:cubicBezTo>
                    <a:cubicBezTo>
                      <a:pt x="312665" y="785173"/>
                      <a:pt x="330656" y="621132"/>
                      <a:pt x="294673" y="634890"/>
                    </a:cubicBezTo>
                    <a:lnTo>
                      <a:pt x="140687" y="852378"/>
                    </a:lnTo>
                    <a:cubicBezTo>
                      <a:pt x="-69921" y="646532"/>
                      <a:pt x="-29705" y="189861"/>
                      <a:pt x="166087" y="91965"/>
                    </a:cubicBezTo>
                    <a:close/>
                  </a:path>
                </a:pathLst>
              </a:custGeom>
              <a:solidFill>
                <a:srgbClr val="9680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11">
                <a:extLst>
                  <a:ext uri="{FF2B5EF4-FFF2-40B4-BE49-F238E27FC236}">
                    <a16:creationId xmlns:a16="http://schemas.microsoft.com/office/drawing/2014/main" id="{6E80A9A1-446A-40FF-AEC3-0C7415C0DE23}"/>
                  </a:ext>
                </a:extLst>
              </p:cNvPr>
              <p:cNvSpPr/>
              <p:nvPr/>
            </p:nvSpPr>
            <p:spPr>
              <a:xfrm>
                <a:off x="3864223" y="3527425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12">
                <a:extLst>
                  <a:ext uri="{FF2B5EF4-FFF2-40B4-BE49-F238E27FC236}">
                    <a16:creationId xmlns:a16="http://schemas.microsoft.com/office/drawing/2014/main" id="{B562A824-12BC-4FB9-8CB0-03CAFFDAC22D}"/>
                  </a:ext>
                </a:extLst>
              </p:cNvPr>
              <p:cNvSpPr/>
              <p:nvPr/>
            </p:nvSpPr>
            <p:spPr>
              <a:xfrm>
                <a:off x="4095751" y="4721497"/>
                <a:ext cx="385764" cy="48435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13">
                <a:extLst>
                  <a:ext uri="{FF2B5EF4-FFF2-40B4-BE49-F238E27FC236}">
                    <a16:creationId xmlns:a16="http://schemas.microsoft.com/office/drawing/2014/main" id="{1D7C3E94-E7EB-4E76-9EDE-9BF1C08A84F7}"/>
                  </a:ext>
                </a:extLst>
              </p:cNvPr>
              <p:cNvSpPr/>
              <p:nvPr/>
            </p:nvSpPr>
            <p:spPr>
              <a:xfrm rot="1038277">
                <a:off x="3899577" y="5075465"/>
                <a:ext cx="310895" cy="1441251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0895"/>
                  <a:gd name="connsiteY0" fmla="*/ 73871 h 1441251"/>
                  <a:gd name="connsiteX1" fmla="*/ 276599 w 310895"/>
                  <a:gd name="connsiteY1" fmla="*/ 0 h 1441251"/>
                  <a:gd name="connsiteX2" fmla="*/ 310895 w 310895"/>
                  <a:gd name="connsiteY2" fmla="*/ 1363494 h 1441251"/>
                  <a:gd name="connsiteX3" fmla="*/ 0 w 310895"/>
                  <a:gd name="connsiteY3" fmla="*/ 1441251 h 1441251"/>
                  <a:gd name="connsiteX4" fmla="*/ 74236 w 310895"/>
                  <a:gd name="connsiteY4" fmla="*/ 73871 h 14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95" h="1441251">
                    <a:moveTo>
                      <a:pt x="74236" y="73871"/>
                    </a:moveTo>
                    <a:lnTo>
                      <a:pt x="276599" y="0"/>
                    </a:lnTo>
                    <a:lnTo>
                      <a:pt x="310895" y="1363494"/>
                    </a:lnTo>
                    <a:lnTo>
                      <a:pt x="0" y="1441251"/>
                    </a:lnTo>
                    <a:cubicBezTo>
                      <a:pt x="111960" y="993205"/>
                      <a:pt x="133643" y="463540"/>
                      <a:pt x="74236" y="73871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14">
                <a:extLst>
                  <a:ext uri="{FF2B5EF4-FFF2-40B4-BE49-F238E27FC236}">
                    <a16:creationId xmlns:a16="http://schemas.microsoft.com/office/drawing/2014/main" id="{93C77863-AE88-4E29-8756-2AEA3FE38062}"/>
                  </a:ext>
                </a:extLst>
              </p:cNvPr>
              <p:cNvSpPr/>
              <p:nvPr/>
            </p:nvSpPr>
            <p:spPr>
              <a:xfrm>
                <a:off x="2820957" y="6396041"/>
                <a:ext cx="1209364" cy="377167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90354 w 1206807"/>
                  <a:gd name="connsiteY0" fmla="*/ 3175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90354 w 1206807"/>
                  <a:gd name="connsiteY7" fmla="*/ 3175 h 377167"/>
                  <a:gd name="connsiteX0" fmla="*/ 890354 w 1209364"/>
                  <a:gd name="connsiteY0" fmla="*/ 3175 h 377167"/>
                  <a:gd name="connsiteX1" fmla="*/ 1190656 w 1209364"/>
                  <a:gd name="connsiteY1" fmla="*/ 0 h 377167"/>
                  <a:gd name="connsiteX2" fmla="*/ 1155732 w 1209364"/>
                  <a:gd name="connsiteY2" fmla="*/ 300988 h 377167"/>
                  <a:gd name="connsiteX3" fmla="*/ 831881 w 1209364"/>
                  <a:gd name="connsiteY3" fmla="*/ 266699 h 377167"/>
                  <a:gd name="connsiteX4" fmla="*/ 250856 w 1209364"/>
                  <a:gd name="connsiteY4" fmla="*/ 376235 h 377167"/>
                  <a:gd name="connsiteX5" fmla="*/ 250857 w 1209364"/>
                  <a:gd name="connsiteY5" fmla="*/ 247647 h 377167"/>
                  <a:gd name="connsiteX6" fmla="*/ 4529 w 1209364"/>
                  <a:gd name="connsiteY6" fmla="*/ 253363 h 377167"/>
                  <a:gd name="connsiteX7" fmla="*/ 890354 w 1209364"/>
                  <a:gd name="connsiteY7" fmla="*/ 3175 h 37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9364" h="377167">
                    <a:moveTo>
                      <a:pt x="890354" y="3175"/>
                    </a:moveTo>
                    <a:lnTo>
                      <a:pt x="1190656" y="0"/>
                    </a:lnTo>
                    <a:cubicBezTo>
                      <a:pt x="1192244" y="101917"/>
                      <a:pt x="1249394" y="194309"/>
                      <a:pt x="1155732" y="300988"/>
                    </a:cubicBezTo>
                    <a:cubicBezTo>
                      <a:pt x="1050164" y="348612"/>
                      <a:pt x="1029304" y="275430"/>
                      <a:pt x="831881" y="266699"/>
                    </a:cubicBezTo>
                    <a:cubicBezTo>
                      <a:pt x="688212" y="262572"/>
                      <a:pt x="388748" y="378458"/>
                      <a:pt x="250856" y="376235"/>
                    </a:cubicBezTo>
                    <a:cubicBezTo>
                      <a:pt x="121475" y="388935"/>
                      <a:pt x="291911" y="268126"/>
                      <a:pt x="250857" y="247647"/>
                    </a:cubicBezTo>
                    <a:cubicBezTo>
                      <a:pt x="209803" y="227168"/>
                      <a:pt x="-36173" y="267649"/>
                      <a:pt x="4529" y="253363"/>
                    </a:cubicBezTo>
                    <a:cubicBezTo>
                      <a:pt x="155341" y="-40641"/>
                      <a:pt x="725254" y="201929"/>
                      <a:pt x="890354" y="3175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EFC71EA-738E-4DE8-A1F2-B9E5D2FF6E41}"/>
                  </a:ext>
                </a:extLst>
              </p:cNvPr>
              <p:cNvSpPr/>
              <p:nvPr/>
            </p:nvSpPr>
            <p:spPr>
              <a:xfrm>
                <a:off x="3025547" y="6584624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D7AF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12">
                <a:extLst>
                  <a:ext uri="{FF2B5EF4-FFF2-40B4-BE49-F238E27FC236}">
                    <a16:creationId xmlns:a16="http://schemas.microsoft.com/office/drawing/2014/main" id="{FB2E2440-E27B-479F-8F81-32D3E89BC88C}"/>
                  </a:ext>
                </a:extLst>
              </p:cNvPr>
              <p:cNvSpPr/>
              <p:nvPr/>
            </p:nvSpPr>
            <p:spPr>
              <a:xfrm rot="20248284">
                <a:off x="4833333" y="4466958"/>
                <a:ext cx="339427" cy="4261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13">
                <a:extLst>
                  <a:ext uri="{FF2B5EF4-FFF2-40B4-BE49-F238E27FC236}">
                    <a16:creationId xmlns:a16="http://schemas.microsoft.com/office/drawing/2014/main" id="{A3A97131-7E93-4D52-821C-2EE7FB77021C}"/>
                  </a:ext>
                </a:extLst>
              </p:cNvPr>
              <p:cNvSpPr/>
              <p:nvPr/>
            </p:nvSpPr>
            <p:spPr>
              <a:xfrm rot="20740872">
                <a:off x="5132765" y="4790267"/>
                <a:ext cx="250163" cy="1522965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1432"/>
                  <a:gd name="connsiteY0" fmla="*/ 0 h 1492922"/>
                  <a:gd name="connsiteX1" fmla="*/ 279661 w 311432"/>
                  <a:gd name="connsiteY1" fmla="*/ 0 h 1492922"/>
                  <a:gd name="connsiteX2" fmla="*/ 311432 w 311432"/>
                  <a:gd name="connsiteY2" fmla="*/ 1492922 h 1492922"/>
                  <a:gd name="connsiteX3" fmla="*/ 0 w 311432"/>
                  <a:gd name="connsiteY3" fmla="*/ 1367380 h 1492922"/>
                  <a:gd name="connsiteX4" fmla="*/ 74236 w 311432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30043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2967 w 250163"/>
                  <a:gd name="connsiteY4" fmla="*/ 30043 h 1522965"/>
                  <a:gd name="connsiteX0" fmla="*/ 13113 w 250163"/>
                  <a:gd name="connsiteY0" fmla="*/ 589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3113 w 250163"/>
                  <a:gd name="connsiteY4" fmla="*/ 589 h 152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163" h="1522965">
                    <a:moveTo>
                      <a:pt x="13113" y="589"/>
                    </a:moveTo>
                    <a:lnTo>
                      <a:pt x="216230" y="0"/>
                    </a:lnTo>
                    <a:cubicBezTo>
                      <a:pt x="226820" y="497641"/>
                      <a:pt x="187748" y="1228364"/>
                      <a:pt x="250163" y="1522965"/>
                    </a:cubicBezTo>
                    <a:lnTo>
                      <a:pt x="0" y="1465490"/>
                    </a:lnTo>
                    <a:cubicBezTo>
                      <a:pt x="140433" y="1021435"/>
                      <a:pt x="72520" y="390258"/>
                      <a:pt x="13113" y="589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14">
                <a:extLst>
                  <a:ext uri="{FF2B5EF4-FFF2-40B4-BE49-F238E27FC236}">
                    <a16:creationId xmlns:a16="http://schemas.microsoft.com/office/drawing/2014/main" id="{950E2F7E-6673-4EA9-A56C-68848A2E0CC2}"/>
                  </a:ext>
                </a:extLst>
              </p:cNvPr>
              <p:cNvSpPr/>
              <p:nvPr/>
            </p:nvSpPr>
            <p:spPr>
              <a:xfrm>
                <a:off x="4524453" y="6214021"/>
                <a:ext cx="1130774" cy="401910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71304 w 1226289"/>
                  <a:gd name="connsiteY0" fmla="*/ 0 h 377167"/>
                  <a:gd name="connsiteX1" fmla="*/ 1184306 w 1226289"/>
                  <a:gd name="connsiteY1" fmla="*/ 0 h 377167"/>
                  <a:gd name="connsiteX2" fmla="*/ 1184307 w 1226289"/>
                  <a:gd name="connsiteY2" fmla="*/ 240663 h 377167"/>
                  <a:gd name="connsiteX3" fmla="*/ 831881 w 1226289"/>
                  <a:gd name="connsiteY3" fmla="*/ 266699 h 377167"/>
                  <a:gd name="connsiteX4" fmla="*/ 250856 w 1226289"/>
                  <a:gd name="connsiteY4" fmla="*/ 376235 h 377167"/>
                  <a:gd name="connsiteX5" fmla="*/ 250857 w 1226289"/>
                  <a:gd name="connsiteY5" fmla="*/ 247647 h 377167"/>
                  <a:gd name="connsiteX6" fmla="*/ 4529 w 1226289"/>
                  <a:gd name="connsiteY6" fmla="*/ 253363 h 377167"/>
                  <a:gd name="connsiteX7" fmla="*/ 871304 w 1226289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666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5971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402415"/>
                  <a:gd name="connsiteX1" fmla="*/ 1146206 w 1218170"/>
                  <a:gd name="connsiteY1" fmla="*/ 6350 h 402415"/>
                  <a:gd name="connsiteX2" fmla="*/ 1184307 w 1218170"/>
                  <a:gd name="connsiteY2" fmla="*/ 259713 h 402415"/>
                  <a:gd name="connsiteX3" fmla="*/ 831881 w 1218170"/>
                  <a:gd name="connsiteY3" fmla="*/ 279399 h 402415"/>
                  <a:gd name="connsiteX4" fmla="*/ 85756 w 1218170"/>
                  <a:gd name="connsiteY4" fmla="*/ 401635 h 402415"/>
                  <a:gd name="connsiteX5" fmla="*/ 250857 w 1218170"/>
                  <a:gd name="connsiteY5" fmla="*/ 247647 h 402415"/>
                  <a:gd name="connsiteX6" fmla="*/ 4529 w 1218170"/>
                  <a:gd name="connsiteY6" fmla="*/ 253363 h 402415"/>
                  <a:gd name="connsiteX7" fmla="*/ 871304 w 1218170"/>
                  <a:gd name="connsiteY7" fmla="*/ 0 h 402415"/>
                  <a:gd name="connsiteX0" fmla="*/ 870562 w 1217428"/>
                  <a:gd name="connsiteY0" fmla="*/ 0 h 402158"/>
                  <a:gd name="connsiteX1" fmla="*/ 1145464 w 1217428"/>
                  <a:gd name="connsiteY1" fmla="*/ 6350 h 402158"/>
                  <a:gd name="connsiteX2" fmla="*/ 1183565 w 1217428"/>
                  <a:gd name="connsiteY2" fmla="*/ 259713 h 402158"/>
                  <a:gd name="connsiteX3" fmla="*/ 831139 w 1217428"/>
                  <a:gd name="connsiteY3" fmla="*/ 279399 h 402158"/>
                  <a:gd name="connsiteX4" fmla="*/ 85014 w 1217428"/>
                  <a:gd name="connsiteY4" fmla="*/ 401635 h 402158"/>
                  <a:gd name="connsiteX5" fmla="*/ 304090 w 1217428"/>
                  <a:gd name="connsiteY5" fmla="*/ 171447 h 402158"/>
                  <a:gd name="connsiteX6" fmla="*/ 3787 w 1217428"/>
                  <a:gd name="connsiteY6" fmla="*/ 253363 h 402158"/>
                  <a:gd name="connsiteX7" fmla="*/ 870562 w 1217428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80"/>
                  <a:gd name="connsiteX1" fmla="*/ 1086899 w 1158863"/>
                  <a:gd name="connsiteY1" fmla="*/ 6350 h 402180"/>
                  <a:gd name="connsiteX2" fmla="*/ 1125000 w 1158863"/>
                  <a:gd name="connsiteY2" fmla="*/ 259713 h 402180"/>
                  <a:gd name="connsiteX3" fmla="*/ 772574 w 1158863"/>
                  <a:gd name="connsiteY3" fmla="*/ 279399 h 402180"/>
                  <a:gd name="connsiteX4" fmla="*/ 26449 w 1158863"/>
                  <a:gd name="connsiteY4" fmla="*/ 401635 h 402180"/>
                  <a:gd name="connsiteX5" fmla="*/ 245525 w 1158863"/>
                  <a:gd name="connsiteY5" fmla="*/ 180972 h 402180"/>
                  <a:gd name="connsiteX6" fmla="*/ 275422 w 1158863"/>
                  <a:gd name="connsiteY6" fmla="*/ 120013 h 402180"/>
                  <a:gd name="connsiteX7" fmla="*/ 811997 w 1158863"/>
                  <a:gd name="connsiteY7" fmla="*/ 0 h 402180"/>
                  <a:gd name="connsiteX0" fmla="*/ 785548 w 1132414"/>
                  <a:gd name="connsiteY0" fmla="*/ 0 h 401663"/>
                  <a:gd name="connsiteX1" fmla="*/ 1060450 w 1132414"/>
                  <a:gd name="connsiteY1" fmla="*/ 6350 h 401663"/>
                  <a:gd name="connsiteX2" fmla="*/ 1098551 w 1132414"/>
                  <a:gd name="connsiteY2" fmla="*/ 259713 h 401663"/>
                  <a:gd name="connsiteX3" fmla="*/ 746125 w 1132414"/>
                  <a:gd name="connsiteY3" fmla="*/ 279399 h 401663"/>
                  <a:gd name="connsiteX4" fmla="*/ 0 w 1132414"/>
                  <a:gd name="connsiteY4" fmla="*/ 401635 h 401663"/>
                  <a:gd name="connsiteX5" fmla="*/ 219076 w 1132414"/>
                  <a:gd name="connsiteY5" fmla="*/ 180972 h 401663"/>
                  <a:gd name="connsiteX6" fmla="*/ 248973 w 1132414"/>
                  <a:gd name="connsiteY6" fmla="*/ 120013 h 401663"/>
                  <a:gd name="connsiteX7" fmla="*/ 785548 w 1132414"/>
                  <a:gd name="connsiteY7" fmla="*/ 0 h 401663"/>
                  <a:gd name="connsiteX0" fmla="*/ 785548 w 1132414"/>
                  <a:gd name="connsiteY0" fmla="*/ 0 h 401635"/>
                  <a:gd name="connsiteX1" fmla="*/ 1060450 w 1132414"/>
                  <a:gd name="connsiteY1" fmla="*/ 6350 h 401635"/>
                  <a:gd name="connsiteX2" fmla="*/ 1098551 w 1132414"/>
                  <a:gd name="connsiteY2" fmla="*/ 259713 h 401635"/>
                  <a:gd name="connsiteX3" fmla="*/ 746125 w 1132414"/>
                  <a:gd name="connsiteY3" fmla="*/ 279399 h 401635"/>
                  <a:gd name="connsiteX4" fmla="*/ 0 w 1132414"/>
                  <a:gd name="connsiteY4" fmla="*/ 401635 h 401635"/>
                  <a:gd name="connsiteX5" fmla="*/ 219076 w 1132414"/>
                  <a:gd name="connsiteY5" fmla="*/ 180972 h 401635"/>
                  <a:gd name="connsiteX6" fmla="*/ 248973 w 1132414"/>
                  <a:gd name="connsiteY6" fmla="*/ 120013 h 401635"/>
                  <a:gd name="connsiteX7" fmla="*/ 785548 w 1132414"/>
                  <a:gd name="connsiteY7" fmla="*/ 0 h 401635"/>
                  <a:gd name="connsiteX0" fmla="*/ 785548 w 1132414"/>
                  <a:gd name="connsiteY0" fmla="*/ 0 h 407120"/>
                  <a:gd name="connsiteX1" fmla="*/ 1060450 w 1132414"/>
                  <a:gd name="connsiteY1" fmla="*/ 6350 h 407120"/>
                  <a:gd name="connsiteX2" fmla="*/ 1098551 w 1132414"/>
                  <a:gd name="connsiteY2" fmla="*/ 259713 h 407120"/>
                  <a:gd name="connsiteX3" fmla="*/ 746125 w 1132414"/>
                  <a:gd name="connsiteY3" fmla="*/ 279399 h 407120"/>
                  <a:gd name="connsiteX4" fmla="*/ 415847 w 1132414"/>
                  <a:gd name="connsiteY4" fmla="*/ 355054 h 407120"/>
                  <a:gd name="connsiteX5" fmla="*/ 0 w 1132414"/>
                  <a:gd name="connsiteY5" fmla="*/ 401635 h 407120"/>
                  <a:gd name="connsiteX6" fmla="*/ 219076 w 1132414"/>
                  <a:gd name="connsiteY6" fmla="*/ 180972 h 407120"/>
                  <a:gd name="connsiteX7" fmla="*/ 248973 w 1132414"/>
                  <a:gd name="connsiteY7" fmla="*/ 120013 h 407120"/>
                  <a:gd name="connsiteX8" fmla="*/ 785548 w 1132414"/>
                  <a:gd name="connsiteY8" fmla="*/ 0 h 407120"/>
                  <a:gd name="connsiteX0" fmla="*/ 785548 w 1132414"/>
                  <a:gd name="connsiteY0" fmla="*/ 0 h 404675"/>
                  <a:gd name="connsiteX1" fmla="*/ 1060450 w 1132414"/>
                  <a:gd name="connsiteY1" fmla="*/ 6350 h 404675"/>
                  <a:gd name="connsiteX2" fmla="*/ 1098551 w 1132414"/>
                  <a:gd name="connsiteY2" fmla="*/ 259713 h 404675"/>
                  <a:gd name="connsiteX3" fmla="*/ 746125 w 1132414"/>
                  <a:gd name="connsiteY3" fmla="*/ 279399 h 404675"/>
                  <a:gd name="connsiteX4" fmla="*/ 415847 w 1132414"/>
                  <a:gd name="connsiteY4" fmla="*/ 355054 h 404675"/>
                  <a:gd name="connsiteX5" fmla="*/ 0 w 1132414"/>
                  <a:gd name="connsiteY5" fmla="*/ 401635 h 404675"/>
                  <a:gd name="connsiteX6" fmla="*/ 219076 w 1132414"/>
                  <a:gd name="connsiteY6" fmla="*/ 180972 h 404675"/>
                  <a:gd name="connsiteX7" fmla="*/ 248973 w 1132414"/>
                  <a:gd name="connsiteY7" fmla="*/ 120013 h 404675"/>
                  <a:gd name="connsiteX8" fmla="*/ 785548 w 1132414"/>
                  <a:gd name="connsiteY8" fmla="*/ 0 h 404675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29078"/>
                  <a:gd name="connsiteY0" fmla="*/ 0 h 401910"/>
                  <a:gd name="connsiteX1" fmla="*/ 1039019 w 1129078"/>
                  <a:gd name="connsiteY1" fmla="*/ 6350 h 401910"/>
                  <a:gd name="connsiteX2" fmla="*/ 1098551 w 1129078"/>
                  <a:gd name="connsiteY2" fmla="*/ 259713 h 401910"/>
                  <a:gd name="connsiteX3" fmla="*/ 746125 w 1129078"/>
                  <a:gd name="connsiteY3" fmla="*/ 279399 h 401910"/>
                  <a:gd name="connsiteX4" fmla="*/ 415847 w 1129078"/>
                  <a:gd name="connsiteY4" fmla="*/ 355054 h 401910"/>
                  <a:gd name="connsiteX5" fmla="*/ 0 w 1129078"/>
                  <a:gd name="connsiteY5" fmla="*/ 401635 h 401910"/>
                  <a:gd name="connsiteX6" fmla="*/ 219076 w 1129078"/>
                  <a:gd name="connsiteY6" fmla="*/ 180972 h 401910"/>
                  <a:gd name="connsiteX7" fmla="*/ 258498 w 1129078"/>
                  <a:gd name="connsiteY7" fmla="*/ 113663 h 401910"/>
                  <a:gd name="connsiteX8" fmla="*/ 785548 w 1129078"/>
                  <a:gd name="connsiteY8" fmla="*/ 0 h 401910"/>
                  <a:gd name="connsiteX0" fmla="*/ 785548 w 1133123"/>
                  <a:gd name="connsiteY0" fmla="*/ 0 h 401910"/>
                  <a:gd name="connsiteX1" fmla="*/ 1039019 w 1133123"/>
                  <a:gd name="connsiteY1" fmla="*/ 6350 h 401910"/>
                  <a:gd name="connsiteX2" fmla="*/ 1098551 w 1133123"/>
                  <a:gd name="connsiteY2" fmla="*/ 259713 h 401910"/>
                  <a:gd name="connsiteX3" fmla="*/ 746125 w 1133123"/>
                  <a:gd name="connsiteY3" fmla="*/ 279399 h 401910"/>
                  <a:gd name="connsiteX4" fmla="*/ 415847 w 1133123"/>
                  <a:gd name="connsiteY4" fmla="*/ 355054 h 401910"/>
                  <a:gd name="connsiteX5" fmla="*/ 0 w 1133123"/>
                  <a:gd name="connsiteY5" fmla="*/ 401635 h 401910"/>
                  <a:gd name="connsiteX6" fmla="*/ 219076 w 1133123"/>
                  <a:gd name="connsiteY6" fmla="*/ 180972 h 401910"/>
                  <a:gd name="connsiteX7" fmla="*/ 258498 w 1133123"/>
                  <a:gd name="connsiteY7" fmla="*/ 113663 h 401910"/>
                  <a:gd name="connsiteX8" fmla="*/ 785548 w 1133123"/>
                  <a:gd name="connsiteY8" fmla="*/ 0 h 401910"/>
                  <a:gd name="connsiteX0" fmla="*/ 785548 w 1130058"/>
                  <a:gd name="connsiteY0" fmla="*/ 0 h 401910"/>
                  <a:gd name="connsiteX1" fmla="*/ 1019969 w 1130058"/>
                  <a:gd name="connsiteY1" fmla="*/ 9525 h 401910"/>
                  <a:gd name="connsiteX2" fmla="*/ 1098551 w 1130058"/>
                  <a:gd name="connsiteY2" fmla="*/ 259713 h 401910"/>
                  <a:gd name="connsiteX3" fmla="*/ 746125 w 1130058"/>
                  <a:gd name="connsiteY3" fmla="*/ 279399 h 401910"/>
                  <a:gd name="connsiteX4" fmla="*/ 415847 w 1130058"/>
                  <a:gd name="connsiteY4" fmla="*/ 355054 h 401910"/>
                  <a:gd name="connsiteX5" fmla="*/ 0 w 1130058"/>
                  <a:gd name="connsiteY5" fmla="*/ 401635 h 401910"/>
                  <a:gd name="connsiteX6" fmla="*/ 219076 w 1130058"/>
                  <a:gd name="connsiteY6" fmla="*/ 180972 h 401910"/>
                  <a:gd name="connsiteX7" fmla="*/ 258498 w 1130058"/>
                  <a:gd name="connsiteY7" fmla="*/ 113663 h 401910"/>
                  <a:gd name="connsiteX8" fmla="*/ 785548 w 1130058"/>
                  <a:gd name="connsiteY8" fmla="*/ 0 h 401910"/>
                  <a:gd name="connsiteX0" fmla="*/ 785548 w 1132304"/>
                  <a:gd name="connsiteY0" fmla="*/ 0 h 401910"/>
                  <a:gd name="connsiteX1" fmla="*/ 1034257 w 1132304"/>
                  <a:gd name="connsiteY1" fmla="*/ 9525 h 401910"/>
                  <a:gd name="connsiteX2" fmla="*/ 1098551 w 1132304"/>
                  <a:gd name="connsiteY2" fmla="*/ 259713 h 401910"/>
                  <a:gd name="connsiteX3" fmla="*/ 746125 w 1132304"/>
                  <a:gd name="connsiteY3" fmla="*/ 279399 h 401910"/>
                  <a:gd name="connsiteX4" fmla="*/ 415847 w 1132304"/>
                  <a:gd name="connsiteY4" fmla="*/ 355054 h 401910"/>
                  <a:gd name="connsiteX5" fmla="*/ 0 w 1132304"/>
                  <a:gd name="connsiteY5" fmla="*/ 401635 h 401910"/>
                  <a:gd name="connsiteX6" fmla="*/ 219076 w 1132304"/>
                  <a:gd name="connsiteY6" fmla="*/ 180972 h 401910"/>
                  <a:gd name="connsiteX7" fmla="*/ 258498 w 1132304"/>
                  <a:gd name="connsiteY7" fmla="*/ 113663 h 401910"/>
                  <a:gd name="connsiteX8" fmla="*/ 785548 w 113230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74" h="401910">
                    <a:moveTo>
                      <a:pt x="785548" y="0"/>
                    </a:moveTo>
                    <a:lnTo>
                      <a:pt x="1024732" y="9525"/>
                    </a:lnTo>
                    <a:cubicBezTo>
                      <a:pt x="1054895" y="104298"/>
                      <a:pt x="1192213" y="153034"/>
                      <a:pt x="1098551" y="259713"/>
                    </a:cubicBezTo>
                    <a:cubicBezTo>
                      <a:pt x="992983" y="307337"/>
                      <a:pt x="943548" y="288130"/>
                      <a:pt x="746125" y="279399"/>
                    </a:cubicBezTo>
                    <a:cubicBezTo>
                      <a:pt x="631812" y="287881"/>
                      <a:pt x="540201" y="334681"/>
                      <a:pt x="415847" y="355054"/>
                    </a:cubicBezTo>
                    <a:cubicBezTo>
                      <a:pt x="167668" y="321452"/>
                      <a:pt x="32266" y="407365"/>
                      <a:pt x="0" y="401635"/>
                    </a:cubicBezTo>
                    <a:cubicBezTo>
                      <a:pt x="45244" y="198435"/>
                      <a:pt x="260130" y="201451"/>
                      <a:pt x="219076" y="180972"/>
                    </a:cubicBezTo>
                    <a:cubicBezTo>
                      <a:pt x="211359" y="120805"/>
                      <a:pt x="232877" y="125568"/>
                      <a:pt x="258498" y="113663"/>
                    </a:cubicBezTo>
                    <a:cubicBezTo>
                      <a:pt x="399785" y="64134"/>
                      <a:pt x="680773" y="214629"/>
                      <a:pt x="785548" y="0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F75B8D2-8A91-44A7-A6F9-08A92856A0BE}"/>
                  </a:ext>
                </a:extLst>
              </p:cNvPr>
              <p:cNvCxnSpPr>
                <a:stCxn id="216" idx="1"/>
              </p:cNvCxnSpPr>
              <p:nvPr/>
            </p:nvCxnSpPr>
            <p:spPr>
              <a:xfrm flipH="1">
                <a:off x="3567597" y="701062"/>
                <a:ext cx="610934" cy="81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5608CE12-E2F1-4158-8115-8999F0B9F734}"/>
                  </a:ext>
                </a:extLst>
              </p:cNvPr>
              <p:cNvSpPr/>
              <p:nvPr/>
            </p:nvSpPr>
            <p:spPr>
              <a:xfrm>
                <a:off x="3908905" y="638402"/>
                <a:ext cx="88652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6CBDB765-A407-48E9-9B9D-515F4ABD0695}"/>
                  </a:ext>
                </a:extLst>
              </p:cNvPr>
              <p:cNvSpPr/>
              <p:nvPr/>
            </p:nvSpPr>
            <p:spPr>
              <a:xfrm>
                <a:off x="4140433" y="516421"/>
                <a:ext cx="209549" cy="1237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79DC8C36-BD99-4E8B-9F5C-30667451AB89}"/>
                  </a:ext>
                </a:extLst>
              </p:cNvPr>
              <p:cNvSpPr/>
              <p:nvPr/>
            </p:nvSpPr>
            <p:spPr>
              <a:xfrm>
                <a:off x="4203793" y="527165"/>
                <a:ext cx="82829" cy="828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9">
                <a:extLst>
                  <a:ext uri="{FF2B5EF4-FFF2-40B4-BE49-F238E27FC236}">
                    <a16:creationId xmlns:a16="http://schemas.microsoft.com/office/drawing/2014/main" id="{F5AFF75B-60E2-4595-B09E-8D04C8D43254}"/>
                  </a:ext>
                </a:extLst>
              </p:cNvPr>
              <p:cNvSpPr/>
              <p:nvPr/>
            </p:nvSpPr>
            <p:spPr>
              <a:xfrm>
                <a:off x="3588624" y="2706565"/>
                <a:ext cx="1871657" cy="1155319"/>
              </a:xfrm>
              <a:custGeom>
                <a:avLst/>
                <a:gdLst>
                  <a:gd name="connsiteX0" fmla="*/ 0 w 1192207"/>
                  <a:gd name="connsiteY0" fmla="*/ 0 h 704850"/>
                  <a:gd name="connsiteX1" fmla="*/ 1192207 w 1192207"/>
                  <a:gd name="connsiteY1" fmla="*/ 0 h 704850"/>
                  <a:gd name="connsiteX2" fmla="*/ 1192207 w 1192207"/>
                  <a:gd name="connsiteY2" fmla="*/ 704850 h 704850"/>
                  <a:gd name="connsiteX3" fmla="*/ 0 w 1192207"/>
                  <a:gd name="connsiteY3" fmla="*/ 704850 h 704850"/>
                  <a:gd name="connsiteX4" fmla="*/ 0 w 1192207"/>
                  <a:gd name="connsiteY4" fmla="*/ 0 h 704850"/>
                  <a:gd name="connsiteX0" fmla="*/ 12700 w 1192207"/>
                  <a:gd name="connsiteY0" fmla="*/ 260350 h 704850"/>
                  <a:gd name="connsiteX1" fmla="*/ 1192207 w 1192207"/>
                  <a:gd name="connsiteY1" fmla="*/ 0 h 704850"/>
                  <a:gd name="connsiteX2" fmla="*/ 1192207 w 1192207"/>
                  <a:gd name="connsiteY2" fmla="*/ 704850 h 704850"/>
                  <a:gd name="connsiteX3" fmla="*/ 0 w 1192207"/>
                  <a:gd name="connsiteY3" fmla="*/ 704850 h 704850"/>
                  <a:gd name="connsiteX4" fmla="*/ 12700 w 1192207"/>
                  <a:gd name="connsiteY4" fmla="*/ 260350 h 704850"/>
                  <a:gd name="connsiteX0" fmla="*/ 0 w 1179507"/>
                  <a:gd name="connsiteY0" fmla="*/ 260350 h 704850"/>
                  <a:gd name="connsiteX1" fmla="*/ 1179507 w 1179507"/>
                  <a:gd name="connsiteY1" fmla="*/ 0 h 704850"/>
                  <a:gd name="connsiteX2" fmla="*/ 1179507 w 1179507"/>
                  <a:gd name="connsiteY2" fmla="*/ 704850 h 704850"/>
                  <a:gd name="connsiteX3" fmla="*/ 63500 w 1179507"/>
                  <a:gd name="connsiteY3" fmla="*/ 615950 h 704850"/>
                  <a:gd name="connsiteX4" fmla="*/ 0 w 1179507"/>
                  <a:gd name="connsiteY4" fmla="*/ 260350 h 704850"/>
                  <a:gd name="connsiteX0" fmla="*/ 0 w 1179507"/>
                  <a:gd name="connsiteY0" fmla="*/ 260350 h 726045"/>
                  <a:gd name="connsiteX1" fmla="*/ 1179507 w 1179507"/>
                  <a:gd name="connsiteY1" fmla="*/ 0 h 726045"/>
                  <a:gd name="connsiteX2" fmla="*/ 1179507 w 1179507"/>
                  <a:gd name="connsiteY2" fmla="*/ 704850 h 726045"/>
                  <a:gd name="connsiteX3" fmla="*/ 63500 w 1179507"/>
                  <a:gd name="connsiteY3" fmla="*/ 615950 h 726045"/>
                  <a:gd name="connsiteX4" fmla="*/ 0 w 1179507"/>
                  <a:gd name="connsiteY4" fmla="*/ 260350 h 726045"/>
                  <a:gd name="connsiteX0" fmla="*/ 0 w 1935157"/>
                  <a:gd name="connsiteY0" fmla="*/ 260350 h 668165"/>
                  <a:gd name="connsiteX1" fmla="*/ 1179507 w 1935157"/>
                  <a:gd name="connsiteY1" fmla="*/ 0 h 668165"/>
                  <a:gd name="connsiteX2" fmla="*/ 1935157 w 1935157"/>
                  <a:gd name="connsiteY2" fmla="*/ 400050 h 668165"/>
                  <a:gd name="connsiteX3" fmla="*/ 63500 w 1935157"/>
                  <a:gd name="connsiteY3" fmla="*/ 615950 h 668165"/>
                  <a:gd name="connsiteX4" fmla="*/ 0 w 1935157"/>
                  <a:gd name="connsiteY4" fmla="*/ 260350 h 668165"/>
                  <a:gd name="connsiteX0" fmla="*/ 0 w 1935157"/>
                  <a:gd name="connsiteY0" fmla="*/ 276236 h 684051"/>
                  <a:gd name="connsiteX1" fmla="*/ 1179507 w 1935157"/>
                  <a:gd name="connsiteY1" fmla="*/ 15886 h 684051"/>
                  <a:gd name="connsiteX2" fmla="*/ 1744657 w 1935157"/>
                  <a:gd name="connsiteY2" fmla="*/ 15886 h 684051"/>
                  <a:gd name="connsiteX3" fmla="*/ 1935157 w 1935157"/>
                  <a:gd name="connsiteY3" fmla="*/ 415936 h 684051"/>
                  <a:gd name="connsiteX4" fmla="*/ 63500 w 1935157"/>
                  <a:gd name="connsiteY4" fmla="*/ 631836 h 684051"/>
                  <a:gd name="connsiteX5" fmla="*/ 0 w 1935157"/>
                  <a:gd name="connsiteY5" fmla="*/ 276236 h 684051"/>
                  <a:gd name="connsiteX0" fmla="*/ 0 w 1935157"/>
                  <a:gd name="connsiteY0" fmla="*/ 387350 h 795165"/>
                  <a:gd name="connsiteX1" fmla="*/ 1382707 w 1935157"/>
                  <a:gd name="connsiteY1" fmla="*/ 0 h 795165"/>
                  <a:gd name="connsiteX2" fmla="*/ 1744657 w 1935157"/>
                  <a:gd name="connsiteY2" fmla="*/ 127000 h 795165"/>
                  <a:gd name="connsiteX3" fmla="*/ 1935157 w 1935157"/>
                  <a:gd name="connsiteY3" fmla="*/ 527050 h 795165"/>
                  <a:gd name="connsiteX4" fmla="*/ 63500 w 1935157"/>
                  <a:gd name="connsiteY4" fmla="*/ 742950 h 795165"/>
                  <a:gd name="connsiteX5" fmla="*/ 0 w 1935157"/>
                  <a:gd name="connsiteY5" fmla="*/ 387350 h 7951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1382707 w 1935157"/>
                  <a:gd name="connsiteY2" fmla="*/ 215900 h 1011065"/>
                  <a:gd name="connsiteX3" fmla="*/ 1744657 w 1935157"/>
                  <a:gd name="connsiteY3" fmla="*/ 342900 h 1011065"/>
                  <a:gd name="connsiteX4" fmla="*/ 1935157 w 1935157"/>
                  <a:gd name="connsiteY4" fmla="*/ 742950 h 1011065"/>
                  <a:gd name="connsiteX5" fmla="*/ 63500 w 1935157"/>
                  <a:gd name="connsiteY5" fmla="*/ 958850 h 1011065"/>
                  <a:gd name="connsiteX6" fmla="*/ 0 w 1935157"/>
                  <a:gd name="connsiteY6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1744657 w 1935157"/>
                  <a:gd name="connsiteY4" fmla="*/ 342900 h 1011065"/>
                  <a:gd name="connsiteX5" fmla="*/ 1935157 w 1935157"/>
                  <a:gd name="connsiteY5" fmla="*/ 742950 h 1011065"/>
                  <a:gd name="connsiteX6" fmla="*/ 63500 w 1935157"/>
                  <a:gd name="connsiteY6" fmla="*/ 958850 h 1011065"/>
                  <a:gd name="connsiteX7" fmla="*/ 0 w 1935157"/>
                  <a:gd name="connsiteY7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893757 w 1935157"/>
                  <a:gd name="connsiteY4" fmla="*/ 514350 h 1011065"/>
                  <a:gd name="connsiteX5" fmla="*/ 1744657 w 1935157"/>
                  <a:gd name="connsiteY5" fmla="*/ 342900 h 1011065"/>
                  <a:gd name="connsiteX6" fmla="*/ 1935157 w 1935157"/>
                  <a:gd name="connsiteY6" fmla="*/ 742950 h 1011065"/>
                  <a:gd name="connsiteX7" fmla="*/ 63500 w 1935157"/>
                  <a:gd name="connsiteY7" fmla="*/ 958850 h 1011065"/>
                  <a:gd name="connsiteX8" fmla="*/ 0 w 1935157"/>
                  <a:gd name="connsiteY8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893757 w 1935157"/>
                  <a:gd name="connsiteY4" fmla="*/ 514350 h 1011065"/>
                  <a:gd name="connsiteX5" fmla="*/ 1744657 w 1935157"/>
                  <a:gd name="connsiteY5" fmla="*/ 342900 h 1011065"/>
                  <a:gd name="connsiteX6" fmla="*/ 1281107 w 1935157"/>
                  <a:gd name="connsiteY6" fmla="*/ 793750 h 1011065"/>
                  <a:gd name="connsiteX7" fmla="*/ 1935157 w 1935157"/>
                  <a:gd name="connsiteY7" fmla="*/ 742950 h 1011065"/>
                  <a:gd name="connsiteX8" fmla="*/ 63500 w 1935157"/>
                  <a:gd name="connsiteY8" fmla="*/ 958850 h 1011065"/>
                  <a:gd name="connsiteX9" fmla="*/ 0 w 1935157"/>
                  <a:gd name="connsiteY9" fmla="*/ 603250 h 1011065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81107 w 1935157"/>
                  <a:gd name="connsiteY6" fmla="*/ 793750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81107 w 1935157"/>
                  <a:gd name="connsiteY6" fmla="*/ 793750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47770 w 1935157"/>
                  <a:gd name="connsiteY6" fmla="*/ 791369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048825"/>
                  <a:gd name="connsiteX1" fmla="*/ 1084257 w 1935157"/>
                  <a:gd name="connsiteY1" fmla="*/ 0 h 1048825"/>
                  <a:gd name="connsiteX2" fmla="*/ 969957 w 1935157"/>
                  <a:gd name="connsiteY2" fmla="*/ 279400 h 1048825"/>
                  <a:gd name="connsiteX3" fmla="*/ 1382707 w 1935157"/>
                  <a:gd name="connsiteY3" fmla="*/ 215900 h 1048825"/>
                  <a:gd name="connsiteX4" fmla="*/ 893757 w 1935157"/>
                  <a:gd name="connsiteY4" fmla="*/ 514350 h 1048825"/>
                  <a:gd name="connsiteX5" fmla="*/ 1744657 w 1935157"/>
                  <a:gd name="connsiteY5" fmla="*/ 342900 h 1048825"/>
                  <a:gd name="connsiteX6" fmla="*/ 1247770 w 1935157"/>
                  <a:gd name="connsiteY6" fmla="*/ 791369 h 1048825"/>
                  <a:gd name="connsiteX7" fmla="*/ 1935157 w 1935157"/>
                  <a:gd name="connsiteY7" fmla="*/ 742950 h 1048825"/>
                  <a:gd name="connsiteX8" fmla="*/ 63500 w 1935157"/>
                  <a:gd name="connsiteY8" fmla="*/ 958850 h 1048825"/>
                  <a:gd name="connsiteX9" fmla="*/ 0 w 1935157"/>
                  <a:gd name="connsiteY9" fmla="*/ 603250 h 1048825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7770 w 1935157"/>
                  <a:gd name="connsiteY6" fmla="*/ 791369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2625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9889 h 1131521"/>
                  <a:gd name="connsiteX1" fmla="*/ 1084257 w 1935157"/>
                  <a:gd name="connsiteY1" fmla="*/ 6639 h 1131521"/>
                  <a:gd name="connsiteX2" fmla="*/ 955669 w 1935157"/>
                  <a:gd name="connsiteY2" fmla="*/ 283658 h 1131521"/>
                  <a:gd name="connsiteX3" fmla="*/ 1382707 w 1935157"/>
                  <a:gd name="connsiteY3" fmla="*/ 222539 h 1131521"/>
                  <a:gd name="connsiteX4" fmla="*/ 903282 w 1935157"/>
                  <a:gd name="connsiteY4" fmla="*/ 513846 h 1131521"/>
                  <a:gd name="connsiteX5" fmla="*/ 1744657 w 1935157"/>
                  <a:gd name="connsiteY5" fmla="*/ 349539 h 1131521"/>
                  <a:gd name="connsiteX6" fmla="*/ 1240626 w 1935157"/>
                  <a:gd name="connsiteY6" fmla="*/ 793246 h 1131521"/>
                  <a:gd name="connsiteX7" fmla="*/ 1935157 w 1935157"/>
                  <a:gd name="connsiteY7" fmla="*/ 749589 h 1131521"/>
                  <a:gd name="connsiteX8" fmla="*/ 63500 w 1935157"/>
                  <a:gd name="connsiteY8" fmla="*/ 965489 h 1131521"/>
                  <a:gd name="connsiteX9" fmla="*/ 0 w 1935157"/>
                  <a:gd name="connsiteY9" fmla="*/ 609889 h 1131521"/>
                  <a:gd name="connsiteX0" fmla="*/ 0 w 1935157"/>
                  <a:gd name="connsiteY0" fmla="*/ 623453 h 1145085"/>
                  <a:gd name="connsiteX1" fmla="*/ 1084257 w 1935157"/>
                  <a:gd name="connsiteY1" fmla="*/ 20203 h 1145085"/>
                  <a:gd name="connsiteX2" fmla="*/ 955669 w 1935157"/>
                  <a:gd name="connsiteY2" fmla="*/ 297222 h 1145085"/>
                  <a:gd name="connsiteX3" fmla="*/ 1382707 w 1935157"/>
                  <a:gd name="connsiteY3" fmla="*/ 236103 h 1145085"/>
                  <a:gd name="connsiteX4" fmla="*/ 903282 w 1935157"/>
                  <a:gd name="connsiteY4" fmla="*/ 527410 h 1145085"/>
                  <a:gd name="connsiteX5" fmla="*/ 1744657 w 1935157"/>
                  <a:gd name="connsiteY5" fmla="*/ 363103 h 1145085"/>
                  <a:gd name="connsiteX6" fmla="*/ 1240626 w 1935157"/>
                  <a:gd name="connsiteY6" fmla="*/ 806810 h 1145085"/>
                  <a:gd name="connsiteX7" fmla="*/ 1935157 w 1935157"/>
                  <a:gd name="connsiteY7" fmla="*/ 763153 h 1145085"/>
                  <a:gd name="connsiteX8" fmla="*/ 63500 w 1935157"/>
                  <a:gd name="connsiteY8" fmla="*/ 979053 h 1145085"/>
                  <a:gd name="connsiteX9" fmla="*/ 0 w 1935157"/>
                  <a:gd name="connsiteY9" fmla="*/ 623453 h 1145085"/>
                  <a:gd name="connsiteX0" fmla="*/ 0 w 1885150"/>
                  <a:gd name="connsiteY0" fmla="*/ 665653 h 1142042"/>
                  <a:gd name="connsiteX1" fmla="*/ 1034250 w 1885150"/>
                  <a:gd name="connsiteY1" fmla="*/ 17160 h 1142042"/>
                  <a:gd name="connsiteX2" fmla="*/ 905662 w 1885150"/>
                  <a:gd name="connsiteY2" fmla="*/ 294179 h 1142042"/>
                  <a:gd name="connsiteX3" fmla="*/ 1332700 w 1885150"/>
                  <a:gd name="connsiteY3" fmla="*/ 233060 h 1142042"/>
                  <a:gd name="connsiteX4" fmla="*/ 853275 w 1885150"/>
                  <a:gd name="connsiteY4" fmla="*/ 524367 h 1142042"/>
                  <a:gd name="connsiteX5" fmla="*/ 1694650 w 1885150"/>
                  <a:gd name="connsiteY5" fmla="*/ 360060 h 1142042"/>
                  <a:gd name="connsiteX6" fmla="*/ 1190619 w 1885150"/>
                  <a:gd name="connsiteY6" fmla="*/ 803767 h 1142042"/>
                  <a:gd name="connsiteX7" fmla="*/ 1885150 w 1885150"/>
                  <a:gd name="connsiteY7" fmla="*/ 760110 h 1142042"/>
                  <a:gd name="connsiteX8" fmla="*/ 13493 w 1885150"/>
                  <a:gd name="connsiteY8" fmla="*/ 976010 h 1142042"/>
                  <a:gd name="connsiteX9" fmla="*/ 0 w 1885150"/>
                  <a:gd name="connsiteY9" fmla="*/ 665653 h 1142042"/>
                  <a:gd name="connsiteX0" fmla="*/ 0 w 1885150"/>
                  <a:gd name="connsiteY0" fmla="*/ 670263 h 1146652"/>
                  <a:gd name="connsiteX1" fmla="*/ 1034250 w 1885150"/>
                  <a:gd name="connsiteY1" fmla="*/ 21770 h 1146652"/>
                  <a:gd name="connsiteX2" fmla="*/ 905662 w 1885150"/>
                  <a:gd name="connsiteY2" fmla="*/ 298789 h 1146652"/>
                  <a:gd name="connsiteX3" fmla="*/ 1332700 w 1885150"/>
                  <a:gd name="connsiteY3" fmla="*/ 237670 h 1146652"/>
                  <a:gd name="connsiteX4" fmla="*/ 853275 w 1885150"/>
                  <a:gd name="connsiteY4" fmla="*/ 528977 h 1146652"/>
                  <a:gd name="connsiteX5" fmla="*/ 1694650 w 1885150"/>
                  <a:gd name="connsiteY5" fmla="*/ 364670 h 1146652"/>
                  <a:gd name="connsiteX6" fmla="*/ 1190619 w 1885150"/>
                  <a:gd name="connsiteY6" fmla="*/ 808377 h 1146652"/>
                  <a:gd name="connsiteX7" fmla="*/ 1885150 w 1885150"/>
                  <a:gd name="connsiteY7" fmla="*/ 764720 h 1146652"/>
                  <a:gd name="connsiteX8" fmla="*/ 13493 w 1885150"/>
                  <a:gd name="connsiteY8" fmla="*/ 980620 h 1146652"/>
                  <a:gd name="connsiteX9" fmla="*/ 0 w 1885150"/>
                  <a:gd name="connsiteY9" fmla="*/ 670263 h 1146652"/>
                  <a:gd name="connsiteX0" fmla="*/ 3175 w 1871657"/>
                  <a:gd name="connsiteY0" fmla="*/ 692180 h 1144756"/>
                  <a:gd name="connsiteX1" fmla="*/ 1020757 w 1871657"/>
                  <a:gd name="connsiteY1" fmla="*/ 19874 h 1144756"/>
                  <a:gd name="connsiteX2" fmla="*/ 892169 w 1871657"/>
                  <a:gd name="connsiteY2" fmla="*/ 296893 h 1144756"/>
                  <a:gd name="connsiteX3" fmla="*/ 1319207 w 1871657"/>
                  <a:gd name="connsiteY3" fmla="*/ 235774 h 1144756"/>
                  <a:gd name="connsiteX4" fmla="*/ 839782 w 1871657"/>
                  <a:gd name="connsiteY4" fmla="*/ 527081 h 1144756"/>
                  <a:gd name="connsiteX5" fmla="*/ 1681157 w 1871657"/>
                  <a:gd name="connsiteY5" fmla="*/ 362774 h 1144756"/>
                  <a:gd name="connsiteX6" fmla="*/ 1177126 w 1871657"/>
                  <a:gd name="connsiteY6" fmla="*/ 806481 h 1144756"/>
                  <a:gd name="connsiteX7" fmla="*/ 1871657 w 1871657"/>
                  <a:gd name="connsiteY7" fmla="*/ 762824 h 1144756"/>
                  <a:gd name="connsiteX8" fmla="*/ 0 w 1871657"/>
                  <a:gd name="connsiteY8" fmla="*/ 978724 h 1144756"/>
                  <a:gd name="connsiteX9" fmla="*/ 3175 w 1871657"/>
                  <a:gd name="connsiteY9" fmla="*/ 692180 h 1144756"/>
                  <a:gd name="connsiteX0" fmla="*/ 3175 w 1871657"/>
                  <a:gd name="connsiteY0" fmla="*/ 695514 h 1148090"/>
                  <a:gd name="connsiteX1" fmla="*/ 1020757 w 1871657"/>
                  <a:gd name="connsiteY1" fmla="*/ 23208 h 1148090"/>
                  <a:gd name="connsiteX2" fmla="*/ 892169 w 1871657"/>
                  <a:gd name="connsiteY2" fmla="*/ 300227 h 1148090"/>
                  <a:gd name="connsiteX3" fmla="*/ 1319207 w 1871657"/>
                  <a:gd name="connsiteY3" fmla="*/ 239108 h 1148090"/>
                  <a:gd name="connsiteX4" fmla="*/ 839782 w 1871657"/>
                  <a:gd name="connsiteY4" fmla="*/ 530415 h 1148090"/>
                  <a:gd name="connsiteX5" fmla="*/ 1681157 w 1871657"/>
                  <a:gd name="connsiteY5" fmla="*/ 366108 h 1148090"/>
                  <a:gd name="connsiteX6" fmla="*/ 1177126 w 1871657"/>
                  <a:gd name="connsiteY6" fmla="*/ 809815 h 1148090"/>
                  <a:gd name="connsiteX7" fmla="*/ 1871657 w 1871657"/>
                  <a:gd name="connsiteY7" fmla="*/ 766158 h 1148090"/>
                  <a:gd name="connsiteX8" fmla="*/ 0 w 1871657"/>
                  <a:gd name="connsiteY8" fmla="*/ 982058 h 1148090"/>
                  <a:gd name="connsiteX9" fmla="*/ 3175 w 1871657"/>
                  <a:gd name="connsiteY9" fmla="*/ 695514 h 1148090"/>
                  <a:gd name="connsiteX0" fmla="*/ 3175 w 1871657"/>
                  <a:gd name="connsiteY0" fmla="*/ 700005 h 1152581"/>
                  <a:gd name="connsiteX1" fmla="*/ 1020757 w 1871657"/>
                  <a:gd name="connsiteY1" fmla="*/ 27699 h 1152581"/>
                  <a:gd name="connsiteX2" fmla="*/ 892169 w 1871657"/>
                  <a:gd name="connsiteY2" fmla="*/ 304718 h 1152581"/>
                  <a:gd name="connsiteX3" fmla="*/ 1319207 w 1871657"/>
                  <a:gd name="connsiteY3" fmla="*/ 243599 h 1152581"/>
                  <a:gd name="connsiteX4" fmla="*/ 839782 w 1871657"/>
                  <a:gd name="connsiteY4" fmla="*/ 534906 h 1152581"/>
                  <a:gd name="connsiteX5" fmla="*/ 1681157 w 1871657"/>
                  <a:gd name="connsiteY5" fmla="*/ 370599 h 1152581"/>
                  <a:gd name="connsiteX6" fmla="*/ 1177126 w 1871657"/>
                  <a:gd name="connsiteY6" fmla="*/ 814306 h 1152581"/>
                  <a:gd name="connsiteX7" fmla="*/ 1871657 w 1871657"/>
                  <a:gd name="connsiteY7" fmla="*/ 770649 h 1152581"/>
                  <a:gd name="connsiteX8" fmla="*/ 0 w 1871657"/>
                  <a:gd name="connsiteY8" fmla="*/ 986549 h 1152581"/>
                  <a:gd name="connsiteX9" fmla="*/ 3175 w 1871657"/>
                  <a:gd name="connsiteY9" fmla="*/ 700005 h 1152581"/>
                  <a:gd name="connsiteX0" fmla="*/ 3175 w 1871657"/>
                  <a:gd name="connsiteY0" fmla="*/ 700005 h 1152581"/>
                  <a:gd name="connsiteX1" fmla="*/ 1020757 w 1871657"/>
                  <a:gd name="connsiteY1" fmla="*/ 27699 h 1152581"/>
                  <a:gd name="connsiteX2" fmla="*/ 892169 w 1871657"/>
                  <a:gd name="connsiteY2" fmla="*/ 304718 h 1152581"/>
                  <a:gd name="connsiteX3" fmla="*/ 1319207 w 1871657"/>
                  <a:gd name="connsiteY3" fmla="*/ 243599 h 1152581"/>
                  <a:gd name="connsiteX4" fmla="*/ 839782 w 1871657"/>
                  <a:gd name="connsiteY4" fmla="*/ 534906 h 1152581"/>
                  <a:gd name="connsiteX5" fmla="*/ 1681157 w 1871657"/>
                  <a:gd name="connsiteY5" fmla="*/ 370599 h 1152581"/>
                  <a:gd name="connsiteX6" fmla="*/ 1177126 w 1871657"/>
                  <a:gd name="connsiteY6" fmla="*/ 814306 h 1152581"/>
                  <a:gd name="connsiteX7" fmla="*/ 1871657 w 1871657"/>
                  <a:gd name="connsiteY7" fmla="*/ 770649 h 1152581"/>
                  <a:gd name="connsiteX8" fmla="*/ 0 w 1871657"/>
                  <a:gd name="connsiteY8" fmla="*/ 986549 h 1152581"/>
                  <a:gd name="connsiteX9" fmla="*/ 3175 w 1871657"/>
                  <a:gd name="connsiteY9" fmla="*/ 700005 h 1152581"/>
                  <a:gd name="connsiteX0" fmla="*/ 3175 w 1871657"/>
                  <a:gd name="connsiteY0" fmla="*/ 702743 h 1155319"/>
                  <a:gd name="connsiteX1" fmla="*/ 1020757 w 1871657"/>
                  <a:gd name="connsiteY1" fmla="*/ 30437 h 1155319"/>
                  <a:gd name="connsiteX2" fmla="*/ 892169 w 1871657"/>
                  <a:gd name="connsiteY2" fmla="*/ 307456 h 1155319"/>
                  <a:gd name="connsiteX3" fmla="*/ 1319207 w 1871657"/>
                  <a:gd name="connsiteY3" fmla="*/ 246337 h 1155319"/>
                  <a:gd name="connsiteX4" fmla="*/ 839782 w 1871657"/>
                  <a:gd name="connsiteY4" fmla="*/ 537644 h 1155319"/>
                  <a:gd name="connsiteX5" fmla="*/ 1681157 w 1871657"/>
                  <a:gd name="connsiteY5" fmla="*/ 373337 h 1155319"/>
                  <a:gd name="connsiteX6" fmla="*/ 1177126 w 1871657"/>
                  <a:gd name="connsiteY6" fmla="*/ 817044 h 1155319"/>
                  <a:gd name="connsiteX7" fmla="*/ 1871657 w 1871657"/>
                  <a:gd name="connsiteY7" fmla="*/ 773387 h 1155319"/>
                  <a:gd name="connsiteX8" fmla="*/ 0 w 1871657"/>
                  <a:gd name="connsiteY8" fmla="*/ 989287 h 1155319"/>
                  <a:gd name="connsiteX9" fmla="*/ 3175 w 1871657"/>
                  <a:gd name="connsiteY9" fmla="*/ 702743 h 1155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657" h="1155319">
                    <a:moveTo>
                      <a:pt x="3175" y="702743"/>
                    </a:moveTo>
                    <a:cubicBezTo>
                      <a:pt x="395021" y="41549"/>
                      <a:pt x="905136" y="-65607"/>
                      <a:pt x="1020757" y="30437"/>
                    </a:cubicBezTo>
                    <a:cubicBezTo>
                      <a:pt x="1148815" y="158495"/>
                      <a:pt x="890318" y="315130"/>
                      <a:pt x="892169" y="307456"/>
                    </a:cubicBezTo>
                    <a:cubicBezTo>
                      <a:pt x="898783" y="310102"/>
                      <a:pt x="1260206" y="196067"/>
                      <a:pt x="1319207" y="246337"/>
                    </a:cubicBezTo>
                    <a:cubicBezTo>
                      <a:pt x="1420807" y="359843"/>
                      <a:pt x="869945" y="537908"/>
                      <a:pt x="839782" y="537644"/>
                    </a:cubicBezTo>
                    <a:cubicBezTo>
                      <a:pt x="897726" y="527855"/>
                      <a:pt x="1603105" y="257185"/>
                      <a:pt x="1681157" y="373337"/>
                    </a:cubicBezTo>
                    <a:cubicBezTo>
                      <a:pt x="1789371" y="500866"/>
                      <a:pt x="1197499" y="810958"/>
                      <a:pt x="1177126" y="817044"/>
                    </a:cubicBezTo>
                    <a:cubicBezTo>
                      <a:pt x="1207024" y="797730"/>
                      <a:pt x="1825090" y="618870"/>
                      <a:pt x="1871657" y="773387"/>
                    </a:cubicBezTo>
                    <a:cubicBezTo>
                      <a:pt x="1823505" y="1026329"/>
                      <a:pt x="664102" y="1361820"/>
                      <a:pt x="0" y="989287"/>
                    </a:cubicBezTo>
                    <a:cubicBezTo>
                      <a:pt x="1058" y="893772"/>
                      <a:pt x="2117" y="798258"/>
                      <a:pt x="3175" y="702743"/>
                    </a:cubicBezTo>
                    <a:close/>
                  </a:path>
                </a:pathLst>
              </a:custGeom>
              <a:solidFill>
                <a:srgbClr val="7A615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9">
                <a:extLst>
                  <a:ext uri="{FF2B5EF4-FFF2-40B4-BE49-F238E27FC236}">
                    <a16:creationId xmlns:a16="http://schemas.microsoft.com/office/drawing/2014/main" id="{F7EDE00B-69E3-4C9B-96BC-4FAADB3D4313}"/>
                  </a:ext>
                </a:extLst>
              </p:cNvPr>
              <p:cNvSpPr/>
              <p:nvPr/>
            </p:nvSpPr>
            <p:spPr>
              <a:xfrm>
                <a:off x="3500055" y="2768219"/>
                <a:ext cx="1871657" cy="1155319"/>
              </a:xfrm>
              <a:custGeom>
                <a:avLst/>
                <a:gdLst>
                  <a:gd name="connsiteX0" fmla="*/ 0 w 1192207"/>
                  <a:gd name="connsiteY0" fmla="*/ 0 h 704850"/>
                  <a:gd name="connsiteX1" fmla="*/ 1192207 w 1192207"/>
                  <a:gd name="connsiteY1" fmla="*/ 0 h 704850"/>
                  <a:gd name="connsiteX2" fmla="*/ 1192207 w 1192207"/>
                  <a:gd name="connsiteY2" fmla="*/ 704850 h 704850"/>
                  <a:gd name="connsiteX3" fmla="*/ 0 w 1192207"/>
                  <a:gd name="connsiteY3" fmla="*/ 704850 h 704850"/>
                  <a:gd name="connsiteX4" fmla="*/ 0 w 1192207"/>
                  <a:gd name="connsiteY4" fmla="*/ 0 h 704850"/>
                  <a:gd name="connsiteX0" fmla="*/ 12700 w 1192207"/>
                  <a:gd name="connsiteY0" fmla="*/ 260350 h 704850"/>
                  <a:gd name="connsiteX1" fmla="*/ 1192207 w 1192207"/>
                  <a:gd name="connsiteY1" fmla="*/ 0 h 704850"/>
                  <a:gd name="connsiteX2" fmla="*/ 1192207 w 1192207"/>
                  <a:gd name="connsiteY2" fmla="*/ 704850 h 704850"/>
                  <a:gd name="connsiteX3" fmla="*/ 0 w 1192207"/>
                  <a:gd name="connsiteY3" fmla="*/ 704850 h 704850"/>
                  <a:gd name="connsiteX4" fmla="*/ 12700 w 1192207"/>
                  <a:gd name="connsiteY4" fmla="*/ 260350 h 704850"/>
                  <a:gd name="connsiteX0" fmla="*/ 0 w 1179507"/>
                  <a:gd name="connsiteY0" fmla="*/ 260350 h 704850"/>
                  <a:gd name="connsiteX1" fmla="*/ 1179507 w 1179507"/>
                  <a:gd name="connsiteY1" fmla="*/ 0 h 704850"/>
                  <a:gd name="connsiteX2" fmla="*/ 1179507 w 1179507"/>
                  <a:gd name="connsiteY2" fmla="*/ 704850 h 704850"/>
                  <a:gd name="connsiteX3" fmla="*/ 63500 w 1179507"/>
                  <a:gd name="connsiteY3" fmla="*/ 615950 h 704850"/>
                  <a:gd name="connsiteX4" fmla="*/ 0 w 1179507"/>
                  <a:gd name="connsiteY4" fmla="*/ 260350 h 704850"/>
                  <a:gd name="connsiteX0" fmla="*/ 0 w 1179507"/>
                  <a:gd name="connsiteY0" fmla="*/ 260350 h 726045"/>
                  <a:gd name="connsiteX1" fmla="*/ 1179507 w 1179507"/>
                  <a:gd name="connsiteY1" fmla="*/ 0 h 726045"/>
                  <a:gd name="connsiteX2" fmla="*/ 1179507 w 1179507"/>
                  <a:gd name="connsiteY2" fmla="*/ 704850 h 726045"/>
                  <a:gd name="connsiteX3" fmla="*/ 63500 w 1179507"/>
                  <a:gd name="connsiteY3" fmla="*/ 615950 h 726045"/>
                  <a:gd name="connsiteX4" fmla="*/ 0 w 1179507"/>
                  <a:gd name="connsiteY4" fmla="*/ 260350 h 726045"/>
                  <a:gd name="connsiteX0" fmla="*/ 0 w 1935157"/>
                  <a:gd name="connsiteY0" fmla="*/ 260350 h 668165"/>
                  <a:gd name="connsiteX1" fmla="*/ 1179507 w 1935157"/>
                  <a:gd name="connsiteY1" fmla="*/ 0 h 668165"/>
                  <a:gd name="connsiteX2" fmla="*/ 1935157 w 1935157"/>
                  <a:gd name="connsiteY2" fmla="*/ 400050 h 668165"/>
                  <a:gd name="connsiteX3" fmla="*/ 63500 w 1935157"/>
                  <a:gd name="connsiteY3" fmla="*/ 615950 h 668165"/>
                  <a:gd name="connsiteX4" fmla="*/ 0 w 1935157"/>
                  <a:gd name="connsiteY4" fmla="*/ 260350 h 668165"/>
                  <a:gd name="connsiteX0" fmla="*/ 0 w 1935157"/>
                  <a:gd name="connsiteY0" fmla="*/ 276236 h 684051"/>
                  <a:gd name="connsiteX1" fmla="*/ 1179507 w 1935157"/>
                  <a:gd name="connsiteY1" fmla="*/ 15886 h 684051"/>
                  <a:gd name="connsiteX2" fmla="*/ 1744657 w 1935157"/>
                  <a:gd name="connsiteY2" fmla="*/ 15886 h 684051"/>
                  <a:gd name="connsiteX3" fmla="*/ 1935157 w 1935157"/>
                  <a:gd name="connsiteY3" fmla="*/ 415936 h 684051"/>
                  <a:gd name="connsiteX4" fmla="*/ 63500 w 1935157"/>
                  <a:gd name="connsiteY4" fmla="*/ 631836 h 684051"/>
                  <a:gd name="connsiteX5" fmla="*/ 0 w 1935157"/>
                  <a:gd name="connsiteY5" fmla="*/ 276236 h 684051"/>
                  <a:gd name="connsiteX0" fmla="*/ 0 w 1935157"/>
                  <a:gd name="connsiteY0" fmla="*/ 387350 h 795165"/>
                  <a:gd name="connsiteX1" fmla="*/ 1382707 w 1935157"/>
                  <a:gd name="connsiteY1" fmla="*/ 0 h 795165"/>
                  <a:gd name="connsiteX2" fmla="*/ 1744657 w 1935157"/>
                  <a:gd name="connsiteY2" fmla="*/ 127000 h 795165"/>
                  <a:gd name="connsiteX3" fmla="*/ 1935157 w 1935157"/>
                  <a:gd name="connsiteY3" fmla="*/ 527050 h 795165"/>
                  <a:gd name="connsiteX4" fmla="*/ 63500 w 1935157"/>
                  <a:gd name="connsiteY4" fmla="*/ 742950 h 795165"/>
                  <a:gd name="connsiteX5" fmla="*/ 0 w 1935157"/>
                  <a:gd name="connsiteY5" fmla="*/ 387350 h 7951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1382707 w 1935157"/>
                  <a:gd name="connsiteY2" fmla="*/ 215900 h 1011065"/>
                  <a:gd name="connsiteX3" fmla="*/ 1744657 w 1935157"/>
                  <a:gd name="connsiteY3" fmla="*/ 342900 h 1011065"/>
                  <a:gd name="connsiteX4" fmla="*/ 1935157 w 1935157"/>
                  <a:gd name="connsiteY4" fmla="*/ 742950 h 1011065"/>
                  <a:gd name="connsiteX5" fmla="*/ 63500 w 1935157"/>
                  <a:gd name="connsiteY5" fmla="*/ 958850 h 1011065"/>
                  <a:gd name="connsiteX6" fmla="*/ 0 w 1935157"/>
                  <a:gd name="connsiteY6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1744657 w 1935157"/>
                  <a:gd name="connsiteY4" fmla="*/ 342900 h 1011065"/>
                  <a:gd name="connsiteX5" fmla="*/ 1935157 w 1935157"/>
                  <a:gd name="connsiteY5" fmla="*/ 742950 h 1011065"/>
                  <a:gd name="connsiteX6" fmla="*/ 63500 w 1935157"/>
                  <a:gd name="connsiteY6" fmla="*/ 958850 h 1011065"/>
                  <a:gd name="connsiteX7" fmla="*/ 0 w 1935157"/>
                  <a:gd name="connsiteY7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893757 w 1935157"/>
                  <a:gd name="connsiteY4" fmla="*/ 514350 h 1011065"/>
                  <a:gd name="connsiteX5" fmla="*/ 1744657 w 1935157"/>
                  <a:gd name="connsiteY5" fmla="*/ 342900 h 1011065"/>
                  <a:gd name="connsiteX6" fmla="*/ 1935157 w 1935157"/>
                  <a:gd name="connsiteY6" fmla="*/ 742950 h 1011065"/>
                  <a:gd name="connsiteX7" fmla="*/ 63500 w 1935157"/>
                  <a:gd name="connsiteY7" fmla="*/ 958850 h 1011065"/>
                  <a:gd name="connsiteX8" fmla="*/ 0 w 1935157"/>
                  <a:gd name="connsiteY8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893757 w 1935157"/>
                  <a:gd name="connsiteY4" fmla="*/ 514350 h 1011065"/>
                  <a:gd name="connsiteX5" fmla="*/ 1744657 w 1935157"/>
                  <a:gd name="connsiteY5" fmla="*/ 342900 h 1011065"/>
                  <a:gd name="connsiteX6" fmla="*/ 1281107 w 1935157"/>
                  <a:gd name="connsiteY6" fmla="*/ 793750 h 1011065"/>
                  <a:gd name="connsiteX7" fmla="*/ 1935157 w 1935157"/>
                  <a:gd name="connsiteY7" fmla="*/ 742950 h 1011065"/>
                  <a:gd name="connsiteX8" fmla="*/ 63500 w 1935157"/>
                  <a:gd name="connsiteY8" fmla="*/ 958850 h 1011065"/>
                  <a:gd name="connsiteX9" fmla="*/ 0 w 1935157"/>
                  <a:gd name="connsiteY9" fmla="*/ 603250 h 1011065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81107 w 1935157"/>
                  <a:gd name="connsiteY6" fmla="*/ 793750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81107 w 1935157"/>
                  <a:gd name="connsiteY6" fmla="*/ 793750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47770 w 1935157"/>
                  <a:gd name="connsiteY6" fmla="*/ 791369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048825"/>
                  <a:gd name="connsiteX1" fmla="*/ 1084257 w 1935157"/>
                  <a:gd name="connsiteY1" fmla="*/ 0 h 1048825"/>
                  <a:gd name="connsiteX2" fmla="*/ 969957 w 1935157"/>
                  <a:gd name="connsiteY2" fmla="*/ 279400 h 1048825"/>
                  <a:gd name="connsiteX3" fmla="*/ 1382707 w 1935157"/>
                  <a:gd name="connsiteY3" fmla="*/ 215900 h 1048825"/>
                  <a:gd name="connsiteX4" fmla="*/ 893757 w 1935157"/>
                  <a:gd name="connsiteY4" fmla="*/ 514350 h 1048825"/>
                  <a:gd name="connsiteX5" fmla="*/ 1744657 w 1935157"/>
                  <a:gd name="connsiteY5" fmla="*/ 342900 h 1048825"/>
                  <a:gd name="connsiteX6" fmla="*/ 1247770 w 1935157"/>
                  <a:gd name="connsiteY6" fmla="*/ 791369 h 1048825"/>
                  <a:gd name="connsiteX7" fmla="*/ 1935157 w 1935157"/>
                  <a:gd name="connsiteY7" fmla="*/ 742950 h 1048825"/>
                  <a:gd name="connsiteX8" fmla="*/ 63500 w 1935157"/>
                  <a:gd name="connsiteY8" fmla="*/ 958850 h 1048825"/>
                  <a:gd name="connsiteX9" fmla="*/ 0 w 1935157"/>
                  <a:gd name="connsiteY9" fmla="*/ 603250 h 1048825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7770 w 1935157"/>
                  <a:gd name="connsiteY6" fmla="*/ 791369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2625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9889 h 1131521"/>
                  <a:gd name="connsiteX1" fmla="*/ 1084257 w 1935157"/>
                  <a:gd name="connsiteY1" fmla="*/ 6639 h 1131521"/>
                  <a:gd name="connsiteX2" fmla="*/ 955669 w 1935157"/>
                  <a:gd name="connsiteY2" fmla="*/ 283658 h 1131521"/>
                  <a:gd name="connsiteX3" fmla="*/ 1382707 w 1935157"/>
                  <a:gd name="connsiteY3" fmla="*/ 222539 h 1131521"/>
                  <a:gd name="connsiteX4" fmla="*/ 903282 w 1935157"/>
                  <a:gd name="connsiteY4" fmla="*/ 513846 h 1131521"/>
                  <a:gd name="connsiteX5" fmla="*/ 1744657 w 1935157"/>
                  <a:gd name="connsiteY5" fmla="*/ 349539 h 1131521"/>
                  <a:gd name="connsiteX6" fmla="*/ 1240626 w 1935157"/>
                  <a:gd name="connsiteY6" fmla="*/ 793246 h 1131521"/>
                  <a:gd name="connsiteX7" fmla="*/ 1935157 w 1935157"/>
                  <a:gd name="connsiteY7" fmla="*/ 749589 h 1131521"/>
                  <a:gd name="connsiteX8" fmla="*/ 63500 w 1935157"/>
                  <a:gd name="connsiteY8" fmla="*/ 965489 h 1131521"/>
                  <a:gd name="connsiteX9" fmla="*/ 0 w 1935157"/>
                  <a:gd name="connsiteY9" fmla="*/ 609889 h 1131521"/>
                  <a:gd name="connsiteX0" fmla="*/ 0 w 1935157"/>
                  <a:gd name="connsiteY0" fmla="*/ 623453 h 1145085"/>
                  <a:gd name="connsiteX1" fmla="*/ 1084257 w 1935157"/>
                  <a:gd name="connsiteY1" fmla="*/ 20203 h 1145085"/>
                  <a:gd name="connsiteX2" fmla="*/ 955669 w 1935157"/>
                  <a:gd name="connsiteY2" fmla="*/ 297222 h 1145085"/>
                  <a:gd name="connsiteX3" fmla="*/ 1382707 w 1935157"/>
                  <a:gd name="connsiteY3" fmla="*/ 236103 h 1145085"/>
                  <a:gd name="connsiteX4" fmla="*/ 903282 w 1935157"/>
                  <a:gd name="connsiteY4" fmla="*/ 527410 h 1145085"/>
                  <a:gd name="connsiteX5" fmla="*/ 1744657 w 1935157"/>
                  <a:gd name="connsiteY5" fmla="*/ 363103 h 1145085"/>
                  <a:gd name="connsiteX6" fmla="*/ 1240626 w 1935157"/>
                  <a:gd name="connsiteY6" fmla="*/ 806810 h 1145085"/>
                  <a:gd name="connsiteX7" fmla="*/ 1935157 w 1935157"/>
                  <a:gd name="connsiteY7" fmla="*/ 763153 h 1145085"/>
                  <a:gd name="connsiteX8" fmla="*/ 63500 w 1935157"/>
                  <a:gd name="connsiteY8" fmla="*/ 979053 h 1145085"/>
                  <a:gd name="connsiteX9" fmla="*/ 0 w 1935157"/>
                  <a:gd name="connsiteY9" fmla="*/ 623453 h 1145085"/>
                  <a:gd name="connsiteX0" fmla="*/ 0 w 1885150"/>
                  <a:gd name="connsiteY0" fmla="*/ 665653 h 1142042"/>
                  <a:gd name="connsiteX1" fmla="*/ 1034250 w 1885150"/>
                  <a:gd name="connsiteY1" fmla="*/ 17160 h 1142042"/>
                  <a:gd name="connsiteX2" fmla="*/ 905662 w 1885150"/>
                  <a:gd name="connsiteY2" fmla="*/ 294179 h 1142042"/>
                  <a:gd name="connsiteX3" fmla="*/ 1332700 w 1885150"/>
                  <a:gd name="connsiteY3" fmla="*/ 233060 h 1142042"/>
                  <a:gd name="connsiteX4" fmla="*/ 853275 w 1885150"/>
                  <a:gd name="connsiteY4" fmla="*/ 524367 h 1142042"/>
                  <a:gd name="connsiteX5" fmla="*/ 1694650 w 1885150"/>
                  <a:gd name="connsiteY5" fmla="*/ 360060 h 1142042"/>
                  <a:gd name="connsiteX6" fmla="*/ 1190619 w 1885150"/>
                  <a:gd name="connsiteY6" fmla="*/ 803767 h 1142042"/>
                  <a:gd name="connsiteX7" fmla="*/ 1885150 w 1885150"/>
                  <a:gd name="connsiteY7" fmla="*/ 760110 h 1142042"/>
                  <a:gd name="connsiteX8" fmla="*/ 13493 w 1885150"/>
                  <a:gd name="connsiteY8" fmla="*/ 976010 h 1142042"/>
                  <a:gd name="connsiteX9" fmla="*/ 0 w 1885150"/>
                  <a:gd name="connsiteY9" fmla="*/ 665653 h 1142042"/>
                  <a:gd name="connsiteX0" fmla="*/ 0 w 1885150"/>
                  <a:gd name="connsiteY0" fmla="*/ 670263 h 1146652"/>
                  <a:gd name="connsiteX1" fmla="*/ 1034250 w 1885150"/>
                  <a:gd name="connsiteY1" fmla="*/ 21770 h 1146652"/>
                  <a:gd name="connsiteX2" fmla="*/ 905662 w 1885150"/>
                  <a:gd name="connsiteY2" fmla="*/ 298789 h 1146652"/>
                  <a:gd name="connsiteX3" fmla="*/ 1332700 w 1885150"/>
                  <a:gd name="connsiteY3" fmla="*/ 237670 h 1146652"/>
                  <a:gd name="connsiteX4" fmla="*/ 853275 w 1885150"/>
                  <a:gd name="connsiteY4" fmla="*/ 528977 h 1146652"/>
                  <a:gd name="connsiteX5" fmla="*/ 1694650 w 1885150"/>
                  <a:gd name="connsiteY5" fmla="*/ 364670 h 1146652"/>
                  <a:gd name="connsiteX6" fmla="*/ 1190619 w 1885150"/>
                  <a:gd name="connsiteY6" fmla="*/ 808377 h 1146652"/>
                  <a:gd name="connsiteX7" fmla="*/ 1885150 w 1885150"/>
                  <a:gd name="connsiteY7" fmla="*/ 764720 h 1146652"/>
                  <a:gd name="connsiteX8" fmla="*/ 13493 w 1885150"/>
                  <a:gd name="connsiteY8" fmla="*/ 980620 h 1146652"/>
                  <a:gd name="connsiteX9" fmla="*/ 0 w 1885150"/>
                  <a:gd name="connsiteY9" fmla="*/ 670263 h 1146652"/>
                  <a:gd name="connsiteX0" fmla="*/ 3175 w 1871657"/>
                  <a:gd name="connsiteY0" fmla="*/ 692180 h 1144756"/>
                  <a:gd name="connsiteX1" fmla="*/ 1020757 w 1871657"/>
                  <a:gd name="connsiteY1" fmla="*/ 19874 h 1144756"/>
                  <a:gd name="connsiteX2" fmla="*/ 892169 w 1871657"/>
                  <a:gd name="connsiteY2" fmla="*/ 296893 h 1144756"/>
                  <a:gd name="connsiteX3" fmla="*/ 1319207 w 1871657"/>
                  <a:gd name="connsiteY3" fmla="*/ 235774 h 1144756"/>
                  <a:gd name="connsiteX4" fmla="*/ 839782 w 1871657"/>
                  <a:gd name="connsiteY4" fmla="*/ 527081 h 1144756"/>
                  <a:gd name="connsiteX5" fmla="*/ 1681157 w 1871657"/>
                  <a:gd name="connsiteY5" fmla="*/ 362774 h 1144756"/>
                  <a:gd name="connsiteX6" fmla="*/ 1177126 w 1871657"/>
                  <a:gd name="connsiteY6" fmla="*/ 806481 h 1144756"/>
                  <a:gd name="connsiteX7" fmla="*/ 1871657 w 1871657"/>
                  <a:gd name="connsiteY7" fmla="*/ 762824 h 1144756"/>
                  <a:gd name="connsiteX8" fmla="*/ 0 w 1871657"/>
                  <a:gd name="connsiteY8" fmla="*/ 978724 h 1144756"/>
                  <a:gd name="connsiteX9" fmla="*/ 3175 w 1871657"/>
                  <a:gd name="connsiteY9" fmla="*/ 692180 h 1144756"/>
                  <a:gd name="connsiteX0" fmla="*/ 3175 w 1871657"/>
                  <a:gd name="connsiteY0" fmla="*/ 695514 h 1148090"/>
                  <a:gd name="connsiteX1" fmla="*/ 1020757 w 1871657"/>
                  <a:gd name="connsiteY1" fmla="*/ 23208 h 1148090"/>
                  <a:gd name="connsiteX2" fmla="*/ 892169 w 1871657"/>
                  <a:gd name="connsiteY2" fmla="*/ 300227 h 1148090"/>
                  <a:gd name="connsiteX3" fmla="*/ 1319207 w 1871657"/>
                  <a:gd name="connsiteY3" fmla="*/ 239108 h 1148090"/>
                  <a:gd name="connsiteX4" fmla="*/ 839782 w 1871657"/>
                  <a:gd name="connsiteY4" fmla="*/ 530415 h 1148090"/>
                  <a:gd name="connsiteX5" fmla="*/ 1681157 w 1871657"/>
                  <a:gd name="connsiteY5" fmla="*/ 366108 h 1148090"/>
                  <a:gd name="connsiteX6" fmla="*/ 1177126 w 1871657"/>
                  <a:gd name="connsiteY6" fmla="*/ 809815 h 1148090"/>
                  <a:gd name="connsiteX7" fmla="*/ 1871657 w 1871657"/>
                  <a:gd name="connsiteY7" fmla="*/ 766158 h 1148090"/>
                  <a:gd name="connsiteX8" fmla="*/ 0 w 1871657"/>
                  <a:gd name="connsiteY8" fmla="*/ 982058 h 1148090"/>
                  <a:gd name="connsiteX9" fmla="*/ 3175 w 1871657"/>
                  <a:gd name="connsiteY9" fmla="*/ 695514 h 1148090"/>
                  <a:gd name="connsiteX0" fmla="*/ 3175 w 1871657"/>
                  <a:gd name="connsiteY0" fmla="*/ 700005 h 1152581"/>
                  <a:gd name="connsiteX1" fmla="*/ 1020757 w 1871657"/>
                  <a:gd name="connsiteY1" fmla="*/ 27699 h 1152581"/>
                  <a:gd name="connsiteX2" fmla="*/ 892169 w 1871657"/>
                  <a:gd name="connsiteY2" fmla="*/ 304718 h 1152581"/>
                  <a:gd name="connsiteX3" fmla="*/ 1319207 w 1871657"/>
                  <a:gd name="connsiteY3" fmla="*/ 243599 h 1152581"/>
                  <a:gd name="connsiteX4" fmla="*/ 839782 w 1871657"/>
                  <a:gd name="connsiteY4" fmla="*/ 534906 h 1152581"/>
                  <a:gd name="connsiteX5" fmla="*/ 1681157 w 1871657"/>
                  <a:gd name="connsiteY5" fmla="*/ 370599 h 1152581"/>
                  <a:gd name="connsiteX6" fmla="*/ 1177126 w 1871657"/>
                  <a:gd name="connsiteY6" fmla="*/ 814306 h 1152581"/>
                  <a:gd name="connsiteX7" fmla="*/ 1871657 w 1871657"/>
                  <a:gd name="connsiteY7" fmla="*/ 770649 h 1152581"/>
                  <a:gd name="connsiteX8" fmla="*/ 0 w 1871657"/>
                  <a:gd name="connsiteY8" fmla="*/ 986549 h 1152581"/>
                  <a:gd name="connsiteX9" fmla="*/ 3175 w 1871657"/>
                  <a:gd name="connsiteY9" fmla="*/ 700005 h 1152581"/>
                  <a:gd name="connsiteX0" fmla="*/ 3175 w 1871657"/>
                  <a:gd name="connsiteY0" fmla="*/ 700005 h 1152581"/>
                  <a:gd name="connsiteX1" fmla="*/ 1020757 w 1871657"/>
                  <a:gd name="connsiteY1" fmla="*/ 27699 h 1152581"/>
                  <a:gd name="connsiteX2" fmla="*/ 892169 w 1871657"/>
                  <a:gd name="connsiteY2" fmla="*/ 304718 h 1152581"/>
                  <a:gd name="connsiteX3" fmla="*/ 1319207 w 1871657"/>
                  <a:gd name="connsiteY3" fmla="*/ 243599 h 1152581"/>
                  <a:gd name="connsiteX4" fmla="*/ 839782 w 1871657"/>
                  <a:gd name="connsiteY4" fmla="*/ 534906 h 1152581"/>
                  <a:gd name="connsiteX5" fmla="*/ 1681157 w 1871657"/>
                  <a:gd name="connsiteY5" fmla="*/ 370599 h 1152581"/>
                  <a:gd name="connsiteX6" fmla="*/ 1177126 w 1871657"/>
                  <a:gd name="connsiteY6" fmla="*/ 814306 h 1152581"/>
                  <a:gd name="connsiteX7" fmla="*/ 1871657 w 1871657"/>
                  <a:gd name="connsiteY7" fmla="*/ 770649 h 1152581"/>
                  <a:gd name="connsiteX8" fmla="*/ 0 w 1871657"/>
                  <a:gd name="connsiteY8" fmla="*/ 986549 h 1152581"/>
                  <a:gd name="connsiteX9" fmla="*/ 3175 w 1871657"/>
                  <a:gd name="connsiteY9" fmla="*/ 700005 h 1152581"/>
                  <a:gd name="connsiteX0" fmla="*/ 3175 w 1871657"/>
                  <a:gd name="connsiteY0" fmla="*/ 702743 h 1155319"/>
                  <a:gd name="connsiteX1" fmla="*/ 1020757 w 1871657"/>
                  <a:gd name="connsiteY1" fmla="*/ 30437 h 1155319"/>
                  <a:gd name="connsiteX2" fmla="*/ 892169 w 1871657"/>
                  <a:gd name="connsiteY2" fmla="*/ 307456 h 1155319"/>
                  <a:gd name="connsiteX3" fmla="*/ 1319207 w 1871657"/>
                  <a:gd name="connsiteY3" fmla="*/ 246337 h 1155319"/>
                  <a:gd name="connsiteX4" fmla="*/ 839782 w 1871657"/>
                  <a:gd name="connsiteY4" fmla="*/ 537644 h 1155319"/>
                  <a:gd name="connsiteX5" fmla="*/ 1681157 w 1871657"/>
                  <a:gd name="connsiteY5" fmla="*/ 373337 h 1155319"/>
                  <a:gd name="connsiteX6" fmla="*/ 1177126 w 1871657"/>
                  <a:gd name="connsiteY6" fmla="*/ 817044 h 1155319"/>
                  <a:gd name="connsiteX7" fmla="*/ 1871657 w 1871657"/>
                  <a:gd name="connsiteY7" fmla="*/ 773387 h 1155319"/>
                  <a:gd name="connsiteX8" fmla="*/ 0 w 1871657"/>
                  <a:gd name="connsiteY8" fmla="*/ 989287 h 1155319"/>
                  <a:gd name="connsiteX9" fmla="*/ 3175 w 1871657"/>
                  <a:gd name="connsiteY9" fmla="*/ 702743 h 1155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657" h="1155319">
                    <a:moveTo>
                      <a:pt x="3175" y="702743"/>
                    </a:moveTo>
                    <a:cubicBezTo>
                      <a:pt x="395021" y="41549"/>
                      <a:pt x="905136" y="-65607"/>
                      <a:pt x="1020757" y="30437"/>
                    </a:cubicBezTo>
                    <a:cubicBezTo>
                      <a:pt x="1148815" y="158495"/>
                      <a:pt x="890318" y="315130"/>
                      <a:pt x="892169" y="307456"/>
                    </a:cubicBezTo>
                    <a:cubicBezTo>
                      <a:pt x="898783" y="310102"/>
                      <a:pt x="1260206" y="196067"/>
                      <a:pt x="1319207" y="246337"/>
                    </a:cubicBezTo>
                    <a:cubicBezTo>
                      <a:pt x="1420807" y="359843"/>
                      <a:pt x="869945" y="537908"/>
                      <a:pt x="839782" y="537644"/>
                    </a:cubicBezTo>
                    <a:cubicBezTo>
                      <a:pt x="897726" y="527855"/>
                      <a:pt x="1603105" y="257185"/>
                      <a:pt x="1681157" y="373337"/>
                    </a:cubicBezTo>
                    <a:cubicBezTo>
                      <a:pt x="1789371" y="500866"/>
                      <a:pt x="1197499" y="810958"/>
                      <a:pt x="1177126" y="817044"/>
                    </a:cubicBezTo>
                    <a:cubicBezTo>
                      <a:pt x="1207024" y="797730"/>
                      <a:pt x="1825090" y="618870"/>
                      <a:pt x="1871657" y="773387"/>
                    </a:cubicBezTo>
                    <a:cubicBezTo>
                      <a:pt x="1823505" y="1026329"/>
                      <a:pt x="664102" y="1361820"/>
                      <a:pt x="0" y="989287"/>
                    </a:cubicBezTo>
                    <a:cubicBezTo>
                      <a:pt x="1058" y="893772"/>
                      <a:pt x="2117" y="798258"/>
                      <a:pt x="3175" y="702743"/>
                    </a:cubicBezTo>
                    <a:close/>
                  </a:path>
                </a:pathLst>
              </a:custGeom>
              <a:solidFill>
                <a:srgbClr val="9680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9">
                <a:extLst>
                  <a:ext uri="{FF2B5EF4-FFF2-40B4-BE49-F238E27FC236}">
                    <a16:creationId xmlns:a16="http://schemas.microsoft.com/office/drawing/2014/main" id="{BD2C28D4-9EA3-4C7E-9CDC-BCCC3EF76FF2}"/>
                  </a:ext>
                </a:extLst>
              </p:cNvPr>
              <p:cNvSpPr/>
              <p:nvPr/>
            </p:nvSpPr>
            <p:spPr>
              <a:xfrm>
                <a:off x="3264696" y="2832363"/>
                <a:ext cx="1871657" cy="1155319"/>
              </a:xfrm>
              <a:custGeom>
                <a:avLst/>
                <a:gdLst>
                  <a:gd name="connsiteX0" fmla="*/ 0 w 1192207"/>
                  <a:gd name="connsiteY0" fmla="*/ 0 h 704850"/>
                  <a:gd name="connsiteX1" fmla="*/ 1192207 w 1192207"/>
                  <a:gd name="connsiteY1" fmla="*/ 0 h 704850"/>
                  <a:gd name="connsiteX2" fmla="*/ 1192207 w 1192207"/>
                  <a:gd name="connsiteY2" fmla="*/ 704850 h 704850"/>
                  <a:gd name="connsiteX3" fmla="*/ 0 w 1192207"/>
                  <a:gd name="connsiteY3" fmla="*/ 704850 h 704850"/>
                  <a:gd name="connsiteX4" fmla="*/ 0 w 1192207"/>
                  <a:gd name="connsiteY4" fmla="*/ 0 h 704850"/>
                  <a:gd name="connsiteX0" fmla="*/ 12700 w 1192207"/>
                  <a:gd name="connsiteY0" fmla="*/ 260350 h 704850"/>
                  <a:gd name="connsiteX1" fmla="*/ 1192207 w 1192207"/>
                  <a:gd name="connsiteY1" fmla="*/ 0 h 704850"/>
                  <a:gd name="connsiteX2" fmla="*/ 1192207 w 1192207"/>
                  <a:gd name="connsiteY2" fmla="*/ 704850 h 704850"/>
                  <a:gd name="connsiteX3" fmla="*/ 0 w 1192207"/>
                  <a:gd name="connsiteY3" fmla="*/ 704850 h 704850"/>
                  <a:gd name="connsiteX4" fmla="*/ 12700 w 1192207"/>
                  <a:gd name="connsiteY4" fmla="*/ 260350 h 704850"/>
                  <a:gd name="connsiteX0" fmla="*/ 0 w 1179507"/>
                  <a:gd name="connsiteY0" fmla="*/ 260350 h 704850"/>
                  <a:gd name="connsiteX1" fmla="*/ 1179507 w 1179507"/>
                  <a:gd name="connsiteY1" fmla="*/ 0 h 704850"/>
                  <a:gd name="connsiteX2" fmla="*/ 1179507 w 1179507"/>
                  <a:gd name="connsiteY2" fmla="*/ 704850 h 704850"/>
                  <a:gd name="connsiteX3" fmla="*/ 63500 w 1179507"/>
                  <a:gd name="connsiteY3" fmla="*/ 615950 h 704850"/>
                  <a:gd name="connsiteX4" fmla="*/ 0 w 1179507"/>
                  <a:gd name="connsiteY4" fmla="*/ 260350 h 704850"/>
                  <a:gd name="connsiteX0" fmla="*/ 0 w 1179507"/>
                  <a:gd name="connsiteY0" fmla="*/ 260350 h 726045"/>
                  <a:gd name="connsiteX1" fmla="*/ 1179507 w 1179507"/>
                  <a:gd name="connsiteY1" fmla="*/ 0 h 726045"/>
                  <a:gd name="connsiteX2" fmla="*/ 1179507 w 1179507"/>
                  <a:gd name="connsiteY2" fmla="*/ 704850 h 726045"/>
                  <a:gd name="connsiteX3" fmla="*/ 63500 w 1179507"/>
                  <a:gd name="connsiteY3" fmla="*/ 615950 h 726045"/>
                  <a:gd name="connsiteX4" fmla="*/ 0 w 1179507"/>
                  <a:gd name="connsiteY4" fmla="*/ 260350 h 726045"/>
                  <a:gd name="connsiteX0" fmla="*/ 0 w 1935157"/>
                  <a:gd name="connsiteY0" fmla="*/ 260350 h 668165"/>
                  <a:gd name="connsiteX1" fmla="*/ 1179507 w 1935157"/>
                  <a:gd name="connsiteY1" fmla="*/ 0 h 668165"/>
                  <a:gd name="connsiteX2" fmla="*/ 1935157 w 1935157"/>
                  <a:gd name="connsiteY2" fmla="*/ 400050 h 668165"/>
                  <a:gd name="connsiteX3" fmla="*/ 63500 w 1935157"/>
                  <a:gd name="connsiteY3" fmla="*/ 615950 h 668165"/>
                  <a:gd name="connsiteX4" fmla="*/ 0 w 1935157"/>
                  <a:gd name="connsiteY4" fmla="*/ 260350 h 668165"/>
                  <a:gd name="connsiteX0" fmla="*/ 0 w 1935157"/>
                  <a:gd name="connsiteY0" fmla="*/ 276236 h 684051"/>
                  <a:gd name="connsiteX1" fmla="*/ 1179507 w 1935157"/>
                  <a:gd name="connsiteY1" fmla="*/ 15886 h 684051"/>
                  <a:gd name="connsiteX2" fmla="*/ 1744657 w 1935157"/>
                  <a:gd name="connsiteY2" fmla="*/ 15886 h 684051"/>
                  <a:gd name="connsiteX3" fmla="*/ 1935157 w 1935157"/>
                  <a:gd name="connsiteY3" fmla="*/ 415936 h 684051"/>
                  <a:gd name="connsiteX4" fmla="*/ 63500 w 1935157"/>
                  <a:gd name="connsiteY4" fmla="*/ 631836 h 684051"/>
                  <a:gd name="connsiteX5" fmla="*/ 0 w 1935157"/>
                  <a:gd name="connsiteY5" fmla="*/ 276236 h 684051"/>
                  <a:gd name="connsiteX0" fmla="*/ 0 w 1935157"/>
                  <a:gd name="connsiteY0" fmla="*/ 387350 h 795165"/>
                  <a:gd name="connsiteX1" fmla="*/ 1382707 w 1935157"/>
                  <a:gd name="connsiteY1" fmla="*/ 0 h 795165"/>
                  <a:gd name="connsiteX2" fmla="*/ 1744657 w 1935157"/>
                  <a:gd name="connsiteY2" fmla="*/ 127000 h 795165"/>
                  <a:gd name="connsiteX3" fmla="*/ 1935157 w 1935157"/>
                  <a:gd name="connsiteY3" fmla="*/ 527050 h 795165"/>
                  <a:gd name="connsiteX4" fmla="*/ 63500 w 1935157"/>
                  <a:gd name="connsiteY4" fmla="*/ 742950 h 795165"/>
                  <a:gd name="connsiteX5" fmla="*/ 0 w 1935157"/>
                  <a:gd name="connsiteY5" fmla="*/ 387350 h 7951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1382707 w 1935157"/>
                  <a:gd name="connsiteY2" fmla="*/ 215900 h 1011065"/>
                  <a:gd name="connsiteX3" fmla="*/ 1744657 w 1935157"/>
                  <a:gd name="connsiteY3" fmla="*/ 342900 h 1011065"/>
                  <a:gd name="connsiteX4" fmla="*/ 1935157 w 1935157"/>
                  <a:gd name="connsiteY4" fmla="*/ 742950 h 1011065"/>
                  <a:gd name="connsiteX5" fmla="*/ 63500 w 1935157"/>
                  <a:gd name="connsiteY5" fmla="*/ 958850 h 1011065"/>
                  <a:gd name="connsiteX6" fmla="*/ 0 w 1935157"/>
                  <a:gd name="connsiteY6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1744657 w 1935157"/>
                  <a:gd name="connsiteY4" fmla="*/ 342900 h 1011065"/>
                  <a:gd name="connsiteX5" fmla="*/ 1935157 w 1935157"/>
                  <a:gd name="connsiteY5" fmla="*/ 742950 h 1011065"/>
                  <a:gd name="connsiteX6" fmla="*/ 63500 w 1935157"/>
                  <a:gd name="connsiteY6" fmla="*/ 958850 h 1011065"/>
                  <a:gd name="connsiteX7" fmla="*/ 0 w 1935157"/>
                  <a:gd name="connsiteY7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893757 w 1935157"/>
                  <a:gd name="connsiteY4" fmla="*/ 514350 h 1011065"/>
                  <a:gd name="connsiteX5" fmla="*/ 1744657 w 1935157"/>
                  <a:gd name="connsiteY5" fmla="*/ 342900 h 1011065"/>
                  <a:gd name="connsiteX6" fmla="*/ 1935157 w 1935157"/>
                  <a:gd name="connsiteY6" fmla="*/ 742950 h 1011065"/>
                  <a:gd name="connsiteX7" fmla="*/ 63500 w 1935157"/>
                  <a:gd name="connsiteY7" fmla="*/ 958850 h 1011065"/>
                  <a:gd name="connsiteX8" fmla="*/ 0 w 1935157"/>
                  <a:gd name="connsiteY8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893757 w 1935157"/>
                  <a:gd name="connsiteY4" fmla="*/ 514350 h 1011065"/>
                  <a:gd name="connsiteX5" fmla="*/ 1744657 w 1935157"/>
                  <a:gd name="connsiteY5" fmla="*/ 342900 h 1011065"/>
                  <a:gd name="connsiteX6" fmla="*/ 1281107 w 1935157"/>
                  <a:gd name="connsiteY6" fmla="*/ 793750 h 1011065"/>
                  <a:gd name="connsiteX7" fmla="*/ 1935157 w 1935157"/>
                  <a:gd name="connsiteY7" fmla="*/ 742950 h 1011065"/>
                  <a:gd name="connsiteX8" fmla="*/ 63500 w 1935157"/>
                  <a:gd name="connsiteY8" fmla="*/ 958850 h 1011065"/>
                  <a:gd name="connsiteX9" fmla="*/ 0 w 1935157"/>
                  <a:gd name="connsiteY9" fmla="*/ 603250 h 1011065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81107 w 1935157"/>
                  <a:gd name="connsiteY6" fmla="*/ 793750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81107 w 1935157"/>
                  <a:gd name="connsiteY6" fmla="*/ 793750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47770 w 1935157"/>
                  <a:gd name="connsiteY6" fmla="*/ 791369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048825"/>
                  <a:gd name="connsiteX1" fmla="*/ 1084257 w 1935157"/>
                  <a:gd name="connsiteY1" fmla="*/ 0 h 1048825"/>
                  <a:gd name="connsiteX2" fmla="*/ 969957 w 1935157"/>
                  <a:gd name="connsiteY2" fmla="*/ 279400 h 1048825"/>
                  <a:gd name="connsiteX3" fmla="*/ 1382707 w 1935157"/>
                  <a:gd name="connsiteY3" fmla="*/ 215900 h 1048825"/>
                  <a:gd name="connsiteX4" fmla="*/ 893757 w 1935157"/>
                  <a:gd name="connsiteY4" fmla="*/ 514350 h 1048825"/>
                  <a:gd name="connsiteX5" fmla="*/ 1744657 w 1935157"/>
                  <a:gd name="connsiteY5" fmla="*/ 342900 h 1048825"/>
                  <a:gd name="connsiteX6" fmla="*/ 1247770 w 1935157"/>
                  <a:gd name="connsiteY6" fmla="*/ 791369 h 1048825"/>
                  <a:gd name="connsiteX7" fmla="*/ 1935157 w 1935157"/>
                  <a:gd name="connsiteY7" fmla="*/ 742950 h 1048825"/>
                  <a:gd name="connsiteX8" fmla="*/ 63500 w 1935157"/>
                  <a:gd name="connsiteY8" fmla="*/ 958850 h 1048825"/>
                  <a:gd name="connsiteX9" fmla="*/ 0 w 1935157"/>
                  <a:gd name="connsiteY9" fmla="*/ 603250 h 1048825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7770 w 1935157"/>
                  <a:gd name="connsiteY6" fmla="*/ 791369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2625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9889 h 1131521"/>
                  <a:gd name="connsiteX1" fmla="*/ 1084257 w 1935157"/>
                  <a:gd name="connsiteY1" fmla="*/ 6639 h 1131521"/>
                  <a:gd name="connsiteX2" fmla="*/ 955669 w 1935157"/>
                  <a:gd name="connsiteY2" fmla="*/ 283658 h 1131521"/>
                  <a:gd name="connsiteX3" fmla="*/ 1382707 w 1935157"/>
                  <a:gd name="connsiteY3" fmla="*/ 222539 h 1131521"/>
                  <a:gd name="connsiteX4" fmla="*/ 903282 w 1935157"/>
                  <a:gd name="connsiteY4" fmla="*/ 513846 h 1131521"/>
                  <a:gd name="connsiteX5" fmla="*/ 1744657 w 1935157"/>
                  <a:gd name="connsiteY5" fmla="*/ 349539 h 1131521"/>
                  <a:gd name="connsiteX6" fmla="*/ 1240626 w 1935157"/>
                  <a:gd name="connsiteY6" fmla="*/ 793246 h 1131521"/>
                  <a:gd name="connsiteX7" fmla="*/ 1935157 w 1935157"/>
                  <a:gd name="connsiteY7" fmla="*/ 749589 h 1131521"/>
                  <a:gd name="connsiteX8" fmla="*/ 63500 w 1935157"/>
                  <a:gd name="connsiteY8" fmla="*/ 965489 h 1131521"/>
                  <a:gd name="connsiteX9" fmla="*/ 0 w 1935157"/>
                  <a:gd name="connsiteY9" fmla="*/ 609889 h 1131521"/>
                  <a:gd name="connsiteX0" fmla="*/ 0 w 1935157"/>
                  <a:gd name="connsiteY0" fmla="*/ 623453 h 1145085"/>
                  <a:gd name="connsiteX1" fmla="*/ 1084257 w 1935157"/>
                  <a:gd name="connsiteY1" fmla="*/ 20203 h 1145085"/>
                  <a:gd name="connsiteX2" fmla="*/ 955669 w 1935157"/>
                  <a:gd name="connsiteY2" fmla="*/ 297222 h 1145085"/>
                  <a:gd name="connsiteX3" fmla="*/ 1382707 w 1935157"/>
                  <a:gd name="connsiteY3" fmla="*/ 236103 h 1145085"/>
                  <a:gd name="connsiteX4" fmla="*/ 903282 w 1935157"/>
                  <a:gd name="connsiteY4" fmla="*/ 527410 h 1145085"/>
                  <a:gd name="connsiteX5" fmla="*/ 1744657 w 1935157"/>
                  <a:gd name="connsiteY5" fmla="*/ 363103 h 1145085"/>
                  <a:gd name="connsiteX6" fmla="*/ 1240626 w 1935157"/>
                  <a:gd name="connsiteY6" fmla="*/ 806810 h 1145085"/>
                  <a:gd name="connsiteX7" fmla="*/ 1935157 w 1935157"/>
                  <a:gd name="connsiteY7" fmla="*/ 763153 h 1145085"/>
                  <a:gd name="connsiteX8" fmla="*/ 63500 w 1935157"/>
                  <a:gd name="connsiteY8" fmla="*/ 979053 h 1145085"/>
                  <a:gd name="connsiteX9" fmla="*/ 0 w 1935157"/>
                  <a:gd name="connsiteY9" fmla="*/ 623453 h 1145085"/>
                  <a:gd name="connsiteX0" fmla="*/ 0 w 1885150"/>
                  <a:gd name="connsiteY0" fmla="*/ 665653 h 1142042"/>
                  <a:gd name="connsiteX1" fmla="*/ 1034250 w 1885150"/>
                  <a:gd name="connsiteY1" fmla="*/ 17160 h 1142042"/>
                  <a:gd name="connsiteX2" fmla="*/ 905662 w 1885150"/>
                  <a:gd name="connsiteY2" fmla="*/ 294179 h 1142042"/>
                  <a:gd name="connsiteX3" fmla="*/ 1332700 w 1885150"/>
                  <a:gd name="connsiteY3" fmla="*/ 233060 h 1142042"/>
                  <a:gd name="connsiteX4" fmla="*/ 853275 w 1885150"/>
                  <a:gd name="connsiteY4" fmla="*/ 524367 h 1142042"/>
                  <a:gd name="connsiteX5" fmla="*/ 1694650 w 1885150"/>
                  <a:gd name="connsiteY5" fmla="*/ 360060 h 1142042"/>
                  <a:gd name="connsiteX6" fmla="*/ 1190619 w 1885150"/>
                  <a:gd name="connsiteY6" fmla="*/ 803767 h 1142042"/>
                  <a:gd name="connsiteX7" fmla="*/ 1885150 w 1885150"/>
                  <a:gd name="connsiteY7" fmla="*/ 760110 h 1142042"/>
                  <a:gd name="connsiteX8" fmla="*/ 13493 w 1885150"/>
                  <a:gd name="connsiteY8" fmla="*/ 976010 h 1142042"/>
                  <a:gd name="connsiteX9" fmla="*/ 0 w 1885150"/>
                  <a:gd name="connsiteY9" fmla="*/ 665653 h 1142042"/>
                  <a:gd name="connsiteX0" fmla="*/ 0 w 1885150"/>
                  <a:gd name="connsiteY0" fmla="*/ 670263 h 1146652"/>
                  <a:gd name="connsiteX1" fmla="*/ 1034250 w 1885150"/>
                  <a:gd name="connsiteY1" fmla="*/ 21770 h 1146652"/>
                  <a:gd name="connsiteX2" fmla="*/ 905662 w 1885150"/>
                  <a:gd name="connsiteY2" fmla="*/ 298789 h 1146652"/>
                  <a:gd name="connsiteX3" fmla="*/ 1332700 w 1885150"/>
                  <a:gd name="connsiteY3" fmla="*/ 237670 h 1146652"/>
                  <a:gd name="connsiteX4" fmla="*/ 853275 w 1885150"/>
                  <a:gd name="connsiteY4" fmla="*/ 528977 h 1146652"/>
                  <a:gd name="connsiteX5" fmla="*/ 1694650 w 1885150"/>
                  <a:gd name="connsiteY5" fmla="*/ 364670 h 1146652"/>
                  <a:gd name="connsiteX6" fmla="*/ 1190619 w 1885150"/>
                  <a:gd name="connsiteY6" fmla="*/ 808377 h 1146652"/>
                  <a:gd name="connsiteX7" fmla="*/ 1885150 w 1885150"/>
                  <a:gd name="connsiteY7" fmla="*/ 764720 h 1146652"/>
                  <a:gd name="connsiteX8" fmla="*/ 13493 w 1885150"/>
                  <a:gd name="connsiteY8" fmla="*/ 980620 h 1146652"/>
                  <a:gd name="connsiteX9" fmla="*/ 0 w 1885150"/>
                  <a:gd name="connsiteY9" fmla="*/ 670263 h 1146652"/>
                  <a:gd name="connsiteX0" fmla="*/ 3175 w 1871657"/>
                  <a:gd name="connsiteY0" fmla="*/ 692180 h 1144756"/>
                  <a:gd name="connsiteX1" fmla="*/ 1020757 w 1871657"/>
                  <a:gd name="connsiteY1" fmla="*/ 19874 h 1144756"/>
                  <a:gd name="connsiteX2" fmla="*/ 892169 w 1871657"/>
                  <a:gd name="connsiteY2" fmla="*/ 296893 h 1144756"/>
                  <a:gd name="connsiteX3" fmla="*/ 1319207 w 1871657"/>
                  <a:gd name="connsiteY3" fmla="*/ 235774 h 1144756"/>
                  <a:gd name="connsiteX4" fmla="*/ 839782 w 1871657"/>
                  <a:gd name="connsiteY4" fmla="*/ 527081 h 1144756"/>
                  <a:gd name="connsiteX5" fmla="*/ 1681157 w 1871657"/>
                  <a:gd name="connsiteY5" fmla="*/ 362774 h 1144756"/>
                  <a:gd name="connsiteX6" fmla="*/ 1177126 w 1871657"/>
                  <a:gd name="connsiteY6" fmla="*/ 806481 h 1144756"/>
                  <a:gd name="connsiteX7" fmla="*/ 1871657 w 1871657"/>
                  <a:gd name="connsiteY7" fmla="*/ 762824 h 1144756"/>
                  <a:gd name="connsiteX8" fmla="*/ 0 w 1871657"/>
                  <a:gd name="connsiteY8" fmla="*/ 978724 h 1144756"/>
                  <a:gd name="connsiteX9" fmla="*/ 3175 w 1871657"/>
                  <a:gd name="connsiteY9" fmla="*/ 692180 h 1144756"/>
                  <a:gd name="connsiteX0" fmla="*/ 3175 w 1871657"/>
                  <a:gd name="connsiteY0" fmla="*/ 695514 h 1148090"/>
                  <a:gd name="connsiteX1" fmla="*/ 1020757 w 1871657"/>
                  <a:gd name="connsiteY1" fmla="*/ 23208 h 1148090"/>
                  <a:gd name="connsiteX2" fmla="*/ 892169 w 1871657"/>
                  <a:gd name="connsiteY2" fmla="*/ 300227 h 1148090"/>
                  <a:gd name="connsiteX3" fmla="*/ 1319207 w 1871657"/>
                  <a:gd name="connsiteY3" fmla="*/ 239108 h 1148090"/>
                  <a:gd name="connsiteX4" fmla="*/ 839782 w 1871657"/>
                  <a:gd name="connsiteY4" fmla="*/ 530415 h 1148090"/>
                  <a:gd name="connsiteX5" fmla="*/ 1681157 w 1871657"/>
                  <a:gd name="connsiteY5" fmla="*/ 366108 h 1148090"/>
                  <a:gd name="connsiteX6" fmla="*/ 1177126 w 1871657"/>
                  <a:gd name="connsiteY6" fmla="*/ 809815 h 1148090"/>
                  <a:gd name="connsiteX7" fmla="*/ 1871657 w 1871657"/>
                  <a:gd name="connsiteY7" fmla="*/ 766158 h 1148090"/>
                  <a:gd name="connsiteX8" fmla="*/ 0 w 1871657"/>
                  <a:gd name="connsiteY8" fmla="*/ 982058 h 1148090"/>
                  <a:gd name="connsiteX9" fmla="*/ 3175 w 1871657"/>
                  <a:gd name="connsiteY9" fmla="*/ 695514 h 1148090"/>
                  <a:gd name="connsiteX0" fmla="*/ 3175 w 1871657"/>
                  <a:gd name="connsiteY0" fmla="*/ 700005 h 1152581"/>
                  <a:gd name="connsiteX1" fmla="*/ 1020757 w 1871657"/>
                  <a:gd name="connsiteY1" fmla="*/ 27699 h 1152581"/>
                  <a:gd name="connsiteX2" fmla="*/ 892169 w 1871657"/>
                  <a:gd name="connsiteY2" fmla="*/ 304718 h 1152581"/>
                  <a:gd name="connsiteX3" fmla="*/ 1319207 w 1871657"/>
                  <a:gd name="connsiteY3" fmla="*/ 243599 h 1152581"/>
                  <a:gd name="connsiteX4" fmla="*/ 839782 w 1871657"/>
                  <a:gd name="connsiteY4" fmla="*/ 534906 h 1152581"/>
                  <a:gd name="connsiteX5" fmla="*/ 1681157 w 1871657"/>
                  <a:gd name="connsiteY5" fmla="*/ 370599 h 1152581"/>
                  <a:gd name="connsiteX6" fmla="*/ 1177126 w 1871657"/>
                  <a:gd name="connsiteY6" fmla="*/ 814306 h 1152581"/>
                  <a:gd name="connsiteX7" fmla="*/ 1871657 w 1871657"/>
                  <a:gd name="connsiteY7" fmla="*/ 770649 h 1152581"/>
                  <a:gd name="connsiteX8" fmla="*/ 0 w 1871657"/>
                  <a:gd name="connsiteY8" fmla="*/ 986549 h 1152581"/>
                  <a:gd name="connsiteX9" fmla="*/ 3175 w 1871657"/>
                  <a:gd name="connsiteY9" fmla="*/ 700005 h 1152581"/>
                  <a:gd name="connsiteX0" fmla="*/ 3175 w 1871657"/>
                  <a:gd name="connsiteY0" fmla="*/ 700005 h 1152581"/>
                  <a:gd name="connsiteX1" fmla="*/ 1020757 w 1871657"/>
                  <a:gd name="connsiteY1" fmla="*/ 27699 h 1152581"/>
                  <a:gd name="connsiteX2" fmla="*/ 892169 w 1871657"/>
                  <a:gd name="connsiteY2" fmla="*/ 304718 h 1152581"/>
                  <a:gd name="connsiteX3" fmla="*/ 1319207 w 1871657"/>
                  <a:gd name="connsiteY3" fmla="*/ 243599 h 1152581"/>
                  <a:gd name="connsiteX4" fmla="*/ 839782 w 1871657"/>
                  <a:gd name="connsiteY4" fmla="*/ 534906 h 1152581"/>
                  <a:gd name="connsiteX5" fmla="*/ 1681157 w 1871657"/>
                  <a:gd name="connsiteY5" fmla="*/ 370599 h 1152581"/>
                  <a:gd name="connsiteX6" fmla="*/ 1177126 w 1871657"/>
                  <a:gd name="connsiteY6" fmla="*/ 814306 h 1152581"/>
                  <a:gd name="connsiteX7" fmla="*/ 1871657 w 1871657"/>
                  <a:gd name="connsiteY7" fmla="*/ 770649 h 1152581"/>
                  <a:gd name="connsiteX8" fmla="*/ 0 w 1871657"/>
                  <a:gd name="connsiteY8" fmla="*/ 986549 h 1152581"/>
                  <a:gd name="connsiteX9" fmla="*/ 3175 w 1871657"/>
                  <a:gd name="connsiteY9" fmla="*/ 700005 h 1152581"/>
                  <a:gd name="connsiteX0" fmla="*/ 3175 w 1871657"/>
                  <a:gd name="connsiteY0" fmla="*/ 702743 h 1155319"/>
                  <a:gd name="connsiteX1" fmla="*/ 1020757 w 1871657"/>
                  <a:gd name="connsiteY1" fmla="*/ 30437 h 1155319"/>
                  <a:gd name="connsiteX2" fmla="*/ 892169 w 1871657"/>
                  <a:gd name="connsiteY2" fmla="*/ 307456 h 1155319"/>
                  <a:gd name="connsiteX3" fmla="*/ 1319207 w 1871657"/>
                  <a:gd name="connsiteY3" fmla="*/ 246337 h 1155319"/>
                  <a:gd name="connsiteX4" fmla="*/ 839782 w 1871657"/>
                  <a:gd name="connsiteY4" fmla="*/ 537644 h 1155319"/>
                  <a:gd name="connsiteX5" fmla="*/ 1681157 w 1871657"/>
                  <a:gd name="connsiteY5" fmla="*/ 373337 h 1155319"/>
                  <a:gd name="connsiteX6" fmla="*/ 1177126 w 1871657"/>
                  <a:gd name="connsiteY6" fmla="*/ 817044 h 1155319"/>
                  <a:gd name="connsiteX7" fmla="*/ 1871657 w 1871657"/>
                  <a:gd name="connsiteY7" fmla="*/ 773387 h 1155319"/>
                  <a:gd name="connsiteX8" fmla="*/ 0 w 1871657"/>
                  <a:gd name="connsiteY8" fmla="*/ 989287 h 1155319"/>
                  <a:gd name="connsiteX9" fmla="*/ 3175 w 1871657"/>
                  <a:gd name="connsiteY9" fmla="*/ 702743 h 1155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657" h="1155319">
                    <a:moveTo>
                      <a:pt x="3175" y="702743"/>
                    </a:moveTo>
                    <a:cubicBezTo>
                      <a:pt x="395021" y="41549"/>
                      <a:pt x="905136" y="-65607"/>
                      <a:pt x="1020757" y="30437"/>
                    </a:cubicBezTo>
                    <a:cubicBezTo>
                      <a:pt x="1148815" y="158495"/>
                      <a:pt x="890318" y="315130"/>
                      <a:pt x="892169" y="307456"/>
                    </a:cubicBezTo>
                    <a:cubicBezTo>
                      <a:pt x="898783" y="310102"/>
                      <a:pt x="1260206" y="196067"/>
                      <a:pt x="1319207" y="246337"/>
                    </a:cubicBezTo>
                    <a:cubicBezTo>
                      <a:pt x="1420807" y="359843"/>
                      <a:pt x="869945" y="537908"/>
                      <a:pt x="839782" y="537644"/>
                    </a:cubicBezTo>
                    <a:cubicBezTo>
                      <a:pt x="897726" y="527855"/>
                      <a:pt x="1603105" y="257185"/>
                      <a:pt x="1681157" y="373337"/>
                    </a:cubicBezTo>
                    <a:cubicBezTo>
                      <a:pt x="1789371" y="500866"/>
                      <a:pt x="1197499" y="810958"/>
                      <a:pt x="1177126" y="817044"/>
                    </a:cubicBezTo>
                    <a:cubicBezTo>
                      <a:pt x="1207024" y="797730"/>
                      <a:pt x="1825090" y="618870"/>
                      <a:pt x="1871657" y="773387"/>
                    </a:cubicBezTo>
                    <a:cubicBezTo>
                      <a:pt x="1823505" y="1026329"/>
                      <a:pt x="664102" y="1361820"/>
                      <a:pt x="0" y="989287"/>
                    </a:cubicBezTo>
                    <a:cubicBezTo>
                      <a:pt x="1058" y="893772"/>
                      <a:pt x="2117" y="798258"/>
                      <a:pt x="3175" y="702743"/>
                    </a:cubicBezTo>
                    <a:close/>
                  </a:path>
                </a:pathLst>
              </a:custGeom>
              <a:solidFill>
                <a:srgbClr val="0611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12">
                <a:extLst>
                  <a:ext uri="{FF2B5EF4-FFF2-40B4-BE49-F238E27FC236}">
                    <a16:creationId xmlns:a16="http://schemas.microsoft.com/office/drawing/2014/main" id="{D48DA4A8-D692-4092-BB74-E186B6801D7C}"/>
                  </a:ext>
                </a:extLst>
              </p:cNvPr>
              <p:cNvSpPr/>
              <p:nvPr/>
            </p:nvSpPr>
            <p:spPr>
              <a:xfrm rot="17705836">
                <a:off x="3244855" y="2216847"/>
                <a:ext cx="218254" cy="51994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  <a:gd name="connsiteX0" fmla="*/ 0 w 444195"/>
                  <a:gd name="connsiteY0" fmla="*/ 241232 h 482463"/>
                  <a:gd name="connsiteX1" fmla="*/ 192882 w 444195"/>
                  <a:gd name="connsiteY1" fmla="*/ 4 h 482463"/>
                  <a:gd name="connsiteX2" fmla="*/ 444194 w 444195"/>
                  <a:gd name="connsiteY2" fmla="*/ 237005 h 482463"/>
                  <a:gd name="connsiteX3" fmla="*/ 192882 w 444195"/>
                  <a:gd name="connsiteY3" fmla="*/ 482460 h 482463"/>
                  <a:gd name="connsiteX4" fmla="*/ 0 w 444195"/>
                  <a:gd name="connsiteY4" fmla="*/ 241232 h 482463"/>
                  <a:gd name="connsiteX0" fmla="*/ 0 w 444195"/>
                  <a:gd name="connsiteY0" fmla="*/ 241232 h 479578"/>
                  <a:gd name="connsiteX1" fmla="*/ 192882 w 444195"/>
                  <a:gd name="connsiteY1" fmla="*/ 4 h 479578"/>
                  <a:gd name="connsiteX2" fmla="*/ 444194 w 444195"/>
                  <a:gd name="connsiteY2" fmla="*/ 237005 h 479578"/>
                  <a:gd name="connsiteX3" fmla="*/ 195386 w 444195"/>
                  <a:gd name="connsiteY3" fmla="*/ 479576 h 479578"/>
                  <a:gd name="connsiteX4" fmla="*/ 0 w 444195"/>
                  <a:gd name="connsiteY4" fmla="*/ 241232 h 479578"/>
                  <a:gd name="connsiteX0" fmla="*/ 2 w 444197"/>
                  <a:gd name="connsiteY0" fmla="*/ 242035 h 480381"/>
                  <a:gd name="connsiteX1" fmla="*/ 192884 w 444197"/>
                  <a:gd name="connsiteY1" fmla="*/ 807 h 480381"/>
                  <a:gd name="connsiteX2" fmla="*/ 444196 w 444197"/>
                  <a:gd name="connsiteY2" fmla="*/ 237808 h 480381"/>
                  <a:gd name="connsiteX3" fmla="*/ 195388 w 444197"/>
                  <a:gd name="connsiteY3" fmla="*/ 480379 h 480381"/>
                  <a:gd name="connsiteX4" fmla="*/ 2 w 444197"/>
                  <a:gd name="connsiteY4" fmla="*/ 242035 h 480381"/>
                  <a:gd name="connsiteX0" fmla="*/ 2468 w 446663"/>
                  <a:gd name="connsiteY0" fmla="*/ 245085 h 483431"/>
                  <a:gd name="connsiteX1" fmla="*/ 195350 w 446663"/>
                  <a:gd name="connsiteY1" fmla="*/ 3857 h 483431"/>
                  <a:gd name="connsiteX2" fmla="*/ 446662 w 446663"/>
                  <a:gd name="connsiteY2" fmla="*/ 240858 h 483431"/>
                  <a:gd name="connsiteX3" fmla="*/ 197854 w 446663"/>
                  <a:gd name="connsiteY3" fmla="*/ 483429 h 483431"/>
                  <a:gd name="connsiteX4" fmla="*/ 2468 w 446663"/>
                  <a:gd name="connsiteY4" fmla="*/ 245085 h 483431"/>
                  <a:gd name="connsiteX0" fmla="*/ 2997 w 447192"/>
                  <a:gd name="connsiteY0" fmla="*/ 245087 h 472842"/>
                  <a:gd name="connsiteX1" fmla="*/ 195879 w 447192"/>
                  <a:gd name="connsiteY1" fmla="*/ 3859 h 472842"/>
                  <a:gd name="connsiteX2" fmla="*/ 447191 w 447192"/>
                  <a:gd name="connsiteY2" fmla="*/ 240860 h 472842"/>
                  <a:gd name="connsiteX3" fmla="*/ 205925 w 447192"/>
                  <a:gd name="connsiteY3" fmla="*/ 472841 h 472842"/>
                  <a:gd name="connsiteX4" fmla="*/ 2997 w 447192"/>
                  <a:gd name="connsiteY4" fmla="*/ 245087 h 472842"/>
                  <a:gd name="connsiteX0" fmla="*/ 2997 w 447192"/>
                  <a:gd name="connsiteY0" fmla="*/ 245087 h 473528"/>
                  <a:gd name="connsiteX1" fmla="*/ 195879 w 447192"/>
                  <a:gd name="connsiteY1" fmla="*/ 3859 h 473528"/>
                  <a:gd name="connsiteX2" fmla="*/ 447191 w 447192"/>
                  <a:gd name="connsiteY2" fmla="*/ 240860 h 473528"/>
                  <a:gd name="connsiteX3" fmla="*/ 205925 w 447192"/>
                  <a:gd name="connsiteY3" fmla="*/ 472841 h 473528"/>
                  <a:gd name="connsiteX4" fmla="*/ 2997 w 447192"/>
                  <a:gd name="connsiteY4" fmla="*/ 245087 h 473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7192" h="473528">
                    <a:moveTo>
                      <a:pt x="2997" y="245087"/>
                    </a:moveTo>
                    <a:cubicBezTo>
                      <a:pt x="1323" y="166923"/>
                      <a:pt x="-34727" y="32140"/>
                      <a:pt x="195879" y="3859"/>
                    </a:cubicBezTo>
                    <a:cubicBezTo>
                      <a:pt x="426485" y="-24422"/>
                      <a:pt x="447191" y="107633"/>
                      <a:pt x="447191" y="240860"/>
                    </a:cubicBezTo>
                    <a:cubicBezTo>
                      <a:pt x="447191" y="374087"/>
                      <a:pt x="329598" y="460313"/>
                      <a:pt x="205925" y="472841"/>
                    </a:cubicBezTo>
                    <a:cubicBezTo>
                      <a:pt x="82252" y="485369"/>
                      <a:pt x="4671" y="323251"/>
                      <a:pt x="2997" y="245087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12">
                <a:extLst>
                  <a:ext uri="{FF2B5EF4-FFF2-40B4-BE49-F238E27FC236}">
                    <a16:creationId xmlns:a16="http://schemas.microsoft.com/office/drawing/2014/main" id="{D81DA03B-BA6F-411D-BB03-C5C242AFEF12}"/>
                  </a:ext>
                </a:extLst>
              </p:cNvPr>
              <p:cNvSpPr/>
              <p:nvPr/>
            </p:nvSpPr>
            <p:spPr>
              <a:xfrm rot="20570730">
                <a:off x="4885914" y="4587617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12">
                <a:extLst>
                  <a:ext uri="{FF2B5EF4-FFF2-40B4-BE49-F238E27FC236}">
                    <a16:creationId xmlns:a16="http://schemas.microsoft.com/office/drawing/2014/main" id="{DB6D060E-C8C1-44A2-9B38-B7FA89976A8C}"/>
                  </a:ext>
                </a:extLst>
              </p:cNvPr>
              <p:cNvSpPr/>
              <p:nvPr/>
            </p:nvSpPr>
            <p:spPr>
              <a:xfrm rot="706300">
                <a:off x="4136714" y="4907546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12">
                <a:extLst>
                  <a:ext uri="{FF2B5EF4-FFF2-40B4-BE49-F238E27FC236}">
                    <a16:creationId xmlns:a16="http://schemas.microsoft.com/office/drawing/2014/main" id="{9EDBDA07-6C8C-47D6-BF48-29F356D49CCF}"/>
                  </a:ext>
                </a:extLst>
              </p:cNvPr>
              <p:cNvSpPr/>
              <p:nvPr/>
            </p:nvSpPr>
            <p:spPr>
              <a:xfrm rot="20983858">
                <a:off x="4151419" y="4679957"/>
                <a:ext cx="290699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12">
                <a:extLst>
                  <a:ext uri="{FF2B5EF4-FFF2-40B4-BE49-F238E27FC236}">
                    <a16:creationId xmlns:a16="http://schemas.microsoft.com/office/drawing/2014/main" id="{EE7CBBCE-95A7-456B-AD4E-816D6E4A3E3F}"/>
                  </a:ext>
                </a:extLst>
              </p:cNvPr>
              <p:cNvSpPr/>
              <p:nvPr/>
            </p:nvSpPr>
            <p:spPr>
              <a:xfrm rot="19814898">
                <a:off x="4829589" y="4322230"/>
                <a:ext cx="229811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12">
                <a:extLst>
                  <a:ext uri="{FF2B5EF4-FFF2-40B4-BE49-F238E27FC236}">
                    <a16:creationId xmlns:a16="http://schemas.microsoft.com/office/drawing/2014/main" id="{53E77AE1-8CBE-421E-8184-BA651C851AD6}"/>
                  </a:ext>
                </a:extLst>
              </p:cNvPr>
              <p:cNvSpPr/>
              <p:nvPr/>
            </p:nvSpPr>
            <p:spPr>
              <a:xfrm rot="20927774">
                <a:off x="5314416" y="6158997"/>
                <a:ext cx="239468" cy="245406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12">
                <a:extLst>
                  <a:ext uri="{FF2B5EF4-FFF2-40B4-BE49-F238E27FC236}">
                    <a16:creationId xmlns:a16="http://schemas.microsoft.com/office/drawing/2014/main" id="{8E17751A-2E24-4BF8-9601-670E4451307C}"/>
                  </a:ext>
                </a:extLst>
              </p:cNvPr>
              <p:cNvSpPr/>
              <p:nvPr/>
            </p:nvSpPr>
            <p:spPr>
              <a:xfrm rot="1634124">
                <a:off x="3736511" y="6240881"/>
                <a:ext cx="268410" cy="312023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  <a:gd name="connsiteX0" fmla="*/ 54500 w 440264"/>
                  <a:gd name="connsiteY0" fmla="*/ 243131 h 615839"/>
                  <a:gd name="connsiteX1" fmla="*/ 247382 w 440264"/>
                  <a:gd name="connsiteY1" fmla="*/ 1903 h 615839"/>
                  <a:gd name="connsiteX2" fmla="*/ 440264 w 440264"/>
                  <a:gd name="connsiteY2" fmla="*/ 243131 h 615839"/>
                  <a:gd name="connsiteX3" fmla="*/ 247382 w 440264"/>
                  <a:gd name="connsiteY3" fmla="*/ 484359 h 615839"/>
                  <a:gd name="connsiteX4" fmla="*/ 12615 w 440264"/>
                  <a:gd name="connsiteY4" fmla="*/ 606706 h 615839"/>
                  <a:gd name="connsiteX5" fmla="*/ 54500 w 440264"/>
                  <a:gd name="connsiteY5" fmla="*/ 243131 h 615839"/>
                  <a:gd name="connsiteX0" fmla="*/ 58314 w 444078"/>
                  <a:gd name="connsiteY0" fmla="*/ 243131 h 615841"/>
                  <a:gd name="connsiteX1" fmla="*/ 251196 w 444078"/>
                  <a:gd name="connsiteY1" fmla="*/ 1903 h 615841"/>
                  <a:gd name="connsiteX2" fmla="*/ 444078 w 444078"/>
                  <a:gd name="connsiteY2" fmla="*/ 243131 h 615841"/>
                  <a:gd name="connsiteX3" fmla="*/ 251196 w 444078"/>
                  <a:gd name="connsiteY3" fmla="*/ 484359 h 615841"/>
                  <a:gd name="connsiteX4" fmla="*/ 16429 w 444078"/>
                  <a:gd name="connsiteY4" fmla="*/ 606706 h 615841"/>
                  <a:gd name="connsiteX5" fmla="*/ 58314 w 444078"/>
                  <a:gd name="connsiteY5" fmla="*/ 243131 h 61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078" h="615841">
                    <a:moveTo>
                      <a:pt x="58314" y="243131"/>
                    </a:moveTo>
                    <a:cubicBezTo>
                      <a:pt x="116760" y="135754"/>
                      <a:pt x="66089" y="20953"/>
                      <a:pt x="251196" y="1903"/>
                    </a:cubicBezTo>
                    <a:cubicBezTo>
                      <a:pt x="436303" y="-17147"/>
                      <a:pt x="444078" y="109904"/>
                      <a:pt x="444078" y="243131"/>
                    </a:cubicBezTo>
                    <a:cubicBezTo>
                      <a:pt x="444078" y="376358"/>
                      <a:pt x="322471" y="423763"/>
                      <a:pt x="251196" y="484359"/>
                    </a:cubicBezTo>
                    <a:cubicBezTo>
                      <a:pt x="179921" y="544955"/>
                      <a:pt x="48576" y="646911"/>
                      <a:pt x="16429" y="606706"/>
                    </a:cubicBezTo>
                    <a:cubicBezTo>
                      <a:pt x="-15718" y="566501"/>
                      <a:pt x="-132" y="350508"/>
                      <a:pt x="58314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12">
                <a:extLst>
                  <a:ext uri="{FF2B5EF4-FFF2-40B4-BE49-F238E27FC236}">
                    <a16:creationId xmlns:a16="http://schemas.microsoft.com/office/drawing/2014/main" id="{FB3AEA63-1073-4D1D-81A8-022C2756B7F8}"/>
                  </a:ext>
                </a:extLst>
              </p:cNvPr>
              <p:cNvSpPr/>
              <p:nvPr/>
            </p:nvSpPr>
            <p:spPr>
              <a:xfrm rot="1328340">
                <a:off x="4009130" y="824544"/>
                <a:ext cx="284696" cy="309184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  <a:gd name="connsiteX0" fmla="*/ 0 w 411902"/>
                  <a:gd name="connsiteY0" fmla="*/ 246175 h 487403"/>
                  <a:gd name="connsiteX1" fmla="*/ 192882 w 411902"/>
                  <a:gd name="connsiteY1" fmla="*/ 4947 h 487403"/>
                  <a:gd name="connsiteX2" fmla="*/ 385764 w 411902"/>
                  <a:gd name="connsiteY2" fmla="*/ 246175 h 487403"/>
                  <a:gd name="connsiteX3" fmla="*/ 192882 w 411902"/>
                  <a:gd name="connsiteY3" fmla="*/ 487403 h 487403"/>
                  <a:gd name="connsiteX4" fmla="*/ 0 w 411902"/>
                  <a:gd name="connsiteY4" fmla="*/ 246175 h 487403"/>
                  <a:gd name="connsiteX0" fmla="*/ 0 w 414324"/>
                  <a:gd name="connsiteY0" fmla="*/ 248073 h 489301"/>
                  <a:gd name="connsiteX1" fmla="*/ 192882 w 414324"/>
                  <a:gd name="connsiteY1" fmla="*/ 6845 h 489301"/>
                  <a:gd name="connsiteX2" fmla="*/ 385764 w 414324"/>
                  <a:gd name="connsiteY2" fmla="*/ 248073 h 489301"/>
                  <a:gd name="connsiteX3" fmla="*/ 192882 w 414324"/>
                  <a:gd name="connsiteY3" fmla="*/ 489301 h 489301"/>
                  <a:gd name="connsiteX4" fmla="*/ 0 w 414324"/>
                  <a:gd name="connsiteY4" fmla="*/ 248073 h 489301"/>
                  <a:gd name="connsiteX0" fmla="*/ 0 w 419287"/>
                  <a:gd name="connsiteY0" fmla="*/ 248672 h 489900"/>
                  <a:gd name="connsiteX1" fmla="*/ 192882 w 419287"/>
                  <a:gd name="connsiteY1" fmla="*/ 7444 h 489900"/>
                  <a:gd name="connsiteX2" fmla="*/ 385764 w 419287"/>
                  <a:gd name="connsiteY2" fmla="*/ 248672 h 489900"/>
                  <a:gd name="connsiteX3" fmla="*/ 192882 w 419287"/>
                  <a:gd name="connsiteY3" fmla="*/ 489900 h 489900"/>
                  <a:gd name="connsiteX4" fmla="*/ 0 w 419287"/>
                  <a:gd name="connsiteY4" fmla="*/ 248672 h 48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287" h="489900">
                    <a:moveTo>
                      <a:pt x="0" y="248672"/>
                    </a:moveTo>
                    <a:cubicBezTo>
                      <a:pt x="0" y="115445"/>
                      <a:pt x="7775" y="26494"/>
                      <a:pt x="192882" y="7444"/>
                    </a:cubicBezTo>
                    <a:cubicBezTo>
                      <a:pt x="377989" y="-11606"/>
                      <a:pt x="474907" y="-13401"/>
                      <a:pt x="385764" y="248672"/>
                    </a:cubicBezTo>
                    <a:cubicBezTo>
                      <a:pt x="385764" y="381899"/>
                      <a:pt x="299408" y="489900"/>
                      <a:pt x="192882" y="489900"/>
                    </a:cubicBezTo>
                    <a:cubicBezTo>
                      <a:pt x="86356" y="489900"/>
                      <a:pt x="0" y="381899"/>
                      <a:pt x="0" y="248672"/>
                    </a:cubicBezTo>
                    <a:close/>
                  </a:path>
                </a:pathLst>
              </a:custGeom>
              <a:solidFill>
                <a:srgbClr val="D7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0292C0DC-7AB1-4802-BF3E-FFBE678385E6}"/>
                  </a:ext>
                </a:extLst>
              </p:cNvPr>
              <p:cNvSpPr/>
              <p:nvPr/>
            </p:nvSpPr>
            <p:spPr>
              <a:xfrm>
                <a:off x="2820957" y="6514546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8AAF961E-F8C7-400C-B95B-0742DE6DED2D}"/>
                  </a:ext>
                </a:extLst>
              </p:cNvPr>
              <p:cNvSpPr/>
              <p:nvPr/>
            </p:nvSpPr>
            <p:spPr>
              <a:xfrm rot="20867988">
                <a:off x="4513602" y="6456371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E1C6F767-473C-405B-9E1E-095A63E491C8}"/>
                  </a:ext>
                </a:extLst>
              </p:cNvPr>
              <p:cNvSpPr/>
              <p:nvPr/>
            </p:nvSpPr>
            <p:spPr>
              <a:xfrm rot="19779215" flipV="1">
                <a:off x="4763354" y="6315078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D7AF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ttsMP3.com_VoiceText_2025-1-24_0-36-22">
            <a:hlinkClick r:id="" action="ppaction://media"/>
            <a:extLst>
              <a:ext uri="{FF2B5EF4-FFF2-40B4-BE49-F238E27FC236}">
                <a16:creationId xmlns:a16="http://schemas.microsoft.com/office/drawing/2014/main" id="{A6B72755-3747-452D-879A-BD762D6EBD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7058" y="2036032"/>
            <a:ext cx="609600" cy="609600"/>
          </a:xfrm>
          <a:prstGeom prst="rect">
            <a:avLst/>
          </a:prstGeom>
        </p:spPr>
      </p:pic>
      <p:pic>
        <p:nvPicPr>
          <p:cNvPr id="7" name="ttsMP3.com_VoiceText_2025-1-24_0-36-30">
            <a:hlinkClick r:id="" action="ppaction://media"/>
            <a:extLst>
              <a:ext uri="{FF2B5EF4-FFF2-40B4-BE49-F238E27FC236}">
                <a16:creationId xmlns:a16="http://schemas.microsoft.com/office/drawing/2014/main" id="{ABB87C5C-F4A0-4F26-8297-F23348FD874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30541" y="1425661"/>
            <a:ext cx="609600" cy="609600"/>
          </a:xfrm>
          <a:prstGeom prst="rect">
            <a:avLst/>
          </a:prstGeom>
        </p:spPr>
      </p:pic>
      <p:pic>
        <p:nvPicPr>
          <p:cNvPr id="8" name="ttsMP3.com_VoiceText_2025-1-24_0-36-45">
            <a:hlinkClick r:id="" action="ppaction://media"/>
            <a:extLst>
              <a:ext uri="{FF2B5EF4-FFF2-40B4-BE49-F238E27FC236}">
                <a16:creationId xmlns:a16="http://schemas.microsoft.com/office/drawing/2014/main" id="{6D97E320-C44F-4430-9E29-0E2AB2F197D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534588" y="2084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74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994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44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6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844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94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67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109</Words>
  <Application>Microsoft Office PowerPoint</Application>
  <PresentationFormat>Widescreen</PresentationFormat>
  <Paragraphs>42</Paragraphs>
  <Slides>17</Slides>
  <Notes>6</Notes>
  <HiddenSlides>0</HiddenSlides>
  <MMClips>32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58</cp:revision>
  <dcterms:created xsi:type="dcterms:W3CDTF">2025-01-23T17:49:13Z</dcterms:created>
  <dcterms:modified xsi:type="dcterms:W3CDTF">2025-01-23T22:04:55Z</dcterms:modified>
</cp:coreProperties>
</file>