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1" r:id="rId13"/>
    <p:sldId id="316" r:id="rId14"/>
    <p:sldId id="322" r:id="rId15"/>
    <p:sldId id="337" r:id="rId16"/>
    <p:sldId id="338" r:id="rId17"/>
    <p:sldId id="320" r:id="rId18"/>
    <p:sldId id="33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A2D"/>
    <a:srgbClr val="915647"/>
    <a:srgbClr val="F9D63E"/>
    <a:srgbClr val="D97F44"/>
    <a:srgbClr val="CE9546"/>
    <a:srgbClr val="F5D494"/>
    <a:srgbClr val="F2BC74"/>
    <a:srgbClr val="F4BB78"/>
    <a:srgbClr val="D9A26E"/>
    <a:srgbClr val="AB6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7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8FF17-BD89-430D-8091-58FF7D6B2B5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25CF9-DFA2-43D9-BAA1-190C7896D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2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3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16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9F7A-F9A7-43B2-8B7B-E65657EE8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0E384-71C3-4949-B3E4-36D762B34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88EA-2880-4852-A4ED-FBE0F58D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7331-4736-46C4-BBC8-FF013AAC521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55A4B-1E06-4DE4-ADDF-6E69F15F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2014-1B33-485A-94A3-6F47680C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D544-8E50-41F0-87AE-94A292AC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1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08F4-D74A-4705-8252-8B49FA42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C195A-9E6F-4FDC-A6FA-82904D0A9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448A-2F6C-4A99-840A-BA421424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7331-4736-46C4-BBC8-FF013AAC521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0F8D8-93A5-4690-9F20-70572AA5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72D27-3F75-4309-9D89-D15FBD9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D544-8E50-41F0-87AE-94A292AC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2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3DF56-0353-4B59-B4ED-8E66238D8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331AF-063F-4EE8-96D8-C1E17481F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B28C8-17B6-41B2-B79B-822C1408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7331-4736-46C4-BBC8-FF013AAC521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D8784-2AF7-4835-95C5-7198E978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300D5-3722-4074-9AB6-81248DDC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D544-8E50-41F0-87AE-94A292AC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12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35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9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74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89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71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21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71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8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7C9B-EEC2-4400-9AC8-373F9BE4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3B79-5192-4539-9EAB-558786D7A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9149A-4012-48FA-977D-4DAECCB5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7331-4736-46C4-BBC8-FF013AAC521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E1536-7FD9-467C-8379-E81EA1A2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4B6F6-DD3C-404D-8EB6-18B2CE51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D544-8E50-41F0-87AE-94A292AC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73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63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42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4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C4E5-00BA-4437-B2E2-9E73F3FA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3660-B1E6-4C23-B75E-A20B4BAD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3D567-E4FB-4287-99ED-02521E50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7331-4736-46C4-BBC8-FF013AAC521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E2D03-F369-40B6-A12E-2A5E7EC2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3E4B0-48A9-4999-951C-93867EC2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D544-8E50-41F0-87AE-94A292AC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2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A2AB-CD97-45F0-BDEA-6D2589B4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C18A-8CE8-447D-A525-772FB44BD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75C5F-C8C3-4BC1-BAD3-67829224C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D3A74-AF5D-4B65-8489-95AFC86D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7331-4736-46C4-BBC8-FF013AAC521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9F20A-79EC-41F5-8CC8-76638F5E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166C-28A0-4375-8061-9C259062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D544-8E50-41F0-87AE-94A292AC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E09C-A803-4FC6-B29F-324FB205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54A5C-3986-41D9-A331-94677A7E8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F5753-0B6F-42FE-955A-307D2DF31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55335-FAFE-42AD-BEB1-0BAA6E511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2CFE8-E110-4597-B776-2E9165BE7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11D7D-352A-475F-8878-F725F76A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7331-4736-46C4-BBC8-FF013AAC521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E794B-A21B-4684-8994-840C8CE0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80979-6748-4C41-8438-A549C06F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D544-8E50-41F0-87AE-94A292AC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3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3BA8-0C56-4928-8D2D-A59E1BD0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A1944-6E64-4306-9151-38F99B24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7331-4736-46C4-BBC8-FF013AAC521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9004C-9CA6-4BBC-A7D4-04E3242A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EEFB-1F08-495D-819C-0C0C19F1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D544-8E50-41F0-87AE-94A292AC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9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506DB-7484-48A0-90AB-E2F68A88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7331-4736-46C4-BBC8-FF013AAC521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98C6D-6C40-4B20-B37F-7E74382D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94056-B4D3-4B85-B3D8-3DE1FE2B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D544-8E50-41F0-87AE-94A292AC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9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43A9-82D8-4E82-AEC0-1C13D850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CD93-84FE-4902-8200-240CDA643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A322-E769-4B3B-8529-E00B1AB70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C3DE7-3FEA-4405-8679-97A023CC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7331-4736-46C4-BBC8-FF013AAC521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17D3B-F602-434B-952F-B10F3B5B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956CE-8DBC-4FA7-89CC-80DF1D0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D544-8E50-41F0-87AE-94A292AC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D298-B0E5-426A-A1CE-61B53EAB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2E9F7-939B-4C37-884E-747689153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4D28C-639E-408D-AAD0-95E3D13D4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FD738-3DAB-4563-BFFD-BF6995E1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7331-4736-46C4-BBC8-FF013AAC521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39C70-3DF7-4B2D-9EF8-096CB6AE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ECDF9-8B27-4937-ACB9-F63D4C36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D544-8E50-41F0-87AE-94A292AC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5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82D8F-F873-44E0-BC46-53797175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5CA10-28F8-4222-86FF-667EC18F6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EA4C2-38A7-4EE6-9F8F-6F2C2A1F0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37331-4736-46C4-BBC8-FF013AAC521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1235F-45CF-4C0B-8B27-F44D5C477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55808-DF53-44A0-A69B-ECC28BC77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5D544-8E50-41F0-87AE-94A292AC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3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3.mp3"/><Relationship Id="rId7" Type="http://schemas.microsoft.com/office/2007/relationships/hdphoto" Target="../media/hdphoto1.wdp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3.mp3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3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6" Type="http://schemas.openxmlformats.org/officeDocument/2006/relationships/audio" Target="../media/media23.mp3"/><Relationship Id="rId5" Type="http://schemas.microsoft.com/office/2007/relationships/media" Target="../media/media23.mp3"/><Relationship Id="rId4" Type="http://schemas.openxmlformats.org/officeDocument/2006/relationships/audio" Target="../media/media3.mp3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mp3"/><Relationship Id="rId3" Type="http://schemas.microsoft.com/office/2007/relationships/media" Target="../media/media5.mp3"/><Relationship Id="rId7" Type="http://schemas.microsoft.com/office/2007/relationships/media" Target="../media/media7.mp3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6.mp3"/><Relationship Id="rId5" Type="http://schemas.microsoft.com/office/2007/relationships/media" Target="../media/media6.mp3"/><Relationship Id="rId10" Type="http://schemas.openxmlformats.org/officeDocument/2006/relationships/image" Target="../media/image1.png"/><Relationship Id="rId4" Type="http://schemas.openxmlformats.org/officeDocument/2006/relationships/audio" Target="../media/media5.mp3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4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audio" Target="../media/media15.mp3"/><Relationship Id="rId5" Type="http://schemas.microsoft.com/office/2007/relationships/media" Target="../media/media15.mp3"/><Relationship Id="rId4" Type="http://schemas.openxmlformats.org/officeDocument/2006/relationships/audio" Target="../media/media14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351443" y="256500"/>
            <a:ext cx="852803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>
                <a:ln>
                  <a:solidFill>
                    <a:sysClr val="windowText" lastClr="000000"/>
                  </a:solidFill>
                </a:ln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P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lang="en-US" sz="8800" dirty="0">
                <a:ln>
                  <a:solidFill>
                    <a:sysClr val="windowText" lastClr="000000"/>
                  </a:solidFill>
                </a:ln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P</a:t>
            </a:r>
            <a:r>
              <a:rPr lang="en-US" sz="8000" dirty="0">
                <a:solidFill>
                  <a:sysClr val="windowText" lastClr="000000"/>
                </a:solidFill>
                <a:latin typeface="Calibri" panose="020F0502020204030204"/>
              </a:rPr>
              <a:t>enguin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7EA8A04D-0E89-4266-83EC-B3BF48EEB8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621D889D-C4AE-4375-9C31-F217A8B5C1DD}"/>
              </a:ext>
            </a:extLst>
          </p:cNvPr>
          <p:cNvGrpSpPr/>
          <p:nvPr/>
        </p:nvGrpSpPr>
        <p:grpSpPr>
          <a:xfrm>
            <a:off x="7399903" y="393231"/>
            <a:ext cx="4277367" cy="6239040"/>
            <a:chOff x="2390581" y="381001"/>
            <a:chExt cx="4277367" cy="623904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D23F4B3-64A7-4284-B52F-8C39A4A51E65}"/>
                </a:ext>
              </a:extLst>
            </p:cNvPr>
            <p:cNvSpPr/>
            <p:nvPr/>
          </p:nvSpPr>
          <p:spPr>
            <a:xfrm rot="19307679">
              <a:off x="5846419" y="2641197"/>
              <a:ext cx="821529" cy="1915557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40EC30A-71B2-4B3E-8BEB-A2B4FF4ABFD7}"/>
                </a:ext>
              </a:extLst>
            </p:cNvPr>
            <p:cNvSpPr/>
            <p:nvPr/>
          </p:nvSpPr>
          <p:spPr>
            <a:xfrm rot="2564310">
              <a:off x="2390581" y="2641196"/>
              <a:ext cx="821529" cy="1915557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19C816C8-BB41-46B4-9E28-1E86C6BC4B18}"/>
                </a:ext>
              </a:extLst>
            </p:cNvPr>
            <p:cNvSpPr/>
            <p:nvPr/>
          </p:nvSpPr>
          <p:spPr>
            <a:xfrm>
              <a:off x="2948115" y="5685184"/>
              <a:ext cx="1133556" cy="886072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ED1DFE1B-E80D-46CA-A50E-CB5577CD376F}"/>
                </a:ext>
              </a:extLst>
            </p:cNvPr>
            <p:cNvSpPr/>
            <p:nvPr/>
          </p:nvSpPr>
          <p:spPr>
            <a:xfrm flipH="1">
              <a:off x="4683541" y="5733969"/>
              <a:ext cx="1133556" cy="886072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1">
              <a:extLst>
                <a:ext uri="{FF2B5EF4-FFF2-40B4-BE49-F238E27FC236}">
                  <a16:creationId xmlns:a16="http://schemas.microsoft.com/office/drawing/2014/main" id="{569F1D22-7B75-4594-8488-CF824B8F67CC}"/>
                </a:ext>
              </a:extLst>
            </p:cNvPr>
            <p:cNvSpPr/>
            <p:nvPr/>
          </p:nvSpPr>
          <p:spPr>
            <a:xfrm>
              <a:off x="2565400" y="2144192"/>
              <a:ext cx="3936999" cy="4190999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13">
              <a:extLst>
                <a:ext uri="{FF2B5EF4-FFF2-40B4-BE49-F238E27FC236}">
                  <a16:creationId xmlns:a16="http://schemas.microsoft.com/office/drawing/2014/main" id="{DEF25610-4AA9-4422-8D58-4C6152BC73D6}"/>
                </a:ext>
              </a:extLst>
            </p:cNvPr>
            <p:cNvSpPr/>
            <p:nvPr/>
          </p:nvSpPr>
          <p:spPr>
            <a:xfrm>
              <a:off x="3167270" y="2484637"/>
              <a:ext cx="2733838" cy="3506374"/>
            </a:xfrm>
            <a:custGeom>
              <a:avLst/>
              <a:gdLst>
                <a:gd name="connsiteX0" fmla="*/ 0 w 2451653"/>
                <a:gd name="connsiteY0" fmla="*/ 1753106 h 3506212"/>
                <a:gd name="connsiteX1" fmla="*/ 1225827 w 2451653"/>
                <a:gd name="connsiteY1" fmla="*/ 0 h 3506212"/>
                <a:gd name="connsiteX2" fmla="*/ 2451654 w 2451653"/>
                <a:gd name="connsiteY2" fmla="*/ 1753106 h 3506212"/>
                <a:gd name="connsiteX3" fmla="*/ 1225827 w 2451653"/>
                <a:gd name="connsiteY3" fmla="*/ 3506212 h 3506212"/>
                <a:gd name="connsiteX4" fmla="*/ 0 w 2451653"/>
                <a:gd name="connsiteY4" fmla="*/ 1753106 h 3506212"/>
                <a:gd name="connsiteX0" fmla="*/ 0 w 2451654"/>
                <a:gd name="connsiteY0" fmla="*/ 1753106 h 3506374"/>
                <a:gd name="connsiteX1" fmla="*/ 1225827 w 2451654"/>
                <a:gd name="connsiteY1" fmla="*/ 0 h 3506374"/>
                <a:gd name="connsiteX2" fmla="*/ 2451654 w 2451654"/>
                <a:gd name="connsiteY2" fmla="*/ 1753106 h 3506374"/>
                <a:gd name="connsiteX3" fmla="*/ 1225827 w 2451654"/>
                <a:gd name="connsiteY3" fmla="*/ 3506212 h 3506374"/>
                <a:gd name="connsiteX4" fmla="*/ 0 w 2451654"/>
                <a:gd name="connsiteY4" fmla="*/ 1753106 h 350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1654" h="3506374">
                  <a:moveTo>
                    <a:pt x="0" y="1753106"/>
                  </a:moveTo>
                  <a:cubicBezTo>
                    <a:pt x="0" y="784892"/>
                    <a:pt x="548821" y="0"/>
                    <a:pt x="1225827" y="0"/>
                  </a:cubicBezTo>
                  <a:cubicBezTo>
                    <a:pt x="1902833" y="0"/>
                    <a:pt x="2451654" y="784892"/>
                    <a:pt x="2451654" y="1753106"/>
                  </a:cubicBezTo>
                  <a:cubicBezTo>
                    <a:pt x="2451654" y="2721320"/>
                    <a:pt x="2393163" y="3519464"/>
                    <a:pt x="1225827" y="3506212"/>
                  </a:cubicBezTo>
                  <a:cubicBezTo>
                    <a:pt x="58491" y="3492960"/>
                    <a:pt x="0" y="2721320"/>
                    <a:pt x="0" y="175310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3C335D-3A6A-4A1C-9454-762CFCD291E8}"/>
                </a:ext>
              </a:extLst>
            </p:cNvPr>
            <p:cNvSpPr/>
            <p:nvPr/>
          </p:nvSpPr>
          <p:spPr>
            <a:xfrm rot="20394628">
              <a:off x="6029161" y="2915990"/>
              <a:ext cx="308979" cy="601460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13232BA-6B92-4FF9-A51D-1420048F20D5}"/>
                </a:ext>
              </a:extLst>
            </p:cNvPr>
            <p:cNvSpPr/>
            <p:nvPr/>
          </p:nvSpPr>
          <p:spPr>
            <a:xfrm rot="1061487" flipH="1">
              <a:off x="2734892" y="2962747"/>
              <a:ext cx="308979" cy="601460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1">
              <a:extLst>
                <a:ext uri="{FF2B5EF4-FFF2-40B4-BE49-F238E27FC236}">
                  <a16:creationId xmlns:a16="http://schemas.microsoft.com/office/drawing/2014/main" id="{9574C3FF-6FB2-4769-8162-B73B1355FC85}"/>
                </a:ext>
              </a:extLst>
            </p:cNvPr>
            <p:cNvSpPr/>
            <p:nvPr/>
          </p:nvSpPr>
          <p:spPr>
            <a:xfrm>
              <a:off x="2476338" y="381001"/>
              <a:ext cx="4026061" cy="3048000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C5D0CD-1F0C-4AA4-B894-1C5A5C347D57}"/>
                </a:ext>
              </a:extLst>
            </p:cNvPr>
            <p:cNvSpPr/>
            <p:nvPr/>
          </p:nvSpPr>
          <p:spPr>
            <a:xfrm>
              <a:off x="4609515" y="1351101"/>
              <a:ext cx="1510748" cy="19644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A2BA8D5-FD0A-4940-BE81-9D540AFF4708}"/>
                </a:ext>
              </a:extLst>
            </p:cNvPr>
            <p:cNvSpPr/>
            <p:nvPr/>
          </p:nvSpPr>
          <p:spPr>
            <a:xfrm>
              <a:off x="2884467" y="1332199"/>
              <a:ext cx="1510748" cy="19644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3919781-C9B9-4423-8667-E500B5C25942}"/>
                </a:ext>
              </a:extLst>
            </p:cNvPr>
            <p:cNvSpPr/>
            <p:nvPr/>
          </p:nvSpPr>
          <p:spPr>
            <a:xfrm>
              <a:off x="5208103" y="1778389"/>
              <a:ext cx="494785" cy="49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CEB5B31-805E-42BA-B8BF-D858140DBD27}"/>
                </a:ext>
              </a:extLst>
            </p:cNvPr>
            <p:cNvSpPr/>
            <p:nvPr/>
          </p:nvSpPr>
          <p:spPr>
            <a:xfrm>
              <a:off x="5400166" y="1915124"/>
              <a:ext cx="110657" cy="110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FEE0C5E-65B8-4A28-A6C0-FB698407BF90}"/>
                </a:ext>
              </a:extLst>
            </p:cNvPr>
            <p:cNvSpPr/>
            <p:nvPr/>
          </p:nvSpPr>
          <p:spPr>
            <a:xfrm>
              <a:off x="3315120" y="1808521"/>
              <a:ext cx="494785" cy="49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7E76305-E349-44AE-BD23-CCE7829220E7}"/>
                </a:ext>
              </a:extLst>
            </p:cNvPr>
            <p:cNvSpPr/>
            <p:nvPr/>
          </p:nvSpPr>
          <p:spPr>
            <a:xfrm>
              <a:off x="3507183" y="1945256"/>
              <a:ext cx="110657" cy="110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20">
              <a:extLst>
                <a:ext uri="{FF2B5EF4-FFF2-40B4-BE49-F238E27FC236}">
                  <a16:creationId xmlns:a16="http://schemas.microsoft.com/office/drawing/2014/main" id="{60ECEECF-C7B0-4D4C-8D42-B0B1E787A6AE}"/>
                </a:ext>
              </a:extLst>
            </p:cNvPr>
            <p:cNvSpPr/>
            <p:nvPr/>
          </p:nvSpPr>
          <p:spPr>
            <a:xfrm rot="5400000">
              <a:off x="4056301" y="1703628"/>
              <a:ext cx="950436" cy="2500312"/>
            </a:xfrm>
            <a:custGeom>
              <a:avLst/>
              <a:gdLst>
                <a:gd name="connsiteX0" fmla="*/ 0 w 950435"/>
                <a:gd name="connsiteY0" fmla="*/ 1250156 h 2500312"/>
                <a:gd name="connsiteX1" fmla="*/ 475218 w 950435"/>
                <a:gd name="connsiteY1" fmla="*/ 0 h 2500312"/>
                <a:gd name="connsiteX2" fmla="*/ 950436 w 950435"/>
                <a:gd name="connsiteY2" fmla="*/ 1250156 h 2500312"/>
                <a:gd name="connsiteX3" fmla="*/ 475218 w 950435"/>
                <a:gd name="connsiteY3" fmla="*/ 2500312 h 2500312"/>
                <a:gd name="connsiteX4" fmla="*/ 0 w 950435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436" h="2500312">
                  <a:moveTo>
                    <a:pt x="0" y="1250156"/>
                  </a:moveTo>
                  <a:cubicBezTo>
                    <a:pt x="0" y="559714"/>
                    <a:pt x="212762" y="0"/>
                    <a:pt x="475218" y="0"/>
                  </a:cubicBezTo>
                  <a:cubicBezTo>
                    <a:pt x="737674" y="0"/>
                    <a:pt x="926623" y="254914"/>
                    <a:pt x="950436" y="1250156"/>
                  </a:cubicBezTo>
                  <a:cubicBezTo>
                    <a:pt x="912338" y="2362079"/>
                    <a:pt x="737674" y="2500312"/>
                    <a:pt x="475218" y="2500312"/>
                  </a:cubicBezTo>
                  <a:cubicBezTo>
                    <a:pt x="212762" y="2500312"/>
                    <a:pt x="0" y="1940598"/>
                    <a:pt x="0" y="12501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26">
              <a:extLst>
                <a:ext uri="{FF2B5EF4-FFF2-40B4-BE49-F238E27FC236}">
                  <a16:creationId xmlns:a16="http://schemas.microsoft.com/office/drawing/2014/main" id="{D7F5ECBD-87F6-43ED-B8CC-0D3E84DD348D}"/>
                </a:ext>
              </a:extLst>
            </p:cNvPr>
            <p:cNvSpPr/>
            <p:nvPr/>
          </p:nvSpPr>
          <p:spPr>
            <a:xfrm>
              <a:off x="4123246" y="2310643"/>
              <a:ext cx="680795" cy="648887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rgbClr val="EDBB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231">
            <a:extLst>
              <a:ext uri="{FF2B5EF4-FFF2-40B4-BE49-F238E27FC236}">
                <a16:creationId xmlns:a16="http://schemas.microsoft.com/office/drawing/2014/main" id="{3B5ABB64-6F1F-40C7-B938-AD66B6520891}"/>
              </a:ext>
            </a:extLst>
          </p:cNvPr>
          <p:cNvGrpSpPr/>
          <p:nvPr/>
        </p:nvGrpSpPr>
        <p:grpSpPr>
          <a:xfrm>
            <a:off x="6920007" y="472700"/>
            <a:ext cx="3859170" cy="6156246"/>
            <a:chOff x="3579258" y="-263591"/>
            <a:chExt cx="4153328" cy="6625495"/>
          </a:xfrm>
        </p:grpSpPr>
        <p:sp>
          <p:nvSpPr>
            <p:cNvPr id="233" name="Rectangle 18">
              <a:extLst>
                <a:ext uri="{FF2B5EF4-FFF2-40B4-BE49-F238E27FC236}">
                  <a16:creationId xmlns:a16="http://schemas.microsoft.com/office/drawing/2014/main" id="{6C2964A8-2151-4FAA-B5AC-CCB3DF02F430}"/>
                </a:ext>
              </a:extLst>
            </p:cNvPr>
            <p:cNvSpPr/>
            <p:nvPr/>
          </p:nvSpPr>
          <p:spPr>
            <a:xfrm>
              <a:off x="3619494" y="4522871"/>
              <a:ext cx="1716789" cy="1751228"/>
            </a:xfrm>
            <a:custGeom>
              <a:avLst/>
              <a:gdLst>
                <a:gd name="connsiteX0" fmla="*/ 0 w 1368165"/>
                <a:gd name="connsiteY0" fmla="*/ 0 h 1179914"/>
                <a:gd name="connsiteX1" fmla="*/ 1368165 w 1368165"/>
                <a:gd name="connsiteY1" fmla="*/ 0 h 1179914"/>
                <a:gd name="connsiteX2" fmla="*/ 1368165 w 1368165"/>
                <a:gd name="connsiteY2" fmla="*/ 1179914 h 1179914"/>
                <a:gd name="connsiteX3" fmla="*/ 0 w 1368165"/>
                <a:gd name="connsiteY3" fmla="*/ 1179914 h 1179914"/>
                <a:gd name="connsiteX4" fmla="*/ 0 w 1368165"/>
                <a:gd name="connsiteY4" fmla="*/ 0 h 1179914"/>
                <a:gd name="connsiteX0" fmla="*/ 0 w 1634865"/>
                <a:gd name="connsiteY0" fmla="*/ 57150 h 1179914"/>
                <a:gd name="connsiteX1" fmla="*/ 1634865 w 1634865"/>
                <a:gd name="connsiteY1" fmla="*/ 0 h 1179914"/>
                <a:gd name="connsiteX2" fmla="*/ 1634865 w 1634865"/>
                <a:gd name="connsiteY2" fmla="*/ 1179914 h 1179914"/>
                <a:gd name="connsiteX3" fmla="*/ 266700 w 1634865"/>
                <a:gd name="connsiteY3" fmla="*/ 1179914 h 1179914"/>
                <a:gd name="connsiteX4" fmla="*/ 0 w 1634865"/>
                <a:gd name="connsiteY4" fmla="*/ 57150 h 11799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47565"/>
                <a:gd name="connsiteY0" fmla="*/ 57150 h 1700614"/>
                <a:gd name="connsiteX1" fmla="*/ 1634865 w 1647565"/>
                <a:gd name="connsiteY1" fmla="*/ 0 h 1700614"/>
                <a:gd name="connsiteX2" fmla="*/ 1647565 w 1647565"/>
                <a:gd name="connsiteY2" fmla="*/ 1618064 h 1700614"/>
                <a:gd name="connsiteX3" fmla="*/ 666750 w 1647565"/>
                <a:gd name="connsiteY3" fmla="*/ 1700614 h 1700614"/>
                <a:gd name="connsiteX4" fmla="*/ 0 w 1647565"/>
                <a:gd name="connsiteY4" fmla="*/ 57150 h 1700614"/>
                <a:gd name="connsiteX0" fmla="*/ 0 w 1647565"/>
                <a:gd name="connsiteY0" fmla="*/ 57150 h 1714857"/>
                <a:gd name="connsiteX1" fmla="*/ 1634865 w 1647565"/>
                <a:gd name="connsiteY1" fmla="*/ 0 h 1714857"/>
                <a:gd name="connsiteX2" fmla="*/ 1647565 w 1647565"/>
                <a:gd name="connsiteY2" fmla="*/ 1618064 h 1714857"/>
                <a:gd name="connsiteX3" fmla="*/ 666750 w 1647565"/>
                <a:gd name="connsiteY3" fmla="*/ 1700614 h 1714857"/>
                <a:gd name="connsiteX4" fmla="*/ 0 w 1647565"/>
                <a:gd name="connsiteY4" fmla="*/ 57150 h 1714857"/>
                <a:gd name="connsiteX0" fmla="*/ 0 w 1647565"/>
                <a:gd name="connsiteY0" fmla="*/ 57150 h 1751228"/>
                <a:gd name="connsiteX1" fmla="*/ 1634865 w 1647565"/>
                <a:gd name="connsiteY1" fmla="*/ 0 h 1751228"/>
                <a:gd name="connsiteX2" fmla="*/ 1647565 w 1647565"/>
                <a:gd name="connsiteY2" fmla="*/ 1618064 h 1751228"/>
                <a:gd name="connsiteX3" fmla="*/ 666750 w 1647565"/>
                <a:gd name="connsiteY3" fmla="*/ 1700614 h 1751228"/>
                <a:gd name="connsiteX4" fmla="*/ 0 w 1647565"/>
                <a:gd name="connsiteY4" fmla="*/ 57150 h 1751228"/>
                <a:gd name="connsiteX0" fmla="*/ 0 w 1716789"/>
                <a:gd name="connsiteY0" fmla="*/ 57150 h 1751228"/>
                <a:gd name="connsiteX1" fmla="*/ 1634865 w 1716789"/>
                <a:gd name="connsiteY1" fmla="*/ 0 h 1751228"/>
                <a:gd name="connsiteX2" fmla="*/ 1647565 w 1716789"/>
                <a:gd name="connsiteY2" fmla="*/ 1618064 h 1751228"/>
                <a:gd name="connsiteX3" fmla="*/ 666750 w 1716789"/>
                <a:gd name="connsiteY3" fmla="*/ 1700614 h 1751228"/>
                <a:gd name="connsiteX4" fmla="*/ 0 w 1716789"/>
                <a:gd name="connsiteY4" fmla="*/ 57150 h 175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789" h="1751228">
                  <a:moveTo>
                    <a:pt x="0" y="57150"/>
                  </a:moveTo>
                  <a:lnTo>
                    <a:pt x="1634865" y="0"/>
                  </a:lnTo>
                  <a:cubicBezTo>
                    <a:pt x="1639098" y="539355"/>
                    <a:pt x="1808432" y="1129509"/>
                    <a:pt x="1647565" y="1618064"/>
                  </a:cubicBezTo>
                  <a:cubicBezTo>
                    <a:pt x="1511127" y="1791631"/>
                    <a:pt x="987338" y="1768347"/>
                    <a:pt x="666750" y="1700614"/>
                  </a:cubicBezTo>
                  <a:cubicBezTo>
                    <a:pt x="31750" y="1425843"/>
                    <a:pt x="82550" y="636721"/>
                    <a:pt x="0" y="57150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18">
              <a:extLst>
                <a:ext uri="{FF2B5EF4-FFF2-40B4-BE49-F238E27FC236}">
                  <a16:creationId xmlns:a16="http://schemas.microsoft.com/office/drawing/2014/main" id="{66C79C79-2A3E-4CD3-ACBE-14AC89871EAE}"/>
                </a:ext>
              </a:extLst>
            </p:cNvPr>
            <p:cNvSpPr/>
            <p:nvPr/>
          </p:nvSpPr>
          <p:spPr>
            <a:xfrm flipH="1">
              <a:off x="5603419" y="4610676"/>
              <a:ext cx="1702502" cy="1751228"/>
            </a:xfrm>
            <a:custGeom>
              <a:avLst/>
              <a:gdLst>
                <a:gd name="connsiteX0" fmla="*/ 0 w 1368165"/>
                <a:gd name="connsiteY0" fmla="*/ 0 h 1179914"/>
                <a:gd name="connsiteX1" fmla="*/ 1368165 w 1368165"/>
                <a:gd name="connsiteY1" fmla="*/ 0 h 1179914"/>
                <a:gd name="connsiteX2" fmla="*/ 1368165 w 1368165"/>
                <a:gd name="connsiteY2" fmla="*/ 1179914 h 1179914"/>
                <a:gd name="connsiteX3" fmla="*/ 0 w 1368165"/>
                <a:gd name="connsiteY3" fmla="*/ 1179914 h 1179914"/>
                <a:gd name="connsiteX4" fmla="*/ 0 w 1368165"/>
                <a:gd name="connsiteY4" fmla="*/ 0 h 1179914"/>
                <a:gd name="connsiteX0" fmla="*/ 0 w 1634865"/>
                <a:gd name="connsiteY0" fmla="*/ 57150 h 1179914"/>
                <a:gd name="connsiteX1" fmla="*/ 1634865 w 1634865"/>
                <a:gd name="connsiteY1" fmla="*/ 0 h 1179914"/>
                <a:gd name="connsiteX2" fmla="*/ 1634865 w 1634865"/>
                <a:gd name="connsiteY2" fmla="*/ 1179914 h 1179914"/>
                <a:gd name="connsiteX3" fmla="*/ 266700 w 1634865"/>
                <a:gd name="connsiteY3" fmla="*/ 1179914 h 1179914"/>
                <a:gd name="connsiteX4" fmla="*/ 0 w 1634865"/>
                <a:gd name="connsiteY4" fmla="*/ 57150 h 11799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47565"/>
                <a:gd name="connsiteY0" fmla="*/ 57150 h 1700614"/>
                <a:gd name="connsiteX1" fmla="*/ 1634865 w 1647565"/>
                <a:gd name="connsiteY1" fmla="*/ 0 h 1700614"/>
                <a:gd name="connsiteX2" fmla="*/ 1647565 w 1647565"/>
                <a:gd name="connsiteY2" fmla="*/ 1618064 h 1700614"/>
                <a:gd name="connsiteX3" fmla="*/ 666750 w 1647565"/>
                <a:gd name="connsiteY3" fmla="*/ 1700614 h 1700614"/>
                <a:gd name="connsiteX4" fmla="*/ 0 w 1647565"/>
                <a:gd name="connsiteY4" fmla="*/ 57150 h 1700614"/>
                <a:gd name="connsiteX0" fmla="*/ 0 w 1647565"/>
                <a:gd name="connsiteY0" fmla="*/ 57150 h 1714857"/>
                <a:gd name="connsiteX1" fmla="*/ 1634865 w 1647565"/>
                <a:gd name="connsiteY1" fmla="*/ 0 h 1714857"/>
                <a:gd name="connsiteX2" fmla="*/ 1647565 w 1647565"/>
                <a:gd name="connsiteY2" fmla="*/ 1618064 h 1714857"/>
                <a:gd name="connsiteX3" fmla="*/ 666750 w 1647565"/>
                <a:gd name="connsiteY3" fmla="*/ 1700614 h 1714857"/>
                <a:gd name="connsiteX4" fmla="*/ 0 w 1647565"/>
                <a:gd name="connsiteY4" fmla="*/ 57150 h 1714857"/>
                <a:gd name="connsiteX0" fmla="*/ 0 w 1647565"/>
                <a:gd name="connsiteY0" fmla="*/ 57150 h 1751228"/>
                <a:gd name="connsiteX1" fmla="*/ 1634865 w 1647565"/>
                <a:gd name="connsiteY1" fmla="*/ 0 h 1751228"/>
                <a:gd name="connsiteX2" fmla="*/ 1647565 w 1647565"/>
                <a:gd name="connsiteY2" fmla="*/ 1618064 h 1751228"/>
                <a:gd name="connsiteX3" fmla="*/ 666750 w 1647565"/>
                <a:gd name="connsiteY3" fmla="*/ 1700614 h 1751228"/>
                <a:gd name="connsiteX4" fmla="*/ 0 w 1647565"/>
                <a:gd name="connsiteY4" fmla="*/ 57150 h 1751228"/>
                <a:gd name="connsiteX0" fmla="*/ 0 w 1716789"/>
                <a:gd name="connsiteY0" fmla="*/ 57150 h 1751228"/>
                <a:gd name="connsiteX1" fmla="*/ 1634865 w 1716789"/>
                <a:gd name="connsiteY1" fmla="*/ 0 h 1751228"/>
                <a:gd name="connsiteX2" fmla="*/ 1647565 w 1716789"/>
                <a:gd name="connsiteY2" fmla="*/ 1618064 h 1751228"/>
                <a:gd name="connsiteX3" fmla="*/ 666750 w 1716789"/>
                <a:gd name="connsiteY3" fmla="*/ 1700614 h 1751228"/>
                <a:gd name="connsiteX4" fmla="*/ 0 w 1716789"/>
                <a:gd name="connsiteY4" fmla="*/ 57150 h 1751228"/>
                <a:gd name="connsiteX0" fmla="*/ 0 w 1702502"/>
                <a:gd name="connsiteY0" fmla="*/ 52387 h 1751228"/>
                <a:gd name="connsiteX1" fmla="*/ 1620578 w 1702502"/>
                <a:gd name="connsiteY1" fmla="*/ 0 h 1751228"/>
                <a:gd name="connsiteX2" fmla="*/ 1633278 w 1702502"/>
                <a:gd name="connsiteY2" fmla="*/ 1618064 h 1751228"/>
                <a:gd name="connsiteX3" fmla="*/ 652463 w 1702502"/>
                <a:gd name="connsiteY3" fmla="*/ 1700614 h 1751228"/>
                <a:gd name="connsiteX4" fmla="*/ 0 w 1702502"/>
                <a:gd name="connsiteY4" fmla="*/ 52387 h 1751228"/>
                <a:gd name="connsiteX0" fmla="*/ 0 w 1702502"/>
                <a:gd name="connsiteY0" fmla="*/ 52387 h 1751228"/>
                <a:gd name="connsiteX1" fmla="*/ 1620578 w 1702502"/>
                <a:gd name="connsiteY1" fmla="*/ 0 h 1751228"/>
                <a:gd name="connsiteX2" fmla="*/ 1633278 w 1702502"/>
                <a:gd name="connsiteY2" fmla="*/ 1618064 h 1751228"/>
                <a:gd name="connsiteX3" fmla="*/ 652463 w 1702502"/>
                <a:gd name="connsiteY3" fmla="*/ 1700614 h 1751228"/>
                <a:gd name="connsiteX4" fmla="*/ 0 w 1702502"/>
                <a:gd name="connsiteY4" fmla="*/ 52387 h 175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502" h="1751228">
                  <a:moveTo>
                    <a:pt x="0" y="52387"/>
                  </a:moveTo>
                  <a:lnTo>
                    <a:pt x="1620578" y="0"/>
                  </a:lnTo>
                  <a:cubicBezTo>
                    <a:pt x="1624811" y="539355"/>
                    <a:pt x="1794145" y="1129509"/>
                    <a:pt x="1633278" y="1618064"/>
                  </a:cubicBezTo>
                  <a:cubicBezTo>
                    <a:pt x="1496840" y="1791631"/>
                    <a:pt x="973051" y="1768347"/>
                    <a:pt x="652463" y="1700614"/>
                  </a:cubicBezTo>
                  <a:cubicBezTo>
                    <a:pt x="17463" y="1425843"/>
                    <a:pt x="6350" y="651008"/>
                    <a:pt x="0" y="5238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Rectangle 17">
              <a:extLst>
                <a:ext uri="{FF2B5EF4-FFF2-40B4-BE49-F238E27FC236}">
                  <a16:creationId xmlns:a16="http://schemas.microsoft.com/office/drawing/2014/main" id="{B9106F26-F1CB-48B3-9912-AD086EE37D73}"/>
                </a:ext>
              </a:extLst>
            </p:cNvPr>
            <p:cNvSpPr/>
            <p:nvPr/>
          </p:nvSpPr>
          <p:spPr>
            <a:xfrm>
              <a:off x="3612752" y="2687676"/>
              <a:ext cx="3735984" cy="2910817"/>
            </a:xfrm>
            <a:custGeom>
              <a:avLst/>
              <a:gdLst>
                <a:gd name="connsiteX0" fmla="*/ 0 w 3505200"/>
                <a:gd name="connsiteY0" fmla="*/ 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0 w 3505200"/>
                <a:gd name="connsiteY4" fmla="*/ 0 h 2200053"/>
                <a:gd name="connsiteX0" fmla="*/ 304800 w 3505200"/>
                <a:gd name="connsiteY0" fmla="*/ 5080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304800 w 3505200"/>
                <a:gd name="connsiteY4" fmla="*/ 50800 h 2200053"/>
                <a:gd name="connsiteX0" fmla="*/ 304800 w 3505200"/>
                <a:gd name="connsiteY0" fmla="*/ 5080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304800 w 3505200"/>
                <a:gd name="connsiteY4" fmla="*/ 50800 h 2200053"/>
                <a:gd name="connsiteX0" fmla="*/ 334681 w 3535081"/>
                <a:gd name="connsiteY0" fmla="*/ 50800 h 2200053"/>
                <a:gd name="connsiteX1" fmla="*/ 3535081 w 3535081"/>
                <a:gd name="connsiteY1" fmla="*/ 0 h 2200053"/>
                <a:gd name="connsiteX2" fmla="*/ 3535081 w 3535081"/>
                <a:gd name="connsiteY2" fmla="*/ 2200053 h 2200053"/>
                <a:gd name="connsiteX3" fmla="*/ 29881 w 3535081"/>
                <a:gd name="connsiteY3" fmla="*/ 2200053 h 2200053"/>
                <a:gd name="connsiteX4" fmla="*/ 334681 w 3535081"/>
                <a:gd name="connsiteY4" fmla="*/ 50800 h 2200053"/>
                <a:gd name="connsiteX0" fmla="*/ 334681 w 3535081"/>
                <a:gd name="connsiteY0" fmla="*/ 25400 h 2174653"/>
                <a:gd name="connsiteX1" fmla="*/ 3293781 w 3535081"/>
                <a:gd name="connsiteY1" fmla="*/ 0 h 2174653"/>
                <a:gd name="connsiteX2" fmla="*/ 3535081 w 3535081"/>
                <a:gd name="connsiteY2" fmla="*/ 2174653 h 2174653"/>
                <a:gd name="connsiteX3" fmla="*/ 29881 w 3535081"/>
                <a:gd name="connsiteY3" fmla="*/ 2174653 h 2174653"/>
                <a:gd name="connsiteX4" fmla="*/ 334681 w 3535081"/>
                <a:gd name="connsiteY4" fmla="*/ 25400 h 2174653"/>
                <a:gd name="connsiteX0" fmla="*/ 334681 w 3543137"/>
                <a:gd name="connsiteY0" fmla="*/ 25400 h 2174653"/>
                <a:gd name="connsiteX1" fmla="*/ 3293781 w 3543137"/>
                <a:gd name="connsiteY1" fmla="*/ 0 h 2174653"/>
                <a:gd name="connsiteX2" fmla="*/ 3535081 w 3543137"/>
                <a:gd name="connsiteY2" fmla="*/ 2174653 h 2174653"/>
                <a:gd name="connsiteX3" fmla="*/ 29881 w 3543137"/>
                <a:gd name="connsiteY3" fmla="*/ 2174653 h 2174653"/>
                <a:gd name="connsiteX4" fmla="*/ 334681 w 3543137"/>
                <a:gd name="connsiteY4" fmla="*/ 25400 h 2174653"/>
                <a:gd name="connsiteX0" fmla="*/ 334681 w 3587762"/>
                <a:gd name="connsiteY0" fmla="*/ 25400 h 2174653"/>
                <a:gd name="connsiteX1" fmla="*/ 3293781 w 3587762"/>
                <a:gd name="connsiteY1" fmla="*/ 0 h 2174653"/>
                <a:gd name="connsiteX2" fmla="*/ 3535081 w 3587762"/>
                <a:gd name="connsiteY2" fmla="*/ 2174653 h 2174653"/>
                <a:gd name="connsiteX3" fmla="*/ 29881 w 3587762"/>
                <a:gd name="connsiteY3" fmla="*/ 2174653 h 2174653"/>
                <a:gd name="connsiteX4" fmla="*/ 334681 w 3587762"/>
                <a:gd name="connsiteY4" fmla="*/ 25400 h 2174653"/>
                <a:gd name="connsiteX0" fmla="*/ 334681 w 3587762"/>
                <a:gd name="connsiteY0" fmla="*/ 25400 h 2812475"/>
                <a:gd name="connsiteX1" fmla="*/ 3293781 w 3587762"/>
                <a:gd name="connsiteY1" fmla="*/ 0 h 2812475"/>
                <a:gd name="connsiteX2" fmla="*/ 3535081 w 3587762"/>
                <a:gd name="connsiteY2" fmla="*/ 2174653 h 2812475"/>
                <a:gd name="connsiteX3" fmla="*/ 29881 w 3587762"/>
                <a:gd name="connsiteY3" fmla="*/ 2174653 h 2812475"/>
                <a:gd name="connsiteX4" fmla="*/ 334681 w 3587762"/>
                <a:gd name="connsiteY4" fmla="*/ 25400 h 2812475"/>
                <a:gd name="connsiteX0" fmla="*/ 334681 w 3587762"/>
                <a:gd name="connsiteY0" fmla="*/ 25400 h 2905867"/>
                <a:gd name="connsiteX1" fmla="*/ 3293781 w 3587762"/>
                <a:gd name="connsiteY1" fmla="*/ 0 h 2905867"/>
                <a:gd name="connsiteX2" fmla="*/ 3535081 w 3587762"/>
                <a:gd name="connsiteY2" fmla="*/ 2174653 h 2905867"/>
                <a:gd name="connsiteX3" fmla="*/ 29881 w 3587762"/>
                <a:gd name="connsiteY3" fmla="*/ 2174653 h 2905867"/>
                <a:gd name="connsiteX4" fmla="*/ 334681 w 3587762"/>
                <a:gd name="connsiteY4" fmla="*/ 25400 h 290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7762" h="2905867">
                  <a:moveTo>
                    <a:pt x="334681" y="25400"/>
                  </a:moveTo>
                  <a:lnTo>
                    <a:pt x="3293781" y="0"/>
                  </a:lnTo>
                  <a:cubicBezTo>
                    <a:pt x="3717114" y="1347184"/>
                    <a:pt x="3568948" y="1602169"/>
                    <a:pt x="3535081" y="2174653"/>
                  </a:cubicBezTo>
                  <a:cubicBezTo>
                    <a:pt x="2150781" y="3609753"/>
                    <a:pt x="423581" y="2555653"/>
                    <a:pt x="29881" y="2174653"/>
                  </a:cubicBezTo>
                  <a:cubicBezTo>
                    <a:pt x="17181" y="1991635"/>
                    <a:pt x="-122519" y="1364118"/>
                    <a:pt x="334681" y="25400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C7C34C1C-0614-4E1A-B6BA-21B441194974}"/>
                </a:ext>
              </a:extLst>
            </p:cNvPr>
            <p:cNvSpPr/>
            <p:nvPr/>
          </p:nvSpPr>
          <p:spPr>
            <a:xfrm>
              <a:off x="3650156" y="-245977"/>
              <a:ext cx="1309771" cy="127468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B4CDB822-D61D-470A-84B3-DA4233F17B99}"/>
                </a:ext>
              </a:extLst>
            </p:cNvPr>
            <p:cNvSpPr/>
            <p:nvPr/>
          </p:nvSpPr>
          <p:spPr>
            <a:xfrm>
              <a:off x="6276721" y="-263591"/>
              <a:ext cx="1309771" cy="1274689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17">
              <a:extLst>
                <a:ext uri="{FF2B5EF4-FFF2-40B4-BE49-F238E27FC236}">
                  <a16:creationId xmlns:a16="http://schemas.microsoft.com/office/drawing/2014/main" id="{442BC582-F4A9-4CB9-B98B-FF6FD3BB0BA7}"/>
                </a:ext>
              </a:extLst>
            </p:cNvPr>
            <p:cNvSpPr/>
            <p:nvPr/>
          </p:nvSpPr>
          <p:spPr>
            <a:xfrm>
              <a:off x="3703919" y="2651347"/>
              <a:ext cx="3587762" cy="2905867"/>
            </a:xfrm>
            <a:custGeom>
              <a:avLst/>
              <a:gdLst>
                <a:gd name="connsiteX0" fmla="*/ 0 w 3505200"/>
                <a:gd name="connsiteY0" fmla="*/ 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0 w 3505200"/>
                <a:gd name="connsiteY4" fmla="*/ 0 h 2200053"/>
                <a:gd name="connsiteX0" fmla="*/ 304800 w 3505200"/>
                <a:gd name="connsiteY0" fmla="*/ 5080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304800 w 3505200"/>
                <a:gd name="connsiteY4" fmla="*/ 50800 h 2200053"/>
                <a:gd name="connsiteX0" fmla="*/ 304800 w 3505200"/>
                <a:gd name="connsiteY0" fmla="*/ 5080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304800 w 3505200"/>
                <a:gd name="connsiteY4" fmla="*/ 50800 h 2200053"/>
                <a:gd name="connsiteX0" fmla="*/ 334681 w 3535081"/>
                <a:gd name="connsiteY0" fmla="*/ 50800 h 2200053"/>
                <a:gd name="connsiteX1" fmla="*/ 3535081 w 3535081"/>
                <a:gd name="connsiteY1" fmla="*/ 0 h 2200053"/>
                <a:gd name="connsiteX2" fmla="*/ 3535081 w 3535081"/>
                <a:gd name="connsiteY2" fmla="*/ 2200053 h 2200053"/>
                <a:gd name="connsiteX3" fmla="*/ 29881 w 3535081"/>
                <a:gd name="connsiteY3" fmla="*/ 2200053 h 2200053"/>
                <a:gd name="connsiteX4" fmla="*/ 334681 w 3535081"/>
                <a:gd name="connsiteY4" fmla="*/ 50800 h 2200053"/>
                <a:gd name="connsiteX0" fmla="*/ 334681 w 3535081"/>
                <a:gd name="connsiteY0" fmla="*/ 25400 h 2174653"/>
                <a:gd name="connsiteX1" fmla="*/ 3293781 w 3535081"/>
                <a:gd name="connsiteY1" fmla="*/ 0 h 2174653"/>
                <a:gd name="connsiteX2" fmla="*/ 3535081 w 3535081"/>
                <a:gd name="connsiteY2" fmla="*/ 2174653 h 2174653"/>
                <a:gd name="connsiteX3" fmla="*/ 29881 w 3535081"/>
                <a:gd name="connsiteY3" fmla="*/ 2174653 h 2174653"/>
                <a:gd name="connsiteX4" fmla="*/ 334681 w 3535081"/>
                <a:gd name="connsiteY4" fmla="*/ 25400 h 2174653"/>
                <a:gd name="connsiteX0" fmla="*/ 334681 w 3543137"/>
                <a:gd name="connsiteY0" fmla="*/ 25400 h 2174653"/>
                <a:gd name="connsiteX1" fmla="*/ 3293781 w 3543137"/>
                <a:gd name="connsiteY1" fmla="*/ 0 h 2174653"/>
                <a:gd name="connsiteX2" fmla="*/ 3535081 w 3543137"/>
                <a:gd name="connsiteY2" fmla="*/ 2174653 h 2174653"/>
                <a:gd name="connsiteX3" fmla="*/ 29881 w 3543137"/>
                <a:gd name="connsiteY3" fmla="*/ 2174653 h 2174653"/>
                <a:gd name="connsiteX4" fmla="*/ 334681 w 3543137"/>
                <a:gd name="connsiteY4" fmla="*/ 25400 h 2174653"/>
                <a:gd name="connsiteX0" fmla="*/ 334681 w 3587762"/>
                <a:gd name="connsiteY0" fmla="*/ 25400 h 2174653"/>
                <a:gd name="connsiteX1" fmla="*/ 3293781 w 3587762"/>
                <a:gd name="connsiteY1" fmla="*/ 0 h 2174653"/>
                <a:gd name="connsiteX2" fmla="*/ 3535081 w 3587762"/>
                <a:gd name="connsiteY2" fmla="*/ 2174653 h 2174653"/>
                <a:gd name="connsiteX3" fmla="*/ 29881 w 3587762"/>
                <a:gd name="connsiteY3" fmla="*/ 2174653 h 2174653"/>
                <a:gd name="connsiteX4" fmla="*/ 334681 w 3587762"/>
                <a:gd name="connsiteY4" fmla="*/ 25400 h 2174653"/>
                <a:gd name="connsiteX0" fmla="*/ 334681 w 3587762"/>
                <a:gd name="connsiteY0" fmla="*/ 25400 h 2812475"/>
                <a:gd name="connsiteX1" fmla="*/ 3293781 w 3587762"/>
                <a:gd name="connsiteY1" fmla="*/ 0 h 2812475"/>
                <a:gd name="connsiteX2" fmla="*/ 3535081 w 3587762"/>
                <a:gd name="connsiteY2" fmla="*/ 2174653 h 2812475"/>
                <a:gd name="connsiteX3" fmla="*/ 29881 w 3587762"/>
                <a:gd name="connsiteY3" fmla="*/ 2174653 h 2812475"/>
                <a:gd name="connsiteX4" fmla="*/ 334681 w 3587762"/>
                <a:gd name="connsiteY4" fmla="*/ 25400 h 2812475"/>
                <a:gd name="connsiteX0" fmla="*/ 334681 w 3587762"/>
                <a:gd name="connsiteY0" fmla="*/ 25400 h 2905867"/>
                <a:gd name="connsiteX1" fmla="*/ 3293781 w 3587762"/>
                <a:gd name="connsiteY1" fmla="*/ 0 h 2905867"/>
                <a:gd name="connsiteX2" fmla="*/ 3535081 w 3587762"/>
                <a:gd name="connsiteY2" fmla="*/ 2174653 h 2905867"/>
                <a:gd name="connsiteX3" fmla="*/ 29881 w 3587762"/>
                <a:gd name="connsiteY3" fmla="*/ 2174653 h 2905867"/>
                <a:gd name="connsiteX4" fmla="*/ 334681 w 3587762"/>
                <a:gd name="connsiteY4" fmla="*/ 25400 h 290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7762" h="2905867">
                  <a:moveTo>
                    <a:pt x="334681" y="25400"/>
                  </a:moveTo>
                  <a:lnTo>
                    <a:pt x="3293781" y="0"/>
                  </a:lnTo>
                  <a:cubicBezTo>
                    <a:pt x="3717114" y="1347184"/>
                    <a:pt x="3568948" y="1602169"/>
                    <a:pt x="3535081" y="2174653"/>
                  </a:cubicBezTo>
                  <a:cubicBezTo>
                    <a:pt x="2150781" y="3609753"/>
                    <a:pt x="423581" y="2555653"/>
                    <a:pt x="29881" y="2174653"/>
                  </a:cubicBezTo>
                  <a:cubicBezTo>
                    <a:pt x="17181" y="1991635"/>
                    <a:pt x="-122519" y="1364118"/>
                    <a:pt x="334681" y="2540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16">
              <a:extLst>
                <a:ext uri="{FF2B5EF4-FFF2-40B4-BE49-F238E27FC236}">
                  <a16:creationId xmlns:a16="http://schemas.microsoft.com/office/drawing/2014/main" id="{F38C9DCB-E573-49E9-BC8D-AE80DDF25CF6}"/>
                </a:ext>
              </a:extLst>
            </p:cNvPr>
            <p:cNvSpPr/>
            <p:nvPr/>
          </p:nvSpPr>
          <p:spPr>
            <a:xfrm rot="845431" flipH="1">
              <a:off x="5980624" y="2778540"/>
              <a:ext cx="1516387" cy="1757231"/>
            </a:xfrm>
            <a:custGeom>
              <a:avLst/>
              <a:gdLst>
                <a:gd name="connsiteX0" fmla="*/ 0 w 204359"/>
                <a:gd name="connsiteY0" fmla="*/ 0 h 952142"/>
                <a:gd name="connsiteX1" fmla="*/ 204359 w 204359"/>
                <a:gd name="connsiteY1" fmla="*/ 0 h 952142"/>
                <a:gd name="connsiteX2" fmla="*/ 204359 w 204359"/>
                <a:gd name="connsiteY2" fmla="*/ 952142 h 952142"/>
                <a:gd name="connsiteX3" fmla="*/ 0 w 204359"/>
                <a:gd name="connsiteY3" fmla="*/ 952142 h 952142"/>
                <a:gd name="connsiteX4" fmla="*/ 0 w 204359"/>
                <a:gd name="connsiteY4" fmla="*/ 0 h 952142"/>
                <a:gd name="connsiteX0" fmla="*/ 0 w 1105507"/>
                <a:gd name="connsiteY0" fmla="*/ 0 h 1614751"/>
                <a:gd name="connsiteX1" fmla="*/ 204359 w 1105507"/>
                <a:gd name="connsiteY1" fmla="*/ 0 h 1614751"/>
                <a:gd name="connsiteX2" fmla="*/ 1105507 w 1105507"/>
                <a:gd name="connsiteY2" fmla="*/ 1614751 h 1614751"/>
                <a:gd name="connsiteX3" fmla="*/ 0 w 1105507"/>
                <a:gd name="connsiteY3" fmla="*/ 952142 h 1614751"/>
                <a:gd name="connsiteX4" fmla="*/ 0 w 1105507"/>
                <a:gd name="connsiteY4" fmla="*/ 0 h 1614751"/>
                <a:gd name="connsiteX0" fmla="*/ 0 w 1105507"/>
                <a:gd name="connsiteY0" fmla="*/ 0 h 1654508"/>
                <a:gd name="connsiteX1" fmla="*/ 204359 w 1105507"/>
                <a:gd name="connsiteY1" fmla="*/ 39757 h 1654508"/>
                <a:gd name="connsiteX2" fmla="*/ 1105507 w 1105507"/>
                <a:gd name="connsiteY2" fmla="*/ 1654508 h 1654508"/>
                <a:gd name="connsiteX3" fmla="*/ 0 w 1105507"/>
                <a:gd name="connsiteY3" fmla="*/ 991899 h 1654508"/>
                <a:gd name="connsiteX4" fmla="*/ 0 w 1105507"/>
                <a:gd name="connsiteY4" fmla="*/ 0 h 1654508"/>
                <a:gd name="connsiteX0" fmla="*/ 0 w 1105507"/>
                <a:gd name="connsiteY0" fmla="*/ 0 h 1654508"/>
                <a:gd name="connsiteX1" fmla="*/ 204359 w 1105507"/>
                <a:gd name="connsiteY1" fmla="*/ 39757 h 1654508"/>
                <a:gd name="connsiteX2" fmla="*/ 1105507 w 1105507"/>
                <a:gd name="connsiteY2" fmla="*/ 1654508 h 1654508"/>
                <a:gd name="connsiteX3" fmla="*/ 0 w 1105507"/>
                <a:gd name="connsiteY3" fmla="*/ 0 h 1654508"/>
                <a:gd name="connsiteX0" fmla="*/ 0 w 1181464"/>
                <a:gd name="connsiteY0" fmla="*/ 0 h 1654508"/>
                <a:gd name="connsiteX1" fmla="*/ 204359 w 1181464"/>
                <a:gd name="connsiteY1" fmla="*/ 39757 h 1654508"/>
                <a:gd name="connsiteX2" fmla="*/ 1105507 w 1181464"/>
                <a:gd name="connsiteY2" fmla="*/ 1654508 h 1654508"/>
                <a:gd name="connsiteX3" fmla="*/ 0 w 1181464"/>
                <a:gd name="connsiteY3" fmla="*/ 0 h 1654508"/>
                <a:gd name="connsiteX0" fmla="*/ 0 w 1181464"/>
                <a:gd name="connsiteY0" fmla="*/ 0 h 1807272"/>
                <a:gd name="connsiteX1" fmla="*/ 204359 w 1181464"/>
                <a:gd name="connsiteY1" fmla="*/ 39757 h 1807272"/>
                <a:gd name="connsiteX2" fmla="*/ 1105507 w 1181464"/>
                <a:gd name="connsiteY2" fmla="*/ 1654508 h 1807272"/>
                <a:gd name="connsiteX3" fmla="*/ 0 w 1181464"/>
                <a:gd name="connsiteY3" fmla="*/ 0 h 1807272"/>
                <a:gd name="connsiteX0" fmla="*/ 291983 w 1473447"/>
                <a:gd name="connsiteY0" fmla="*/ 0 h 1818666"/>
                <a:gd name="connsiteX1" fmla="*/ 496342 w 1473447"/>
                <a:gd name="connsiteY1" fmla="*/ 39757 h 1818666"/>
                <a:gd name="connsiteX2" fmla="*/ 1397490 w 1473447"/>
                <a:gd name="connsiteY2" fmla="*/ 1654508 h 1818666"/>
                <a:gd name="connsiteX3" fmla="*/ 291983 w 1473447"/>
                <a:gd name="connsiteY3" fmla="*/ 0 h 1818666"/>
                <a:gd name="connsiteX0" fmla="*/ 308349 w 1423552"/>
                <a:gd name="connsiteY0" fmla="*/ 0 h 1794180"/>
                <a:gd name="connsiteX1" fmla="*/ 446447 w 1423552"/>
                <a:gd name="connsiteY1" fmla="*/ 13252 h 1794180"/>
                <a:gd name="connsiteX2" fmla="*/ 1347595 w 1423552"/>
                <a:gd name="connsiteY2" fmla="*/ 1628003 h 1794180"/>
                <a:gd name="connsiteX3" fmla="*/ 308349 w 1423552"/>
                <a:gd name="connsiteY3" fmla="*/ 0 h 1794180"/>
                <a:gd name="connsiteX0" fmla="*/ 349577 w 1464780"/>
                <a:gd name="connsiteY0" fmla="*/ 0 h 1788614"/>
                <a:gd name="connsiteX1" fmla="*/ 487675 w 1464780"/>
                <a:gd name="connsiteY1" fmla="*/ 13252 h 1788614"/>
                <a:gd name="connsiteX2" fmla="*/ 1388823 w 1464780"/>
                <a:gd name="connsiteY2" fmla="*/ 1628003 h 1788614"/>
                <a:gd name="connsiteX3" fmla="*/ 349577 w 1464780"/>
                <a:gd name="connsiteY3" fmla="*/ 0 h 1788614"/>
                <a:gd name="connsiteX0" fmla="*/ 349577 w 1464780"/>
                <a:gd name="connsiteY0" fmla="*/ 0 h 1757341"/>
                <a:gd name="connsiteX1" fmla="*/ 487675 w 1464780"/>
                <a:gd name="connsiteY1" fmla="*/ 13252 h 1757341"/>
                <a:gd name="connsiteX2" fmla="*/ 1388823 w 1464780"/>
                <a:gd name="connsiteY2" fmla="*/ 1628003 h 1757341"/>
                <a:gd name="connsiteX3" fmla="*/ 349577 w 1464780"/>
                <a:gd name="connsiteY3" fmla="*/ 0 h 1757341"/>
                <a:gd name="connsiteX0" fmla="*/ 349577 w 1438970"/>
                <a:gd name="connsiteY0" fmla="*/ 0 h 1757341"/>
                <a:gd name="connsiteX1" fmla="*/ 487675 w 1438970"/>
                <a:gd name="connsiteY1" fmla="*/ 13252 h 1757341"/>
                <a:gd name="connsiteX2" fmla="*/ 1388823 w 1438970"/>
                <a:gd name="connsiteY2" fmla="*/ 1628003 h 1757341"/>
                <a:gd name="connsiteX3" fmla="*/ 349577 w 1438970"/>
                <a:gd name="connsiteY3" fmla="*/ 0 h 1757341"/>
                <a:gd name="connsiteX0" fmla="*/ 349577 w 1485570"/>
                <a:gd name="connsiteY0" fmla="*/ 0 h 1757341"/>
                <a:gd name="connsiteX1" fmla="*/ 487675 w 1485570"/>
                <a:gd name="connsiteY1" fmla="*/ 13252 h 1757341"/>
                <a:gd name="connsiteX2" fmla="*/ 1388823 w 1485570"/>
                <a:gd name="connsiteY2" fmla="*/ 1628003 h 1757341"/>
                <a:gd name="connsiteX3" fmla="*/ 349577 w 1485570"/>
                <a:gd name="connsiteY3" fmla="*/ 0 h 1757341"/>
                <a:gd name="connsiteX0" fmla="*/ 349577 w 1493475"/>
                <a:gd name="connsiteY0" fmla="*/ 0 h 1757341"/>
                <a:gd name="connsiteX1" fmla="*/ 487675 w 1493475"/>
                <a:gd name="connsiteY1" fmla="*/ 13252 h 1757341"/>
                <a:gd name="connsiteX2" fmla="*/ 1388823 w 1493475"/>
                <a:gd name="connsiteY2" fmla="*/ 1628003 h 1757341"/>
                <a:gd name="connsiteX3" fmla="*/ 349577 w 1493475"/>
                <a:gd name="connsiteY3" fmla="*/ 0 h 1757341"/>
                <a:gd name="connsiteX0" fmla="*/ 349577 w 1493475"/>
                <a:gd name="connsiteY0" fmla="*/ 0 h 1757341"/>
                <a:gd name="connsiteX1" fmla="*/ 487675 w 1493475"/>
                <a:gd name="connsiteY1" fmla="*/ 13252 h 1757341"/>
                <a:gd name="connsiteX2" fmla="*/ 1388823 w 1493475"/>
                <a:gd name="connsiteY2" fmla="*/ 1628003 h 1757341"/>
                <a:gd name="connsiteX3" fmla="*/ 349577 w 1493475"/>
                <a:gd name="connsiteY3" fmla="*/ 0 h 1757341"/>
                <a:gd name="connsiteX0" fmla="*/ 356491 w 1475201"/>
                <a:gd name="connsiteY0" fmla="*/ 0 h 1769764"/>
                <a:gd name="connsiteX1" fmla="*/ 494589 w 1475201"/>
                <a:gd name="connsiteY1" fmla="*/ 13252 h 1769764"/>
                <a:gd name="connsiteX2" fmla="*/ 1369233 w 1475201"/>
                <a:gd name="connsiteY2" fmla="*/ 1641255 h 1769764"/>
                <a:gd name="connsiteX3" fmla="*/ 356491 w 1475201"/>
                <a:gd name="connsiteY3" fmla="*/ 0 h 1769764"/>
                <a:gd name="connsiteX0" fmla="*/ 347623 w 1466333"/>
                <a:gd name="connsiteY0" fmla="*/ 0 h 1769764"/>
                <a:gd name="connsiteX1" fmla="*/ 485721 w 1466333"/>
                <a:gd name="connsiteY1" fmla="*/ 13252 h 1769764"/>
                <a:gd name="connsiteX2" fmla="*/ 1360365 w 1466333"/>
                <a:gd name="connsiteY2" fmla="*/ 1641255 h 1769764"/>
                <a:gd name="connsiteX3" fmla="*/ 347623 w 1466333"/>
                <a:gd name="connsiteY3" fmla="*/ 0 h 1769764"/>
                <a:gd name="connsiteX0" fmla="*/ 272681 w 1391391"/>
                <a:gd name="connsiteY0" fmla="*/ 0 h 1790072"/>
                <a:gd name="connsiteX1" fmla="*/ 410779 w 1391391"/>
                <a:gd name="connsiteY1" fmla="*/ 13252 h 1790072"/>
                <a:gd name="connsiteX2" fmla="*/ 1285423 w 1391391"/>
                <a:gd name="connsiteY2" fmla="*/ 1641255 h 1790072"/>
                <a:gd name="connsiteX3" fmla="*/ 272681 w 1391391"/>
                <a:gd name="connsiteY3" fmla="*/ 0 h 1790072"/>
                <a:gd name="connsiteX0" fmla="*/ 257506 w 1376216"/>
                <a:gd name="connsiteY0" fmla="*/ 0 h 1808341"/>
                <a:gd name="connsiteX1" fmla="*/ 395604 w 1376216"/>
                <a:gd name="connsiteY1" fmla="*/ 13252 h 1808341"/>
                <a:gd name="connsiteX2" fmla="*/ 1270248 w 1376216"/>
                <a:gd name="connsiteY2" fmla="*/ 1641255 h 1808341"/>
                <a:gd name="connsiteX3" fmla="*/ 257506 w 1376216"/>
                <a:gd name="connsiteY3" fmla="*/ 0 h 1808341"/>
                <a:gd name="connsiteX0" fmla="*/ 257506 w 1392752"/>
                <a:gd name="connsiteY0" fmla="*/ 0 h 1808341"/>
                <a:gd name="connsiteX1" fmla="*/ 395604 w 1392752"/>
                <a:gd name="connsiteY1" fmla="*/ 13252 h 1808341"/>
                <a:gd name="connsiteX2" fmla="*/ 1270248 w 1392752"/>
                <a:gd name="connsiteY2" fmla="*/ 1641255 h 1808341"/>
                <a:gd name="connsiteX3" fmla="*/ 257506 w 1392752"/>
                <a:gd name="connsiteY3" fmla="*/ 0 h 1808341"/>
                <a:gd name="connsiteX0" fmla="*/ 381892 w 1517138"/>
                <a:gd name="connsiteY0" fmla="*/ 0 h 1827444"/>
                <a:gd name="connsiteX1" fmla="*/ 519990 w 1517138"/>
                <a:gd name="connsiteY1" fmla="*/ 13252 h 1827444"/>
                <a:gd name="connsiteX2" fmla="*/ 1394634 w 1517138"/>
                <a:gd name="connsiteY2" fmla="*/ 1641255 h 1827444"/>
                <a:gd name="connsiteX3" fmla="*/ 381892 w 1517138"/>
                <a:gd name="connsiteY3" fmla="*/ 0 h 1827444"/>
                <a:gd name="connsiteX0" fmla="*/ 321349 w 1456595"/>
                <a:gd name="connsiteY0" fmla="*/ 0 h 1710940"/>
                <a:gd name="connsiteX1" fmla="*/ 459447 w 1456595"/>
                <a:gd name="connsiteY1" fmla="*/ 13252 h 1710940"/>
                <a:gd name="connsiteX2" fmla="*/ 1334091 w 1456595"/>
                <a:gd name="connsiteY2" fmla="*/ 1641255 h 1710940"/>
                <a:gd name="connsiteX3" fmla="*/ 321349 w 1456595"/>
                <a:gd name="connsiteY3" fmla="*/ 0 h 1710940"/>
                <a:gd name="connsiteX0" fmla="*/ 381141 w 1516387"/>
                <a:gd name="connsiteY0" fmla="*/ 0 h 1757231"/>
                <a:gd name="connsiteX1" fmla="*/ 519239 w 1516387"/>
                <a:gd name="connsiteY1" fmla="*/ 13252 h 1757231"/>
                <a:gd name="connsiteX2" fmla="*/ 1393883 w 1516387"/>
                <a:gd name="connsiteY2" fmla="*/ 1641255 h 1757231"/>
                <a:gd name="connsiteX3" fmla="*/ 381141 w 1516387"/>
                <a:gd name="connsiteY3" fmla="*/ 0 h 1757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7" h="1757231">
                  <a:moveTo>
                    <a:pt x="381141" y="0"/>
                  </a:moveTo>
                  <a:lnTo>
                    <a:pt x="519239" y="13252"/>
                  </a:lnTo>
                  <a:cubicBezTo>
                    <a:pt x="170266" y="988823"/>
                    <a:pt x="1994979" y="841605"/>
                    <a:pt x="1393883" y="1641255"/>
                  </a:cubicBezTo>
                  <a:cubicBezTo>
                    <a:pt x="979992" y="2000839"/>
                    <a:pt x="-758123" y="1543428"/>
                    <a:pt x="381141" y="0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16">
              <a:extLst>
                <a:ext uri="{FF2B5EF4-FFF2-40B4-BE49-F238E27FC236}">
                  <a16:creationId xmlns:a16="http://schemas.microsoft.com/office/drawing/2014/main" id="{BFAEF0AE-98F0-45EA-B679-16F1232FBE54}"/>
                </a:ext>
              </a:extLst>
            </p:cNvPr>
            <p:cNvSpPr/>
            <p:nvPr/>
          </p:nvSpPr>
          <p:spPr>
            <a:xfrm>
              <a:off x="3612752" y="2625947"/>
              <a:ext cx="1516387" cy="1757231"/>
            </a:xfrm>
            <a:custGeom>
              <a:avLst/>
              <a:gdLst>
                <a:gd name="connsiteX0" fmla="*/ 0 w 204359"/>
                <a:gd name="connsiteY0" fmla="*/ 0 h 952142"/>
                <a:gd name="connsiteX1" fmla="*/ 204359 w 204359"/>
                <a:gd name="connsiteY1" fmla="*/ 0 h 952142"/>
                <a:gd name="connsiteX2" fmla="*/ 204359 w 204359"/>
                <a:gd name="connsiteY2" fmla="*/ 952142 h 952142"/>
                <a:gd name="connsiteX3" fmla="*/ 0 w 204359"/>
                <a:gd name="connsiteY3" fmla="*/ 952142 h 952142"/>
                <a:gd name="connsiteX4" fmla="*/ 0 w 204359"/>
                <a:gd name="connsiteY4" fmla="*/ 0 h 952142"/>
                <a:gd name="connsiteX0" fmla="*/ 0 w 1105507"/>
                <a:gd name="connsiteY0" fmla="*/ 0 h 1614751"/>
                <a:gd name="connsiteX1" fmla="*/ 204359 w 1105507"/>
                <a:gd name="connsiteY1" fmla="*/ 0 h 1614751"/>
                <a:gd name="connsiteX2" fmla="*/ 1105507 w 1105507"/>
                <a:gd name="connsiteY2" fmla="*/ 1614751 h 1614751"/>
                <a:gd name="connsiteX3" fmla="*/ 0 w 1105507"/>
                <a:gd name="connsiteY3" fmla="*/ 952142 h 1614751"/>
                <a:gd name="connsiteX4" fmla="*/ 0 w 1105507"/>
                <a:gd name="connsiteY4" fmla="*/ 0 h 1614751"/>
                <a:gd name="connsiteX0" fmla="*/ 0 w 1105507"/>
                <a:gd name="connsiteY0" fmla="*/ 0 h 1654508"/>
                <a:gd name="connsiteX1" fmla="*/ 204359 w 1105507"/>
                <a:gd name="connsiteY1" fmla="*/ 39757 h 1654508"/>
                <a:gd name="connsiteX2" fmla="*/ 1105507 w 1105507"/>
                <a:gd name="connsiteY2" fmla="*/ 1654508 h 1654508"/>
                <a:gd name="connsiteX3" fmla="*/ 0 w 1105507"/>
                <a:gd name="connsiteY3" fmla="*/ 991899 h 1654508"/>
                <a:gd name="connsiteX4" fmla="*/ 0 w 1105507"/>
                <a:gd name="connsiteY4" fmla="*/ 0 h 1654508"/>
                <a:gd name="connsiteX0" fmla="*/ 0 w 1105507"/>
                <a:gd name="connsiteY0" fmla="*/ 0 h 1654508"/>
                <a:gd name="connsiteX1" fmla="*/ 204359 w 1105507"/>
                <a:gd name="connsiteY1" fmla="*/ 39757 h 1654508"/>
                <a:gd name="connsiteX2" fmla="*/ 1105507 w 1105507"/>
                <a:gd name="connsiteY2" fmla="*/ 1654508 h 1654508"/>
                <a:gd name="connsiteX3" fmla="*/ 0 w 1105507"/>
                <a:gd name="connsiteY3" fmla="*/ 0 h 1654508"/>
                <a:gd name="connsiteX0" fmla="*/ 0 w 1181464"/>
                <a:gd name="connsiteY0" fmla="*/ 0 h 1654508"/>
                <a:gd name="connsiteX1" fmla="*/ 204359 w 1181464"/>
                <a:gd name="connsiteY1" fmla="*/ 39757 h 1654508"/>
                <a:gd name="connsiteX2" fmla="*/ 1105507 w 1181464"/>
                <a:gd name="connsiteY2" fmla="*/ 1654508 h 1654508"/>
                <a:gd name="connsiteX3" fmla="*/ 0 w 1181464"/>
                <a:gd name="connsiteY3" fmla="*/ 0 h 1654508"/>
                <a:gd name="connsiteX0" fmla="*/ 0 w 1181464"/>
                <a:gd name="connsiteY0" fmla="*/ 0 h 1807272"/>
                <a:gd name="connsiteX1" fmla="*/ 204359 w 1181464"/>
                <a:gd name="connsiteY1" fmla="*/ 39757 h 1807272"/>
                <a:gd name="connsiteX2" fmla="*/ 1105507 w 1181464"/>
                <a:gd name="connsiteY2" fmla="*/ 1654508 h 1807272"/>
                <a:gd name="connsiteX3" fmla="*/ 0 w 1181464"/>
                <a:gd name="connsiteY3" fmla="*/ 0 h 1807272"/>
                <a:gd name="connsiteX0" fmla="*/ 291983 w 1473447"/>
                <a:gd name="connsiteY0" fmla="*/ 0 h 1818666"/>
                <a:gd name="connsiteX1" fmla="*/ 496342 w 1473447"/>
                <a:gd name="connsiteY1" fmla="*/ 39757 h 1818666"/>
                <a:gd name="connsiteX2" fmla="*/ 1397490 w 1473447"/>
                <a:gd name="connsiteY2" fmla="*/ 1654508 h 1818666"/>
                <a:gd name="connsiteX3" fmla="*/ 291983 w 1473447"/>
                <a:gd name="connsiteY3" fmla="*/ 0 h 1818666"/>
                <a:gd name="connsiteX0" fmla="*/ 308349 w 1423552"/>
                <a:gd name="connsiteY0" fmla="*/ 0 h 1794180"/>
                <a:gd name="connsiteX1" fmla="*/ 446447 w 1423552"/>
                <a:gd name="connsiteY1" fmla="*/ 13252 h 1794180"/>
                <a:gd name="connsiteX2" fmla="*/ 1347595 w 1423552"/>
                <a:gd name="connsiteY2" fmla="*/ 1628003 h 1794180"/>
                <a:gd name="connsiteX3" fmla="*/ 308349 w 1423552"/>
                <a:gd name="connsiteY3" fmla="*/ 0 h 1794180"/>
                <a:gd name="connsiteX0" fmla="*/ 349577 w 1464780"/>
                <a:gd name="connsiteY0" fmla="*/ 0 h 1788614"/>
                <a:gd name="connsiteX1" fmla="*/ 487675 w 1464780"/>
                <a:gd name="connsiteY1" fmla="*/ 13252 h 1788614"/>
                <a:gd name="connsiteX2" fmla="*/ 1388823 w 1464780"/>
                <a:gd name="connsiteY2" fmla="*/ 1628003 h 1788614"/>
                <a:gd name="connsiteX3" fmla="*/ 349577 w 1464780"/>
                <a:gd name="connsiteY3" fmla="*/ 0 h 1788614"/>
                <a:gd name="connsiteX0" fmla="*/ 349577 w 1464780"/>
                <a:gd name="connsiteY0" fmla="*/ 0 h 1757341"/>
                <a:gd name="connsiteX1" fmla="*/ 487675 w 1464780"/>
                <a:gd name="connsiteY1" fmla="*/ 13252 h 1757341"/>
                <a:gd name="connsiteX2" fmla="*/ 1388823 w 1464780"/>
                <a:gd name="connsiteY2" fmla="*/ 1628003 h 1757341"/>
                <a:gd name="connsiteX3" fmla="*/ 349577 w 1464780"/>
                <a:gd name="connsiteY3" fmla="*/ 0 h 1757341"/>
                <a:gd name="connsiteX0" fmla="*/ 349577 w 1438970"/>
                <a:gd name="connsiteY0" fmla="*/ 0 h 1757341"/>
                <a:gd name="connsiteX1" fmla="*/ 487675 w 1438970"/>
                <a:gd name="connsiteY1" fmla="*/ 13252 h 1757341"/>
                <a:gd name="connsiteX2" fmla="*/ 1388823 w 1438970"/>
                <a:gd name="connsiteY2" fmla="*/ 1628003 h 1757341"/>
                <a:gd name="connsiteX3" fmla="*/ 349577 w 1438970"/>
                <a:gd name="connsiteY3" fmla="*/ 0 h 1757341"/>
                <a:gd name="connsiteX0" fmla="*/ 349577 w 1485570"/>
                <a:gd name="connsiteY0" fmla="*/ 0 h 1757341"/>
                <a:gd name="connsiteX1" fmla="*/ 487675 w 1485570"/>
                <a:gd name="connsiteY1" fmla="*/ 13252 h 1757341"/>
                <a:gd name="connsiteX2" fmla="*/ 1388823 w 1485570"/>
                <a:gd name="connsiteY2" fmla="*/ 1628003 h 1757341"/>
                <a:gd name="connsiteX3" fmla="*/ 349577 w 1485570"/>
                <a:gd name="connsiteY3" fmla="*/ 0 h 1757341"/>
                <a:gd name="connsiteX0" fmla="*/ 349577 w 1493475"/>
                <a:gd name="connsiteY0" fmla="*/ 0 h 1757341"/>
                <a:gd name="connsiteX1" fmla="*/ 487675 w 1493475"/>
                <a:gd name="connsiteY1" fmla="*/ 13252 h 1757341"/>
                <a:gd name="connsiteX2" fmla="*/ 1388823 w 1493475"/>
                <a:gd name="connsiteY2" fmla="*/ 1628003 h 1757341"/>
                <a:gd name="connsiteX3" fmla="*/ 349577 w 1493475"/>
                <a:gd name="connsiteY3" fmla="*/ 0 h 1757341"/>
                <a:gd name="connsiteX0" fmla="*/ 349577 w 1493475"/>
                <a:gd name="connsiteY0" fmla="*/ 0 h 1757341"/>
                <a:gd name="connsiteX1" fmla="*/ 487675 w 1493475"/>
                <a:gd name="connsiteY1" fmla="*/ 13252 h 1757341"/>
                <a:gd name="connsiteX2" fmla="*/ 1388823 w 1493475"/>
                <a:gd name="connsiteY2" fmla="*/ 1628003 h 1757341"/>
                <a:gd name="connsiteX3" fmla="*/ 349577 w 1493475"/>
                <a:gd name="connsiteY3" fmla="*/ 0 h 1757341"/>
                <a:gd name="connsiteX0" fmla="*/ 356491 w 1475201"/>
                <a:gd name="connsiteY0" fmla="*/ 0 h 1769764"/>
                <a:gd name="connsiteX1" fmla="*/ 494589 w 1475201"/>
                <a:gd name="connsiteY1" fmla="*/ 13252 h 1769764"/>
                <a:gd name="connsiteX2" fmla="*/ 1369233 w 1475201"/>
                <a:gd name="connsiteY2" fmla="*/ 1641255 h 1769764"/>
                <a:gd name="connsiteX3" fmla="*/ 356491 w 1475201"/>
                <a:gd name="connsiteY3" fmla="*/ 0 h 1769764"/>
                <a:gd name="connsiteX0" fmla="*/ 347623 w 1466333"/>
                <a:gd name="connsiteY0" fmla="*/ 0 h 1769764"/>
                <a:gd name="connsiteX1" fmla="*/ 485721 w 1466333"/>
                <a:gd name="connsiteY1" fmla="*/ 13252 h 1769764"/>
                <a:gd name="connsiteX2" fmla="*/ 1360365 w 1466333"/>
                <a:gd name="connsiteY2" fmla="*/ 1641255 h 1769764"/>
                <a:gd name="connsiteX3" fmla="*/ 347623 w 1466333"/>
                <a:gd name="connsiteY3" fmla="*/ 0 h 1769764"/>
                <a:gd name="connsiteX0" fmla="*/ 272681 w 1391391"/>
                <a:gd name="connsiteY0" fmla="*/ 0 h 1790072"/>
                <a:gd name="connsiteX1" fmla="*/ 410779 w 1391391"/>
                <a:gd name="connsiteY1" fmla="*/ 13252 h 1790072"/>
                <a:gd name="connsiteX2" fmla="*/ 1285423 w 1391391"/>
                <a:gd name="connsiteY2" fmla="*/ 1641255 h 1790072"/>
                <a:gd name="connsiteX3" fmla="*/ 272681 w 1391391"/>
                <a:gd name="connsiteY3" fmla="*/ 0 h 1790072"/>
                <a:gd name="connsiteX0" fmla="*/ 257506 w 1376216"/>
                <a:gd name="connsiteY0" fmla="*/ 0 h 1808341"/>
                <a:gd name="connsiteX1" fmla="*/ 395604 w 1376216"/>
                <a:gd name="connsiteY1" fmla="*/ 13252 h 1808341"/>
                <a:gd name="connsiteX2" fmla="*/ 1270248 w 1376216"/>
                <a:gd name="connsiteY2" fmla="*/ 1641255 h 1808341"/>
                <a:gd name="connsiteX3" fmla="*/ 257506 w 1376216"/>
                <a:gd name="connsiteY3" fmla="*/ 0 h 1808341"/>
                <a:gd name="connsiteX0" fmla="*/ 257506 w 1392752"/>
                <a:gd name="connsiteY0" fmla="*/ 0 h 1808341"/>
                <a:gd name="connsiteX1" fmla="*/ 395604 w 1392752"/>
                <a:gd name="connsiteY1" fmla="*/ 13252 h 1808341"/>
                <a:gd name="connsiteX2" fmla="*/ 1270248 w 1392752"/>
                <a:gd name="connsiteY2" fmla="*/ 1641255 h 1808341"/>
                <a:gd name="connsiteX3" fmla="*/ 257506 w 1392752"/>
                <a:gd name="connsiteY3" fmla="*/ 0 h 1808341"/>
                <a:gd name="connsiteX0" fmla="*/ 381892 w 1517138"/>
                <a:gd name="connsiteY0" fmla="*/ 0 h 1827444"/>
                <a:gd name="connsiteX1" fmla="*/ 519990 w 1517138"/>
                <a:gd name="connsiteY1" fmla="*/ 13252 h 1827444"/>
                <a:gd name="connsiteX2" fmla="*/ 1394634 w 1517138"/>
                <a:gd name="connsiteY2" fmla="*/ 1641255 h 1827444"/>
                <a:gd name="connsiteX3" fmla="*/ 381892 w 1517138"/>
                <a:gd name="connsiteY3" fmla="*/ 0 h 1827444"/>
                <a:gd name="connsiteX0" fmla="*/ 321349 w 1456595"/>
                <a:gd name="connsiteY0" fmla="*/ 0 h 1710940"/>
                <a:gd name="connsiteX1" fmla="*/ 459447 w 1456595"/>
                <a:gd name="connsiteY1" fmla="*/ 13252 h 1710940"/>
                <a:gd name="connsiteX2" fmla="*/ 1334091 w 1456595"/>
                <a:gd name="connsiteY2" fmla="*/ 1641255 h 1710940"/>
                <a:gd name="connsiteX3" fmla="*/ 321349 w 1456595"/>
                <a:gd name="connsiteY3" fmla="*/ 0 h 1710940"/>
                <a:gd name="connsiteX0" fmla="*/ 381141 w 1516387"/>
                <a:gd name="connsiteY0" fmla="*/ 0 h 1757231"/>
                <a:gd name="connsiteX1" fmla="*/ 519239 w 1516387"/>
                <a:gd name="connsiteY1" fmla="*/ 13252 h 1757231"/>
                <a:gd name="connsiteX2" fmla="*/ 1393883 w 1516387"/>
                <a:gd name="connsiteY2" fmla="*/ 1641255 h 1757231"/>
                <a:gd name="connsiteX3" fmla="*/ 381141 w 1516387"/>
                <a:gd name="connsiteY3" fmla="*/ 0 h 1757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7" h="1757231">
                  <a:moveTo>
                    <a:pt x="381141" y="0"/>
                  </a:moveTo>
                  <a:lnTo>
                    <a:pt x="519239" y="13252"/>
                  </a:lnTo>
                  <a:cubicBezTo>
                    <a:pt x="170266" y="988823"/>
                    <a:pt x="1994979" y="841605"/>
                    <a:pt x="1393883" y="1641255"/>
                  </a:cubicBezTo>
                  <a:cubicBezTo>
                    <a:pt x="979992" y="2000839"/>
                    <a:pt x="-758123" y="1543428"/>
                    <a:pt x="381141" y="0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">
              <a:extLst>
                <a:ext uri="{FF2B5EF4-FFF2-40B4-BE49-F238E27FC236}">
                  <a16:creationId xmlns:a16="http://schemas.microsoft.com/office/drawing/2014/main" id="{25E1EFFD-77EC-4A78-8B83-AD62D0D2914D}"/>
                </a:ext>
              </a:extLst>
            </p:cNvPr>
            <p:cNvSpPr/>
            <p:nvPr/>
          </p:nvSpPr>
          <p:spPr>
            <a:xfrm>
              <a:off x="3579258" y="91909"/>
              <a:ext cx="4153328" cy="3254292"/>
            </a:xfrm>
            <a:custGeom>
              <a:avLst/>
              <a:gdLst>
                <a:gd name="connsiteX0" fmla="*/ 0 w 4153327"/>
                <a:gd name="connsiteY0" fmla="*/ 1626856 h 3253712"/>
                <a:gd name="connsiteX1" fmla="*/ 2076664 w 4153327"/>
                <a:gd name="connsiteY1" fmla="*/ 0 h 3253712"/>
                <a:gd name="connsiteX2" fmla="*/ 4153328 w 4153327"/>
                <a:gd name="connsiteY2" fmla="*/ 1626856 h 3253712"/>
                <a:gd name="connsiteX3" fmla="*/ 2076664 w 4153327"/>
                <a:gd name="connsiteY3" fmla="*/ 3253712 h 3253712"/>
                <a:gd name="connsiteX4" fmla="*/ 0 w 4153327"/>
                <a:gd name="connsiteY4" fmla="*/ 1626856 h 3253712"/>
                <a:gd name="connsiteX0" fmla="*/ 0 w 4153328"/>
                <a:gd name="connsiteY0" fmla="*/ 1626856 h 3254292"/>
                <a:gd name="connsiteX1" fmla="*/ 2076664 w 4153328"/>
                <a:gd name="connsiteY1" fmla="*/ 0 h 3254292"/>
                <a:gd name="connsiteX2" fmla="*/ 4153328 w 4153328"/>
                <a:gd name="connsiteY2" fmla="*/ 1626856 h 3254292"/>
                <a:gd name="connsiteX3" fmla="*/ 2076664 w 4153328"/>
                <a:gd name="connsiteY3" fmla="*/ 3253712 h 3254292"/>
                <a:gd name="connsiteX4" fmla="*/ 0 w 4153328"/>
                <a:gd name="connsiteY4" fmla="*/ 1626856 h 325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3328" h="3254292">
                  <a:moveTo>
                    <a:pt x="0" y="1626856"/>
                  </a:moveTo>
                  <a:cubicBezTo>
                    <a:pt x="0" y="728368"/>
                    <a:pt x="929754" y="0"/>
                    <a:pt x="2076664" y="0"/>
                  </a:cubicBezTo>
                  <a:cubicBezTo>
                    <a:pt x="3223574" y="0"/>
                    <a:pt x="4153328" y="728368"/>
                    <a:pt x="4153328" y="1626856"/>
                  </a:cubicBezTo>
                  <a:cubicBezTo>
                    <a:pt x="4153328" y="2525344"/>
                    <a:pt x="3641929" y="3278190"/>
                    <a:pt x="2076664" y="3253712"/>
                  </a:cubicBezTo>
                  <a:cubicBezTo>
                    <a:pt x="511399" y="3229234"/>
                    <a:pt x="0" y="2525344"/>
                    <a:pt x="0" y="1626856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A98A0781-C00A-49EA-9469-8F022C0F7509}"/>
                </a:ext>
              </a:extLst>
            </p:cNvPr>
            <p:cNvSpPr/>
            <p:nvPr/>
          </p:nvSpPr>
          <p:spPr>
            <a:xfrm rot="21365543">
              <a:off x="6087160" y="1078229"/>
              <a:ext cx="782328" cy="9279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1BD07B2B-4AA0-4522-9E27-7CC88B83C143}"/>
                </a:ext>
              </a:extLst>
            </p:cNvPr>
            <p:cNvSpPr/>
            <p:nvPr/>
          </p:nvSpPr>
          <p:spPr>
            <a:xfrm>
              <a:off x="4506086" y="1089195"/>
              <a:ext cx="749658" cy="9279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52">
              <a:extLst>
                <a:ext uri="{FF2B5EF4-FFF2-40B4-BE49-F238E27FC236}">
                  <a16:creationId xmlns:a16="http://schemas.microsoft.com/office/drawing/2014/main" id="{4DBB7139-3E26-4792-8538-6BF72231A2AD}"/>
                </a:ext>
              </a:extLst>
            </p:cNvPr>
            <p:cNvSpPr/>
            <p:nvPr/>
          </p:nvSpPr>
          <p:spPr>
            <a:xfrm>
              <a:off x="5440242" y="1964232"/>
              <a:ext cx="428536" cy="281991"/>
            </a:xfrm>
            <a:custGeom>
              <a:avLst/>
              <a:gdLst>
                <a:gd name="connsiteX0" fmla="*/ 0 w 422662"/>
                <a:gd name="connsiteY0" fmla="*/ 250659 h 501318"/>
                <a:gd name="connsiteX1" fmla="*/ 211331 w 422662"/>
                <a:gd name="connsiteY1" fmla="*/ 0 h 501318"/>
                <a:gd name="connsiteX2" fmla="*/ 422662 w 422662"/>
                <a:gd name="connsiteY2" fmla="*/ 250659 h 501318"/>
                <a:gd name="connsiteX3" fmla="*/ 211331 w 422662"/>
                <a:gd name="connsiteY3" fmla="*/ 501318 h 501318"/>
                <a:gd name="connsiteX4" fmla="*/ 0 w 422662"/>
                <a:gd name="connsiteY4" fmla="*/ 250659 h 501318"/>
                <a:gd name="connsiteX0" fmla="*/ 0 w 428536"/>
                <a:gd name="connsiteY0" fmla="*/ 31332 h 281991"/>
                <a:gd name="connsiteX1" fmla="*/ 422662 w 428536"/>
                <a:gd name="connsiteY1" fmla="*/ 31332 h 281991"/>
                <a:gd name="connsiteX2" fmla="*/ 211331 w 428536"/>
                <a:gd name="connsiteY2" fmla="*/ 281991 h 281991"/>
                <a:gd name="connsiteX3" fmla="*/ 0 w 428536"/>
                <a:gd name="connsiteY3" fmla="*/ 31332 h 28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536" h="281991">
                  <a:moveTo>
                    <a:pt x="0" y="31332"/>
                  </a:moveTo>
                  <a:cubicBezTo>
                    <a:pt x="35222" y="-10444"/>
                    <a:pt x="387440" y="-10444"/>
                    <a:pt x="422662" y="31332"/>
                  </a:cubicBezTo>
                  <a:cubicBezTo>
                    <a:pt x="457884" y="73109"/>
                    <a:pt x="328046" y="281991"/>
                    <a:pt x="211331" y="281991"/>
                  </a:cubicBezTo>
                  <a:cubicBezTo>
                    <a:pt x="94616" y="281991"/>
                    <a:pt x="0" y="169767"/>
                    <a:pt x="0" y="31332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230B38D-D1F1-4BBF-BD43-7D30D9FDACBD}"/>
                </a:ext>
              </a:extLst>
            </p:cNvPr>
            <p:cNvSpPr/>
            <p:nvPr/>
          </p:nvSpPr>
          <p:spPr>
            <a:xfrm rot="186984">
              <a:off x="5612740" y="2236074"/>
              <a:ext cx="55778" cy="13491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2809EBB1-6E34-4BE7-AE84-E5CAB1007723}"/>
                </a:ext>
              </a:extLst>
            </p:cNvPr>
            <p:cNvSpPr/>
            <p:nvPr/>
          </p:nvSpPr>
          <p:spPr>
            <a:xfrm rot="19894022">
              <a:off x="6234407" y="1703928"/>
              <a:ext cx="144211" cy="2070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D43D4C4C-7021-4803-B38E-89582896867A}"/>
                </a:ext>
              </a:extLst>
            </p:cNvPr>
            <p:cNvSpPr/>
            <p:nvPr/>
          </p:nvSpPr>
          <p:spPr>
            <a:xfrm rot="13114572">
              <a:off x="4995757" y="1692454"/>
              <a:ext cx="144211" cy="2070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92" name="ttsMP3.com_VoiceText_2025-1-13_14-17-0">
            <a:hlinkClick r:id="" action="ppaction://media"/>
            <a:extLst>
              <a:ext uri="{FF2B5EF4-FFF2-40B4-BE49-F238E27FC236}">
                <a16:creationId xmlns:a16="http://schemas.microsoft.com/office/drawing/2014/main" id="{E9CDFDF5-001A-4228-83DC-3E39ED6CCA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93" name="2sec">
            <a:hlinkClick r:id="" action="ppaction://media"/>
            <a:extLst>
              <a:ext uri="{FF2B5EF4-FFF2-40B4-BE49-F238E27FC236}">
                <a16:creationId xmlns:a16="http://schemas.microsoft.com/office/drawing/2014/main" id="{E8E0F553-1EF7-4473-9248-827BE94DAC0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9097260F-CD72-4FBF-8FAB-73F78D8856E6}"/>
              </a:ext>
            </a:extLst>
          </p:cNvPr>
          <p:cNvSpPr/>
          <p:nvPr/>
        </p:nvSpPr>
        <p:spPr>
          <a:xfrm rot="7968528">
            <a:off x="8631684" y="2521101"/>
            <a:ext cx="407396" cy="407396"/>
          </a:xfrm>
          <a:prstGeom prst="arc">
            <a:avLst>
              <a:gd name="adj1" fmla="val 14646686"/>
              <a:gd name="adj2" fmla="val 138591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91A995-BC9D-4B9D-8632-99CF0770DC79}"/>
              </a:ext>
            </a:extLst>
          </p:cNvPr>
          <p:cNvSpPr/>
          <p:nvPr/>
        </p:nvSpPr>
        <p:spPr>
          <a:xfrm rot="2977021">
            <a:off x="8812179" y="4948148"/>
            <a:ext cx="1506328" cy="19045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9207379-25AD-489E-84AD-5B3CBBD125E9}"/>
              </a:ext>
            </a:extLst>
          </p:cNvPr>
          <p:cNvSpPr/>
          <p:nvPr/>
        </p:nvSpPr>
        <p:spPr>
          <a:xfrm rot="19040327">
            <a:off x="7057819" y="4922444"/>
            <a:ext cx="1506328" cy="19045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6524834" y="3573975"/>
            <a:ext cx="4825135" cy="2523346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83AB4E47-FF17-4DFC-89D9-AC4195841FD3}"/>
              </a:ext>
            </a:extLst>
          </p:cNvPr>
          <p:cNvSpPr txBox="1"/>
          <p:nvPr/>
        </p:nvSpPr>
        <p:spPr>
          <a:xfrm>
            <a:off x="6021613" y="3958738"/>
            <a:ext cx="6043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enny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enguin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icks 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umpkin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41EBBDE-3647-4236-98EF-36B4F12DA0D0}"/>
              </a:ext>
            </a:extLst>
          </p:cNvPr>
          <p:cNvGrpSpPr/>
          <p:nvPr/>
        </p:nvGrpSpPr>
        <p:grpSpPr>
          <a:xfrm>
            <a:off x="7502453" y="4314439"/>
            <a:ext cx="1071570" cy="1563009"/>
            <a:chOff x="2390581" y="381001"/>
            <a:chExt cx="4277367" cy="6239040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2584F36E-5524-4265-9649-7EBC9E9A7B7A}"/>
                </a:ext>
              </a:extLst>
            </p:cNvPr>
            <p:cNvSpPr/>
            <p:nvPr/>
          </p:nvSpPr>
          <p:spPr>
            <a:xfrm rot="19307679">
              <a:off x="5846419" y="2641197"/>
              <a:ext cx="821529" cy="1915557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01B7109-060E-4DB3-9A53-6A2BE9C9E1B2}"/>
                </a:ext>
              </a:extLst>
            </p:cNvPr>
            <p:cNvSpPr/>
            <p:nvPr/>
          </p:nvSpPr>
          <p:spPr>
            <a:xfrm rot="2564310">
              <a:off x="2390581" y="2641196"/>
              <a:ext cx="821529" cy="1915557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4">
              <a:extLst>
                <a:ext uri="{FF2B5EF4-FFF2-40B4-BE49-F238E27FC236}">
                  <a16:creationId xmlns:a16="http://schemas.microsoft.com/office/drawing/2014/main" id="{E8B1307F-5086-4999-A52D-AA7E7FF219EA}"/>
                </a:ext>
              </a:extLst>
            </p:cNvPr>
            <p:cNvSpPr/>
            <p:nvPr/>
          </p:nvSpPr>
          <p:spPr>
            <a:xfrm>
              <a:off x="2948115" y="5685184"/>
              <a:ext cx="1133556" cy="886072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Rectangle 4">
              <a:extLst>
                <a:ext uri="{FF2B5EF4-FFF2-40B4-BE49-F238E27FC236}">
                  <a16:creationId xmlns:a16="http://schemas.microsoft.com/office/drawing/2014/main" id="{53D8E22E-556B-4B3E-9972-FFA3E9F1ACC2}"/>
                </a:ext>
              </a:extLst>
            </p:cNvPr>
            <p:cNvSpPr/>
            <p:nvPr/>
          </p:nvSpPr>
          <p:spPr>
            <a:xfrm flipH="1">
              <a:off x="4683541" y="5733969"/>
              <a:ext cx="1133556" cy="886072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Oval 1">
              <a:extLst>
                <a:ext uri="{FF2B5EF4-FFF2-40B4-BE49-F238E27FC236}">
                  <a16:creationId xmlns:a16="http://schemas.microsoft.com/office/drawing/2014/main" id="{C87729C2-7EC2-44ED-ADDD-1E29AEF994EF}"/>
                </a:ext>
              </a:extLst>
            </p:cNvPr>
            <p:cNvSpPr/>
            <p:nvPr/>
          </p:nvSpPr>
          <p:spPr>
            <a:xfrm>
              <a:off x="2565400" y="2144192"/>
              <a:ext cx="3936999" cy="4190999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Oval 13">
              <a:extLst>
                <a:ext uri="{FF2B5EF4-FFF2-40B4-BE49-F238E27FC236}">
                  <a16:creationId xmlns:a16="http://schemas.microsoft.com/office/drawing/2014/main" id="{0FDCC485-B0D7-4D97-ADAD-1285D845798A}"/>
                </a:ext>
              </a:extLst>
            </p:cNvPr>
            <p:cNvSpPr/>
            <p:nvPr/>
          </p:nvSpPr>
          <p:spPr>
            <a:xfrm>
              <a:off x="3167270" y="2484637"/>
              <a:ext cx="2733838" cy="3506374"/>
            </a:xfrm>
            <a:custGeom>
              <a:avLst/>
              <a:gdLst>
                <a:gd name="connsiteX0" fmla="*/ 0 w 2451653"/>
                <a:gd name="connsiteY0" fmla="*/ 1753106 h 3506212"/>
                <a:gd name="connsiteX1" fmla="*/ 1225827 w 2451653"/>
                <a:gd name="connsiteY1" fmla="*/ 0 h 3506212"/>
                <a:gd name="connsiteX2" fmla="*/ 2451654 w 2451653"/>
                <a:gd name="connsiteY2" fmla="*/ 1753106 h 3506212"/>
                <a:gd name="connsiteX3" fmla="*/ 1225827 w 2451653"/>
                <a:gd name="connsiteY3" fmla="*/ 3506212 h 3506212"/>
                <a:gd name="connsiteX4" fmla="*/ 0 w 2451653"/>
                <a:gd name="connsiteY4" fmla="*/ 1753106 h 3506212"/>
                <a:gd name="connsiteX0" fmla="*/ 0 w 2451654"/>
                <a:gd name="connsiteY0" fmla="*/ 1753106 h 3506374"/>
                <a:gd name="connsiteX1" fmla="*/ 1225827 w 2451654"/>
                <a:gd name="connsiteY1" fmla="*/ 0 h 3506374"/>
                <a:gd name="connsiteX2" fmla="*/ 2451654 w 2451654"/>
                <a:gd name="connsiteY2" fmla="*/ 1753106 h 3506374"/>
                <a:gd name="connsiteX3" fmla="*/ 1225827 w 2451654"/>
                <a:gd name="connsiteY3" fmla="*/ 3506212 h 3506374"/>
                <a:gd name="connsiteX4" fmla="*/ 0 w 2451654"/>
                <a:gd name="connsiteY4" fmla="*/ 1753106 h 350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1654" h="3506374">
                  <a:moveTo>
                    <a:pt x="0" y="1753106"/>
                  </a:moveTo>
                  <a:cubicBezTo>
                    <a:pt x="0" y="784892"/>
                    <a:pt x="548821" y="0"/>
                    <a:pt x="1225827" y="0"/>
                  </a:cubicBezTo>
                  <a:cubicBezTo>
                    <a:pt x="1902833" y="0"/>
                    <a:pt x="2451654" y="784892"/>
                    <a:pt x="2451654" y="1753106"/>
                  </a:cubicBezTo>
                  <a:cubicBezTo>
                    <a:pt x="2451654" y="2721320"/>
                    <a:pt x="2393163" y="3519464"/>
                    <a:pt x="1225827" y="3506212"/>
                  </a:cubicBezTo>
                  <a:cubicBezTo>
                    <a:pt x="58491" y="3492960"/>
                    <a:pt x="0" y="2721320"/>
                    <a:pt x="0" y="175310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34FD771-97E3-40E9-9DAE-DF8D778683AF}"/>
                </a:ext>
              </a:extLst>
            </p:cNvPr>
            <p:cNvSpPr/>
            <p:nvPr/>
          </p:nvSpPr>
          <p:spPr>
            <a:xfrm rot="20394628">
              <a:off x="6029161" y="2915990"/>
              <a:ext cx="308979" cy="601460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2A33233F-C6F0-4CFB-816A-E0D99387FB69}"/>
                </a:ext>
              </a:extLst>
            </p:cNvPr>
            <p:cNvSpPr/>
            <p:nvPr/>
          </p:nvSpPr>
          <p:spPr>
            <a:xfrm rot="1061487" flipH="1">
              <a:off x="2734892" y="2962747"/>
              <a:ext cx="308979" cy="601460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Oval 1">
              <a:extLst>
                <a:ext uri="{FF2B5EF4-FFF2-40B4-BE49-F238E27FC236}">
                  <a16:creationId xmlns:a16="http://schemas.microsoft.com/office/drawing/2014/main" id="{93385DF6-B9E5-4885-BD64-8CD4C989BDA0}"/>
                </a:ext>
              </a:extLst>
            </p:cNvPr>
            <p:cNvSpPr/>
            <p:nvPr/>
          </p:nvSpPr>
          <p:spPr>
            <a:xfrm>
              <a:off x="2476338" y="381001"/>
              <a:ext cx="4026061" cy="3048000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906B14A1-C0A0-4E44-8B28-B1A84160E1F1}"/>
                </a:ext>
              </a:extLst>
            </p:cNvPr>
            <p:cNvSpPr/>
            <p:nvPr/>
          </p:nvSpPr>
          <p:spPr>
            <a:xfrm>
              <a:off x="4609515" y="1351101"/>
              <a:ext cx="1510748" cy="19644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A5663DDE-2DD9-4EFD-B521-F73E7F2A86D0}"/>
                </a:ext>
              </a:extLst>
            </p:cNvPr>
            <p:cNvSpPr/>
            <p:nvPr/>
          </p:nvSpPr>
          <p:spPr>
            <a:xfrm>
              <a:off x="2884467" y="1332199"/>
              <a:ext cx="1510748" cy="19644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6EFA484-3D4A-4EAF-BBC5-E1A17BB8CF3D}"/>
                </a:ext>
              </a:extLst>
            </p:cNvPr>
            <p:cNvSpPr/>
            <p:nvPr/>
          </p:nvSpPr>
          <p:spPr>
            <a:xfrm>
              <a:off x="5208103" y="1778389"/>
              <a:ext cx="494785" cy="49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A92EE8B8-D60B-4CE9-8A87-B033E652632E}"/>
                </a:ext>
              </a:extLst>
            </p:cNvPr>
            <p:cNvSpPr/>
            <p:nvPr/>
          </p:nvSpPr>
          <p:spPr>
            <a:xfrm>
              <a:off x="5400166" y="1915124"/>
              <a:ext cx="110657" cy="110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4A3AEA1-32A5-4635-ACCA-1C76EA63F909}"/>
                </a:ext>
              </a:extLst>
            </p:cNvPr>
            <p:cNvSpPr/>
            <p:nvPr/>
          </p:nvSpPr>
          <p:spPr>
            <a:xfrm>
              <a:off x="3315120" y="1808521"/>
              <a:ext cx="494785" cy="49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6364D954-F6BC-45E2-996F-88734AB8E4E3}"/>
                </a:ext>
              </a:extLst>
            </p:cNvPr>
            <p:cNvSpPr/>
            <p:nvPr/>
          </p:nvSpPr>
          <p:spPr>
            <a:xfrm>
              <a:off x="3507183" y="1945256"/>
              <a:ext cx="110657" cy="110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Oval 20">
              <a:extLst>
                <a:ext uri="{FF2B5EF4-FFF2-40B4-BE49-F238E27FC236}">
                  <a16:creationId xmlns:a16="http://schemas.microsoft.com/office/drawing/2014/main" id="{291EEEB8-D3FB-4B04-BE0E-4BD6CF9BF7F5}"/>
                </a:ext>
              </a:extLst>
            </p:cNvPr>
            <p:cNvSpPr/>
            <p:nvPr/>
          </p:nvSpPr>
          <p:spPr>
            <a:xfrm rot="5400000">
              <a:off x="4056301" y="1703628"/>
              <a:ext cx="950436" cy="2500312"/>
            </a:xfrm>
            <a:custGeom>
              <a:avLst/>
              <a:gdLst>
                <a:gd name="connsiteX0" fmla="*/ 0 w 950435"/>
                <a:gd name="connsiteY0" fmla="*/ 1250156 h 2500312"/>
                <a:gd name="connsiteX1" fmla="*/ 475218 w 950435"/>
                <a:gd name="connsiteY1" fmla="*/ 0 h 2500312"/>
                <a:gd name="connsiteX2" fmla="*/ 950436 w 950435"/>
                <a:gd name="connsiteY2" fmla="*/ 1250156 h 2500312"/>
                <a:gd name="connsiteX3" fmla="*/ 475218 w 950435"/>
                <a:gd name="connsiteY3" fmla="*/ 2500312 h 2500312"/>
                <a:gd name="connsiteX4" fmla="*/ 0 w 950435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436" h="2500312">
                  <a:moveTo>
                    <a:pt x="0" y="1250156"/>
                  </a:moveTo>
                  <a:cubicBezTo>
                    <a:pt x="0" y="559714"/>
                    <a:pt x="212762" y="0"/>
                    <a:pt x="475218" y="0"/>
                  </a:cubicBezTo>
                  <a:cubicBezTo>
                    <a:pt x="737674" y="0"/>
                    <a:pt x="926623" y="254914"/>
                    <a:pt x="950436" y="1250156"/>
                  </a:cubicBezTo>
                  <a:cubicBezTo>
                    <a:pt x="912338" y="2362079"/>
                    <a:pt x="737674" y="2500312"/>
                    <a:pt x="475218" y="2500312"/>
                  </a:cubicBezTo>
                  <a:cubicBezTo>
                    <a:pt x="212762" y="2500312"/>
                    <a:pt x="0" y="1940598"/>
                    <a:pt x="0" y="12501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Oval 26">
              <a:extLst>
                <a:ext uri="{FF2B5EF4-FFF2-40B4-BE49-F238E27FC236}">
                  <a16:creationId xmlns:a16="http://schemas.microsoft.com/office/drawing/2014/main" id="{8FEC1815-3357-43D5-A1C5-2B520A6D1307}"/>
                </a:ext>
              </a:extLst>
            </p:cNvPr>
            <p:cNvSpPr/>
            <p:nvPr/>
          </p:nvSpPr>
          <p:spPr>
            <a:xfrm>
              <a:off x="4123246" y="2310643"/>
              <a:ext cx="680795" cy="648887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rgbClr val="EDBB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F7F3AC7-54D4-42F9-A7F0-61B08743A06A}"/>
              </a:ext>
            </a:extLst>
          </p:cNvPr>
          <p:cNvGrpSpPr/>
          <p:nvPr/>
        </p:nvGrpSpPr>
        <p:grpSpPr>
          <a:xfrm>
            <a:off x="9138043" y="4347188"/>
            <a:ext cx="1698647" cy="1531581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3B8CEAF3-F859-4B29-8C6A-D2748F883A53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639A0BB-F530-47BC-98BA-30FF9458ED66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9">
              <a:extLst>
                <a:ext uri="{FF2B5EF4-FFF2-40B4-BE49-F238E27FC236}">
                  <a16:creationId xmlns:a16="http://schemas.microsoft.com/office/drawing/2014/main" id="{D2D6C6CE-4107-4D05-A589-B5BAF2F09021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FD5F75B-C279-4052-B032-F3BE6AF21C12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0F3EEE56-D425-4491-8C85-66E05440A543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37DEB5FB-787F-45C3-A08C-C14A65D10FB0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3C515E2E-E8D2-4975-9DC8-FEB724E6D856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30A0FF6-8181-44C3-B10F-BAEEE2E7EF74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6" fill="hold"/>
                                        <p:tgtEl>
                                          <p:spTgt spid="3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enny the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enguin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icks a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umpkin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D41F48E-DCF9-42C6-B5B2-0E720563ED52}"/>
              </a:ext>
            </a:extLst>
          </p:cNvPr>
          <p:cNvGrpSpPr/>
          <p:nvPr/>
        </p:nvGrpSpPr>
        <p:grpSpPr>
          <a:xfrm>
            <a:off x="1354808" y="1183381"/>
            <a:ext cx="3773784" cy="5504505"/>
            <a:chOff x="2390581" y="381001"/>
            <a:chExt cx="4277367" cy="62390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89CE26F-15B5-4ACB-89BA-8DDCDF7F8E3C}"/>
                </a:ext>
              </a:extLst>
            </p:cNvPr>
            <p:cNvSpPr/>
            <p:nvPr/>
          </p:nvSpPr>
          <p:spPr>
            <a:xfrm rot="19307679">
              <a:off x="5846419" y="2641197"/>
              <a:ext cx="821529" cy="1915557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7DF7A27-3C35-46C4-ACA7-F5D60E9D9F73}"/>
                </a:ext>
              </a:extLst>
            </p:cNvPr>
            <p:cNvSpPr/>
            <p:nvPr/>
          </p:nvSpPr>
          <p:spPr>
            <a:xfrm rot="2564310">
              <a:off x="2390581" y="2641196"/>
              <a:ext cx="821529" cy="1915557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4">
              <a:extLst>
                <a:ext uri="{FF2B5EF4-FFF2-40B4-BE49-F238E27FC236}">
                  <a16:creationId xmlns:a16="http://schemas.microsoft.com/office/drawing/2014/main" id="{60686441-74B7-4CAA-B50E-C7D1050CBDBE}"/>
                </a:ext>
              </a:extLst>
            </p:cNvPr>
            <p:cNvSpPr/>
            <p:nvPr/>
          </p:nvSpPr>
          <p:spPr>
            <a:xfrm>
              <a:off x="2948115" y="5685184"/>
              <a:ext cx="1133556" cy="886072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angle 4">
              <a:extLst>
                <a:ext uri="{FF2B5EF4-FFF2-40B4-BE49-F238E27FC236}">
                  <a16:creationId xmlns:a16="http://schemas.microsoft.com/office/drawing/2014/main" id="{04C3C9E4-BD22-49F6-AACD-9C26140DD060}"/>
                </a:ext>
              </a:extLst>
            </p:cNvPr>
            <p:cNvSpPr/>
            <p:nvPr/>
          </p:nvSpPr>
          <p:spPr>
            <a:xfrm flipH="1">
              <a:off x="4683541" y="5733969"/>
              <a:ext cx="1133556" cy="886072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B1775F5C-447B-4D5E-A659-7E9F21C43B0D}"/>
                </a:ext>
              </a:extLst>
            </p:cNvPr>
            <p:cNvSpPr/>
            <p:nvPr/>
          </p:nvSpPr>
          <p:spPr>
            <a:xfrm>
              <a:off x="2565400" y="2144192"/>
              <a:ext cx="3936999" cy="4190999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13">
              <a:extLst>
                <a:ext uri="{FF2B5EF4-FFF2-40B4-BE49-F238E27FC236}">
                  <a16:creationId xmlns:a16="http://schemas.microsoft.com/office/drawing/2014/main" id="{2AECE76C-CB95-4204-A6CB-D089001EAFDD}"/>
                </a:ext>
              </a:extLst>
            </p:cNvPr>
            <p:cNvSpPr/>
            <p:nvPr/>
          </p:nvSpPr>
          <p:spPr>
            <a:xfrm>
              <a:off x="3167270" y="2484637"/>
              <a:ext cx="2733838" cy="3506374"/>
            </a:xfrm>
            <a:custGeom>
              <a:avLst/>
              <a:gdLst>
                <a:gd name="connsiteX0" fmla="*/ 0 w 2451653"/>
                <a:gd name="connsiteY0" fmla="*/ 1753106 h 3506212"/>
                <a:gd name="connsiteX1" fmla="*/ 1225827 w 2451653"/>
                <a:gd name="connsiteY1" fmla="*/ 0 h 3506212"/>
                <a:gd name="connsiteX2" fmla="*/ 2451654 w 2451653"/>
                <a:gd name="connsiteY2" fmla="*/ 1753106 h 3506212"/>
                <a:gd name="connsiteX3" fmla="*/ 1225827 w 2451653"/>
                <a:gd name="connsiteY3" fmla="*/ 3506212 h 3506212"/>
                <a:gd name="connsiteX4" fmla="*/ 0 w 2451653"/>
                <a:gd name="connsiteY4" fmla="*/ 1753106 h 3506212"/>
                <a:gd name="connsiteX0" fmla="*/ 0 w 2451654"/>
                <a:gd name="connsiteY0" fmla="*/ 1753106 h 3506374"/>
                <a:gd name="connsiteX1" fmla="*/ 1225827 w 2451654"/>
                <a:gd name="connsiteY1" fmla="*/ 0 h 3506374"/>
                <a:gd name="connsiteX2" fmla="*/ 2451654 w 2451654"/>
                <a:gd name="connsiteY2" fmla="*/ 1753106 h 3506374"/>
                <a:gd name="connsiteX3" fmla="*/ 1225827 w 2451654"/>
                <a:gd name="connsiteY3" fmla="*/ 3506212 h 3506374"/>
                <a:gd name="connsiteX4" fmla="*/ 0 w 2451654"/>
                <a:gd name="connsiteY4" fmla="*/ 1753106 h 350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1654" h="3506374">
                  <a:moveTo>
                    <a:pt x="0" y="1753106"/>
                  </a:moveTo>
                  <a:cubicBezTo>
                    <a:pt x="0" y="784892"/>
                    <a:pt x="548821" y="0"/>
                    <a:pt x="1225827" y="0"/>
                  </a:cubicBezTo>
                  <a:cubicBezTo>
                    <a:pt x="1902833" y="0"/>
                    <a:pt x="2451654" y="784892"/>
                    <a:pt x="2451654" y="1753106"/>
                  </a:cubicBezTo>
                  <a:cubicBezTo>
                    <a:pt x="2451654" y="2721320"/>
                    <a:pt x="2393163" y="3519464"/>
                    <a:pt x="1225827" y="3506212"/>
                  </a:cubicBezTo>
                  <a:cubicBezTo>
                    <a:pt x="58491" y="3492960"/>
                    <a:pt x="0" y="2721320"/>
                    <a:pt x="0" y="175310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67FCEE8-769F-4120-A72B-3F3CF9EAC343}"/>
                </a:ext>
              </a:extLst>
            </p:cNvPr>
            <p:cNvSpPr/>
            <p:nvPr/>
          </p:nvSpPr>
          <p:spPr>
            <a:xfrm rot="20394628">
              <a:off x="6029161" y="2915990"/>
              <a:ext cx="308979" cy="601460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A8BAD47-365F-4FFE-93CD-613EAC13DE2B}"/>
                </a:ext>
              </a:extLst>
            </p:cNvPr>
            <p:cNvSpPr/>
            <p:nvPr/>
          </p:nvSpPr>
          <p:spPr>
            <a:xfrm rot="1061487" flipH="1">
              <a:off x="2734892" y="2962747"/>
              <a:ext cx="308979" cy="601460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1">
              <a:extLst>
                <a:ext uri="{FF2B5EF4-FFF2-40B4-BE49-F238E27FC236}">
                  <a16:creationId xmlns:a16="http://schemas.microsoft.com/office/drawing/2014/main" id="{ABF4AB8B-06DC-464F-BDAE-03EAB5058EC1}"/>
                </a:ext>
              </a:extLst>
            </p:cNvPr>
            <p:cNvSpPr/>
            <p:nvPr/>
          </p:nvSpPr>
          <p:spPr>
            <a:xfrm>
              <a:off x="2476338" y="381001"/>
              <a:ext cx="4026061" cy="3048000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543F6D9-478C-4D7F-9046-CCF4D74D8E3A}"/>
                </a:ext>
              </a:extLst>
            </p:cNvPr>
            <p:cNvSpPr/>
            <p:nvPr/>
          </p:nvSpPr>
          <p:spPr>
            <a:xfrm>
              <a:off x="4609515" y="1351101"/>
              <a:ext cx="1510748" cy="19644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AA20E7C-3032-4DE7-8F01-E026EB288400}"/>
                </a:ext>
              </a:extLst>
            </p:cNvPr>
            <p:cNvSpPr/>
            <p:nvPr/>
          </p:nvSpPr>
          <p:spPr>
            <a:xfrm>
              <a:off x="2884467" y="1332199"/>
              <a:ext cx="1510748" cy="19644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9E287C1-1E63-4075-9C01-26F72D3BE41D}"/>
                </a:ext>
              </a:extLst>
            </p:cNvPr>
            <p:cNvSpPr/>
            <p:nvPr/>
          </p:nvSpPr>
          <p:spPr>
            <a:xfrm>
              <a:off x="5208103" y="1778389"/>
              <a:ext cx="494785" cy="49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77A3E17-6180-4085-A062-62A565036EB6}"/>
                </a:ext>
              </a:extLst>
            </p:cNvPr>
            <p:cNvSpPr/>
            <p:nvPr/>
          </p:nvSpPr>
          <p:spPr>
            <a:xfrm>
              <a:off x="5400166" y="1915124"/>
              <a:ext cx="110657" cy="110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BCBB283-C0ED-4E76-8720-C67A70057158}"/>
                </a:ext>
              </a:extLst>
            </p:cNvPr>
            <p:cNvSpPr/>
            <p:nvPr/>
          </p:nvSpPr>
          <p:spPr>
            <a:xfrm>
              <a:off x="3315120" y="1808521"/>
              <a:ext cx="494785" cy="49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95D12D7-9E8B-4326-9095-3BC82A12704A}"/>
                </a:ext>
              </a:extLst>
            </p:cNvPr>
            <p:cNvSpPr/>
            <p:nvPr/>
          </p:nvSpPr>
          <p:spPr>
            <a:xfrm>
              <a:off x="3507183" y="1945256"/>
              <a:ext cx="110657" cy="110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20">
              <a:extLst>
                <a:ext uri="{FF2B5EF4-FFF2-40B4-BE49-F238E27FC236}">
                  <a16:creationId xmlns:a16="http://schemas.microsoft.com/office/drawing/2014/main" id="{6715A57B-2BDA-47A7-A086-E3EBF2AF3D83}"/>
                </a:ext>
              </a:extLst>
            </p:cNvPr>
            <p:cNvSpPr/>
            <p:nvPr/>
          </p:nvSpPr>
          <p:spPr>
            <a:xfrm rot="5400000">
              <a:off x="4056301" y="1703628"/>
              <a:ext cx="950436" cy="2500312"/>
            </a:xfrm>
            <a:custGeom>
              <a:avLst/>
              <a:gdLst>
                <a:gd name="connsiteX0" fmla="*/ 0 w 950435"/>
                <a:gd name="connsiteY0" fmla="*/ 1250156 h 2500312"/>
                <a:gd name="connsiteX1" fmla="*/ 475218 w 950435"/>
                <a:gd name="connsiteY1" fmla="*/ 0 h 2500312"/>
                <a:gd name="connsiteX2" fmla="*/ 950436 w 950435"/>
                <a:gd name="connsiteY2" fmla="*/ 1250156 h 2500312"/>
                <a:gd name="connsiteX3" fmla="*/ 475218 w 950435"/>
                <a:gd name="connsiteY3" fmla="*/ 2500312 h 2500312"/>
                <a:gd name="connsiteX4" fmla="*/ 0 w 950435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436" h="2500312">
                  <a:moveTo>
                    <a:pt x="0" y="1250156"/>
                  </a:moveTo>
                  <a:cubicBezTo>
                    <a:pt x="0" y="559714"/>
                    <a:pt x="212762" y="0"/>
                    <a:pt x="475218" y="0"/>
                  </a:cubicBezTo>
                  <a:cubicBezTo>
                    <a:pt x="737674" y="0"/>
                    <a:pt x="926623" y="254914"/>
                    <a:pt x="950436" y="1250156"/>
                  </a:cubicBezTo>
                  <a:cubicBezTo>
                    <a:pt x="912338" y="2362079"/>
                    <a:pt x="737674" y="2500312"/>
                    <a:pt x="475218" y="2500312"/>
                  </a:cubicBezTo>
                  <a:cubicBezTo>
                    <a:pt x="212762" y="2500312"/>
                    <a:pt x="0" y="1940598"/>
                    <a:pt x="0" y="12501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26">
              <a:extLst>
                <a:ext uri="{FF2B5EF4-FFF2-40B4-BE49-F238E27FC236}">
                  <a16:creationId xmlns:a16="http://schemas.microsoft.com/office/drawing/2014/main" id="{7FB31F7A-E605-4A2F-9B71-0D7DF9C08327}"/>
                </a:ext>
              </a:extLst>
            </p:cNvPr>
            <p:cNvSpPr/>
            <p:nvPr/>
          </p:nvSpPr>
          <p:spPr>
            <a:xfrm>
              <a:off x="4123246" y="2310643"/>
              <a:ext cx="680795" cy="648887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rgbClr val="EDBB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0671843-C98E-45F4-9FD1-E9B2984DCCA6}"/>
              </a:ext>
            </a:extLst>
          </p:cNvPr>
          <p:cNvGrpSpPr/>
          <p:nvPr/>
        </p:nvGrpSpPr>
        <p:grpSpPr>
          <a:xfrm>
            <a:off x="6797653" y="2082892"/>
            <a:ext cx="4298359" cy="3875606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09A1F15-B44B-4EAE-BCAC-1832116EE22D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1A636E1-4EE6-49C1-9F0D-B019FC997BC0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450F8C73-134A-4C1D-8270-927A0695343B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6F6F4E0-6E2C-48BC-A496-A4F9B583EFB6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22FD1C9-7F4C-4109-830F-B25DDFD94002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27EC86E-28A5-447D-8705-36377DB61C6F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438E21C-0BB5-4D35-B072-6546C79AFAB1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95E4A3B-BB28-4D53-B5B7-345D70E3ECB1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4_21-24-30">
            <a:hlinkClick r:id="" action="ppaction://media"/>
            <a:extLst>
              <a:ext uri="{FF2B5EF4-FFF2-40B4-BE49-F238E27FC236}">
                <a16:creationId xmlns:a16="http://schemas.microsoft.com/office/drawing/2014/main" id="{0FF19693-E74F-4467-957F-D6AAC94E56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2" name="2sec">
            <a:hlinkClick r:id="" action="ppaction://media"/>
            <a:extLst>
              <a:ext uri="{FF2B5EF4-FFF2-40B4-BE49-F238E27FC236}">
                <a16:creationId xmlns:a16="http://schemas.microsoft.com/office/drawing/2014/main" id="{9A1E0DF8-E8A2-484B-9DDA-5E92B4BBA2F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3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26314" y="65406"/>
            <a:ext cx="5742142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enny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enguin goes to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umpkin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atch.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3AA3594-CB68-4C27-8B97-0A969FA01AD3}"/>
              </a:ext>
            </a:extLst>
          </p:cNvPr>
          <p:cNvGrpSpPr/>
          <p:nvPr/>
        </p:nvGrpSpPr>
        <p:grpSpPr>
          <a:xfrm>
            <a:off x="-44550" y="4265581"/>
            <a:ext cx="5868576" cy="2592419"/>
            <a:chOff x="-176607" y="1771650"/>
            <a:chExt cx="12434870" cy="5543550"/>
          </a:xfrm>
        </p:grpSpPr>
        <p:sp>
          <p:nvSpPr>
            <p:cNvPr id="142" name="Rectangle 43">
              <a:extLst>
                <a:ext uri="{FF2B5EF4-FFF2-40B4-BE49-F238E27FC236}">
                  <a16:creationId xmlns:a16="http://schemas.microsoft.com/office/drawing/2014/main" id="{6CA3D1B7-8430-49BB-A691-D866B52B0BFD}"/>
                </a:ext>
              </a:extLst>
            </p:cNvPr>
            <p:cNvSpPr/>
            <p:nvPr/>
          </p:nvSpPr>
          <p:spPr>
            <a:xfrm>
              <a:off x="6613230" y="2410995"/>
              <a:ext cx="5609250" cy="640124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Rectangle 43">
              <a:extLst>
                <a:ext uri="{FF2B5EF4-FFF2-40B4-BE49-F238E27FC236}">
                  <a16:creationId xmlns:a16="http://schemas.microsoft.com/office/drawing/2014/main" id="{87900CBF-3CBA-4CA1-9870-D4A19C982650}"/>
                </a:ext>
              </a:extLst>
            </p:cNvPr>
            <p:cNvSpPr/>
            <p:nvPr/>
          </p:nvSpPr>
          <p:spPr>
            <a:xfrm>
              <a:off x="6629236" y="2797554"/>
              <a:ext cx="5609250" cy="640124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36009218-2B3C-4817-B26D-0BE63340B424}"/>
                </a:ext>
              </a:extLst>
            </p:cNvPr>
            <p:cNvSpPr/>
            <p:nvPr/>
          </p:nvSpPr>
          <p:spPr>
            <a:xfrm>
              <a:off x="7004050" y="2410996"/>
              <a:ext cx="152123" cy="117040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836C4591-BCBE-46A8-AC9F-0EA63B286C55}"/>
                </a:ext>
              </a:extLst>
            </p:cNvPr>
            <p:cNvSpPr/>
            <p:nvPr/>
          </p:nvSpPr>
          <p:spPr>
            <a:xfrm rot="179035">
              <a:off x="7572051" y="2408670"/>
              <a:ext cx="152123" cy="115993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E73D7DEB-4B60-44D7-BA4B-E9553E5F14F7}"/>
                </a:ext>
              </a:extLst>
            </p:cNvPr>
            <p:cNvSpPr/>
            <p:nvPr/>
          </p:nvSpPr>
          <p:spPr>
            <a:xfrm rot="179035">
              <a:off x="10978668" y="2269026"/>
              <a:ext cx="152123" cy="1262206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59B01760-2914-4F7F-A3F9-D296036CA58A}"/>
                </a:ext>
              </a:extLst>
            </p:cNvPr>
            <p:cNvSpPr/>
            <p:nvPr/>
          </p:nvSpPr>
          <p:spPr>
            <a:xfrm rot="179035">
              <a:off x="11660532" y="2342829"/>
              <a:ext cx="152123" cy="1170541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F6FC7793-1388-45F2-8FF1-4FF87F5ECBC1}"/>
                </a:ext>
              </a:extLst>
            </p:cNvPr>
            <p:cNvGrpSpPr/>
            <p:nvPr/>
          </p:nvGrpSpPr>
          <p:grpSpPr>
            <a:xfrm>
              <a:off x="-176607" y="1771650"/>
              <a:ext cx="3769433" cy="1657349"/>
              <a:chOff x="-176607" y="1771650"/>
              <a:chExt cx="3769433" cy="1657349"/>
            </a:xfrm>
          </p:grpSpPr>
          <p:sp>
            <p:nvSpPr>
              <p:cNvPr id="174" name="Rectangle 7">
                <a:extLst>
                  <a:ext uri="{FF2B5EF4-FFF2-40B4-BE49-F238E27FC236}">
                    <a16:creationId xmlns:a16="http://schemas.microsoft.com/office/drawing/2014/main" id="{6A7D88E8-14D0-412F-BB59-EC253D2D824A}"/>
                  </a:ext>
                </a:extLst>
              </p:cNvPr>
              <p:cNvSpPr/>
              <p:nvPr/>
            </p:nvSpPr>
            <p:spPr>
              <a:xfrm>
                <a:off x="-125807" y="2116205"/>
                <a:ext cx="37186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7">
                <a:extLst>
                  <a:ext uri="{FF2B5EF4-FFF2-40B4-BE49-F238E27FC236}">
                    <a16:creationId xmlns:a16="http://schemas.microsoft.com/office/drawing/2014/main" id="{4BF15BDF-B64C-4BF8-BC8C-88D7F7EF9407}"/>
                  </a:ext>
                </a:extLst>
              </p:cNvPr>
              <p:cNvSpPr/>
              <p:nvPr/>
            </p:nvSpPr>
            <p:spPr>
              <a:xfrm>
                <a:off x="-176607" y="2468596"/>
                <a:ext cx="37694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: Rounded Corners 176">
                <a:extLst>
                  <a:ext uri="{FF2B5EF4-FFF2-40B4-BE49-F238E27FC236}">
                    <a16:creationId xmlns:a16="http://schemas.microsoft.com/office/drawing/2014/main" id="{7DB51434-5EF5-41EB-809A-C9DE3F023389}"/>
                  </a:ext>
                </a:extLst>
              </p:cNvPr>
              <p:cNvSpPr/>
              <p:nvPr/>
            </p:nvSpPr>
            <p:spPr>
              <a:xfrm>
                <a:off x="290513" y="1771650"/>
                <a:ext cx="266700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5748E506-C1EE-4864-8D67-863DE2C69585}"/>
                  </a:ext>
                </a:extLst>
              </p:cNvPr>
              <p:cNvSpPr/>
              <p:nvPr/>
            </p:nvSpPr>
            <p:spPr>
              <a:xfrm>
                <a:off x="1032014" y="1813406"/>
                <a:ext cx="153849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3E2F0CA1-0F29-4A2F-86D1-6F3E0E43C82F}"/>
                  </a:ext>
                </a:extLst>
              </p:cNvPr>
              <p:cNvSpPr/>
              <p:nvPr/>
            </p:nvSpPr>
            <p:spPr>
              <a:xfrm>
                <a:off x="1768493" y="1985202"/>
                <a:ext cx="199093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Rectangle: Rounded Corners 179">
                <a:extLst>
                  <a:ext uri="{FF2B5EF4-FFF2-40B4-BE49-F238E27FC236}">
                    <a16:creationId xmlns:a16="http://schemas.microsoft.com/office/drawing/2014/main" id="{CADA6A62-6378-4FDA-A51B-5A3C855E2B87}"/>
                  </a:ext>
                </a:extLst>
              </p:cNvPr>
              <p:cNvSpPr/>
              <p:nvPr/>
            </p:nvSpPr>
            <p:spPr>
              <a:xfrm>
                <a:off x="2441316" y="2116205"/>
                <a:ext cx="160527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2EA59452-F08D-48E1-9E8A-B6BA67524702}"/>
                  </a:ext>
                </a:extLst>
              </p:cNvPr>
              <p:cNvSpPr/>
              <p:nvPr/>
            </p:nvSpPr>
            <p:spPr>
              <a:xfrm>
                <a:off x="3109464" y="2297906"/>
                <a:ext cx="160527" cy="1131093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9" name="Rectangle 14">
              <a:extLst>
                <a:ext uri="{FF2B5EF4-FFF2-40B4-BE49-F238E27FC236}">
                  <a16:creationId xmlns:a16="http://schemas.microsoft.com/office/drawing/2014/main" id="{FB69845B-59E3-4194-8705-69B4F7F0443C}"/>
                </a:ext>
              </a:extLst>
            </p:cNvPr>
            <p:cNvSpPr/>
            <p:nvPr/>
          </p:nvSpPr>
          <p:spPr>
            <a:xfrm>
              <a:off x="-125806" y="2827555"/>
              <a:ext cx="12384069" cy="4487645"/>
            </a:xfrm>
            <a:custGeom>
              <a:avLst/>
              <a:gdLst>
                <a:gd name="connsiteX0" fmla="*/ 0 w 12317807"/>
                <a:gd name="connsiteY0" fmla="*/ 0 h 4449281"/>
                <a:gd name="connsiteX1" fmla="*/ 12317807 w 12317807"/>
                <a:gd name="connsiteY1" fmla="*/ 0 h 4449281"/>
                <a:gd name="connsiteX2" fmla="*/ 12317807 w 12317807"/>
                <a:gd name="connsiteY2" fmla="*/ 4449281 h 4449281"/>
                <a:gd name="connsiteX3" fmla="*/ 0 w 12317807"/>
                <a:gd name="connsiteY3" fmla="*/ 4449281 h 4449281"/>
                <a:gd name="connsiteX4" fmla="*/ 0 w 12317807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20420 h 4469701"/>
                <a:gd name="connsiteX1" fmla="*/ 12357564 w 12357564"/>
                <a:gd name="connsiteY1" fmla="*/ 669777 h 4469701"/>
                <a:gd name="connsiteX2" fmla="*/ 12317807 w 12357564"/>
                <a:gd name="connsiteY2" fmla="*/ 4469701 h 4469701"/>
                <a:gd name="connsiteX3" fmla="*/ 0 w 12357564"/>
                <a:gd name="connsiteY3" fmla="*/ 4469701 h 4469701"/>
                <a:gd name="connsiteX4" fmla="*/ 0 w 12357564"/>
                <a:gd name="connsiteY4" fmla="*/ 20420 h 4469701"/>
                <a:gd name="connsiteX0" fmla="*/ 0 w 12344312"/>
                <a:gd name="connsiteY0" fmla="*/ 21055 h 4470336"/>
                <a:gd name="connsiteX1" fmla="*/ 12344312 w 12344312"/>
                <a:gd name="connsiteY1" fmla="*/ 643907 h 4470336"/>
                <a:gd name="connsiteX2" fmla="*/ 12317807 w 12344312"/>
                <a:gd name="connsiteY2" fmla="*/ 4470336 h 4470336"/>
                <a:gd name="connsiteX3" fmla="*/ 0 w 12344312"/>
                <a:gd name="connsiteY3" fmla="*/ 4470336 h 4470336"/>
                <a:gd name="connsiteX4" fmla="*/ 0 w 12344312"/>
                <a:gd name="connsiteY4" fmla="*/ 21055 h 4470336"/>
                <a:gd name="connsiteX0" fmla="*/ 0 w 12344312"/>
                <a:gd name="connsiteY0" fmla="*/ 203378 h 4652659"/>
                <a:gd name="connsiteX1" fmla="*/ 5029110 w 12344312"/>
                <a:gd name="connsiteY1" fmla="*/ 915546 h 4652659"/>
                <a:gd name="connsiteX2" fmla="*/ 12344312 w 12344312"/>
                <a:gd name="connsiteY2" fmla="*/ 826230 h 4652659"/>
                <a:gd name="connsiteX3" fmla="*/ 12317807 w 12344312"/>
                <a:gd name="connsiteY3" fmla="*/ 4652659 h 4652659"/>
                <a:gd name="connsiteX4" fmla="*/ 0 w 12344312"/>
                <a:gd name="connsiteY4" fmla="*/ 4652659 h 4652659"/>
                <a:gd name="connsiteX5" fmla="*/ 0 w 12344312"/>
                <a:gd name="connsiteY5" fmla="*/ 203378 h 4652659"/>
                <a:gd name="connsiteX0" fmla="*/ 0 w 12344312"/>
                <a:gd name="connsiteY0" fmla="*/ 99405 h 4548686"/>
                <a:gd name="connsiteX1" fmla="*/ 5029110 w 12344312"/>
                <a:gd name="connsiteY1" fmla="*/ 811573 h 4548686"/>
                <a:gd name="connsiteX2" fmla="*/ 12344312 w 12344312"/>
                <a:gd name="connsiteY2" fmla="*/ 722257 h 4548686"/>
                <a:gd name="connsiteX3" fmla="*/ 12317807 w 12344312"/>
                <a:gd name="connsiteY3" fmla="*/ 4548686 h 4548686"/>
                <a:gd name="connsiteX4" fmla="*/ 0 w 12344312"/>
                <a:gd name="connsiteY4" fmla="*/ 4548686 h 4548686"/>
                <a:gd name="connsiteX5" fmla="*/ 0 w 12344312"/>
                <a:gd name="connsiteY5" fmla="*/ 99405 h 4548686"/>
                <a:gd name="connsiteX0" fmla="*/ 0 w 12344312"/>
                <a:gd name="connsiteY0" fmla="*/ 104625 h 4487645"/>
                <a:gd name="connsiteX1" fmla="*/ 5029110 w 12344312"/>
                <a:gd name="connsiteY1" fmla="*/ 750532 h 4487645"/>
                <a:gd name="connsiteX2" fmla="*/ 12344312 w 12344312"/>
                <a:gd name="connsiteY2" fmla="*/ 661216 h 4487645"/>
                <a:gd name="connsiteX3" fmla="*/ 12317807 w 12344312"/>
                <a:gd name="connsiteY3" fmla="*/ 4487645 h 4487645"/>
                <a:gd name="connsiteX4" fmla="*/ 0 w 12344312"/>
                <a:gd name="connsiteY4" fmla="*/ 4487645 h 4487645"/>
                <a:gd name="connsiteX5" fmla="*/ 0 w 12344312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069" h="4487645">
                  <a:moveTo>
                    <a:pt x="0" y="104625"/>
                  </a:moveTo>
                  <a:cubicBezTo>
                    <a:pt x="533385" y="-312819"/>
                    <a:pt x="2971725" y="646723"/>
                    <a:pt x="5029110" y="750532"/>
                  </a:cubicBezTo>
                  <a:cubicBezTo>
                    <a:pt x="7086495" y="854341"/>
                    <a:pt x="11076521" y="336538"/>
                    <a:pt x="12384069" y="753981"/>
                  </a:cubicBezTo>
                  <a:lnTo>
                    <a:pt x="12317807" y="4487645"/>
                  </a:lnTo>
                  <a:lnTo>
                    <a:pt x="0" y="4487645"/>
                  </a:lnTo>
                  <a:lnTo>
                    <a:pt x="0" y="1046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000C768-4B94-4B68-9082-C6B6F7403955}"/>
                </a:ext>
              </a:extLst>
            </p:cNvPr>
            <p:cNvSpPr/>
            <p:nvPr/>
          </p:nvSpPr>
          <p:spPr>
            <a:xfrm>
              <a:off x="954157" y="6531418"/>
              <a:ext cx="649356" cy="306704"/>
            </a:xfrm>
            <a:custGeom>
              <a:avLst/>
              <a:gdLst>
                <a:gd name="connsiteX0" fmla="*/ 0 w 649356"/>
                <a:gd name="connsiteY0" fmla="*/ 306704 h 306704"/>
                <a:gd name="connsiteX1" fmla="*/ 39756 w 649356"/>
                <a:gd name="connsiteY1" fmla="*/ 240443 h 306704"/>
                <a:gd name="connsiteX2" fmla="*/ 66260 w 649356"/>
                <a:gd name="connsiteY2" fmla="*/ 187434 h 306704"/>
                <a:gd name="connsiteX3" fmla="*/ 119269 w 649356"/>
                <a:gd name="connsiteY3" fmla="*/ 160930 h 306704"/>
                <a:gd name="connsiteX4" fmla="*/ 238539 w 649356"/>
                <a:gd name="connsiteY4" fmla="*/ 107921 h 306704"/>
                <a:gd name="connsiteX5" fmla="*/ 410817 w 649356"/>
                <a:gd name="connsiteY5" fmla="*/ 94669 h 306704"/>
                <a:gd name="connsiteX6" fmla="*/ 424069 w 649356"/>
                <a:gd name="connsiteY6" fmla="*/ 160930 h 306704"/>
                <a:gd name="connsiteX7" fmla="*/ 490330 w 649356"/>
                <a:gd name="connsiteY7" fmla="*/ 147678 h 306704"/>
                <a:gd name="connsiteX8" fmla="*/ 463826 w 649356"/>
                <a:gd name="connsiteY8" fmla="*/ 94669 h 306704"/>
                <a:gd name="connsiteX9" fmla="*/ 503582 w 649356"/>
                <a:gd name="connsiteY9" fmla="*/ 68165 h 306704"/>
                <a:gd name="connsiteX10" fmla="*/ 596347 w 649356"/>
                <a:gd name="connsiteY10" fmla="*/ 1904 h 306704"/>
                <a:gd name="connsiteX11" fmla="*/ 649356 w 649356"/>
                <a:gd name="connsiteY11" fmla="*/ 1904 h 30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9356" h="306704">
                  <a:moveTo>
                    <a:pt x="0" y="306704"/>
                  </a:moveTo>
                  <a:cubicBezTo>
                    <a:pt x="13252" y="284617"/>
                    <a:pt x="27247" y="262959"/>
                    <a:pt x="39756" y="240443"/>
                  </a:cubicBezTo>
                  <a:cubicBezTo>
                    <a:pt x="49350" y="223174"/>
                    <a:pt x="52291" y="201403"/>
                    <a:pt x="66260" y="187434"/>
                  </a:cubicBezTo>
                  <a:cubicBezTo>
                    <a:pt x="80229" y="173465"/>
                    <a:pt x="102000" y="170524"/>
                    <a:pt x="119269" y="160930"/>
                  </a:cubicBezTo>
                  <a:cubicBezTo>
                    <a:pt x="213059" y="108824"/>
                    <a:pt x="152119" y="129526"/>
                    <a:pt x="238539" y="107921"/>
                  </a:cubicBezTo>
                  <a:cubicBezTo>
                    <a:pt x="295672" y="69833"/>
                    <a:pt x="316973" y="43482"/>
                    <a:pt x="410817" y="94669"/>
                  </a:cubicBezTo>
                  <a:cubicBezTo>
                    <a:pt x="430591" y="105455"/>
                    <a:pt x="419652" y="138843"/>
                    <a:pt x="424069" y="160930"/>
                  </a:cubicBezTo>
                  <a:cubicBezTo>
                    <a:pt x="446156" y="156513"/>
                    <a:pt x="478741" y="166992"/>
                    <a:pt x="490330" y="147678"/>
                  </a:cubicBezTo>
                  <a:cubicBezTo>
                    <a:pt x="500494" y="130738"/>
                    <a:pt x="460578" y="114155"/>
                    <a:pt x="463826" y="94669"/>
                  </a:cubicBezTo>
                  <a:cubicBezTo>
                    <a:pt x="466444" y="78959"/>
                    <a:pt x="491347" y="78361"/>
                    <a:pt x="503582" y="68165"/>
                  </a:cubicBezTo>
                  <a:cubicBezTo>
                    <a:pt x="544290" y="34242"/>
                    <a:pt x="540298" y="15916"/>
                    <a:pt x="596347" y="1904"/>
                  </a:cubicBezTo>
                  <a:cubicBezTo>
                    <a:pt x="613489" y="-2381"/>
                    <a:pt x="631686" y="1904"/>
                    <a:pt x="649356" y="190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C9BB59E-D3B4-40CC-867A-B613DA932B1C}"/>
                </a:ext>
              </a:extLst>
            </p:cNvPr>
            <p:cNvSpPr/>
            <p:nvPr/>
          </p:nvSpPr>
          <p:spPr>
            <a:xfrm>
              <a:off x="1802296" y="6639320"/>
              <a:ext cx="530087" cy="79532"/>
            </a:xfrm>
            <a:custGeom>
              <a:avLst/>
              <a:gdLst>
                <a:gd name="connsiteX0" fmla="*/ 0 w 530087"/>
                <a:gd name="connsiteY0" fmla="*/ 19 h 79532"/>
                <a:gd name="connsiteX1" fmla="*/ 92765 w 530087"/>
                <a:gd name="connsiteY1" fmla="*/ 26523 h 79532"/>
                <a:gd name="connsiteX2" fmla="*/ 185530 w 530087"/>
                <a:gd name="connsiteY2" fmla="*/ 26523 h 79532"/>
                <a:gd name="connsiteX3" fmla="*/ 384313 w 530087"/>
                <a:gd name="connsiteY3" fmla="*/ 19 h 79532"/>
                <a:gd name="connsiteX4" fmla="*/ 477078 w 530087"/>
                <a:gd name="connsiteY4" fmla="*/ 26523 h 79532"/>
                <a:gd name="connsiteX5" fmla="*/ 530087 w 530087"/>
                <a:gd name="connsiteY5" fmla="*/ 79532 h 7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087" h="79532">
                  <a:moveTo>
                    <a:pt x="0" y="19"/>
                  </a:moveTo>
                  <a:cubicBezTo>
                    <a:pt x="30922" y="8854"/>
                    <a:pt x="60738" y="23612"/>
                    <a:pt x="92765" y="26523"/>
                  </a:cubicBezTo>
                  <a:cubicBezTo>
                    <a:pt x="252925" y="41083"/>
                    <a:pt x="56709" y="-16417"/>
                    <a:pt x="185530" y="26523"/>
                  </a:cubicBezTo>
                  <a:cubicBezTo>
                    <a:pt x="251791" y="17688"/>
                    <a:pt x="317558" y="3532"/>
                    <a:pt x="384313" y="19"/>
                  </a:cubicBezTo>
                  <a:cubicBezTo>
                    <a:pt x="398683" y="-737"/>
                    <a:pt x="460071" y="20854"/>
                    <a:pt x="477078" y="26523"/>
                  </a:cubicBezTo>
                  <a:cubicBezTo>
                    <a:pt x="525053" y="58507"/>
                    <a:pt x="509711" y="38783"/>
                    <a:pt x="530087" y="7953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14FF308-2939-4C8F-8D71-56D2A371908C}"/>
                </a:ext>
              </a:extLst>
            </p:cNvPr>
            <p:cNvSpPr/>
            <p:nvPr/>
          </p:nvSpPr>
          <p:spPr>
            <a:xfrm>
              <a:off x="1524000" y="6692348"/>
              <a:ext cx="291831" cy="238539"/>
            </a:xfrm>
            <a:custGeom>
              <a:avLst/>
              <a:gdLst>
                <a:gd name="connsiteX0" fmla="*/ 0 w 291831"/>
                <a:gd name="connsiteY0" fmla="*/ 238539 h 238539"/>
                <a:gd name="connsiteX1" fmla="*/ 66261 w 291831"/>
                <a:gd name="connsiteY1" fmla="*/ 198782 h 238539"/>
                <a:gd name="connsiteX2" fmla="*/ 79513 w 291831"/>
                <a:gd name="connsiteY2" fmla="*/ 145774 h 238539"/>
                <a:gd name="connsiteX3" fmla="*/ 106017 w 291831"/>
                <a:gd name="connsiteY3" fmla="*/ 119269 h 238539"/>
                <a:gd name="connsiteX4" fmla="*/ 198783 w 291831"/>
                <a:gd name="connsiteY4" fmla="*/ 132522 h 238539"/>
                <a:gd name="connsiteX5" fmla="*/ 225287 w 291831"/>
                <a:gd name="connsiteY5" fmla="*/ 106017 h 238539"/>
                <a:gd name="connsiteX6" fmla="*/ 265043 w 291831"/>
                <a:gd name="connsiteY6" fmla="*/ 92765 h 238539"/>
                <a:gd name="connsiteX7" fmla="*/ 291548 w 291831"/>
                <a:gd name="connsiteY7" fmla="*/ 53009 h 238539"/>
                <a:gd name="connsiteX8" fmla="*/ 278296 w 291831"/>
                <a:gd name="connsiteY8" fmla="*/ 0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831" h="238539">
                  <a:moveTo>
                    <a:pt x="0" y="238539"/>
                  </a:moveTo>
                  <a:cubicBezTo>
                    <a:pt x="22087" y="225287"/>
                    <a:pt x="49498" y="218339"/>
                    <a:pt x="66261" y="198782"/>
                  </a:cubicBezTo>
                  <a:cubicBezTo>
                    <a:pt x="78114" y="184954"/>
                    <a:pt x="71368" y="162064"/>
                    <a:pt x="79513" y="145774"/>
                  </a:cubicBezTo>
                  <a:cubicBezTo>
                    <a:pt x="85101" y="134599"/>
                    <a:pt x="97182" y="128104"/>
                    <a:pt x="106017" y="119269"/>
                  </a:cubicBezTo>
                  <a:cubicBezTo>
                    <a:pt x="136939" y="123687"/>
                    <a:pt x="167738" y="135971"/>
                    <a:pt x="198783" y="132522"/>
                  </a:cubicBezTo>
                  <a:cubicBezTo>
                    <a:pt x="211201" y="131142"/>
                    <a:pt x="214573" y="112445"/>
                    <a:pt x="225287" y="106017"/>
                  </a:cubicBezTo>
                  <a:cubicBezTo>
                    <a:pt x="237265" y="98830"/>
                    <a:pt x="251791" y="97182"/>
                    <a:pt x="265043" y="92765"/>
                  </a:cubicBezTo>
                  <a:cubicBezTo>
                    <a:pt x="273878" y="79513"/>
                    <a:pt x="289295" y="68776"/>
                    <a:pt x="291548" y="53009"/>
                  </a:cubicBezTo>
                  <a:cubicBezTo>
                    <a:pt x="294124" y="34979"/>
                    <a:pt x="278296" y="0"/>
                    <a:pt x="2782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27D8594-FD87-427E-B172-D24C54A43F3D}"/>
                </a:ext>
              </a:extLst>
            </p:cNvPr>
            <p:cNvSpPr/>
            <p:nvPr/>
          </p:nvSpPr>
          <p:spPr>
            <a:xfrm>
              <a:off x="2766925" y="6624321"/>
              <a:ext cx="122287" cy="57740"/>
            </a:xfrm>
            <a:custGeom>
              <a:avLst/>
              <a:gdLst>
                <a:gd name="connsiteX0" fmla="*/ 2779 w 122287"/>
                <a:gd name="connsiteY0" fmla="*/ 1766 h 57740"/>
                <a:gd name="connsiteX1" fmla="*/ 69040 w 122287"/>
                <a:gd name="connsiteY1" fmla="*/ 54775 h 57740"/>
                <a:gd name="connsiteX2" fmla="*/ 122049 w 122287"/>
                <a:gd name="connsiteY2" fmla="*/ 41522 h 57740"/>
                <a:gd name="connsiteX3" fmla="*/ 42536 w 122287"/>
                <a:gd name="connsiteY3" fmla="*/ 1766 h 57740"/>
                <a:gd name="connsiteX4" fmla="*/ 2779 w 122287"/>
                <a:gd name="connsiteY4" fmla="*/ 15018 h 57740"/>
                <a:gd name="connsiteX5" fmla="*/ 16032 w 122287"/>
                <a:gd name="connsiteY5" fmla="*/ 15018 h 57740"/>
                <a:gd name="connsiteX6" fmla="*/ 2779 w 122287"/>
                <a:gd name="connsiteY6" fmla="*/ 1766 h 5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287" h="57740">
                  <a:moveTo>
                    <a:pt x="2779" y="1766"/>
                  </a:moveTo>
                  <a:cubicBezTo>
                    <a:pt x="11614" y="8392"/>
                    <a:pt x="42206" y="45831"/>
                    <a:pt x="69040" y="54775"/>
                  </a:cubicBezTo>
                  <a:cubicBezTo>
                    <a:pt x="86319" y="60535"/>
                    <a:pt x="116290" y="58801"/>
                    <a:pt x="122049" y="41522"/>
                  </a:cubicBezTo>
                  <a:cubicBezTo>
                    <a:pt x="127187" y="26109"/>
                    <a:pt x="47834" y="3532"/>
                    <a:pt x="42536" y="1766"/>
                  </a:cubicBezTo>
                  <a:cubicBezTo>
                    <a:pt x="29284" y="6183"/>
                    <a:pt x="-609" y="1466"/>
                    <a:pt x="2779" y="15018"/>
                  </a:cubicBezTo>
                  <a:cubicBezTo>
                    <a:pt x="5796" y="27085"/>
                    <a:pt x="126547" y="103431"/>
                    <a:pt x="16032" y="15018"/>
                  </a:cubicBezTo>
                  <a:cubicBezTo>
                    <a:pt x="8319" y="8847"/>
                    <a:pt x="-6056" y="-4860"/>
                    <a:pt x="2779" y="1766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D02D0AF-EFD9-4425-86D5-C140AF256A15}"/>
                </a:ext>
              </a:extLst>
            </p:cNvPr>
            <p:cNvSpPr/>
            <p:nvPr/>
          </p:nvSpPr>
          <p:spPr>
            <a:xfrm>
              <a:off x="3193774" y="6453809"/>
              <a:ext cx="278296" cy="106423"/>
            </a:xfrm>
            <a:custGeom>
              <a:avLst/>
              <a:gdLst>
                <a:gd name="connsiteX0" fmla="*/ 278296 w 278296"/>
                <a:gd name="connsiteY0" fmla="*/ 0 h 106423"/>
                <a:gd name="connsiteX1" fmla="*/ 145774 w 278296"/>
                <a:gd name="connsiteY1" fmla="*/ 39756 h 106423"/>
                <a:gd name="connsiteX2" fmla="*/ 106017 w 278296"/>
                <a:gd name="connsiteY2" fmla="*/ 66261 h 106423"/>
                <a:gd name="connsiteX3" fmla="*/ 79513 w 278296"/>
                <a:gd name="connsiteY3" fmla="*/ 39756 h 106423"/>
                <a:gd name="connsiteX4" fmla="*/ 39756 w 278296"/>
                <a:gd name="connsiteY4" fmla="*/ 53008 h 106423"/>
                <a:gd name="connsiteX5" fmla="*/ 0 w 278296"/>
                <a:gd name="connsiteY5" fmla="*/ 106017 h 10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296" h="106423">
                  <a:moveTo>
                    <a:pt x="278296" y="0"/>
                  </a:moveTo>
                  <a:cubicBezTo>
                    <a:pt x="234122" y="13252"/>
                    <a:pt x="188819" y="23200"/>
                    <a:pt x="145774" y="39756"/>
                  </a:cubicBezTo>
                  <a:cubicBezTo>
                    <a:pt x="130908" y="45474"/>
                    <a:pt x="121944" y="66261"/>
                    <a:pt x="106017" y="66261"/>
                  </a:cubicBezTo>
                  <a:cubicBezTo>
                    <a:pt x="93523" y="66261"/>
                    <a:pt x="88348" y="48591"/>
                    <a:pt x="79513" y="39756"/>
                  </a:cubicBezTo>
                  <a:cubicBezTo>
                    <a:pt x="66261" y="44173"/>
                    <a:pt x="48482" y="42100"/>
                    <a:pt x="39756" y="53008"/>
                  </a:cubicBezTo>
                  <a:cubicBezTo>
                    <a:pt x="-9508" y="114588"/>
                    <a:pt x="61146" y="106017"/>
                    <a:pt x="0" y="1060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FE18E69-11EE-4088-BB1E-930020E34453}"/>
                </a:ext>
              </a:extLst>
            </p:cNvPr>
            <p:cNvSpPr/>
            <p:nvPr/>
          </p:nvSpPr>
          <p:spPr>
            <a:xfrm>
              <a:off x="3458817" y="6265132"/>
              <a:ext cx="424070" cy="56155"/>
            </a:xfrm>
            <a:custGeom>
              <a:avLst/>
              <a:gdLst>
                <a:gd name="connsiteX0" fmla="*/ 424070 w 424070"/>
                <a:gd name="connsiteY0" fmla="*/ 16398 h 56155"/>
                <a:gd name="connsiteX1" fmla="*/ 26505 w 424070"/>
                <a:gd name="connsiteY1" fmla="*/ 16398 h 56155"/>
                <a:gd name="connsiteX2" fmla="*/ 0 w 424070"/>
                <a:gd name="connsiteY2" fmla="*/ 56155 h 5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070" h="56155">
                  <a:moveTo>
                    <a:pt x="424070" y="16398"/>
                  </a:moveTo>
                  <a:cubicBezTo>
                    <a:pt x="280059" y="3306"/>
                    <a:pt x="179802" y="-12802"/>
                    <a:pt x="26505" y="16398"/>
                  </a:cubicBezTo>
                  <a:cubicBezTo>
                    <a:pt x="10859" y="19378"/>
                    <a:pt x="0" y="56155"/>
                    <a:pt x="0" y="5615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F269EF16-A175-406B-9742-6899C76FB9E7}"/>
                </a:ext>
              </a:extLst>
            </p:cNvPr>
            <p:cNvSpPr/>
            <p:nvPr/>
          </p:nvSpPr>
          <p:spPr>
            <a:xfrm>
              <a:off x="3790122" y="6003235"/>
              <a:ext cx="450574" cy="119269"/>
            </a:xfrm>
            <a:custGeom>
              <a:avLst/>
              <a:gdLst>
                <a:gd name="connsiteX0" fmla="*/ 450574 w 450574"/>
                <a:gd name="connsiteY0" fmla="*/ 119269 h 119269"/>
                <a:gd name="connsiteX1" fmla="*/ 304800 w 450574"/>
                <a:gd name="connsiteY1" fmla="*/ 66261 h 119269"/>
                <a:gd name="connsiteX2" fmla="*/ 291548 w 450574"/>
                <a:gd name="connsiteY2" fmla="*/ 0 h 119269"/>
                <a:gd name="connsiteX3" fmla="*/ 265043 w 450574"/>
                <a:gd name="connsiteY3" fmla="*/ 26504 h 119269"/>
                <a:gd name="connsiteX4" fmla="*/ 185530 w 450574"/>
                <a:gd name="connsiteY4" fmla="*/ 92765 h 119269"/>
                <a:gd name="connsiteX5" fmla="*/ 172278 w 450574"/>
                <a:gd name="connsiteY5" fmla="*/ 53008 h 119269"/>
                <a:gd name="connsiteX6" fmla="*/ 132521 w 450574"/>
                <a:gd name="connsiteY6" fmla="*/ 39756 h 119269"/>
                <a:gd name="connsiteX7" fmla="*/ 0 w 450574"/>
                <a:gd name="connsiteY7" fmla="*/ 39756 h 11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0574" h="119269">
                  <a:moveTo>
                    <a:pt x="450574" y="119269"/>
                  </a:moveTo>
                  <a:cubicBezTo>
                    <a:pt x="401983" y="101600"/>
                    <a:pt x="346163" y="97283"/>
                    <a:pt x="304800" y="66261"/>
                  </a:cubicBezTo>
                  <a:cubicBezTo>
                    <a:pt x="286780" y="52746"/>
                    <a:pt x="307475" y="15927"/>
                    <a:pt x="291548" y="0"/>
                  </a:cubicBezTo>
                  <a:lnTo>
                    <a:pt x="265043" y="26504"/>
                  </a:lnTo>
                  <a:cubicBezTo>
                    <a:pt x="232779" y="123296"/>
                    <a:pt x="265643" y="112793"/>
                    <a:pt x="185530" y="92765"/>
                  </a:cubicBezTo>
                  <a:cubicBezTo>
                    <a:pt x="181113" y="79513"/>
                    <a:pt x="182156" y="62886"/>
                    <a:pt x="172278" y="53008"/>
                  </a:cubicBezTo>
                  <a:cubicBezTo>
                    <a:pt x="162400" y="43130"/>
                    <a:pt x="146449" y="40827"/>
                    <a:pt x="132521" y="39756"/>
                  </a:cubicBezTo>
                  <a:cubicBezTo>
                    <a:pt x="88477" y="36368"/>
                    <a:pt x="44174" y="39756"/>
                    <a:pt x="0" y="397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DA769D3-ACFD-4078-99DD-A9BFF99C5230}"/>
                </a:ext>
              </a:extLst>
            </p:cNvPr>
            <p:cNvSpPr/>
            <p:nvPr/>
          </p:nvSpPr>
          <p:spPr>
            <a:xfrm>
              <a:off x="3843130" y="4368418"/>
              <a:ext cx="2777453" cy="402365"/>
            </a:xfrm>
            <a:custGeom>
              <a:avLst/>
              <a:gdLst>
                <a:gd name="connsiteX0" fmla="*/ 0 w 2777453"/>
                <a:gd name="connsiteY0" fmla="*/ 269843 h 402365"/>
                <a:gd name="connsiteX1" fmla="*/ 172279 w 2777453"/>
                <a:gd name="connsiteY1" fmla="*/ 177078 h 402365"/>
                <a:gd name="connsiteX2" fmla="*/ 212035 w 2777453"/>
                <a:gd name="connsiteY2" fmla="*/ 150573 h 402365"/>
                <a:gd name="connsiteX3" fmla="*/ 225287 w 2777453"/>
                <a:gd name="connsiteY3" fmla="*/ 110817 h 402365"/>
                <a:gd name="connsiteX4" fmla="*/ 291548 w 2777453"/>
                <a:gd name="connsiteY4" fmla="*/ 124069 h 402365"/>
                <a:gd name="connsiteX5" fmla="*/ 357809 w 2777453"/>
                <a:gd name="connsiteY5" fmla="*/ 110817 h 402365"/>
                <a:gd name="connsiteX6" fmla="*/ 344557 w 2777453"/>
                <a:gd name="connsiteY6" fmla="*/ 4799 h 402365"/>
                <a:gd name="connsiteX7" fmla="*/ 371061 w 2777453"/>
                <a:gd name="connsiteY7" fmla="*/ 84312 h 402365"/>
                <a:gd name="connsiteX8" fmla="*/ 397566 w 2777453"/>
                <a:gd name="connsiteY8" fmla="*/ 110817 h 402365"/>
                <a:gd name="connsiteX9" fmla="*/ 477079 w 2777453"/>
                <a:gd name="connsiteY9" fmla="*/ 177078 h 402365"/>
                <a:gd name="connsiteX10" fmla="*/ 596348 w 2777453"/>
                <a:gd name="connsiteY10" fmla="*/ 110817 h 402365"/>
                <a:gd name="connsiteX11" fmla="*/ 728870 w 2777453"/>
                <a:gd name="connsiteY11" fmla="*/ 124069 h 402365"/>
                <a:gd name="connsiteX12" fmla="*/ 901148 w 2777453"/>
                <a:gd name="connsiteY12" fmla="*/ 190330 h 402365"/>
                <a:gd name="connsiteX13" fmla="*/ 1020418 w 2777453"/>
                <a:gd name="connsiteY13" fmla="*/ 230086 h 402365"/>
                <a:gd name="connsiteX14" fmla="*/ 1272209 w 2777453"/>
                <a:gd name="connsiteY14" fmla="*/ 190330 h 402365"/>
                <a:gd name="connsiteX15" fmla="*/ 1325218 w 2777453"/>
                <a:gd name="connsiteY15" fmla="*/ 163825 h 402365"/>
                <a:gd name="connsiteX16" fmla="*/ 1431235 w 2777453"/>
                <a:gd name="connsiteY16" fmla="*/ 177078 h 402365"/>
                <a:gd name="connsiteX17" fmla="*/ 1683027 w 2777453"/>
                <a:gd name="connsiteY17" fmla="*/ 190330 h 402365"/>
                <a:gd name="connsiteX18" fmla="*/ 1775792 w 2777453"/>
                <a:gd name="connsiteY18" fmla="*/ 216834 h 402365"/>
                <a:gd name="connsiteX19" fmla="*/ 1736035 w 2777453"/>
                <a:gd name="connsiteY19" fmla="*/ 230086 h 402365"/>
                <a:gd name="connsiteX20" fmla="*/ 1722783 w 2777453"/>
                <a:gd name="connsiteY20" fmla="*/ 177078 h 402365"/>
                <a:gd name="connsiteX21" fmla="*/ 1789044 w 2777453"/>
                <a:gd name="connsiteY21" fmla="*/ 230086 h 402365"/>
                <a:gd name="connsiteX22" fmla="*/ 1855305 w 2777453"/>
                <a:gd name="connsiteY22" fmla="*/ 269843 h 402365"/>
                <a:gd name="connsiteX23" fmla="*/ 1921566 w 2777453"/>
                <a:gd name="connsiteY23" fmla="*/ 243339 h 402365"/>
                <a:gd name="connsiteX24" fmla="*/ 1974574 w 2777453"/>
                <a:gd name="connsiteY24" fmla="*/ 230086 h 402365"/>
                <a:gd name="connsiteX25" fmla="*/ 2001079 w 2777453"/>
                <a:gd name="connsiteY25" fmla="*/ 177078 h 402365"/>
                <a:gd name="connsiteX26" fmla="*/ 2107096 w 2777453"/>
                <a:gd name="connsiteY26" fmla="*/ 110817 h 402365"/>
                <a:gd name="connsiteX27" fmla="*/ 2120348 w 2777453"/>
                <a:gd name="connsiteY27" fmla="*/ 44556 h 402365"/>
                <a:gd name="connsiteX28" fmla="*/ 2160105 w 2777453"/>
                <a:gd name="connsiteY28" fmla="*/ 124069 h 402365"/>
                <a:gd name="connsiteX29" fmla="*/ 2213113 w 2777453"/>
                <a:gd name="connsiteY29" fmla="*/ 97565 h 402365"/>
                <a:gd name="connsiteX30" fmla="*/ 2226366 w 2777453"/>
                <a:gd name="connsiteY30" fmla="*/ 137321 h 402365"/>
                <a:gd name="connsiteX31" fmla="*/ 2252870 w 2777453"/>
                <a:gd name="connsiteY31" fmla="*/ 84312 h 402365"/>
                <a:gd name="connsiteX32" fmla="*/ 2279374 w 2777453"/>
                <a:gd name="connsiteY32" fmla="*/ 110817 h 402365"/>
                <a:gd name="connsiteX33" fmla="*/ 2451653 w 2777453"/>
                <a:gd name="connsiteY33" fmla="*/ 137321 h 402365"/>
                <a:gd name="connsiteX34" fmla="*/ 2517913 w 2777453"/>
                <a:gd name="connsiteY34" fmla="*/ 309599 h 402365"/>
                <a:gd name="connsiteX35" fmla="*/ 2544418 w 2777453"/>
                <a:gd name="connsiteY35" fmla="*/ 349356 h 402365"/>
                <a:gd name="connsiteX36" fmla="*/ 2716696 w 2777453"/>
                <a:gd name="connsiteY36" fmla="*/ 309599 h 402365"/>
                <a:gd name="connsiteX37" fmla="*/ 2650435 w 2777453"/>
                <a:gd name="connsiteY37" fmla="*/ 269843 h 402365"/>
                <a:gd name="connsiteX38" fmla="*/ 2570922 w 2777453"/>
                <a:gd name="connsiteY38" fmla="*/ 256591 h 402365"/>
                <a:gd name="connsiteX39" fmla="*/ 2504661 w 2777453"/>
                <a:gd name="connsiteY39" fmla="*/ 216834 h 402365"/>
                <a:gd name="connsiteX40" fmla="*/ 2478157 w 2777453"/>
                <a:gd name="connsiteY40" fmla="*/ 150573 h 402365"/>
                <a:gd name="connsiteX41" fmla="*/ 2650435 w 2777453"/>
                <a:gd name="connsiteY41" fmla="*/ 309599 h 402365"/>
                <a:gd name="connsiteX42" fmla="*/ 2769705 w 2777453"/>
                <a:gd name="connsiteY42" fmla="*/ 336104 h 402365"/>
                <a:gd name="connsiteX43" fmla="*/ 2769705 w 2777453"/>
                <a:gd name="connsiteY43" fmla="*/ 402365 h 40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77453" h="402365">
                  <a:moveTo>
                    <a:pt x="0" y="269843"/>
                  </a:moveTo>
                  <a:cubicBezTo>
                    <a:pt x="57426" y="238921"/>
                    <a:pt x="115433" y="209054"/>
                    <a:pt x="172279" y="177078"/>
                  </a:cubicBezTo>
                  <a:cubicBezTo>
                    <a:pt x="186161" y="169270"/>
                    <a:pt x="202086" y="163010"/>
                    <a:pt x="212035" y="150573"/>
                  </a:cubicBezTo>
                  <a:cubicBezTo>
                    <a:pt x="220761" y="139665"/>
                    <a:pt x="220870" y="124069"/>
                    <a:pt x="225287" y="110817"/>
                  </a:cubicBezTo>
                  <a:cubicBezTo>
                    <a:pt x="247374" y="115234"/>
                    <a:pt x="270845" y="115196"/>
                    <a:pt x="291548" y="124069"/>
                  </a:cubicBezTo>
                  <a:cubicBezTo>
                    <a:pt x="347207" y="147923"/>
                    <a:pt x="285365" y="183261"/>
                    <a:pt x="357809" y="110817"/>
                  </a:cubicBezTo>
                  <a:cubicBezTo>
                    <a:pt x="353392" y="75478"/>
                    <a:pt x="328630" y="36654"/>
                    <a:pt x="344557" y="4799"/>
                  </a:cubicBezTo>
                  <a:cubicBezTo>
                    <a:pt x="357051" y="-20190"/>
                    <a:pt x="358567" y="59324"/>
                    <a:pt x="371061" y="84312"/>
                  </a:cubicBezTo>
                  <a:cubicBezTo>
                    <a:pt x="376649" y="95487"/>
                    <a:pt x="389567" y="101218"/>
                    <a:pt x="397566" y="110817"/>
                  </a:cubicBezTo>
                  <a:cubicBezTo>
                    <a:pt x="453110" y="177469"/>
                    <a:pt x="411685" y="155279"/>
                    <a:pt x="477079" y="177078"/>
                  </a:cubicBezTo>
                  <a:cubicBezTo>
                    <a:pt x="488430" y="169511"/>
                    <a:pt x="561360" y="110817"/>
                    <a:pt x="596348" y="110817"/>
                  </a:cubicBezTo>
                  <a:cubicBezTo>
                    <a:pt x="640742" y="110817"/>
                    <a:pt x="684696" y="119652"/>
                    <a:pt x="728870" y="124069"/>
                  </a:cubicBezTo>
                  <a:cubicBezTo>
                    <a:pt x="786296" y="146156"/>
                    <a:pt x="843325" y="169304"/>
                    <a:pt x="901148" y="190330"/>
                  </a:cubicBezTo>
                  <a:cubicBezTo>
                    <a:pt x="940532" y="204651"/>
                    <a:pt x="978511" y="230086"/>
                    <a:pt x="1020418" y="230086"/>
                  </a:cubicBezTo>
                  <a:cubicBezTo>
                    <a:pt x="1105388" y="230086"/>
                    <a:pt x="1188279" y="203582"/>
                    <a:pt x="1272209" y="190330"/>
                  </a:cubicBezTo>
                  <a:cubicBezTo>
                    <a:pt x="1289879" y="181495"/>
                    <a:pt x="1305531" y="165466"/>
                    <a:pt x="1325218" y="163825"/>
                  </a:cubicBezTo>
                  <a:cubicBezTo>
                    <a:pt x="1360709" y="160867"/>
                    <a:pt x="1395718" y="174447"/>
                    <a:pt x="1431235" y="177078"/>
                  </a:cubicBezTo>
                  <a:cubicBezTo>
                    <a:pt x="1515052" y="183287"/>
                    <a:pt x="1599096" y="185913"/>
                    <a:pt x="1683027" y="190330"/>
                  </a:cubicBezTo>
                  <a:cubicBezTo>
                    <a:pt x="1713949" y="199165"/>
                    <a:pt x="1750065" y="197539"/>
                    <a:pt x="1775792" y="216834"/>
                  </a:cubicBezTo>
                  <a:cubicBezTo>
                    <a:pt x="1786967" y="225215"/>
                    <a:pt x="1747210" y="238467"/>
                    <a:pt x="1736035" y="230086"/>
                  </a:cubicBezTo>
                  <a:cubicBezTo>
                    <a:pt x="1721464" y="219158"/>
                    <a:pt x="1704570" y="177078"/>
                    <a:pt x="1722783" y="177078"/>
                  </a:cubicBezTo>
                  <a:cubicBezTo>
                    <a:pt x="1751068" y="177078"/>
                    <a:pt x="1765872" y="213866"/>
                    <a:pt x="1789044" y="230086"/>
                  </a:cubicBezTo>
                  <a:cubicBezTo>
                    <a:pt x="1810146" y="244857"/>
                    <a:pt x="1833218" y="256591"/>
                    <a:pt x="1855305" y="269843"/>
                  </a:cubicBezTo>
                  <a:cubicBezTo>
                    <a:pt x="1877392" y="261008"/>
                    <a:pt x="1898998" y="250862"/>
                    <a:pt x="1921566" y="243339"/>
                  </a:cubicBezTo>
                  <a:cubicBezTo>
                    <a:pt x="1938845" y="237579"/>
                    <a:pt x="1960582" y="241746"/>
                    <a:pt x="1974574" y="230086"/>
                  </a:cubicBezTo>
                  <a:cubicBezTo>
                    <a:pt x="1989750" y="217439"/>
                    <a:pt x="1992244" y="194747"/>
                    <a:pt x="2001079" y="177078"/>
                  </a:cubicBezTo>
                  <a:cubicBezTo>
                    <a:pt x="2033975" y="45490"/>
                    <a:pt x="1975603" y="209437"/>
                    <a:pt x="2107096" y="110817"/>
                  </a:cubicBezTo>
                  <a:cubicBezTo>
                    <a:pt x="2125115" y="97302"/>
                    <a:pt x="2115931" y="66643"/>
                    <a:pt x="2120348" y="44556"/>
                  </a:cubicBezTo>
                  <a:cubicBezTo>
                    <a:pt x="2145784" y="324355"/>
                    <a:pt x="2110589" y="181838"/>
                    <a:pt x="2160105" y="124069"/>
                  </a:cubicBezTo>
                  <a:cubicBezTo>
                    <a:pt x="2172961" y="109070"/>
                    <a:pt x="2195444" y="106400"/>
                    <a:pt x="2213113" y="97565"/>
                  </a:cubicBezTo>
                  <a:cubicBezTo>
                    <a:pt x="2217531" y="110817"/>
                    <a:pt x="2213114" y="141739"/>
                    <a:pt x="2226366" y="137321"/>
                  </a:cubicBezTo>
                  <a:cubicBezTo>
                    <a:pt x="2245107" y="131074"/>
                    <a:pt x="2235200" y="93147"/>
                    <a:pt x="2252870" y="84312"/>
                  </a:cubicBezTo>
                  <a:cubicBezTo>
                    <a:pt x="2264045" y="78724"/>
                    <a:pt x="2267302" y="107598"/>
                    <a:pt x="2279374" y="110817"/>
                  </a:cubicBezTo>
                  <a:cubicBezTo>
                    <a:pt x="2335514" y="125788"/>
                    <a:pt x="2394227" y="128486"/>
                    <a:pt x="2451653" y="137321"/>
                  </a:cubicBezTo>
                  <a:cubicBezTo>
                    <a:pt x="2513946" y="230763"/>
                    <a:pt x="2444023" y="117485"/>
                    <a:pt x="2517913" y="309599"/>
                  </a:cubicBezTo>
                  <a:cubicBezTo>
                    <a:pt x="2523631" y="324465"/>
                    <a:pt x="2535583" y="336104"/>
                    <a:pt x="2544418" y="349356"/>
                  </a:cubicBezTo>
                  <a:cubicBezTo>
                    <a:pt x="2601844" y="336104"/>
                    <a:pt x="2669548" y="344960"/>
                    <a:pt x="2716696" y="309599"/>
                  </a:cubicBezTo>
                  <a:cubicBezTo>
                    <a:pt x="2737302" y="294144"/>
                    <a:pt x="2674642" y="278645"/>
                    <a:pt x="2650435" y="269843"/>
                  </a:cubicBezTo>
                  <a:cubicBezTo>
                    <a:pt x="2625183" y="260661"/>
                    <a:pt x="2597426" y="261008"/>
                    <a:pt x="2570922" y="256591"/>
                  </a:cubicBezTo>
                  <a:cubicBezTo>
                    <a:pt x="2540847" y="246566"/>
                    <a:pt x="2521782" y="246796"/>
                    <a:pt x="2504661" y="216834"/>
                  </a:cubicBezTo>
                  <a:cubicBezTo>
                    <a:pt x="2492859" y="196180"/>
                    <a:pt x="2458364" y="137377"/>
                    <a:pt x="2478157" y="150573"/>
                  </a:cubicBezTo>
                  <a:cubicBezTo>
                    <a:pt x="2723499" y="314136"/>
                    <a:pt x="2342366" y="182747"/>
                    <a:pt x="2650435" y="309599"/>
                  </a:cubicBezTo>
                  <a:cubicBezTo>
                    <a:pt x="2688094" y="325106"/>
                    <a:pt x="2737557" y="311100"/>
                    <a:pt x="2769705" y="336104"/>
                  </a:cubicBezTo>
                  <a:cubicBezTo>
                    <a:pt x="2787139" y="349664"/>
                    <a:pt x="2769705" y="380278"/>
                    <a:pt x="2769705" y="40236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F4B6CC45-3EDB-445F-A6C3-E0B8F26B957A}"/>
                </a:ext>
              </a:extLst>
            </p:cNvPr>
            <p:cNvSpPr/>
            <p:nvPr/>
          </p:nvSpPr>
          <p:spPr>
            <a:xfrm>
              <a:off x="8269357" y="4452678"/>
              <a:ext cx="981101" cy="410870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5D862A2B-75BB-4FF8-A569-9A1381C39E1C}"/>
                </a:ext>
              </a:extLst>
            </p:cNvPr>
            <p:cNvSpPr/>
            <p:nvPr/>
          </p:nvSpPr>
          <p:spPr>
            <a:xfrm>
              <a:off x="9090991" y="5512904"/>
              <a:ext cx="609600" cy="225323"/>
            </a:xfrm>
            <a:custGeom>
              <a:avLst/>
              <a:gdLst>
                <a:gd name="connsiteX0" fmla="*/ 0 w 609600"/>
                <a:gd name="connsiteY0" fmla="*/ 159026 h 225323"/>
                <a:gd name="connsiteX1" fmla="*/ 172279 w 609600"/>
                <a:gd name="connsiteY1" fmla="*/ 106018 h 225323"/>
                <a:gd name="connsiteX2" fmla="*/ 278296 w 609600"/>
                <a:gd name="connsiteY2" fmla="*/ 79513 h 225323"/>
                <a:gd name="connsiteX3" fmla="*/ 410818 w 609600"/>
                <a:gd name="connsiteY3" fmla="*/ 92766 h 225323"/>
                <a:gd name="connsiteX4" fmla="*/ 477079 w 609600"/>
                <a:gd name="connsiteY4" fmla="*/ 106018 h 225323"/>
                <a:gd name="connsiteX5" fmla="*/ 530087 w 609600"/>
                <a:gd name="connsiteY5" fmla="*/ 145774 h 225323"/>
                <a:gd name="connsiteX6" fmla="*/ 569844 w 609600"/>
                <a:gd name="connsiteY6" fmla="*/ 172279 h 225323"/>
                <a:gd name="connsiteX7" fmla="*/ 516835 w 609600"/>
                <a:gd name="connsiteY7" fmla="*/ 39757 h 225323"/>
                <a:gd name="connsiteX8" fmla="*/ 463826 w 609600"/>
                <a:gd name="connsiteY8" fmla="*/ 13253 h 225323"/>
                <a:gd name="connsiteX9" fmla="*/ 516835 w 609600"/>
                <a:gd name="connsiteY9" fmla="*/ 0 h 225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" h="225323">
                  <a:moveTo>
                    <a:pt x="0" y="159026"/>
                  </a:moveTo>
                  <a:cubicBezTo>
                    <a:pt x="57426" y="141357"/>
                    <a:pt x="117233" y="130100"/>
                    <a:pt x="172279" y="106018"/>
                  </a:cubicBezTo>
                  <a:cubicBezTo>
                    <a:pt x="277097" y="60160"/>
                    <a:pt x="134605" y="50775"/>
                    <a:pt x="278296" y="79513"/>
                  </a:cubicBezTo>
                  <a:cubicBezTo>
                    <a:pt x="328370" y="179664"/>
                    <a:pt x="273518" y="113889"/>
                    <a:pt x="410818" y="92766"/>
                  </a:cubicBezTo>
                  <a:cubicBezTo>
                    <a:pt x="433080" y="89341"/>
                    <a:pt x="454992" y="101601"/>
                    <a:pt x="477079" y="106018"/>
                  </a:cubicBezTo>
                  <a:cubicBezTo>
                    <a:pt x="494748" y="119270"/>
                    <a:pt x="513670" y="130999"/>
                    <a:pt x="530087" y="145774"/>
                  </a:cubicBezTo>
                  <a:cubicBezTo>
                    <a:pt x="603265" y="211634"/>
                    <a:pt x="645025" y="272521"/>
                    <a:pt x="569844" y="172279"/>
                  </a:cubicBezTo>
                  <a:cubicBezTo>
                    <a:pt x="557438" y="135059"/>
                    <a:pt x="534438" y="62389"/>
                    <a:pt x="516835" y="39757"/>
                  </a:cubicBezTo>
                  <a:cubicBezTo>
                    <a:pt x="504706" y="24163"/>
                    <a:pt x="463826" y="33008"/>
                    <a:pt x="463826" y="13253"/>
                  </a:cubicBezTo>
                  <a:cubicBezTo>
                    <a:pt x="463826" y="-4961"/>
                    <a:pt x="499165" y="4418"/>
                    <a:pt x="51683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54780C1-68A4-4B6F-A409-1D0BA293BCC4}"/>
                </a:ext>
              </a:extLst>
            </p:cNvPr>
            <p:cNvSpPr/>
            <p:nvPr/>
          </p:nvSpPr>
          <p:spPr>
            <a:xfrm>
              <a:off x="9780104" y="5539409"/>
              <a:ext cx="79776" cy="185530"/>
            </a:xfrm>
            <a:custGeom>
              <a:avLst/>
              <a:gdLst>
                <a:gd name="connsiteX0" fmla="*/ 0 w 79776"/>
                <a:gd name="connsiteY0" fmla="*/ 185530 h 185530"/>
                <a:gd name="connsiteX1" fmla="*/ 79513 w 79776"/>
                <a:gd name="connsiteY1" fmla="*/ 0 h 18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76" h="185530">
                  <a:moveTo>
                    <a:pt x="0" y="185530"/>
                  </a:moveTo>
                  <a:cubicBezTo>
                    <a:pt x="88604" y="37857"/>
                    <a:pt x="79513" y="104523"/>
                    <a:pt x="7951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DA7D22-A9C0-4D84-A824-1CB38574EE2D}"/>
                </a:ext>
              </a:extLst>
            </p:cNvPr>
            <p:cNvSpPr/>
            <p:nvPr/>
          </p:nvSpPr>
          <p:spPr>
            <a:xfrm>
              <a:off x="9899374" y="5685183"/>
              <a:ext cx="689113" cy="159026"/>
            </a:xfrm>
            <a:custGeom>
              <a:avLst/>
              <a:gdLst>
                <a:gd name="connsiteX0" fmla="*/ 689113 w 689113"/>
                <a:gd name="connsiteY0" fmla="*/ 53008 h 159026"/>
                <a:gd name="connsiteX1" fmla="*/ 503583 w 689113"/>
                <a:gd name="connsiteY1" fmla="*/ 106017 h 159026"/>
                <a:gd name="connsiteX2" fmla="*/ 450574 w 689113"/>
                <a:gd name="connsiteY2" fmla="*/ 26504 h 159026"/>
                <a:gd name="connsiteX3" fmla="*/ 424069 w 689113"/>
                <a:gd name="connsiteY3" fmla="*/ 0 h 159026"/>
                <a:gd name="connsiteX4" fmla="*/ 371061 w 689113"/>
                <a:gd name="connsiteY4" fmla="*/ 92765 h 159026"/>
                <a:gd name="connsiteX5" fmla="*/ 212035 w 689113"/>
                <a:gd name="connsiteY5" fmla="*/ 79513 h 159026"/>
                <a:gd name="connsiteX6" fmla="*/ 185530 w 689113"/>
                <a:gd name="connsiteY6" fmla="*/ 26504 h 159026"/>
                <a:gd name="connsiteX7" fmla="*/ 106017 w 689113"/>
                <a:gd name="connsiteY7" fmla="*/ 106017 h 159026"/>
                <a:gd name="connsiteX8" fmla="*/ 53009 w 689113"/>
                <a:gd name="connsiteY8" fmla="*/ 145774 h 159026"/>
                <a:gd name="connsiteX9" fmla="*/ 0 w 689113"/>
                <a:gd name="connsiteY9" fmla="*/ 159026 h 159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9113" h="159026">
                  <a:moveTo>
                    <a:pt x="689113" y="53008"/>
                  </a:moveTo>
                  <a:cubicBezTo>
                    <a:pt x="627270" y="70678"/>
                    <a:pt x="567508" y="113120"/>
                    <a:pt x="503583" y="106017"/>
                  </a:cubicBezTo>
                  <a:cubicBezTo>
                    <a:pt x="471924" y="102499"/>
                    <a:pt x="473099" y="49028"/>
                    <a:pt x="450574" y="26504"/>
                  </a:cubicBezTo>
                  <a:lnTo>
                    <a:pt x="424069" y="0"/>
                  </a:lnTo>
                  <a:cubicBezTo>
                    <a:pt x="406400" y="30922"/>
                    <a:pt x="401392" y="74100"/>
                    <a:pt x="371061" y="92765"/>
                  </a:cubicBezTo>
                  <a:cubicBezTo>
                    <a:pt x="289101" y="143202"/>
                    <a:pt x="263916" y="114100"/>
                    <a:pt x="212035" y="79513"/>
                  </a:cubicBezTo>
                  <a:cubicBezTo>
                    <a:pt x="203200" y="61843"/>
                    <a:pt x="205087" y="29298"/>
                    <a:pt x="185530" y="26504"/>
                  </a:cubicBezTo>
                  <a:cubicBezTo>
                    <a:pt x="97686" y="13954"/>
                    <a:pt x="132623" y="74089"/>
                    <a:pt x="106017" y="106017"/>
                  </a:cubicBezTo>
                  <a:cubicBezTo>
                    <a:pt x="91878" y="122985"/>
                    <a:pt x="72764" y="135896"/>
                    <a:pt x="53009" y="145774"/>
                  </a:cubicBezTo>
                  <a:cubicBezTo>
                    <a:pt x="36718" y="153919"/>
                    <a:pt x="0" y="159026"/>
                    <a:pt x="0" y="15902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789022B1-23E8-4D44-AF03-DD22BF7CF6CA}"/>
                </a:ext>
              </a:extLst>
            </p:cNvPr>
            <p:cNvSpPr/>
            <p:nvPr/>
          </p:nvSpPr>
          <p:spPr>
            <a:xfrm>
              <a:off x="10442713" y="5817704"/>
              <a:ext cx="503583" cy="119270"/>
            </a:xfrm>
            <a:custGeom>
              <a:avLst/>
              <a:gdLst>
                <a:gd name="connsiteX0" fmla="*/ 503583 w 503583"/>
                <a:gd name="connsiteY0" fmla="*/ 0 h 119270"/>
                <a:gd name="connsiteX1" fmla="*/ 291548 w 503583"/>
                <a:gd name="connsiteY1" fmla="*/ 13253 h 119270"/>
                <a:gd name="connsiteX2" fmla="*/ 251791 w 503583"/>
                <a:gd name="connsiteY2" fmla="*/ 39757 h 119270"/>
                <a:gd name="connsiteX3" fmla="*/ 53009 w 503583"/>
                <a:gd name="connsiteY3" fmla="*/ 53009 h 119270"/>
                <a:gd name="connsiteX4" fmla="*/ 39757 w 503583"/>
                <a:gd name="connsiteY4" fmla="*/ 106018 h 119270"/>
                <a:gd name="connsiteX5" fmla="*/ 0 w 503583"/>
                <a:gd name="connsiteY5" fmla="*/ 119270 h 119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3583" h="119270">
                  <a:moveTo>
                    <a:pt x="503583" y="0"/>
                  </a:moveTo>
                  <a:cubicBezTo>
                    <a:pt x="432905" y="4418"/>
                    <a:pt x="361498" y="2208"/>
                    <a:pt x="291548" y="13253"/>
                  </a:cubicBezTo>
                  <a:cubicBezTo>
                    <a:pt x="275816" y="15737"/>
                    <a:pt x="267501" y="37139"/>
                    <a:pt x="251791" y="39757"/>
                  </a:cubicBezTo>
                  <a:cubicBezTo>
                    <a:pt x="186287" y="50674"/>
                    <a:pt x="119270" y="48592"/>
                    <a:pt x="53009" y="53009"/>
                  </a:cubicBezTo>
                  <a:cubicBezTo>
                    <a:pt x="48592" y="70679"/>
                    <a:pt x="51135" y="91796"/>
                    <a:pt x="39757" y="106018"/>
                  </a:cubicBezTo>
                  <a:cubicBezTo>
                    <a:pt x="31031" y="116926"/>
                    <a:pt x="0" y="119270"/>
                    <a:pt x="0" y="1192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1377A32-C319-4475-9600-53BBCB8DF296}"/>
                </a:ext>
              </a:extLst>
            </p:cNvPr>
            <p:cNvSpPr/>
            <p:nvPr/>
          </p:nvSpPr>
          <p:spPr>
            <a:xfrm>
              <a:off x="11105322" y="5420139"/>
              <a:ext cx="1007165" cy="251819"/>
            </a:xfrm>
            <a:custGeom>
              <a:avLst/>
              <a:gdLst>
                <a:gd name="connsiteX0" fmla="*/ 1007165 w 1007165"/>
                <a:gd name="connsiteY0" fmla="*/ 145774 h 251819"/>
                <a:gd name="connsiteX1" fmla="*/ 795130 w 1007165"/>
                <a:gd name="connsiteY1" fmla="*/ 159026 h 251819"/>
                <a:gd name="connsiteX2" fmla="*/ 715617 w 1007165"/>
                <a:gd name="connsiteY2" fmla="*/ 198783 h 251819"/>
                <a:gd name="connsiteX3" fmla="*/ 675861 w 1007165"/>
                <a:gd name="connsiteY3" fmla="*/ 185531 h 251819"/>
                <a:gd name="connsiteX4" fmla="*/ 609600 w 1007165"/>
                <a:gd name="connsiteY4" fmla="*/ 145774 h 251819"/>
                <a:gd name="connsiteX5" fmla="*/ 596348 w 1007165"/>
                <a:gd name="connsiteY5" fmla="*/ 106018 h 251819"/>
                <a:gd name="connsiteX6" fmla="*/ 569843 w 1007165"/>
                <a:gd name="connsiteY6" fmla="*/ 145774 h 251819"/>
                <a:gd name="connsiteX7" fmla="*/ 357808 w 1007165"/>
                <a:gd name="connsiteY7" fmla="*/ 132522 h 251819"/>
                <a:gd name="connsiteX8" fmla="*/ 265043 w 1007165"/>
                <a:gd name="connsiteY8" fmla="*/ 106018 h 251819"/>
                <a:gd name="connsiteX9" fmla="*/ 238539 w 1007165"/>
                <a:gd name="connsiteY9" fmla="*/ 66261 h 251819"/>
                <a:gd name="connsiteX10" fmla="*/ 198782 w 1007165"/>
                <a:gd name="connsiteY10" fmla="*/ 39757 h 251819"/>
                <a:gd name="connsiteX11" fmla="*/ 172278 w 1007165"/>
                <a:gd name="connsiteY11" fmla="*/ 79513 h 251819"/>
                <a:gd name="connsiteX12" fmla="*/ 132521 w 1007165"/>
                <a:gd name="connsiteY12" fmla="*/ 198783 h 251819"/>
                <a:gd name="connsiteX13" fmla="*/ 185530 w 1007165"/>
                <a:gd name="connsiteY13" fmla="*/ 79513 h 251819"/>
                <a:gd name="connsiteX14" fmla="*/ 198782 w 1007165"/>
                <a:gd name="connsiteY14" fmla="*/ 26504 h 251819"/>
                <a:gd name="connsiteX15" fmla="*/ 159026 w 1007165"/>
                <a:gd name="connsiteY15" fmla="*/ 0 h 251819"/>
                <a:gd name="connsiteX16" fmla="*/ 53008 w 1007165"/>
                <a:gd name="connsiteY16" fmla="*/ 53009 h 251819"/>
                <a:gd name="connsiteX17" fmla="*/ 26504 w 1007165"/>
                <a:gd name="connsiteY17" fmla="*/ 92765 h 251819"/>
                <a:gd name="connsiteX18" fmla="*/ 0 w 1007165"/>
                <a:gd name="connsiteY18" fmla="*/ 119270 h 25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7165" h="251819">
                  <a:moveTo>
                    <a:pt x="1007165" y="145774"/>
                  </a:moveTo>
                  <a:cubicBezTo>
                    <a:pt x="936487" y="150191"/>
                    <a:pt x="863363" y="140072"/>
                    <a:pt x="795130" y="159026"/>
                  </a:cubicBezTo>
                  <a:cubicBezTo>
                    <a:pt x="647412" y="200059"/>
                    <a:pt x="892036" y="242887"/>
                    <a:pt x="715617" y="198783"/>
                  </a:cubicBezTo>
                  <a:cubicBezTo>
                    <a:pt x="693273" y="288159"/>
                    <a:pt x="713469" y="251344"/>
                    <a:pt x="675861" y="185531"/>
                  </a:cubicBezTo>
                  <a:cubicBezTo>
                    <a:pt x="658740" y="155569"/>
                    <a:pt x="639676" y="155799"/>
                    <a:pt x="609600" y="145774"/>
                  </a:cubicBezTo>
                  <a:cubicBezTo>
                    <a:pt x="605183" y="132522"/>
                    <a:pt x="610317" y="106018"/>
                    <a:pt x="596348" y="106018"/>
                  </a:cubicBezTo>
                  <a:cubicBezTo>
                    <a:pt x="580421" y="106018"/>
                    <a:pt x="585673" y="144015"/>
                    <a:pt x="569843" y="145774"/>
                  </a:cubicBezTo>
                  <a:cubicBezTo>
                    <a:pt x="499460" y="153594"/>
                    <a:pt x="428486" y="136939"/>
                    <a:pt x="357808" y="132522"/>
                  </a:cubicBezTo>
                  <a:cubicBezTo>
                    <a:pt x="354345" y="131656"/>
                    <a:pt x="273684" y="112931"/>
                    <a:pt x="265043" y="106018"/>
                  </a:cubicBezTo>
                  <a:cubicBezTo>
                    <a:pt x="252606" y="96068"/>
                    <a:pt x="249801" y="77523"/>
                    <a:pt x="238539" y="66261"/>
                  </a:cubicBezTo>
                  <a:cubicBezTo>
                    <a:pt x="227277" y="54999"/>
                    <a:pt x="212034" y="48592"/>
                    <a:pt x="198782" y="39757"/>
                  </a:cubicBezTo>
                  <a:cubicBezTo>
                    <a:pt x="189947" y="53009"/>
                    <a:pt x="178404" y="64811"/>
                    <a:pt x="172278" y="79513"/>
                  </a:cubicBezTo>
                  <a:cubicBezTo>
                    <a:pt x="156160" y="118197"/>
                    <a:pt x="115501" y="237078"/>
                    <a:pt x="132521" y="198783"/>
                  </a:cubicBezTo>
                  <a:cubicBezTo>
                    <a:pt x="150191" y="159026"/>
                    <a:pt x="169912" y="120120"/>
                    <a:pt x="185530" y="79513"/>
                  </a:cubicBezTo>
                  <a:cubicBezTo>
                    <a:pt x="192068" y="62514"/>
                    <a:pt x="194365" y="44174"/>
                    <a:pt x="198782" y="26504"/>
                  </a:cubicBezTo>
                  <a:cubicBezTo>
                    <a:pt x="185530" y="17669"/>
                    <a:pt x="174953" y="0"/>
                    <a:pt x="159026" y="0"/>
                  </a:cubicBezTo>
                  <a:cubicBezTo>
                    <a:pt x="112711" y="0"/>
                    <a:pt x="79120" y="20369"/>
                    <a:pt x="53008" y="53009"/>
                  </a:cubicBezTo>
                  <a:cubicBezTo>
                    <a:pt x="43059" y="65446"/>
                    <a:pt x="36453" y="80328"/>
                    <a:pt x="26504" y="92765"/>
                  </a:cubicBezTo>
                  <a:cubicBezTo>
                    <a:pt x="18699" y="102521"/>
                    <a:pt x="0" y="119270"/>
                    <a:pt x="0" y="1192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8FB3A10-3798-4944-AF72-B50783F5F1E7}"/>
                </a:ext>
              </a:extLst>
            </p:cNvPr>
            <p:cNvSpPr/>
            <p:nvPr/>
          </p:nvSpPr>
          <p:spPr>
            <a:xfrm>
              <a:off x="6029739" y="6771861"/>
              <a:ext cx="281437" cy="185530"/>
            </a:xfrm>
            <a:custGeom>
              <a:avLst/>
              <a:gdLst>
                <a:gd name="connsiteX0" fmla="*/ 0 w 281437"/>
                <a:gd name="connsiteY0" fmla="*/ 185530 h 185530"/>
                <a:gd name="connsiteX1" fmla="*/ 13252 w 281437"/>
                <a:gd name="connsiteY1" fmla="*/ 106017 h 185530"/>
                <a:gd name="connsiteX2" fmla="*/ 79513 w 281437"/>
                <a:gd name="connsiteY2" fmla="*/ 79513 h 185530"/>
                <a:gd name="connsiteX3" fmla="*/ 185531 w 281437"/>
                <a:gd name="connsiteY3" fmla="*/ 53009 h 185530"/>
                <a:gd name="connsiteX4" fmla="*/ 225287 w 281437"/>
                <a:gd name="connsiteY4" fmla="*/ 39756 h 185530"/>
                <a:gd name="connsiteX5" fmla="*/ 278296 w 281437"/>
                <a:gd name="connsiteY5" fmla="*/ 26504 h 185530"/>
                <a:gd name="connsiteX6" fmla="*/ 278296 w 281437"/>
                <a:gd name="connsiteY6" fmla="*/ 0 h 18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437" h="185530">
                  <a:moveTo>
                    <a:pt x="0" y="185530"/>
                  </a:moveTo>
                  <a:cubicBezTo>
                    <a:pt x="4417" y="159026"/>
                    <a:pt x="-2870" y="127513"/>
                    <a:pt x="13252" y="106017"/>
                  </a:cubicBezTo>
                  <a:cubicBezTo>
                    <a:pt x="27525" y="86986"/>
                    <a:pt x="56777" y="86509"/>
                    <a:pt x="79513" y="79513"/>
                  </a:cubicBezTo>
                  <a:cubicBezTo>
                    <a:pt x="114329" y="68801"/>
                    <a:pt x="150388" y="62594"/>
                    <a:pt x="185531" y="53009"/>
                  </a:cubicBezTo>
                  <a:cubicBezTo>
                    <a:pt x="199008" y="49333"/>
                    <a:pt x="211856" y="43594"/>
                    <a:pt x="225287" y="39756"/>
                  </a:cubicBezTo>
                  <a:cubicBezTo>
                    <a:pt x="242800" y="34752"/>
                    <a:pt x="263725" y="37432"/>
                    <a:pt x="278296" y="26504"/>
                  </a:cubicBezTo>
                  <a:cubicBezTo>
                    <a:pt x="285364" y="21203"/>
                    <a:pt x="278296" y="8835"/>
                    <a:pt x="2782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9CFE48B-153C-4F8A-AA5A-66667510022F}"/>
                </a:ext>
              </a:extLst>
            </p:cNvPr>
            <p:cNvSpPr/>
            <p:nvPr/>
          </p:nvSpPr>
          <p:spPr>
            <a:xfrm>
              <a:off x="6361043" y="6714507"/>
              <a:ext cx="675861" cy="203128"/>
            </a:xfrm>
            <a:custGeom>
              <a:avLst/>
              <a:gdLst>
                <a:gd name="connsiteX0" fmla="*/ 0 w 675861"/>
                <a:gd name="connsiteY0" fmla="*/ 203128 h 203128"/>
                <a:gd name="connsiteX1" fmla="*/ 132522 w 675861"/>
                <a:gd name="connsiteY1" fmla="*/ 110363 h 203128"/>
                <a:gd name="connsiteX2" fmla="*/ 238540 w 675861"/>
                <a:gd name="connsiteY2" fmla="*/ 17597 h 203128"/>
                <a:gd name="connsiteX3" fmla="*/ 291548 w 675861"/>
                <a:gd name="connsiteY3" fmla="*/ 44102 h 203128"/>
                <a:gd name="connsiteX4" fmla="*/ 384314 w 675861"/>
                <a:gd name="connsiteY4" fmla="*/ 110363 h 203128"/>
                <a:gd name="connsiteX5" fmla="*/ 556592 w 675861"/>
                <a:gd name="connsiteY5" fmla="*/ 44102 h 203128"/>
                <a:gd name="connsiteX6" fmla="*/ 583096 w 675861"/>
                <a:gd name="connsiteY6" fmla="*/ 4345 h 203128"/>
                <a:gd name="connsiteX7" fmla="*/ 675861 w 675861"/>
                <a:gd name="connsiteY7" fmla="*/ 4345 h 20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5861" h="203128">
                  <a:moveTo>
                    <a:pt x="0" y="203128"/>
                  </a:moveTo>
                  <a:cubicBezTo>
                    <a:pt x="44174" y="172206"/>
                    <a:pt x="93009" y="147054"/>
                    <a:pt x="132522" y="110363"/>
                  </a:cubicBezTo>
                  <a:cubicBezTo>
                    <a:pt x="248782" y="2408"/>
                    <a:pt x="124239" y="46174"/>
                    <a:pt x="238540" y="17597"/>
                  </a:cubicBezTo>
                  <a:cubicBezTo>
                    <a:pt x="256209" y="26432"/>
                    <a:pt x="275744" y="32249"/>
                    <a:pt x="291548" y="44102"/>
                  </a:cubicBezTo>
                  <a:cubicBezTo>
                    <a:pt x="392165" y="119565"/>
                    <a:pt x="299759" y="82176"/>
                    <a:pt x="384314" y="110363"/>
                  </a:cubicBezTo>
                  <a:cubicBezTo>
                    <a:pt x="460546" y="95116"/>
                    <a:pt x="480897" y="97088"/>
                    <a:pt x="556592" y="44102"/>
                  </a:cubicBezTo>
                  <a:cubicBezTo>
                    <a:pt x="569640" y="34968"/>
                    <a:pt x="567986" y="9382"/>
                    <a:pt x="583096" y="4345"/>
                  </a:cubicBezTo>
                  <a:cubicBezTo>
                    <a:pt x="612431" y="-5433"/>
                    <a:pt x="644939" y="4345"/>
                    <a:pt x="675861" y="434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22C7A91-E714-4EB3-8438-7BDC08C931DF}"/>
                </a:ext>
              </a:extLst>
            </p:cNvPr>
            <p:cNvSpPr/>
            <p:nvPr/>
          </p:nvSpPr>
          <p:spPr>
            <a:xfrm>
              <a:off x="7156174" y="6447547"/>
              <a:ext cx="1550504" cy="390575"/>
            </a:xfrm>
            <a:custGeom>
              <a:avLst/>
              <a:gdLst>
                <a:gd name="connsiteX0" fmla="*/ 0 w 1550504"/>
                <a:gd name="connsiteY0" fmla="*/ 297810 h 390575"/>
                <a:gd name="connsiteX1" fmla="*/ 689113 w 1550504"/>
                <a:gd name="connsiteY1" fmla="*/ 364070 h 390575"/>
                <a:gd name="connsiteX2" fmla="*/ 728869 w 1550504"/>
                <a:gd name="connsiteY2" fmla="*/ 390575 h 390575"/>
                <a:gd name="connsiteX3" fmla="*/ 768626 w 1550504"/>
                <a:gd name="connsiteY3" fmla="*/ 364070 h 390575"/>
                <a:gd name="connsiteX4" fmla="*/ 874643 w 1550504"/>
                <a:gd name="connsiteY4" fmla="*/ 337566 h 390575"/>
                <a:gd name="connsiteX5" fmla="*/ 940904 w 1550504"/>
                <a:gd name="connsiteY5" fmla="*/ 191792 h 390575"/>
                <a:gd name="connsiteX6" fmla="*/ 1073426 w 1550504"/>
                <a:gd name="connsiteY6" fmla="*/ 138783 h 390575"/>
                <a:gd name="connsiteX7" fmla="*/ 1205948 w 1550504"/>
                <a:gd name="connsiteY7" fmla="*/ 99027 h 390575"/>
                <a:gd name="connsiteX8" fmla="*/ 1232452 w 1550504"/>
                <a:gd name="connsiteY8" fmla="*/ 6262 h 390575"/>
                <a:gd name="connsiteX9" fmla="*/ 1351722 w 1550504"/>
                <a:gd name="connsiteY9" fmla="*/ 19514 h 390575"/>
                <a:gd name="connsiteX10" fmla="*/ 1550504 w 1550504"/>
                <a:gd name="connsiteY10" fmla="*/ 19514 h 3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0504" h="390575">
                  <a:moveTo>
                    <a:pt x="0" y="297810"/>
                  </a:moveTo>
                  <a:cubicBezTo>
                    <a:pt x="374290" y="314445"/>
                    <a:pt x="456683" y="247854"/>
                    <a:pt x="689113" y="364070"/>
                  </a:cubicBezTo>
                  <a:cubicBezTo>
                    <a:pt x="703359" y="371193"/>
                    <a:pt x="715617" y="381740"/>
                    <a:pt x="728869" y="390575"/>
                  </a:cubicBezTo>
                  <a:cubicBezTo>
                    <a:pt x="742121" y="381740"/>
                    <a:pt x="754380" y="371193"/>
                    <a:pt x="768626" y="364070"/>
                  </a:cubicBezTo>
                  <a:cubicBezTo>
                    <a:pt x="795791" y="350487"/>
                    <a:pt x="849443" y="342606"/>
                    <a:pt x="874643" y="337566"/>
                  </a:cubicBezTo>
                  <a:cubicBezTo>
                    <a:pt x="964203" y="218154"/>
                    <a:pt x="863913" y="365019"/>
                    <a:pt x="940904" y="191792"/>
                  </a:cubicBezTo>
                  <a:cubicBezTo>
                    <a:pt x="960568" y="147549"/>
                    <a:pt x="1050329" y="144942"/>
                    <a:pt x="1073426" y="138783"/>
                  </a:cubicBezTo>
                  <a:cubicBezTo>
                    <a:pt x="1149285" y="118554"/>
                    <a:pt x="1148860" y="118056"/>
                    <a:pt x="1205948" y="99027"/>
                  </a:cubicBezTo>
                  <a:cubicBezTo>
                    <a:pt x="1214783" y="68105"/>
                    <a:pt x="1204220" y="21661"/>
                    <a:pt x="1232452" y="6262"/>
                  </a:cubicBezTo>
                  <a:cubicBezTo>
                    <a:pt x="1267569" y="-12893"/>
                    <a:pt x="1311755" y="17849"/>
                    <a:pt x="1351722" y="19514"/>
                  </a:cubicBezTo>
                  <a:cubicBezTo>
                    <a:pt x="1417925" y="22272"/>
                    <a:pt x="1484243" y="19514"/>
                    <a:pt x="1550504" y="1951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F8C612E-0379-4261-9707-583B04893ABF}"/>
                </a:ext>
              </a:extLst>
            </p:cNvPr>
            <p:cNvSpPr/>
            <p:nvPr/>
          </p:nvSpPr>
          <p:spPr>
            <a:xfrm>
              <a:off x="8786191" y="6319668"/>
              <a:ext cx="371061" cy="120889"/>
            </a:xfrm>
            <a:custGeom>
              <a:avLst/>
              <a:gdLst>
                <a:gd name="connsiteX0" fmla="*/ 371061 w 371061"/>
                <a:gd name="connsiteY0" fmla="*/ 41375 h 120889"/>
                <a:gd name="connsiteX1" fmla="*/ 304800 w 371061"/>
                <a:gd name="connsiteY1" fmla="*/ 14871 h 120889"/>
                <a:gd name="connsiteX2" fmla="*/ 92766 w 371061"/>
                <a:gd name="connsiteY2" fmla="*/ 54628 h 120889"/>
                <a:gd name="connsiteX3" fmla="*/ 53009 w 371061"/>
                <a:gd name="connsiteY3" fmla="*/ 81132 h 120889"/>
                <a:gd name="connsiteX4" fmla="*/ 0 w 371061"/>
                <a:gd name="connsiteY4" fmla="*/ 120889 h 12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61" h="120889">
                  <a:moveTo>
                    <a:pt x="371061" y="41375"/>
                  </a:moveTo>
                  <a:cubicBezTo>
                    <a:pt x="348974" y="32540"/>
                    <a:pt x="327368" y="22393"/>
                    <a:pt x="304800" y="14871"/>
                  </a:cubicBezTo>
                  <a:cubicBezTo>
                    <a:pt x="225674" y="-11504"/>
                    <a:pt x="182894" y="-5456"/>
                    <a:pt x="92766" y="54628"/>
                  </a:cubicBezTo>
                  <a:cubicBezTo>
                    <a:pt x="79514" y="63463"/>
                    <a:pt x="65970" y="71875"/>
                    <a:pt x="53009" y="81132"/>
                  </a:cubicBezTo>
                  <a:cubicBezTo>
                    <a:pt x="35036" y="93970"/>
                    <a:pt x="0" y="120889"/>
                    <a:pt x="0" y="12088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488BC3E-A5FD-4D7C-B03A-FBB9E1C73F87}"/>
              </a:ext>
            </a:extLst>
          </p:cNvPr>
          <p:cNvGrpSpPr/>
          <p:nvPr/>
        </p:nvGrpSpPr>
        <p:grpSpPr>
          <a:xfrm>
            <a:off x="2218572" y="5011188"/>
            <a:ext cx="636624" cy="568782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CC60FBA-5FBF-4944-96E9-EC6C0437BFC0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AF8C6C0-EBD4-40DA-ACD2-A7EA453CE506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Rectangle 29">
              <a:extLst>
                <a:ext uri="{FF2B5EF4-FFF2-40B4-BE49-F238E27FC236}">
                  <a16:creationId xmlns:a16="http://schemas.microsoft.com/office/drawing/2014/main" id="{2BAB3613-6A3B-49E0-AB93-E2AB7E5C9B41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DD7B672-77DF-4945-8E11-5FE09B48B345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1FE4D1A-5562-4708-81D9-E805DBBDD949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0A7E536-CA74-4512-9C42-96C8DBF15DD6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0986245-A554-4DAD-AA06-D5A9F24BC756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F935A610-0474-48C8-A208-E9DBC65D8218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609867A-F4D0-4F1D-8143-451528A77567}"/>
              </a:ext>
            </a:extLst>
          </p:cNvPr>
          <p:cNvGrpSpPr/>
          <p:nvPr/>
        </p:nvGrpSpPr>
        <p:grpSpPr>
          <a:xfrm>
            <a:off x="712425" y="5661854"/>
            <a:ext cx="953888" cy="852237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BAE669E-4A9A-4BEA-BFDE-8A94B06117C3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9175F72-7DE4-46AA-86A6-EDAA442D2C4F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Rectangle 29">
              <a:extLst>
                <a:ext uri="{FF2B5EF4-FFF2-40B4-BE49-F238E27FC236}">
                  <a16:creationId xmlns:a16="http://schemas.microsoft.com/office/drawing/2014/main" id="{B6322623-4A3D-45ED-88F1-6493157CEF5E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9E583D5-C459-4FBB-A347-8ACF02CC92C9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E6C50CD6-6A24-4807-81B2-D098F77D5770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F8F24B1-B58A-4C9A-B741-AB8A7E76CE26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30705E0-3017-4DB0-8AEE-CF5814D98CCB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5E13181-B6D2-42C6-9EA8-38EC1BF24530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6B875E3-DBE8-46E9-87F5-888C365AC12B}"/>
              </a:ext>
            </a:extLst>
          </p:cNvPr>
          <p:cNvGrpSpPr/>
          <p:nvPr/>
        </p:nvGrpSpPr>
        <p:grpSpPr>
          <a:xfrm>
            <a:off x="4600609" y="5406873"/>
            <a:ext cx="785247" cy="701567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DD99FB4-E742-45CF-8E07-FEAA4B5E4626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36CC8E3-1B08-47B7-AD46-9F40F533DE46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Rectangle 29">
              <a:extLst>
                <a:ext uri="{FF2B5EF4-FFF2-40B4-BE49-F238E27FC236}">
                  <a16:creationId xmlns:a16="http://schemas.microsoft.com/office/drawing/2014/main" id="{1C8D5998-3FEB-4989-AE05-BE5E6A9DA640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EAEC3F7-3DF5-4E3C-A395-2D6AB1DD7C38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A7CAB19-A81B-4F39-B04E-98B561FF97A4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AF2E72A-E9F3-4A7A-A961-5BADCE26140B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E9CAB8B-B523-4D36-A1E9-1CA1405AD395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5262625-B075-4955-8835-57785369C5A5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0C27D22-A3C2-4A74-A436-6A7F435FB572}"/>
              </a:ext>
            </a:extLst>
          </p:cNvPr>
          <p:cNvGrpSpPr/>
          <p:nvPr/>
        </p:nvGrpSpPr>
        <p:grpSpPr>
          <a:xfrm>
            <a:off x="3022859" y="5637857"/>
            <a:ext cx="1073511" cy="959112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39F6C7A-8CC1-4410-9D1E-BEF2EDF8E4C9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AB40D6D-9167-437E-B33A-96B153B75912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Rectangle 29">
              <a:extLst>
                <a:ext uri="{FF2B5EF4-FFF2-40B4-BE49-F238E27FC236}">
                  <a16:creationId xmlns:a16="http://schemas.microsoft.com/office/drawing/2014/main" id="{70633A9E-F6A3-42DF-A179-C2DBA74BC3E7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200A14B-800E-4BF4-9ED0-C0F1B6EF91DF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C0BEF1E-71DF-41EE-A3C4-B78BAA8E5F73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263836C-DC71-40B4-A8B0-A1159941ECC1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8F5EB2F-6FA5-44AE-A22B-4C08A63AE5FC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C6BFB8-FE4E-4348-B0E8-5FFED13CE7B4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D4F90E2C-6F62-4993-9E18-86D7AB989EE1}"/>
              </a:ext>
            </a:extLst>
          </p:cNvPr>
          <p:cNvSpPr/>
          <p:nvPr/>
        </p:nvSpPr>
        <p:spPr>
          <a:xfrm>
            <a:off x="4648217" y="4986407"/>
            <a:ext cx="913128" cy="5422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4">
            <a:extLst>
              <a:ext uri="{FF2B5EF4-FFF2-40B4-BE49-F238E27FC236}">
                <a16:creationId xmlns:a16="http://schemas.microsoft.com/office/drawing/2014/main" id="{5CF9813C-E223-4296-9AAD-23557E1F93BB}"/>
              </a:ext>
            </a:extLst>
          </p:cNvPr>
          <p:cNvSpPr/>
          <p:nvPr/>
        </p:nvSpPr>
        <p:spPr>
          <a:xfrm>
            <a:off x="3752045" y="4543669"/>
            <a:ext cx="1419726" cy="543815"/>
          </a:xfrm>
          <a:custGeom>
            <a:avLst/>
            <a:gdLst>
              <a:gd name="connsiteX0" fmla="*/ 0 w 1338470"/>
              <a:gd name="connsiteY0" fmla="*/ 0 h 1162878"/>
              <a:gd name="connsiteX1" fmla="*/ 1338470 w 1338470"/>
              <a:gd name="connsiteY1" fmla="*/ 0 h 1162878"/>
              <a:gd name="connsiteX2" fmla="*/ 1338470 w 1338470"/>
              <a:gd name="connsiteY2" fmla="*/ 1162878 h 1162878"/>
              <a:gd name="connsiteX3" fmla="*/ 0 w 1338470"/>
              <a:gd name="connsiteY3" fmla="*/ 1162878 h 1162878"/>
              <a:gd name="connsiteX4" fmla="*/ 0 w 1338470"/>
              <a:gd name="connsiteY4" fmla="*/ 0 h 1162878"/>
              <a:gd name="connsiteX0" fmla="*/ 0 w 1590261"/>
              <a:gd name="connsiteY0" fmla="*/ 0 h 1162878"/>
              <a:gd name="connsiteX1" fmla="*/ 1590261 w 1590261"/>
              <a:gd name="connsiteY1" fmla="*/ 0 h 1162878"/>
              <a:gd name="connsiteX2" fmla="*/ 1590261 w 1590261"/>
              <a:gd name="connsiteY2" fmla="*/ 1162878 h 1162878"/>
              <a:gd name="connsiteX3" fmla="*/ 251791 w 1590261"/>
              <a:gd name="connsiteY3" fmla="*/ 1162878 h 1162878"/>
              <a:gd name="connsiteX4" fmla="*/ 0 w 1590261"/>
              <a:gd name="connsiteY4" fmla="*/ 0 h 1162878"/>
              <a:gd name="connsiteX0" fmla="*/ 0 w 3008243"/>
              <a:gd name="connsiteY0" fmla="*/ 0 h 1162878"/>
              <a:gd name="connsiteX1" fmla="*/ 3008243 w 3008243"/>
              <a:gd name="connsiteY1" fmla="*/ 0 h 1162878"/>
              <a:gd name="connsiteX2" fmla="*/ 1590261 w 3008243"/>
              <a:gd name="connsiteY2" fmla="*/ 1162878 h 1162878"/>
              <a:gd name="connsiteX3" fmla="*/ 251791 w 3008243"/>
              <a:gd name="connsiteY3" fmla="*/ 1162878 h 1162878"/>
              <a:gd name="connsiteX4" fmla="*/ 0 w 3008243"/>
              <a:gd name="connsiteY4" fmla="*/ 0 h 1162878"/>
              <a:gd name="connsiteX0" fmla="*/ 0 w 3008243"/>
              <a:gd name="connsiteY0" fmla="*/ 0 h 1162878"/>
              <a:gd name="connsiteX1" fmla="*/ 3008243 w 3008243"/>
              <a:gd name="connsiteY1" fmla="*/ 0 h 1162878"/>
              <a:gd name="connsiteX2" fmla="*/ 2438400 w 3008243"/>
              <a:gd name="connsiteY2" fmla="*/ 1056860 h 1162878"/>
              <a:gd name="connsiteX3" fmla="*/ 251791 w 3008243"/>
              <a:gd name="connsiteY3" fmla="*/ 1162878 h 1162878"/>
              <a:gd name="connsiteX4" fmla="*/ 0 w 3008243"/>
              <a:gd name="connsiteY4" fmla="*/ 0 h 116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8243" h="1162878">
                <a:moveTo>
                  <a:pt x="0" y="0"/>
                </a:moveTo>
                <a:lnTo>
                  <a:pt x="3008243" y="0"/>
                </a:lnTo>
                <a:lnTo>
                  <a:pt x="2438400" y="1056860"/>
                </a:lnTo>
                <a:lnTo>
                  <a:pt x="251791" y="1162878"/>
                </a:lnTo>
                <a:lnTo>
                  <a:pt x="0" y="0"/>
                </a:lnTo>
                <a:close/>
              </a:path>
            </a:pathLst>
          </a:custGeom>
          <a:solidFill>
            <a:srgbClr val="EDBB8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E7A29F9-84D8-4E6C-89CA-8EEA8CF7DE3E}"/>
              </a:ext>
            </a:extLst>
          </p:cNvPr>
          <p:cNvSpPr/>
          <p:nvPr/>
        </p:nvSpPr>
        <p:spPr>
          <a:xfrm>
            <a:off x="3960244" y="4659498"/>
            <a:ext cx="769279" cy="7622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6F9A04B-1D24-4F29-BDD4-39A8D2B77599}"/>
              </a:ext>
            </a:extLst>
          </p:cNvPr>
          <p:cNvCxnSpPr>
            <a:stCxn id="89" idx="0"/>
            <a:endCxn id="89" idx="4"/>
          </p:cNvCxnSpPr>
          <p:nvPr/>
        </p:nvCxnSpPr>
        <p:spPr>
          <a:xfrm>
            <a:off x="4344884" y="4659498"/>
            <a:ext cx="0" cy="7622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853725A-E713-407F-BC40-86B5CE929591}"/>
              </a:ext>
            </a:extLst>
          </p:cNvPr>
          <p:cNvCxnSpPr>
            <a:stCxn id="89" idx="2"/>
            <a:endCxn id="89" idx="6"/>
          </p:cNvCxnSpPr>
          <p:nvPr/>
        </p:nvCxnSpPr>
        <p:spPr>
          <a:xfrm>
            <a:off x="3960244" y="5040634"/>
            <a:ext cx="769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09A0733-D2C1-4BCE-A59C-1EC9C11A2E3E}"/>
              </a:ext>
            </a:extLst>
          </p:cNvPr>
          <p:cNvCxnSpPr>
            <a:stCxn id="89" idx="1"/>
            <a:endCxn id="89" idx="5"/>
          </p:cNvCxnSpPr>
          <p:nvPr/>
        </p:nvCxnSpPr>
        <p:spPr>
          <a:xfrm>
            <a:off x="4072902" y="4771130"/>
            <a:ext cx="543963" cy="5390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46B1B83-5580-4752-A47F-7FA4694F2BD0}"/>
              </a:ext>
            </a:extLst>
          </p:cNvPr>
          <p:cNvCxnSpPr>
            <a:stCxn id="89" idx="7"/>
            <a:endCxn id="89" idx="3"/>
          </p:cNvCxnSpPr>
          <p:nvPr/>
        </p:nvCxnSpPr>
        <p:spPr>
          <a:xfrm flipH="1">
            <a:off x="4072902" y="4771130"/>
            <a:ext cx="543963" cy="5390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0C6C7F1-B8AE-4662-93C1-4CA30B9D06A4}"/>
              </a:ext>
            </a:extLst>
          </p:cNvPr>
          <p:cNvGrpSpPr/>
          <p:nvPr/>
        </p:nvGrpSpPr>
        <p:grpSpPr>
          <a:xfrm>
            <a:off x="949841" y="3119760"/>
            <a:ext cx="1438780" cy="2098629"/>
            <a:chOff x="2390581" y="381001"/>
            <a:chExt cx="4277367" cy="6239040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448C990-D317-43A5-9A4B-5F36AA23E710}"/>
                </a:ext>
              </a:extLst>
            </p:cNvPr>
            <p:cNvSpPr/>
            <p:nvPr/>
          </p:nvSpPr>
          <p:spPr>
            <a:xfrm rot="19307679">
              <a:off x="5846419" y="2641197"/>
              <a:ext cx="821529" cy="1915557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1650356A-CD8A-448E-816F-37CCF6EC1E0D}"/>
                </a:ext>
              </a:extLst>
            </p:cNvPr>
            <p:cNvSpPr/>
            <p:nvPr/>
          </p:nvSpPr>
          <p:spPr>
            <a:xfrm rot="2564310">
              <a:off x="2390581" y="2641196"/>
              <a:ext cx="821529" cy="1915557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ectangle 4">
              <a:extLst>
                <a:ext uri="{FF2B5EF4-FFF2-40B4-BE49-F238E27FC236}">
                  <a16:creationId xmlns:a16="http://schemas.microsoft.com/office/drawing/2014/main" id="{AC9A9D45-6406-4705-A55B-40B97C365616}"/>
                </a:ext>
              </a:extLst>
            </p:cNvPr>
            <p:cNvSpPr/>
            <p:nvPr/>
          </p:nvSpPr>
          <p:spPr>
            <a:xfrm>
              <a:off x="2948115" y="5685184"/>
              <a:ext cx="1133556" cy="886072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4">
              <a:extLst>
                <a:ext uri="{FF2B5EF4-FFF2-40B4-BE49-F238E27FC236}">
                  <a16:creationId xmlns:a16="http://schemas.microsoft.com/office/drawing/2014/main" id="{9BE9CBEC-51C7-4A46-ABC0-87C253C5AB07}"/>
                </a:ext>
              </a:extLst>
            </p:cNvPr>
            <p:cNvSpPr/>
            <p:nvPr/>
          </p:nvSpPr>
          <p:spPr>
            <a:xfrm flipH="1">
              <a:off x="4683541" y="5733969"/>
              <a:ext cx="1133556" cy="886072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Oval 1">
              <a:extLst>
                <a:ext uri="{FF2B5EF4-FFF2-40B4-BE49-F238E27FC236}">
                  <a16:creationId xmlns:a16="http://schemas.microsoft.com/office/drawing/2014/main" id="{41E23978-EF76-40B7-8A53-21FF21679F3F}"/>
                </a:ext>
              </a:extLst>
            </p:cNvPr>
            <p:cNvSpPr/>
            <p:nvPr/>
          </p:nvSpPr>
          <p:spPr>
            <a:xfrm>
              <a:off x="2565400" y="2144192"/>
              <a:ext cx="3936999" cy="4190999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13">
              <a:extLst>
                <a:ext uri="{FF2B5EF4-FFF2-40B4-BE49-F238E27FC236}">
                  <a16:creationId xmlns:a16="http://schemas.microsoft.com/office/drawing/2014/main" id="{5CBF4948-EAAD-4181-80E9-985CBED316EC}"/>
                </a:ext>
              </a:extLst>
            </p:cNvPr>
            <p:cNvSpPr/>
            <p:nvPr/>
          </p:nvSpPr>
          <p:spPr>
            <a:xfrm>
              <a:off x="3167270" y="2484637"/>
              <a:ext cx="2733838" cy="3506374"/>
            </a:xfrm>
            <a:custGeom>
              <a:avLst/>
              <a:gdLst>
                <a:gd name="connsiteX0" fmla="*/ 0 w 2451653"/>
                <a:gd name="connsiteY0" fmla="*/ 1753106 h 3506212"/>
                <a:gd name="connsiteX1" fmla="*/ 1225827 w 2451653"/>
                <a:gd name="connsiteY1" fmla="*/ 0 h 3506212"/>
                <a:gd name="connsiteX2" fmla="*/ 2451654 w 2451653"/>
                <a:gd name="connsiteY2" fmla="*/ 1753106 h 3506212"/>
                <a:gd name="connsiteX3" fmla="*/ 1225827 w 2451653"/>
                <a:gd name="connsiteY3" fmla="*/ 3506212 h 3506212"/>
                <a:gd name="connsiteX4" fmla="*/ 0 w 2451653"/>
                <a:gd name="connsiteY4" fmla="*/ 1753106 h 3506212"/>
                <a:gd name="connsiteX0" fmla="*/ 0 w 2451654"/>
                <a:gd name="connsiteY0" fmla="*/ 1753106 h 3506374"/>
                <a:gd name="connsiteX1" fmla="*/ 1225827 w 2451654"/>
                <a:gd name="connsiteY1" fmla="*/ 0 h 3506374"/>
                <a:gd name="connsiteX2" fmla="*/ 2451654 w 2451654"/>
                <a:gd name="connsiteY2" fmla="*/ 1753106 h 3506374"/>
                <a:gd name="connsiteX3" fmla="*/ 1225827 w 2451654"/>
                <a:gd name="connsiteY3" fmla="*/ 3506212 h 3506374"/>
                <a:gd name="connsiteX4" fmla="*/ 0 w 2451654"/>
                <a:gd name="connsiteY4" fmla="*/ 1753106 h 350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1654" h="3506374">
                  <a:moveTo>
                    <a:pt x="0" y="1753106"/>
                  </a:moveTo>
                  <a:cubicBezTo>
                    <a:pt x="0" y="784892"/>
                    <a:pt x="548821" y="0"/>
                    <a:pt x="1225827" y="0"/>
                  </a:cubicBezTo>
                  <a:cubicBezTo>
                    <a:pt x="1902833" y="0"/>
                    <a:pt x="2451654" y="784892"/>
                    <a:pt x="2451654" y="1753106"/>
                  </a:cubicBezTo>
                  <a:cubicBezTo>
                    <a:pt x="2451654" y="2721320"/>
                    <a:pt x="2393163" y="3519464"/>
                    <a:pt x="1225827" y="3506212"/>
                  </a:cubicBezTo>
                  <a:cubicBezTo>
                    <a:pt x="58491" y="3492960"/>
                    <a:pt x="0" y="2721320"/>
                    <a:pt x="0" y="175310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1F94F585-B9D7-4411-BFA5-B1192E4A9FEA}"/>
                </a:ext>
              </a:extLst>
            </p:cNvPr>
            <p:cNvSpPr/>
            <p:nvPr/>
          </p:nvSpPr>
          <p:spPr>
            <a:xfrm rot="20394628">
              <a:off x="6029161" y="2915990"/>
              <a:ext cx="308979" cy="601460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9F66947E-44A1-4ABD-B738-674BE2E9DB4B}"/>
                </a:ext>
              </a:extLst>
            </p:cNvPr>
            <p:cNvSpPr/>
            <p:nvPr/>
          </p:nvSpPr>
          <p:spPr>
            <a:xfrm rot="1061487" flipH="1">
              <a:off x="2734892" y="2962747"/>
              <a:ext cx="308979" cy="601460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Oval 1">
              <a:extLst>
                <a:ext uri="{FF2B5EF4-FFF2-40B4-BE49-F238E27FC236}">
                  <a16:creationId xmlns:a16="http://schemas.microsoft.com/office/drawing/2014/main" id="{BAF33F15-4B73-40E2-AABB-DFA9348EC0DA}"/>
                </a:ext>
              </a:extLst>
            </p:cNvPr>
            <p:cNvSpPr/>
            <p:nvPr/>
          </p:nvSpPr>
          <p:spPr>
            <a:xfrm>
              <a:off x="2476338" y="381001"/>
              <a:ext cx="4026061" cy="3048000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396E37DC-5519-486A-969D-E246B326117C}"/>
                </a:ext>
              </a:extLst>
            </p:cNvPr>
            <p:cNvSpPr/>
            <p:nvPr/>
          </p:nvSpPr>
          <p:spPr>
            <a:xfrm>
              <a:off x="4609515" y="1351101"/>
              <a:ext cx="1510748" cy="19644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220BE865-2C7A-40EA-9549-BF59D8DF69D5}"/>
                </a:ext>
              </a:extLst>
            </p:cNvPr>
            <p:cNvSpPr/>
            <p:nvPr/>
          </p:nvSpPr>
          <p:spPr>
            <a:xfrm>
              <a:off x="2884467" y="1332199"/>
              <a:ext cx="1510748" cy="19644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AA7557C9-60F6-43DD-843E-6EE3E20BEBBA}"/>
                </a:ext>
              </a:extLst>
            </p:cNvPr>
            <p:cNvSpPr/>
            <p:nvPr/>
          </p:nvSpPr>
          <p:spPr>
            <a:xfrm>
              <a:off x="5208103" y="1778389"/>
              <a:ext cx="494785" cy="49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BA91B92E-B9E1-4425-87B3-576C3BEAED46}"/>
                </a:ext>
              </a:extLst>
            </p:cNvPr>
            <p:cNvSpPr/>
            <p:nvPr/>
          </p:nvSpPr>
          <p:spPr>
            <a:xfrm>
              <a:off x="5400166" y="1915124"/>
              <a:ext cx="110657" cy="110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AFC562EC-9D31-494E-89A3-19720ED4885C}"/>
                </a:ext>
              </a:extLst>
            </p:cNvPr>
            <p:cNvSpPr/>
            <p:nvPr/>
          </p:nvSpPr>
          <p:spPr>
            <a:xfrm>
              <a:off x="3315120" y="1808521"/>
              <a:ext cx="494785" cy="49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290D8000-8305-47B6-B0E4-855D56BB5528}"/>
                </a:ext>
              </a:extLst>
            </p:cNvPr>
            <p:cNvSpPr/>
            <p:nvPr/>
          </p:nvSpPr>
          <p:spPr>
            <a:xfrm>
              <a:off x="3507183" y="1945256"/>
              <a:ext cx="110657" cy="110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Oval 20">
              <a:extLst>
                <a:ext uri="{FF2B5EF4-FFF2-40B4-BE49-F238E27FC236}">
                  <a16:creationId xmlns:a16="http://schemas.microsoft.com/office/drawing/2014/main" id="{59732405-96A7-45A3-8940-A08ECD984B0C}"/>
                </a:ext>
              </a:extLst>
            </p:cNvPr>
            <p:cNvSpPr/>
            <p:nvPr/>
          </p:nvSpPr>
          <p:spPr>
            <a:xfrm rot="5400000">
              <a:off x="4056301" y="1703628"/>
              <a:ext cx="950436" cy="2500312"/>
            </a:xfrm>
            <a:custGeom>
              <a:avLst/>
              <a:gdLst>
                <a:gd name="connsiteX0" fmla="*/ 0 w 950435"/>
                <a:gd name="connsiteY0" fmla="*/ 1250156 h 2500312"/>
                <a:gd name="connsiteX1" fmla="*/ 475218 w 950435"/>
                <a:gd name="connsiteY1" fmla="*/ 0 h 2500312"/>
                <a:gd name="connsiteX2" fmla="*/ 950436 w 950435"/>
                <a:gd name="connsiteY2" fmla="*/ 1250156 h 2500312"/>
                <a:gd name="connsiteX3" fmla="*/ 475218 w 950435"/>
                <a:gd name="connsiteY3" fmla="*/ 2500312 h 2500312"/>
                <a:gd name="connsiteX4" fmla="*/ 0 w 950435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436" h="2500312">
                  <a:moveTo>
                    <a:pt x="0" y="1250156"/>
                  </a:moveTo>
                  <a:cubicBezTo>
                    <a:pt x="0" y="559714"/>
                    <a:pt x="212762" y="0"/>
                    <a:pt x="475218" y="0"/>
                  </a:cubicBezTo>
                  <a:cubicBezTo>
                    <a:pt x="737674" y="0"/>
                    <a:pt x="926623" y="254914"/>
                    <a:pt x="950436" y="1250156"/>
                  </a:cubicBezTo>
                  <a:cubicBezTo>
                    <a:pt x="912338" y="2362079"/>
                    <a:pt x="737674" y="2500312"/>
                    <a:pt x="475218" y="2500312"/>
                  </a:cubicBezTo>
                  <a:cubicBezTo>
                    <a:pt x="212762" y="2500312"/>
                    <a:pt x="0" y="1940598"/>
                    <a:pt x="0" y="12501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Oval 26">
              <a:extLst>
                <a:ext uri="{FF2B5EF4-FFF2-40B4-BE49-F238E27FC236}">
                  <a16:creationId xmlns:a16="http://schemas.microsoft.com/office/drawing/2014/main" id="{EF73C90E-5330-4F39-8884-E2B00E2E7BB5}"/>
                </a:ext>
              </a:extLst>
            </p:cNvPr>
            <p:cNvSpPr/>
            <p:nvPr/>
          </p:nvSpPr>
          <p:spPr>
            <a:xfrm>
              <a:off x="4123246" y="2310643"/>
              <a:ext cx="680795" cy="648887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rgbClr val="EDBB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ttsMP3.com_VoiceText_2025-1-24_21-27-44">
            <a:hlinkClick r:id="" action="ppaction://media"/>
            <a:extLst>
              <a:ext uri="{FF2B5EF4-FFF2-40B4-BE49-F238E27FC236}">
                <a16:creationId xmlns:a16="http://schemas.microsoft.com/office/drawing/2014/main" id="{000F211B-9B6D-486F-A72A-C0C9381B3C1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525263" y="1963057"/>
            <a:ext cx="609600" cy="609600"/>
          </a:xfrm>
          <a:prstGeom prst="rect">
            <a:avLst/>
          </a:prstGeom>
        </p:spPr>
      </p:pic>
      <p:pic>
        <p:nvPicPr>
          <p:cNvPr id="159" name="2sec">
            <a:hlinkClick r:id="" action="ppaction://media"/>
            <a:extLst>
              <a:ext uri="{FF2B5EF4-FFF2-40B4-BE49-F238E27FC236}">
                <a16:creationId xmlns:a16="http://schemas.microsoft.com/office/drawing/2014/main" id="{FEE54A0D-82D8-46E7-BFF6-0B9DF237BD7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78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9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1351508"/>
            <a:ext cx="58007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 sees a big, round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umpkin.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FA86864-FD87-4F01-B528-85D1B9B5997B}"/>
              </a:ext>
            </a:extLst>
          </p:cNvPr>
          <p:cNvGrpSpPr/>
          <p:nvPr/>
        </p:nvGrpSpPr>
        <p:grpSpPr>
          <a:xfrm>
            <a:off x="6249598" y="4148831"/>
            <a:ext cx="9324596" cy="4156969"/>
            <a:chOff x="-176607" y="1771650"/>
            <a:chExt cx="12434870" cy="5543550"/>
          </a:xfrm>
        </p:grpSpPr>
        <p:sp>
          <p:nvSpPr>
            <p:cNvPr id="174" name="Rectangle 43">
              <a:extLst>
                <a:ext uri="{FF2B5EF4-FFF2-40B4-BE49-F238E27FC236}">
                  <a16:creationId xmlns:a16="http://schemas.microsoft.com/office/drawing/2014/main" id="{200D191E-926C-4317-BD36-1CEBDB1927AF}"/>
                </a:ext>
              </a:extLst>
            </p:cNvPr>
            <p:cNvSpPr/>
            <p:nvPr/>
          </p:nvSpPr>
          <p:spPr>
            <a:xfrm>
              <a:off x="6613230" y="2410995"/>
              <a:ext cx="5609250" cy="640124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Rectangle 43">
              <a:extLst>
                <a:ext uri="{FF2B5EF4-FFF2-40B4-BE49-F238E27FC236}">
                  <a16:creationId xmlns:a16="http://schemas.microsoft.com/office/drawing/2014/main" id="{5C7BFCC6-790A-487C-B3EC-94B1C7DFA3DF}"/>
                </a:ext>
              </a:extLst>
            </p:cNvPr>
            <p:cNvSpPr/>
            <p:nvPr/>
          </p:nvSpPr>
          <p:spPr>
            <a:xfrm>
              <a:off x="6629236" y="2797554"/>
              <a:ext cx="5609250" cy="640124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C2AF655D-38F2-4566-86F7-F855C6F3BD1B}"/>
                </a:ext>
              </a:extLst>
            </p:cNvPr>
            <p:cNvSpPr/>
            <p:nvPr/>
          </p:nvSpPr>
          <p:spPr>
            <a:xfrm>
              <a:off x="7004050" y="2410996"/>
              <a:ext cx="152123" cy="117040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5D719166-BF7B-47B6-937F-D8DDFBFE8959}"/>
                </a:ext>
              </a:extLst>
            </p:cNvPr>
            <p:cNvSpPr/>
            <p:nvPr/>
          </p:nvSpPr>
          <p:spPr>
            <a:xfrm rot="179035">
              <a:off x="7572051" y="2408670"/>
              <a:ext cx="152123" cy="115993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524AC156-6728-4D1A-86EF-1AF5EB4EA503}"/>
                </a:ext>
              </a:extLst>
            </p:cNvPr>
            <p:cNvSpPr/>
            <p:nvPr/>
          </p:nvSpPr>
          <p:spPr>
            <a:xfrm rot="179035">
              <a:off x="10978668" y="2269026"/>
              <a:ext cx="152123" cy="1262206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D3E99E64-ED71-4FD5-A49A-903D4657804A}"/>
                </a:ext>
              </a:extLst>
            </p:cNvPr>
            <p:cNvSpPr/>
            <p:nvPr/>
          </p:nvSpPr>
          <p:spPr>
            <a:xfrm rot="179035">
              <a:off x="11660532" y="2342829"/>
              <a:ext cx="152123" cy="1170541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B1273D66-0F7C-48AD-A392-23087AF07804}"/>
                </a:ext>
              </a:extLst>
            </p:cNvPr>
            <p:cNvGrpSpPr/>
            <p:nvPr/>
          </p:nvGrpSpPr>
          <p:grpSpPr>
            <a:xfrm>
              <a:off x="-176607" y="1771650"/>
              <a:ext cx="3769433" cy="1657349"/>
              <a:chOff x="-176607" y="1771650"/>
              <a:chExt cx="3769433" cy="1657349"/>
            </a:xfrm>
          </p:grpSpPr>
          <p:sp>
            <p:nvSpPr>
              <p:cNvPr id="211" name="Rectangle 7">
                <a:extLst>
                  <a:ext uri="{FF2B5EF4-FFF2-40B4-BE49-F238E27FC236}">
                    <a16:creationId xmlns:a16="http://schemas.microsoft.com/office/drawing/2014/main" id="{95C046C7-7B8F-4C54-805D-1560B67A9774}"/>
                  </a:ext>
                </a:extLst>
              </p:cNvPr>
              <p:cNvSpPr/>
              <p:nvPr/>
            </p:nvSpPr>
            <p:spPr>
              <a:xfrm>
                <a:off x="-125807" y="2116205"/>
                <a:ext cx="37186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Rectangle 7">
                <a:extLst>
                  <a:ext uri="{FF2B5EF4-FFF2-40B4-BE49-F238E27FC236}">
                    <a16:creationId xmlns:a16="http://schemas.microsoft.com/office/drawing/2014/main" id="{5C8BADA2-9E8C-4A0B-A1D0-44F1D48A098A}"/>
                  </a:ext>
                </a:extLst>
              </p:cNvPr>
              <p:cNvSpPr/>
              <p:nvPr/>
            </p:nvSpPr>
            <p:spPr>
              <a:xfrm>
                <a:off x="-176607" y="2468596"/>
                <a:ext cx="37694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Rectangle: Rounded Corners 212">
                <a:extLst>
                  <a:ext uri="{FF2B5EF4-FFF2-40B4-BE49-F238E27FC236}">
                    <a16:creationId xmlns:a16="http://schemas.microsoft.com/office/drawing/2014/main" id="{787552AF-3E2C-47C2-8F2C-9880AD4B3035}"/>
                  </a:ext>
                </a:extLst>
              </p:cNvPr>
              <p:cNvSpPr/>
              <p:nvPr/>
            </p:nvSpPr>
            <p:spPr>
              <a:xfrm>
                <a:off x="290513" y="1771650"/>
                <a:ext cx="266700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Rectangle: Rounded Corners 213">
                <a:extLst>
                  <a:ext uri="{FF2B5EF4-FFF2-40B4-BE49-F238E27FC236}">
                    <a16:creationId xmlns:a16="http://schemas.microsoft.com/office/drawing/2014/main" id="{9D16785B-94AA-4256-9A21-A833C721A6F3}"/>
                  </a:ext>
                </a:extLst>
              </p:cNvPr>
              <p:cNvSpPr/>
              <p:nvPr/>
            </p:nvSpPr>
            <p:spPr>
              <a:xfrm>
                <a:off x="1032014" y="1813406"/>
                <a:ext cx="153849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Rectangle: Rounded Corners 214">
                <a:extLst>
                  <a:ext uri="{FF2B5EF4-FFF2-40B4-BE49-F238E27FC236}">
                    <a16:creationId xmlns:a16="http://schemas.microsoft.com/office/drawing/2014/main" id="{B96DAEA6-D5C1-4152-AE21-1407F4F4CC99}"/>
                  </a:ext>
                </a:extLst>
              </p:cNvPr>
              <p:cNvSpPr/>
              <p:nvPr/>
            </p:nvSpPr>
            <p:spPr>
              <a:xfrm>
                <a:off x="1768493" y="1985202"/>
                <a:ext cx="199093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Rectangle: Rounded Corners 215">
                <a:extLst>
                  <a:ext uri="{FF2B5EF4-FFF2-40B4-BE49-F238E27FC236}">
                    <a16:creationId xmlns:a16="http://schemas.microsoft.com/office/drawing/2014/main" id="{10AD5B2F-46C6-4E58-AE2A-20919D548013}"/>
                  </a:ext>
                </a:extLst>
              </p:cNvPr>
              <p:cNvSpPr/>
              <p:nvPr/>
            </p:nvSpPr>
            <p:spPr>
              <a:xfrm>
                <a:off x="2441316" y="2116205"/>
                <a:ext cx="160527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Rectangle: Rounded Corners 216">
                <a:extLst>
                  <a:ext uri="{FF2B5EF4-FFF2-40B4-BE49-F238E27FC236}">
                    <a16:creationId xmlns:a16="http://schemas.microsoft.com/office/drawing/2014/main" id="{188F5E73-8E21-4987-B02F-8A6C6247B5BA}"/>
                  </a:ext>
                </a:extLst>
              </p:cNvPr>
              <p:cNvSpPr/>
              <p:nvPr/>
            </p:nvSpPr>
            <p:spPr>
              <a:xfrm>
                <a:off x="3109464" y="2297906"/>
                <a:ext cx="160527" cy="1131093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2" name="Rectangle 14">
              <a:extLst>
                <a:ext uri="{FF2B5EF4-FFF2-40B4-BE49-F238E27FC236}">
                  <a16:creationId xmlns:a16="http://schemas.microsoft.com/office/drawing/2014/main" id="{F4E90010-9828-46ED-A876-0A7FB9C619D4}"/>
                </a:ext>
              </a:extLst>
            </p:cNvPr>
            <p:cNvSpPr/>
            <p:nvPr/>
          </p:nvSpPr>
          <p:spPr>
            <a:xfrm>
              <a:off x="-125806" y="2827555"/>
              <a:ext cx="12384069" cy="4487645"/>
            </a:xfrm>
            <a:custGeom>
              <a:avLst/>
              <a:gdLst>
                <a:gd name="connsiteX0" fmla="*/ 0 w 12317807"/>
                <a:gd name="connsiteY0" fmla="*/ 0 h 4449281"/>
                <a:gd name="connsiteX1" fmla="*/ 12317807 w 12317807"/>
                <a:gd name="connsiteY1" fmla="*/ 0 h 4449281"/>
                <a:gd name="connsiteX2" fmla="*/ 12317807 w 12317807"/>
                <a:gd name="connsiteY2" fmla="*/ 4449281 h 4449281"/>
                <a:gd name="connsiteX3" fmla="*/ 0 w 12317807"/>
                <a:gd name="connsiteY3" fmla="*/ 4449281 h 4449281"/>
                <a:gd name="connsiteX4" fmla="*/ 0 w 12317807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20420 h 4469701"/>
                <a:gd name="connsiteX1" fmla="*/ 12357564 w 12357564"/>
                <a:gd name="connsiteY1" fmla="*/ 669777 h 4469701"/>
                <a:gd name="connsiteX2" fmla="*/ 12317807 w 12357564"/>
                <a:gd name="connsiteY2" fmla="*/ 4469701 h 4469701"/>
                <a:gd name="connsiteX3" fmla="*/ 0 w 12357564"/>
                <a:gd name="connsiteY3" fmla="*/ 4469701 h 4469701"/>
                <a:gd name="connsiteX4" fmla="*/ 0 w 12357564"/>
                <a:gd name="connsiteY4" fmla="*/ 20420 h 4469701"/>
                <a:gd name="connsiteX0" fmla="*/ 0 w 12344312"/>
                <a:gd name="connsiteY0" fmla="*/ 21055 h 4470336"/>
                <a:gd name="connsiteX1" fmla="*/ 12344312 w 12344312"/>
                <a:gd name="connsiteY1" fmla="*/ 643907 h 4470336"/>
                <a:gd name="connsiteX2" fmla="*/ 12317807 w 12344312"/>
                <a:gd name="connsiteY2" fmla="*/ 4470336 h 4470336"/>
                <a:gd name="connsiteX3" fmla="*/ 0 w 12344312"/>
                <a:gd name="connsiteY3" fmla="*/ 4470336 h 4470336"/>
                <a:gd name="connsiteX4" fmla="*/ 0 w 12344312"/>
                <a:gd name="connsiteY4" fmla="*/ 21055 h 4470336"/>
                <a:gd name="connsiteX0" fmla="*/ 0 w 12344312"/>
                <a:gd name="connsiteY0" fmla="*/ 203378 h 4652659"/>
                <a:gd name="connsiteX1" fmla="*/ 5029110 w 12344312"/>
                <a:gd name="connsiteY1" fmla="*/ 915546 h 4652659"/>
                <a:gd name="connsiteX2" fmla="*/ 12344312 w 12344312"/>
                <a:gd name="connsiteY2" fmla="*/ 826230 h 4652659"/>
                <a:gd name="connsiteX3" fmla="*/ 12317807 w 12344312"/>
                <a:gd name="connsiteY3" fmla="*/ 4652659 h 4652659"/>
                <a:gd name="connsiteX4" fmla="*/ 0 w 12344312"/>
                <a:gd name="connsiteY4" fmla="*/ 4652659 h 4652659"/>
                <a:gd name="connsiteX5" fmla="*/ 0 w 12344312"/>
                <a:gd name="connsiteY5" fmla="*/ 203378 h 4652659"/>
                <a:gd name="connsiteX0" fmla="*/ 0 w 12344312"/>
                <a:gd name="connsiteY0" fmla="*/ 99405 h 4548686"/>
                <a:gd name="connsiteX1" fmla="*/ 5029110 w 12344312"/>
                <a:gd name="connsiteY1" fmla="*/ 811573 h 4548686"/>
                <a:gd name="connsiteX2" fmla="*/ 12344312 w 12344312"/>
                <a:gd name="connsiteY2" fmla="*/ 722257 h 4548686"/>
                <a:gd name="connsiteX3" fmla="*/ 12317807 w 12344312"/>
                <a:gd name="connsiteY3" fmla="*/ 4548686 h 4548686"/>
                <a:gd name="connsiteX4" fmla="*/ 0 w 12344312"/>
                <a:gd name="connsiteY4" fmla="*/ 4548686 h 4548686"/>
                <a:gd name="connsiteX5" fmla="*/ 0 w 12344312"/>
                <a:gd name="connsiteY5" fmla="*/ 99405 h 4548686"/>
                <a:gd name="connsiteX0" fmla="*/ 0 w 12344312"/>
                <a:gd name="connsiteY0" fmla="*/ 104625 h 4487645"/>
                <a:gd name="connsiteX1" fmla="*/ 5029110 w 12344312"/>
                <a:gd name="connsiteY1" fmla="*/ 750532 h 4487645"/>
                <a:gd name="connsiteX2" fmla="*/ 12344312 w 12344312"/>
                <a:gd name="connsiteY2" fmla="*/ 661216 h 4487645"/>
                <a:gd name="connsiteX3" fmla="*/ 12317807 w 12344312"/>
                <a:gd name="connsiteY3" fmla="*/ 4487645 h 4487645"/>
                <a:gd name="connsiteX4" fmla="*/ 0 w 12344312"/>
                <a:gd name="connsiteY4" fmla="*/ 4487645 h 4487645"/>
                <a:gd name="connsiteX5" fmla="*/ 0 w 12344312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069" h="4487645">
                  <a:moveTo>
                    <a:pt x="0" y="104625"/>
                  </a:moveTo>
                  <a:cubicBezTo>
                    <a:pt x="533385" y="-312819"/>
                    <a:pt x="2971725" y="646723"/>
                    <a:pt x="5029110" y="750532"/>
                  </a:cubicBezTo>
                  <a:cubicBezTo>
                    <a:pt x="7086495" y="854341"/>
                    <a:pt x="11076521" y="336538"/>
                    <a:pt x="12384069" y="753981"/>
                  </a:cubicBezTo>
                  <a:lnTo>
                    <a:pt x="12317807" y="4487645"/>
                  </a:lnTo>
                  <a:lnTo>
                    <a:pt x="0" y="4487645"/>
                  </a:lnTo>
                  <a:lnTo>
                    <a:pt x="0" y="1046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B1FB8B51-EFCE-4369-98D8-D91B87A173F7}"/>
                </a:ext>
              </a:extLst>
            </p:cNvPr>
            <p:cNvSpPr/>
            <p:nvPr/>
          </p:nvSpPr>
          <p:spPr>
            <a:xfrm>
              <a:off x="954157" y="6531418"/>
              <a:ext cx="649356" cy="306704"/>
            </a:xfrm>
            <a:custGeom>
              <a:avLst/>
              <a:gdLst>
                <a:gd name="connsiteX0" fmla="*/ 0 w 649356"/>
                <a:gd name="connsiteY0" fmla="*/ 306704 h 306704"/>
                <a:gd name="connsiteX1" fmla="*/ 39756 w 649356"/>
                <a:gd name="connsiteY1" fmla="*/ 240443 h 306704"/>
                <a:gd name="connsiteX2" fmla="*/ 66260 w 649356"/>
                <a:gd name="connsiteY2" fmla="*/ 187434 h 306704"/>
                <a:gd name="connsiteX3" fmla="*/ 119269 w 649356"/>
                <a:gd name="connsiteY3" fmla="*/ 160930 h 306704"/>
                <a:gd name="connsiteX4" fmla="*/ 238539 w 649356"/>
                <a:gd name="connsiteY4" fmla="*/ 107921 h 306704"/>
                <a:gd name="connsiteX5" fmla="*/ 410817 w 649356"/>
                <a:gd name="connsiteY5" fmla="*/ 94669 h 306704"/>
                <a:gd name="connsiteX6" fmla="*/ 424069 w 649356"/>
                <a:gd name="connsiteY6" fmla="*/ 160930 h 306704"/>
                <a:gd name="connsiteX7" fmla="*/ 490330 w 649356"/>
                <a:gd name="connsiteY7" fmla="*/ 147678 h 306704"/>
                <a:gd name="connsiteX8" fmla="*/ 463826 w 649356"/>
                <a:gd name="connsiteY8" fmla="*/ 94669 h 306704"/>
                <a:gd name="connsiteX9" fmla="*/ 503582 w 649356"/>
                <a:gd name="connsiteY9" fmla="*/ 68165 h 306704"/>
                <a:gd name="connsiteX10" fmla="*/ 596347 w 649356"/>
                <a:gd name="connsiteY10" fmla="*/ 1904 h 306704"/>
                <a:gd name="connsiteX11" fmla="*/ 649356 w 649356"/>
                <a:gd name="connsiteY11" fmla="*/ 1904 h 30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9356" h="306704">
                  <a:moveTo>
                    <a:pt x="0" y="306704"/>
                  </a:moveTo>
                  <a:cubicBezTo>
                    <a:pt x="13252" y="284617"/>
                    <a:pt x="27247" y="262959"/>
                    <a:pt x="39756" y="240443"/>
                  </a:cubicBezTo>
                  <a:cubicBezTo>
                    <a:pt x="49350" y="223174"/>
                    <a:pt x="52291" y="201403"/>
                    <a:pt x="66260" y="187434"/>
                  </a:cubicBezTo>
                  <a:cubicBezTo>
                    <a:pt x="80229" y="173465"/>
                    <a:pt x="102000" y="170524"/>
                    <a:pt x="119269" y="160930"/>
                  </a:cubicBezTo>
                  <a:cubicBezTo>
                    <a:pt x="213059" y="108824"/>
                    <a:pt x="152119" y="129526"/>
                    <a:pt x="238539" y="107921"/>
                  </a:cubicBezTo>
                  <a:cubicBezTo>
                    <a:pt x="295672" y="69833"/>
                    <a:pt x="316973" y="43482"/>
                    <a:pt x="410817" y="94669"/>
                  </a:cubicBezTo>
                  <a:cubicBezTo>
                    <a:pt x="430591" y="105455"/>
                    <a:pt x="419652" y="138843"/>
                    <a:pt x="424069" y="160930"/>
                  </a:cubicBezTo>
                  <a:cubicBezTo>
                    <a:pt x="446156" y="156513"/>
                    <a:pt x="478741" y="166992"/>
                    <a:pt x="490330" y="147678"/>
                  </a:cubicBezTo>
                  <a:cubicBezTo>
                    <a:pt x="500494" y="130738"/>
                    <a:pt x="460578" y="114155"/>
                    <a:pt x="463826" y="94669"/>
                  </a:cubicBezTo>
                  <a:cubicBezTo>
                    <a:pt x="466444" y="78959"/>
                    <a:pt x="491347" y="78361"/>
                    <a:pt x="503582" y="68165"/>
                  </a:cubicBezTo>
                  <a:cubicBezTo>
                    <a:pt x="544290" y="34242"/>
                    <a:pt x="540298" y="15916"/>
                    <a:pt x="596347" y="1904"/>
                  </a:cubicBezTo>
                  <a:cubicBezTo>
                    <a:pt x="613489" y="-2381"/>
                    <a:pt x="631686" y="1904"/>
                    <a:pt x="649356" y="190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CA6ADA5-092D-4862-B26F-463054F217CA}"/>
                </a:ext>
              </a:extLst>
            </p:cNvPr>
            <p:cNvSpPr/>
            <p:nvPr/>
          </p:nvSpPr>
          <p:spPr>
            <a:xfrm>
              <a:off x="1802296" y="6639320"/>
              <a:ext cx="530087" cy="79532"/>
            </a:xfrm>
            <a:custGeom>
              <a:avLst/>
              <a:gdLst>
                <a:gd name="connsiteX0" fmla="*/ 0 w 530087"/>
                <a:gd name="connsiteY0" fmla="*/ 19 h 79532"/>
                <a:gd name="connsiteX1" fmla="*/ 92765 w 530087"/>
                <a:gd name="connsiteY1" fmla="*/ 26523 h 79532"/>
                <a:gd name="connsiteX2" fmla="*/ 185530 w 530087"/>
                <a:gd name="connsiteY2" fmla="*/ 26523 h 79532"/>
                <a:gd name="connsiteX3" fmla="*/ 384313 w 530087"/>
                <a:gd name="connsiteY3" fmla="*/ 19 h 79532"/>
                <a:gd name="connsiteX4" fmla="*/ 477078 w 530087"/>
                <a:gd name="connsiteY4" fmla="*/ 26523 h 79532"/>
                <a:gd name="connsiteX5" fmla="*/ 530087 w 530087"/>
                <a:gd name="connsiteY5" fmla="*/ 79532 h 7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087" h="79532">
                  <a:moveTo>
                    <a:pt x="0" y="19"/>
                  </a:moveTo>
                  <a:cubicBezTo>
                    <a:pt x="30922" y="8854"/>
                    <a:pt x="60738" y="23612"/>
                    <a:pt x="92765" y="26523"/>
                  </a:cubicBezTo>
                  <a:cubicBezTo>
                    <a:pt x="252925" y="41083"/>
                    <a:pt x="56709" y="-16417"/>
                    <a:pt x="185530" y="26523"/>
                  </a:cubicBezTo>
                  <a:cubicBezTo>
                    <a:pt x="251791" y="17688"/>
                    <a:pt x="317558" y="3532"/>
                    <a:pt x="384313" y="19"/>
                  </a:cubicBezTo>
                  <a:cubicBezTo>
                    <a:pt x="398683" y="-737"/>
                    <a:pt x="460071" y="20854"/>
                    <a:pt x="477078" y="26523"/>
                  </a:cubicBezTo>
                  <a:cubicBezTo>
                    <a:pt x="525053" y="58507"/>
                    <a:pt x="509711" y="38783"/>
                    <a:pt x="530087" y="7953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2903DFE-F52D-429A-A9FF-9E01C5383125}"/>
                </a:ext>
              </a:extLst>
            </p:cNvPr>
            <p:cNvSpPr/>
            <p:nvPr/>
          </p:nvSpPr>
          <p:spPr>
            <a:xfrm>
              <a:off x="1524000" y="6692348"/>
              <a:ext cx="291831" cy="238539"/>
            </a:xfrm>
            <a:custGeom>
              <a:avLst/>
              <a:gdLst>
                <a:gd name="connsiteX0" fmla="*/ 0 w 291831"/>
                <a:gd name="connsiteY0" fmla="*/ 238539 h 238539"/>
                <a:gd name="connsiteX1" fmla="*/ 66261 w 291831"/>
                <a:gd name="connsiteY1" fmla="*/ 198782 h 238539"/>
                <a:gd name="connsiteX2" fmla="*/ 79513 w 291831"/>
                <a:gd name="connsiteY2" fmla="*/ 145774 h 238539"/>
                <a:gd name="connsiteX3" fmla="*/ 106017 w 291831"/>
                <a:gd name="connsiteY3" fmla="*/ 119269 h 238539"/>
                <a:gd name="connsiteX4" fmla="*/ 198783 w 291831"/>
                <a:gd name="connsiteY4" fmla="*/ 132522 h 238539"/>
                <a:gd name="connsiteX5" fmla="*/ 225287 w 291831"/>
                <a:gd name="connsiteY5" fmla="*/ 106017 h 238539"/>
                <a:gd name="connsiteX6" fmla="*/ 265043 w 291831"/>
                <a:gd name="connsiteY6" fmla="*/ 92765 h 238539"/>
                <a:gd name="connsiteX7" fmla="*/ 291548 w 291831"/>
                <a:gd name="connsiteY7" fmla="*/ 53009 h 238539"/>
                <a:gd name="connsiteX8" fmla="*/ 278296 w 291831"/>
                <a:gd name="connsiteY8" fmla="*/ 0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831" h="238539">
                  <a:moveTo>
                    <a:pt x="0" y="238539"/>
                  </a:moveTo>
                  <a:cubicBezTo>
                    <a:pt x="22087" y="225287"/>
                    <a:pt x="49498" y="218339"/>
                    <a:pt x="66261" y="198782"/>
                  </a:cubicBezTo>
                  <a:cubicBezTo>
                    <a:pt x="78114" y="184954"/>
                    <a:pt x="71368" y="162064"/>
                    <a:pt x="79513" y="145774"/>
                  </a:cubicBezTo>
                  <a:cubicBezTo>
                    <a:pt x="85101" y="134599"/>
                    <a:pt x="97182" y="128104"/>
                    <a:pt x="106017" y="119269"/>
                  </a:cubicBezTo>
                  <a:cubicBezTo>
                    <a:pt x="136939" y="123687"/>
                    <a:pt x="167738" y="135971"/>
                    <a:pt x="198783" y="132522"/>
                  </a:cubicBezTo>
                  <a:cubicBezTo>
                    <a:pt x="211201" y="131142"/>
                    <a:pt x="214573" y="112445"/>
                    <a:pt x="225287" y="106017"/>
                  </a:cubicBezTo>
                  <a:cubicBezTo>
                    <a:pt x="237265" y="98830"/>
                    <a:pt x="251791" y="97182"/>
                    <a:pt x="265043" y="92765"/>
                  </a:cubicBezTo>
                  <a:cubicBezTo>
                    <a:pt x="273878" y="79513"/>
                    <a:pt x="289295" y="68776"/>
                    <a:pt x="291548" y="53009"/>
                  </a:cubicBezTo>
                  <a:cubicBezTo>
                    <a:pt x="294124" y="34979"/>
                    <a:pt x="278296" y="0"/>
                    <a:pt x="2782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A258CFFA-ADA4-430F-9034-E650478516B9}"/>
                </a:ext>
              </a:extLst>
            </p:cNvPr>
            <p:cNvSpPr/>
            <p:nvPr/>
          </p:nvSpPr>
          <p:spPr>
            <a:xfrm>
              <a:off x="2766925" y="6624321"/>
              <a:ext cx="122287" cy="57740"/>
            </a:xfrm>
            <a:custGeom>
              <a:avLst/>
              <a:gdLst>
                <a:gd name="connsiteX0" fmla="*/ 2779 w 122287"/>
                <a:gd name="connsiteY0" fmla="*/ 1766 h 57740"/>
                <a:gd name="connsiteX1" fmla="*/ 69040 w 122287"/>
                <a:gd name="connsiteY1" fmla="*/ 54775 h 57740"/>
                <a:gd name="connsiteX2" fmla="*/ 122049 w 122287"/>
                <a:gd name="connsiteY2" fmla="*/ 41522 h 57740"/>
                <a:gd name="connsiteX3" fmla="*/ 42536 w 122287"/>
                <a:gd name="connsiteY3" fmla="*/ 1766 h 57740"/>
                <a:gd name="connsiteX4" fmla="*/ 2779 w 122287"/>
                <a:gd name="connsiteY4" fmla="*/ 15018 h 57740"/>
                <a:gd name="connsiteX5" fmla="*/ 16032 w 122287"/>
                <a:gd name="connsiteY5" fmla="*/ 15018 h 57740"/>
                <a:gd name="connsiteX6" fmla="*/ 2779 w 122287"/>
                <a:gd name="connsiteY6" fmla="*/ 1766 h 5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287" h="57740">
                  <a:moveTo>
                    <a:pt x="2779" y="1766"/>
                  </a:moveTo>
                  <a:cubicBezTo>
                    <a:pt x="11614" y="8392"/>
                    <a:pt x="42206" y="45831"/>
                    <a:pt x="69040" y="54775"/>
                  </a:cubicBezTo>
                  <a:cubicBezTo>
                    <a:pt x="86319" y="60535"/>
                    <a:pt x="116290" y="58801"/>
                    <a:pt x="122049" y="41522"/>
                  </a:cubicBezTo>
                  <a:cubicBezTo>
                    <a:pt x="127187" y="26109"/>
                    <a:pt x="47834" y="3532"/>
                    <a:pt x="42536" y="1766"/>
                  </a:cubicBezTo>
                  <a:cubicBezTo>
                    <a:pt x="29284" y="6183"/>
                    <a:pt x="-609" y="1466"/>
                    <a:pt x="2779" y="15018"/>
                  </a:cubicBezTo>
                  <a:cubicBezTo>
                    <a:pt x="5796" y="27085"/>
                    <a:pt x="126547" y="103431"/>
                    <a:pt x="16032" y="15018"/>
                  </a:cubicBezTo>
                  <a:cubicBezTo>
                    <a:pt x="8319" y="8847"/>
                    <a:pt x="-6056" y="-4860"/>
                    <a:pt x="2779" y="1766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DCB2CF4-A63E-49D9-B730-ED94F7E2F3BD}"/>
                </a:ext>
              </a:extLst>
            </p:cNvPr>
            <p:cNvSpPr/>
            <p:nvPr/>
          </p:nvSpPr>
          <p:spPr>
            <a:xfrm>
              <a:off x="3193774" y="6453809"/>
              <a:ext cx="278296" cy="106423"/>
            </a:xfrm>
            <a:custGeom>
              <a:avLst/>
              <a:gdLst>
                <a:gd name="connsiteX0" fmla="*/ 278296 w 278296"/>
                <a:gd name="connsiteY0" fmla="*/ 0 h 106423"/>
                <a:gd name="connsiteX1" fmla="*/ 145774 w 278296"/>
                <a:gd name="connsiteY1" fmla="*/ 39756 h 106423"/>
                <a:gd name="connsiteX2" fmla="*/ 106017 w 278296"/>
                <a:gd name="connsiteY2" fmla="*/ 66261 h 106423"/>
                <a:gd name="connsiteX3" fmla="*/ 79513 w 278296"/>
                <a:gd name="connsiteY3" fmla="*/ 39756 h 106423"/>
                <a:gd name="connsiteX4" fmla="*/ 39756 w 278296"/>
                <a:gd name="connsiteY4" fmla="*/ 53008 h 106423"/>
                <a:gd name="connsiteX5" fmla="*/ 0 w 278296"/>
                <a:gd name="connsiteY5" fmla="*/ 106017 h 10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296" h="106423">
                  <a:moveTo>
                    <a:pt x="278296" y="0"/>
                  </a:moveTo>
                  <a:cubicBezTo>
                    <a:pt x="234122" y="13252"/>
                    <a:pt x="188819" y="23200"/>
                    <a:pt x="145774" y="39756"/>
                  </a:cubicBezTo>
                  <a:cubicBezTo>
                    <a:pt x="130908" y="45474"/>
                    <a:pt x="121944" y="66261"/>
                    <a:pt x="106017" y="66261"/>
                  </a:cubicBezTo>
                  <a:cubicBezTo>
                    <a:pt x="93523" y="66261"/>
                    <a:pt x="88348" y="48591"/>
                    <a:pt x="79513" y="39756"/>
                  </a:cubicBezTo>
                  <a:cubicBezTo>
                    <a:pt x="66261" y="44173"/>
                    <a:pt x="48482" y="42100"/>
                    <a:pt x="39756" y="53008"/>
                  </a:cubicBezTo>
                  <a:cubicBezTo>
                    <a:pt x="-9508" y="114588"/>
                    <a:pt x="61146" y="106017"/>
                    <a:pt x="0" y="1060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7A5EC27-337B-4E7D-91AD-1101B2C41B91}"/>
                </a:ext>
              </a:extLst>
            </p:cNvPr>
            <p:cNvSpPr/>
            <p:nvPr/>
          </p:nvSpPr>
          <p:spPr>
            <a:xfrm>
              <a:off x="3458817" y="6265132"/>
              <a:ext cx="424070" cy="56155"/>
            </a:xfrm>
            <a:custGeom>
              <a:avLst/>
              <a:gdLst>
                <a:gd name="connsiteX0" fmla="*/ 424070 w 424070"/>
                <a:gd name="connsiteY0" fmla="*/ 16398 h 56155"/>
                <a:gd name="connsiteX1" fmla="*/ 26505 w 424070"/>
                <a:gd name="connsiteY1" fmla="*/ 16398 h 56155"/>
                <a:gd name="connsiteX2" fmla="*/ 0 w 424070"/>
                <a:gd name="connsiteY2" fmla="*/ 56155 h 5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070" h="56155">
                  <a:moveTo>
                    <a:pt x="424070" y="16398"/>
                  </a:moveTo>
                  <a:cubicBezTo>
                    <a:pt x="280059" y="3306"/>
                    <a:pt x="179802" y="-12802"/>
                    <a:pt x="26505" y="16398"/>
                  </a:cubicBezTo>
                  <a:cubicBezTo>
                    <a:pt x="10859" y="19378"/>
                    <a:pt x="0" y="56155"/>
                    <a:pt x="0" y="5615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445FDC2-0618-4FA7-9D42-C4EDE18E98CC}"/>
                </a:ext>
              </a:extLst>
            </p:cNvPr>
            <p:cNvSpPr/>
            <p:nvPr/>
          </p:nvSpPr>
          <p:spPr>
            <a:xfrm>
              <a:off x="3790122" y="6003235"/>
              <a:ext cx="450574" cy="119269"/>
            </a:xfrm>
            <a:custGeom>
              <a:avLst/>
              <a:gdLst>
                <a:gd name="connsiteX0" fmla="*/ 450574 w 450574"/>
                <a:gd name="connsiteY0" fmla="*/ 119269 h 119269"/>
                <a:gd name="connsiteX1" fmla="*/ 304800 w 450574"/>
                <a:gd name="connsiteY1" fmla="*/ 66261 h 119269"/>
                <a:gd name="connsiteX2" fmla="*/ 291548 w 450574"/>
                <a:gd name="connsiteY2" fmla="*/ 0 h 119269"/>
                <a:gd name="connsiteX3" fmla="*/ 265043 w 450574"/>
                <a:gd name="connsiteY3" fmla="*/ 26504 h 119269"/>
                <a:gd name="connsiteX4" fmla="*/ 185530 w 450574"/>
                <a:gd name="connsiteY4" fmla="*/ 92765 h 119269"/>
                <a:gd name="connsiteX5" fmla="*/ 172278 w 450574"/>
                <a:gd name="connsiteY5" fmla="*/ 53008 h 119269"/>
                <a:gd name="connsiteX6" fmla="*/ 132521 w 450574"/>
                <a:gd name="connsiteY6" fmla="*/ 39756 h 119269"/>
                <a:gd name="connsiteX7" fmla="*/ 0 w 450574"/>
                <a:gd name="connsiteY7" fmla="*/ 39756 h 11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0574" h="119269">
                  <a:moveTo>
                    <a:pt x="450574" y="119269"/>
                  </a:moveTo>
                  <a:cubicBezTo>
                    <a:pt x="401983" y="101600"/>
                    <a:pt x="346163" y="97283"/>
                    <a:pt x="304800" y="66261"/>
                  </a:cubicBezTo>
                  <a:cubicBezTo>
                    <a:pt x="286780" y="52746"/>
                    <a:pt x="307475" y="15927"/>
                    <a:pt x="291548" y="0"/>
                  </a:cubicBezTo>
                  <a:lnTo>
                    <a:pt x="265043" y="26504"/>
                  </a:lnTo>
                  <a:cubicBezTo>
                    <a:pt x="232779" y="123296"/>
                    <a:pt x="265643" y="112793"/>
                    <a:pt x="185530" y="92765"/>
                  </a:cubicBezTo>
                  <a:cubicBezTo>
                    <a:pt x="181113" y="79513"/>
                    <a:pt x="182156" y="62886"/>
                    <a:pt x="172278" y="53008"/>
                  </a:cubicBezTo>
                  <a:cubicBezTo>
                    <a:pt x="162400" y="43130"/>
                    <a:pt x="146449" y="40827"/>
                    <a:pt x="132521" y="39756"/>
                  </a:cubicBezTo>
                  <a:cubicBezTo>
                    <a:pt x="88477" y="36368"/>
                    <a:pt x="44174" y="39756"/>
                    <a:pt x="0" y="397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EA432A3-97F2-4A9D-BEF3-B4087CE849EA}"/>
                </a:ext>
              </a:extLst>
            </p:cNvPr>
            <p:cNvSpPr/>
            <p:nvPr/>
          </p:nvSpPr>
          <p:spPr>
            <a:xfrm>
              <a:off x="4791110" y="4435878"/>
              <a:ext cx="2777453" cy="402364"/>
            </a:xfrm>
            <a:custGeom>
              <a:avLst/>
              <a:gdLst>
                <a:gd name="connsiteX0" fmla="*/ 0 w 2777453"/>
                <a:gd name="connsiteY0" fmla="*/ 269843 h 402365"/>
                <a:gd name="connsiteX1" fmla="*/ 172279 w 2777453"/>
                <a:gd name="connsiteY1" fmla="*/ 177078 h 402365"/>
                <a:gd name="connsiteX2" fmla="*/ 212035 w 2777453"/>
                <a:gd name="connsiteY2" fmla="*/ 150573 h 402365"/>
                <a:gd name="connsiteX3" fmla="*/ 225287 w 2777453"/>
                <a:gd name="connsiteY3" fmla="*/ 110817 h 402365"/>
                <a:gd name="connsiteX4" fmla="*/ 291548 w 2777453"/>
                <a:gd name="connsiteY4" fmla="*/ 124069 h 402365"/>
                <a:gd name="connsiteX5" fmla="*/ 357809 w 2777453"/>
                <a:gd name="connsiteY5" fmla="*/ 110817 h 402365"/>
                <a:gd name="connsiteX6" fmla="*/ 344557 w 2777453"/>
                <a:gd name="connsiteY6" fmla="*/ 4799 h 402365"/>
                <a:gd name="connsiteX7" fmla="*/ 371061 w 2777453"/>
                <a:gd name="connsiteY7" fmla="*/ 84312 h 402365"/>
                <a:gd name="connsiteX8" fmla="*/ 397566 w 2777453"/>
                <a:gd name="connsiteY8" fmla="*/ 110817 h 402365"/>
                <a:gd name="connsiteX9" fmla="*/ 477079 w 2777453"/>
                <a:gd name="connsiteY9" fmla="*/ 177078 h 402365"/>
                <a:gd name="connsiteX10" fmla="*/ 596348 w 2777453"/>
                <a:gd name="connsiteY10" fmla="*/ 110817 h 402365"/>
                <a:gd name="connsiteX11" fmla="*/ 728870 w 2777453"/>
                <a:gd name="connsiteY11" fmla="*/ 124069 h 402365"/>
                <a:gd name="connsiteX12" fmla="*/ 901148 w 2777453"/>
                <a:gd name="connsiteY12" fmla="*/ 190330 h 402365"/>
                <a:gd name="connsiteX13" fmla="*/ 1020418 w 2777453"/>
                <a:gd name="connsiteY13" fmla="*/ 230086 h 402365"/>
                <a:gd name="connsiteX14" fmla="*/ 1272209 w 2777453"/>
                <a:gd name="connsiteY14" fmla="*/ 190330 h 402365"/>
                <a:gd name="connsiteX15" fmla="*/ 1325218 w 2777453"/>
                <a:gd name="connsiteY15" fmla="*/ 163825 h 402365"/>
                <a:gd name="connsiteX16" fmla="*/ 1431235 w 2777453"/>
                <a:gd name="connsiteY16" fmla="*/ 177078 h 402365"/>
                <a:gd name="connsiteX17" fmla="*/ 1683027 w 2777453"/>
                <a:gd name="connsiteY17" fmla="*/ 190330 h 402365"/>
                <a:gd name="connsiteX18" fmla="*/ 1775792 w 2777453"/>
                <a:gd name="connsiteY18" fmla="*/ 216834 h 402365"/>
                <a:gd name="connsiteX19" fmla="*/ 1736035 w 2777453"/>
                <a:gd name="connsiteY19" fmla="*/ 230086 h 402365"/>
                <a:gd name="connsiteX20" fmla="*/ 1722783 w 2777453"/>
                <a:gd name="connsiteY20" fmla="*/ 177078 h 402365"/>
                <a:gd name="connsiteX21" fmla="*/ 1789044 w 2777453"/>
                <a:gd name="connsiteY21" fmla="*/ 230086 h 402365"/>
                <a:gd name="connsiteX22" fmla="*/ 1855305 w 2777453"/>
                <a:gd name="connsiteY22" fmla="*/ 269843 h 402365"/>
                <a:gd name="connsiteX23" fmla="*/ 1921566 w 2777453"/>
                <a:gd name="connsiteY23" fmla="*/ 243339 h 402365"/>
                <a:gd name="connsiteX24" fmla="*/ 1974574 w 2777453"/>
                <a:gd name="connsiteY24" fmla="*/ 230086 h 402365"/>
                <a:gd name="connsiteX25" fmla="*/ 2001079 w 2777453"/>
                <a:gd name="connsiteY25" fmla="*/ 177078 h 402365"/>
                <a:gd name="connsiteX26" fmla="*/ 2107096 w 2777453"/>
                <a:gd name="connsiteY26" fmla="*/ 110817 h 402365"/>
                <a:gd name="connsiteX27" fmla="*/ 2120348 w 2777453"/>
                <a:gd name="connsiteY27" fmla="*/ 44556 h 402365"/>
                <a:gd name="connsiteX28" fmla="*/ 2160105 w 2777453"/>
                <a:gd name="connsiteY28" fmla="*/ 124069 h 402365"/>
                <a:gd name="connsiteX29" fmla="*/ 2213113 w 2777453"/>
                <a:gd name="connsiteY29" fmla="*/ 97565 h 402365"/>
                <a:gd name="connsiteX30" fmla="*/ 2226366 w 2777453"/>
                <a:gd name="connsiteY30" fmla="*/ 137321 h 402365"/>
                <a:gd name="connsiteX31" fmla="*/ 2252870 w 2777453"/>
                <a:gd name="connsiteY31" fmla="*/ 84312 h 402365"/>
                <a:gd name="connsiteX32" fmla="*/ 2279374 w 2777453"/>
                <a:gd name="connsiteY32" fmla="*/ 110817 h 402365"/>
                <a:gd name="connsiteX33" fmla="*/ 2451653 w 2777453"/>
                <a:gd name="connsiteY33" fmla="*/ 137321 h 402365"/>
                <a:gd name="connsiteX34" fmla="*/ 2517913 w 2777453"/>
                <a:gd name="connsiteY34" fmla="*/ 309599 h 402365"/>
                <a:gd name="connsiteX35" fmla="*/ 2544418 w 2777453"/>
                <a:gd name="connsiteY35" fmla="*/ 349356 h 402365"/>
                <a:gd name="connsiteX36" fmla="*/ 2716696 w 2777453"/>
                <a:gd name="connsiteY36" fmla="*/ 309599 h 402365"/>
                <a:gd name="connsiteX37" fmla="*/ 2650435 w 2777453"/>
                <a:gd name="connsiteY37" fmla="*/ 269843 h 402365"/>
                <a:gd name="connsiteX38" fmla="*/ 2570922 w 2777453"/>
                <a:gd name="connsiteY38" fmla="*/ 256591 h 402365"/>
                <a:gd name="connsiteX39" fmla="*/ 2504661 w 2777453"/>
                <a:gd name="connsiteY39" fmla="*/ 216834 h 402365"/>
                <a:gd name="connsiteX40" fmla="*/ 2478157 w 2777453"/>
                <a:gd name="connsiteY40" fmla="*/ 150573 h 402365"/>
                <a:gd name="connsiteX41" fmla="*/ 2650435 w 2777453"/>
                <a:gd name="connsiteY41" fmla="*/ 309599 h 402365"/>
                <a:gd name="connsiteX42" fmla="*/ 2769705 w 2777453"/>
                <a:gd name="connsiteY42" fmla="*/ 336104 h 402365"/>
                <a:gd name="connsiteX43" fmla="*/ 2769705 w 2777453"/>
                <a:gd name="connsiteY43" fmla="*/ 402365 h 40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77453" h="402365">
                  <a:moveTo>
                    <a:pt x="0" y="269843"/>
                  </a:moveTo>
                  <a:cubicBezTo>
                    <a:pt x="57426" y="238921"/>
                    <a:pt x="115433" y="209054"/>
                    <a:pt x="172279" y="177078"/>
                  </a:cubicBezTo>
                  <a:cubicBezTo>
                    <a:pt x="186161" y="169270"/>
                    <a:pt x="202086" y="163010"/>
                    <a:pt x="212035" y="150573"/>
                  </a:cubicBezTo>
                  <a:cubicBezTo>
                    <a:pt x="220761" y="139665"/>
                    <a:pt x="220870" y="124069"/>
                    <a:pt x="225287" y="110817"/>
                  </a:cubicBezTo>
                  <a:cubicBezTo>
                    <a:pt x="247374" y="115234"/>
                    <a:pt x="270845" y="115196"/>
                    <a:pt x="291548" y="124069"/>
                  </a:cubicBezTo>
                  <a:cubicBezTo>
                    <a:pt x="347207" y="147923"/>
                    <a:pt x="285365" y="183261"/>
                    <a:pt x="357809" y="110817"/>
                  </a:cubicBezTo>
                  <a:cubicBezTo>
                    <a:pt x="353392" y="75478"/>
                    <a:pt x="328630" y="36654"/>
                    <a:pt x="344557" y="4799"/>
                  </a:cubicBezTo>
                  <a:cubicBezTo>
                    <a:pt x="357051" y="-20190"/>
                    <a:pt x="358567" y="59324"/>
                    <a:pt x="371061" y="84312"/>
                  </a:cubicBezTo>
                  <a:cubicBezTo>
                    <a:pt x="376649" y="95487"/>
                    <a:pt x="389567" y="101218"/>
                    <a:pt x="397566" y="110817"/>
                  </a:cubicBezTo>
                  <a:cubicBezTo>
                    <a:pt x="453110" y="177469"/>
                    <a:pt x="411685" y="155279"/>
                    <a:pt x="477079" y="177078"/>
                  </a:cubicBezTo>
                  <a:cubicBezTo>
                    <a:pt x="488430" y="169511"/>
                    <a:pt x="561360" y="110817"/>
                    <a:pt x="596348" y="110817"/>
                  </a:cubicBezTo>
                  <a:cubicBezTo>
                    <a:pt x="640742" y="110817"/>
                    <a:pt x="684696" y="119652"/>
                    <a:pt x="728870" y="124069"/>
                  </a:cubicBezTo>
                  <a:cubicBezTo>
                    <a:pt x="786296" y="146156"/>
                    <a:pt x="843325" y="169304"/>
                    <a:pt x="901148" y="190330"/>
                  </a:cubicBezTo>
                  <a:cubicBezTo>
                    <a:pt x="940532" y="204651"/>
                    <a:pt x="978511" y="230086"/>
                    <a:pt x="1020418" y="230086"/>
                  </a:cubicBezTo>
                  <a:cubicBezTo>
                    <a:pt x="1105388" y="230086"/>
                    <a:pt x="1188279" y="203582"/>
                    <a:pt x="1272209" y="190330"/>
                  </a:cubicBezTo>
                  <a:cubicBezTo>
                    <a:pt x="1289879" y="181495"/>
                    <a:pt x="1305531" y="165466"/>
                    <a:pt x="1325218" y="163825"/>
                  </a:cubicBezTo>
                  <a:cubicBezTo>
                    <a:pt x="1360709" y="160867"/>
                    <a:pt x="1395718" y="174447"/>
                    <a:pt x="1431235" y="177078"/>
                  </a:cubicBezTo>
                  <a:cubicBezTo>
                    <a:pt x="1515052" y="183287"/>
                    <a:pt x="1599096" y="185913"/>
                    <a:pt x="1683027" y="190330"/>
                  </a:cubicBezTo>
                  <a:cubicBezTo>
                    <a:pt x="1713949" y="199165"/>
                    <a:pt x="1750065" y="197539"/>
                    <a:pt x="1775792" y="216834"/>
                  </a:cubicBezTo>
                  <a:cubicBezTo>
                    <a:pt x="1786967" y="225215"/>
                    <a:pt x="1747210" y="238467"/>
                    <a:pt x="1736035" y="230086"/>
                  </a:cubicBezTo>
                  <a:cubicBezTo>
                    <a:pt x="1721464" y="219158"/>
                    <a:pt x="1704570" y="177078"/>
                    <a:pt x="1722783" y="177078"/>
                  </a:cubicBezTo>
                  <a:cubicBezTo>
                    <a:pt x="1751068" y="177078"/>
                    <a:pt x="1765872" y="213866"/>
                    <a:pt x="1789044" y="230086"/>
                  </a:cubicBezTo>
                  <a:cubicBezTo>
                    <a:pt x="1810146" y="244857"/>
                    <a:pt x="1833218" y="256591"/>
                    <a:pt x="1855305" y="269843"/>
                  </a:cubicBezTo>
                  <a:cubicBezTo>
                    <a:pt x="1877392" y="261008"/>
                    <a:pt x="1898998" y="250862"/>
                    <a:pt x="1921566" y="243339"/>
                  </a:cubicBezTo>
                  <a:cubicBezTo>
                    <a:pt x="1938845" y="237579"/>
                    <a:pt x="1960582" y="241746"/>
                    <a:pt x="1974574" y="230086"/>
                  </a:cubicBezTo>
                  <a:cubicBezTo>
                    <a:pt x="1989750" y="217439"/>
                    <a:pt x="1992244" y="194747"/>
                    <a:pt x="2001079" y="177078"/>
                  </a:cubicBezTo>
                  <a:cubicBezTo>
                    <a:pt x="2033975" y="45490"/>
                    <a:pt x="1975603" y="209437"/>
                    <a:pt x="2107096" y="110817"/>
                  </a:cubicBezTo>
                  <a:cubicBezTo>
                    <a:pt x="2125115" y="97302"/>
                    <a:pt x="2115931" y="66643"/>
                    <a:pt x="2120348" y="44556"/>
                  </a:cubicBezTo>
                  <a:cubicBezTo>
                    <a:pt x="2145784" y="324355"/>
                    <a:pt x="2110589" y="181838"/>
                    <a:pt x="2160105" y="124069"/>
                  </a:cubicBezTo>
                  <a:cubicBezTo>
                    <a:pt x="2172961" y="109070"/>
                    <a:pt x="2195444" y="106400"/>
                    <a:pt x="2213113" y="97565"/>
                  </a:cubicBezTo>
                  <a:cubicBezTo>
                    <a:pt x="2217531" y="110817"/>
                    <a:pt x="2213114" y="141739"/>
                    <a:pt x="2226366" y="137321"/>
                  </a:cubicBezTo>
                  <a:cubicBezTo>
                    <a:pt x="2245107" y="131074"/>
                    <a:pt x="2235200" y="93147"/>
                    <a:pt x="2252870" y="84312"/>
                  </a:cubicBezTo>
                  <a:cubicBezTo>
                    <a:pt x="2264045" y="78724"/>
                    <a:pt x="2267302" y="107598"/>
                    <a:pt x="2279374" y="110817"/>
                  </a:cubicBezTo>
                  <a:cubicBezTo>
                    <a:pt x="2335514" y="125788"/>
                    <a:pt x="2394227" y="128486"/>
                    <a:pt x="2451653" y="137321"/>
                  </a:cubicBezTo>
                  <a:cubicBezTo>
                    <a:pt x="2513946" y="230763"/>
                    <a:pt x="2444023" y="117485"/>
                    <a:pt x="2517913" y="309599"/>
                  </a:cubicBezTo>
                  <a:cubicBezTo>
                    <a:pt x="2523631" y="324465"/>
                    <a:pt x="2535583" y="336104"/>
                    <a:pt x="2544418" y="349356"/>
                  </a:cubicBezTo>
                  <a:cubicBezTo>
                    <a:pt x="2601844" y="336104"/>
                    <a:pt x="2669548" y="344960"/>
                    <a:pt x="2716696" y="309599"/>
                  </a:cubicBezTo>
                  <a:cubicBezTo>
                    <a:pt x="2737302" y="294144"/>
                    <a:pt x="2674642" y="278645"/>
                    <a:pt x="2650435" y="269843"/>
                  </a:cubicBezTo>
                  <a:cubicBezTo>
                    <a:pt x="2625183" y="260661"/>
                    <a:pt x="2597426" y="261008"/>
                    <a:pt x="2570922" y="256591"/>
                  </a:cubicBezTo>
                  <a:cubicBezTo>
                    <a:pt x="2540847" y="246566"/>
                    <a:pt x="2521782" y="246796"/>
                    <a:pt x="2504661" y="216834"/>
                  </a:cubicBezTo>
                  <a:cubicBezTo>
                    <a:pt x="2492859" y="196180"/>
                    <a:pt x="2458364" y="137377"/>
                    <a:pt x="2478157" y="150573"/>
                  </a:cubicBezTo>
                  <a:cubicBezTo>
                    <a:pt x="2723499" y="314136"/>
                    <a:pt x="2342366" y="182747"/>
                    <a:pt x="2650435" y="309599"/>
                  </a:cubicBezTo>
                  <a:cubicBezTo>
                    <a:pt x="2688094" y="325106"/>
                    <a:pt x="2737557" y="311100"/>
                    <a:pt x="2769705" y="336104"/>
                  </a:cubicBezTo>
                  <a:cubicBezTo>
                    <a:pt x="2787139" y="349664"/>
                    <a:pt x="2769705" y="380278"/>
                    <a:pt x="2769705" y="40236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FDA402C-7455-454A-BDF1-EDAF943583B2}"/>
                </a:ext>
              </a:extLst>
            </p:cNvPr>
            <p:cNvSpPr/>
            <p:nvPr/>
          </p:nvSpPr>
          <p:spPr>
            <a:xfrm>
              <a:off x="8269357" y="4452678"/>
              <a:ext cx="981101" cy="410870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00292BB-287A-4D62-939A-FB39B8A28006}"/>
                </a:ext>
              </a:extLst>
            </p:cNvPr>
            <p:cNvSpPr/>
            <p:nvPr/>
          </p:nvSpPr>
          <p:spPr>
            <a:xfrm>
              <a:off x="9090991" y="5512904"/>
              <a:ext cx="609600" cy="225323"/>
            </a:xfrm>
            <a:custGeom>
              <a:avLst/>
              <a:gdLst>
                <a:gd name="connsiteX0" fmla="*/ 0 w 609600"/>
                <a:gd name="connsiteY0" fmla="*/ 159026 h 225323"/>
                <a:gd name="connsiteX1" fmla="*/ 172279 w 609600"/>
                <a:gd name="connsiteY1" fmla="*/ 106018 h 225323"/>
                <a:gd name="connsiteX2" fmla="*/ 278296 w 609600"/>
                <a:gd name="connsiteY2" fmla="*/ 79513 h 225323"/>
                <a:gd name="connsiteX3" fmla="*/ 410818 w 609600"/>
                <a:gd name="connsiteY3" fmla="*/ 92766 h 225323"/>
                <a:gd name="connsiteX4" fmla="*/ 477079 w 609600"/>
                <a:gd name="connsiteY4" fmla="*/ 106018 h 225323"/>
                <a:gd name="connsiteX5" fmla="*/ 530087 w 609600"/>
                <a:gd name="connsiteY5" fmla="*/ 145774 h 225323"/>
                <a:gd name="connsiteX6" fmla="*/ 569844 w 609600"/>
                <a:gd name="connsiteY6" fmla="*/ 172279 h 225323"/>
                <a:gd name="connsiteX7" fmla="*/ 516835 w 609600"/>
                <a:gd name="connsiteY7" fmla="*/ 39757 h 225323"/>
                <a:gd name="connsiteX8" fmla="*/ 463826 w 609600"/>
                <a:gd name="connsiteY8" fmla="*/ 13253 h 225323"/>
                <a:gd name="connsiteX9" fmla="*/ 516835 w 609600"/>
                <a:gd name="connsiteY9" fmla="*/ 0 h 225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" h="225323">
                  <a:moveTo>
                    <a:pt x="0" y="159026"/>
                  </a:moveTo>
                  <a:cubicBezTo>
                    <a:pt x="57426" y="141357"/>
                    <a:pt x="117233" y="130100"/>
                    <a:pt x="172279" y="106018"/>
                  </a:cubicBezTo>
                  <a:cubicBezTo>
                    <a:pt x="277097" y="60160"/>
                    <a:pt x="134605" y="50775"/>
                    <a:pt x="278296" y="79513"/>
                  </a:cubicBezTo>
                  <a:cubicBezTo>
                    <a:pt x="328370" y="179664"/>
                    <a:pt x="273518" y="113889"/>
                    <a:pt x="410818" y="92766"/>
                  </a:cubicBezTo>
                  <a:cubicBezTo>
                    <a:pt x="433080" y="89341"/>
                    <a:pt x="454992" y="101601"/>
                    <a:pt x="477079" y="106018"/>
                  </a:cubicBezTo>
                  <a:cubicBezTo>
                    <a:pt x="494748" y="119270"/>
                    <a:pt x="513670" y="130999"/>
                    <a:pt x="530087" y="145774"/>
                  </a:cubicBezTo>
                  <a:cubicBezTo>
                    <a:pt x="603265" y="211634"/>
                    <a:pt x="645025" y="272521"/>
                    <a:pt x="569844" y="172279"/>
                  </a:cubicBezTo>
                  <a:cubicBezTo>
                    <a:pt x="557438" y="135059"/>
                    <a:pt x="534438" y="62389"/>
                    <a:pt x="516835" y="39757"/>
                  </a:cubicBezTo>
                  <a:cubicBezTo>
                    <a:pt x="504706" y="24163"/>
                    <a:pt x="463826" y="33008"/>
                    <a:pt x="463826" y="13253"/>
                  </a:cubicBezTo>
                  <a:cubicBezTo>
                    <a:pt x="463826" y="-4961"/>
                    <a:pt x="499165" y="4418"/>
                    <a:pt x="51683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D71918A-94A9-40B3-BFE4-6A83EF2D6F4C}"/>
                </a:ext>
              </a:extLst>
            </p:cNvPr>
            <p:cNvSpPr/>
            <p:nvPr/>
          </p:nvSpPr>
          <p:spPr>
            <a:xfrm>
              <a:off x="9780104" y="5539409"/>
              <a:ext cx="79776" cy="185530"/>
            </a:xfrm>
            <a:custGeom>
              <a:avLst/>
              <a:gdLst>
                <a:gd name="connsiteX0" fmla="*/ 0 w 79776"/>
                <a:gd name="connsiteY0" fmla="*/ 185530 h 185530"/>
                <a:gd name="connsiteX1" fmla="*/ 79513 w 79776"/>
                <a:gd name="connsiteY1" fmla="*/ 0 h 18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76" h="185530">
                  <a:moveTo>
                    <a:pt x="0" y="185530"/>
                  </a:moveTo>
                  <a:cubicBezTo>
                    <a:pt x="88604" y="37857"/>
                    <a:pt x="79513" y="104523"/>
                    <a:pt x="7951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1B50302-0586-4D92-BAA5-BF838A31C458}"/>
                </a:ext>
              </a:extLst>
            </p:cNvPr>
            <p:cNvSpPr/>
            <p:nvPr/>
          </p:nvSpPr>
          <p:spPr>
            <a:xfrm>
              <a:off x="9899374" y="5685183"/>
              <a:ext cx="689113" cy="159026"/>
            </a:xfrm>
            <a:custGeom>
              <a:avLst/>
              <a:gdLst>
                <a:gd name="connsiteX0" fmla="*/ 689113 w 689113"/>
                <a:gd name="connsiteY0" fmla="*/ 53008 h 159026"/>
                <a:gd name="connsiteX1" fmla="*/ 503583 w 689113"/>
                <a:gd name="connsiteY1" fmla="*/ 106017 h 159026"/>
                <a:gd name="connsiteX2" fmla="*/ 450574 w 689113"/>
                <a:gd name="connsiteY2" fmla="*/ 26504 h 159026"/>
                <a:gd name="connsiteX3" fmla="*/ 424069 w 689113"/>
                <a:gd name="connsiteY3" fmla="*/ 0 h 159026"/>
                <a:gd name="connsiteX4" fmla="*/ 371061 w 689113"/>
                <a:gd name="connsiteY4" fmla="*/ 92765 h 159026"/>
                <a:gd name="connsiteX5" fmla="*/ 212035 w 689113"/>
                <a:gd name="connsiteY5" fmla="*/ 79513 h 159026"/>
                <a:gd name="connsiteX6" fmla="*/ 185530 w 689113"/>
                <a:gd name="connsiteY6" fmla="*/ 26504 h 159026"/>
                <a:gd name="connsiteX7" fmla="*/ 106017 w 689113"/>
                <a:gd name="connsiteY7" fmla="*/ 106017 h 159026"/>
                <a:gd name="connsiteX8" fmla="*/ 53009 w 689113"/>
                <a:gd name="connsiteY8" fmla="*/ 145774 h 159026"/>
                <a:gd name="connsiteX9" fmla="*/ 0 w 689113"/>
                <a:gd name="connsiteY9" fmla="*/ 159026 h 159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9113" h="159026">
                  <a:moveTo>
                    <a:pt x="689113" y="53008"/>
                  </a:moveTo>
                  <a:cubicBezTo>
                    <a:pt x="627270" y="70678"/>
                    <a:pt x="567508" y="113120"/>
                    <a:pt x="503583" y="106017"/>
                  </a:cubicBezTo>
                  <a:cubicBezTo>
                    <a:pt x="471924" y="102499"/>
                    <a:pt x="473099" y="49028"/>
                    <a:pt x="450574" y="26504"/>
                  </a:cubicBezTo>
                  <a:lnTo>
                    <a:pt x="424069" y="0"/>
                  </a:lnTo>
                  <a:cubicBezTo>
                    <a:pt x="406400" y="30922"/>
                    <a:pt x="401392" y="74100"/>
                    <a:pt x="371061" y="92765"/>
                  </a:cubicBezTo>
                  <a:cubicBezTo>
                    <a:pt x="289101" y="143202"/>
                    <a:pt x="263916" y="114100"/>
                    <a:pt x="212035" y="79513"/>
                  </a:cubicBezTo>
                  <a:cubicBezTo>
                    <a:pt x="203200" y="61843"/>
                    <a:pt x="205087" y="29298"/>
                    <a:pt x="185530" y="26504"/>
                  </a:cubicBezTo>
                  <a:cubicBezTo>
                    <a:pt x="97686" y="13954"/>
                    <a:pt x="132623" y="74089"/>
                    <a:pt x="106017" y="106017"/>
                  </a:cubicBezTo>
                  <a:cubicBezTo>
                    <a:pt x="91878" y="122985"/>
                    <a:pt x="72764" y="135896"/>
                    <a:pt x="53009" y="145774"/>
                  </a:cubicBezTo>
                  <a:cubicBezTo>
                    <a:pt x="36718" y="153919"/>
                    <a:pt x="0" y="159026"/>
                    <a:pt x="0" y="15902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788950A-1FFD-4A3D-AA9D-71EF1DF79364}"/>
                </a:ext>
              </a:extLst>
            </p:cNvPr>
            <p:cNvSpPr/>
            <p:nvPr/>
          </p:nvSpPr>
          <p:spPr>
            <a:xfrm>
              <a:off x="10442713" y="5817704"/>
              <a:ext cx="503583" cy="119270"/>
            </a:xfrm>
            <a:custGeom>
              <a:avLst/>
              <a:gdLst>
                <a:gd name="connsiteX0" fmla="*/ 503583 w 503583"/>
                <a:gd name="connsiteY0" fmla="*/ 0 h 119270"/>
                <a:gd name="connsiteX1" fmla="*/ 291548 w 503583"/>
                <a:gd name="connsiteY1" fmla="*/ 13253 h 119270"/>
                <a:gd name="connsiteX2" fmla="*/ 251791 w 503583"/>
                <a:gd name="connsiteY2" fmla="*/ 39757 h 119270"/>
                <a:gd name="connsiteX3" fmla="*/ 53009 w 503583"/>
                <a:gd name="connsiteY3" fmla="*/ 53009 h 119270"/>
                <a:gd name="connsiteX4" fmla="*/ 39757 w 503583"/>
                <a:gd name="connsiteY4" fmla="*/ 106018 h 119270"/>
                <a:gd name="connsiteX5" fmla="*/ 0 w 503583"/>
                <a:gd name="connsiteY5" fmla="*/ 119270 h 119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3583" h="119270">
                  <a:moveTo>
                    <a:pt x="503583" y="0"/>
                  </a:moveTo>
                  <a:cubicBezTo>
                    <a:pt x="432905" y="4418"/>
                    <a:pt x="361498" y="2208"/>
                    <a:pt x="291548" y="13253"/>
                  </a:cubicBezTo>
                  <a:cubicBezTo>
                    <a:pt x="275816" y="15737"/>
                    <a:pt x="267501" y="37139"/>
                    <a:pt x="251791" y="39757"/>
                  </a:cubicBezTo>
                  <a:cubicBezTo>
                    <a:pt x="186287" y="50674"/>
                    <a:pt x="119270" y="48592"/>
                    <a:pt x="53009" y="53009"/>
                  </a:cubicBezTo>
                  <a:cubicBezTo>
                    <a:pt x="48592" y="70679"/>
                    <a:pt x="51135" y="91796"/>
                    <a:pt x="39757" y="106018"/>
                  </a:cubicBezTo>
                  <a:cubicBezTo>
                    <a:pt x="31031" y="116926"/>
                    <a:pt x="0" y="119270"/>
                    <a:pt x="0" y="1192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41740B19-CDAE-45CF-8E4C-FB8EE5661140}"/>
                </a:ext>
              </a:extLst>
            </p:cNvPr>
            <p:cNvSpPr/>
            <p:nvPr/>
          </p:nvSpPr>
          <p:spPr>
            <a:xfrm>
              <a:off x="11105322" y="5420139"/>
              <a:ext cx="1007165" cy="251819"/>
            </a:xfrm>
            <a:custGeom>
              <a:avLst/>
              <a:gdLst>
                <a:gd name="connsiteX0" fmla="*/ 1007165 w 1007165"/>
                <a:gd name="connsiteY0" fmla="*/ 145774 h 251819"/>
                <a:gd name="connsiteX1" fmla="*/ 795130 w 1007165"/>
                <a:gd name="connsiteY1" fmla="*/ 159026 h 251819"/>
                <a:gd name="connsiteX2" fmla="*/ 715617 w 1007165"/>
                <a:gd name="connsiteY2" fmla="*/ 198783 h 251819"/>
                <a:gd name="connsiteX3" fmla="*/ 675861 w 1007165"/>
                <a:gd name="connsiteY3" fmla="*/ 185531 h 251819"/>
                <a:gd name="connsiteX4" fmla="*/ 609600 w 1007165"/>
                <a:gd name="connsiteY4" fmla="*/ 145774 h 251819"/>
                <a:gd name="connsiteX5" fmla="*/ 596348 w 1007165"/>
                <a:gd name="connsiteY5" fmla="*/ 106018 h 251819"/>
                <a:gd name="connsiteX6" fmla="*/ 569843 w 1007165"/>
                <a:gd name="connsiteY6" fmla="*/ 145774 h 251819"/>
                <a:gd name="connsiteX7" fmla="*/ 357808 w 1007165"/>
                <a:gd name="connsiteY7" fmla="*/ 132522 h 251819"/>
                <a:gd name="connsiteX8" fmla="*/ 265043 w 1007165"/>
                <a:gd name="connsiteY8" fmla="*/ 106018 h 251819"/>
                <a:gd name="connsiteX9" fmla="*/ 238539 w 1007165"/>
                <a:gd name="connsiteY9" fmla="*/ 66261 h 251819"/>
                <a:gd name="connsiteX10" fmla="*/ 198782 w 1007165"/>
                <a:gd name="connsiteY10" fmla="*/ 39757 h 251819"/>
                <a:gd name="connsiteX11" fmla="*/ 172278 w 1007165"/>
                <a:gd name="connsiteY11" fmla="*/ 79513 h 251819"/>
                <a:gd name="connsiteX12" fmla="*/ 132521 w 1007165"/>
                <a:gd name="connsiteY12" fmla="*/ 198783 h 251819"/>
                <a:gd name="connsiteX13" fmla="*/ 185530 w 1007165"/>
                <a:gd name="connsiteY13" fmla="*/ 79513 h 251819"/>
                <a:gd name="connsiteX14" fmla="*/ 198782 w 1007165"/>
                <a:gd name="connsiteY14" fmla="*/ 26504 h 251819"/>
                <a:gd name="connsiteX15" fmla="*/ 159026 w 1007165"/>
                <a:gd name="connsiteY15" fmla="*/ 0 h 251819"/>
                <a:gd name="connsiteX16" fmla="*/ 53008 w 1007165"/>
                <a:gd name="connsiteY16" fmla="*/ 53009 h 251819"/>
                <a:gd name="connsiteX17" fmla="*/ 26504 w 1007165"/>
                <a:gd name="connsiteY17" fmla="*/ 92765 h 251819"/>
                <a:gd name="connsiteX18" fmla="*/ 0 w 1007165"/>
                <a:gd name="connsiteY18" fmla="*/ 119270 h 25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7165" h="251819">
                  <a:moveTo>
                    <a:pt x="1007165" y="145774"/>
                  </a:moveTo>
                  <a:cubicBezTo>
                    <a:pt x="936487" y="150191"/>
                    <a:pt x="863363" y="140072"/>
                    <a:pt x="795130" y="159026"/>
                  </a:cubicBezTo>
                  <a:cubicBezTo>
                    <a:pt x="647412" y="200059"/>
                    <a:pt x="892036" y="242887"/>
                    <a:pt x="715617" y="198783"/>
                  </a:cubicBezTo>
                  <a:cubicBezTo>
                    <a:pt x="693273" y="288159"/>
                    <a:pt x="713469" y="251344"/>
                    <a:pt x="675861" y="185531"/>
                  </a:cubicBezTo>
                  <a:cubicBezTo>
                    <a:pt x="658740" y="155569"/>
                    <a:pt x="639676" y="155799"/>
                    <a:pt x="609600" y="145774"/>
                  </a:cubicBezTo>
                  <a:cubicBezTo>
                    <a:pt x="605183" y="132522"/>
                    <a:pt x="610317" y="106018"/>
                    <a:pt x="596348" y="106018"/>
                  </a:cubicBezTo>
                  <a:cubicBezTo>
                    <a:pt x="580421" y="106018"/>
                    <a:pt x="585673" y="144015"/>
                    <a:pt x="569843" y="145774"/>
                  </a:cubicBezTo>
                  <a:cubicBezTo>
                    <a:pt x="499460" y="153594"/>
                    <a:pt x="428486" y="136939"/>
                    <a:pt x="357808" y="132522"/>
                  </a:cubicBezTo>
                  <a:cubicBezTo>
                    <a:pt x="354345" y="131656"/>
                    <a:pt x="273684" y="112931"/>
                    <a:pt x="265043" y="106018"/>
                  </a:cubicBezTo>
                  <a:cubicBezTo>
                    <a:pt x="252606" y="96068"/>
                    <a:pt x="249801" y="77523"/>
                    <a:pt x="238539" y="66261"/>
                  </a:cubicBezTo>
                  <a:cubicBezTo>
                    <a:pt x="227277" y="54999"/>
                    <a:pt x="212034" y="48592"/>
                    <a:pt x="198782" y="39757"/>
                  </a:cubicBezTo>
                  <a:cubicBezTo>
                    <a:pt x="189947" y="53009"/>
                    <a:pt x="178404" y="64811"/>
                    <a:pt x="172278" y="79513"/>
                  </a:cubicBezTo>
                  <a:cubicBezTo>
                    <a:pt x="156160" y="118197"/>
                    <a:pt x="115501" y="237078"/>
                    <a:pt x="132521" y="198783"/>
                  </a:cubicBezTo>
                  <a:cubicBezTo>
                    <a:pt x="150191" y="159026"/>
                    <a:pt x="169912" y="120120"/>
                    <a:pt x="185530" y="79513"/>
                  </a:cubicBezTo>
                  <a:cubicBezTo>
                    <a:pt x="192068" y="62514"/>
                    <a:pt x="194365" y="44174"/>
                    <a:pt x="198782" y="26504"/>
                  </a:cubicBezTo>
                  <a:cubicBezTo>
                    <a:pt x="185530" y="17669"/>
                    <a:pt x="174953" y="0"/>
                    <a:pt x="159026" y="0"/>
                  </a:cubicBezTo>
                  <a:cubicBezTo>
                    <a:pt x="112711" y="0"/>
                    <a:pt x="79120" y="20369"/>
                    <a:pt x="53008" y="53009"/>
                  </a:cubicBezTo>
                  <a:cubicBezTo>
                    <a:pt x="43059" y="65446"/>
                    <a:pt x="36453" y="80328"/>
                    <a:pt x="26504" y="92765"/>
                  </a:cubicBezTo>
                  <a:cubicBezTo>
                    <a:pt x="18699" y="102521"/>
                    <a:pt x="0" y="119270"/>
                    <a:pt x="0" y="1192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703321C-E3B7-4513-ABA3-F1F4411F80F5}"/>
                </a:ext>
              </a:extLst>
            </p:cNvPr>
            <p:cNvSpPr/>
            <p:nvPr/>
          </p:nvSpPr>
          <p:spPr>
            <a:xfrm>
              <a:off x="6029739" y="6771861"/>
              <a:ext cx="281437" cy="185530"/>
            </a:xfrm>
            <a:custGeom>
              <a:avLst/>
              <a:gdLst>
                <a:gd name="connsiteX0" fmla="*/ 0 w 281437"/>
                <a:gd name="connsiteY0" fmla="*/ 185530 h 185530"/>
                <a:gd name="connsiteX1" fmla="*/ 13252 w 281437"/>
                <a:gd name="connsiteY1" fmla="*/ 106017 h 185530"/>
                <a:gd name="connsiteX2" fmla="*/ 79513 w 281437"/>
                <a:gd name="connsiteY2" fmla="*/ 79513 h 185530"/>
                <a:gd name="connsiteX3" fmla="*/ 185531 w 281437"/>
                <a:gd name="connsiteY3" fmla="*/ 53009 h 185530"/>
                <a:gd name="connsiteX4" fmla="*/ 225287 w 281437"/>
                <a:gd name="connsiteY4" fmla="*/ 39756 h 185530"/>
                <a:gd name="connsiteX5" fmla="*/ 278296 w 281437"/>
                <a:gd name="connsiteY5" fmla="*/ 26504 h 185530"/>
                <a:gd name="connsiteX6" fmla="*/ 278296 w 281437"/>
                <a:gd name="connsiteY6" fmla="*/ 0 h 18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437" h="185530">
                  <a:moveTo>
                    <a:pt x="0" y="185530"/>
                  </a:moveTo>
                  <a:cubicBezTo>
                    <a:pt x="4417" y="159026"/>
                    <a:pt x="-2870" y="127513"/>
                    <a:pt x="13252" y="106017"/>
                  </a:cubicBezTo>
                  <a:cubicBezTo>
                    <a:pt x="27525" y="86986"/>
                    <a:pt x="56777" y="86509"/>
                    <a:pt x="79513" y="79513"/>
                  </a:cubicBezTo>
                  <a:cubicBezTo>
                    <a:pt x="114329" y="68801"/>
                    <a:pt x="150388" y="62594"/>
                    <a:pt x="185531" y="53009"/>
                  </a:cubicBezTo>
                  <a:cubicBezTo>
                    <a:pt x="199008" y="49333"/>
                    <a:pt x="211856" y="43594"/>
                    <a:pt x="225287" y="39756"/>
                  </a:cubicBezTo>
                  <a:cubicBezTo>
                    <a:pt x="242800" y="34752"/>
                    <a:pt x="263725" y="37432"/>
                    <a:pt x="278296" y="26504"/>
                  </a:cubicBezTo>
                  <a:cubicBezTo>
                    <a:pt x="285364" y="21203"/>
                    <a:pt x="278296" y="8835"/>
                    <a:pt x="2782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1A3CE90-E703-4338-9176-997793A3C268}"/>
                </a:ext>
              </a:extLst>
            </p:cNvPr>
            <p:cNvSpPr/>
            <p:nvPr/>
          </p:nvSpPr>
          <p:spPr>
            <a:xfrm>
              <a:off x="6361043" y="6714507"/>
              <a:ext cx="675861" cy="203128"/>
            </a:xfrm>
            <a:custGeom>
              <a:avLst/>
              <a:gdLst>
                <a:gd name="connsiteX0" fmla="*/ 0 w 675861"/>
                <a:gd name="connsiteY0" fmla="*/ 203128 h 203128"/>
                <a:gd name="connsiteX1" fmla="*/ 132522 w 675861"/>
                <a:gd name="connsiteY1" fmla="*/ 110363 h 203128"/>
                <a:gd name="connsiteX2" fmla="*/ 238540 w 675861"/>
                <a:gd name="connsiteY2" fmla="*/ 17597 h 203128"/>
                <a:gd name="connsiteX3" fmla="*/ 291548 w 675861"/>
                <a:gd name="connsiteY3" fmla="*/ 44102 h 203128"/>
                <a:gd name="connsiteX4" fmla="*/ 384314 w 675861"/>
                <a:gd name="connsiteY4" fmla="*/ 110363 h 203128"/>
                <a:gd name="connsiteX5" fmla="*/ 556592 w 675861"/>
                <a:gd name="connsiteY5" fmla="*/ 44102 h 203128"/>
                <a:gd name="connsiteX6" fmla="*/ 583096 w 675861"/>
                <a:gd name="connsiteY6" fmla="*/ 4345 h 203128"/>
                <a:gd name="connsiteX7" fmla="*/ 675861 w 675861"/>
                <a:gd name="connsiteY7" fmla="*/ 4345 h 20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5861" h="203128">
                  <a:moveTo>
                    <a:pt x="0" y="203128"/>
                  </a:moveTo>
                  <a:cubicBezTo>
                    <a:pt x="44174" y="172206"/>
                    <a:pt x="93009" y="147054"/>
                    <a:pt x="132522" y="110363"/>
                  </a:cubicBezTo>
                  <a:cubicBezTo>
                    <a:pt x="248782" y="2408"/>
                    <a:pt x="124239" y="46174"/>
                    <a:pt x="238540" y="17597"/>
                  </a:cubicBezTo>
                  <a:cubicBezTo>
                    <a:pt x="256209" y="26432"/>
                    <a:pt x="275744" y="32249"/>
                    <a:pt x="291548" y="44102"/>
                  </a:cubicBezTo>
                  <a:cubicBezTo>
                    <a:pt x="392165" y="119565"/>
                    <a:pt x="299759" y="82176"/>
                    <a:pt x="384314" y="110363"/>
                  </a:cubicBezTo>
                  <a:cubicBezTo>
                    <a:pt x="460546" y="95116"/>
                    <a:pt x="480897" y="97088"/>
                    <a:pt x="556592" y="44102"/>
                  </a:cubicBezTo>
                  <a:cubicBezTo>
                    <a:pt x="569640" y="34968"/>
                    <a:pt x="567986" y="9382"/>
                    <a:pt x="583096" y="4345"/>
                  </a:cubicBezTo>
                  <a:cubicBezTo>
                    <a:pt x="612431" y="-5433"/>
                    <a:pt x="644939" y="4345"/>
                    <a:pt x="675861" y="434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92D2E045-3F68-4763-A6BC-14390BDE0D3B}"/>
                </a:ext>
              </a:extLst>
            </p:cNvPr>
            <p:cNvSpPr/>
            <p:nvPr/>
          </p:nvSpPr>
          <p:spPr>
            <a:xfrm>
              <a:off x="7156174" y="6447547"/>
              <a:ext cx="1550504" cy="390575"/>
            </a:xfrm>
            <a:custGeom>
              <a:avLst/>
              <a:gdLst>
                <a:gd name="connsiteX0" fmla="*/ 0 w 1550504"/>
                <a:gd name="connsiteY0" fmla="*/ 297810 h 390575"/>
                <a:gd name="connsiteX1" fmla="*/ 689113 w 1550504"/>
                <a:gd name="connsiteY1" fmla="*/ 364070 h 390575"/>
                <a:gd name="connsiteX2" fmla="*/ 728869 w 1550504"/>
                <a:gd name="connsiteY2" fmla="*/ 390575 h 390575"/>
                <a:gd name="connsiteX3" fmla="*/ 768626 w 1550504"/>
                <a:gd name="connsiteY3" fmla="*/ 364070 h 390575"/>
                <a:gd name="connsiteX4" fmla="*/ 874643 w 1550504"/>
                <a:gd name="connsiteY4" fmla="*/ 337566 h 390575"/>
                <a:gd name="connsiteX5" fmla="*/ 940904 w 1550504"/>
                <a:gd name="connsiteY5" fmla="*/ 191792 h 390575"/>
                <a:gd name="connsiteX6" fmla="*/ 1073426 w 1550504"/>
                <a:gd name="connsiteY6" fmla="*/ 138783 h 390575"/>
                <a:gd name="connsiteX7" fmla="*/ 1205948 w 1550504"/>
                <a:gd name="connsiteY7" fmla="*/ 99027 h 390575"/>
                <a:gd name="connsiteX8" fmla="*/ 1232452 w 1550504"/>
                <a:gd name="connsiteY8" fmla="*/ 6262 h 390575"/>
                <a:gd name="connsiteX9" fmla="*/ 1351722 w 1550504"/>
                <a:gd name="connsiteY9" fmla="*/ 19514 h 390575"/>
                <a:gd name="connsiteX10" fmla="*/ 1550504 w 1550504"/>
                <a:gd name="connsiteY10" fmla="*/ 19514 h 3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0504" h="390575">
                  <a:moveTo>
                    <a:pt x="0" y="297810"/>
                  </a:moveTo>
                  <a:cubicBezTo>
                    <a:pt x="374290" y="314445"/>
                    <a:pt x="456683" y="247854"/>
                    <a:pt x="689113" y="364070"/>
                  </a:cubicBezTo>
                  <a:cubicBezTo>
                    <a:pt x="703359" y="371193"/>
                    <a:pt x="715617" y="381740"/>
                    <a:pt x="728869" y="390575"/>
                  </a:cubicBezTo>
                  <a:cubicBezTo>
                    <a:pt x="742121" y="381740"/>
                    <a:pt x="754380" y="371193"/>
                    <a:pt x="768626" y="364070"/>
                  </a:cubicBezTo>
                  <a:cubicBezTo>
                    <a:pt x="795791" y="350487"/>
                    <a:pt x="849443" y="342606"/>
                    <a:pt x="874643" y="337566"/>
                  </a:cubicBezTo>
                  <a:cubicBezTo>
                    <a:pt x="964203" y="218154"/>
                    <a:pt x="863913" y="365019"/>
                    <a:pt x="940904" y="191792"/>
                  </a:cubicBezTo>
                  <a:cubicBezTo>
                    <a:pt x="960568" y="147549"/>
                    <a:pt x="1050329" y="144942"/>
                    <a:pt x="1073426" y="138783"/>
                  </a:cubicBezTo>
                  <a:cubicBezTo>
                    <a:pt x="1149285" y="118554"/>
                    <a:pt x="1148860" y="118056"/>
                    <a:pt x="1205948" y="99027"/>
                  </a:cubicBezTo>
                  <a:cubicBezTo>
                    <a:pt x="1214783" y="68105"/>
                    <a:pt x="1204220" y="21661"/>
                    <a:pt x="1232452" y="6262"/>
                  </a:cubicBezTo>
                  <a:cubicBezTo>
                    <a:pt x="1267569" y="-12893"/>
                    <a:pt x="1311755" y="17849"/>
                    <a:pt x="1351722" y="19514"/>
                  </a:cubicBezTo>
                  <a:cubicBezTo>
                    <a:pt x="1417925" y="22272"/>
                    <a:pt x="1484243" y="19514"/>
                    <a:pt x="1550504" y="1951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93D5746-B80E-49A9-BF77-5014C75DF6F2}"/>
                </a:ext>
              </a:extLst>
            </p:cNvPr>
            <p:cNvSpPr/>
            <p:nvPr/>
          </p:nvSpPr>
          <p:spPr>
            <a:xfrm>
              <a:off x="8786191" y="6319668"/>
              <a:ext cx="371061" cy="120889"/>
            </a:xfrm>
            <a:custGeom>
              <a:avLst/>
              <a:gdLst>
                <a:gd name="connsiteX0" fmla="*/ 371061 w 371061"/>
                <a:gd name="connsiteY0" fmla="*/ 41375 h 120889"/>
                <a:gd name="connsiteX1" fmla="*/ 304800 w 371061"/>
                <a:gd name="connsiteY1" fmla="*/ 14871 h 120889"/>
                <a:gd name="connsiteX2" fmla="*/ 92766 w 371061"/>
                <a:gd name="connsiteY2" fmla="*/ 54628 h 120889"/>
                <a:gd name="connsiteX3" fmla="*/ 53009 w 371061"/>
                <a:gd name="connsiteY3" fmla="*/ 81132 h 120889"/>
                <a:gd name="connsiteX4" fmla="*/ 0 w 371061"/>
                <a:gd name="connsiteY4" fmla="*/ 120889 h 12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61" h="120889">
                  <a:moveTo>
                    <a:pt x="371061" y="41375"/>
                  </a:moveTo>
                  <a:cubicBezTo>
                    <a:pt x="348974" y="32540"/>
                    <a:pt x="327368" y="22393"/>
                    <a:pt x="304800" y="14871"/>
                  </a:cubicBezTo>
                  <a:cubicBezTo>
                    <a:pt x="225674" y="-11504"/>
                    <a:pt x="182894" y="-5456"/>
                    <a:pt x="92766" y="54628"/>
                  </a:cubicBezTo>
                  <a:cubicBezTo>
                    <a:pt x="79514" y="63463"/>
                    <a:pt x="65970" y="71875"/>
                    <a:pt x="53009" y="81132"/>
                  </a:cubicBezTo>
                  <a:cubicBezTo>
                    <a:pt x="35036" y="93970"/>
                    <a:pt x="0" y="120889"/>
                    <a:pt x="0" y="12088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B1FB70B-24D5-473C-BC3C-2E724B3D8695}"/>
              </a:ext>
            </a:extLst>
          </p:cNvPr>
          <p:cNvGrpSpPr/>
          <p:nvPr/>
        </p:nvGrpSpPr>
        <p:grpSpPr>
          <a:xfrm>
            <a:off x="9793526" y="4148831"/>
            <a:ext cx="2337538" cy="2107635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249E495-FFC2-4E85-9155-614E68DC7C40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906C0D50-3F3B-4873-9FED-E595CDE399C2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 29">
              <a:extLst>
                <a:ext uri="{FF2B5EF4-FFF2-40B4-BE49-F238E27FC236}">
                  <a16:creationId xmlns:a16="http://schemas.microsoft.com/office/drawing/2014/main" id="{BE80DFAB-4E1D-486A-B896-07EBE341B6AA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D5D8CB9-72C6-40B5-BA0D-EA2553B770B1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3546ADD-C62C-4CE8-BA18-FBE517442568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E00D9C3-527A-46E9-A90F-57D89A3BA229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0E86FD8-8FF9-4E11-8FCC-B18C5044CA6C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EA917896-0372-43AD-9D6B-27BBA994066A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8C6C940-7A96-4B6F-899C-33176E9DE614}"/>
              </a:ext>
            </a:extLst>
          </p:cNvPr>
          <p:cNvGrpSpPr/>
          <p:nvPr/>
        </p:nvGrpSpPr>
        <p:grpSpPr>
          <a:xfrm>
            <a:off x="7831260" y="6867350"/>
            <a:ext cx="1011534" cy="912047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1BBBFB9-5AC5-42C6-AD9B-746D89AA6893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3CD912E-2C54-4BEA-8F99-39030DA483A5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29">
              <a:extLst>
                <a:ext uri="{FF2B5EF4-FFF2-40B4-BE49-F238E27FC236}">
                  <a16:creationId xmlns:a16="http://schemas.microsoft.com/office/drawing/2014/main" id="{46C6ED10-0BC0-49C2-9585-50E8F178CB06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64AC04B-6F94-4611-A091-278D13701B06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EB623A3-DAA7-4229-8E80-5AA2E86C05DA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DEF34DD-33AE-45AD-B19B-E1D3CAD425BC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2F955B9-408F-4DF2-9464-0FFFDDB0548D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C2666360-76FF-4F97-9B7D-BF643AA82C30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A970C52-5487-4E80-BFAF-B64F70F8195B}"/>
              </a:ext>
            </a:extLst>
          </p:cNvPr>
          <p:cNvGrpSpPr/>
          <p:nvPr/>
        </p:nvGrpSpPr>
        <p:grpSpPr>
          <a:xfrm>
            <a:off x="13466624" y="6191828"/>
            <a:ext cx="1011534" cy="912047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4AF64B9-E6BE-431E-8054-D3F9615C006E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DAE57B5-4A5F-4E3C-8773-D75A4D632EF6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29">
              <a:extLst>
                <a:ext uri="{FF2B5EF4-FFF2-40B4-BE49-F238E27FC236}">
                  <a16:creationId xmlns:a16="http://schemas.microsoft.com/office/drawing/2014/main" id="{1EB92F45-D4F3-46A8-913C-62745A507AB3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8A9A95F-2795-49DB-8420-1F9F7E48FED4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D9F9CC0-62E4-4EF7-BA48-998FD08BF24D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CA5FF58-3DA7-4D90-ABA3-E6CEF967C867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6ECED07-539C-4308-89AA-DEA2C7FDEFF5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56245DD-479E-46C1-B66F-7CAD9B5199F0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C44A279-179B-4710-95BC-83BE0D9C8640}"/>
              </a:ext>
            </a:extLst>
          </p:cNvPr>
          <p:cNvGrpSpPr/>
          <p:nvPr/>
        </p:nvGrpSpPr>
        <p:grpSpPr>
          <a:xfrm>
            <a:off x="11503356" y="6979157"/>
            <a:ext cx="1011534" cy="912047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58E5D45-1D18-475C-BD9E-31703F2C164E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FDC5D5A-19EE-443D-BFC6-FB76F814A69E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Rectangle 29">
              <a:extLst>
                <a:ext uri="{FF2B5EF4-FFF2-40B4-BE49-F238E27FC236}">
                  <a16:creationId xmlns:a16="http://schemas.microsoft.com/office/drawing/2014/main" id="{E8901CF4-EFEC-40CF-A58A-48E5E120567A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78FA56C-6E93-4340-8F0F-1774C1978FA0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BF5B208-C791-4516-8F06-15E274E19FE9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0277B4B-15E2-4A14-840D-60EE17E6D702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EA0553EA-8E7C-4CD8-B66C-D3EAD285672B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894B0140-0714-459B-A4EE-58A0594A1831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2A5A984-E856-4A04-8F0E-AD0DDAA43010}"/>
              </a:ext>
            </a:extLst>
          </p:cNvPr>
          <p:cNvGrpSpPr/>
          <p:nvPr/>
        </p:nvGrpSpPr>
        <p:grpSpPr>
          <a:xfrm>
            <a:off x="12488985" y="4097946"/>
            <a:ext cx="1011534" cy="912047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D2DC424-F373-4F19-8A44-0C219CE8C1CF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D5E5ED0-A9A1-4E32-B1E0-C501DDFA09BA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Rectangle 29">
              <a:extLst>
                <a:ext uri="{FF2B5EF4-FFF2-40B4-BE49-F238E27FC236}">
                  <a16:creationId xmlns:a16="http://schemas.microsoft.com/office/drawing/2014/main" id="{67E3B19B-DCE9-4325-A182-45142F64292C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0AAEBDE-8BAC-4953-AA89-ACC03292D931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092AB00-5739-495A-A2D6-B514D799067B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DDD235F-18E2-43A7-AC27-6DAE81476588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8FE8084-4DCF-4636-96C7-BBEE19EE1F11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30E0C88-04F7-48D9-94C7-7BFDBCD1E5BE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10E56D0-D0C5-45E7-B398-8C82791BAB99}"/>
              </a:ext>
            </a:extLst>
          </p:cNvPr>
          <p:cNvGrpSpPr/>
          <p:nvPr/>
        </p:nvGrpSpPr>
        <p:grpSpPr>
          <a:xfrm>
            <a:off x="13384265" y="4192251"/>
            <a:ext cx="824447" cy="743361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C79537C-F7BE-4F03-9357-1A9F50FBEB42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0521470-F05C-4ACA-A3E7-F735DE82E256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Rectangle 29">
              <a:extLst>
                <a:ext uri="{FF2B5EF4-FFF2-40B4-BE49-F238E27FC236}">
                  <a16:creationId xmlns:a16="http://schemas.microsoft.com/office/drawing/2014/main" id="{DA52AF24-5AA1-4B06-97E4-6345B091DBFF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ECEA16C-0E76-4969-85EE-C11341CCBF79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7A4066D-FB96-443C-B193-CA48A239E04B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386ABEF-32EC-41B5-8CF0-13A42B1FD69F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6F367E9-A5D9-4702-8614-E9502A1F51C3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D11AC39-0CBD-41B7-99C2-E0B13E41B2B6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3E048673-BB7C-4AB0-8B52-F24D9EC6587F}"/>
              </a:ext>
            </a:extLst>
          </p:cNvPr>
          <p:cNvSpPr/>
          <p:nvPr/>
        </p:nvSpPr>
        <p:spPr>
          <a:xfrm>
            <a:off x="13705948" y="5304683"/>
            <a:ext cx="1450871" cy="86952"/>
          </a:xfrm>
          <a:prstGeom prst="rect">
            <a:avLst/>
          </a:prstGeom>
          <a:solidFill>
            <a:srgbClr val="EDBB8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348EFD3E-B451-4313-B78F-F3E1252B0092}"/>
              </a:ext>
            </a:extLst>
          </p:cNvPr>
          <p:cNvSpPr/>
          <p:nvPr/>
        </p:nvSpPr>
        <p:spPr>
          <a:xfrm>
            <a:off x="12282019" y="4594748"/>
            <a:ext cx="2255806" cy="872013"/>
          </a:xfrm>
          <a:custGeom>
            <a:avLst/>
            <a:gdLst>
              <a:gd name="connsiteX0" fmla="*/ 0 w 1338470"/>
              <a:gd name="connsiteY0" fmla="*/ 0 h 1162878"/>
              <a:gd name="connsiteX1" fmla="*/ 1338470 w 1338470"/>
              <a:gd name="connsiteY1" fmla="*/ 0 h 1162878"/>
              <a:gd name="connsiteX2" fmla="*/ 1338470 w 1338470"/>
              <a:gd name="connsiteY2" fmla="*/ 1162878 h 1162878"/>
              <a:gd name="connsiteX3" fmla="*/ 0 w 1338470"/>
              <a:gd name="connsiteY3" fmla="*/ 1162878 h 1162878"/>
              <a:gd name="connsiteX4" fmla="*/ 0 w 1338470"/>
              <a:gd name="connsiteY4" fmla="*/ 0 h 1162878"/>
              <a:gd name="connsiteX0" fmla="*/ 0 w 1590261"/>
              <a:gd name="connsiteY0" fmla="*/ 0 h 1162878"/>
              <a:gd name="connsiteX1" fmla="*/ 1590261 w 1590261"/>
              <a:gd name="connsiteY1" fmla="*/ 0 h 1162878"/>
              <a:gd name="connsiteX2" fmla="*/ 1590261 w 1590261"/>
              <a:gd name="connsiteY2" fmla="*/ 1162878 h 1162878"/>
              <a:gd name="connsiteX3" fmla="*/ 251791 w 1590261"/>
              <a:gd name="connsiteY3" fmla="*/ 1162878 h 1162878"/>
              <a:gd name="connsiteX4" fmla="*/ 0 w 1590261"/>
              <a:gd name="connsiteY4" fmla="*/ 0 h 1162878"/>
              <a:gd name="connsiteX0" fmla="*/ 0 w 3008243"/>
              <a:gd name="connsiteY0" fmla="*/ 0 h 1162878"/>
              <a:gd name="connsiteX1" fmla="*/ 3008243 w 3008243"/>
              <a:gd name="connsiteY1" fmla="*/ 0 h 1162878"/>
              <a:gd name="connsiteX2" fmla="*/ 1590261 w 3008243"/>
              <a:gd name="connsiteY2" fmla="*/ 1162878 h 1162878"/>
              <a:gd name="connsiteX3" fmla="*/ 251791 w 3008243"/>
              <a:gd name="connsiteY3" fmla="*/ 1162878 h 1162878"/>
              <a:gd name="connsiteX4" fmla="*/ 0 w 3008243"/>
              <a:gd name="connsiteY4" fmla="*/ 0 h 1162878"/>
              <a:gd name="connsiteX0" fmla="*/ 0 w 3008243"/>
              <a:gd name="connsiteY0" fmla="*/ 0 h 1162878"/>
              <a:gd name="connsiteX1" fmla="*/ 3008243 w 3008243"/>
              <a:gd name="connsiteY1" fmla="*/ 0 h 1162878"/>
              <a:gd name="connsiteX2" fmla="*/ 2438400 w 3008243"/>
              <a:gd name="connsiteY2" fmla="*/ 1056860 h 1162878"/>
              <a:gd name="connsiteX3" fmla="*/ 251791 w 3008243"/>
              <a:gd name="connsiteY3" fmla="*/ 1162878 h 1162878"/>
              <a:gd name="connsiteX4" fmla="*/ 0 w 3008243"/>
              <a:gd name="connsiteY4" fmla="*/ 0 h 116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8243" h="1162878">
                <a:moveTo>
                  <a:pt x="0" y="0"/>
                </a:moveTo>
                <a:lnTo>
                  <a:pt x="3008243" y="0"/>
                </a:lnTo>
                <a:lnTo>
                  <a:pt x="2438400" y="1056860"/>
                </a:lnTo>
                <a:lnTo>
                  <a:pt x="251791" y="1162878"/>
                </a:lnTo>
                <a:lnTo>
                  <a:pt x="0" y="0"/>
                </a:lnTo>
                <a:close/>
              </a:path>
            </a:pathLst>
          </a:custGeom>
          <a:solidFill>
            <a:srgbClr val="EDBB8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9FAEA13-E1AD-4379-848B-32ABC3A7E342}"/>
              </a:ext>
            </a:extLst>
          </p:cNvPr>
          <p:cNvSpPr/>
          <p:nvPr/>
        </p:nvSpPr>
        <p:spPr>
          <a:xfrm>
            <a:off x="12612826" y="4780481"/>
            <a:ext cx="1222309" cy="12223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44C75B4-5712-4272-BF45-CDA66CE0EA4E}"/>
              </a:ext>
            </a:extLst>
          </p:cNvPr>
          <p:cNvCxnSpPr>
            <a:stCxn id="80" idx="0"/>
            <a:endCxn id="80" idx="4"/>
          </p:cNvCxnSpPr>
          <p:nvPr/>
        </p:nvCxnSpPr>
        <p:spPr>
          <a:xfrm>
            <a:off x="13223981" y="4780481"/>
            <a:ext cx="0" cy="1222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704FE6-0795-43E6-9F59-14A0FD08AEF4}"/>
              </a:ext>
            </a:extLst>
          </p:cNvPr>
          <p:cNvCxnSpPr>
            <a:stCxn id="80" idx="2"/>
            <a:endCxn id="80" idx="6"/>
          </p:cNvCxnSpPr>
          <p:nvPr/>
        </p:nvCxnSpPr>
        <p:spPr>
          <a:xfrm>
            <a:off x="12612826" y="5391636"/>
            <a:ext cx="1222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01EF39-1FCD-4BDF-89A6-405A4D176B80}"/>
              </a:ext>
            </a:extLst>
          </p:cNvPr>
          <p:cNvCxnSpPr>
            <a:stCxn id="80" idx="1"/>
            <a:endCxn id="80" idx="5"/>
          </p:cNvCxnSpPr>
          <p:nvPr/>
        </p:nvCxnSpPr>
        <p:spPr>
          <a:xfrm>
            <a:off x="12791828" y="4959484"/>
            <a:ext cx="864303" cy="864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8D81C3F-696B-4E29-884B-11F87729500F}"/>
              </a:ext>
            </a:extLst>
          </p:cNvPr>
          <p:cNvCxnSpPr>
            <a:stCxn id="80" idx="7"/>
            <a:endCxn id="80" idx="3"/>
          </p:cNvCxnSpPr>
          <p:nvPr/>
        </p:nvCxnSpPr>
        <p:spPr>
          <a:xfrm flipH="1">
            <a:off x="12791828" y="4959484"/>
            <a:ext cx="864303" cy="864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1750799-B291-41DA-9C81-B4A1BBF0D759}"/>
              </a:ext>
            </a:extLst>
          </p:cNvPr>
          <p:cNvGrpSpPr/>
          <p:nvPr/>
        </p:nvGrpSpPr>
        <p:grpSpPr>
          <a:xfrm>
            <a:off x="6682452" y="3178630"/>
            <a:ext cx="1856351" cy="2826482"/>
            <a:chOff x="2476338" y="381001"/>
            <a:chExt cx="4191599" cy="6382133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A45C0B84-C447-48B2-96BE-6ECD481736C3}"/>
                </a:ext>
              </a:extLst>
            </p:cNvPr>
            <p:cNvSpPr/>
            <p:nvPr/>
          </p:nvSpPr>
          <p:spPr>
            <a:xfrm rot="19307679">
              <a:off x="5846408" y="2715246"/>
              <a:ext cx="821529" cy="1915558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4">
              <a:extLst>
                <a:ext uri="{FF2B5EF4-FFF2-40B4-BE49-F238E27FC236}">
                  <a16:creationId xmlns:a16="http://schemas.microsoft.com/office/drawing/2014/main" id="{2CA1E2B6-4970-4DBC-AC72-F72150878ABD}"/>
                </a:ext>
              </a:extLst>
            </p:cNvPr>
            <p:cNvSpPr/>
            <p:nvPr/>
          </p:nvSpPr>
          <p:spPr>
            <a:xfrm rot="653885" flipH="1">
              <a:off x="3883860" y="5877063"/>
              <a:ext cx="1133557" cy="886071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4">
              <a:extLst>
                <a:ext uri="{FF2B5EF4-FFF2-40B4-BE49-F238E27FC236}">
                  <a16:creationId xmlns:a16="http://schemas.microsoft.com/office/drawing/2014/main" id="{0DF02E7A-AA6E-4478-8D8B-C90BABB3FC25}"/>
                </a:ext>
              </a:extLst>
            </p:cNvPr>
            <p:cNvSpPr/>
            <p:nvPr/>
          </p:nvSpPr>
          <p:spPr>
            <a:xfrm flipH="1">
              <a:off x="5018526" y="5700733"/>
              <a:ext cx="1133557" cy="886071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Oval 1">
              <a:extLst>
                <a:ext uri="{FF2B5EF4-FFF2-40B4-BE49-F238E27FC236}">
                  <a16:creationId xmlns:a16="http://schemas.microsoft.com/office/drawing/2014/main" id="{795CC45B-E47B-4584-A5B6-31E58ECDBCCD}"/>
                </a:ext>
              </a:extLst>
            </p:cNvPr>
            <p:cNvSpPr/>
            <p:nvPr/>
          </p:nvSpPr>
          <p:spPr>
            <a:xfrm rot="21351933">
              <a:off x="2565401" y="2144191"/>
              <a:ext cx="3936998" cy="4190998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Oval 13">
              <a:extLst>
                <a:ext uri="{FF2B5EF4-FFF2-40B4-BE49-F238E27FC236}">
                  <a16:creationId xmlns:a16="http://schemas.microsoft.com/office/drawing/2014/main" id="{D4BF21E7-1187-49F6-B3B4-D5D0C3F9407A}"/>
                </a:ext>
              </a:extLst>
            </p:cNvPr>
            <p:cNvSpPr/>
            <p:nvPr/>
          </p:nvSpPr>
          <p:spPr>
            <a:xfrm rot="21239583">
              <a:off x="3347220" y="2515172"/>
              <a:ext cx="2822468" cy="3506375"/>
            </a:xfrm>
            <a:custGeom>
              <a:avLst/>
              <a:gdLst>
                <a:gd name="connsiteX0" fmla="*/ 0 w 2451653"/>
                <a:gd name="connsiteY0" fmla="*/ 1753106 h 3506212"/>
                <a:gd name="connsiteX1" fmla="*/ 1225827 w 2451653"/>
                <a:gd name="connsiteY1" fmla="*/ 0 h 3506212"/>
                <a:gd name="connsiteX2" fmla="*/ 2451654 w 2451653"/>
                <a:gd name="connsiteY2" fmla="*/ 1753106 h 3506212"/>
                <a:gd name="connsiteX3" fmla="*/ 1225827 w 2451653"/>
                <a:gd name="connsiteY3" fmla="*/ 3506212 h 3506212"/>
                <a:gd name="connsiteX4" fmla="*/ 0 w 2451653"/>
                <a:gd name="connsiteY4" fmla="*/ 1753106 h 3506212"/>
                <a:gd name="connsiteX0" fmla="*/ 0 w 2451654"/>
                <a:gd name="connsiteY0" fmla="*/ 1753106 h 3506374"/>
                <a:gd name="connsiteX1" fmla="*/ 1225827 w 2451654"/>
                <a:gd name="connsiteY1" fmla="*/ 0 h 3506374"/>
                <a:gd name="connsiteX2" fmla="*/ 2451654 w 2451654"/>
                <a:gd name="connsiteY2" fmla="*/ 1753106 h 3506374"/>
                <a:gd name="connsiteX3" fmla="*/ 1225827 w 2451654"/>
                <a:gd name="connsiteY3" fmla="*/ 3506212 h 3506374"/>
                <a:gd name="connsiteX4" fmla="*/ 0 w 2451654"/>
                <a:gd name="connsiteY4" fmla="*/ 1753106 h 350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1654" h="3506374">
                  <a:moveTo>
                    <a:pt x="0" y="1753106"/>
                  </a:moveTo>
                  <a:cubicBezTo>
                    <a:pt x="0" y="784892"/>
                    <a:pt x="548821" y="0"/>
                    <a:pt x="1225827" y="0"/>
                  </a:cubicBezTo>
                  <a:cubicBezTo>
                    <a:pt x="1902833" y="0"/>
                    <a:pt x="2451654" y="784892"/>
                    <a:pt x="2451654" y="1753106"/>
                  </a:cubicBezTo>
                  <a:cubicBezTo>
                    <a:pt x="2451654" y="2721320"/>
                    <a:pt x="2393163" y="3519464"/>
                    <a:pt x="1225827" y="3506212"/>
                  </a:cubicBezTo>
                  <a:cubicBezTo>
                    <a:pt x="58491" y="3492960"/>
                    <a:pt x="0" y="2721320"/>
                    <a:pt x="0" y="175310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44F29715-3AF7-4384-868F-2F90435916CD}"/>
                </a:ext>
              </a:extLst>
            </p:cNvPr>
            <p:cNvSpPr/>
            <p:nvPr/>
          </p:nvSpPr>
          <p:spPr>
            <a:xfrm rot="20394628">
              <a:off x="6097949" y="3078518"/>
              <a:ext cx="308978" cy="601459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Oval 1">
              <a:extLst>
                <a:ext uri="{FF2B5EF4-FFF2-40B4-BE49-F238E27FC236}">
                  <a16:creationId xmlns:a16="http://schemas.microsoft.com/office/drawing/2014/main" id="{BC7D7993-229C-471D-9692-876D87C8F97C}"/>
                </a:ext>
              </a:extLst>
            </p:cNvPr>
            <p:cNvSpPr/>
            <p:nvPr/>
          </p:nvSpPr>
          <p:spPr>
            <a:xfrm rot="21208537">
              <a:off x="2476338" y="381001"/>
              <a:ext cx="4026061" cy="3048000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78D5C0C4-1CDA-4734-BB4C-9F3DF2EE20BF}"/>
                </a:ext>
              </a:extLst>
            </p:cNvPr>
            <p:cNvSpPr/>
            <p:nvPr/>
          </p:nvSpPr>
          <p:spPr>
            <a:xfrm>
              <a:off x="4679572" y="1245833"/>
              <a:ext cx="1510748" cy="1964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3EEE1159-1E93-47C5-90AB-03CF40791788}"/>
                </a:ext>
              </a:extLst>
            </p:cNvPr>
            <p:cNvSpPr/>
            <p:nvPr/>
          </p:nvSpPr>
          <p:spPr>
            <a:xfrm>
              <a:off x="3038278" y="1311172"/>
              <a:ext cx="1510748" cy="1964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0F16F116-EF36-4F9B-BBA4-035FBD79684E}"/>
                </a:ext>
              </a:extLst>
            </p:cNvPr>
            <p:cNvSpPr/>
            <p:nvPr/>
          </p:nvSpPr>
          <p:spPr>
            <a:xfrm>
              <a:off x="5361912" y="1757361"/>
              <a:ext cx="494785" cy="49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5DDFA458-4B69-4F97-A32C-4C7985ABF7AF}"/>
                </a:ext>
              </a:extLst>
            </p:cNvPr>
            <p:cNvSpPr/>
            <p:nvPr/>
          </p:nvSpPr>
          <p:spPr>
            <a:xfrm>
              <a:off x="5631794" y="2065529"/>
              <a:ext cx="110659" cy="110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D1A9DE00-1E40-41A9-B3CF-CDB2EB83CCF9}"/>
                </a:ext>
              </a:extLst>
            </p:cNvPr>
            <p:cNvSpPr/>
            <p:nvPr/>
          </p:nvSpPr>
          <p:spPr>
            <a:xfrm>
              <a:off x="3468931" y="1787495"/>
              <a:ext cx="494785" cy="49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B80A33AA-3E30-4908-945D-CB69F61EB0F2}"/>
                </a:ext>
              </a:extLst>
            </p:cNvPr>
            <p:cNvSpPr/>
            <p:nvPr/>
          </p:nvSpPr>
          <p:spPr>
            <a:xfrm>
              <a:off x="3793651" y="2097811"/>
              <a:ext cx="110659" cy="110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Oval 20">
              <a:extLst>
                <a:ext uri="{FF2B5EF4-FFF2-40B4-BE49-F238E27FC236}">
                  <a16:creationId xmlns:a16="http://schemas.microsoft.com/office/drawing/2014/main" id="{FEBB99B7-31CF-43F7-A58A-E4DED12C6160}"/>
                </a:ext>
              </a:extLst>
            </p:cNvPr>
            <p:cNvSpPr/>
            <p:nvPr/>
          </p:nvSpPr>
          <p:spPr>
            <a:xfrm rot="5033533">
              <a:off x="4250076" y="1631967"/>
              <a:ext cx="950437" cy="2500312"/>
            </a:xfrm>
            <a:custGeom>
              <a:avLst/>
              <a:gdLst>
                <a:gd name="connsiteX0" fmla="*/ 0 w 950435"/>
                <a:gd name="connsiteY0" fmla="*/ 1250156 h 2500312"/>
                <a:gd name="connsiteX1" fmla="*/ 475218 w 950435"/>
                <a:gd name="connsiteY1" fmla="*/ 0 h 2500312"/>
                <a:gd name="connsiteX2" fmla="*/ 950436 w 950435"/>
                <a:gd name="connsiteY2" fmla="*/ 1250156 h 2500312"/>
                <a:gd name="connsiteX3" fmla="*/ 475218 w 950435"/>
                <a:gd name="connsiteY3" fmla="*/ 2500312 h 2500312"/>
                <a:gd name="connsiteX4" fmla="*/ 0 w 950435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436" h="2500312">
                  <a:moveTo>
                    <a:pt x="0" y="1250156"/>
                  </a:moveTo>
                  <a:cubicBezTo>
                    <a:pt x="0" y="559714"/>
                    <a:pt x="212762" y="0"/>
                    <a:pt x="475218" y="0"/>
                  </a:cubicBezTo>
                  <a:cubicBezTo>
                    <a:pt x="737674" y="0"/>
                    <a:pt x="926623" y="254914"/>
                    <a:pt x="950436" y="1250156"/>
                  </a:cubicBezTo>
                  <a:cubicBezTo>
                    <a:pt x="912338" y="2362079"/>
                    <a:pt x="737674" y="2500312"/>
                    <a:pt x="475218" y="2500312"/>
                  </a:cubicBezTo>
                  <a:cubicBezTo>
                    <a:pt x="212762" y="2500312"/>
                    <a:pt x="0" y="1940598"/>
                    <a:pt x="0" y="12501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Oval 26">
              <a:extLst>
                <a:ext uri="{FF2B5EF4-FFF2-40B4-BE49-F238E27FC236}">
                  <a16:creationId xmlns:a16="http://schemas.microsoft.com/office/drawing/2014/main" id="{CD2BF51A-5F8A-4384-B62B-BCCA374B3215}"/>
                </a:ext>
              </a:extLst>
            </p:cNvPr>
            <p:cNvSpPr/>
            <p:nvPr/>
          </p:nvSpPr>
          <p:spPr>
            <a:xfrm rot="20987172">
              <a:off x="4386434" y="2298438"/>
              <a:ext cx="680794" cy="648886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rgbClr val="EDBB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1659D2D-4A5A-478B-831B-3664C7EB9D14}"/>
                </a:ext>
              </a:extLst>
            </p:cNvPr>
            <p:cNvSpPr/>
            <p:nvPr/>
          </p:nvSpPr>
          <p:spPr>
            <a:xfrm rot="19414298">
              <a:off x="3131695" y="3468285"/>
              <a:ext cx="821529" cy="1915558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0EE0782A-23F5-4412-BB55-85FCFE9DA6F7}"/>
                </a:ext>
              </a:extLst>
            </p:cNvPr>
            <p:cNvSpPr/>
            <p:nvPr/>
          </p:nvSpPr>
          <p:spPr>
            <a:xfrm rot="1061487" flipH="1">
              <a:off x="2836572" y="3374510"/>
              <a:ext cx="308978" cy="601459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BB90897-BCF4-4C0F-B505-6ED7F8F86D56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Cloud 242">
            <a:extLst>
              <a:ext uri="{FF2B5EF4-FFF2-40B4-BE49-F238E27FC236}">
                <a16:creationId xmlns:a16="http://schemas.microsoft.com/office/drawing/2014/main" id="{68788C21-41A7-43FE-B7FF-C7029AF0C2EF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Cloud 243">
            <a:extLst>
              <a:ext uri="{FF2B5EF4-FFF2-40B4-BE49-F238E27FC236}">
                <a16:creationId xmlns:a16="http://schemas.microsoft.com/office/drawing/2014/main" id="{5C056A9E-18EC-4468-81BD-E4E93581F78B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ttsMP3.com_VoiceText_2025-1-24_21-28-52">
            <a:hlinkClick r:id="" action="ppaction://media"/>
            <a:extLst>
              <a:ext uri="{FF2B5EF4-FFF2-40B4-BE49-F238E27FC236}">
                <a16:creationId xmlns:a16="http://schemas.microsoft.com/office/drawing/2014/main" id="{4E83D098-338F-4263-8EBB-913DF6F6F02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775159" y="584233"/>
            <a:ext cx="609600" cy="609600"/>
          </a:xfrm>
          <a:prstGeom prst="rect">
            <a:avLst/>
          </a:prstGeom>
        </p:spPr>
      </p:pic>
      <p:pic>
        <p:nvPicPr>
          <p:cNvPr id="125" name="2sec">
            <a:hlinkClick r:id="" action="ppaction://media"/>
            <a:extLst>
              <a:ext uri="{FF2B5EF4-FFF2-40B4-BE49-F238E27FC236}">
                <a16:creationId xmlns:a16="http://schemas.microsoft.com/office/drawing/2014/main" id="{31324AE9-0F5F-4008-A75C-25600A8E508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361867" y="722319"/>
            <a:ext cx="567304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enny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icks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umpkin up.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0FB5E0D-8C97-4573-B8B9-32352B78C3F0}"/>
              </a:ext>
            </a:extLst>
          </p:cNvPr>
          <p:cNvGrpSpPr/>
          <p:nvPr/>
        </p:nvGrpSpPr>
        <p:grpSpPr>
          <a:xfrm flipH="1">
            <a:off x="3411628" y="6676850"/>
            <a:ext cx="1011534" cy="912047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A733640-1AFC-44D9-863B-C22FBE3CE5F6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C424A3CC-5F78-47F7-AA9C-7D16C6945068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Rectangle 29">
              <a:extLst>
                <a:ext uri="{FF2B5EF4-FFF2-40B4-BE49-F238E27FC236}">
                  <a16:creationId xmlns:a16="http://schemas.microsoft.com/office/drawing/2014/main" id="{56B5DC56-0627-4169-B4BE-76143C3E205A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CF682B2-A08A-42F9-BD2A-CB4C4C839D7E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95363D5A-D3F9-4146-B27D-D0AE611FCA31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3421491D-A556-4D9A-ACB1-48D7A5CD46B0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B3FB1117-4C10-40F9-BC02-BFDC5F7AA875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53BB11B9-86AA-4508-831B-FCB673F4F9FA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0900AB68-CE5C-4B7B-9D64-7FEF4493723A}"/>
              </a:ext>
            </a:extLst>
          </p:cNvPr>
          <p:cNvGrpSpPr/>
          <p:nvPr/>
        </p:nvGrpSpPr>
        <p:grpSpPr>
          <a:xfrm flipH="1">
            <a:off x="-2223736" y="6001328"/>
            <a:ext cx="1011534" cy="912047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1370824B-88F3-4D18-AF83-B45918E756B1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8E78E7AE-97FB-4FD3-9FE1-92B123DADD2E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Rectangle 29">
              <a:extLst>
                <a:ext uri="{FF2B5EF4-FFF2-40B4-BE49-F238E27FC236}">
                  <a16:creationId xmlns:a16="http://schemas.microsoft.com/office/drawing/2014/main" id="{B87858FE-AC41-48BE-A68E-6580AAA7AA61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D40B603-5C1F-4162-AD77-CD759FE4D00C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6E0DCBA1-C278-41E4-ACCA-18F70F977398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647E4DDC-2D75-40AB-A03F-F5446D9D125D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3CF5B814-E225-4513-834B-B12EDF888318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5A683AB5-11AD-49E3-A4D8-8999F9E4E8E1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E269AF3E-7877-4532-B84C-0890FB5D43C9}"/>
              </a:ext>
            </a:extLst>
          </p:cNvPr>
          <p:cNvGrpSpPr/>
          <p:nvPr/>
        </p:nvGrpSpPr>
        <p:grpSpPr>
          <a:xfrm flipH="1">
            <a:off x="-260468" y="6788657"/>
            <a:ext cx="1011534" cy="912047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FB8C00EB-9F58-4552-9BC2-CC3419F4BAA5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A655B28C-C3E9-43BB-AEF2-5E8E908FFC54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Rectangle 29">
              <a:extLst>
                <a:ext uri="{FF2B5EF4-FFF2-40B4-BE49-F238E27FC236}">
                  <a16:creationId xmlns:a16="http://schemas.microsoft.com/office/drawing/2014/main" id="{B4A903EA-77B2-41DF-92DD-F62EE2AEEB8F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3082FEA8-6FBF-49AF-AFEA-FAD5CBA0D611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E9E673BA-9945-4C7D-B9A5-C3A6EBBC3015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236719F0-DEE6-4BD6-82A7-10FDF5C122AE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C16986A-A489-4DB1-A56C-5D2497237227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087DB62D-0E70-4503-AD50-EFB53619A41E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5FC8C748-1869-40D1-A92B-1F7DD662AFD5}"/>
              </a:ext>
            </a:extLst>
          </p:cNvPr>
          <p:cNvGrpSpPr/>
          <p:nvPr/>
        </p:nvGrpSpPr>
        <p:grpSpPr>
          <a:xfrm flipH="1">
            <a:off x="-1954290" y="4001751"/>
            <a:ext cx="824447" cy="743361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72D0260B-CC56-486C-88A6-B3545CF64DF0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D6902F79-2081-4832-BFE8-0B72DEDC5FED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Rectangle 29">
              <a:extLst>
                <a:ext uri="{FF2B5EF4-FFF2-40B4-BE49-F238E27FC236}">
                  <a16:creationId xmlns:a16="http://schemas.microsoft.com/office/drawing/2014/main" id="{7C5DFC2A-269F-4958-ADD2-5977F4187CA9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102855C-0FEE-4979-B60D-52B9C939CE91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7827A4E-DB63-42BB-B21C-451D8D0F2E02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BA4E3D3B-F5A5-46E8-AA1E-62D63AF8886E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097D2A9F-6BE8-4ABD-A0BD-AC5E72DC5BDF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A160829F-1C1A-4B0D-807D-C852B67F2985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1" name="Arc 290">
            <a:extLst>
              <a:ext uri="{FF2B5EF4-FFF2-40B4-BE49-F238E27FC236}">
                <a16:creationId xmlns:a16="http://schemas.microsoft.com/office/drawing/2014/main" id="{D8171F6F-CCAA-486A-A8B4-E209ABB982F0}"/>
              </a:ext>
            </a:extLst>
          </p:cNvPr>
          <p:cNvSpPr/>
          <p:nvPr/>
        </p:nvSpPr>
        <p:spPr>
          <a:xfrm rot="19158056" flipH="1" flipV="1">
            <a:off x="4465177" y="4006850"/>
            <a:ext cx="156710" cy="15671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9940212C-DBE5-4370-BC76-0F965265E63B}"/>
              </a:ext>
            </a:extLst>
          </p:cNvPr>
          <p:cNvSpPr/>
          <p:nvPr/>
        </p:nvSpPr>
        <p:spPr>
          <a:xfrm flipV="1">
            <a:off x="1313409" y="5580832"/>
            <a:ext cx="2026821" cy="728152"/>
          </a:xfrm>
          <a:prstGeom prst="flowChartManualOperation">
            <a:avLst/>
          </a:prstGeom>
          <a:solidFill>
            <a:srgbClr val="EDBB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5F894C1-8D7A-40F9-9D21-0ABC5EB6493F}"/>
              </a:ext>
            </a:extLst>
          </p:cNvPr>
          <p:cNvGrpSpPr/>
          <p:nvPr/>
        </p:nvGrpSpPr>
        <p:grpSpPr>
          <a:xfrm flipH="1">
            <a:off x="-3319888" y="3922843"/>
            <a:ext cx="9324596" cy="4156969"/>
            <a:chOff x="-176607" y="1771650"/>
            <a:chExt cx="12434870" cy="5543550"/>
          </a:xfrm>
        </p:grpSpPr>
        <p:sp>
          <p:nvSpPr>
            <p:cNvPr id="160" name="Rectangle 43">
              <a:extLst>
                <a:ext uri="{FF2B5EF4-FFF2-40B4-BE49-F238E27FC236}">
                  <a16:creationId xmlns:a16="http://schemas.microsoft.com/office/drawing/2014/main" id="{170A02C7-4EC5-465A-A5E1-565D48452600}"/>
                </a:ext>
              </a:extLst>
            </p:cNvPr>
            <p:cNvSpPr/>
            <p:nvPr/>
          </p:nvSpPr>
          <p:spPr>
            <a:xfrm>
              <a:off x="6613230" y="2410995"/>
              <a:ext cx="5609250" cy="640124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Rectangle 43">
              <a:extLst>
                <a:ext uri="{FF2B5EF4-FFF2-40B4-BE49-F238E27FC236}">
                  <a16:creationId xmlns:a16="http://schemas.microsoft.com/office/drawing/2014/main" id="{543F14E7-8E03-4841-A0E1-054BBEE635C9}"/>
                </a:ext>
              </a:extLst>
            </p:cNvPr>
            <p:cNvSpPr/>
            <p:nvPr/>
          </p:nvSpPr>
          <p:spPr>
            <a:xfrm>
              <a:off x="6629236" y="2797554"/>
              <a:ext cx="5609250" cy="640124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40504DB1-681C-4172-9EF3-0EE914E6A51D}"/>
                </a:ext>
              </a:extLst>
            </p:cNvPr>
            <p:cNvSpPr/>
            <p:nvPr/>
          </p:nvSpPr>
          <p:spPr>
            <a:xfrm>
              <a:off x="7004050" y="2410996"/>
              <a:ext cx="152123" cy="117040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52756264-4968-4991-BA32-49D9BA281EDE}"/>
                </a:ext>
              </a:extLst>
            </p:cNvPr>
            <p:cNvSpPr/>
            <p:nvPr/>
          </p:nvSpPr>
          <p:spPr>
            <a:xfrm rot="179035">
              <a:off x="7572051" y="2408670"/>
              <a:ext cx="152123" cy="115993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1EEBE704-3FFA-4A79-A3B1-8BC24C6F04AA}"/>
                </a:ext>
              </a:extLst>
            </p:cNvPr>
            <p:cNvSpPr/>
            <p:nvPr/>
          </p:nvSpPr>
          <p:spPr>
            <a:xfrm rot="179035">
              <a:off x="10978668" y="2269026"/>
              <a:ext cx="152123" cy="1262206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73B805DE-EC48-445C-BE92-B51DE1F3A690}"/>
                </a:ext>
              </a:extLst>
            </p:cNvPr>
            <p:cNvSpPr/>
            <p:nvPr/>
          </p:nvSpPr>
          <p:spPr>
            <a:xfrm rot="179035">
              <a:off x="11660532" y="2342829"/>
              <a:ext cx="152123" cy="1170541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F6AD67A-B8B1-4E60-A523-6E39D4BB2C7F}"/>
                </a:ext>
              </a:extLst>
            </p:cNvPr>
            <p:cNvGrpSpPr/>
            <p:nvPr/>
          </p:nvGrpSpPr>
          <p:grpSpPr>
            <a:xfrm>
              <a:off x="-176607" y="1771650"/>
              <a:ext cx="3769433" cy="1657349"/>
              <a:chOff x="-176607" y="1771650"/>
              <a:chExt cx="3769433" cy="1657349"/>
            </a:xfrm>
          </p:grpSpPr>
          <p:sp>
            <p:nvSpPr>
              <p:cNvPr id="207" name="Rectangle 7">
                <a:extLst>
                  <a:ext uri="{FF2B5EF4-FFF2-40B4-BE49-F238E27FC236}">
                    <a16:creationId xmlns:a16="http://schemas.microsoft.com/office/drawing/2014/main" id="{738892B0-15C6-4304-831D-A7B57D7F4FFC}"/>
                  </a:ext>
                </a:extLst>
              </p:cNvPr>
              <p:cNvSpPr/>
              <p:nvPr/>
            </p:nvSpPr>
            <p:spPr>
              <a:xfrm>
                <a:off x="-125807" y="2116205"/>
                <a:ext cx="37186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Rectangle 7">
                <a:extLst>
                  <a:ext uri="{FF2B5EF4-FFF2-40B4-BE49-F238E27FC236}">
                    <a16:creationId xmlns:a16="http://schemas.microsoft.com/office/drawing/2014/main" id="{EF1478D5-6B6B-4586-B877-6F69CFE87F4F}"/>
                  </a:ext>
                </a:extLst>
              </p:cNvPr>
              <p:cNvSpPr/>
              <p:nvPr/>
            </p:nvSpPr>
            <p:spPr>
              <a:xfrm>
                <a:off x="-176607" y="2468596"/>
                <a:ext cx="37694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A10F8067-1140-4864-B59E-2CB48B39EA43}"/>
                  </a:ext>
                </a:extLst>
              </p:cNvPr>
              <p:cNvSpPr/>
              <p:nvPr/>
            </p:nvSpPr>
            <p:spPr>
              <a:xfrm>
                <a:off x="290513" y="1771650"/>
                <a:ext cx="266700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4B21DB85-02EA-453E-BF94-5E525AD7C878}"/>
                  </a:ext>
                </a:extLst>
              </p:cNvPr>
              <p:cNvSpPr/>
              <p:nvPr/>
            </p:nvSpPr>
            <p:spPr>
              <a:xfrm>
                <a:off x="1032014" y="1813406"/>
                <a:ext cx="153849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1BA84AAE-93A3-459C-8DC2-0FF0A5342379}"/>
                  </a:ext>
                </a:extLst>
              </p:cNvPr>
              <p:cNvSpPr/>
              <p:nvPr/>
            </p:nvSpPr>
            <p:spPr>
              <a:xfrm>
                <a:off x="1768493" y="1985202"/>
                <a:ext cx="199093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Rectangle: Rounded Corners 211">
                <a:extLst>
                  <a:ext uri="{FF2B5EF4-FFF2-40B4-BE49-F238E27FC236}">
                    <a16:creationId xmlns:a16="http://schemas.microsoft.com/office/drawing/2014/main" id="{B74AA111-EA10-44E9-95FB-0477F5C54640}"/>
                  </a:ext>
                </a:extLst>
              </p:cNvPr>
              <p:cNvSpPr/>
              <p:nvPr/>
            </p:nvSpPr>
            <p:spPr>
              <a:xfrm>
                <a:off x="2441316" y="2116205"/>
                <a:ext cx="160527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Rectangle: Rounded Corners 212">
                <a:extLst>
                  <a:ext uri="{FF2B5EF4-FFF2-40B4-BE49-F238E27FC236}">
                    <a16:creationId xmlns:a16="http://schemas.microsoft.com/office/drawing/2014/main" id="{0324FE69-08CF-4BD1-9567-F940E1A9B038}"/>
                  </a:ext>
                </a:extLst>
              </p:cNvPr>
              <p:cNvSpPr/>
              <p:nvPr/>
            </p:nvSpPr>
            <p:spPr>
              <a:xfrm>
                <a:off x="3109464" y="2297906"/>
                <a:ext cx="160527" cy="1131093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2" name="Rectangle 14">
              <a:extLst>
                <a:ext uri="{FF2B5EF4-FFF2-40B4-BE49-F238E27FC236}">
                  <a16:creationId xmlns:a16="http://schemas.microsoft.com/office/drawing/2014/main" id="{28EA73F7-7A61-4013-BA22-27552DAD25A6}"/>
                </a:ext>
              </a:extLst>
            </p:cNvPr>
            <p:cNvSpPr/>
            <p:nvPr/>
          </p:nvSpPr>
          <p:spPr>
            <a:xfrm>
              <a:off x="-125806" y="2827555"/>
              <a:ext cx="12384069" cy="4487645"/>
            </a:xfrm>
            <a:custGeom>
              <a:avLst/>
              <a:gdLst>
                <a:gd name="connsiteX0" fmla="*/ 0 w 12317807"/>
                <a:gd name="connsiteY0" fmla="*/ 0 h 4449281"/>
                <a:gd name="connsiteX1" fmla="*/ 12317807 w 12317807"/>
                <a:gd name="connsiteY1" fmla="*/ 0 h 4449281"/>
                <a:gd name="connsiteX2" fmla="*/ 12317807 w 12317807"/>
                <a:gd name="connsiteY2" fmla="*/ 4449281 h 4449281"/>
                <a:gd name="connsiteX3" fmla="*/ 0 w 12317807"/>
                <a:gd name="connsiteY3" fmla="*/ 4449281 h 4449281"/>
                <a:gd name="connsiteX4" fmla="*/ 0 w 12317807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20420 h 4469701"/>
                <a:gd name="connsiteX1" fmla="*/ 12357564 w 12357564"/>
                <a:gd name="connsiteY1" fmla="*/ 669777 h 4469701"/>
                <a:gd name="connsiteX2" fmla="*/ 12317807 w 12357564"/>
                <a:gd name="connsiteY2" fmla="*/ 4469701 h 4469701"/>
                <a:gd name="connsiteX3" fmla="*/ 0 w 12357564"/>
                <a:gd name="connsiteY3" fmla="*/ 4469701 h 4469701"/>
                <a:gd name="connsiteX4" fmla="*/ 0 w 12357564"/>
                <a:gd name="connsiteY4" fmla="*/ 20420 h 4469701"/>
                <a:gd name="connsiteX0" fmla="*/ 0 w 12344312"/>
                <a:gd name="connsiteY0" fmla="*/ 21055 h 4470336"/>
                <a:gd name="connsiteX1" fmla="*/ 12344312 w 12344312"/>
                <a:gd name="connsiteY1" fmla="*/ 643907 h 4470336"/>
                <a:gd name="connsiteX2" fmla="*/ 12317807 w 12344312"/>
                <a:gd name="connsiteY2" fmla="*/ 4470336 h 4470336"/>
                <a:gd name="connsiteX3" fmla="*/ 0 w 12344312"/>
                <a:gd name="connsiteY3" fmla="*/ 4470336 h 4470336"/>
                <a:gd name="connsiteX4" fmla="*/ 0 w 12344312"/>
                <a:gd name="connsiteY4" fmla="*/ 21055 h 4470336"/>
                <a:gd name="connsiteX0" fmla="*/ 0 w 12344312"/>
                <a:gd name="connsiteY0" fmla="*/ 203378 h 4652659"/>
                <a:gd name="connsiteX1" fmla="*/ 5029110 w 12344312"/>
                <a:gd name="connsiteY1" fmla="*/ 915546 h 4652659"/>
                <a:gd name="connsiteX2" fmla="*/ 12344312 w 12344312"/>
                <a:gd name="connsiteY2" fmla="*/ 826230 h 4652659"/>
                <a:gd name="connsiteX3" fmla="*/ 12317807 w 12344312"/>
                <a:gd name="connsiteY3" fmla="*/ 4652659 h 4652659"/>
                <a:gd name="connsiteX4" fmla="*/ 0 w 12344312"/>
                <a:gd name="connsiteY4" fmla="*/ 4652659 h 4652659"/>
                <a:gd name="connsiteX5" fmla="*/ 0 w 12344312"/>
                <a:gd name="connsiteY5" fmla="*/ 203378 h 4652659"/>
                <a:gd name="connsiteX0" fmla="*/ 0 w 12344312"/>
                <a:gd name="connsiteY0" fmla="*/ 99405 h 4548686"/>
                <a:gd name="connsiteX1" fmla="*/ 5029110 w 12344312"/>
                <a:gd name="connsiteY1" fmla="*/ 811573 h 4548686"/>
                <a:gd name="connsiteX2" fmla="*/ 12344312 w 12344312"/>
                <a:gd name="connsiteY2" fmla="*/ 722257 h 4548686"/>
                <a:gd name="connsiteX3" fmla="*/ 12317807 w 12344312"/>
                <a:gd name="connsiteY3" fmla="*/ 4548686 h 4548686"/>
                <a:gd name="connsiteX4" fmla="*/ 0 w 12344312"/>
                <a:gd name="connsiteY4" fmla="*/ 4548686 h 4548686"/>
                <a:gd name="connsiteX5" fmla="*/ 0 w 12344312"/>
                <a:gd name="connsiteY5" fmla="*/ 99405 h 4548686"/>
                <a:gd name="connsiteX0" fmla="*/ 0 w 12344312"/>
                <a:gd name="connsiteY0" fmla="*/ 104625 h 4487645"/>
                <a:gd name="connsiteX1" fmla="*/ 5029110 w 12344312"/>
                <a:gd name="connsiteY1" fmla="*/ 750532 h 4487645"/>
                <a:gd name="connsiteX2" fmla="*/ 12344312 w 12344312"/>
                <a:gd name="connsiteY2" fmla="*/ 661216 h 4487645"/>
                <a:gd name="connsiteX3" fmla="*/ 12317807 w 12344312"/>
                <a:gd name="connsiteY3" fmla="*/ 4487645 h 4487645"/>
                <a:gd name="connsiteX4" fmla="*/ 0 w 12344312"/>
                <a:gd name="connsiteY4" fmla="*/ 4487645 h 4487645"/>
                <a:gd name="connsiteX5" fmla="*/ 0 w 12344312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069" h="4487645">
                  <a:moveTo>
                    <a:pt x="0" y="104625"/>
                  </a:moveTo>
                  <a:cubicBezTo>
                    <a:pt x="533385" y="-312819"/>
                    <a:pt x="2971725" y="646723"/>
                    <a:pt x="5029110" y="750532"/>
                  </a:cubicBezTo>
                  <a:cubicBezTo>
                    <a:pt x="7086495" y="854341"/>
                    <a:pt x="11076521" y="336538"/>
                    <a:pt x="12384069" y="753981"/>
                  </a:cubicBezTo>
                  <a:lnTo>
                    <a:pt x="12317807" y="4487645"/>
                  </a:lnTo>
                  <a:lnTo>
                    <a:pt x="0" y="4487645"/>
                  </a:lnTo>
                  <a:lnTo>
                    <a:pt x="0" y="1046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108F1-88F0-4AB6-A2AF-361F6B239920}"/>
                </a:ext>
              </a:extLst>
            </p:cNvPr>
            <p:cNvSpPr/>
            <p:nvPr/>
          </p:nvSpPr>
          <p:spPr>
            <a:xfrm>
              <a:off x="954157" y="6531418"/>
              <a:ext cx="649356" cy="306704"/>
            </a:xfrm>
            <a:custGeom>
              <a:avLst/>
              <a:gdLst>
                <a:gd name="connsiteX0" fmla="*/ 0 w 649356"/>
                <a:gd name="connsiteY0" fmla="*/ 306704 h 306704"/>
                <a:gd name="connsiteX1" fmla="*/ 39756 w 649356"/>
                <a:gd name="connsiteY1" fmla="*/ 240443 h 306704"/>
                <a:gd name="connsiteX2" fmla="*/ 66260 w 649356"/>
                <a:gd name="connsiteY2" fmla="*/ 187434 h 306704"/>
                <a:gd name="connsiteX3" fmla="*/ 119269 w 649356"/>
                <a:gd name="connsiteY3" fmla="*/ 160930 h 306704"/>
                <a:gd name="connsiteX4" fmla="*/ 238539 w 649356"/>
                <a:gd name="connsiteY4" fmla="*/ 107921 h 306704"/>
                <a:gd name="connsiteX5" fmla="*/ 410817 w 649356"/>
                <a:gd name="connsiteY5" fmla="*/ 94669 h 306704"/>
                <a:gd name="connsiteX6" fmla="*/ 424069 w 649356"/>
                <a:gd name="connsiteY6" fmla="*/ 160930 h 306704"/>
                <a:gd name="connsiteX7" fmla="*/ 490330 w 649356"/>
                <a:gd name="connsiteY7" fmla="*/ 147678 h 306704"/>
                <a:gd name="connsiteX8" fmla="*/ 463826 w 649356"/>
                <a:gd name="connsiteY8" fmla="*/ 94669 h 306704"/>
                <a:gd name="connsiteX9" fmla="*/ 503582 w 649356"/>
                <a:gd name="connsiteY9" fmla="*/ 68165 h 306704"/>
                <a:gd name="connsiteX10" fmla="*/ 596347 w 649356"/>
                <a:gd name="connsiteY10" fmla="*/ 1904 h 306704"/>
                <a:gd name="connsiteX11" fmla="*/ 649356 w 649356"/>
                <a:gd name="connsiteY11" fmla="*/ 1904 h 30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9356" h="306704">
                  <a:moveTo>
                    <a:pt x="0" y="306704"/>
                  </a:moveTo>
                  <a:cubicBezTo>
                    <a:pt x="13252" y="284617"/>
                    <a:pt x="27247" y="262959"/>
                    <a:pt x="39756" y="240443"/>
                  </a:cubicBezTo>
                  <a:cubicBezTo>
                    <a:pt x="49350" y="223174"/>
                    <a:pt x="52291" y="201403"/>
                    <a:pt x="66260" y="187434"/>
                  </a:cubicBezTo>
                  <a:cubicBezTo>
                    <a:pt x="80229" y="173465"/>
                    <a:pt x="102000" y="170524"/>
                    <a:pt x="119269" y="160930"/>
                  </a:cubicBezTo>
                  <a:cubicBezTo>
                    <a:pt x="213059" y="108824"/>
                    <a:pt x="152119" y="129526"/>
                    <a:pt x="238539" y="107921"/>
                  </a:cubicBezTo>
                  <a:cubicBezTo>
                    <a:pt x="295672" y="69833"/>
                    <a:pt x="316973" y="43482"/>
                    <a:pt x="410817" y="94669"/>
                  </a:cubicBezTo>
                  <a:cubicBezTo>
                    <a:pt x="430591" y="105455"/>
                    <a:pt x="419652" y="138843"/>
                    <a:pt x="424069" y="160930"/>
                  </a:cubicBezTo>
                  <a:cubicBezTo>
                    <a:pt x="446156" y="156513"/>
                    <a:pt x="478741" y="166992"/>
                    <a:pt x="490330" y="147678"/>
                  </a:cubicBezTo>
                  <a:cubicBezTo>
                    <a:pt x="500494" y="130738"/>
                    <a:pt x="460578" y="114155"/>
                    <a:pt x="463826" y="94669"/>
                  </a:cubicBezTo>
                  <a:cubicBezTo>
                    <a:pt x="466444" y="78959"/>
                    <a:pt x="491347" y="78361"/>
                    <a:pt x="503582" y="68165"/>
                  </a:cubicBezTo>
                  <a:cubicBezTo>
                    <a:pt x="544290" y="34242"/>
                    <a:pt x="540298" y="15916"/>
                    <a:pt x="596347" y="1904"/>
                  </a:cubicBezTo>
                  <a:cubicBezTo>
                    <a:pt x="613489" y="-2381"/>
                    <a:pt x="631686" y="1904"/>
                    <a:pt x="649356" y="190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0E1FE4A-9486-4C10-879A-D6556BF56CE1}"/>
                </a:ext>
              </a:extLst>
            </p:cNvPr>
            <p:cNvSpPr/>
            <p:nvPr/>
          </p:nvSpPr>
          <p:spPr>
            <a:xfrm>
              <a:off x="1802296" y="6639320"/>
              <a:ext cx="530087" cy="79532"/>
            </a:xfrm>
            <a:custGeom>
              <a:avLst/>
              <a:gdLst>
                <a:gd name="connsiteX0" fmla="*/ 0 w 530087"/>
                <a:gd name="connsiteY0" fmla="*/ 19 h 79532"/>
                <a:gd name="connsiteX1" fmla="*/ 92765 w 530087"/>
                <a:gd name="connsiteY1" fmla="*/ 26523 h 79532"/>
                <a:gd name="connsiteX2" fmla="*/ 185530 w 530087"/>
                <a:gd name="connsiteY2" fmla="*/ 26523 h 79532"/>
                <a:gd name="connsiteX3" fmla="*/ 384313 w 530087"/>
                <a:gd name="connsiteY3" fmla="*/ 19 h 79532"/>
                <a:gd name="connsiteX4" fmla="*/ 477078 w 530087"/>
                <a:gd name="connsiteY4" fmla="*/ 26523 h 79532"/>
                <a:gd name="connsiteX5" fmla="*/ 530087 w 530087"/>
                <a:gd name="connsiteY5" fmla="*/ 79532 h 7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087" h="79532">
                  <a:moveTo>
                    <a:pt x="0" y="19"/>
                  </a:moveTo>
                  <a:cubicBezTo>
                    <a:pt x="30922" y="8854"/>
                    <a:pt x="60738" y="23612"/>
                    <a:pt x="92765" y="26523"/>
                  </a:cubicBezTo>
                  <a:cubicBezTo>
                    <a:pt x="252925" y="41083"/>
                    <a:pt x="56709" y="-16417"/>
                    <a:pt x="185530" y="26523"/>
                  </a:cubicBezTo>
                  <a:cubicBezTo>
                    <a:pt x="251791" y="17688"/>
                    <a:pt x="317558" y="3532"/>
                    <a:pt x="384313" y="19"/>
                  </a:cubicBezTo>
                  <a:cubicBezTo>
                    <a:pt x="398683" y="-737"/>
                    <a:pt x="460071" y="20854"/>
                    <a:pt x="477078" y="26523"/>
                  </a:cubicBezTo>
                  <a:cubicBezTo>
                    <a:pt x="525053" y="58507"/>
                    <a:pt x="509711" y="38783"/>
                    <a:pt x="530087" y="7953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1350C2E-0901-4E6F-9195-7F487188886D}"/>
                </a:ext>
              </a:extLst>
            </p:cNvPr>
            <p:cNvSpPr/>
            <p:nvPr/>
          </p:nvSpPr>
          <p:spPr>
            <a:xfrm>
              <a:off x="1524000" y="6692348"/>
              <a:ext cx="291831" cy="238539"/>
            </a:xfrm>
            <a:custGeom>
              <a:avLst/>
              <a:gdLst>
                <a:gd name="connsiteX0" fmla="*/ 0 w 291831"/>
                <a:gd name="connsiteY0" fmla="*/ 238539 h 238539"/>
                <a:gd name="connsiteX1" fmla="*/ 66261 w 291831"/>
                <a:gd name="connsiteY1" fmla="*/ 198782 h 238539"/>
                <a:gd name="connsiteX2" fmla="*/ 79513 w 291831"/>
                <a:gd name="connsiteY2" fmla="*/ 145774 h 238539"/>
                <a:gd name="connsiteX3" fmla="*/ 106017 w 291831"/>
                <a:gd name="connsiteY3" fmla="*/ 119269 h 238539"/>
                <a:gd name="connsiteX4" fmla="*/ 198783 w 291831"/>
                <a:gd name="connsiteY4" fmla="*/ 132522 h 238539"/>
                <a:gd name="connsiteX5" fmla="*/ 225287 w 291831"/>
                <a:gd name="connsiteY5" fmla="*/ 106017 h 238539"/>
                <a:gd name="connsiteX6" fmla="*/ 265043 w 291831"/>
                <a:gd name="connsiteY6" fmla="*/ 92765 h 238539"/>
                <a:gd name="connsiteX7" fmla="*/ 291548 w 291831"/>
                <a:gd name="connsiteY7" fmla="*/ 53009 h 238539"/>
                <a:gd name="connsiteX8" fmla="*/ 278296 w 291831"/>
                <a:gd name="connsiteY8" fmla="*/ 0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831" h="238539">
                  <a:moveTo>
                    <a:pt x="0" y="238539"/>
                  </a:moveTo>
                  <a:cubicBezTo>
                    <a:pt x="22087" y="225287"/>
                    <a:pt x="49498" y="218339"/>
                    <a:pt x="66261" y="198782"/>
                  </a:cubicBezTo>
                  <a:cubicBezTo>
                    <a:pt x="78114" y="184954"/>
                    <a:pt x="71368" y="162064"/>
                    <a:pt x="79513" y="145774"/>
                  </a:cubicBezTo>
                  <a:cubicBezTo>
                    <a:pt x="85101" y="134599"/>
                    <a:pt x="97182" y="128104"/>
                    <a:pt x="106017" y="119269"/>
                  </a:cubicBezTo>
                  <a:cubicBezTo>
                    <a:pt x="136939" y="123687"/>
                    <a:pt x="167738" y="135971"/>
                    <a:pt x="198783" y="132522"/>
                  </a:cubicBezTo>
                  <a:cubicBezTo>
                    <a:pt x="211201" y="131142"/>
                    <a:pt x="214573" y="112445"/>
                    <a:pt x="225287" y="106017"/>
                  </a:cubicBezTo>
                  <a:cubicBezTo>
                    <a:pt x="237265" y="98830"/>
                    <a:pt x="251791" y="97182"/>
                    <a:pt x="265043" y="92765"/>
                  </a:cubicBezTo>
                  <a:cubicBezTo>
                    <a:pt x="273878" y="79513"/>
                    <a:pt x="289295" y="68776"/>
                    <a:pt x="291548" y="53009"/>
                  </a:cubicBezTo>
                  <a:cubicBezTo>
                    <a:pt x="294124" y="34979"/>
                    <a:pt x="278296" y="0"/>
                    <a:pt x="2782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4E82E18-6BE1-477A-A28D-4AA2E7532350}"/>
                </a:ext>
              </a:extLst>
            </p:cNvPr>
            <p:cNvSpPr/>
            <p:nvPr/>
          </p:nvSpPr>
          <p:spPr>
            <a:xfrm>
              <a:off x="2766925" y="6624321"/>
              <a:ext cx="122287" cy="57740"/>
            </a:xfrm>
            <a:custGeom>
              <a:avLst/>
              <a:gdLst>
                <a:gd name="connsiteX0" fmla="*/ 2779 w 122287"/>
                <a:gd name="connsiteY0" fmla="*/ 1766 h 57740"/>
                <a:gd name="connsiteX1" fmla="*/ 69040 w 122287"/>
                <a:gd name="connsiteY1" fmla="*/ 54775 h 57740"/>
                <a:gd name="connsiteX2" fmla="*/ 122049 w 122287"/>
                <a:gd name="connsiteY2" fmla="*/ 41522 h 57740"/>
                <a:gd name="connsiteX3" fmla="*/ 42536 w 122287"/>
                <a:gd name="connsiteY3" fmla="*/ 1766 h 57740"/>
                <a:gd name="connsiteX4" fmla="*/ 2779 w 122287"/>
                <a:gd name="connsiteY4" fmla="*/ 15018 h 57740"/>
                <a:gd name="connsiteX5" fmla="*/ 16032 w 122287"/>
                <a:gd name="connsiteY5" fmla="*/ 15018 h 57740"/>
                <a:gd name="connsiteX6" fmla="*/ 2779 w 122287"/>
                <a:gd name="connsiteY6" fmla="*/ 1766 h 5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287" h="57740">
                  <a:moveTo>
                    <a:pt x="2779" y="1766"/>
                  </a:moveTo>
                  <a:cubicBezTo>
                    <a:pt x="11614" y="8392"/>
                    <a:pt x="42206" y="45831"/>
                    <a:pt x="69040" y="54775"/>
                  </a:cubicBezTo>
                  <a:cubicBezTo>
                    <a:pt x="86319" y="60535"/>
                    <a:pt x="116290" y="58801"/>
                    <a:pt x="122049" y="41522"/>
                  </a:cubicBezTo>
                  <a:cubicBezTo>
                    <a:pt x="127187" y="26109"/>
                    <a:pt x="47834" y="3532"/>
                    <a:pt x="42536" y="1766"/>
                  </a:cubicBezTo>
                  <a:cubicBezTo>
                    <a:pt x="29284" y="6183"/>
                    <a:pt x="-609" y="1466"/>
                    <a:pt x="2779" y="15018"/>
                  </a:cubicBezTo>
                  <a:cubicBezTo>
                    <a:pt x="5796" y="27085"/>
                    <a:pt x="126547" y="103431"/>
                    <a:pt x="16032" y="15018"/>
                  </a:cubicBezTo>
                  <a:cubicBezTo>
                    <a:pt x="8319" y="8847"/>
                    <a:pt x="-6056" y="-4860"/>
                    <a:pt x="2779" y="176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9CECCBB5-5D5D-4797-A2FE-371CF1B64DA9}"/>
                </a:ext>
              </a:extLst>
            </p:cNvPr>
            <p:cNvSpPr/>
            <p:nvPr/>
          </p:nvSpPr>
          <p:spPr>
            <a:xfrm>
              <a:off x="3193774" y="6453809"/>
              <a:ext cx="278296" cy="106423"/>
            </a:xfrm>
            <a:custGeom>
              <a:avLst/>
              <a:gdLst>
                <a:gd name="connsiteX0" fmla="*/ 278296 w 278296"/>
                <a:gd name="connsiteY0" fmla="*/ 0 h 106423"/>
                <a:gd name="connsiteX1" fmla="*/ 145774 w 278296"/>
                <a:gd name="connsiteY1" fmla="*/ 39756 h 106423"/>
                <a:gd name="connsiteX2" fmla="*/ 106017 w 278296"/>
                <a:gd name="connsiteY2" fmla="*/ 66261 h 106423"/>
                <a:gd name="connsiteX3" fmla="*/ 79513 w 278296"/>
                <a:gd name="connsiteY3" fmla="*/ 39756 h 106423"/>
                <a:gd name="connsiteX4" fmla="*/ 39756 w 278296"/>
                <a:gd name="connsiteY4" fmla="*/ 53008 h 106423"/>
                <a:gd name="connsiteX5" fmla="*/ 0 w 278296"/>
                <a:gd name="connsiteY5" fmla="*/ 106017 h 10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296" h="106423">
                  <a:moveTo>
                    <a:pt x="278296" y="0"/>
                  </a:moveTo>
                  <a:cubicBezTo>
                    <a:pt x="234122" y="13252"/>
                    <a:pt x="188819" y="23200"/>
                    <a:pt x="145774" y="39756"/>
                  </a:cubicBezTo>
                  <a:cubicBezTo>
                    <a:pt x="130908" y="45474"/>
                    <a:pt x="121944" y="66261"/>
                    <a:pt x="106017" y="66261"/>
                  </a:cubicBezTo>
                  <a:cubicBezTo>
                    <a:pt x="93523" y="66261"/>
                    <a:pt x="88348" y="48591"/>
                    <a:pt x="79513" y="39756"/>
                  </a:cubicBezTo>
                  <a:cubicBezTo>
                    <a:pt x="66261" y="44173"/>
                    <a:pt x="48482" y="42100"/>
                    <a:pt x="39756" y="53008"/>
                  </a:cubicBezTo>
                  <a:cubicBezTo>
                    <a:pt x="-9508" y="114588"/>
                    <a:pt x="61146" y="106017"/>
                    <a:pt x="0" y="1060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81282E1-5B13-4C2D-AA88-8A1F14420CB3}"/>
                </a:ext>
              </a:extLst>
            </p:cNvPr>
            <p:cNvSpPr/>
            <p:nvPr/>
          </p:nvSpPr>
          <p:spPr>
            <a:xfrm>
              <a:off x="3458817" y="6265132"/>
              <a:ext cx="424070" cy="56155"/>
            </a:xfrm>
            <a:custGeom>
              <a:avLst/>
              <a:gdLst>
                <a:gd name="connsiteX0" fmla="*/ 424070 w 424070"/>
                <a:gd name="connsiteY0" fmla="*/ 16398 h 56155"/>
                <a:gd name="connsiteX1" fmla="*/ 26505 w 424070"/>
                <a:gd name="connsiteY1" fmla="*/ 16398 h 56155"/>
                <a:gd name="connsiteX2" fmla="*/ 0 w 424070"/>
                <a:gd name="connsiteY2" fmla="*/ 56155 h 5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070" h="56155">
                  <a:moveTo>
                    <a:pt x="424070" y="16398"/>
                  </a:moveTo>
                  <a:cubicBezTo>
                    <a:pt x="280059" y="3306"/>
                    <a:pt x="179802" y="-12802"/>
                    <a:pt x="26505" y="16398"/>
                  </a:cubicBezTo>
                  <a:cubicBezTo>
                    <a:pt x="10859" y="19378"/>
                    <a:pt x="0" y="56155"/>
                    <a:pt x="0" y="5615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95B3C3E-3C1A-4DDD-B554-F61F4ECA97DB}"/>
                </a:ext>
              </a:extLst>
            </p:cNvPr>
            <p:cNvSpPr/>
            <p:nvPr/>
          </p:nvSpPr>
          <p:spPr>
            <a:xfrm>
              <a:off x="3790122" y="6003235"/>
              <a:ext cx="450574" cy="119269"/>
            </a:xfrm>
            <a:custGeom>
              <a:avLst/>
              <a:gdLst>
                <a:gd name="connsiteX0" fmla="*/ 450574 w 450574"/>
                <a:gd name="connsiteY0" fmla="*/ 119269 h 119269"/>
                <a:gd name="connsiteX1" fmla="*/ 304800 w 450574"/>
                <a:gd name="connsiteY1" fmla="*/ 66261 h 119269"/>
                <a:gd name="connsiteX2" fmla="*/ 291548 w 450574"/>
                <a:gd name="connsiteY2" fmla="*/ 0 h 119269"/>
                <a:gd name="connsiteX3" fmla="*/ 265043 w 450574"/>
                <a:gd name="connsiteY3" fmla="*/ 26504 h 119269"/>
                <a:gd name="connsiteX4" fmla="*/ 185530 w 450574"/>
                <a:gd name="connsiteY4" fmla="*/ 92765 h 119269"/>
                <a:gd name="connsiteX5" fmla="*/ 172278 w 450574"/>
                <a:gd name="connsiteY5" fmla="*/ 53008 h 119269"/>
                <a:gd name="connsiteX6" fmla="*/ 132521 w 450574"/>
                <a:gd name="connsiteY6" fmla="*/ 39756 h 119269"/>
                <a:gd name="connsiteX7" fmla="*/ 0 w 450574"/>
                <a:gd name="connsiteY7" fmla="*/ 39756 h 11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0574" h="119269">
                  <a:moveTo>
                    <a:pt x="450574" y="119269"/>
                  </a:moveTo>
                  <a:cubicBezTo>
                    <a:pt x="401983" y="101600"/>
                    <a:pt x="346163" y="97283"/>
                    <a:pt x="304800" y="66261"/>
                  </a:cubicBezTo>
                  <a:cubicBezTo>
                    <a:pt x="286780" y="52746"/>
                    <a:pt x="307475" y="15927"/>
                    <a:pt x="291548" y="0"/>
                  </a:cubicBezTo>
                  <a:lnTo>
                    <a:pt x="265043" y="26504"/>
                  </a:lnTo>
                  <a:cubicBezTo>
                    <a:pt x="232779" y="123296"/>
                    <a:pt x="265643" y="112793"/>
                    <a:pt x="185530" y="92765"/>
                  </a:cubicBezTo>
                  <a:cubicBezTo>
                    <a:pt x="181113" y="79513"/>
                    <a:pt x="182156" y="62886"/>
                    <a:pt x="172278" y="53008"/>
                  </a:cubicBezTo>
                  <a:cubicBezTo>
                    <a:pt x="162400" y="43130"/>
                    <a:pt x="146449" y="40827"/>
                    <a:pt x="132521" y="39756"/>
                  </a:cubicBezTo>
                  <a:cubicBezTo>
                    <a:pt x="88477" y="36368"/>
                    <a:pt x="44174" y="39756"/>
                    <a:pt x="0" y="397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0BB7FEBC-2DE9-4F09-ACB0-D592E3AF08DB}"/>
                </a:ext>
              </a:extLst>
            </p:cNvPr>
            <p:cNvSpPr/>
            <p:nvPr/>
          </p:nvSpPr>
          <p:spPr>
            <a:xfrm>
              <a:off x="752409" y="3945902"/>
              <a:ext cx="981101" cy="410870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08C8123-0BBD-4D6B-B8DA-056F67ED13B7}"/>
                </a:ext>
              </a:extLst>
            </p:cNvPr>
            <p:cNvSpPr/>
            <p:nvPr/>
          </p:nvSpPr>
          <p:spPr>
            <a:xfrm>
              <a:off x="9090991" y="5512904"/>
              <a:ext cx="609600" cy="225323"/>
            </a:xfrm>
            <a:custGeom>
              <a:avLst/>
              <a:gdLst>
                <a:gd name="connsiteX0" fmla="*/ 0 w 609600"/>
                <a:gd name="connsiteY0" fmla="*/ 159026 h 225323"/>
                <a:gd name="connsiteX1" fmla="*/ 172279 w 609600"/>
                <a:gd name="connsiteY1" fmla="*/ 106018 h 225323"/>
                <a:gd name="connsiteX2" fmla="*/ 278296 w 609600"/>
                <a:gd name="connsiteY2" fmla="*/ 79513 h 225323"/>
                <a:gd name="connsiteX3" fmla="*/ 410818 w 609600"/>
                <a:gd name="connsiteY3" fmla="*/ 92766 h 225323"/>
                <a:gd name="connsiteX4" fmla="*/ 477079 w 609600"/>
                <a:gd name="connsiteY4" fmla="*/ 106018 h 225323"/>
                <a:gd name="connsiteX5" fmla="*/ 530087 w 609600"/>
                <a:gd name="connsiteY5" fmla="*/ 145774 h 225323"/>
                <a:gd name="connsiteX6" fmla="*/ 569844 w 609600"/>
                <a:gd name="connsiteY6" fmla="*/ 172279 h 225323"/>
                <a:gd name="connsiteX7" fmla="*/ 516835 w 609600"/>
                <a:gd name="connsiteY7" fmla="*/ 39757 h 225323"/>
                <a:gd name="connsiteX8" fmla="*/ 463826 w 609600"/>
                <a:gd name="connsiteY8" fmla="*/ 13253 h 225323"/>
                <a:gd name="connsiteX9" fmla="*/ 516835 w 609600"/>
                <a:gd name="connsiteY9" fmla="*/ 0 h 225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" h="225323">
                  <a:moveTo>
                    <a:pt x="0" y="159026"/>
                  </a:moveTo>
                  <a:cubicBezTo>
                    <a:pt x="57426" y="141357"/>
                    <a:pt x="117233" y="130100"/>
                    <a:pt x="172279" y="106018"/>
                  </a:cubicBezTo>
                  <a:cubicBezTo>
                    <a:pt x="277097" y="60160"/>
                    <a:pt x="134605" y="50775"/>
                    <a:pt x="278296" y="79513"/>
                  </a:cubicBezTo>
                  <a:cubicBezTo>
                    <a:pt x="328370" y="179664"/>
                    <a:pt x="273518" y="113889"/>
                    <a:pt x="410818" y="92766"/>
                  </a:cubicBezTo>
                  <a:cubicBezTo>
                    <a:pt x="433080" y="89341"/>
                    <a:pt x="454992" y="101601"/>
                    <a:pt x="477079" y="106018"/>
                  </a:cubicBezTo>
                  <a:cubicBezTo>
                    <a:pt x="494748" y="119270"/>
                    <a:pt x="513670" y="130999"/>
                    <a:pt x="530087" y="145774"/>
                  </a:cubicBezTo>
                  <a:cubicBezTo>
                    <a:pt x="603265" y="211634"/>
                    <a:pt x="645025" y="272521"/>
                    <a:pt x="569844" y="172279"/>
                  </a:cubicBezTo>
                  <a:cubicBezTo>
                    <a:pt x="557438" y="135059"/>
                    <a:pt x="534438" y="62389"/>
                    <a:pt x="516835" y="39757"/>
                  </a:cubicBezTo>
                  <a:cubicBezTo>
                    <a:pt x="504706" y="24163"/>
                    <a:pt x="463826" y="33008"/>
                    <a:pt x="463826" y="13253"/>
                  </a:cubicBezTo>
                  <a:cubicBezTo>
                    <a:pt x="463826" y="-4961"/>
                    <a:pt x="499165" y="4418"/>
                    <a:pt x="51683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92F0623-B864-4591-AB93-A8B8D206BA7B}"/>
                </a:ext>
              </a:extLst>
            </p:cNvPr>
            <p:cNvSpPr/>
            <p:nvPr/>
          </p:nvSpPr>
          <p:spPr>
            <a:xfrm>
              <a:off x="9780104" y="5539409"/>
              <a:ext cx="79776" cy="185530"/>
            </a:xfrm>
            <a:custGeom>
              <a:avLst/>
              <a:gdLst>
                <a:gd name="connsiteX0" fmla="*/ 0 w 79776"/>
                <a:gd name="connsiteY0" fmla="*/ 185530 h 185530"/>
                <a:gd name="connsiteX1" fmla="*/ 79513 w 79776"/>
                <a:gd name="connsiteY1" fmla="*/ 0 h 18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76" h="185530">
                  <a:moveTo>
                    <a:pt x="0" y="185530"/>
                  </a:moveTo>
                  <a:cubicBezTo>
                    <a:pt x="88604" y="37857"/>
                    <a:pt x="79513" y="104523"/>
                    <a:pt x="7951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0F00165E-4F4E-41DD-A40C-AF70070EC94F}"/>
                </a:ext>
              </a:extLst>
            </p:cNvPr>
            <p:cNvSpPr/>
            <p:nvPr/>
          </p:nvSpPr>
          <p:spPr>
            <a:xfrm>
              <a:off x="9899374" y="5685183"/>
              <a:ext cx="689113" cy="159026"/>
            </a:xfrm>
            <a:custGeom>
              <a:avLst/>
              <a:gdLst>
                <a:gd name="connsiteX0" fmla="*/ 689113 w 689113"/>
                <a:gd name="connsiteY0" fmla="*/ 53008 h 159026"/>
                <a:gd name="connsiteX1" fmla="*/ 503583 w 689113"/>
                <a:gd name="connsiteY1" fmla="*/ 106017 h 159026"/>
                <a:gd name="connsiteX2" fmla="*/ 450574 w 689113"/>
                <a:gd name="connsiteY2" fmla="*/ 26504 h 159026"/>
                <a:gd name="connsiteX3" fmla="*/ 424069 w 689113"/>
                <a:gd name="connsiteY3" fmla="*/ 0 h 159026"/>
                <a:gd name="connsiteX4" fmla="*/ 371061 w 689113"/>
                <a:gd name="connsiteY4" fmla="*/ 92765 h 159026"/>
                <a:gd name="connsiteX5" fmla="*/ 212035 w 689113"/>
                <a:gd name="connsiteY5" fmla="*/ 79513 h 159026"/>
                <a:gd name="connsiteX6" fmla="*/ 185530 w 689113"/>
                <a:gd name="connsiteY6" fmla="*/ 26504 h 159026"/>
                <a:gd name="connsiteX7" fmla="*/ 106017 w 689113"/>
                <a:gd name="connsiteY7" fmla="*/ 106017 h 159026"/>
                <a:gd name="connsiteX8" fmla="*/ 53009 w 689113"/>
                <a:gd name="connsiteY8" fmla="*/ 145774 h 159026"/>
                <a:gd name="connsiteX9" fmla="*/ 0 w 689113"/>
                <a:gd name="connsiteY9" fmla="*/ 159026 h 159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9113" h="159026">
                  <a:moveTo>
                    <a:pt x="689113" y="53008"/>
                  </a:moveTo>
                  <a:cubicBezTo>
                    <a:pt x="627270" y="70678"/>
                    <a:pt x="567508" y="113120"/>
                    <a:pt x="503583" y="106017"/>
                  </a:cubicBezTo>
                  <a:cubicBezTo>
                    <a:pt x="471924" y="102499"/>
                    <a:pt x="473099" y="49028"/>
                    <a:pt x="450574" y="26504"/>
                  </a:cubicBezTo>
                  <a:lnTo>
                    <a:pt x="424069" y="0"/>
                  </a:lnTo>
                  <a:cubicBezTo>
                    <a:pt x="406400" y="30922"/>
                    <a:pt x="401392" y="74100"/>
                    <a:pt x="371061" y="92765"/>
                  </a:cubicBezTo>
                  <a:cubicBezTo>
                    <a:pt x="289101" y="143202"/>
                    <a:pt x="263916" y="114100"/>
                    <a:pt x="212035" y="79513"/>
                  </a:cubicBezTo>
                  <a:cubicBezTo>
                    <a:pt x="203200" y="61843"/>
                    <a:pt x="205087" y="29298"/>
                    <a:pt x="185530" y="26504"/>
                  </a:cubicBezTo>
                  <a:cubicBezTo>
                    <a:pt x="97686" y="13954"/>
                    <a:pt x="132623" y="74089"/>
                    <a:pt x="106017" y="106017"/>
                  </a:cubicBezTo>
                  <a:cubicBezTo>
                    <a:pt x="91878" y="122985"/>
                    <a:pt x="72764" y="135896"/>
                    <a:pt x="53009" y="145774"/>
                  </a:cubicBezTo>
                  <a:cubicBezTo>
                    <a:pt x="36718" y="153919"/>
                    <a:pt x="0" y="159026"/>
                    <a:pt x="0" y="15902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6D48543-53A0-4E32-A424-CC610D43C401}"/>
                </a:ext>
              </a:extLst>
            </p:cNvPr>
            <p:cNvSpPr/>
            <p:nvPr/>
          </p:nvSpPr>
          <p:spPr>
            <a:xfrm>
              <a:off x="10442713" y="5817704"/>
              <a:ext cx="503583" cy="119270"/>
            </a:xfrm>
            <a:custGeom>
              <a:avLst/>
              <a:gdLst>
                <a:gd name="connsiteX0" fmla="*/ 503583 w 503583"/>
                <a:gd name="connsiteY0" fmla="*/ 0 h 119270"/>
                <a:gd name="connsiteX1" fmla="*/ 291548 w 503583"/>
                <a:gd name="connsiteY1" fmla="*/ 13253 h 119270"/>
                <a:gd name="connsiteX2" fmla="*/ 251791 w 503583"/>
                <a:gd name="connsiteY2" fmla="*/ 39757 h 119270"/>
                <a:gd name="connsiteX3" fmla="*/ 53009 w 503583"/>
                <a:gd name="connsiteY3" fmla="*/ 53009 h 119270"/>
                <a:gd name="connsiteX4" fmla="*/ 39757 w 503583"/>
                <a:gd name="connsiteY4" fmla="*/ 106018 h 119270"/>
                <a:gd name="connsiteX5" fmla="*/ 0 w 503583"/>
                <a:gd name="connsiteY5" fmla="*/ 119270 h 119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3583" h="119270">
                  <a:moveTo>
                    <a:pt x="503583" y="0"/>
                  </a:moveTo>
                  <a:cubicBezTo>
                    <a:pt x="432905" y="4418"/>
                    <a:pt x="361498" y="2208"/>
                    <a:pt x="291548" y="13253"/>
                  </a:cubicBezTo>
                  <a:cubicBezTo>
                    <a:pt x="275816" y="15737"/>
                    <a:pt x="267501" y="37139"/>
                    <a:pt x="251791" y="39757"/>
                  </a:cubicBezTo>
                  <a:cubicBezTo>
                    <a:pt x="186287" y="50674"/>
                    <a:pt x="119270" y="48592"/>
                    <a:pt x="53009" y="53009"/>
                  </a:cubicBezTo>
                  <a:cubicBezTo>
                    <a:pt x="48592" y="70679"/>
                    <a:pt x="51135" y="91796"/>
                    <a:pt x="39757" y="106018"/>
                  </a:cubicBezTo>
                  <a:cubicBezTo>
                    <a:pt x="31031" y="116926"/>
                    <a:pt x="0" y="119270"/>
                    <a:pt x="0" y="1192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8149C887-F06E-4F2D-A279-23330CA82697}"/>
                </a:ext>
              </a:extLst>
            </p:cNvPr>
            <p:cNvSpPr/>
            <p:nvPr/>
          </p:nvSpPr>
          <p:spPr>
            <a:xfrm>
              <a:off x="11105322" y="5420139"/>
              <a:ext cx="1007165" cy="251819"/>
            </a:xfrm>
            <a:custGeom>
              <a:avLst/>
              <a:gdLst>
                <a:gd name="connsiteX0" fmla="*/ 1007165 w 1007165"/>
                <a:gd name="connsiteY0" fmla="*/ 145774 h 251819"/>
                <a:gd name="connsiteX1" fmla="*/ 795130 w 1007165"/>
                <a:gd name="connsiteY1" fmla="*/ 159026 h 251819"/>
                <a:gd name="connsiteX2" fmla="*/ 715617 w 1007165"/>
                <a:gd name="connsiteY2" fmla="*/ 198783 h 251819"/>
                <a:gd name="connsiteX3" fmla="*/ 675861 w 1007165"/>
                <a:gd name="connsiteY3" fmla="*/ 185531 h 251819"/>
                <a:gd name="connsiteX4" fmla="*/ 609600 w 1007165"/>
                <a:gd name="connsiteY4" fmla="*/ 145774 h 251819"/>
                <a:gd name="connsiteX5" fmla="*/ 596348 w 1007165"/>
                <a:gd name="connsiteY5" fmla="*/ 106018 h 251819"/>
                <a:gd name="connsiteX6" fmla="*/ 569843 w 1007165"/>
                <a:gd name="connsiteY6" fmla="*/ 145774 h 251819"/>
                <a:gd name="connsiteX7" fmla="*/ 357808 w 1007165"/>
                <a:gd name="connsiteY7" fmla="*/ 132522 h 251819"/>
                <a:gd name="connsiteX8" fmla="*/ 265043 w 1007165"/>
                <a:gd name="connsiteY8" fmla="*/ 106018 h 251819"/>
                <a:gd name="connsiteX9" fmla="*/ 238539 w 1007165"/>
                <a:gd name="connsiteY9" fmla="*/ 66261 h 251819"/>
                <a:gd name="connsiteX10" fmla="*/ 198782 w 1007165"/>
                <a:gd name="connsiteY10" fmla="*/ 39757 h 251819"/>
                <a:gd name="connsiteX11" fmla="*/ 172278 w 1007165"/>
                <a:gd name="connsiteY11" fmla="*/ 79513 h 251819"/>
                <a:gd name="connsiteX12" fmla="*/ 132521 w 1007165"/>
                <a:gd name="connsiteY12" fmla="*/ 198783 h 251819"/>
                <a:gd name="connsiteX13" fmla="*/ 185530 w 1007165"/>
                <a:gd name="connsiteY13" fmla="*/ 79513 h 251819"/>
                <a:gd name="connsiteX14" fmla="*/ 198782 w 1007165"/>
                <a:gd name="connsiteY14" fmla="*/ 26504 h 251819"/>
                <a:gd name="connsiteX15" fmla="*/ 159026 w 1007165"/>
                <a:gd name="connsiteY15" fmla="*/ 0 h 251819"/>
                <a:gd name="connsiteX16" fmla="*/ 53008 w 1007165"/>
                <a:gd name="connsiteY16" fmla="*/ 53009 h 251819"/>
                <a:gd name="connsiteX17" fmla="*/ 26504 w 1007165"/>
                <a:gd name="connsiteY17" fmla="*/ 92765 h 251819"/>
                <a:gd name="connsiteX18" fmla="*/ 0 w 1007165"/>
                <a:gd name="connsiteY18" fmla="*/ 119270 h 25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7165" h="251819">
                  <a:moveTo>
                    <a:pt x="1007165" y="145774"/>
                  </a:moveTo>
                  <a:cubicBezTo>
                    <a:pt x="936487" y="150191"/>
                    <a:pt x="863363" y="140072"/>
                    <a:pt x="795130" y="159026"/>
                  </a:cubicBezTo>
                  <a:cubicBezTo>
                    <a:pt x="647412" y="200059"/>
                    <a:pt x="892036" y="242887"/>
                    <a:pt x="715617" y="198783"/>
                  </a:cubicBezTo>
                  <a:cubicBezTo>
                    <a:pt x="693273" y="288159"/>
                    <a:pt x="713469" y="251344"/>
                    <a:pt x="675861" y="185531"/>
                  </a:cubicBezTo>
                  <a:cubicBezTo>
                    <a:pt x="658740" y="155569"/>
                    <a:pt x="639676" y="155799"/>
                    <a:pt x="609600" y="145774"/>
                  </a:cubicBezTo>
                  <a:cubicBezTo>
                    <a:pt x="605183" y="132522"/>
                    <a:pt x="610317" y="106018"/>
                    <a:pt x="596348" y="106018"/>
                  </a:cubicBezTo>
                  <a:cubicBezTo>
                    <a:pt x="580421" y="106018"/>
                    <a:pt x="585673" y="144015"/>
                    <a:pt x="569843" y="145774"/>
                  </a:cubicBezTo>
                  <a:cubicBezTo>
                    <a:pt x="499460" y="153594"/>
                    <a:pt x="428486" y="136939"/>
                    <a:pt x="357808" y="132522"/>
                  </a:cubicBezTo>
                  <a:cubicBezTo>
                    <a:pt x="354345" y="131656"/>
                    <a:pt x="273684" y="112931"/>
                    <a:pt x="265043" y="106018"/>
                  </a:cubicBezTo>
                  <a:cubicBezTo>
                    <a:pt x="252606" y="96068"/>
                    <a:pt x="249801" y="77523"/>
                    <a:pt x="238539" y="66261"/>
                  </a:cubicBezTo>
                  <a:cubicBezTo>
                    <a:pt x="227277" y="54999"/>
                    <a:pt x="212034" y="48592"/>
                    <a:pt x="198782" y="39757"/>
                  </a:cubicBezTo>
                  <a:cubicBezTo>
                    <a:pt x="189947" y="53009"/>
                    <a:pt x="178404" y="64811"/>
                    <a:pt x="172278" y="79513"/>
                  </a:cubicBezTo>
                  <a:cubicBezTo>
                    <a:pt x="156160" y="118197"/>
                    <a:pt x="115501" y="237078"/>
                    <a:pt x="132521" y="198783"/>
                  </a:cubicBezTo>
                  <a:cubicBezTo>
                    <a:pt x="150191" y="159026"/>
                    <a:pt x="169912" y="120120"/>
                    <a:pt x="185530" y="79513"/>
                  </a:cubicBezTo>
                  <a:cubicBezTo>
                    <a:pt x="192068" y="62514"/>
                    <a:pt x="194365" y="44174"/>
                    <a:pt x="198782" y="26504"/>
                  </a:cubicBezTo>
                  <a:cubicBezTo>
                    <a:pt x="185530" y="17669"/>
                    <a:pt x="174953" y="0"/>
                    <a:pt x="159026" y="0"/>
                  </a:cubicBezTo>
                  <a:cubicBezTo>
                    <a:pt x="112711" y="0"/>
                    <a:pt x="79120" y="20369"/>
                    <a:pt x="53008" y="53009"/>
                  </a:cubicBezTo>
                  <a:cubicBezTo>
                    <a:pt x="43059" y="65446"/>
                    <a:pt x="36453" y="80328"/>
                    <a:pt x="26504" y="92765"/>
                  </a:cubicBezTo>
                  <a:cubicBezTo>
                    <a:pt x="18699" y="102521"/>
                    <a:pt x="0" y="119270"/>
                    <a:pt x="0" y="1192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55FB408-3873-4A60-BB77-238816ABFB34}"/>
                </a:ext>
              </a:extLst>
            </p:cNvPr>
            <p:cNvSpPr/>
            <p:nvPr/>
          </p:nvSpPr>
          <p:spPr>
            <a:xfrm>
              <a:off x="6029739" y="6771861"/>
              <a:ext cx="281437" cy="185530"/>
            </a:xfrm>
            <a:custGeom>
              <a:avLst/>
              <a:gdLst>
                <a:gd name="connsiteX0" fmla="*/ 0 w 281437"/>
                <a:gd name="connsiteY0" fmla="*/ 185530 h 185530"/>
                <a:gd name="connsiteX1" fmla="*/ 13252 w 281437"/>
                <a:gd name="connsiteY1" fmla="*/ 106017 h 185530"/>
                <a:gd name="connsiteX2" fmla="*/ 79513 w 281437"/>
                <a:gd name="connsiteY2" fmla="*/ 79513 h 185530"/>
                <a:gd name="connsiteX3" fmla="*/ 185531 w 281437"/>
                <a:gd name="connsiteY3" fmla="*/ 53009 h 185530"/>
                <a:gd name="connsiteX4" fmla="*/ 225287 w 281437"/>
                <a:gd name="connsiteY4" fmla="*/ 39756 h 185530"/>
                <a:gd name="connsiteX5" fmla="*/ 278296 w 281437"/>
                <a:gd name="connsiteY5" fmla="*/ 26504 h 185530"/>
                <a:gd name="connsiteX6" fmla="*/ 278296 w 281437"/>
                <a:gd name="connsiteY6" fmla="*/ 0 h 18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437" h="185530">
                  <a:moveTo>
                    <a:pt x="0" y="185530"/>
                  </a:moveTo>
                  <a:cubicBezTo>
                    <a:pt x="4417" y="159026"/>
                    <a:pt x="-2870" y="127513"/>
                    <a:pt x="13252" y="106017"/>
                  </a:cubicBezTo>
                  <a:cubicBezTo>
                    <a:pt x="27525" y="86986"/>
                    <a:pt x="56777" y="86509"/>
                    <a:pt x="79513" y="79513"/>
                  </a:cubicBezTo>
                  <a:cubicBezTo>
                    <a:pt x="114329" y="68801"/>
                    <a:pt x="150388" y="62594"/>
                    <a:pt x="185531" y="53009"/>
                  </a:cubicBezTo>
                  <a:cubicBezTo>
                    <a:pt x="199008" y="49333"/>
                    <a:pt x="211856" y="43594"/>
                    <a:pt x="225287" y="39756"/>
                  </a:cubicBezTo>
                  <a:cubicBezTo>
                    <a:pt x="242800" y="34752"/>
                    <a:pt x="263725" y="37432"/>
                    <a:pt x="278296" y="26504"/>
                  </a:cubicBezTo>
                  <a:cubicBezTo>
                    <a:pt x="285364" y="21203"/>
                    <a:pt x="278296" y="8835"/>
                    <a:pt x="2782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D29C84DD-577A-480B-9FA1-9F5B8A3ADAA8}"/>
                </a:ext>
              </a:extLst>
            </p:cNvPr>
            <p:cNvSpPr/>
            <p:nvPr/>
          </p:nvSpPr>
          <p:spPr>
            <a:xfrm>
              <a:off x="6361043" y="6714507"/>
              <a:ext cx="675861" cy="203128"/>
            </a:xfrm>
            <a:custGeom>
              <a:avLst/>
              <a:gdLst>
                <a:gd name="connsiteX0" fmla="*/ 0 w 675861"/>
                <a:gd name="connsiteY0" fmla="*/ 203128 h 203128"/>
                <a:gd name="connsiteX1" fmla="*/ 132522 w 675861"/>
                <a:gd name="connsiteY1" fmla="*/ 110363 h 203128"/>
                <a:gd name="connsiteX2" fmla="*/ 238540 w 675861"/>
                <a:gd name="connsiteY2" fmla="*/ 17597 h 203128"/>
                <a:gd name="connsiteX3" fmla="*/ 291548 w 675861"/>
                <a:gd name="connsiteY3" fmla="*/ 44102 h 203128"/>
                <a:gd name="connsiteX4" fmla="*/ 384314 w 675861"/>
                <a:gd name="connsiteY4" fmla="*/ 110363 h 203128"/>
                <a:gd name="connsiteX5" fmla="*/ 556592 w 675861"/>
                <a:gd name="connsiteY5" fmla="*/ 44102 h 203128"/>
                <a:gd name="connsiteX6" fmla="*/ 583096 w 675861"/>
                <a:gd name="connsiteY6" fmla="*/ 4345 h 203128"/>
                <a:gd name="connsiteX7" fmla="*/ 675861 w 675861"/>
                <a:gd name="connsiteY7" fmla="*/ 4345 h 20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5861" h="203128">
                  <a:moveTo>
                    <a:pt x="0" y="203128"/>
                  </a:moveTo>
                  <a:cubicBezTo>
                    <a:pt x="44174" y="172206"/>
                    <a:pt x="93009" y="147054"/>
                    <a:pt x="132522" y="110363"/>
                  </a:cubicBezTo>
                  <a:cubicBezTo>
                    <a:pt x="248782" y="2408"/>
                    <a:pt x="124239" y="46174"/>
                    <a:pt x="238540" y="17597"/>
                  </a:cubicBezTo>
                  <a:cubicBezTo>
                    <a:pt x="256209" y="26432"/>
                    <a:pt x="275744" y="32249"/>
                    <a:pt x="291548" y="44102"/>
                  </a:cubicBezTo>
                  <a:cubicBezTo>
                    <a:pt x="392165" y="119565"/>
                    <a:pt x="299759" y="82176"/>
                    <a:pt x="384314" y="110363"/>
                  </a:cubicBezTo>
                  <a:cubicBezTo>
                    <a:pt x="460546" y="95116"/>
                    <a:pt x="480897" y="97088"/>
                    <a:pt x="556592" y="44102"/>
                  </a:cubicBezTo>
                  <a:cubicBezTo>
                    <a:pt x="569640" y="34968"/>
                    <a:pt x="567986" y="9382"/>
                    <a:pt x="583096" y="4345"/>
                  </a:cubicBezTo>
                  <a:cubicBezTo>
                    <a:pt x="612431" y="-5433"/>
                    <a:pt x="644939" y="4345"/>
                    <a:pt x="675861" y="434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7F3F47C3-450E-455A-8FCD-A160EF069C1A}"/>
                </a:ext>
              </a:extLst>
            </p:cNvPr>
            <p:cNvSpPr/>
            <p:nvPr/>
          </p:nvSpPr>
          <p:spPr>
            <a:xfrm>
              <a:off x="7156174" y="6447547"/>
              <a:ext cx="1550504" cy="390575"/>
            </a:xfrm>
            <a:custGeom>
              <a:avLst/>
              <a:gdLst>
                <a:gd name="connsiteX0" fmla="*/ 0 w 1550504"/>
                <a:gd name="connsiteY0" fmla="*/ 297810 h 390575"/>
                <a:gd name="connsiteX1" fmla="*/ 689113 w 1550504"/>
                <a:gd name="connsiteY1" fmla="*/ 364070 h 390575"/>
                <a:gd name="connsiteX2" fmla="*/ 728869 w 1550504"/>
                <a:gd name="connsiteY2" fmla="*/ 390575 h 390575"/>
                <a:gd name="connsiteX3" fmla="*/ 768626 w 1550504"/>
                <a:gd name="connsiteY3" fmla="*/ 364070 h 390575"/>
                <a:gd name="connsiteX4" fmla="*/ 874643 w 1550504"/>
                <a:gd name="connsiteY4" fmla="*/ 337566 h 390575"/>
                <a:gd name="connsiteX5" fmla="*/ 940904 w 1550504"/>
                <a:gd name="connsiteY5" fmla="*/ 191792 h 390575"/>
                <a:gd name="connsiteX6" fmla="*/ 1073426 w 1550504"/>
                <a:gd name="connsiteY6" fmla="*/ 138783 h 390575"/>
                <a:gd name="connsiteX7" fmla="*/ 1205948 w 1550504"/>
                <a:gd name="connsiteY7" fmla="*/ 99027 h 390575"/>
                <a:gd name="connsiteX8" fmla="*/ 1232452 w 1550504"/>
                <a:gd name="connsiteY8" fmla="*/ 6262 h 390575"/>
                <a:gd name="connsiteX9" fmla="*/ 1351722 w 1550504"/>
                <a:gd name="connsiteY9" fmla="*/ 19514 h 390575"/>
                <a:gd name="connsiteX10" fmla="*/ 1550504 w 1550504"/>
                <a:gd name="connsiteY10" fmla="*/ 19514 h 3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0504" h="390575">
                  <a:moveTo>
                    <a:pt x="0" y="297810"/>
                  </a:moveTo>
                  <a:cubicBezTo>
                    <a:pt x="374290" y="314445"/>
                    <a:pt x="456683" y="247854"/>
                    <a:pt x="689113" y="364070"/>
                  </a:cubicBezTo>
                  <a:cubicBezTo>
                    <a:pt x="703359" y="371193"/>
                    <a:pt x="715617" y="381740"/>
                    <a:pt x="728869" y="390575"/>
                  </a:cubicBezTo>
                  <a:cubicBezTo>
                    <a:pt x="742121" y="381740"/>
                    <a:pt x="754380" y="371193"/>
                    <a:pt x="768626" y="364070"/>
                  </a:cubicBezTo>
                  <a:cubicBezTo>
                    <a:pt x="795791" y="350487"/>
                    <a:pt x="849443" y="342606"/>
                    <a:pt x="874643" y="337566"/>
                  </a:cubicBezTo>
                  <a:cubicBezTo>
                    <a:pt x="964203" y="218154"/>
                    <a:pt x="863913" y="365019"/>
                    <a:pt x="940904" y="191792"/>
                  </a:cubicBezTo>
                  <a:cubicBezTo>
                    <a:pt x="960568" y="147549"/>
                    <a:pt x="1050329" y="144942"/>
                    <a:pt x="1073426" y="138783"/>
                  </a:cubicBezTo>
                  <a:cubicBezTo>
                    <a:pt x="1149285" y="118554"/>
                    <a:pt x="1148860" y="118056"/>
                    <a:pt x="1205948" y="99027"/>
                  </a:cubicBezTo>
                  <a:cubicBezTo>
                    <a:pt x="1214783" y="68105"/>
                    <a:pt x="1204220" y="21661"/>
                    <a:pt x="1232452" y="6262"/>
                  </a:cubicBezTo>
                  <a:cubicBezTo>
                    <a:pt x="1267569" y="-12893"/>
                    <a:pt x="1311755" y="17849"/>
                    <a:pt x="1351722" y="19514"/>
                  </a:cubicBezTo>
                  <a:cubicBezTo>
                    <a:pt x="1417925" y="22272"/>
                    <a:pt x="1484243" y="19514"/>
                    <a:pt x="1550504" y="1951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37A64ED-0C43-4CEE-A6A4-AFB2963E1487}"/>
                </a:ext>
              </a:extLst>
            </p:cNvPr>
            <p:cNvSpPr/>
            <p:nvPr/>
          </p:nvSpPr>
          <p:spPr>
            <a:xfrm>
              <a:off x="8786191" y="6319668"/>
              <a:ext cx="371061" cy="120889"/>
            </a:xfrm>
            <a:custGeom>
              <a:avLst/>
              <a:gdLst>
                <a:gd name="connsiteX0" fmla="*/ 371061 w 371061"/>
                <a:gd name="connsiteY0" fmla="*/ 41375 h 120889"/>
                <a:gd name="connsiteX1" fmla="*/ 304800 w 371061"/>
                <a:gd name="connsiteY1" fmla="*/ 14871 h 120889"/>
                <a:gd name="connsiteX2" fmla="*/ 92766 w 371061"/>
                <a:gd name="connsiteY2" fmla="*/ 54628 h 120889"/>
                <a:gd name="connsiteX3" fmla="*/ 53009 w 371061"/>
                <a:gd name="connsiteY3" fmla="*/ 81132 h 120889"/>
                <a:gd name="connsiteX4" fmla="*/ 0 w 371061"/>
                <a:gd name="connsiteY4" fmla="*/ 120889 h 12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61" h="120889">
                  <a:moveTo>
                    <a:pt x="371061" y="41375"/>
                  </a:moveTo>
                  <a:cubicBezTo>
                    <a:pt x="348974" y="32540"/>
                    <a:pt x="327368" y="22393"/>
                    <a:pt x="304800" y="14871"/>
                  </a:cubicBezTo>
                  <a:cubicBezTo>
                    <a:pt x="225674" y="-11504"/>
                    <a:pt x="182894" y="-5456"/>
                    <a:pt x="92766" y="54628"/>
                  </a:cubicBezTo>
                  <a:cubicBezTo>
                    <a:pt x="79514" y="63463"/>
                    <a:pt x="65970" y="71875"/>
                    <a:pt x="53009" y="81132"/>
                  </a:cubicBezTo>
                  <a:cubicBezTo>
                    <a:pt x="35036" y="93970"/>
                    <a:pt x="0" y="120889"/>
                    <a:pt x="0" y="12088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2E9D01-65C7-4937-9F14-59A1E66C716C}"/>
              </a:ext>
            </a:extLst>
          </p:cNvPr>
          <p:cNvGrpSpPr/>
          <p:nvPr/>
        </p:nvGrpSpPr>
        <p:grpSpPr>
          <a:xfrm>
            <a:off x="811725" y="2994660"/>
            <a:ext cx="2497935" cy="3093152"/>
            <a:chOff x="811726" y="3595662"/>
            <a:chExt cx="2012584" cy="2492150"/>
          </a:xfrm>
        </p:grpSpPr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47313ECB-1B89-4BC5-AC72-AF746034C659}"/>
                </a:ext>
              </a:extLst>
            </p:cNvPr>
            <p:cNvGrpSpPr/>
            <p:nvPr/>
          </p:nvGrpSpPr>
          <p:grpSpPr>
            <a:xfrm>
              <a:off x="811726" y="3595662"/>
              <a:ext cx="1983267" cy="2492150"/>
              <a:chOff x="2565401" y="1135915"/>
              <a:chExt cx="4478174" cy="5627219"/>
            </a:xfrm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E123328A-E42F-4E02-AE66-FAF5F68E3AA8}"/>
                  </a:ext>
                </a:extLst>
              </p:cNvPr>
              <p:cNvSpPr/>
              <p:nvPr/>
            </p:nvSpPr>
            <p:spPr>
              <a:xfrm rot="19307679">
                <a:off x="6222046" y="3898871"/>
                <a:ext cx="821529" cy="1915558"/>
              </a:xfrm>
              <a:prstGeom prst="ellipse">
                <a:avLst/>
              </a:prstGeom>
              <a:solidFill>
                <a:srgbClr val="44435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0" name="Rectangle 4">
                <a:extLst>
                  <a:ext uri="{FF2B5EF4-FFF2-40B4-BE49-F238E27FC236}">
                    <a16:creationId xmlns:a16="http://schemas.microsoft.com/office/drawing/2014/main" id="{554F2E34-DB44-4132-9CD4-D76764FCFFB4}"/>
                  </a:ext>
                </a:extLst>
              </p:cNvPr>
              <p:cNvSpPr/>
              <p:nvPr/>
            </p:nvSpPr>
            <p:spPr>
              <a:xfrm rot="653885" flipH="1">
                <a:off x="3883860" y="5877063"/>
                <a:ext cx="1133557" cy="886071"/>
              </a:xfrm>
              <a:custGeom>
                <a:avLst/>
                <a:gdLst>
                  <a:gd name="connsiteX0" fmla="*/ 0 w 556592"/>
                  <a:gd name="connsiteY0" fmla="*/ 0 h 516834"/>
                  <a:gd name="connsiteX1" fmla="*/ 556592 w 556592"/>
                  <a:gd name="connsiteY1" fmla="*/ 0 h 516834"/>
                  <a:gd name="connsiteX2" fmla="*/ 556592 w 556592"/>
                  <a:gd name="connsiteY2" fmla="*/ 516834 h 516834"/>
                  <a:gd name="connsiteX3" fmla="*/ 0 w 556592"/>
                  <a:gd name="connsiteY3" fmla="*/ 516834 h 516834"/>
                  <a:gd name="connsiteX4" fmla="*/ 0 w 556592"/>
                  <a:gd name="connsiteY4" fmla="*/ 0 h 516834"/>
                  <a:gd name="connsiteX0" fmla="*/ 26504 w 583096"/>
                  <a:gd name="connsiteY0" fmla="*/ 0 h 649356"/>
                  <a:gd name="connsiteX1" fmla="*/ 583096 w 583096"/>
                  <a:gd name="connsiteY1" fmla="*/ 0 h 649356"/>
                  <a:gd name="connsiteX2" fmla="*/ 583096 w 583096"/>
                  <a:gd name="connsiteY2" fmla="*/ 516834 h 649356"/>
                  <a:gd name="connsiteX3" fmla="*/ 0 w 583096"/>
                  <a:gd name="connsiteY3" fmla="*/ 649356 h 649356"/>
                  <a:gd name="connsiteX4" fmla="*/ 26504 w 583096"/>
                  <a:gd name="connsiteY4" fmla="*/ 0 h 649356"/>
                  <a:gd name="connsiteX0" fmla="*/ 26504 w 583096"/>
                  <a:gd name="connsiteY0" fmla="*/ 0 h 742121"/>
                  <a:gd name="connsiteX1" fmla="*/ 583096 w 583096"/>
                  <a:gd name="connsiteY1" fmla="*/ 0 h 742121"/>
                  <a:gd name="connsiteX2" fmla="*/ 583096 w 583096"/>
                  <a:gd name="connsiteY2" fmla="*/ 516834 h 742121"/>
                  <a:gd name="connsiteX3" fmla="*/ 344557 w 583096"/>
                  <a:gd name="connsiteY3" fmla="*/ 742121 h 742121"/>
                  <a:gd name="connsiteX4" fmla="*/ 0 w 583096"/>
                  <a:gd name="connsiteY4" fmla="*/ 649356 h 742121"/>
                  <a:gd name="connsiteX5" fmla="*/ 26504 w 583096"/>
                  <a:gd name="connsiteY5" fmla="*/ 0 h 742121"/>
                  <a:gd name="connsiteX0" fmla="*/ 26504 w 795131"/>
                  <a:gd name="connsiteY0" fmla="*/ 0 h 742121"/>
                  <a:gd name="connsiteX1" fmla="*/ 583096 w 795131"/>
                  <a:gd name="connsiteY1" fmla="*/ 0 h 742121"/>
                  <a:gd name="connsiteX2" fmla="*/ 795131 w 795131"/>
                  <a:gd name="connsiteY2" fmla="*/ 530087 h 742121"/>
                  <a:gd name="connsiteX3" fmla="*/ 344557 w 795131"/>
                  <a:gd name="connsiteY3" fmla="*/ 742121 h 742121"/>
                  <a:gd name="connsiteX4" fmla="*/ 0 w 795131"/>
                  <a:gd name="connsiteY4" fmla="*/ 649356 h 742121"/>
                  <a:gd name="connsiteX5" fmla="*/ 26504 w 795131"/>
                  <a:gd name="connsiteY5" fmla="*/ 0 h 742121"/>
                  <a:gd name="connsiteX0" fmla="*/ 26504 w 795131"/>
                  <a:gd name="connsiteY0" fmla="*/ 0 h 886072"/>
                  <a:gd name="connsiteX1" fmla="*/ 583096 w 795131"/>
                  <a:gd name="connsiteY1" fmla="*/ 0 h 886072"/>
                  <a:gd name="connsiteX2" fmla="*/ 795131 w 795131"/>
                  <a:gd name="connsiteY2" fmla="*/ 530087 h 886072"/>
                  <a:gd name="connsiteX3" fmla="*/ 344557 w 795131"/>
                  <a:gd name="connsiteY3" fmla="*/ 742121 h 886072"/>
                  <a:gd name="connsiteX4" fmla="*/ 0 w 795131"/>
                  <a:gd name="connsiteY4" fmla="*/ 649356 h 886072"/>
                  <a:gd name="connsiteX5" fmla="*/ 26504 w 795131"/>
                  <a:gd name="connsiteY5" fmla="*/ 0 h 886072"/>
                  <a:gd name="connsiteX0" fmla="*/ 26504 w 795131"/>
                  <a:gd name="connsiteY0" fmla="*/ 0 h 886072"/>
                  <a:gd name="connsiteX1" fmla="*/ 583096 w 795131"/>
                  <a:gd name="connsiteY1" fmla="*/ 0 h 886072"/>
                  <a:gd name="connsiteX2" fmla="*/ 795131 w 795131"/>
                  <a:gd name="connsiteY2" fmla="*/ 530087 h 886072"/>
                  <a:gd name="connsiteX3" fmla="*/ 344557 w 795131"/>
                  <a:gd name="connsiteY3" fmla="*/ 742121 h 886072"/>
                  <a:gd name="connsiteX4" fmla="*/ 0 w 795131"/>
                  <a:gd name="connsiteY4" fmla="*/ 649356 h 886072"/>
                  <a:gd name="connsiteX5" fmla="*/ 26504 w 795131"/>
                  <a:gd name="connsiteY5" fmla="*/ 0 h 886072"/>
                  <a:gd name="connsiteX0" fmla="*/ 353468 w 1122095"/>
                  <a:gd name="connsiteY0" fmla="*/ 0 h 886072"/>
                  <a:gd name="connsiteX1" fmla="*/ 910060 w 1122095"/>
                  <a:gd name="connsiteY1" fmla="*/ 0 h 886072"/>
                  <a:gd name="connsiteX2" fmla="*/ 1122095 w 1122095"/>
                  <a:gd name="connsiteY2" fmla="*/ 530087 h 886072"/>
                  <a:gd name="connsiteX3" fmla="*/ 671521 w 1122095"/>
                  <a:gd name="connsiteY3" fmla="*/ 742121 h 886072"/>
                  <a:gd name="connsiteX4" fmla="*/ 326964 w 1122095"/>
                  <a:gd name="connsiteY4" fmla="*/ 649356 h 886072"/>
                  <a:gd name="connsiteX5" fmla="*/ 353468 w 1122095"/>
                  <a:gd name="connsiteY5" fmla="*/ 0 h 886072"/>
                  <a:gd name="connsiteX0" fmla="*/ 476778 w 1086379"/>
                  <a:gd name="connsiteY0" fmla="*/ 66260 h 886072"/>
                  <a:gd name="connsiteX1" fmla="*/ 874344 w 1086379"/>
                  <a:gd name="connsiteY1" fmla="*/ 0 h 886072"/>
                  <a:gd name="connsiteX2" fmla="*/ 1086379 w 1086379"/>
                  <a:gd name="connsiteY2" fmla="*/ 530087 h 886072"/>
                  <a:gd name="connsiteX3" fmla="*/ 635805 w 1086379"/>
                  <a:gd name="connsiteY3" fmla="*/ 742121 h 886072"/>
                  <a:gd name="connsiteX4" fmla="*/ 291248 w 1086379"/>
                  <a:gd name="connsiteY4" fmla="*/ 649356 h 886072"/>
                  <a:gd name="connsiteX5" fmla="*/ 476778 w 1086379"/>
                  <a:gd name="connsiteY5" fmla="*/ 66260 h 886072"/>
                  <a:gd name="connsiteX0" fmla="*/ 552402 w 1162003"/>
                  <a:gd name="connsiteY0" fmla="*/ 66260 h 886072"/>
                  <a:gd name="connsiteX1" fmla="*/ 949968 w 1162003"/>
                  <a:gd name="connsiteY1" fmla="*/ 0 h 886072"/>
                  <a:gd name="connsiteX2" fmla="*/ 1162003 w 1162003"/>
                  <a:gd name="connsiteY2" fmla="*/ 530087 h 886072"/>
                  <a:gd name="connsiteX3" fmla="*/ 711429 w 1162003"/>
                  <a:gd name="connsiteY3" fmla="*/ 742121 h 886072"/>
                  <a:gd name="connsiteX4" fmla="*/ 366872 w 1162003"/>
                  <a:gd name="connsiteY4" fmla="*/ 649356 h 886072"/>
                  <a:gd name="connsiteX5" fmla="*/ 552402 w 1162003"/>
                  <a:gd name="connsiteY5" fmla="*/ 66260 h 886072"/>
                  <a:gd name="connsiteX0" fmla="*/ 564934 w 1174535"/>
                  <a:gd name="connsiteY0" fmla="*/ 66260 h 886072"/>
                  <a:gd name="connsiteX1" fmla="*/ 962500 w 1174535"/>
                  <a:gd name="connsiteY1" fmla="*/ 0 h 886072"/>
                  <a:gd name="connsiteX2" fmla="*/ 1174535 w 1174535"/>
                  <a:gd name="connsiteY2" fmla="*/ 530087 h 886072"/>
                  <a:gd name="connsiteX3" fmla="*/ 723961 w 1174535"/>
                  <a:gd name="connsiteY3" fmla="*/ 742121 h 886072"/>
                  <a:gd name="connsiteX4" fmla="*/ 379404 w 1174535"/>
                  <a:gd name="connsiteY4" fmla="*/ 649356 h 886072"/>
                  <a:gd name="connsiteX5" fmla="*/ 564934 w 1174535"/>
                  <a:gd name="connsiteY5" fmla="*/ 66260 h 886072"/>
                  <a:gd name="connsiteX0" fmla="*/ 523955 w 1133556"/>
                  <a:gd name="connsiteY0" fmla="*/ 66260 h 886072"/>
                  <a:gd name="connsiteX1" fmla="*/ 921521 w 1133556"/>
                  <a:gd name="connsiteY1" fmla="*/ 0 h 886072"/>
                  <a:gd name="connsiteX2" fmla="*/ 1133556 w 1133556"/>
                  <a:gd name="connsiteY2" fmla="*/ 530087 h 886072"/>
                  <a:gd name="connsiteX3" fmla="*/ 682982 w 1133556"/>
                  <a:gd name="connsiteY3" fmla="*/ 742121 h 886072"/>
                  <a:gd name="connsiteX4" fmla="*/ 338425 w 1133556"/>
                  <a:gd name="connsiteY4" fmla="*/ 649356 h 886072"/>
                  <a:gd name="connsiteX5" fmla="*/ 523955 w 1133556"/>
                  <a:gd name="connsiteY5" fmla="*/ 66260 h 886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3556" h="886072">
                    <a:moveTo>
                      <a:pt x="523955" y="66260"/>
                    </a:moveTo>
                    <a:lnTo>
                      <a:pt x="921521" y="0"/>
                    </a:lnTo>
                    <a:lnTo>
                      <a:pt x="1133556" y="530087"/>
                    </a:lnTo>
                    <a:cubicBezTo>
                      <a:pt x="1049625" y="556591"/>
                      <a:pt x="740409" y="1152939"/>
                      <a:pt x="682982" y="742121"/>
                    </a:cubicBezTo>
                    <a:cubicBezTo>
                      <a:pt x="369347" y="883477"/>
                      <a:pt x="453277" y="680278"/>
                      <a:pt x="338425" y="649356"/>
                    </a:cubicBezTo>
                    <a:cubicBezTo>
                      <a:pt x="-487626" y="856974"/>
                      <a:pt x="448859" y="44173"/>
                      <a:pt x="523955" y="66260"/>
                    </a:cubicBezTo>
                    <a:close/>
                  </a:path>
                </a:pathLst>
              </a:custGeom>
              <a:solidFill>
                <a:srgbClr val="F8BE8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1" name="Rectangle 4">
                <a:extLst>
                  <a:ext uri="{FF2B5EF4-FFF2-40B4-BE49-F238E27FC236}">
                    <a16:creationId xmlns:a16="http://schemas.microsoft.com/office/drawing/2014/main" id="{BB136409-F883-4630-A043-19B5CE055AC4}"/>
                  </a:ext>
                </a:extLst>
              </p:cNvPr>
              <p:cNvSpPr/>
              <p:nvPr/>
            </p:nvSpPr>
            <p:spPr>
              <a:xfrm flipH="1">
                <a:off x="5018526" y="5700733"/>
                <a:ext cx="1133557" cy="886071"/>
              </a:xfrm>
              <a:custGeom>
                <a:avLst/>
                <a:gdLst>
                  <a:gd name="connsiteX0" fmla="*/ 0 w 556592"/>
                  <a:gd name="connsiteY0" fmla="*/ 0 h 516834"/>
                  <a:gd name="connsiteX1" fmla="*/ 556592 w 556592"/>
                  <a:gd name="connsiteY1" fmla="*/ 0 h 516834"/>
                  <a:gd name="connsiteX2" fmla="*/ 556592 w 556592"/>
                  <a:gd name="connsiteY2" fmla="*/ 516834 h 516834"/>
                  <a:gd name="connsiteX3" fmla="*/ 0 w 556592"/>
                  <a:gd name="connsiteY3" fmla="*/ 516834 h 516834"/>
                  <a:gd name="connsiteX4" fmla="*/ 0 w 556592"/>
                  <a:gd name="connsiteY4" fmla="*/ 0 h 516834"/>
                  <a:gd name="connsiteX0" fmla="*/ 26504 w 583096"/>
                  <a:gd name="connsiteY0" fmla="*/ 0 h 649356"/>
                  <a:gd name="connsiteX1" fmla="*/ 583096 w 583096"/>
                  <a:gd name="connsiteY1" fmla="*/ 0 h 649356"/>
                  <a:gd name="connsiteX2" fmla="*/ 583096 w 583096"/>
                  <a:gd name="connsiteY2" fmla="*/ 516834 h 649356"/>
                  <a:gd name="connsiteX3" fmla="*/ 0 w 583096"/>
                  <a:gd name="connsiteY3" fmla="*/ 649356 h 649356"/>
                  <a:gd name="connsiteX4" fmla="*/ 26504 w 583096"/>
                  <a:gd name="connsiteY4" fmla="*/ 0 h 649356"/>
                  <a:gd name="connsiteX0" fmla="*/ 26504 w 583096"/>
                  <a:gd name="connsiteY0" fmla="*/ 0 h 742121"/>
                  <a:gd name="connsiteX1" fmla="*/ 583096 w 583096"/>
                  <a:gd name="connsiteY1" fmla="*/ 0 h 742121"/>
                  <a:gd name="connsiteX2" fmla="*/ 583096 w 583096"/>
                  <a:gd name="connsiteY2" fmla="*/ 516834 h 742121"/>
                  <a:gd name="connsiteX3" fmla="*/ 344557 w 583096"/>
                  <a:gd name="connsiteY3" fmla="*/ 742121 h 742121"/>
                  <a:gd name="connsiteX4" fmla="*/ 0 w 583096"/>
                  <a:gd name="connsiteY4" fmla="*/ 649356 h 742121"/>
                  <a:gd name="connsiteX5" fmla="*/ 26504 w 583096"/>
                  <a:gd name="connsiteY5" fmla="*/ 0 h 742121"/>
                  <a:gd name="connsiteX0" fmla="*/ 26504 w 795131"/>
                  <a:gd name="connsiteY0" fmla="*/ 0 h 742121"/>
                  <a:gd name="connsiteX1" fmla="*/ 583096 w 795131"/>
                  <a:gd name="connsiteY1" fmla="*/ 0 h 742121"/>
                  <a:gd name="connsiteX2" fmla="*/ 795131 w 795131"/>
                  <a:gd name="connsiteY2" fmla="*/ 530087 h 742121"/>
                  <a:gd name="connsiteX3" fmla="*/ 344557 w 795131"/>
                  <a:gd name="connsiteY3" fmla="*/ 742121 h 742121"/>
                  <a:gd name="connsiteX4" fmla="*/ 0 w 795131"/>
                  <a:gd name="connsiteY4" fmla="*/ 649356 h 742121"/>
                  <a:gd name="connsiteX5" fmla="*/ 26504 w 795131"/>
                  <a:gd name="connsiteY5" fmla="*/ 0 h 742121"/>
                  <a:gd name="connsiteX0" fmla="*/ 26504 w 795131"/>
                  <a:gd name="connsiteY0" fmla="*/ 0 h 886072"/>
                  <a:gd name="connsiteX1" fmla="*/ 583096 w 795131"/>
                  <a:gd name="connsiteY1" fmla="*/ 0 h 886072"/>
                  <a:gd name="connsiteX2" fmla="*/ 795131 w 795131"/>
                  <a:gd name="connsiteY2" fmla="*/ 530087 h 886072"/>
                  <a:gd name="connsiteX3" fmla="*/ 344557 w 795131"/>
                  <a:gd name="connsiteY3" fmla="*/ 742121 h 886072"/>
                  <a:gd name="connsiteX4" fmla="*/ 0 w 795131"/>
                  <a:gd name="connsiteY4" fmla="*/ 649356 h 886072"/>
                  <a:gd name="connsiteX5" fmla="*/ 26504 w 795131"/>
                  <a:gd name="connsiteY5" fmla="*/ 0 h 886072"/>
                  <a:gd name="connsiteX0" fmla="*/ 26504 w 795131"/>
                  <a:gd name="connsiteY0" fmla="*/ 0 h 886072"/>
                  <a:gd name="connsiteX1" fmla="*/ 583096 w 795131"/>
                  <a:gd name="connsiteY1" fmla="*/ 0 h 886072"/>
                  <a:gd name="connsiteX2" fmla="*/ 795131 w 795131"/>
                  <a:gd name="connsiteY2" fmla="*/ 530087 h 886072"/>
                  <a:gd name="connsiteX3" fmla="*/ 344557 w 795131"/>
                  <a:gd name="connsiteY3" fmla="*/ 742121 h 886072"/>
                  <a:gd name="connsiteX4" fmla="*/ 0 w 795131"/>
                  <a:gd name="connsiteY4" fmla="*/ 649356 h 886072"/>
                  <a:gd name="connsiteX5" fmla="*/ 26504 w 795131"/>
                  <a:gd name="connsiteY5" fmla="*/ 0 h 886072"/>
                  <a:gd name="connsiteX0" fmla="*/ 353468 w 1122095"/>
                  <a:gd name="connsiteY0" fmla="*/ 0 h 886072"/>
                  <a:gd name="connsiteX1" fmla="*/ 910060 w 1122095"/>
                  <a:gd name="connsiteY1" fmla="*/ 0 h 886072"/>
                  <a:gd name="connsiteX2" fmla="*/ 1122095 w 1122095"/>
                  <a:gd name="connsiteY2" fmla="*/ 530087 h 886072"/>
                  <a:gd name="connsiteX3" fmla="*/ 671521 w 1122095"/>
                  <a:gd name="connsiteY3" fmla="*/ 742121 h 886072"/>
                  <a:gd name="connsiteX4" fmla="*/ 326964 w 1122095"/>
                  <a:gd name="connsiteY4" fmla="*/ 649356 h 886072"/>
                  <a:gd name="connsiteX5" fmla="*/ 353468 w 1122095"/>
                  <a:gd name="connsiteY5" fmla="*/ 0 h 886072"/>
                  <a:gd name="connsiteX0" fmla="*/ 476778 w 1086379"/>
                  <a:gd name="connsiteY0" fmla="*/ 66260 h 886072"/>
                  <a:gd name="connsiteX1" fmla="*/ 874344 w 1086379"/>
                  <a:gd name="connsiteY1" fmla="*/ 0 h 886072"/>
                  <a:gd name="connsiteX2" fmla="*/ 1086379 w 1086379"/>
                  <a:gd name="connsiteY2" fmla="*/ 530087 h 886072"/>
                  <a:gd name="connsiteX3" fmla="*/ 635805 w 1086379"/>
                  <a:gd name="connsiteY3" fmla="*/ 742121 h 886072"/>
                  <a:gd name="connsiteX4" fmla="*/ 291248 w 1086379"/>
                  <a:gd name="connsiteY4" fmla="*/ 649356 h 886072"/>
                  <a:gd name="connsiteX5" fmla="*/ 476778 w 1086379"/>
                  <a:gd name="connsiteY5" fmla="*/ 66260 h 886072"/>
                  <a:gd name="connsiteX0" fmla="*/ 552402 w 1162003"/>
                  <a:gd name="connsiteY0" fmla="*/ 66260 h 886072"/>
                  <a:gd name="connsiteX1" fmla="*/ 949968 w 1162003"/>
                  <a:gd name="connsiteY1" fmla="*/ 0 h 886072"/>
                  <a:gd name="connsiteX2" fmla="*/ 1162003 w 1162003"/>
                  <a:gd name="connsiteY2" fmla="*/ 530087 h 886072"/>
                  <a:gd name="connsiteX3" fmla="*/ 711429 w 1162003"/>
                  <a:gd name="connsiteY3" fmla="*/ 742121 h 886072"/>
                  <a:gd name="connsiteX4" fmla="*/ 366872 w 1162003"/>
                  <a:gd name="connsiteY4" fmla="*/ 649356 h 886072"/>
                  <a:gd name="connsiteX5" fmla="*/ 552402 w 1162003"/>
                  <a:gd name="connsiteY5" fmla="*/ 66260 h 886072"/>
                  <a:gd name="connsiteX0" fmla="*/ 564934 w 1174535"/>
                  <a:gd name="connsiteY0" fmla="*/ 66260 h 886072"/>
                  <a:gd name="connsiteX1" fmla="*/ 962500 w 1174535"/>
                  <a:gd name="connsiteY1" fmla="*/ 0 h 886072"/>
                  <a:gd name="connsiteX2" fmla="*/ 1174535 w 1174535"/>
                  <a:gd name="connsiteY2" fmla="*/ 530087 h 886072"/>
                  <a:gd name="connsiteX3" fmla="*/ 723961 w 1174535"/>
                  <a:gd name="connsiteY3" fmla="*/ 742121 h 886072"/>
                  <a:gd name="connsiteX4" fmla="*/ 379404 w 1174535"/>
                  <a:gd name="connsiteY4" fmla="*/ 649356 h 886072"/>
                  <a:gd name="connsiteX5" fmla="*/ 564934 w 1174535"/>
                  <a:gd name="connsiteY5" fmla="*/ 66260 h 886072"/>
                  <a:gd name="connsiteX0" fmla="*/ 523955 w 1133556"/>
                  <a:gd name="connsiteY0" fmla="*/ 66260 h 886072"/>
                  <a:gd name="connsiteX1" fmla="*/ 921521 w 1133556"/>
                  <a:gd name="connsiteY1" fmla="*/ 0 h 886072"/>
                  <a:gd name="connsiteX2" fmla="*/ 1133556 w 1133556"/>
                  <a:gd name="connsiteY2" fmla="*/ 530087 h 886072"/>
                  <a:gd name="connsiteX3" fmla="*/ 682982 w 1133556"/>
                  <a:gd name="connsiteY3" fmla="*/ 742121 h 886072"/>
                  <a:gd name="connsiteX4" fmla="*/ 338425 w 1133556"/>
                  <a:gd name="connsiteY4" fmla="*/ 649356 h 886072"/>
                  <a:gd name="connsiteX5" fmla="*/ 523955 w 1133556"/>
                  <a:gd name="connsiteY5" fmla="*/ 66260 h 886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3556" h="886072">
                    <a:moveTo>
                      <a:pt x="523955" y="66260"/>
                    </a:moveTo>
                    <a:lnTo>
                      <a:pt x="921521" y="0"/>
                    </a:lnTo>
                    <a:lnTo>
                      <a:pt x="1133556" y="530087"/>
                    </a:lnTo>
                    <a:cubicBezTo>
                      <a:pt x="1049625" y="556591"/>
                      <a:pt x="740409" y="1152939"/>
                      <a:pt x="682982" y="742121"/>
                    </a:cubicBezTo>
                    <a:cubicBezTo>
                      <a:pt x="369347" y="883477"/>
                      <a:pt x="453277" y="680278"/>
                      <a:pt x="338425" y="649356"/>
                    </a:cubicBezTo>
                    <a:cubicBezTo>
                      <a:pt x="-487626" y="856974"/>
                      <a:pt x="448859" y="44173"/>
                      <a:pt x="523955" y="66260"/>
                    </a:cubicBezTo>
                    <a:close/>
                  </a:path>
                </a:pathLst>
              </a:custGeom>
              <a:solidFill>
                <a:srgbClr val="F8BE8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2" name="Oval 1">
                <a:extLst>
                  <a:ext uri="{FF2B5EF4-FFF2-40B4-BE49-F238E27FC236}">
                    <a16:creationId xmlns:a16="http://schemas.microsoft.com/office/drawing/2014/main" id="{C2CA8FAD-12FD-485A-995D-2865897A65DB}"/>
                  </a:ext>
                </a:extLst>
              </p:cNvPr>
              <p:cNvSpPr/>
              <p:nvPr/>
            </p:nvSpPr>
            <p:spPr>
              <a:xfrm rot="21351933">
                <a:off x="2565401" y="2144191"/>
                <a:ext cx="3936998" cy="4190998"/>
              </a:xfrm>
              <a:custGeom>
                <a:avLst/>
                <a:gdLst>
                  <a:gd name="connsiteX0" fmla="*/ 0 w 4025900"/>
                  <a:gd name="connsiteY0" fmla="*/ 1524000 h 3048000"/>
                  <a:gd name="connsiteX1" fmla="*/ 2012950 w 4025900"/>
                  <a:gd name="connsiteY1" fmla="*/ 0 h 3048000"/>
                  <a:gd name="connsiteX2" fmla="*/ 4025900 w 4025900"/>
                  <a:gd name="connsiteY2" fmla="*/ 1524000 h 3048000"/>
                  <a:gd name="connsiteX3" fmla="*/ 2012950 w 4025900"/>
                  <a:gd name="connsiteY3" fmla="*/ 3048000 h 3048000"/>
                  <a:gd name="connsiteX4" fmla="*/ 0 w 4025900"/>
                  <a:gd name="connsiteY4" fmla="*/ 1524000 h 3048000"/>
                  <a:gd name="connsiteX0" fmla="*/ 0 w 4025900"/>
                  <a:gd name="connsiteY0" fmla="*/ 1524000 h 3048000"/>
                  <a:gd name="connsiteX1" fmla="*/ 2012950 w 4025900"/>
                  <a:gd name="connsiteY1" fmla="*/ 0 h 3048000"/>
                  <a:gd name="connsiteX2" fmla="*/ 4025900 w 4025900"/>
                  <a:gd name="connsiteY2" fmla="*/ 1524000 h 3048000"/>
                  <a:gd name="connsiteX3" fmla="*/ 2012950 w 4025900"/>
                  <a:gd name="connsiteY3" fmla="*/ 3048000 h 3048000"/>
                  <a:gd name="connsiteX4" fmla="*/ 0 w 4025900"/>
                  <a:gd name="connsiteY4" fmla="*/ 1524000 h 3048000"/>
                  <a:gd name="connsiteX0" fmla="*/ 0 w 4025900"/>
                  <a:gd name="connsiteY0" fmla="*/ 1524000 h 3048000"/>
                  <a:gd name="connsiteX1" fmla="*/ 2012950 w 4025900"/>
                  <a:gd name="connsiteY1" fmla="*/ 0 h 3048000"/>
                  <a:gd name="connsiteX2" fmla="*/ 4025900 w 4025900"/>
                  <a:gd name="connsiteY2" fmla="*/ 1524000 h 3048000"/>
                  <a:gd name="connsiteX3" fmla="*/ 2012950 w 4025900"/>
                  <a:gd name="connsiteY3" fmla="*/ 3048000 h 3048000"/>
                  <a:gd name="connsiteX4" fmla="*/ 0 w 4025900"/>
                  <a:gd name="connsiteY4" fmla="*/ 1524000 h 3048000"/>
                  <a:gd name="connsiteX0" fmla="*/ 0 w 4025900"/>
                  <a:gd name="connsiteY0" fmla="*/ 1524000 h 3048000"/>
                  <a:gd name="connsiteX1" fmla="*/ 2012950 w 4025900"/>
                  <a:gd name="connsiteY1" fmla="*/ 0 h 3048000"/>
                  <a:gd name="connsiteX2" fmla="*/ 4025900 w 4025900"/>
                  <a:gd name="connsiteY2" fmla="*/ 1524000 h 3048000"/>
                  <a:gd name="connsiteX3" fmla="*/ 2012950 w 4025900"/>
                  <a:gd name="connsiteY3" fmla="*/ 3048000 h 3048000"/>
                  <a:gd name="connsiteX4" fmla="*/ 0 w 4025900"/>
                  <a:gd name="connsiteY4" fmla="*/ 1524000 h 3048000"/>
                  <a:gd name="connsiteX0" fmla="*/ 0 w 4025900"/>
                  <a:gd name="connsiteY0" fmla="*/ 1524000 h 3048000"/>
                  <a:gd name="connsiteX1" fmla="*/ 2012950 w 4025900"/>
                  <a:gd name="connsiteY1" fmla="*/ 0 h 3048000"/>
                  <a:gd name="connsiteX2" fmla="*/ 4025900 w 4025900"/>
                  <a:gd name="connsiteY2" fmla="*/ 1524000 h 3048000"/>
                  <a:gd name="connsiteX3" fmla="*/ 2012950 w 4025900"/>
                  <a:gd name="connsiteY3" fmla="*/ 3048000 h 3048000"/>
                  <a:gd name="connsiteX4" fmla="*/ 0 w 4025900"/>
                  <a:gd name="connsiteY4" fmla="*/ 1524000 h 3048000"/>
                  <a:gd name="connsiteX0" fmla="*/ 1119 w 4027019"/>
                  <a:gd name="connsiteY0" fmla="*/ 1524000 h 3048000"/>
                  <a:gd name="connsiteX1" fmla="*/ 2014069 w 4027019"/>
                  <a:gd name="connsiteY1" fmla="*/ 0 h 3048000"/>
                  <a:gd name="connsiteX2" fmla="*/ 4027019 w 4027019"/>
                  <a:gd name="connsiteY2" fmla="*/ 1524000 h 3048000"/>
                  <a:gd name="connsiteX3" fmla="*/ 2014069 w 4027019"/>
                  <a:gd name="connsiteY3" fmla="*/ 3048000 h 3048000"/>
                  <a:gd name="connsiteX4" fmla="*/ 1119 w 4027019"/>
                  <a:gd name="connsiteY4" fmla="*/ 1524000 h 3048000"/>
                  <a:gd name="connsiteX0" fmla="*/ 131 w 4026031"/>
                  <a:gd name="connsiteY0" fmla="*/ 1524000 h 3048000"/>
                  <a:gd name="connsiteX1" fmla="*/ 2013081 w 4026031"/>
                  <a:gd name="connsiteY1" fmla="*/ 0 h 3048000"/>
                  <a:gd name="connsiteX2" fmla="*/ 4026031 w 4026031"/>
                  <a:gd name="connsiteY2" fmla="*/ 1524000 h 3048000"/>
                  <a:gd name="connsiteX3" fmla="*/ 2013081 w 4026031"/>
                  <a:gd name="connsiteY3" fmla="*/ 3048000 h 3048000"/>
                  <a:gd name="connsiteX4" fmla="*/ 131 w 4026031"/>
                  <a:gd name="connsiteY4" fmla="*/ 1524000 h 3048000"/>
                  <a:gd name="connsiteX0" fmla="*/ 131 w 4026031"/>
                  <a:gd name="connsiteY0" fmla="*/ 1524000 h 3048000"/>
                  <a:gd name="connsiteX1" fmla="*/ 2013081 w 4026031"/>
                  <a:gd name="connsiteY1" fmla="*/ 0 h 3048000"/>
                  <a:gd name="connsiteX2" fmla="*/ 4026031 w 4026031"/>
                  <a:gd name="connsiteY2" fmla="*/ 1524000 h 3048000"/>
                  <a:gd name="connsiteX3" fmla="*/ 2013081 w 4026031"/>
                  <a:gd name="connsiteY3" fmla="*/ 3048000 h 3048000"/>
                  <a:gd name="connsiteX4" fmla="*/ 131 w 4026031"/>
                  <a:gd name="connsiteY4" fmla="*/ 1524000 h 3048000"/>
                  <a:gd name="connsiteX0" fmla="*/ 510 w 4026410"/>
                  <a:gd name="connsiteY0" fmla="*/ 1524000 h 3048000"/>
                  <a:gd name="connsiteX1" fmla="*/ 2013460 w 4026410"/>
                  <a:gd name="connsiteY1" fmla="*/ 0 h 3048000"/>
                  <a:gd name="connsiteX2" fmla="*/ 4026410 w 4026410"/>
                  <a:gd name="connsiteY2" fmla="*/ 1524000 h 3048000"/>
                  <a:gd name="connsiteX3" fmla="*/ 2013460 w 4026410"/>
                  <a:gd name="connsiteY3" fmla="*/ 3048000 h 3048000"/>
                  <a:gd name="connsiteX4" fmla="*/ 510 w 4026410"/>
                  <a:gd name="connsiteY4" fmla="*/ 1524000 h 3048000"/>
                  <a:gd name="connsiteX0" fmla="*/ 131 w 4026031"/>
                  <a:gd name="connsiteY0" fmla="*/ 1524000 h 3048000"/>
                  <a:gd name="connsiteX1" fmla="*/ 2013081 w 4026031"/>
                  <a:gd name="connsiteY1" fmla="*/ 0 h 3048000"/>
                  <a:gd name="connsiteX2" fmla="*/ 4026031 w 4026031"/>
                  <a:gd name="connsiteY2" fmla="*/ 1524000 h 3048000"/>
                  <a:gd name="connsiteX3" fmla="*/ 2013081 w 4026031"/>
                  <a:gd name="connsiteY3" fmla="*/ 3048000 h 3048000"/>
                  <a:gd name="connsiteX4" fmla="*/ 131 w 4026031"/>
                  <a:gd name="connsiteY4" fmla="*/ 1524000 h 3048000"/>
                  <a:gd name="connsiteX0" fmla="*/ 131 w 4026031"/>
                  <a:gd name="connsiteY0" fmla="*/ 1524000 h 3048000"/>
                  <a:gd name="connsiteX1" fmla="*/ 2013081 w 4026031"/>
                  <a:gd name="connsiteY1" fmla="*/ 0 h 3048000"/>
                  <a:gd name="connsiteX2" fmla="*/ 4026031 w 4026031"/>
                  <a:gd name="connsiteY2" fmla="*/ 1524000 h 3048000"/>
                  <a:gd name="connsiteX3" fmla="*/ 2013081 w 4026031"/>
                  <a:gd name="connsiteY3" fmla="*/ 3048000 h 3048000"/>
                  <a:gd name="connsiteX4" fmla="*/ 131 w 4026031"/>
                  <a:gd name="connsiteY4" fmla="*/ 1524000 h 3048000"/>
                  <a:gd name="connsiteX0" fmla="*/ 161 w 4026061"/>
                  <a:gd name="connsiteY0" fmla="*/ 1524000 h 3048000"/>
                  <a:gd name="connsiteX1" fmla="*/ 2013111 w 4026061"/>
                  <a:gd name="connsiteY1" fmla="*/ 0 h 3048000"/>
                  <a:gd name="connsiteX2" fmla="*/ 4026061 w 4026061"/>
                  <a:gd name="connsiteY2" fmla="*/ 1524000 h 3048000"/>
                  <a:gd name="connsiteX3" fmla="*/ 2013111 w 4026061"/>
                  <a:gd name="connsiteY3" fmla="*/ 3048000 h 3048000"/>
                  <a:gd name="connsiteX4" fmla="*/ 161 w 4026061"/>
                  <a:gd name="connsiteY4" fmla="*/ 1524000 h 304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26061" h="3048000">
                    <a:moveTo>
                      <a:pt x="161" y="1524000"/>
                    </a:moveTo>
                    <a:cubicBezTo>
                      <a:pt x="12861" y="542618"/>
                      <a:pt x="901389" y="0"/>
                      <a:pt x="2013111" y="0"/>
                    </a:cubicBezTo>
                    <a:cubicBezTo>
                      <a:pt x="3124833" y="0"/>
                      <a:pt x="4026061" y="491818"/>
                      <a:pt x="4026061" y="1524000"/>
                    </a:cubicBezTo>
                    <a:cubicBezTo>
                      <a:pt x="4026061" y="2645082"/>
                      <a:pt x="3302633" y="3048000"/>
                      <a:pt x="2013111" y="3048000"/>
                    </a:cubicBezTo>
                    <a:cubicBezTo>
                      <a:pt x="723589" y="3048000"/>
                      <a:pt x="-12539" y="2505382"/>
                      <a:pt x="161" y="1524000"/>
                    </a:cubicBezTo>
                    <a:close/>
                  </a:path>
                </a:pathLst>
              </a:custGeom>
              <a:solidFill>
                <a:srgbClr val="44435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3" name="Oval 13">
                <a:extLst>
                  <a:ext uri="{FF2B5EF4-FFF2-40B4-BE49-F238E27FC236}">
                    <a16:creationId xmlns:a16="http://schemas.microsoft.com/office/drawing/2014/main" id="{A1B37990-3D6D-4BB0-9E97-36B85378FAA4}"/>
                  </a:ext>
                </a:extLst>
              </p:cNvPr>
              <p:cNvSpPr/>
              <p:nvPr/>
            </p:nvSpPr>
            <p:spPr>
              <a:xfrm rot="21239583">
                <a:off x="3347220" y="2515172"/>
                <a:ext cx="2822468" cy="3506375"/>
              </a:xfrm>
              <a:custGeom>
                <a:avLst/>
                <a:gdLst>
                  <a:gd name="connsiteX0" fmla="*/ 0 w 2451653"/>
                  <a:gd name="connsiteY0" fmla="*/ 1753106 h 3506212"/>
                  <a:gd name="connsiteX1" fmla="*/ 1225827 w 2451653"/>
                  <a:gd name="connsiteY1" fmla="*/ 0 h 3506212"/>
                  <a:gd name="connsiteX2" fmla="*/ 2451654 w 2451653"/>
                  <a:gd name="connsiteY2" fmla="*/ 1753106 h 3506212"/>
                  <a:gd name="connsiteX3" fmla="*/ 1225827 w 2451653"/>
                  <a:gd name="connsiteY3" fmla="*/ 3506212 h 3506212"/>
                  <a:gd name="connsiteX4" fmla="*/ 0 w 2451653"/>
                  <a:gd name="connsiteY4" fmla="*/ 1753106 h 3506212"/>
                  <a:gd name="connsiteX0" fmla="*/ 0 w 2451654"/>
                  <a:gd name="connsiteY0" fmla="*/ 1753106 h 3506374"/>
                  <a:gd name="connsiteX1" fmla="*/ 1225827 w 2451654"/>
                  <a:gd name="connsiteY1" fmla="*/ 0 h 3506374"/>
                  <a:gd name="connsiteX2" fmla="*/ 2451654 w 2451654"/>
                  <a:gd name="connsiteY2" fmla="*/ 1753106 h 3506374"/>
                  <a:gd name="connsiteX3" fmla="*/ 1225827 w 2451654"/>
                  <a:gd name="connsiteY3" fmla="*/ 3506212 h 3506374"/>
                  <a:gd name="connsiteX4" fmla="*/ 0 w 2451654"/>
                  <a:gd name="connsiteY4" fmla="*/ 1753106 h 3506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654" h="3506374">
                    <a:moveTo>
                      <a:pt x="0" y="1753106"/>
                    </a:moveTo>
                    <a:cubicBezTo>
                      <a:pt x="0" y="784892"/>
                      <a:pt x="548821" y="0"/>
                      <a:pt x="1225827" y="0"/>
                    </a:cubicBezTo>
                    <a:cubicBezTo>
                      <a:pt x="1902833" y="0"/>
                      <a:pt x="2451654" y="784892"/>
                      <a:pt x="2451654" y="1753106"/>
                    </a:cubicBezTo>
                    <a:cubicBezTo>
                      <a:pt x="2451654" y="2721320"/>
                      <a:pt x="2393163" y="3519464"/>
                      <a:pt x="1225827" y="3506212"/>
                    </a:cubicBezTo>
                    <a:cubicBezTo>
                      <a:pt x="58491" y="3492960"/>
                      <a:pt x="0" y="2721320"/>
                      <a:pt x="0" y="17531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1CD01B54-B8C4-4AA4-86E3-68E2D7A79510}"/>
                  </a:ext>
                </a:extLst>
              </p:cNvPr>
              <p:cNvSpPr/>
              <p:nvPr/>
            </p:nvSpPr>
            <p:spPr>
              <a:xfrm rot="20394628">
                <a:off x="6097949" y="3078518"/>
                <a:ext cx="308978" cy="601459"/>
              </a:xfrm>
              <a:prstGeom prst="ellipse">
                <a:avLst/>
              </a:prstGeom>
              <a:solidFill>
                <a:srgbClr val="4443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5" name="Oval 1">
                <a:extLst>
                  <a:ext uri="{FF2B5EF4-FFF2-40B4-BE49-F238E27FC236}">
                    <a16:creationId xmlns:a16="http://schemas.microsoft.com/office/drawing/2014/main" id="{A6653A92-4C75-4EB5-B816-EF5E693C0D3D}"/>
                  </a:ext>
                </a:extLst>
              </p:cNvPr>
              <p:cNvSpPr/>
              <p:nvPr/>
            </p:nvSpPr>
            <p:spPr>
              <a:xfrm rot="21208537">
                <a:off x="2860869" y="1135915"/>
                <a:ext cx="4026063" cy="3048001"/>
              </a:xfrm>
              <a:custGeom>
                <a:avLst/>
                <a:gdLst>
                  <a:gd name="connsiteX0" fmla="*/ 0 w 4025900"/>
                  <a:gd name="connsiteY0" fmla="*/ 1524000 h 3048000"/>
                  <a:gd name="connsiteX1" fmla="*/ 2012950 w 4025900"/>
                  <a:gd name="connsiteY1" fmla="*/ 0 h 3048000"/>
                  <a:gd name="connsiteX2" fmla="*/ 4025900 w 4025900"/>
                  <a:gd name="connsiteY2" fmla="*/ 1524000 h 3048000"/>
                  <a:gd name="connsiteX3" fmla="*/ 2012950 w 4025900"/>
                  <a:gd name="connsiteY3" fmla="*/ 3048000 h 3048000"/>
                  <a:gd name="connsiteX4" fmla="*/ 0 w 4025900"/>
                  <a:gd name="connsiteY4" fmla="*/ 1524000 h 3048000"/>
                  <a:gd name="connsiteX0" fmla="*/ 0 w 4025900"/>
                  <a:gd name="connsiteY0" fmla="*/ 1524000 h 3048000"/>
                  <a:gd name="connsiteX1" fmla="*/ 2012950 w 4025900"/>
                  <a:gd name="connsiteY1" fmla="*/ 0 h 3048000"/>
                  <a:gd name="connsiteX2" fmla="*/ 4025900 w 4025900"/>
                  <a:gd name="connsiteY2" fmla="*/ 1524000 h 3048000"/>
                  <a:gd name="connsiteX3" fmla="*/ 2012950 w 4025900"/>
                  <a:gd name="connsiteY3" fmla="*/ 3048000 h 3048000"/>
                  <a:gd name="connsiteX4" fmla="*/ 0 w 4025900"/>
                  <a:gd name="connsiteY4" fmla="*/ 1524000 h 3048000"/>
                  <a:gd name="connsiteX0" fmla="*/ 0 w 4025900"/>
                  <a:gd name="connsiteY0" fmla="*/ 1524000 h 3048000"/>
                  <a:gd name="connsiteX1" fmla="*/ 2012950 w 4025900"/>
                  <a:gd name="connsiteY1" fmla="*/ 0 h 3048000"/>
                  <a:gd name="connsiteX2" fmla="*/ 4025900 w 4025900"/>
                  <a:gd name="connsiteY2" fmla="*/ 1524000 h 3048000"/>
                  <a:gd name="connsiteX3" fmla="*/ 2012950 w 4025900"/>
                  <a:gd name="connsiteY3" fmla="*/ 3048000 h 3048000"/>
                  <a:gd name="connsiteX4" fmla="*/ 0 w 4025900"/>
                  <a:gd name="connsiteY4" fmla="*/ 1524000 h 3048000"/>
                  <a:gd name="connsiteX0" fmla="*/ 0 w 4025900"/>
                  <a:gd name="connsiteY0" fmla="*/ 1524000 h 3048000"/>
                  <a:gd name="connsiteX1" fmla="*/ 2012950 w 4025900"/>
                  <a:gd name="connsiteY1" fmla="*/ 0 h 3048000"/>
                  <a:gd name="connsiteX2" fmla="*/ 4025900 w 4025900"/>
                  <a:gd name="connsiteY2" fmla="*/ 1524000 h 3048000"/>
                  <a:gd name="connsiteX3" fmla="*/ 2012950 w 4025900"/>
                  <a:gd name="connsiteY3" fmla="*/ 3048000 h 3048000"/>
                  <a:gd name="connsiteX4" fmla="*/ 0 w 4025900"/>
                  <a:gd name="connsiteY4" fmla="*/ 1524000 h 3048000"/>
                  <a:gd name="connsiteX0" fmla="*/ 0 w 4025900"/>
                  <a:gd name="connsiteY0" fmla="*/ 1524000 h 3048000"/>
                  <a:gd name="connsiteX1" fmla="*/ 2012950 w 4025900"/>
                  <a:gd name="connsiteY1" fmla="*/ 0 h 3048000"/>
                  <a:gd name="connsiteX2" fmla="*/ 4025900 w 4025900"/>
                  <a:gd name="connsiteY2" fmla="*/ 1524000 h 3048000"/>
                  <a:gd name="connsiteX3" fmla="*/ 2012950 w 4025900"/>
                  <a:gd name="connsiteY3" fmla="*/ 3048000 h 3048000"/>
                  <a:gd name="connsiteX4" fmla="*/ 0 w 4025900"/>
                  <a:gd name="connsiteY4" fmla="*/ 1524000 h 3048000"/>
                  <a:gd name="connsiteX0" fmla="*/ 1119 w 4027019"/>
                  <a:gd name="connsiteY0" fmla="*/ 1524000 h 3048000"/>
                  <a:gd name="connsiteX1" fmla="*/ 2014069 w 4027019"/>
                  <a:gd name="connsiteY1" fmla="*/ 0 h 3048000"/>
                  <a:gd name="connsiteX2" fmla="*/ 4027019 w 4027019"/>
                  <a:gd name="connsiteY2" fmla="*/ 1524000 h 3048000"/>
                  <a:gd name="connsiteX3" fmla="*/ 2014069 w 4027019"/>
                  <a:gd name="connsiteY3" fmla="*/ 3048000 h 3048000"/>
                  <a:gd name="connsiteX4" fmla="*/ 1119 w 4027019"/>
                  <a:gd name="connsiteY4" fmla="*/ 1524000 h 3048000"/>
                  <a:gd name="connsiteX0" fmla="*/ 131 w 4026031"/>
                  <a:gd name="connsiteY0" fmla="*/ 1524000 h 3048000"/>
                  <a:gd name="connsiteX1" fmla="*/ 2013081 w 4026031"/>
                  <a:gd name="connsiteY1" fmla="*/ 0 h 3048000"/>
                  <a:gd name="connsiteX2" fmla="*/ 4026031 w 4026031"/>
                  <a:gd name="connsiteY2" fmla="*/ 1524000 h 3048000"/>
                  <a:gd name="connsiteX3" fmla="*/ 2013081 w 4026031"/>
                  <a:gd name="connsiteY3" fmla="*/ 3048000 h 3048000"/>
                  <a:gd name="connsiteX4" fmla="*/ 131 w 4026031"/>
                  <a:gd name="connsiteY4" fmla="*/ 1524000 h 3048000"/>
                  <a:gd name="connsiteX0" fmla="*/ 131 w 4026031"/>
                  <a:gd name="connsiteY0" fmla="*/ 1524000 h 3048000"/>
                  <a:gd name="connsiteX1" fmla="*/ 2013081 w 4026031"/>
                  <a:gd name="connsiteY1" fmla="*/ 0 h 3048000"/>
                  <a:gd name="connsiteX2" fmla="*/ 4026031 w 4026031"/>
                  <a:gd name="connsiteY2" fmla="*/ 1524000 h 3048000"/>
                  <a:gd name="connsiteX3" fmla="*/ 2013081 w 4026031"/>
                  <a:gd name="connsiteY3" fmla="*/ 3048000 h 3048000"/>
                  <a:gd name="connsiteX4" fmla="*/ 131 w 4026031"/>
                  <a:gd name="connsiteY4" fmla="*/ 1524000 h 3048000"/>
                  <a:gd name="connsiteX0" fmla="*/ 510 w 4026410"/>
                  <a:gd name="connsiteY0" fmla="*/ 1524000 h 3048000"/>
                  <a:gd name="connsiteX1" fmla="*/ 2013460 w 4026410"/>
                  <a:gd name="connsiteY1" fmla="*/ 0 h 3048000"/>
                  <a:gd name="connsiteX2" fmla="*/ 4026410 w 4026410"/>
                  <a:gd name="connsiteY2" fmla="*/ 1524000 h 3048000"/>
                  <a:gd name="connsiteX3" fmla="*/ 2013460 w 4026410"/>
                  <a:gd name="connsiteY3" fmla="*/ 3048000 h 3048000"/>
                  <a:gd name="connsiteX4" fmla="*/ 510 w 4026410"/>
                  <a:gd name="connsiteY4" fmla="*/ 1524000 h 3048000"/>
                  <a:gd name="connsiteX0" fmla="*/ 131 w 4026031"/>
                  <a:gd name="connsiteY0" fmla="*/ 1524000 h 3048000"/>
                  <a:gd name="connsiteX1" fmla="*/ 2013081 w 4026031"/>
                  <a:gd name="connsiteY1" fmla="*/ 0 h 3048000"/>
                  <a:gd name="connsiteX2" fmla="*/ 4026031 w 4026031"/>
                  <a:gd name="connsiteY2" fmla="*/ 1524000 h 3048000"/>
                  <a:gd name="connsiteX3" fmla="*/ 2013081 w 4026031"/>
                  <a:gd name="connsiteY3" fmla="*/ 3048000 h 3048000"/>
                  <a:gd name="connsiteX4" fmla="*/ 131 w 4026031"/>
                  <a:gd name="connsiteY4" fmla="*/ 1524000 h 3048000"/>
                  <a:gd name="connsiteX0" fmla="*/ 131 w 4026031"/>
                  <a:gd name="connsiteY0" fmla="*/ 1524000 h 3048000"/>
                  <a:gd name="connsiteX1" fmla="*/ 2013081 w 4026031"/>
                  <a:gd name="connsiteY1" fmla="*/ 0 h 3048000"/>
                  <a:gd name="connsiteX2" fmla="*/ 4026031 w 4026031"/>
                  <a:gd name="connsiteY2" fmla="*/ 1524000 h 3048000"/>
                  <a:gd name="connsiteX3" fmla="*/ 2013081 w 4026031"/>
                  <a:gd name="connsiteY3" fmla="*/ 3048000 h 3048000"/>
                  <a:gd name="connsiteX4" fmla="*/ 131 w 4026031"/>
                  <a:gd name="connsiteY4" fmla="*/ 1524000 h 3048000"/>
                  <a:gd name="connsiteX0" fmla="*/ 161 w 4026061"/>
                  <a:gd name="connsiteY0" fmla="*/ 1524000 h 3048000"/>
                  <a:gd name="connsiteX1" fmla="*/ 2013111 w 4026061"/>
                  <a:gd name="connsiteY1" fmla="*/ 0 h 3048000"/>
                  <a:gd name="connsiteX2" fmla="*/ 4026061 w 4026061"/>
                  <a:gd name="connsiteY2" fmla="*/ 1524000 h 3048000"/>
                  <a:gd name="connsiteX3" fmla="*/ 2013111 w 4026061"/>
                  <a:gd name="connsiteY3" fmla="*/ 3048000 h 3048000"/>
                  <a:gd name="connsiteX4" fmla="*/ 161 w 4026061"/>
                  <a:gd name="connsiteY4" fmla="*/ 1524000 h 304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26061" h="3048000">
                    <a:moveTo>
                      <a:pt x="161" y="1524000"/>
                    </a:moveTo>
                    <a:cubicBezTo>
                      <a:pt x="12861" y="542618"/>
                      <a:pt x="901389" y="0"/>
                      <a:pt x="2013111" y="0"/>
                    </a:cubicBezTo>
                    <a:cubicBezTo>
                      <a:pt x="3124833" y="0"/>
                      <a:pt x="4026061" y="491818"/>
                      <a:pt x="4026061" y="1524000"/>
                    </a:cubicBezTo>
                    <a:cubicBezTo>
                      <a:pt x="4026061" y="2645082"/>
                      <a:pt x="3302633" y="3048000"/>
                      <a:pt x="2013111" y="3048000"/>
                    </a:cubicBezTo>
                    <a:cubicBezTo>
                      <a:pt x="723589" y="3048000"/>
                      <a:pt x="-12539" y="2505382"/>
                      <a:pt x="161" y="1524000"/>
                    </a:cubicBezTo>
                    <a:close/>
                  </a:path>
                </a:pathLst>
              </a:custGeom>
              <a:solidFill>
                <a:srgbClr val="44435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8D4F3D4B-3344-48C5-9238-637E9EF61DB1}"/>
                  </a:ext>
                </a:extLst>
              </p:cNvPr>
              <p:cNvSpPr/>
              <p:nvPr/>
            </p:nvSpPr>
            <p:spPr>
              <a:xfrm>
                <a:off x="5064102" y="2000748"/>
                <a:ext cx="1510748" cy="19644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4868252E-6356-41A7-9A30-F8E899FB0A01}"/>
                  </a:ext>
                </a:extLst>
              </p:cNvPr>
              <p:cNvSpPr/>
              <p:nvPr/>
            </p:nvSpPr>
            <p:spPr>
              <a:xfrm>
                <a:off x="3422810" y="2066087"/>
                <a:ext cx="1510748" cy="19644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FE06306A-3FBB-41DC-BEDF-D5F6821F2079}"/>
                  </a:ext>
                </a:extLst>
              </p:cNvPr>
              <p:cNvSpPr/>
              <p:nvPr/>
            </p:nvSpPr>
            <p:spPr>
              <a:xfrm>
                <a:off x="5746443" y="2512274"/>
                <a:ext cx="494784" cy="4947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E1DEFA58-2FBD-4D1D-AD7F-96064C512A7B}"/>
                  </a:ext>
                </a:extLst>
              </p:cNvPr>
              <p:cNvSpPr/>
              <p:nvPr/>
            </p:nvSpPr>
            <p:spPr>
              <a:xfrm>
                <a:off x="5862542" y="2875965"/>
                <a:ext cx="110659" cy="1106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53A69D42-EB5E-4073-8A38-AB81FE60BC95}"/>
                  </a:ext>
                </a:extLst>
              </p:cNvPr>
              <p:cNvSpPr/>
              <p:nvPr/>
            </p:nvSpPr>
            <p:spPr>
              <a:xfrm>
                <a:off x="3853463" y="2542409"/>
                <a:ext cx="494784" cy="4947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45E10B70-9F97-4AC6-8ACF-3CA9074FCEC8}"/>
                  </a:ext>
                </a:extLst>
              </p:cNvPr>
              <p:cNvSpPr/>
              <p:nvPr/>
            </p:nvSpPr>
            <p:spPr>
              <a:xfrm>
                <a:off x="4167509" y="2881580"/>
                <a:ext cx="110659" cy="1106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Oval 20">
                <a:extLst>
                  <a:ext uri="{FF2B5EF4-FFF2-40B4-BE49-F238E27FC236}">
                    <a16:creationId xmlns:a16="http://schemas.microsoft.com/office/drawing/2014/main" id="{05B00861-CBCE-447D-8E64-3B256DD1BBDE}"/>
                  </a:ext>
                </a:extLst>
              </p:cNvPr>
              <p:cNvSpPr/>
              <p:nvPr/>
            </p:nvSpPr>
            <p:spPr>
              <a:xfrm rot="5033533">
                <a:off x="4634608" y="2386882"/>
                <a:ext cx="950437" cy="2500314"/>
              </a:xfrm>
              <a:custGeom>
                <a:avLst/>
                <a:gdLst>
                  <a:gd name="connsiteX0" fmla="*/ 0 w 950435"/>
                  <a:gd name="connsiteY0" fmla="*/ 1250156 h 2500312"/>
                  <a:gd name="connsiteX1" fmla="*/ 475218 w 950435"/>
                  <a:gd name="connsiteY1" fmla="*/ 0 h 2500312"/>
                  <a:gd name="connsiteX2" fmla="*/ 950436 w 950435"/>
                  <a:gd name="connsiteY2" fmla="*/ 1250156 h 2500312"/>
                  <a:gd name="connsiteX3" fmla="*/ 475218 w 950435"/>
                  <a:gd name="connsiteY3" fmla="*/ 2500312 h 2500312"/>
                  <a:gd name="connsiteX4" fmla="*/ 0 w 950435"/>
                  <a:gd name="connsiteY4" fmla="*/ 1250156 h 2500312"/>
                  <a:gd name="connsiteX0" fmla="*/ 0 w 950436"/>
                  <a:gd name="connsiteY0" fmla="*/ 1250156 h 2500312"/>
                  <a:gd name="connsiteX1" fmla="*/ 475218 w 950436"/>
                  <a:gd name="connsiteY1" fmla="*/ 0 h 2500312"/>
                  <a:gd name="connsiteX2" fmla="*/ 950436 w 950436"/>
                  <a:gd name="connsiteY2" fmla="*/ 1250156 h 2500312"/>
                  <a:gd name="connsiteX3" fmla="*/ 475218 w 950436"/>
                  <a:gd name="connsiteY3" fmla="*/ 2500312 h 2500312"/>
                  <a:gd name="connsiteX4" fmla="*/ 0 w 950436"/>
                  <a:gd name="connsiteY4" fmla="*/ 1250156 h 2500312"/>
                  <a:gd name="connsiteX0" fmla="*/ 0 w 950436"/>
                  <a:gd name="connsiteY0" fmla="*/ 1250156 h 2500312"/>
                  <a:gd name="connsiteX1" fmla="*/ 475218 w 950436"/>
                  <a:gd name="connsiteY1" fmla="*/ 0 h 2500312"/>
                  <a:gd name="connsiteX2" fmla="*/ 950436 w 950436"/>
                  <a:gd name="connsiteY2" fmla="*/ 1250156 h 2500312"/>
                  <a:gd name="connsiteX3" fmla="*/ 475218 w 950436"/>
                  <a:gd name="connsiteY3" fmla="*/ 2500312 h 2500312"/>
                  <a:gd name="connsiteX4" fmla="*/ 0 w 950436"/>
                  <a:gd name="connsiteY4" fmla="*/ 1250156 h 2500312"/>
                  <a:gd name="connsiteX0" fmla="*/ 0 w 950436"/>
                  <a:gd name="connsiteY0" fmla="*/ 1250156 h 2500312"/>
                  <a:gd name="connsiteX1" fmla="*/ 475218 w 950436"/>
                  <a:gd name="connsiteY1" fmla="*/ 0 h 2500312"/>
                  <a:gd name="connsiteX2" fmla="*/ 950436 w 950436"/>
                  <a:gd name="connsiteY2" fmla="*/ 1250156 h 2500312"/>
                  <a:gd name="connsiteX3" fmla="*/ 475218 w 950436"/>
                  <a:gd name="connsiteY3" fmla="*/ 2500312 h 2500312"/>
                  <a:gd name="connsiteX4" fmla="*/ 0 w 950436"/>
                  <a:gd name="connsiteY4" fmla="*/ 1250156 h 2500312"/>
                  <a:gd name="connsiteX0" fmla="*/ 0 w 950436"/>
                  <a:gd name="connsiteY0" fmla="*/ 1250156 h 2500312"/>
                  <a:gd name="connsiteX1" fmla="*/ 475218 w 950436"/>
                  <a:gd name="connsiteY1" fmla="*/ 0 h 2500312"/>
                  <a:gd name="connsiteX2" fmla="*/ 950436 w 950436"/>
                  <a:gd name="connsiteY2" fmla="*/ 1250156 h 2500312"/>
                  <a:gd name="connsiteX3" fmla="*/ 475218 w 950436"/>
                  <a:gd name="connsiteY3" fmla="*/ 2500312 h 2500312"/>
                  <a:gd name="connsiteX4" fmla="*/ 0 w 950436"/>
                  <a:gd name="connsiteY4" fmla="*/ 1250156 h 2500312"/>
                  <a:gd name="connsiteX0" fmla="*/ 0 w 950436"/>
                  <a:gd name="connsiteY0" fmla="*/ 1250156 h 2500312"/>
                  <a:gd name="connsiteX1" fmla="*/ 475218 w 950436"/>
                  <a:gd name="connsiteY1" fmla="*/ 0 h 2500312"/>
                  <a:gd name="connsiteX2" fmla="*/ 950436 w 950436"/>
                  <a:gd name="connsiteY2" fmla="*/ 1250156 h 2500312"/>
                  <a:gd name="connsiteX3" fmla="*/ 475218 w 950436"/>
                  <a:gd name="connsiteY3" fmla="*/ 2500312 h 2500312"/>
                  <a:gd name="connsiteX4" fmla="*/ 0 w 950436"/>
                  <a:gd name="connsiteY4" fmla="*/ 1250156 h 250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0436" h="2500312">
                    <a:moveTo>
                      <a:pt x="0" y="1250156"/>
                    </a:moveTo>
                    <a:cubicBezTo>
                      <a:pt x="0" y="559714"/>
                      <a:pt x="212762" y="0"/>
                      <a:pt x="475218" y="0"/>
                    </a:cubicBezTo>
                    <a:cubicBezTo>
                      <a:pt x="737674" y="0"/>
                      <a:pt x="926623" y="254914"/>
                      <a:pt x="950436" y="1250156"/>
                    </a:cubicBezTo>
                    <a:cubicBezTo>
                      <a:pt x="912338" y="2362079"/>
                      <a:pt x="737674" y="2500312"/>
                      <a:pt x="475218" y="2500312"/>
                    </a:cubicBezTo>
                    <a:cubicBezTo>
                      <a:pt x="212762" y="2500312"/>
                      <a:pt x="0" y="1940598"/>
                      <a:pt x="0" y="12501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3" name="Oval 26">
                <a:extLst>
                  <a:ext uri="{FF2B5EF4-FFF2-40B4-BE49-F238E27FC236}">
                    <a16:creationId xmlns:a16="http://schemas.microsoft.com/office/drawing/2014/main" id="{BAC3C0D7-BBDA-457D-9D61-26FD1EFA6041}"/>
                  </a:ext>
                </a:extLst>
              </p:cNvPr>
              <p:cNvSpPr/>
              <p:nvPr/>
            </p:nvSpPr>
            <p:spPr>
              <a:xfrm rot="20987172">
                <a:off x="4770965" y="3053351"/>
                <a:ext cx="680794" cy="648886"/>
              </a:xfrm>
              <a:custGeom>
                <a:avLst/>
                <a:gdLst>
                  <a:gd name="connsiteX0" fmla="*/ 0 w 799837"/>
                  <a:gd name="connsiteY0" fmla="*/ 457200 h 914400"/>
                  <a:gd name="connsiteX1" fmla="*/ 399919 w 799837"/>
                  <a:gd name="connsiteY1" fmla="*/ 0 h 914400"/>
                  <a:gd name="connsiteX2" fmla="*/ 799838 w 799837"/>
                  <a:gd name="connsiteY2" fmla="*/ 457200 h 914400"/>
                  <a:gd name="connsiteX3" fmla="*/ 399919 w 799837"/>
                  <a:gd name="connsiteY3" fmla="*/ 914400 h 914400"/>
                  <a:gd name="connsiteX4" fmla="*/ 0 w 799837"/>
                  <a:gd name="connsiteY4" fmla="*/ 457200 h 914400"/>
                  <a:gd name="connsiteX0" fmla="*/ 0 w 718875"/>
                  <a:gd name="connsiteY0" fmla="*/ 309367 h 920890"/>
                  <a:gd name="connsiteX1" fmla="*/ 318956 w 718875"/>
                  <a:gd name="connsiteY1" fmla="*/ 4567 h 920890"/>
                  <a:gd name="connsiteX2" fmla="*/ 718875 w 718875"/>
                  <a:gd name="connsiteY2" fmla="*/ 461767 h 920890"/>
                  <a:gd name="connsiteX3" fmla="*/ 318956 w 718875"/>
                  <a:gd name="connsiteY3" fmla="*/ 918967 h 920890"/>
                  <a:gd name="connsiteX4" fmla="*/ 0 w 718875"/>
                  <a:gd name="connsiteY4" fmla="*/ 309367 h 920890"/>
                  <a:gd name="connsiteX0" fmla="*/ 0 w 680775"/>
                  <a:gd name="connsiteY0" fmla="*/ 305460 h 915123"/>
                  <a:gd name="connsiteX1" fmla="*/ 318956 w 680775"/>
                  <a:gd name="connsiteY1" fmla="*/ 660 h 915123"/>
                  <a:gd name="connsiteX2" fmla="*/ 680775 w 680775"/>
                  <a:gd name="connsiteY2" fmla="*/ 272122 h 915123"/>
                  <a:gd name="connsiteX3" fmla="*/ 318956 w 680775"/>
                  <a:gd name="connsiteY3" fmla="*/ 915060 h 915123"/>
                  <a:gd name="connsiteX4" fmla="*/ 0 w 680775"/>
                  <a:gd name="connsiteY4" fmla="*/ 305460 h 915123"/>
                  <a:gd name="connsiteX0" fmla="*/ 20 w 680795"/>
                  <a:gd name="connsiteY0" fmla="*/ 305460 h 819869"/>
                  <a:gd name="connsiteX1" fmla="*/ 318976 w 680795"/>
                  <a:gd name="connsiteY1" fmla="*/ 660 h 819869"/>
                  <a:gd name="connsiteX2" fmla="*/ 680795 w 680795"/>
                  <a:gd name="connsiteY2" fmla="*/ 272122 h 819869"/>
                  <a:gd name="connsiteX3" fmla="*/ 333264 w 680795"/>
                  <a:gd name="connsiteY3" fmla="*/ 819810 h 819869"/>
                  <a:gd name="connsiteX4" fmla="*/ 20 w 680795"/>
                  <a:gd name="connsiteY4" fmla="*/ 305460 h 819869"/>
                  <a:gd name="connsiteX0" fmla="*/ 20 w 680795"/>
                  <a:gd name="connsiteY0" fmla="*/ 305460 h 819811"/>
                  <a:gd name="connsiteX1" fmla="*/ 318976 w 680795"/>
                  <a:gd name="connsiteY1" fmla="*/ 660 h 819811"/>
                  <a:gd name="connsiteX2" fmla="*/ 680795 w 680795"/>
                  <a:gd name="connsiteY2" fmla="*/ 272122 h 819811"/>
                  <a:gd name="connsiteX3" fmla="*/ 333264 w 680795"/>
                  <a:gd name="connsiteY3" fmla="*/ 819810 h 819811"/>
                  <a:gd name="connsiteX4" fmla="*/ 20 w 680795"/>
                  <a:gd name="connsiteY4" fmla="*/ 305460 h 819811"/>
                  <a:gd name="connsiteX0" fmla="*/ 20 w 680795"/>
                  <a:gd name="connsiteY0" fmla="*/ 305040 h 819391"/>
                  <a:gd name="connsiteX1" fmla="*/ 318976 w 680795"/>
                  <a:gd name="connsiteY1" fmla="*/ 240 h 819391"/>
                  <a:gd name="connsiteX2" fmla="*/ 680795 w 680795"/>
                  <a:gd name="connsiteY2" fmla="*/ 271702 h 819391"/>
                  <a:gd name="connsiteX3" fmla="*/ 333264 w 680795"/>
                  <a:gd name="connsiteY3" fmla="*/ 819390 h 819391"/>
                  <a:gd name="connsiteX4" fmla="*/ 20 w 680795"/>
                  <a:gd name="connsiteY4" fmla="*/ 305040 h 819391"/>
                  <a:gd name="connsiteX0" fmla="*/ 20 w 680795"/>
                  <a:gd name="connsiteY0" fmla="*/ 305040 h 819391"/>
                  <a:gd name="connsiteX1" fmla="*/ 318976 w 680795"/>
                  <a:gd name="connsiteY1" fmla="*/ 240 h 819391"/>
                  <a:gd name="connsiteX2" fmla="*/ 680795 w 680795"/>
                  <a:gd name="connsiteY2" fmla="*/ 271702 h 819391"/>
                  <a:gd name="connsiteX3" fmla="*/ 333264 w 680795"/>
                  <a:gd name="connsiteY3" fmla="*/ 819390 h 819391"/>
                  <a:gd name="connsiteX4" fmla="*/ 20 w 680795"/>
                  <a:gd name="connsiteY4" fmla="*/ 305040 h 819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0795" h="819391">
                    <a:moveTo>
                      <a:pt x="20" y="305040"/>
                    </a:moveTo>
                    <a:cubicBezTo>
                      <a:pt x="-2361" y="187565"/>
                      <a:pt x="205514" y="5796"/>
                      <a:pt x="318976" y="240"/>
                    </a:cubicBezTo>
                    <a:cubicBezTo>
                      <a:pt x="432438" y="-5316"/>
                      <a:pt x="666508" y="85872"/>
                      <a:pt x="680795" y="271702"/>
                    </a:cubicBezTo>
                    <a:cubicBezTo>
                      <a:pt x="680795" y="524207"/>
                      <a:pt x="403864" y="818596"/>
                      <a:pt x="333264" y="819390"/>
                    </a:cubicBezTo>
                    <a:cubicBezTo>
                      <a:pt x="262664" y="820184"/>
                      <a:pt x="2401" y="422515"/>
                      <a:pt x="20" y="305040"/>
                    </a:cubicBezTo>
                    <a:close/>
                  </a:path>
                </a:pathLst>
              </a:custGeom>
              <a:solidFill>
                <a:srgbClr val="EDBB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D3D01BAB-1DD8-4097-B322-C7859840A009}"/>
                </a:ext>
              </a:extLst>
            </p:cNvPr>
            <p:cNvGrpSpPr/>
            <p:nvPr/>
          </p:nvGrpSpPr>
          <p:grpSpPr>
            <a:xfrm flipH="1">
              <a:off x="1393361" y="4499843"/>
              <a:ext cx="1430949" cy="1290211"/>
              <a:chOff x="9244839" y="3425851"/>
              <a:chExt cx="2655537" cy="2394361"/>
            </a:xfrm>
            <a:solidFill>
              <a:schemeClr val="accent2"/>
            </a:solidFill>
          </p:grpSpPr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7166C09E-C826-4BE9-9F0C-2B5379ACA239}"/>
                  </a:ext>
                </a:extLst>
              </p:cNvPr>
              <p:cNvSpPr/>
              <p:nvPr/>
            </p:nvSpPr>
            <p:spPr>
              <a:xfrm>
                <a:off x="9738948" y="3782774"/>
                <a:ext cx="988215" cy="1681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7738E247-1653-480A-9644-6A38F04A0D4E}"/>
                  </a:ext>
                </a:extLst>
              </p:cNvPr>
              <p:cNvSpPr/>
              <p:nvPr/>
            </p:nvSpPr>
            <p:spPr>
              <a:xfrm>
                <a:off x="10487536" y="3850620"/>
                <a:ext cx="988215" cy="1681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Rectangle 29">
                <a:extLst>
                  <a:ext uri="{FF2B5EF4-FFF2-40B4-BE49-F238E27FC236}">
                    <a16:creationId xmlns:a16="http://schemas.microsoft.com/office/drawing/2014/main" id="{79BDF3C7-A8A1-4AB4-A96B-8F1DE093881A}"/>
                  </a:ext>
                </a:extLst>
              </p:cNvPr>
              <p:cNvSpPr/>
              <p:nvPr/>
            </p:nvSpPr>
            <p:spPr>
              <a:xfrm>
                <a:off x="10415621" y="3425851"/>
                <a:ext cx="304402" cy="743592"/>
              </a:xfrm>
              <a:custGeom>
                <a:avLst/>
                <a:gdLst>
                  <a:gd name="connsiteX0" fmla="*/ 0 w 209152"/>
                  <a:gd name="connsiteY0" fmla="*/ 0 h 705491"/>
                  <a:gd name="connsiteX1" fmla="*/ 209152 w 209152"/>
                  <a:gd name="connsiteY1" fmla="*/ 0 h 705491"/>
                  <a:gd name="connsiteX2" fmla="*/ 209152 w 209152"/>
                  <a:gd name="connsiteY2" fmla="*/ 705491 h 705491"/>
                  <a:gd name="connsiteX3" fmla="*/ 0 w 209152"/>
                  <a:gd name="connsiteY3" fmla="*/ 705491 h 705491"/>
                  <a:gd name="connsiteX4" fmla="*/ 0 w 209152"/>
                  <a:gd name="connsiteY4" fmla="*/ 0 h 705491"/>
                  <a:gd name="connsiteX0" fmla="*/ 0 w 304402"/>
                  <a:gd name="connsiteY0" fmla="*/ 0 h 705491"/>
                  <a:gd name="connsiteX1" fmla="*/ 304402 w 304402"/>
                  <a:gd name="connsiteY1" fmla="*/ 0 h 705491"/>
                  <a:gd name="connsiteX2" fmla="*/ 304402 w 304402"/>
                  <a:gd name="connsiteY2" fmla="*/ 705491 h 705491"/>
                  <a:gd name="connsiteX3" fmla="*/ 95250 w 304402"/>
                  <a:gd name="connsiteY3" fmla="*/ 705491 h 705491"/>
                  <a:gd name="connsiteX4" fmla="*/ 0 w 304402"/>
                  <a:gd name="connsiteY4" fmla="*/ 0 h 705491"/>
                  <a:gd name="connsiteX0" fmla="*/ 0 w 304402"/>
                  <a:gd name="connsiteY0" fmla="*/ 28575 h 734066"/>
                  <a:gd name="connsiteX1" fmla="*/ 199627 w 304402"/>
                  <a:gd name="connsiteY1" fmla="*/ 0 h 734066"/>
                  <a:gd name="connsiteX2" fmla="*/ 304402 w 304402"/>
                  <a:gd name="connsiteY2" fmla="*/ 734066 h 734066"/>
                  <a:gd name="connsiteX3" fmla="*/ 95250 w 304402"/>
                  <a:gd name="connsiteY3" fmla="*/ 734066 h 734066"/>
                  <a:gd name="connsiteX4" fmla="*/ 0 w 304402"/>
                  <a:gd name="connsiteY4" fmla="*/ 28575 h 734066"/>
                  <a:gd name="connsiteX0" fmla="*/ 0 w 304402"/>
                  <a:gd name="connsiteY0" fmla="*/ 28575 h 734066"/>
                  <a:gd name="connsiteX1" fmla="*/ 199627 w 304402"/>
                  <a:gd name="connsiteY1" fmla="*/ 0 h 734066"/>
                  <a:gd name="connsiteX2" fmla="*/ 304402 w 304402"/>
                  <a:gd name="connsiteY2" fmla="*/ 734066 h 734066"/>
                  <a:gd name="connsiteX3" fmla="*/ 185738 w 304402"/>
                  <a:gd name="connsiteY3" fmla="*/ 734066 h 734066"/>
                  <a:gd name="connsiteX4" fmla="*/ 0 w 304402"/>
                  <a:gd name="connsiteY4" fmla="*/ 28575 h 734066"/>
                  <a:gd name="connsiteX0" fmla="*/ 0 w 304402"/>
                  <a:gd name="connsiteY0" fmla="*/ 28575 h 734066"/>
                  <a:gd name="connsiteX1" fmla="*/ 199627 w 304402"/>
                  <a:gd name="connsiteY1" fmla="*/ 0 h 734066"/>
                  <a:gd name="connsiteX2" fmla="*/ 304402 w 304402"/>
                  <a:gd name="connsiteY2" fmla="*/ 734066 h 734066"/>
                  <a:gd name="connsiteX3" fmla="*/ 185738 w 304402"/>
                  <a:gd name="connsiteY3" fmla="*/ 734066 h 734066"/>
                  <a:gd name="connsiteX4" fmla="*/ 0 w 304402"/>
                  <a:gd name="connsiteY4" fmla="*/ 28575 h 734066"/>
                  <a:gd name="connsiteX0" fmla="*/ 0 w 304402"/>
                  <a:gd name="connsiteY0" fmla="*/ 33835 h 739326"/>
                  <a:gd name="connsiteX1" fmla="*/ 199627 w 304402"/>
                  <a:gd name="connsiteY1" fmla="*/ 5260 h 739326"/>
                  <a:gd name="connsiteX2" fmla="*/ 304402 w 304402"/>
                  <a:gd name="connsiteY2" fmla="*/ 739326 h 739326"/>
                  <a:gd name="connsiteX3" fmla="*/ 185738 w 304402"/>
                  <a:gd name="connsiteY3" fmla="*/ 739326 h 739326"/>
                  <a:gd name="connsiteX4" fmla="*/ 0 w 304402"/>
                  <a:gd name="connsiteY4" fmla="*/ 33835 h 739326"/>
                  <a:gd name="connsiteX0" fmla="*/ 0 w 304402"/>
                  <a:gd name="connsiteY0" fmla="*/ 38100 h 743591"/>
                  <a:gd name="connsiteX1" fmla="*/ 199627 w 304402"/>
                  <a:gd name="connsiteY1" fmla="*/ 9525 h 743591"/>
                  <a:gd name="connsiteX2" fmla="*/ 304402 w 304402"/>
                  <a:gd name="connsiteY2" fmla="*/ 743591 h 743591"/>
                  <a:gd name="connsiteX3" fmla="*/ 185738 w 304402"/>
                  <a:gd name="connsiteY3" fmla="*/ 743591 h 743591"/>
                  <a:gd name="connsiteX4" fmla="*/ 0 w 304402"/>
                  <a:gd name="connsiteY4" fmla="*/ 38100 h 743591"/>
                  <a:gd name="connsiteX0" fmla="*/ 0 w 304402"/>
                  <a:gd name="connsiteY0" fmla="*/ 38100 h 743591"/>
                  <a:gd name="connsiteX1" fmla="*/ 199627 w 304402"/>
                  <a:gd name="connsiteY1" fmla="*/ 9525 h 743591"/>
                  <a:gd name="connsiteX2" fmla="*/ 304402 w 304402"/>
                  <a:gd name="connsiteY2" fmla="*/ 743591 h 743591"/>
                  <a:gd name="connsiteX3" fmla="*/ 185738 w 304402"/>
                  <a:gd name="connsiteY3" fmla="*/ 743591 h 743591"/>
                  <a:gd name="connsiteX4" fmla="*/ 0 w 304402"/>
                  <a:gd name="connsiteY4" fmla="*/ 38100 h 743591"/>
                  <a:gd name="connsiteX0" fmla="*/ 0 w 304402"/>
                  <a:gd name="connsiteY0" fmla="*/ 38100 h 743591"/>
                  <a:gd name="connsiteX1" fmla="*/ 199627 w 304402"/>
                  <a:gd name="connsiteY1" fmla="*/ 9525 h 743591"/>
                  <a:gd name="connsiteX2" fmla="*/ 304402 w 304402"/>
                  <a:gd name="connsiteY2" fmla="*/ 743591 h 743591"/>
                  <a:gd name="connsiteX3" fmla="*/ 185738 w 304402"/>
                  <a:gd name="connsiteY3" fmla="*/ 743591 h 743591"/>
                  <a:gd name="connsiteX4" fmla="*/ 0 w 304402"/>
                  <a:gd name="connsiteY4" fmla="*/ 38100 h 743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402" h="743591">
                    <a:moveTo>
                      <a:pt x="0" y="38100"/>
                    </a:moveTo>
                    <a:cubicBezTo>
                      <a:pt x="66542" y="0"/>
                      <a:pt x="94985" y="-9525"/>
                      <a:pt x="199627" y="9525"/>
                    </a:cubicBezTo>
                    <a:cubicBezTo>
                      <a:pt x="234552" y="254214"/>
                      <a:pt x="283764" y="422702"/>
                      <a:pt x="304402" y="743591"/>
                    </a:cubicBezTo>
                    <a:lnTo>
                      <a:pt x="185738" y="743591"/>
                    </a:lnTo>
                    <a:cubicBezTo>
                      <a:pt x="152400" y="432227"/>
                      <a:pt x="61913" y="273264"/>
                      <a:pt x="0" y="3810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39011D47-2524-4A4D-AACE-2A0CD6E17FB2}"/>
                  </a:ext>
                </a:extLst>
              </p:cNvPr>
              <p:cNvSpPr/>
              <p:nvPr/>
            </p:nvSpPr>
            <p:spPr>
              <a:xfrm>
                <a:off x="9244839" y="4019581"/>
                <a:ext cx="988215" cy="1681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D4F9FC4A-3B99-4DE9-9047-44AA20005BFD}"/>
                  </a:ext>
                </a:extLst>
              </p:cNvPr>
              <p:cNvSpPr/>
              <p:nvPr/>
            </p:nvSpPr>
            <p:spPr>
              <a:xfrm>
                <a:off x="10912161" y="4019579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5E22DAFD-D5BE-4F8D-804F-695966EB5980}"/>
                  </a:ext>
                </a:extLst>
              </p:cNvPr>
              <p:cNvSpPr/>
              <p:nvPr/>
            </p:nvSpPr>
            <p:spPr>
              <a:xfrm>
                <a:off x="9663674" y="4138614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126E25D2-AF6E-4DFB-A7B9-4D3775067555}"/>
                  </a:ext>
                </a:extLst>
              </p:cNvPr>
              <p:cNvSpPr/>
              <p:nvPr/>
            </p:nvSpPr>
            <p:spPr>
              <a:xfrm>
                <a:off x="10610033" y="4136549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F3DCCE5E-0219-4366-8ECC-5568A1121A0C}"/>
                  </a:ext>
                </a:extLst>
              </p:cNvPr>
              <p:cNvSpPr/>
              <p:nvPr/>
            </p:nvSpPr>
            <p:spPr>
              <a:xfrm>
                <a:off x="10083347" y="4138614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7ACF4D7A-404D-4D7E-9306-9EC47A1FB360}"/>
                </a:ext>
              </a:extLst>
            </p:cNvPr>
            <p:cNvSpPr/>
            <p:nvPr/>
          </p:nvSpPr>
          <p:spPr>
            <a:xfrm rot="19414298">
              <a:off x="1141979" y="5050852"/>
              <a:ext cx="363834" cy="848351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0F2388BA-B601-49D7-9434-F73DBE93818A}"/>
                </a:ext>
              </a:extLst>
            </p:cNvPr>
            <p:cNvSpPr/>
            <p:nvPr/>
          </p:nvSpPr>
          <p:spPr>
            <a:xfrm rot="1061487" flipH="1">
              <a:off x="1011277" y="5009321"/>
              <a:ext cx="136838" cy="266371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DF9120-8526-432D-AF10-11188F377793}"/>
              </a:ext>
            </a:extLst>
          </p:cNvPr>
          <p:cNvGrpSpPr/>
          <p:nvPr/>
        </p:nvGrpSpPr>
        <p:grpSpPr>
          <a:xfrm rot="21338557">
            <a:off x="3453767" y="4129828"/>
            <a:ext cx="2426802" cy="1177790"/>
            <a:chOff x="3752045" y="4543669"/>
            <a:chExt cx="1809300" cy="878100"/>
          </a:xfrm>
        </p:grpSpPr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7BDF7B07-4A26-4423-847C-A74C9C3DC433}"/>
                </a:ext>
              </a:extLst>
            </p:cNvPr>
            <p:cNvSpPr/>
            <p:nvPr/>
          </p:nvSpPr>
          <p:spPr>
            <a:xfrm>
              <a:off x="4648217" y="4986407"/>
              <a:ext cx="913128" cy="5422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Rectangle 4">
              <a:extLst>
                <a:ext uri="{FF2B5EF4-FFF2-40B4-BE49-F238E27FC236}">
                  <a16:creationId xmlns:a16="http://schemas.microsoft.com/office/drawing/2014/main" id="{B7268416-BBBA-4868-97F6-16BDE9941FC8}"/>
                </a:ext>
              </a:extLst>
            </p:cNvPr>
            <p:cNvSpPr/>
            <p:nvPr/>
          </p:nvSpPr>
          <p:spPr>
            <a:xfrm rot="160897">
              <a:off x="3752045" y="4543669"/>
              <a:ext cx="1419726" cy="543815"/>
            </a:xfrm>
            <a:custGeom>
              <a:avLst/>
              <a:gdLst>
                <a:gd name="connsiteX0" fmla="*/ 0 w 1338470"/>
                <a:gd name="connsiteY0" fmla="*/ 0 h 1162878"/>
                <a:gd name="connsiteX1" fmla="*/ 1338470 w 1338470"/>
                <a:gd name="connsiteY1" fmla="*/ 0 h 1162878"/>
                <a:gd name="connsiteX2" fmla="*/ 1338470 w 1338470"/>
                <a:gd name="connsiteY2" fmla="*/ 1162878 h 1162878"/>
                <a:gd name="connsiteX3" fmla="*/ 0 w 1338470"/>
                <a:gd name="connsiteY3" fmla="*/ 1162878 h 1162878"/>
                <a:gd name="connsiteX4" fmla="*/ 0 w 1338470"/>
                <a:gd name="connsiteY4" fmla="*/ 0 h 1162878"/>
                <a:gd name="connsiteX0" fmla="*/ 0 w 1590261"/>
                <a:gd name="connsiteY0" fmla="*/ 0 h 1162878"/>
                <a:gd name="connsiteX1" fmla="*/ 1590261 w 1590261"/>
                <a:gd name="connsiteY1" fmla="*/ 0 h 1162878"/>
                <a:gd name="connsiteX2" fmla="*/ 1590261 w 1590261"/>
                <a:gd name="connsiteY2" fmla="*/ 1162878 h 1162878"/>
                <a:gd name="connsiteX3" fmla="*/ 251791 w 1590261"/>
                <a:gd name="connsiteY3" fmla="*/ 1162878 h 1162878"/>
                <a:gd name="connsiteX4" fmla="*/ 0 w 1590261"/>
                <a:gd name="connsiteY4" fmla="*/ 0 h 1162878"/>
                <a:gd name="connsiteX0" fmla="*/ 0 w 3008243"/>
                <a:gd name="connsiteY0" fmla="*/ 0 h 1162878"/>
                <a:gd name="connsiteX1" fmla="*/ 3008243 w 3008243"/>
                <a:gd name="connsiteY1" fmla="*/ 0 h 1162878"/>
                <a:gd name="connsiteX2" fmla="*/ 1590261 w 3008243"/>
                <a:gd name="connsiteY2" fmla="*/ 1162878 h 1162878"/>
                <a:gd name="connsiteX3" fmla="*/ 251791 w 3008243"/>
                <a:gd name="connsiteY3" fmla="*/ 1162878 h 1162878"/>
                <a:gd name="connsiteX4" fmla="*/ 0 w 3008243"/>
                <a:gd name="connsiteY4" fmla="*/ 0 h 1162878"/>
                <a:gd name="connsiteX0" fmla="*/ 0 w 3008243"/>
                <a:gd name="connsiteY0" fmla="*/ 0 h 1162878"/>
                <a:gd name="connsiteX1" fmla="*/ 3008243 w 3008243"/>
                <a:gd name="connsiteY1" fmla="*/ 0 h 1162878"/>
                <a:gd name="connsiteX2" fmla="*/ 2438400 w 3008243"/>
                <a:gd name="connsiteY2" fmla="*/ 1056860 h 1162878"/>
                <a:gd name="connsiteX3" fmla="*/ 251791 w 3008243"/>
                <a:gd name="connsiteY3" fmla="*/ 1162878 h 1162878"/>
                <a:gd name="connsiteX4" fmla="*/ 0 w 3008243"/>
                <a:gd name="connsiteY4" fmla="*/ 0 h 116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243" h="1162878">
                  <a:moveTo>
                    <a:pt x="0" y="0"/>
                  </a:moveTo>
                  <a:lnTo>
                    <a:pt x="3008243" y="0"/>
                  </a:lnTo>
                  <a:lnTo>
                    <a:pt x="2438400" y="1056860"/>
                  </a:lnTo>
                  <a:lnTo>
                    <a:pt x="251791" y="1162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BB8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5D943130-4C3A-4F4E-8618-0DA22EAF3D22}"/>
                </a:ext>
              </a:extLst>
            </p:cNvPr>
            <p:cNvSpPr/>
            <p:nvPr/>
          </p:nvSpPr>
          <p:spPr>
            <a:xfrm>
              <a:off x="3960244" y="4659498"/>
              <a:ext cx="769279" cy="7622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8D2E13A-34F3-48E8-947F-75A8F87793ED}"/>
                </a:ext>
              </a:extLst>
            </p:cNvPr>
            <p:cNvCxnSpPr>
              <a:stCxn id="376" idx="0"/>
              <a:endCxn id="376" idx="4"/>
            </p:cNvCxnSpPr>
            <p:nvPr/>
          </p:nvCxnSpPr>
          <p:spPr>
            <a:xfrm>
              <a:off x="4344884" y="4659498"/>
              <a:ext cx="0" cy="7622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0404E91C-0455-4158-BAAB-610F5603A5FB}"/>
                </a:ext>
              </a:extLst>
            </p:cNvPr>
            <p:cNvCxnSpPr>
              <a:stCxn id="376" idx="2"/>
              <a:endCxn id="376" idx="6"/>
            </p:cNvCxnSpPr>
            <p:nvPr/>
          </p:nvCxnSpPr>
          <p:spPr>
            <a:xfrm>
              <a:off x="3960244" y="5040634"/>
              <a:ext cx="7692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40283833-D3EA-4246-8498-680CC5441B4E}"/>
                </a:ext>
              </a:extLst>
            </p:cNvPr>
            <p:cNvCxnSpPr>
              <a:stCxn id="376" idx="1"/>
              <a:endCxn id="376" idx="5"/>
            </p:cNvCxnSpPr>
            <p:nvPr/>
          </p:nvCxnSpPr>
          <p:spPr>
            <a:xfrm>
              <a:off x="4072902" y="4771130"/>
              <a:ext cx="543963" cy="5390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ECD494E-F88B-464E-B2BC-4C6D58831D57}"/>
                </a:ext>
              </a:extLst>
            </p:cNvPr>
            <p:cNvCxnSpPr>
              <a:stCxn id="376" idx="7"/>
              <a:endCxn id="376" idx="3"/>
            </p:cNvCxnSpPr>
            <p:nvPr/>
          </p:nvCxnSpPr>
          <p:spPr>
            <a:xfrm flipH="1">
              <a:off x="4072902" y="4771130"/>
              <a:ext cx="543963" cy="5390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ttsMP3.com_VoiceText_2025-1-24_21-30-8">
            <a:hlinkClick r:id="" action="ppaction://media"/>
            <a:extLst>
              <a:ext uri="{FF2B5EF4-FFF2-40B4-BE49-F238E27FC236}">
                <a16:creationId xmlns:a16="http://schemas.microsoft.com/office/drawing/2014/main" id="{819A3007-A029-40EC-B9BE-F8D39F18115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18" name="2sec">
            <a:hlinkClick r:id="" action="ppaction://media"/>
            <a:extLst>
              <a:ext uri="{FF2B5EF4-FFF2-40B4-BE49-F238E27FC236}">
                <a16:creationId xmlns:a16="http://schemas.microsoft.com/office/drawing/2014/main" id="{4FF0A25F-5934-4EC0-8071-01E6E6580C9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27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8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8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28581" y="469052"/>
            <a:ext cx="580079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“This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umpkin is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erfect!” says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enny.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0B60CDD-3558-473C-8581-F81B9ED803EA}"/>
              </a:ext>
            </a:extLst>
          </p:cNvPr>
          <p:cNvGrpSpPr/>
          <p:nvPr/>
        </p:nvGrpSpPr>
        <p:grpSpPr>
          <a:xfrm flipH="1">
            <a:off x="6249599" y="1213261"/>
            <a:ext cx="9324596" cy="5644738"/>
            <a:chOff x="-3319888" y="2435074"/>
            <a:chExt cx="9324596" cy="564473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3828842-5DC5-4FFD-A62B-A681B96F77DA}"/>
                </a:ext>
              </a:extLst>
            </p:cNvPr>
            <p:cNvGrpSpPr/>
            <p:nvPr/>
          </p:nvGrpSpPr>
          <p:grpSpPr>
            <a:xfrm flipH="1">
              <a:off x="-3319888" y="3922843"/>
              <a:ext cx="9324596" cy="4156969"/>
              <a:chOff x="-176607" y="1771650"/>
              <a:chExt cx="12434870" cy="5543550"/>
            </a:xfrm>
          </p:grpSpPr>
          <p:sp>
            <p:nvSpPr>
              <p:cNvPr id="243" name="Rectangle 43">
                <a:extLst>
                  <a:ext uri="{FF2B5EF4-FFF2-40B4-BE49-F238E27FC236}">
                    <a16:creationId xmlns:a16="http://schemas.microsoft.com/office/drawing/2014/main" id="{54BFC76C-8F45-4B11-BB59-4A67AF8E9088}"/>
                  </a:ext>
                </a:extLst>
              </p:cNvPr>
              <p:cNvSpPr/>
              <p:nvPr/>
            </p:nvSpPr>
            <p:spPr>
              <a:xfrm>
                <a:off x="6613230" y="2410995"/>
                <a:ext cx="5609250" cy="640124"/>
              </a:xfrm>
              <a:custGeom>
                <a:avLst/>
                <a:gdLst>
                  <a:gd name="connsiteX0" fmla="*/ 0 w 5571417"/>
                  <a:gd name="connsiteY0" fmla="*/ 0 h 177054"/>
                  <a:gd name="connsiteX1" fmla="*/ 5571417 w 5571417"/>
                  <a:gd name="connsiteY1" fmla="*/ 0 h 177054"/>
                  <a:gd name="connsiteX2" fmla="*/ 5571417 w 5571417"/>
                  <a:gd name="connsiteY2" fmla="*/ 177054 h 177054"/>
                  <a:gd name="connsiteX3" fmla="*/ 0 w 5571417"/>
                  <a:gd name="connsiteY3" fmla="*/ 177054 h 177054"/>
                  <a:gd name="connsiteX4" fmla="*/ 0 w 5571417"/>
                  <a:gd name="connsiteY4" fmla="*/ 0 h 177054"/>
                  <a:gd name="connsiteX0" fmla="*/ 0 w 5571417"/>
                  <a:gd name="connsiteY0" fmla="*/ 0 h 443754"/>
                  <a:gd name="connsiteX1" fmla="*/ 5571417 w 5571417"/>
                  <a:gd name="connsiteY1" fmla="*/ 0 h 443754"/>
                  <a:gd name="connsiteX2" fmla="*/ 5571417 w 5571417"/>
                  <a:gd name="connsiteY2" fmla="*/ 177054 h 443754"/>
                  <a:gd name="connsiteX3" fmla="*/ 30480 w 5571417"/>
                  <a:gd name="connsiteY3" fmla="*/ 443754 h 443754"/>
                  <a:gd name="connsiteX4" fmla="*/ 0 w 5571417"/>
                  <a:gd name="connsiteY4" fmla="*/ 0 h 443754"/>
                  <a:gd name="connsiteX0" fmla="*/ 0 w 5579037"/>
                  <a:gd name="connsiteY0" fmla="*/ 320040 h 443754"/>
                  <a:gd name="connsiteX1" fmla="*/ 5579037 w 5579037"/>
                  <a:gd name="connsiteY1" fmla="*/ 0 h 443754"/>
                  <a:gd name="connsiteX2" fmla="*/ 5579037 w 5579037"/>
                  <a:gd name="connsiteY2" fmla="*/ 177054 h 443754"/>
                  <a:gd name="connsiteX3" fmla="*/ 38100 w 5579037"/>
                  <a:gd name="connsiteY3" fmla="*/ 443754 h 443754"/>
                  <a:gd name="connsiteX4" fmla="*/ 0 w 5579037"/>
                  <a:gd name="connsiteY4" fmla="*/ 320040 h 443754"/>
                  <a:gd name="connsiteX0" fmla="*/ 0 w 5609517"/>
                  <a:gd name="connsiteY0" fmla="*/ 266700 h 390414"/>
                  <a:gd name="connsiteX1" fmla="*/ 5609517 w 5609517"/>
                  <a:gd name="connsiteY1" fmla="*/ 0 h 390414"/>
                  <a:gd name="connsiteX2" fmla="*/ 5579037 w 5609517"/>
                  <a:gd name="connsiteY2" fmla="*/ 123714 h 390414"/>
                  <a:gd name="connsiteX3" fmla="*/ 38100 w 5609517"/>
                  <a:gd name="connsiteY3" fmla="*/ 390414 h 390414"/>
                  <a:gd name="connsiteX4" fmla="*/ 0 w 5609517"/>
                  <a:gd name="connsiteY4" fmla="*/ 266700 h 390414"/>
                  <a:gd name="connsiteX0" fmla="*/ 0 w 5609517"/>
                  <a:gd name="connsiteY0" fmla="*/ 484153 h 607867"/>
                  <a:gd name="connsiteX1" fmla="*/ 5609517 w 5609517"/>
                  <a:gd name="connsiteY1" fmla="*/ 217453 h 607867"/>
                  <a:gd name="connsiteX2" fmla="*/ 5579037 w 5609517"/>
                  <a:gd name="connsiteY2" fmla="*/ 341167 h 607867"/>
                  <a:gd name="connsiteX3" fmla="*/ 38100 w 5609517"/>
                  <a:gd name="connsiteY3" fmla="*/ 607867 h 607867"/>
                  <a:gd name="connsiteX4" fmla="*/ 0 w 5609517"/>
                  <a:gd name="connsiteY4" fmla="*/ 484153 h 607867"/>
                  <a:gd name="connsiteX0" fmla="*/ 0 w 5609517"/>
                  <a:gd name="connsiteY0" fmla="*/ 545514 h 669228"/>
                  <a:gd name="connsiteX1" fmla="*/ 5609517 w 5609517"/>
                  <a:gd name="connsiteY1" fmla="*/ 278814 h 669228"/>
                  <a:gd name="connsiteX2" fmla="*/ 5579037 w 5609517"/>
                  <a:gd name="connsiteY2" fmla="*/ 402528 h 669228"/>
                  <a:gd name="connsiteX3" fmla="*/ 38100 w 5609517"/>
                  <a:gd name="connsiteY3" fmla="*/ 669228 h 669228"/>
                  <a:gd name="connsiteX4" fmla="*/ 0 w 5609517"/>
                  <a:gd name="connsiteY4" fmla="*/ 545514 h 669228"/>
                  <a:gd name="connsiteX0" fmla="*/ 0 w 5609517"/>
                  <a:gd name="connsiteY0" fmla="*/ 545514 h 669228"/>
                  <a:gd name="connsiteX1" fmla="*/ 5609517 w 5609517"/>
                  <a:gd name="connsiteY1" fmla="*/ 278814 h 669228"/>
                  <a:gd name="connsiteX2" fmla="*/ 5579037 w 5609517"/>
                  <a:gd name="connsiteY2" fmla="*/ 402528 h 669228"/>
                  <a:gd name="connsiteX3" fmla="*/ 38100 w 5609517"/>
                  <a:gd name="connsiteY3" fmla="*/ 669228 h 669228"/>
                  <a:gd name="connsiteX4" fmla="*/ 0 w 5609517"/>
                  <a:gd name="connsiteY4" fmla="*/ 545514 h 669228"/>
                  <a:gd name="connsiteX0" fmla="*/ 0 w 5609517"/>
                  <a:gd name="connsiteY0" fmla="*/ 545514 h 669228"/>
                  <a:gd name="connsiteX1" fmla="*/ 5609517 w 5609517"/>
                  <a:gd name="connsiteY1" fmla="*/ 278814 h 669228"/>
                  <a:gd name="connsiteX2" fmla="*/ 5579037 w 5609517"/>
                  <a:gd name="connsiteY2" fmla="*/ 402528 h 669228"/>
                  <a:gd name="connsiteX3" fmla="*/ 38100 w 5609517"/>
                  <a:gd name="connsiteY3" fmla="*/ 669228 h 669228"/>
                  <a:gd name="connsiteX4" fmla="*/ 0 w 5609517"/>
                  <a:gd name="connsiteY4" fmla="*/ 545514 h 669228"/>
                  <a:gd name="connsiteX0" fmla="*/ 0 w 5601897"/>
                  <a:gd name="connsiteY0" fmla="*/ 556623 h 665097"/>
                  <a:gd name="connsiteX1" fmla="*/ 5601897 w 5601897"/>
                  <a:gd name="connsiteY1" fmla="*/ 274683 h 665097"/>
                  <a:gd name="connsiteX2" fmla="*/ 5571417 w 5601897"/>
                  <a:gd name="connsiteY2" fmla="*/ 398397 h 665097"/>
                  <a:gd name="connsiteX3" fmla="*/ 30480 w 5601897"/>
                  <a:gd name="connsiteY3" fmla="*/ 665097 h 665097"/>
                  <a:gd name="connsiteX4" fmla="*/ 0 w 5601897"/>
                  <a:gd name="connsiteY4" fmla="*/ 556623 h 665097"/>
                  <a:gd name="connsiteX0" fmla="*/ 0 w 5601897"/>
                  <a:gd name="connsiteY0" fmla="*/ 532923 h 641397"/>
                  <a:gd name="connsiteX1" fmla="*/ 5601897 w 5601897"/>
                  <a:gd name="connsiteY1" fmla="*/ 250983 h 641397"/>
                  <a:gd name="connsiteX2" fmla="*/ 5571417 w 5601897"/>
                  <a:gd name="connsiteY2" fmla="*/ 374697 h 641397"/>
                  <a:gd name="connsiteX3" fmla="*/ 30480 w 5601897"/>
                  <a:gd name="connsiteY3" fmla="*/ 641397 h 641397"/>
                  <a:gd name="connsiteX4" fmla="*/ 0 w 5601897"/>
                  <a:gd name="connsiteY4" fmla="*/ 532923 h 641397"/>
                  <a:gd name="connsiteX0" fmla="*/ 0 w 5587610"/>
                  <a:gd name="connsiteY0" fmla="*/ 536412 h 640124"/>
                  <a:gd name="connsiteX1" fmla="*/ 5587610 w 5587610"/>
                  <a:gd name="connsiteY1" fmla="*/ 249710 h 640124"/>
                  <a:gd name="connsiteX2" fmla="*/ 5557130 w 5587610"/>
                  <a:gd name="connsiteY2" fmla="*/ 373424 h 640124"/>
                  <a:gd name="connsiteX3" fmla="*/ 16193 w 5587610"/>
                  <a:gd name="connsiteY3" fmla="*/ 640124 h 640124"/>
                  <a:gd name="connsiteX4" fmla="*/ 0 w 5587610"/>
                  <a:gd name="connsiteY4" fmla="*/ 536412 h 640124"/>
                  <a:gd name="connsiteX0" fmla="*/ 14133 w 5601743"/>
                  <a:gd name="connsiteY0" fmla="*/ 536412 h 640124"/>
                  <a:gd name="connsiteX1" fmla="*/ 5601743 w 5601743"/>
                  <a:gd name="connsiteY1" fmla="*/ 249710 h 640124"/>
                  <a:gd name="connsiteX2" fmla="*/ 5571263 w 5601743"/>
                  <a:gd name="connsiteY2" fmla="*/ 373424 h 640124"/>
                  <a:gd name="connsiteX3" fmla="*/ 30326 w 5601743"/>
                  <a:gd name="connsiteY3" fmla="*/ 640124 h 640124"/>
                  <a:gd name="connsiteX4" fmla="*/ 14133 w 5601743"/>
                  <a:gd name="connsiteY4" fmla="*/ 536412 h 640124"/>
                  <a:gd name="connsiteX0" fmla="*/ 21640 w 5609250"/>
                  <a:gd name="connsiteY0" fmla="*/ 536412 h 640124"/>
                  <a:gd name="connsiteX1" fmla="*/ 5609250 w 5609250"/>
                  <a:gd name="connsiteY1" fmla="*/ 249710 h 640124"/>
                  <a:gd name="connsiteX2" fmla="*/ 5578770 w 5609250"/>
                  <a:gd name="connsiteY2" fmla="*/ 373424 h 640124"/>
                  <a:gd name="connsiteX3" fmla="*/ 37833 w 5609250"/>
                  <a:gd name="connsiteY3" fmla="*/ 640124 h 640124"/>
                  <a:gd name="connsiteX4" fmla="*/ 21640 w 5609250"/>
                  <a:gd name="connsiteY4" fmla="*/ 536412 h 640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9250" h="640124">
                    <a:moveTo>
                      <a:pt x="21640" y="536412"/>
                    </a:moveTo>
                    <a:cubicBezTo>
                      <a:pt x="1830519" y="135092"/>
                      <a:pt x="3716551" y="-278610"/>
                      <a:pt x="5609250" y="249710"/>
                    </a:cubicBezTo>
                    <a:lnTo>
                      <a:pt x="5578770" y="373424"/>
                    </a:lnTo>
                    <a:cubicBezTo>
                      <a:pt x="2832631" y="-185376"/>
                      <a:pt x="1412372" y="459784"/>
                      <a:pt x="37833" y="640124"/>
                    </a:cubicBezTo>
                    <a:cubicBezTo>
                      <a:pt x="-902" y="619841"/>
                      <a:pt x="-15824" y="570983"/>
                      <a:pt x="21640" y="53641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133C182A-7730-4367-B624-FA24C4DBFF4D}"/>
                  </a:ext>
                </a:extLst>
              </p:cNvPr>
              <p:cNvSpPr/>
              <p:nvPr/>
            </p:nvSpPr>
            <p:spPr>
              <a:xfrm>
                <a:off x="6629236" y="2797554"/>
                <a:ext cx="5609250" cy="640124"/>
              </a:xfrm>
              <a:custGeom>
                <a:avLst/>
                <a:gdLst>
                  <a:gd name="connsiteX0" fmla="*/ 0 w 5571417"/>
                  <a:gd name="connsiteY0" fmla="*/ 0 h 177054"/>
                  <a:gd name="connsiteX1" fmla="*/ 5571417 w 5571417"/>
                  <a:gd name="connsiteY1" fmla="*/ 0 h 177054"/>
                  <a:gd name="connsiteX2" fmla="*/ 5571417 w 5571417"/>
                  <a:gd name="connsiteY2" fmla="*/ 177054 h 177054"/>
                  <a:gd name="connsiteX3" fmla="*/ 0 w 5571417"/>
                  <a:gd name="connsiteY3" fmla="*/ 177054 h 177054"/>
                  <a:gd name="connsiteX4" fmla="*/ 0 w 5571417"/>
                  <a:gd name="connsiteY4" fmla="*/ 0 h 177054"/>
                  <a:gd name="connsiteX0" fmla="*/ 0 w 5571417"/>
                  <a:gd name="connsiteY0" fmla="*/ 0 h 443754"/>
                  <a:gd name="connsiteX1" fmla="*/ 5571417 w 5571417"/>
                  <a:gd name="connsiteY1" fmla="*/ 0 h 443754"/>
                  <a:gd name="connsiteX2" fmla="*/ 5571417 w 5571417"/>
                  <a:gd name="connsiteY2" fmla="*/ 177054 h 443754"/>
                  <a:gd name="connsiteX3" fmla="*/ 30480 w 5571417"/>
                  <a:gd name="connsiteY3" fmla="*/ 443754 h 443754"/>
                  <a:gd name="connsiteX4" fmla="*/ 0 w 5571417"/>
                  <a:gd name="connsiteY4" fmla="*/ 0 h 443754"/>
                  <a:gd name="connsiteX0" fmla="*/ 0 w 5579037"/>
                  <a:gd name="connsiteY0" fmla="*/ 320040 h 443754"/>
                  <a:gd name="connsiteX1" fmla="*/ 5579037 w 5579037"/>
                  <a:gd name="connsiteY1" fmla="*/ 0 h 443754"/>
                  <a:gd name="connsiteX2" fmla="*/ 5579037 w 5579037"/>
                  <a:gd name="connsiteY2" fmla="*/ 177054 h 443754"/>
                  <a:gd name="connsiteX3" fmla="*/ 38100 w 5579037"/>
                  <a:gd name="connsiteY3" fmla="*/ 443754 h 443754"/>
                  <a:gd name="connsiteX4" fmla="*/ 0 w 5579037"/>
                  <a:gd name="connsiteY4" fmla="*/ 320040 h 443754"/>
                  <a:gd name="connsiteX0" fmla="*/ 0 w 5609517"/>
                  <a:gd name="connsiteY0" fmla="*/ 266700 h 390414"/>
                  <a:gd name="connsiteX1" fmla="*/ 5609517 w 5609517"/>
                  <a:gd name="connsiteY1" fmla="*/ 0 h 390414"/>
                  <a:gd name="connsiteX2" fmla="*/ 5579037 w 5609517"/>
                  <a:gd name="connsiteY2" fmla="*/ 123714 h 390414"/>
                  <a:gd name="connsiteX3" fmla="*/ 38100 w 5609517"/>
                  <a:gd name="connsiteY3" fmla="*/ 390414 h 390414"/>
                  <a:gd name="connsiteX4" fmla="*/ 0 w 5609517"/>
                  <a:gd name="connsiteY4" fmla="*/ 266700 h 390414"/>
                  <a:gd name="connsiteX0" fmla="*/ 0 w 5609517"/>
                  <a:gd name="connsiteY0" fmla="*/ 484153 h 607867"/>
                  <a:gd name="connsiteX1" fmla="*/ 5609517 w 5609517"/>
                  <a:gd name="connsiteY1" fmla="*/ 217453 h 607867"/>
                  <a:gd name="connsiteX2" fmla="*/ 5579037 w 5609517"/>
                  <a:gd name="connsiteY2" fmla="*/ 341167 h 607867"/>
                  <a:gd name="connsiteX3" fmla="*/ 38100 w 5609517"/>
                  <a:gd name="connsiteY3" fmla="*/ 607867 h 607867"/>
                  <a:gd name="connsiteX4" fmla="*/ 0 w 5609517"/>
                  <a:gd name="connsiteY4" fmla="*/ 484153 h 607867"/>
                  <a:gd name="connsiteX0" fmla="*/ 0 w 5609517"/>
                  <a:gd name="connsiteY0" fmla="*/ 545514 h 669228"/>
                  <a:gd name="connsiteX1" fmla="*/ 5609517 w 5609517"/>
                  <a:gd name="connsiteY1" fmla="*/ 278814 h 669228"/>
                  <a:gd name="connsiteX2" fmla="*/ 5579037 w 5609517"/>
                  <a:gd name="connsiteY2" fmla="*/ 402528 h 669228"/>
                  <a:gd name="connsiteX3" fmla="*/ 38100 w 5609517"/>
                  <a:gd name="connsiteY3" fmla="*/ 669228 h 669228"/>
                  <a:gd name="connsiteX4" fmla="*/ 0 w 5609517"/>
                  <a:gd name="connsiteY4" fmla="*/ 545514 h 669228"/>
                  <a:gd name="connsiteX0" fmla="*/ 0 w 5609517"/>
                  <a:gd name="connsiteY0" fmla="*/ 545514 h 669228"/>
                  <a:gd name="connsiteX1" fmla="*/ 5609517 w 5609517"/>
                  <a:gd name="connsiteY1" fmla="*/ 278814 h 669228"/>
                  <a:gd name="connsiteX2" fmla="*/ 5579037 w 5609517"/>
                  <a:gd name="connsiteY2" fmla="*/ 402528 h 669228"/>
                  <a:gd name="connsiteX3" fmla="*/ 38100 w 5609517"/>
                  <a:gd name="connsiteY3" fmla="*/ 669228 h 669228"/>
                  <a:gd name="connsiteX4" fmla="*/ 0 w 5609517"/>
                  <a:gd name="connsiteY4" fmla="*/ 545514 h 669228"/>
                  <a:gd name="connsiteX0" fmla="*/ 0 w 5609517"/>
                  <a:gd name="connsiteY0" fmla="*/ 545514 h 669228"/>
                  <a:gd name="connsiteX1" fmla="*/ 5609517 w 5609517"/>
                  <a:gd name="connsiteY1" fmla="*/ 278814 h 669228"/>
                  <a:gd name="connsiteX2" fmla="*/ 5579037 w 5609517"/>
                  <a:gd name="connsiteY2" fmla="*/ 402528 h 669228"/>
                  <a:gd name="connsiteX3" fmla="*/ 38100 w 5609517"/>
                  <a:gd name="connsiteY3" fmla="*/ 669228 h 669228"/>
                  <a:gd name="connsiteX4" fmla="*/ 0 w 5609517"/>
                  <a:gd name="connsiteY4" fmla="*/ 545514 h 669228"/>
                  <a:gd name="connsiteX0" fmla="*/ 0 w 5601897"/>
                  <a:gd name="connsiteY0" fmla="*/ 556623 h 665097"/>
                  <a:gd name="connsiteX1" fmla="*/ 5601897 w 5601897"/>
                  <a:gd name="connsiteY1" fmla="*/ 274683 h 665097"/>
                  <a:gd name="connsiteX2" fmla="*/ 5571417 w 5601897"/>
                  <a:gd name="connsiteY2" fmla="*/ 398397 h 665097"/>
                  <a:gd name="connsiteX3" fmla="*/ 30480 w 5601897"/>
                  <a:gd name="connsiteY3" fmla="*/ 665097 h 665097"/>
                  <a:gd name="connsiteX4" fmla="*/ 0 w 5601897"/>
                  <a:gd name="connsiteY4" fmla="*/ 556623 h 665097"/>
                  <a:gd name="connsiteX0" fmla="*/ 0 w 5601897"/>
                  <a:gd name="connsiteY0" fmla="*/ 532923 h 641397"/>
                  <a:gd name="connsiteX1" fmla="*/ 5601897 w 5601897"/>
                  <a:gd name="connsiteY1" fmla="*/ 250983 h 641397"/>
                  <a:gd name="connsiteX2" fmla="*/ 5571417 w 5601897"/>
                  <a:gd name="connsiteY2" fmla="*/ 374697 h 641397"/>
                  <a:gd name="connsiteX3" fmla="*/ 30480 w 5601897"/>
                  <a:gd name="connsiteY3" fmla="*/ 641397 h 641397"/>
                  <a:gd name="connsiteX4" fmla="*/ 0 w 5601897"/>
                  <a:gd name="connsiteY4" fmla="*/ 532923 h 641397"/>
                  <a:gd name="connsiteX0" fmla="*/ 0 w 5587610"/>
                  <a:gd name="connsiteY0" fmla="*/ 536412 h 640124"/>
                  <a:gd name="connsiteX1" fmla="*/ 5587610 w 5587610"/>
                  <a:gd name="connsiteY1" fmla="*/ 249710 h 640124"/>
                  <a:gd name="connsiteX2" fmla="*/ 5557130 w 5587610"/>
                  <a:gd name="connsiteY2" fmla="*/ 373424 h 640124"/>
                  <a:gd name="connsiteX3" fmla="*/ 16193 w 5587610"/>
                  <a:gd name="connsiteY3" fmla="*/ 640124 h 640124"/>
                  <a:gd name="connsiteX4" fmla="*/ 0 w 5587610"/>
                  <a:gd name="connsiteY4" fmla="*/ 536412 h 640124"/>
                  <a:gd name="connsiteX0" fmla="*/ 14133 w 5601743"/>
                  <a:gd name="connsiteY0" fmla="*/ 536412 h 640124"/>
                  <a:gd name="connsiteX1" fmla="*/ 5601743 w 5601743"/>
                  <a:gd name="connsiteY1" fmla="*/ 249710 h 640124"/>
                  <a:gd name="connsiteX2" fmla="*/ 5571263 w 5601743"/>
                  <a:gd name="connsiteY2" fmla="*/ 373424 h 640124"/>
                  <a:gd name="connsiteX3" fmla="*/ 30326 w 5601743"/>
                  <a:gd name="connsiteY3" fmla="*/ 640124 h 640124"/>
                  <a:gd name="connsiteX4" fmla="*/ 14133 w 5601743"/>
                  <a:gd name="connsiteY4" fmla="*/ 536412 h 640124"/>
                  <a:gd name="connsiteX0" fmla="*/ 21640 w 5609250"/>
                  <a:gd name="connsiteY0" fmla="*/ 536412 h 640124"/>
                  <a:gd name="connsiteX1" fmla="*/ 5609250 w 5609250"/>
                  <a:gd name="connsiteY1" fmla="*/ 249710 h 640124"/>
                  <a:gd name="connsiteX2" fmla="*/ 5578770 w 5609250"/>
                  <a:gd name="connsiteY2" fmla="*/ 373424 h 640124"/>
                  <a:gd name="connsiteX3" fmla="*/ 37833 w 5609250"/>
                  <a:gd name="connsiteY3" fmla="*/ 640124 h 640124"/>
                  <a:gd name="connsiteX4" fmla="*/ 21640 w 5609250"/>
                  <a:gd name="connsiteY4" fmla="*/ 536412 h 640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9250" h="640124">
                    <a:moveTo>
                      <a:pt x="21640" y="536412"/>
                    </a:moveTo>
                    <a:cubicBezTo>
                      <a:pt x="1830519" y="135092"/>
                      <a:pt x="3716551" y="-278610"/>
                      <a:pt x="5609250" y="249710"/>
                    </a:cubicBezTo>
                    <a:lnTo>
                      <a:pt x="5578770" y="373424"/>
                    </a:lnTo>
                    <a:cubicBezTo>
                      <a:pt x="2832631" y="-185376"/>
                      <a:pt x="1412372" y="459784"/>
                      <a:pt x="37833" y="640124"/>
                    </a:cubicBezTo>
                    <a:cubicBezTo>
                      <a:pt x="-902" y="619841"/>
                      <a:pt x="-15824" y="570983"/>
                      <a:pt x="21640" y="53641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0C9100E5-AFE4-4EBA-BEDF-ABF57D47D5AC}"/>
                  </a:ext>
                </a:extLst>
              </p:cNvPr>
              <p:cNvSpPr/>
              <p:nvPr/>
            </p:nvSpPr>
            <p:spPr>
              <a:xfrm>
                <a:off x="7004050" y="2410996"/>
                <a:ext cx="152123" cy="1170404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8129F970-6556-4871-B285-29BFD7728545}"/>
                  </a:ext>
                </a:extLst>
              </p:cNvPr>
              <p:cNvSpPr/>
              <p:nvPr/>
            </p:nvSpPr>
            <p:spPr>
              <a:xfrm rot="179035">
                <a:off x="7572051" y="2408670"/>
                <a:ext cx="152123" cy="1159939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Rectangle: Rounded Corners 246">
                <a:extLst>
                  <a:ext uri="{FF2B5EF4-FFF2-40B4-BE49-F238E27FC236}">
                    <a16:creationId xmlns:a16="http://schemas.microsoft.com/office/drawing/2014/main" id="{B269DF7B-384C-4F39-A9BC-45E062EA1880}"/>
                  </a:ext>
                </a:extLst>
              </p:cNvPr>
              <p:cNvSpPr/>
              <p:nvPr/>
            </p:nvSpPr>
            <p:spPr>
              <a:xfrm rot="179035">
                <a:off x="10978668" y="2269026"/>
                <a:ext cx="152123" cy="1262206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Rectangle: Rounded Corners 247">
                <a:extLst>
                  <a:ext uri="{FF2B5EF4-FFF2-40B4-BE49-F238E27FC236}">
                    <a16:creationId xmlns:a16="http://schemas.microsoft.com/office/drawing/2014/main" id="{26A67AC9-ED3B-4BD0-B71D-806C1A59E26C}"/>
                  </a:ext>
                </a:extLst>
              </p:cNvPr>
              <p:cNvSpPr/>
              <p:nvPr/>
            </p:nvSpPr>
            <p:spPr>
              <a:xfrm rot="179035">
                <a:off x="11660532" y="2342829"/>
                <a:ext cx="152123" cy="117054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289BC2ED-7374-4150-B019-FEE714064E59}"/>
                  </a:ext>
                </a:extLst>
              </p:cNvPr>
              <p:cNvGrpSpPr/>
              <p:nvPr/>
            </p:nvGrpSpPr>
            <p:grpSpPr>
              <a:xfrm>
                <a:off x="-176607" y="1771650"/>
                <a:ext cx="3769433" cy="1657349"/>
                <a:chOff x="-176607" y="1771650"/>
                <a:chExt cx="3769433" cy="1657349"/>
              </a:xfrm>
            </p:grpSpPr>
            <p:sp>
              <p:nvSpPr>
                <p:cNvPr id="268" name="Rectangle 7">
                  <a:extLst>
                    <a:ext uri="{FF2B5EF4-FFF2-40B4-BE49-F238E27FC236}">
                      <a16:creationId xmlns:a16="http://schemas.microsoft.com/office/drawing/2014/main" id="{82E5B7CC-61C4-4B34-AB14-BC4084D77A9E}"/>
                    </a:ext>
                  </a:extLst>
                </p:cNvPr>
                <p:cNvSpPr/>
                <p:nvPr/>
              </p:nvSpPr>
              <p:spPr>
                <a:xfrm>
                  <a:off x="-125807" y="2116205"/>
                  <a:ext cx="3718633" cy="657917"/>
                </a:xfrm>
                <a:custGeom>
                  <a:avLst/>
                  <a:gdLst>
                    <a:gd name="connsiteX0" fmla="*/ 0 w 3730399"/>
                    <a:gd name="connsiteY0" fmla="*/ 0 h 132521"/>
                    <a:gd name="connsiteX1" fmla="*/ 3730399 w 3730399"/>
                    <a:gd name="connsiteY1" fmla="*/ 0 h 132521"/>
                    <a:gd name="connsiteX2" fmla="*/ 3730399 w 3730399"/>
                    <a:gd name="connsiteY2" fmla="*/ 132521 h 132521"/>
                    <a:gd name="connsiteX3" fmla="*/ 0 w 3730399"/>
                    <a:gd name="connsiteY3" fmla="*/ 132521 h 132521"/>
                    <a:gd name="connsiteX4" fmla="*/ 0 w 3730399"/>
                    <a:gd name="connsiteY4" fmla="*/ 0 h 132521"/>
                    <a:gd name="connsiteX0" fmla="*/ 0 w 3730399"/>
                    <a:gd name="connsiteY0" fmla="*/ 0 h 646871"/>
                    <a:gd name="connsiteX1" fmla="*/ 3730399 w 3730399"/>
                    <a:gd name="connsiteY1" fmla="*/ 0 h 646871"/>
                    <a:gd name="connsiteX2" fmla="*/ 3692299 w 3730399"/>
                    <a:gd name="connsiteY2" fmla="*/ 646871 h 646871"/>
                    <a:gd name="connsiteX3" fmla="*/ 0 w 3730399"/>
                    <a:gd name="connsiteY3" fmla="*/ 132521 h 646871"/>
                    <a:gd name="connsiteX4" fmla="*/ 0 w 3730399"/>
                    <a:gd name="connsiteY4" fmla="*/ 0 h 646871"/>
                    <a:gd name="connsiteX0" fmla="*/ 0 w 3730399"/>
                    <a:gd name="connsiteY0" fmla="*/ 0 h 646871"/>
                    <a:gd name="connsiteX1" fmla="*/ 3730399 w 3730399"/>
                    <a:gd name="connsiteY1" fmla="*/ 495300 h 646871"/>
                    <a:gd name="connsiteX2" fmla="*/ 3692299 w 3730399"/>
                    <a:gd name="connsiteY2" fmla="*/ 646871 h 646871"/>
                    <a:gd name="connsiteX3" fmla="*/ 0 w 3730399"/>
                    <a:gd name="connsiteY3" fmla="*/ 132521 h 646871"/>
                    <a:gd name="connsiteX4" fmla="*/ 0 w 3730399"/>
                    <a:gd name="connsiteY4" fmla="*/ 0 h 646871"/>
                    <a:gd name="connsiteX0" fmla="*/ 0 w 3730399"/>
                    <a:gd name="connsiteY0" fmla="*/ 0 h 646871"/>
                    <a:gd name="connsiteX1" fmla="*/ 3730399 w 3730399"/>
                    <a:gd name="connsiteY1" fmla="*/ 495300 h 646871"/>
                    <a:gd name="connsiteX2" fmla="*/ 3692299 w 3730399"/>
                    <a:gd name="connsiteY2" fmla="*/ 646871 h 646871"/>
                    <a:gd name="connsiteX3" fmla="*/ 0 w 3730399"/>
                    <a:gd name="connsiteY3" fmla="*/ 132521 h 646871"/>
                    <a:gd name="connsiteX4" fmla="*/ 0 w 3730399"/>
                    <a:gd name="connsiteY4" fmla="*/ 0 h 646871"/>
                    <a:gd name="connsiteX0" fmla="*/ 0 w 3730399"/>
                    <a:gd name="connsiteY0" fmla="*/ 21997 h 668868"/>
                    <a:gd name="connsiteX1" fmla="*/ 3730399 w 3730399"/>
                    <a:gd name="connsiteY1" fmla="*/ 517297 h 668868"/>
                    <a:gd name="connsiteX2" fmla="*/ 3692299 w 3730399"/>
                    <a:gd name="connsiteY2" fmla="*/ 668868 h 668868"/>
                    <a:gd name="connsiteX3" fmla="*/ 0 w 3730399"/>
                    <a:gd name="connsiteY3" fmla="*/ 154518 h 668868"/>
                    <a:gd name="connsiteX4" fmla="*/ 0 w 3730399"/>
                    <a:gd name="connsiteY4" fmla="*/ 21997 h 668868"/>
                    <a:gd name="connsiteX0" fmla="*/ 0 w 3730399"/>
                    <a:gd name="connsiteY0" fmla="*/ 21997 h 668868"/>
                    <a:gd name="connsiteX1" fmla="*/ 3730399 w 3730399"/>
                    <a:gd name="connsiteY1" fmla="*/ 517297 h 668868"/>
                    <a:gd name="connsiteX2" fmla="*/ 3692299 w 3730399"/>
                    <a:gd name="connsiteY2" fmla="*/ 668868 h 668868"/>
                    <a:gd name="connsiteX3" fmla="*/ 0 w 3730399"/>
                    <a:gd name="connsiteY3" fmla="*/ 154518 h 668868"/>
                    <a:gd name="connsiteX4" fmla="*/ 0 w 3730399"/>
                    <a:gd name="connsiteY4" fmla="*/ 21997 h 668868"/>
                    <a:gd name="connsiteX0" fmla="*/ 0 w 3692299"/>
                    <a:gd name="connsiteY0" fmla="*/ 21997 h 668868"/>
                    <a:gd name="connsiteX1" fmla="*/ 3660549 w 3692299"/>
                    <a:gd name="connsiteY1" fmla="*/ 517297 h 668868"/>
                    <a:gd name="connsiteX2" fmla="*/ 3692299 w 3692299"/>
                    <a:gd name="connsiteY2" fmla="*/ 668868 h 668868"/>
                    <a:gd name="connsiteX3" fmla="*/ 0 w 3692299"/>
                    <a:gd name="connsiteY3" fmla="*/ 154518 h 668868"/>
                    <a:gd name="connsiteX4" fmla="*/ 0 w 3692299"/>
                    <a:gd name="connsiteY4" fmla="*/ 21997 h 668868"/>
                    <a:gd name="connsiteX0" fmla="*/ 0 w 3666899"/>
                    <a:gd name="connsiteY0" fmla="*/ 21997 h 662518"/>
                    <a:gd name="connsiteX1" fmla="*/ 3660549 w 3666899"/>
                    <a:gd name="connsiteY1" fmla="*/ 517297 h 662518"/>
                    <a:gd name="connsiteX2" fmla="*/ 3666899 w 3666899"/>
                    <a:gd name="connsiteY2" fmla="*/ 662518 h 662518"/>
                    <a:gd name="connsiteX3" fmla="*/ 0 w 3666899"/>
                    <a:gd name="connsiteY3" fmla="*/ 154518 h 662518"/>
                    <a:gd name="connsiteX4" fmla="*/ 0 w 3666899"/>
                    <a:gd name="connsiteY4" fmla="*/ 21997 h 662518"/>
                    <a:gd name="connsiteX0" fmla="*/ 0 w 3698692"/>
                    <a:gd name="connsiteY0" fmla="*/ 21997 h 662518"/>
                    <a:gd name="connsiteX1" fmla="*/ 3660549 w 3698692"/>
                    <a:gd name="connsiteY1" fmla="*/ 517297 h 662518"/>
                    <a:gd name="connsiteX2" fmla="*/ 3666899 w 3698692"/>
                    <a:gd name="connsiteY2" fmla="*/ 662518 h 662518"/>
                    <a:gd name="connsiteX3" fmla="*/ 0 w 3698692"/>
                    <a:gd name="connsiteY3" fmla="*/ 154518 h 662518"/>
                    <a:gd name="connsiteX4" fmla="*/ 0 w 3698692"/>
                    <a:gd name="connsiteY4" fmla="*/ 21997 h 662518"/>
                    <a:gd name="connsiteX0" fmla="*/ 0 w 3718633"/>
                    <a:gd name="connsiteY0" fmla="*/ 21997 h 662518"/>
                    <a:gd name="connsiteX1" fmla="*/ 3660549 w 3718633"/>
                    <a:gd name="connsiteY1" fmla="*/ 517297 h 662518"/>
                    <a:gd name="connsiteX2" fmla="*/ 3666899 w 3718633"/>
                    <a:gd name="connsiteY2" fmla="*/ 662518 h 662518"/>
                    <a:gd name="connsiteX3" fmla="*/ 0 w 3718633"/>
                    <a:gd name="connsiteY3" fmla="*/ 154518 h 662518"/>
                    <a:gd name="connsiteX4" fmla="*/ 0 w 3718633"/>
                    <a:gd name="connsiteY4" fmla="*/ 21997 h 662518"/>
                    <a:gd name="connsiteX0" fmla="*/ 0 w 3718633"/>
                    <a:gd name="connsiteY0" fmla="*/ 19828 h 660349"/>
                    <a:gd name="connsiteX1" fmla="*/ 3660549 w 3718633"/>
                    <a:gd name="connsiteY1" fmla="*/ 515128 h 660349"/>
                    <a:gd name="connsiteX2" fmla="*/ 3666899 w 3718633"/>
                    <a:gd name="connsiteY2" fmla="*/ 660349 h 660349"/>
                    <a:gd name="connsiteX3" fmla="*/ 0 w 3718633"/>
                    <a:gd name="connsiteY3" fmla="*/ 152349 h 660349"/>
                    <a:gd name="connsiteX4" fmla="*/ 0 w 3718633"/>
                    <a:gd name="connsiteY4" fmla="*/ 19828 h 660349"/>
                    <a:gd name="connsiteX0" fmla="*/ 0 w 3718633"/>
                    <a:gd name="connsiteY0" fmla="*/ 32618 h 673139"/>
                    <a:gd name="connsiteX1" fmla="*/ 3660549 w 3718633"/>
                    <a:gd name="connsiteY1" fmla="*/ 527918 h 673139"/>
                    <a:gd name="connsiteX2" fmla="*/ 3666899 w 3718633"/>
                    <a:gd name="connsiteY2" fmla="*/ 673139 h 673139"/>
                    <a:gd name="connsiteX3" fmla="*/ 0 w 3718633"/>
                    <a:gd name="connsiteY3" fmla="*/ 165139 h 673139"/>
                    <a:gd name="connsiteX4" fmla="*/ 0 w 3718633"/>
                    <a:gd name="connsiteY4" fmla="*/ 32618 h 673139"/>
                    <a:gd name="connsiteX0" fmla="*/ 0 w 3718633"/>
                    <a:gd name="connsiteY0" fmla="*/ 17396 h 657917"/>
                    <a:gd name="connsiteX1" fmla="*/ 3660549 w 3718633"/>
                    <a:gd name="connsiteY1" fmla="*/ 512696 h 657917"/>
                    <a:gd name="connsiteX2" fmla="*/ 3666899 w 3718633"/>
                    <a:gd name="connsiteY2" fmla="*/ 657917 h 657917"/>
                    <a:gd name="connsiteX3" fmla="*/ 0 w 3718633"/>
                    <a:gd name="connsiteY3" fmla="*/ 149917 h 657917"/>
                    <a:gd name="connsiteX4" fmla="*/ 0 w 3718633"/>
                    <a:gd name="connsiteY4" fmla="*/ 17396 h 657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633" h="657917">
                      <a:moveTo>
                        <a:pt x="0" y="17396"/>
                      </a:moveTo>
                      <a:cubicBezTo>
                        <a:pt x="1179966" y="-109604"/>
                        <a:pt x="3052083" y="499996"/>
                        <a:pt x="3660549" y="512696"/>
                      </a:cubicBezTo>
                      <a:cubicBezTo>
                        <a:pt x="3732516" y="516653"/>
                        <a:pt x="3740982" y="603160"/>
                        <a:pt x="3666899" y="657917"/>
                      </a:cubicBezTo>
                      <a:cubicBezTo>
                        <a:pt x="2436133" y="486467"/>
                        <a:pt x="1262516" y="73717"/>
                        <a:pt x="0" y="149917"/>
                      </a:cubicBezTo>
                      <a:lnTo>
                        <a:pt x="0" y="17396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Rectangle 7">
                  <a:extLst>
                    <a:ext uri="{FF2B5EF4-FFF2-40B4-BE49-F238E27FC236}">
                      <a16:creationId xmlns:a16="http://schemas.microsoft.com/office/drawing/2014/main" id="{DD09013F-3FDD-4DBC-96C1-E7035DFC8F73}"/>
                    </a:ext>
                  </a:extLst>
                </p:cNvPr>
                <p:cNvSpPr/>
                <p:nvPr/>
              </p:nvSpPr>
              <p:spPr>
                <a:xfrm>
                  <a:off x="-176607" y="2468596"/>
                  <a:ext cx="3769433" cy="657917"/>
                </a:xfrm>
                <a:custGeom>
                  <a:avLst/>
                  <a:gdLst>
                    <a:gd name="connsiteX0" fmla="*/ 0 w 3730399"/>
                    <a:gd name="connsiteY0" fmla="*/ 0 h 132521"/>
                    <a:gd name="connsiteX1" fmla="*/ 3730399 w 3730399"/>
                    <a:gd name="connsiteY1" fmla="*/ 0 h 132521"/>
                    <a:gd name="connsiteX2" fmla="*/ 3730399 w 3730399"/>
                    <a:gd name="connsiteY2" fmla="*/ 132521 h 132521"/>
                    <a:gd name="connsiteX3" fmla="*/ 0 w 3730399"/>
                    <a:gd name="connsiteY3" fmla="*/ 132521 h 132521"/>
                    <a:gd name="connsiteX4" fmla="*/ 0 w 3730399"/>
                    <a:gd name="connsiteY4" fmla="*/ 0 h 132521"/>
                    <a:gd name="connsiteX0" fmla="*/ 0 w 3730399"/>
                    <a:gd name="connsiteY0" fmla="*/ 0 h 646871"/>
                    <a:gd name="connsiteX1" fmla="*/ 3730399 w 3730399"/>
                    <a:gd name="connsiteY1" fmla="*/ 0 h 646871"/>
                    <a:gd name="connsiteX2" fmla="*/ 3692299 w 3730399"/>
                    <a:gd name="connsiteY2" fmla="*/ 646871 h 646871"/>
                    <a:gd name="connsiteX3" fmla="*/ 0 w 3730399"/>
                    <a:gd name="connsiteY3" fmla="*/ 132521 h 646871"/>
                    <a:gd name="connsiteX4" fmla="*/ 0 w 3730399"/>
                    <a:gd name="connsiteY4" fmla="*/ 0 h 646871"/>
                    <a:gd name="connsiteX0" fmla="*/ 0 w 3730399"/>
                    <a:gd name="connsiteY0" fmla="*/ 0 h 646871"/>
                    <a:gd name="connsiteX1" fmla="*/ 3730399 w 3730399"/>
                    <a:gd name="connsiteY1" fmla="*/ 495300 h 646871"/>
                    <a:gd name="connsiteX2" fmla="*/ 3692299 w 3730399"/>
                    <a:gd name="connsiteY2" fmla="*/ 646871 h 646871"/>
                    <a:gd name="connsiteX3" fmla="*/ 0 w 3730399"/>
                    <a:gd name="connsiteY3" fmla="*/ 132521 h 646871"/>
                    <a:gd name="connsiteX4" fmla="*/ 0 w 3730399"/>
                    <a:gd name="connsiteY4" fmla="*/ 0 h 646871"/>
                    <a:gd name="connsiteX0" fmla="*/ 0 w 3730399"/>
                    <a:gd name="connsiteY0" fmla="*/ 0 h 646871"/>
                    <a:gd name="connsiteX1" fmla="*/ 3730399 w 3730399"/>
                    <a:gd name="connsiteY1" fmla="*/ 495300 h 646871"/>
                    <a:gd name="connsiteX2" fmla="*/ 3692299 w 3730399"/>
                    <a:gd name="connsiteY2" fmla="*/ 646871 h 646871"/>
                    <a:gd name="connsiteX3" fmla="*/ 0 w 3730399"/>
                    <a:gd name="connsiteY3" fmla="*/ 132521 h 646871"/>
                    <a:gd name="connsiteX4" fmla="*/ 0 w 3730399"/>
                    <a:gd name="connsiteY4" fmla="*/ 0 h 646871"/>
                    <a:gd name="connsiteX0" fmla="*/ 0 w 3730399"/>
                    <a:gd name="connsiteY0" fmla="*/ 21997 h 668868"/>
                    <a:gd name="connsiteX1" fmla="*/ 3730399 w 3730399"/>
                    <a:gd name="connsiteY1" fmla="*/ 517297 h 668868"/>
                    <a:gd name="connsiteX2" fmla="*/ 3692299 w 3730399"/>
                    <a:gd name="connsiteY2" fmla="*/ 668868 h 668868"/>
                    <a:gd name="connsiteX3" fmla="*/ 0 w 3730399"/>
                    <a:gd name="connsiteY3" fmla="*/ 154518 h 668868"/>
                    <a:gd name="connsiteX4" fmla="*/ 0 w 3730399"/>
                    <a:gd name="connsiteY4" fmla="*/ 21997 h 668868"/>
                    <a:gd name="connsiteX0" fmla="*/ 0 w 3730399"/>
                    <a:gd name="connsiteY0" fmla="*/ 21997 h 668868"/>
                    <a:gd name="connsiteX1" fmla="*/ 3730399 w 3730399"/>
                    <a:gd name="connsiteY1" fmla="*/ 517297 h 668868"/>
                    <a:gd name="connsiteX2" fmla="*/ 3692299 w 3730399"/>
                    <a:gd name="connsiteY2" fmla="*/ 668868 h 668868"/>
                    <a:gd name="connsiteX3" fmla="*/ 0 w 3730399"/>
                    <a:gd name="connsiteY3" fmla="*/ 154518 h 668868"/>
                    <a:gd name="connsiteX4" fmla="*/ 0 w 3730399"/>
                    <a:gd name="connsiteY4" fmla="*/ 21997 h 668868"/>
                    <a:gd name="connsiteX0" fmla="*/ 0 w 3692299"/>
                    <a:gd name="connsiteY0" fmla="*/ 21997 h 668868"/>
                    <a:gd name="connsiteX1" fmla="*/ 3660549 w 3692299"/>
                    <a:gd name="connsiteY1" fmla="*/ 517297 h 668868"/>
                    <a:gd name="connsiteX2" fmla="*/ 3692299 w 3692299"/>
                    <a:gd name="connsiteY2" fmla="*/ 668868 h 668868"/>
                    <a:gd name="connsiteX3" fmla="*/ 0 w 3692299"/>
                    <a:gd name="connsiteY3" fmla="*/ 154518 h 668868"/>
                    <a:gd name="connsiteX4" fmla="*/ 0 w 3692299"/>
                    <a:gd name="connsiteY4" fmla="*/ 21997 h 668868"/>
                    <a:gd name="connsiteX0" fmla="*/ 0 w 3666899"/>
                    <a:gd name="connsiteY0" fmla="*/ 21997 h 662518"/>
                    <a:gd name="connsiteX1" fmla="*/ 3660549 w 3666899"/>
                    <a:gd name="connsiteY1" fmla="*/ 517297 h 662518"/>
                    <a:gd name="connsiteX2" fmla="*/ 3666899 w 3666899"/>
                    <a:gd name="connsiteY2" fmla="*/ 662518 h 662518"/>
                    <a:gd name="connsiteX3" fmla="*/ 0 w 3666899"/>
                    <a:gd name="connsiteY3" fmla="*/ 154518 h 662518"/>
                    <a:gd name="connsiteX4" fmla="*/ 0 w 3666899"/>
                    <a:gd name="connsiteY4" fmla="*/ 21997 h 662518"/>
                    <a:gd name="connsiteX0" fmla="*/ 0 w 3698692"/>
                    <a:gd name="connsiteY0" fmla="*/ 21997 h 662518"/>
                    <a:gd name="connsiteX1" fmla="*/ 3660549 w 3698692"/>
                    <a:gd name="connsiteY1" fmla="*/ 517297 h 662518"/>
                    <a:gd name="connsiteX2" fmla="*/ 3666899 w 3698692"/>
                    <a:gd name="connsiteY2" fmla="*/ 662518 h 662518"/>
                    <a:gd name="connsiteX3" fmla="*/ 0 w 3698692"/>
                    <a:gd name="connsiteY3" fmla="*/ 154518 h 662518"/>
                    <a:gd name="connsiteX4" fmla="*/ 0 w 3698692"/>
                    <a:gd name="connsiteY4" fmla="*/ 21997 h 662518"/>
                    <a:gd name="connsiteX0" fmla="*/ 0 w 3718633"/>
                    <a:gd name="connsiteY0" fmla="*/ 21997 h 662518"/>
                    <a:gd name="connsiteX1" fmla="*/ 3660549 w 3718633"/>
                    <a:gd name="connsiteY1" fmla="*/ 517297 h 662518"/>
                    <a:gd name="connsiteX2" fmla="*/ 3666899 w 3718633"/>
                    <a:gd name="connsiteY2" fmla="*/ 662518 h 662518"/>
                    <a:gd name="connsiteX3" fmla="*/ 0 w 3718633"/>
                    <a:gd name="connsiteY3" fmla="*/ 154518 h 662518"/>
                    <a:gd name="connsiteX4" fmla="*/ 0 w 3718633"/>
                    <a:gd name="connsiteY4" fmla="*/ 21997 h 662518"/>
                    <a:gd name="connsiteX0" fmla="*/ 0 w 3718633"/>
                    <a:gd name="connsiteY0" fmla="*/ 19828 h 660349"/>
                    <a:gd name="connsiteX1" fmla="*/ 3660549 w 3718633"/>
                    <a:gd name="connsiteY1" fmla="*/ 515128 h 660349"/>
                    <a:gd name="connsiteX2" fmla="*/ 3666899 w 3718633"/>
                    <a:gd name="connsiteY2" fmla="*/ 660349 h 660349"/>
                    <a:gd name="connsiteX3" fmla="*/ 0 w 3718633"/>
                    <a:gd name="connsiteY3" fmla="*/ 152349 h 660349"/>
                    <a:gd name="connsiteX4" fmla="*/ 0 w 3718633"/>
                    <a:gd name="connsiteY4" fmla="*/ 19828 h 660349"/>
                    <a:gd name="connsiteX0" fmla="*/ 0 w 3718633"/>
                    <a:gd name="connsiteY0" fmla="*/ 32618 h 673139"/>
                    <a:gd name="connsiteX1" fmla="*/ 3660549 w 3718633"/>
                    <a:gd name="connsiteY1" fmla="*/ 527918 h 673139"/>
                    <a:gd name="connsiteX2" fmla="*/ 3666899 w 3718633"/>
                    <a:gd name="connsiteY2" fmla="*/ 673139 h 673139"/>
                    <a:gd name="connsiteX3" fmla="*/ 0 w 3718633"/>
                    <a:gd name="connsiteY3" fmla="*/ 165139 h 673139"/>
                    <a:gd name="connsiteX4" fmla="*/ 0 w 3718633"/>
                    <a:gd name="connsiteY4" fmla="*/ 32618 h 673139"/>
                    <a:gd name="connsiteX0" fmla="*/ 0 w 3718633"/>
                    <a:gd name="connsiteY0" fmla="*/ 17396 h 657917"/>
                    <a:gd name="connsiteX1" fmla="*/ 3660549 w 3718633"/>
                    <a:gd name="connsiteY1" fmla="*/ 512696 h 657917"/>
                    <a:gd name="connsiteX2" fmla="*/ 3666899 w 3718633"/>
                    <a:gd name="connsiteY2" fmla="*/ 657917 h 657917"/>
                    <a:gd name="connsiteX3" fmla="*/ 0 w 3718633"/>
                    <a:gd name="connsiteY3" fmla="*/ 149917 h 657917"/>
                    <a:gd name="connsiteX4" fmla="*/ 0 w 3718633"/>
                    <a:gd name="connsiteY4" fmla="*/ 17396 h 657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633" h="657917">
                      <a:moveTo>
                        <a:pt x="0" y="17396"/>
                      </a:moveTo>
                      <a:cubicBezTo>
                        <a:pt x="1179966" y="-109604"/>
                        <a:pt x="3052083" y="499996"/>
                        <a:pt x="3660549" y="512696"/>
                      </a:cubicBezTo>
                      <a:cubicBezTo>
                        <a:pt x="3732516" y="516653"/>
                        <a:pt x="3740982" y="603160"/>
                        <a:pt x="3666899" y="657917"/>
                      </a:cubicBezTo>
                      <a:cubicBezTo>
                        <a:pt x="2436133" y="486467"/>
                        <a:pt x="1262516" y="73717"/>
                        <a:pt x="0" y="149917"/>
                      </a:cubicBezTo>
                      <a:lnTo>
                        <a:pt x="0" y="17396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Rectangle: Rounded Corners 269">
                  <a:extLst>
                    <a:ext uri="{FF2B5EF4-FFF2-40B4-BE49-F238E27FC236}">
                      <a16:creationId xmlns:a16="http://schemas.microsoft.com/office/drawing/2014/main" id="{46401601-1A4F-4996-8F97-F9DCE79E8E8D}"/>
                    </a:ext>
                  </a:extLst>
                </p:cNvPr>
                <p:cNvSpPr/>
                <p:nvPr/>
              </p:nvSpPr>
              <p:spPr>
                <a:xfrm>
                  <a:off x="290513" y="1771650"/>
                  <a:ext cx="266700" cy="1141311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Rectangle: Rounded Corners 270">
                  <a:extLst>
                    <a:ext uri="{FF2B5EF4-FFF2-40B4-BE49-F238E27FC236}">
                      <a16:creationId xmlns:a16="http://schemas.microsoft.com/office/drawing/2014/main" id="{F7E5546F-D8D2-4E84-8235-289A5B4467FC}"/>
                    </a:ext>
                  </a:extLst>
                </p:cNvPr>
                <p:cNvSpPr/>
                <p:nvPr/>
              </p:nvSpPr>
              <p:spPr>
                <a:xfrm>
                  <a:off x="1032014" y="1813406"/>
                  <a:ext cx="153849" cy="1141311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" name="Rectangle: Rounded Corners 271">
                  <a:extLst>
                    <a:ext uri="{FF2B5EF4-FFF2-40B4-BE49-F238E27FC236}">
                      <a16:creationId xmlns:a16="http://schemas.microsoft.com/office/drawing/2014/main" id="{C417DCE4-52AE-44D6-8127-1519BEE074E2}"/>
                    </a:ext>
                  </a:extLst>
                </p:cNvPr>
                <p:cNvSpPr/>
                <p:nvPr/>
              </p:nvSpPr>
              <p:spPr>
                <a:xfrm>
                  <a:off x="1768493" y="1985202"/>
                  <a:ext cx="199093" cy="1141311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3" name="Rectangle: Rounded Corners 272">
                  <a:extLst>
                    <a:ext uri="{FF2B5EF4-FFF2-40B4-BE49-F238E27FC236}">
                      <a16:creationId xmlns:a16="http://schemas.microsoft.com/office/drawing/2014/main" id="{C6F6E870-ABA8-45EA-9F8A-8F4553371F28}"/>
                    </a:ext>
                  </a:extLst>
                </p:cNvPr>
                <p:cNvSpPr/>
                <p:nvPr/>
              </p:nvSpPr>
              <p:spPr>
                <a:xfrm>
                  <a:off x="2441316" y="2116205"/>
                  <a:ext cx="160527" cy="1141311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4" name="Rectangle: Rounded Corners 273">
                  <a:extLst>
                    <a:ext uri="{FF2B5EF4-FFF2-40B4-BE49-F238E27FC236}">
                      <a16:creationId xmlns:a16="http://schemas.microsoft.com/office/drawing/2014/main" id="{C1A0A817-EA59-419A-9A5F-DAB728991E81}"/>
                    </a:ext>
                  </a:extLst>
                </p:cNvPr>
                <p:cNvSpPr/>
                <p:nvPr/>
              </p:nvSpPr>
              <p:spPr>
                <a:xfrm>
                  <a:off x="3109464" y="2297906"/>
                  <a:ext cx="160527" cy="1131093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0" name="Rectangle 14">
                <a:extLst>
                  <a:ext uri="{FF2B5EF4-FFF2-40B4-BE49-F238E27FC236}">
                    <a16:creationId xmlns:a16="http://schemas.microsoft.com/office/drawing/2014/main" id="{4783D947-96FB-4F22-8AE8-B378BE908331}"/>
                  </a:ext>
                </a:extLst>
              </p:cNvPr>
              <p:cNvSpPr/>
              <p:nvPr/>
            </p:nvSpPr>
            <p:spPr>
              <a:xfrm>
                <a:off x="-125806" y="2827555"/>
                <a:ext cx="12384069" cy="4487645"/>
              </a:xfrm>
              <a:custGeom>
                <a:avLst/>
                <a:gdLst>
                  <a:gd name="connsiteX0" fmla="*/ 0 w 12317807"/>
                  <a:gd name="connsiteY0" fmla="*/ 0 h 4449281"/>
                  <a:gd name="connsiteX1" fmla="*/ 12317807 w 12317807"/>
                  <a:gd name="connsiteY1" fmla="*/ 0 h 4449281"/>
                  <a:gd name="connsiteX2" fmla="*/ 12317807 w 12317807"/>
                  <a:gd name="connsiteY2" fmla="*/ 4449281 h 4449281"/>
                  <a:gd name="connsiteX3" fmla="*/ 0 w 12317807"/>
                  <a:gd name="connsiteY3" fmla="*/ 4449281 h 4449281"/>
                  <a:gd name="connsiteX4" fmla="*/ 0 w 12317807"/>
                  <a:gd name="connsiteY4" fmla="*/ 0 h 4449281"/>
                  <a:gd name="connsiteX0" fmla="*/ 0 w 12357564"/>
                  <a:gd name="connsiteY0" fmla="*/ 0 h 4449281"/>
                  <a:gd name="connsiteX1" fmla="*/ 12357564 w 12357564"/>
                  <a:gd name="connsiteY1" fmla="*/ 649357 h 4449281"/>
                  <a:gd name="connsiteX2" fmla="*/ 12317807 w 12357564"/>
                  <a:gd name="connsiteY2" fmla="*/ 4449281 h 4449281"/>
                  <a:gd name="connsiteX3" fmla="*/ 0 w 12357564"/>
                  <a:gd name="connsiteY3" fmla="*/ 4449281 h 4449281"/>
                  <a:gd name="connsiteX4" fmla="*/ 0 w 12357564"/>
                  <a:gd name="connsiteY4" fmla="*/ 0 h 4449281"/>
                  <a:gd name="connsiteX0" fmla="*/ 0 w 12357564"/>
                  <a:gd name="connsiteY0" fmla="*/ 0 h 4449281"/>
                  <a:gd name="connsiteX1" fmla="*/ 12357564 w 12357564"/>
                  <a:gd name="connsiteY1" fmla="*/ 649357 h 4449281"/>
                  <a:gd name="connsiteX2" fmla="*/ 12317807 w 12357564"/>
                  <a:gd name="connsiteY2" fmla="*/ 4449281 h 4449281"/>
                  <a:gd name="connsiteX3" fmla="*/ 0 w 12357564"/>
                  <a:gd name="connsiteY3" fmla="*/ 4449281 h 4449281"/>
                  <a:gd name="connsiteX4" fmla="*/ 0 w 12357564"/>
                  <a:gd name="connsiteY4" fmla="*/ 0 h 4449281"/>
                  <a:gd name="connsiteX0" fmla="*/ 0 w 12357564"/>
                  <a:gd name="connsiteY0" fmla="*/ 0 h 4449281"/>
                  <a:gd name="connsiteX1" fmla="*/ 12357564 w 12357564"/>
                  <a:gd name="connsiteY1" fmla="*/ 649357 h 4449281"/>
                  <a:gd name="connsiteX2" fmla="*/ 12317807 w 12357564"/>
                  <a:gd name="connsiteY2" fmla="*/ 4449281 h 4449281"/>
                  <a:gd name="connsiteX3" fmla="*/ 0 w 12357564"/>
                  <a:gd name="connsiteY3" fmla="*/ 4449281 h 4449281"/>
                  <a:gd name="connsiteX4" fmla="*/ 0 w 12357564"/>
                  <a:gd name="connsiteY4" fmla="*/ 0 h 4449281"/>
                  <a:gd name="connsiteX0" fmla="*/ 0 w 12357564"/>
                  <a:gd name="connsiteY0" fmla="*/ 20420 h 4469701"/>
                  <a:gd name="connsiteX1" fmla="*/ 12357564 w 12357564"/>
                  <a:gd name="connsiteY1" fmla="*/ 669777 h 4469701"/>
                  <a:gd name="connsiteX2" fmla="*/ 12317807 w 12357564"/>
                  <a:gd name="connsiteY2" fmla="*/ 4469701 h 4469701"/>
                  <a:gd name="connsiteX3" fmla="*/ 0 w 12357564"/>
                  <a:gd name="connsiteY3" fmla="*/ 4469701 h 4469701"/>
                  <a:gd name="connsiteX4" fmla="*/ 0 w 12357564"/>
                  <a:gd name="connsiteY4" fmla="*/ 20420 h 4469701"/>
                  <a:gd name="connsiteX0" fmla="*/ 0 w 12344312"/>
                  <a:gd name="connsiteY0" fmla="*/ 21055 h 4470336"/>
                  <a:gd name="connsiteX1" fmla="*/ 12344312 w 12344312"/>
                  <a:gd name="connsiteY1" fmla="*/ 643907 h 4470336"/>
                  <a:gd name="connsiteX2" fmla="*/ 12317807 w 12344312"/>
                  <a:gd name="connsiteY2" fmla="*/ 4470336 h 4470336"/>
                  <a:gd name="connsiteX3" fmla="*/ 0 w 12344312"/>
                  <a:gd name="connsiteY3" fmla="*/ 4470336 h 4470336"/>
                  <a:gd name="connsiteX4" fmla="*/ 0 w 12344312"/>
                  <a:gd name="connsiteY4" fmla="*/ 21055 h 4470336"/>
                  <a:gd name="connsiteX0" fmla="*/ 0 w 12344312"/>
                  <a:gd name="connsiteY0" fmla="*/ 203378 h 4652659"/>
                  <a:gd name="connsiteX1" fmla="*/ 5029110 w 12344312"/>
                  <a:gd name="connsiteY1" fmla="*/ 915546 h 4652659"/>
                  <a:gd name="connsiteX2" fmla="*/ 12344312 w 12344312"/>
                  <a:gd name="connsiteY2" fmla="*/ 826230 h 4652659"/>
                  <a:gd name="connsiteX3" fmla="*/ 12317807 w 12344312"/>
                  <a:gd name="connsiteY3" fmla="*/ 4652659 h 4652659"/>
                  <a:gd name="connsiteX4" fmla="*/ 0 w 12344312"/>
                  <a:gd name="connsiteY4" fmla="*/ 4652659 h 4652659"/>
                  <a:gd name="connsiteX5" fmla="*/ 0 w 12344312"/>
                  <a:gd name="connsiteY5" fmla="*/ 203378 h 4652659"/>
                  <a:gd name="connsiteX0" fmla="*/ 0 w 12344312"/>
                  <a:gd name="connsiteY0" fmla="*/ 99405 h 4548686"/>
                  <a:gd name="connsiteX1" fmla="*/ 5029110 w 12344312"/>
                  <a:gd name="connsiteY1" fmla="*/ 811573 h 4548686"/>
                  <a:gd name="connsiteX2" fmla="*/ 12344312 w 12344312"/>
                  <a:gd name="connsiteY2" fmla="*/ 722257 h 4548686"/>
                  <a:gd name="connsiteX3" fmla="*/ 12317807 w 12344312"/>
                  <a:gd name="connsiteY3" fmla="*/ 4548686 h 4548686"/>
                  <a:gd name="connsiteX4" fmla="*/ 0 w 12344312"/>
                  <a:gd name="connsiteY4" fmla="*/ 4548686 h 4548686"/>
                  <a:gd name="connsiteX5" fmla="*/ 0 w 12344312"/>
                  <a:gd name="connsiteY5" fmla="*/ 99405 h 4548686"/>
                  <a:gd name="connsiteX0" fmla="*/ 0 w 12344312"/>
                  <a:gd name="connsiteY0" fmla="*/ 104625 h 4487645"/>
                  <a:gd name="connsiteX1" fmla="*/ 5029110 w 12344312"/>
                  <a:gd name="connsiteY1" fmla="*/ 750532 h 4487645"/>
                  <a:gd name="connsiteX2" fmla="*/ 12344312 w 12344312"/>
                  <a:gd name="connsiteY2" fmla="*/ 661216 h 4487645"/>
                  <a:gd name="connsiteX3" fmla="*/ 12317807 w 12344312"/>
                  <a:gd name="connsiteY3" fmla="*/ 4487645 h 4487645"/>
                  <a:gd name="connsiteX4" fmla="*/ 0 w 12344312"/>
                  <a:gd name="connsiteY4" fmla="*/ 4487645 h 4487645"/>
                  <a:gd name="connsiteX5" fmla="*/ 0 w 12344312"/>
                  <a:gd name="connsiteY5" fmla="*/ 104625 h 4487645"/>
                  <a:gd name="connsiteX0" fmla="*/ 0 w 12384069"/>
                  <a:gd name="connsiteY0" fmla="*/ 104625 h 4487645"/>
                  <a:gd name="connsiteX1" fmla="*/ 5029110 w 12384069"/>
                  <a:gd name="connsiteY1" fmla="*/ 750532 h 4487645"/>
                  <a:gd name="connsiteX2" fmla="*/ 12384069 w 12384069"/>
                  <a:gd name="connsiteY2" fmla="*/ 753981 h 4487645"/>
                  <a:gd name="connsiteX3" fmla="*/ 12317807 w 12384069"/>
                  <a:gd name="connsiteY3" fmla="*/ 4487645 h 4487645"/>
                  <a:gd name="connsiteX4" fmla="*/ 0 w 12384069"/>
                  <a:gd name="connsiteY4" fmla="*/ 4487645 h 4487645"/>
                  <a:gd name="connsiteX5" fmla="*/ 0 w 12384069"/>
                  <a:gd name="connsiteY5" fmla="*/ 104625 h 4487645"/>
                  <a:gd name="connsiteX0" fmla="*/ 0 w 12384069"/>
                  <a:gd name="connsiteY0" fmla="*/ 104625 h 4487645"/>
                  <a:gd name="connsiteX1" fmla="*/ 5029110 w 12384069"/>
                  <a:gd name="connsiteY1" fmla="*/ 750532 h 4487645"/>
                  <a:gd name="connsiteX2" fmla="*/ 12384069 w 12384069"/>
                  <a:gd name="connsiteY2" fmla="*/ 753981 h 4487645"/>
                  <a:gd name="connsiteX3" fmla="*/ 12317807 w 12384069"/>
                  <a:gd name="connsiteY3" fmla="*/ 4487645 h 4487645"/>
                  <a:gd name="connsiteX4" fmla="*/ 0 w 12384069"/>
                  <a:gd name="connsiteY4" fmla="*/ 4487645 h 4487645"/>
                  <a:gd name="connsiteX5" fmla="*/ 0 w 12384069"/>
                  <a:gd name="connsiteY5" fmla="*/ 104625 h 4487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84069" h="4487645">
                    <a:moveTo>
                      <a:pt x="0" y="104625"/>
                    </a:moveTo>
                    <a:cubicBezTo>
                      <a:pt x="533385" y="-312819"/>
                      <a:pt x="2971725" y="646723"/>
                      <a:pt x="5029110" y="750532"/>
                    </a:cubicBezTo>
                    <a:cubicBezTo>
                      <a:pt x="7086495" y="854341"/>
                      <a:pt x="11076521" y="336538"/>
                      <a:pt x="12384069" y="753981"/>
                    </a:cubicBezTo>
                    <a:lnTo>
                      <a:pt x="12317807" y="4487645"/>
                    </a:lnTo>
                    <a:lnTo>
                      <a:pt x="0" y="4487645"/>
                    </a:lnTo>
                    <a:lnTo>
                      <a:pt x="0" y="104625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6842ECA9-DD06-4637-AE57-A651C0AF0E65}"/>
                  </a:ext>
                </a:extLst>
              </p:cNvPr>
              <p:cNvSpPr/>
              <p:nvPr/>
            </p:nvSpPr>
            <p:spPr>
              <a:xfrm>
                <a:off x="954157" y="6531418"/>
                <a:ext cx="649356" cy="306704"/>
              </a:xfrm>
              <a:custGeom>
                <a:avLst/>
                <a:gdLst>
                  <a:gd name="connsiteX0" fmla="*/ 0 w 649356"/>
                  <a:gd name="connsiteY0" fmla="*/ 306704 h 306704"/>
                  <a:gd name="connsiteX1" fmla="*/ 39756 w 649356"/>
                  <a:gd name="connsiteY1" fmla="*/ 240443 h 306704"/>
                  <a:gd name="connsiteX2" fmla="*/ 66260 w 649356"/>
                  <a:gd name="connsiteY2" fmla="*/ 187434 h 306704"/>
                  <a:gd name="connsiteX3" fmla="*/ 119269 w 649356"/>
                  <a:gd name="connsiteY3" fmla="*/ 160930 h 306704"/>
                  <a:gd name="connsiteX4" fmla="*/ 238539 w 649356"/>
                  <a:gd name="connsiteY4" fmla="*/ 107921 h 306704"/>
                  <a:gd name="connsiteX5" fmla="*/ 410817 w 649356"/>
                  <a:gd name="connsiteY5" fmla="*/ 94669 h 306704"/>
                  <a:gd name="connsiteX6" fmla="*/ 424069 w 649356"/>
                  <a:gd name="connsiteY6" fmla="*/ 160930 h 306704"/>
                  <a:gd name="connsiteX7" fmla="*/ 490330 w 649356"/>
                  <a:gd name="connsiteY7" fmla="*/ 147678 h 306704"/>
                  <a:gd name="connsiteX8" fmla="*/ 463826 w 649356"/>
                  <a:gd name="connsiteY8" fmla="*/ 94669 h 306704"/>
                  <a:gd name="connsiteX9" fmla="*/ 503582 w 649356"/>
                  <a:gd name="connsiteY9" fmla="*/ 68165 h 306704"/>
                  <a:gd name="connsiteX10" fmla="*/ 596347 w 649356"/>
                  <a:gd name="connsiteY10" fmla="*/ 1904 h 306704"/>
                  <a:gd name="connsiteX11" fmla="*/ 649356 w 649356"/>
                  <a:gd name="connsiteY11" fmla="*/ 1904 h 30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9356" h="306704">
                    <a:moveTo>
                      <a:pt x="0" y="306704"/>
                    </a:moveTo>
                    <a:cubicBezTo>
                      <a:pt x="13252" y="284617"/>
                      <a:pt x="27247" y="262959"/>
                      <a:pt x="39756" y="240443"/>
                    </a:cubicBezTo>
                    <a:cubicBezTo>
                      <a:pt x="49350" y="223174"/>
                      <a:pt x="52291" y="201403"/>
                      <a:pt x="66260" y="187434"/>
                    </a:cubicBezTo>
                    <a:cubicBezTo>
                      <a:pt x="80229" y="173465"/>
                      <a:pt x="102000" y="170524"/>
                      <a:pt x="119269" y="160930"/>
                    </a:cubicBezTo>
                    <a:cubicBezTo>
                      <a:pt x="213059" y="108824"/>
                      <a:pt x="152119" y="129526"/>
                      <a:pt x="238539" y="107921"/>
                    </a:cubicBezTo>
                    <a:cubicBezTo>
                      <a:pt x="295672" y="69833"/>
                      <a:pt x="316973" y="43482"/>
                      <a:pt x="410817" y="94669"/>
                    </a:cubicBezTo>
                    <a:cubicBezTo>
                      <a:pt x="430591" y="105455"/>
                      <a:pt x="419652" y="138843"/>
                      <a:pt x="424069" y="160930"/>
                    </a:cubicBezTo>
                    <a:cubicBezTo>
                      <a:pt x="446156" y="156513"/>
                      <a:pt x="478741" y="166992"/>
                      <a:pt x="490330" y="147678"/>
                    </a:cubicBezTo>
                    <a:cubicBezTo>
                      <a:pt x="500494" y="130738"/>
                      <a:pt x="460578" y="114155"/>
                      <a:pt x="463826" y="94669"/>
                    </a:cubicBezTo>
                    <a:cubicBezTo>
                      <a:pt x="466444" y="78959"/>
                      <a:pt x="491347" y="78361"/>
                      <a:pt x="503582" y="68165"/>
                    </a:cubicBezTo>
                    <a:cubicBezTo>
                      <a:pt x="544290" y="34242"/>
                      <a:pt x="540298" y="15916"/>
                      <a:pt x="596347" y="1904"/>
                    </a:cubicBezTo>
                    <a:cubicBezTo>
                      <a:pt x="613489" y="-2381"/>
                      <a:pt x="631686" y="1904"/>
                      <a:pt x="649356" y="190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CB74CA69-93AB-4E7F-A541-F24F5A2A9959}"/>
                  </a:ext>
                </a:extLst>
              </p:cNvPr>
              <p:cNvSpPr/>
              <p:nvPr/>
            </p:nvSpPr>
            <p:spPr>
              <a:xfrm>
                <a:off x="1802296" y="6639320"/>
                <a:ext cx="530087" cy="79532"/>
              </a:xfrm>
              <a:custGeom>
                <a:avLst/>
                <a:gdLst>
                  <a:gd name="connsiteX0" fmla="*/ 0 w 530087"/>
                  <a:gd name="connsiteY0" fmla="*/ 19 h 79532"/>
                  <a:gd name="connsiteX1" fmla="*/ 92765 w 530087"/>
                  <a:gd name="connsiteY1" fmla="*/ 26523 h 79532"/>
                  <a:gd name="connsiteX2" fmla="*/ 185530 w 530087"/>
                  <a:gd name="connsiteY2" fmla="*/ 26523 h 79532"/>
                  <a:gd name="connsiteX3" fmla="*/ 384313 w 530087"/>
                  <a:gd name="connsiteY3" fmla="*/ 19 h 79532"/>
                  <a:gd name="connsiteX4" fmla="*/ 477078 w 530087"/>
                  <a:gd name="connsiteY4" fmla="*/ 26523 h 79532"/>
                  <a:gd name="connsiteX5" fmla="*/ 530087 w 530087"/>
                  <a:gd name="connsiteY5" fmla="*/ 79532 h 7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0087" h="79532">
                    <a:moveTo>
                      <a:pt x="0" y="19"/>
                    </a:moveTo>
                    <a:cubicBezTo>
                      <a:pt x="30922" y="8854"/>
                      <a:pt x="60738" y="23612"/>
                      <a:pt x="92765" y="26523"/>
                    </a:cubicBezTo>
                    <a:cubicBezTo>
                      <a:pt x="252925" y="41083"/>
                      <a:pt x="56709" y="-16417"/>
                      <a:pt x="185530" y="26523"/>
                    </a:cubicBezTo>
                    <a:cubicBezTo>
                      <a:pt x="251791" y="17688"/>
                      <a:pt x="317558" y="3532"/>
                      <a:pt x="384313" y="19"/>
                    </a:cubicBezTo>
                    <a:cubicBezTo>
                      <a:pt x="398683" y="-737"/>
                      <a:pt x="460071" y="20854"/>
                      <a:pt x="477078" y="26523"/>
                    </a:cubicBezTo>
                    <a:cubicBezTo>
                      <a:pt x="525053" y="58507"/>
                      <a:pt x="509711" y="38783"/>
                      <a:pt x="530087" y="7953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444A7FA3-DF5C-45CE-88F8-38BD5EA85F82}"/>
                  </a:ext>
                </a:extLst>
              </p:cNvPr>
              <p:cNvSpPr/>
              <p:nvPr/>
            </p:nvSpPr>
            <p:spPr>
              <a:xfrm>
                <a:off x="1524000" y="6692348"/>
                <a:ext cx="291831" cy="238539"/>
              </a:xfrm>
              <a:custGeom>
                <a:avLst/>
                <a:gdLst>
                  <a:gd name="connsiteX0" fmla="*/ 0 w 291831"/>
                  <a:gd name="connsiteY0" fmla="*/ 238539 h 238539"/>
                  <a:gd name="connsiteX1" fmla="*/ 66261 w 291831"/>
                  <a:gd name="connsiteY1" fmla="*/ 198782 h 238539"/>
                  <a:gd name="connsiteX2" fmla="*/ 79513 w 291831"/>
                  <a:gd name="connsiteY2" fmla="*/ 145774 h 238539"/>
                  <a:gd name="connsiteX3" fmla="*/ 106017 w 291831"/>
                  <a:gd name="connsiteY3" fmla="*/ 119269 h 238539"/>
                  <a:gd name="connsiteX4" fmla="*/ 198783 w 291831"/>
                  <a:gd name="connsiteY4" fmla="*/ 132522 h 238539"/>
                  <a:gd name="connsiteX5" fmla="*/ 225287 w 291831"/>
                  <a:gd name="connsiteY5" fmla="*/ 106017 h 238539"/>
                  <a:gd name="connsiteX6" fmla="*/ 265043 w 291831"/>
                  <a:gd name="connsiteY6" fmla="*/ 92765 h 238539"/>
                  <a:gd name="connsiteX7" fmla="*/ 291548 w 291831"/>
                  <a:gd name="connsiteY7" fmla="*/ 53009 h 238539"/>
                  <a:gd name="connsiteX8" fmla="*/ 278296 w 291831"/>
                  <a:gd name="connsiteY8" fmla="*/ 0 h 238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1831" h="238539">
                    <a:moveTo>
                      <a:pt x="0" y="238539"/>
                    </a:moveTo>
                    <a:cubicBezTo>
                      <a:pt x="22087" y="225287"/>
                      <a:pt x="49498" y="218339"/>
                      <a:pt x="66261" y="198782"/>
                    </a:cubicBezTo>
                    <a:cubicBezTo>
                      <a:pt x="78114" y="184954"/>
                      <a:pt x="71368" y="162064"/>
                      <a:pt x="79513" y="145774"/>
                    </a:cubicBezTo>
                    <a:cubicBezTo>
                      <a:pt x="85101" y="134599"/>
                      <a:pt x="97182" y="128104"/>
                      <a:pt x="106017" y="119269"/>
                    </a:cubicBezTo>
                    <a:cubicBezTo>
                      <a:pt x="136939" y="123687"/>
                      <a:pt x="167738" y="135971"/>
                      <a:pt x="198783" y="132522"/>
                    </a:cubicBezTo>
                    <a:cubicBezTo>
                      <a:pt x="211201" y="131142"/>
                      <a:pt x="214573" y="112445"/>
                      <a:pt x="225287" y="106017"/>
                    </a:cubicBezTo>
                    <a:cubicBezTo>
                      <a:pt x="237265" y="98830"/>
                      <a:pt x="251791" y="97182"/>
                      <a:pt x="265043" y="92765"/>
                    </a:cubicBezTo>
                    <a:cubicBezTo>
                      <a:pt x="273878" y="79513"/>
                      <a:pt x="289295" y="68776"/>
                      <a:pt x="291548" y="53009"/>
                    </a:cubicBezTo>
                    <a:cubicBezTo>
                      <a:pt x="294124" y="34979"/>
                      <a:pt x="278296" y="0"/>
                      <a:pt x="278296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3E96925C-3115-47E8-968A-339399EB8496}"/>
                  </a:ext>
                </a:extLst>
              </p:cNvPr>
              <p:cNvSpPr/>
              <p:nvPr/>
            </p:nvSpPr>
            <p:spPr>
              <a:xfrm>
                <a:off x="2766925" y="6624321"/>
                <a:ext cx="122287" cy="57740"/>
              </a:xfrm>
              <a:custGeom>
                <a:avLst/>
                <a:gdLst>
                  <a:gd name="connsiteX0" fmla="*/ 2779 w 122287"/>
                  <a:gd name="connsiteY0" fmla="*/ 1766 h 57740"/>
                  <a:gd name="connsiteX1" fmla="*/ 69040 w 122287"/>
                  <a:gd name="connsiteY1" fmla="*/ 54775 h 57740"/>
                  <a:gd name="connsiteX2" fmla="*/ 122049 w 122287"/>
                  <a:gd name="connsiteY2" fmla="*/ 41522 h 57740"/>
                  <a:gd name="connsiteX3" fmla="*/ 42536 w 122287"/>
                  <a:gd name="connsiteY3" fmla="*/ 1766 h 57740"/>
                  <a:gd name="connsiteX4" fmla="*/ 2779 w 122287"/>
                  <a:gd name="connsiteY4" fmla="*/ 15018 h 57740"/>
                  <a:gd name="connsiteX5" fmla="*/ 16032 w 122287"/>
                  <a:gd name="connsiteY5" fmla="*/ 15018 h 57740"/>
                  <a:gd name="connsiteX6" fmla="*/ 2779 w 122287"/>
                  <a:gd name="connsiteY6" fmla="*/ 1766 h 57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287" h="57740">
                    <a:moveTo>
                      <a:pt x="2779" y="1766"/>
                    </a:moveTo>
                    <a:cubicBezTo>
                      <a:pt x="11614" y="8392"/>
                      <a:pt x="42206" y="45831"/>
                      <a:pt x="69040" y="54775"/>
                    </a:cubicBezTo>
                    <a:cubicBezTo>
                      <a:pt x="86319" y="60535"/>
                      <a:pt x="116290" y="58801"/>
                      <a:pt x="122049" y="41522"/>
                    </a:cubicBezTo>
                    <a:cubicBezTo>
                      <a:pt x="127187" y="26109"/>
                      <a:pt x="47834" y="3532"/>
                      <a:pt x="42536" y="1766"/>
                    </a:cubicBezTo>
                    <a:cubicBezTo>
                      <a:pt x="29284" y="6183"/>
                      <a:pt x="-609" y="1466"/>
                      <a:pt x="2779" y="15018"/>
                    </a:cubicBezTo>
                    <a:cubicBezTo>
                      <a:pt x="5796" y="27085"/>
                      <a:pt x="126547" y="103431"/>
                      <a:pt x="16032" y="15018"/>
                    </a:cubicBezTo>
                    <a:cubicBezTo>
                      <a:pt x="8319" y="8847"/>
                      <a:pt x="-6056" y="-4860"/>
                      <a:pt x="2779" y="1766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D243C93-442E-4104-8CBD-6AB9276470F3}"/>
                  </a:ext>
                </a:extLst>
              </p:cNvPr>
              <p:cNvSpPr/>
              <p:nvPr/>
            </p:nvSpPr>
            <p:spPr>
              <a:xfrm>
                <a:off x="3193774" y="6453809"/>
                <a:ext cx="278296" cy="106423"/>
              </a:xfrm>
              <a:custGeom>
                <a:avLst/>
                <a:gdLst>
                  <a:gd name="connsiteX0" fmla="*/ 278296 w 278296"/>
                  <a:gd name="connsiteY0" fmla="*/ 0 h 106423"/>
                  <a:gd name="connsiteX1" fmla="*/ 145774 w 278296"/>
                  <a:gd name="connsiteY1" fmla="*/ 39756 h 106423"/>
                  <a:gd name="connsiteX2" fmla="*/ 106017 w 278296"/>
                  <a:gd name="connsiteY2" fmla="*/ 66261 h 106423"/>
                  <a:gd name="connsiteX3" fmla="*/ 79513 w 278296"/>
                  <a:gd name="connsiteY3" fmla="*/ 39756 h 106423"/>
                  <a:gd name="connsiteX4" fmla="*/ 39756 w 278296"/>
                  <a:gd name="connsiteY4" fmla="*/ 53008 h 106423"/>
                  <a:gd name="connsiteX5" fmla="*/ 0 w 278296"/>
                  <a:gd name="connsiteY5" fmla="*/ 106017 h 10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8296" h="106423">
                    <a:moveTo>
                      <a:pt x="278296" y="0"/>
                    </a:moveTo>
                    <a:cubicBezTo>
                      <a:pt x="234122" y="13252"/>
                      <a:pt x="188819" y="23200"/>
                      <a:pt x="145774" y="39756"/>
                    </a:cubicBezTo>
                    <a:cubicBezTo>
                      <a:pt x="130908" y="45474"/>
                      <a:pt x="121944" y="66261"/>
                      <a:pt x="106017" y="66261"/>
                    </a:cubicBezTo>
                    <a:cubicBezTo>
                      <a:pt x="93523" y="66261"/>
                      <a:pt x="88348" y="48591"/>
                      <a:pt x="79513" y="39756"/>
                    </a:cubicBezTo>
                    <a:cubicBezTo>
                      <a:pt x="66261" y="44173"/>
                      <a:pt x="48482" y="42100"/>
                      <a:pt x="39756" y="53008"/>
                    </a:cubicBezTo>
                    <a:cubicBezTo>
                      <a:pt x="-9508" y="114588"/>
                      <a:pt x="61146" y="106017"/>
                      <a:pt x="0" y="10601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336833A3-3505-4021-AC19-DD5EF817B8A8}"/>
                  </a:ext>
                </a:extLst>
              </p:cNvPr>
              <p:cNvSpPr/>
              <p:nvPr/>
            </p:nvSpPr>
            <p:spPr>
              <a:xfrm>
                <a:off x="3458817" y="6265132"/>
                <a:ext cx="424070" cy="56155"/>
              </a:xfrm>
              <a:custGeom>
                <a:avLst/>
                <a:gdLst>
                  <a:gd name="connsiteX0" fmla="*/ 424070 w 424070"/>
                  <a:gd name="connsiteY0" fmla="*/ 16398 h 56155"/>
                  <a:gd name="connsiteX1" fmla="*/ 26505 w 424070"/>
                  <a:gd name="connsiteY1" fmla="*/ 16398 h 56155"/>
                  <a:gd name="connsiteX2" fmla="*/ 0 w 424070"/>
                  <a:gd name="connsiteY2" fmla="*/ 56155 h 5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4070" h="56155">
                    <a:moveTo>
                      <a:pt x="424070" y="16398"/>
                    </a:moveTo>
                    <a:cubicBezTo>
                      <a:pt x="280059" y="3306"/>
                      <a:pt x="179802" y="-12802"/>
                      <a:pt x="26505" y="16398"/>
                    </a:cubicBezTo>
                    <a:cubicBezTo>
                      <a:pt x="10859" y="19378"/>
                      <a:pt x="0" y="56155"/>
                      <a:pt x="0" y="5615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4A15F05-8C11-48E0-B326-4AADE4E7E02A}"/>
                  </a:ext>
                </a:extLst>
              </p:cNvPr>
              <p:cNvSpPr/>
              <p:nvPr/>
            </p:nvSpPr>
            <p:spPr>
              <a:xfrm>
                <a:off x="3790122" y="6003235"/>
                <a:ext cx="450574" cy="119269"/>
              </a:xfrm>
              <a:custGeom>
                <a:avLst/>
                <a:gdLst>
                  <a:gd name="connsiteX0" fmla="*/ 450574 w 450574"/>
                  <a:gd name="connsiteY0" fmla="*/ 119269 h 119269"/>
                  <a:gd name="connsiteX1" fmla="*/ 304800 w 450574"/>
                  <a:gd name="connsiteY1" fmla="*/ 66261 h 119269"/>
                  <a:gd name="connsiteX2" fmla="*/ 291548 w 450574"/>
                  <a:gd name="connsiteY2" fmla="*/ 0 h 119269"/>
                  <a:gd name="connsiteX3" fmla="*/ 265043 w 450574"/>
                  <a:gd name="connsiteY3" fmla="*/ 26504 h 119269"/>
                  <a:gd name="connsiteX4" fmla="*/ 185530 w 450574"/>
                  <a:gd name="connsiteY4" fmla="*/ 92765 h 119269"/>
                  <a:gd name="connsiteX5" fmla="*/ 172278 w 450574"/>
                  <a:gd name="connsiteY5" fmla="*/ 53008 h 119269"/>
                  <a:gd name="connsiteX6" fmla="*/ 132521 w 450574"/>
                  <a:gd name="connsiteY6" fmla="*/ 39756 h 119269"/>
                  <a:gd name="connsiteX7" fmla="*/ 0 w 450574"/>
                  <a:gd name="connsiteY7" fmla="*/ 39756 h 11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0574" h="119269">
                    <a:moveTo>
                      <a:pt x="450574" y="119269"/>
                    </a:moveTo>
                    <a:cubicBezTo>
                      <a:pt x="401983" y="101600"/>
                      <a:pt x="346163" y="97283"/>
                      <a:pt x="304800" y="66261"/>
                    </a:cubicBezTo>
                    <a:cubicBezTo>
                      <a:pt x="286780" y="52746"/>
                      <a:pt x="307475" y="15927"/>
                      <a:pt x="291548" y="0"/>
                    </a:cubicBezTo>
                    <a:lnTo>
                      <a:pt x="265043" y="26504"/>
                    </a:lnTo>
                    <a:cubicBezTo>
                      <a:pt x="232779" y="123296"/>
                      <a:pt x="265643" y="112793"/>
                      <a:pt x="185530" y="92765"/>
                    </a:cubicBezTo>
                    <a:cubicBezTo>
                      <a:pt x="181113" y="79513"/>
                      <a:pt x="182156" y="62886"/>
                      <a:pt x="172278" y="53008"/>
                    </a:cubicBezTo>
                    <a:cubicBezTo>
                      <a:pt x="162400" y="43130"/>
                      <a:pt x="146449" y="40827"/>
                      <a:pt x="132521" y="39756"/>
                    </a:cubicBezTo>
                    <a:cubicBezTo>
                      <a:pt x="88477" y="36368"/>
                      <a:pt x="44174" y="39756"/>
                      <a:pt x="0" y="3975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D3FEE296-8E77-44EE-BC5D-B549300FD275}"/>
                  </a:ext>
                </a:extLst>
              </p:cNvPr>
              <p:cNvSpPr/>
              <p:nvPr/>
            </p:nvSpPr>
            <p:spPr>
              <a:xfrm>
                <a:off x="752409" y="3945902"/>
                <a:ext cx="981101" cy="410870"/>
              </a:xfrm>
              <a:custGeom>
                <a:avLst/>
                <a:gdLst>
                  <a:gd name="connsiteX0" fmla="*/ 0 w 981101"/>
                  <a:gd name="connsiteY0" fmla="*/ 225339 h 410870"/>
                  <a:gd name="connsiteX1" fmla="*/ 318052 w 981101"/>
                  <a:gd name="connsiteY1" fmla="*/ 132574 h 410870"/>
                  <a:gd name="connsiteX2" fmla="*/ 357808 w 981101"/>
                  <a:gd name="connsiteY2" fmla="*/ 145826 h 410870"/>
                  <a:gd name="connsiteX3" fmla="*/ 318052 w 981101"/>
                  <a:gd name="connsiteY3" fmla="*/ 53061 h 410870"/>
                  <a:gd name="connsiteX4" fmla="*/ 291547 w 981101"/>
                  <a:gd name="connsiteY4" fmla="*/ 13305 h 410870"/>
                  <a:gd name="connsiteX5" fmla="*/ 344556 w 981101"/>
                  <a:gd name="connsiteY5" fmla="*/ 26557 h 410870"/>
                  <a:gd name="connsiteX6" fmla="*/ 437321 w 981101"/>
                  <a:gd name="connsiteY6" fmla="*/ 79565 h 410870"/>
                  <a:gd name="connsiteX7" fmla="*/ 463826 w 981101"/>
                  <a:gd name="connsiteY7" fmla="*/ 106070 h 410870"/>
                  <a:gd name="connsiteX8" fmla="*/ 530086 w 981101"/>
                  <a:gd name="connsiteY8" fmla="*/ 53061 h 410870"/>
                  <a:gd name="connsiteX9" fmla="*/ 556591 w 981101"/>
                  <a:gd name="connsiteY9" fmla="*/ 106070 h 410870"/>
                  <a:gd name="connsiteX10" fmla="*/ 596347 w 981101"/>
                  <a:gd name="connsiteY10" fmla="*/ 66313 h 410870"/>
                  <a:gd name="connsiteX11" fmla="*/ 702365 w 981101"/>
                  <a:gd name="connsiteY11" fmla="*/ 66313 h 410870"/>
                  <a:gd name="connsiteX12" fmla="*/ 715617 w 981101"/>
                  <a:gd name="connsiteY12" fmla="*/ 132574 h 410870"/>
                  <a:gd name="connsiteX13" fmla="*/ 742121 w 981101"/>
                  <a:gd name="connsiteY13" fmla="*/ 212087 h 410870"/>
                  <a:gd name="connsiteX14" fmla="*/ 755373 w 981101"/>
                  <a:gd name="connsiteY14" fmla="*/ 265096 h 410870"/>
                  <a:gd name="connsiteX15" fmla="*/ 887895 w 981101"/>
                  <a:gd name="connsiteY15" fmla="*/ 278348 h 410870"/>
                  <a:gd name="connsiteX16" fmla="*/ 914400 w 981101"/>
                  <a:gd name="connsiteY16" fmla="*/ 304852 h 410870"/>
                  <a:gd name="connsiteX17" fmla="*/ 967408 w 981101"/>
                  <a:gd name="connsiteY17" fmla="*/ 331357 h 410870"/>
                  <a:gd name="connsiteX18" fmla="*/ 980660 w 981101"/>
                  <a:gd name="connsiteY18" fmla="*/ 410870 h 41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81101" h="410870">
                    <a:moveTo>
                      <a:pt x="0" y="225339"/>
                    </a:moveTo>
                    <a:cubicBezTo>
                      <a:pt x="205186" y="115906"/>
                      <a:pt x="139535" y="102822"/>
                      <a:pt x="318052" y="132574"/>
                    </a:cubicBezTo>
                    <a:cubicBezTo>
                      <a:pt x="331831" y="134870"/>
                      <a:pt x="344556" y="141409"/>
                      <a:pt x="357808" y="145826"/>
                    </a:cubicBezTo>
                    <a:cubicBezTo>
                      <a:pt x="291265" y="46012"/>
                      <a:pt x="369400" y="172871"/>
                      <a:pt x="318052" y="53061"/>
                    </a:cubicBezTo>
                    <a:cubicBezTo>
                      <a:pt x="311778" y="38422"/>
                      <a:pt x="280285" y="24567"/>
                      <a:pt x="291547" y="13305"/>
                    </a:cubicBezTo>
                    <a:cubicBezTo>
                      <a:pt x="304426" y="426"/>
                      <a:pt x="327502" y="20162"/>
                      <a:pt x="344556" y="26557"/>
                    </a:cubicBezTo>
                    <a:cubicBezTo>
                      <a:pt x="370164" y="36160"/>
                      <a:pt x="414704" y="61471"/>
                      <a:pt x="437321" y="79565"/>
                    </a:cubicBezTo>
                    <a:cubicBezTo>
                      <a:pt x="447078" y="87370"/>
                      <a:pt x="454991" y="97235"/>
                      <a:pt x="463826" y="106070"/>
                    </a:cubicBezTo>
                    <a:cubicBezTo>
                      <a:pt x="490848" y="-2022"/>
                      <a:pt x="471408" y="-40825"/>
                      <a:pt x="530086" y="53061"/>
                    </a:cubicBezTo>
                    <a:cubicBezTo>
                      <a:pt x="540556" y="69814"/>
                      <a:pt x="547756" y="88400"/>
                      <a:pt x="556591" y="106070"/>
                    </a:cubicBezTo>
                    <a:cubicBezTo>
                      <a:pt x="569843" y="92818"/>
                      <a:pt x="579584" y="74694"/>
                      <a:pt x="596347" y="66313"/>
                    </a:cubicBezTo>
                    <a:cubicBezTo>
                      <a:pt x="647520" y="40726"/>
                      <a:pt x="659092" y="51889"/>
                      <a:pt x="702365" y="66313"/>
                    </a:cubicBezTo>
                    <a:cubicBezTo>
                      <a:pt x="706782" y="88400"/>
                      <a:pt x="709691" y="110843"/>
                      <a:pt x="715617" y="132574"/>
                    </a:cubicBezTo>
                    <a:cubicBezTo>
                      <a:pt x="722968" y="159528"/>
                      <a:pt x="735345" y="184983"/>
                      <a:pt x="742121" y="212087"/>
                    </a:cubicBezTo>
                    <a:cubicBezTo>
                      <a:pt x="746538" y="229757"/>
                      <a:pt x="738792" y="257559"/>
                      <a:pt x="755373" y="265096"/>
                    </a:cubicBezTo>
                    <a:cubicBezTo>
                      <a:pt x="795788" y="283467"/>
                      <a:pt x="843721" y="273931"/>
                      <a:pt x="887895" y="278348"/>
                    </a:cubicBezTo>
                    <a:cubicBezTo>
                      <a:pt x="896730" y="287183"/>
                      <a:pt x="904004" y="297921"/>
                      <a:pt x="914400" y="304852"/>
                    </a:cubicBezTo>
                    <a:cubicBezTo>
                      <a:pt x="930837" y="315810"/>
                      <a:pt x="953439" y="317388"/>
                      <a:pt x="967408" y="331357"/>
                    </a:cubicBezTo>
                    <a:cubicBezTo>
                      <a:pt x="984851" y="348800"/>
                      <a:pt x="980660" y="390240"/>
                      <a:pt x="980660" y="41087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D7B513-AB20-4BAF-BF98-C5793757DF21}"/>
                  </a:ext>
                </a:extLst>
              </p:cNvPr>
              <p:cNvSpPr/>
              <p:nvPr/>
            </p:nvSpPr>
            <p:spPr>
              <a:xfrm>
                <a:off x="9090991" y="5512904"/>
                <a:ext cx="609600" cy="225323"/>
              </a:xfrm>
              <a:custGeom>
                <a:avLst/>
                <a:gdLst>
                  <a:gd name="connsiteX0" fmla="*/ 0 w 609600"/>
                  <a:gd name="connsiteY0" fmla="*/ 159026 h 225323"/>
                  <a:gd name="connsiteX1" fmla="*/ 172279 w 609600"/>
                  <a:gd name="connsiteY1" fmla="*/ 106018 h 225323"/>
                  <a:gd name="connsiteX2" fmla="*/ 278296 w 609600"/>
                  <a:gd name="connsiteY2" fmla="*/ 79513 h 225323"/>
                  <a:gd name="connsiteX3" fmla="*/ 410818 w 609600"/>
                  <a:gd name="connsiteY3" fmla="*/ 92766 h 225323"/>
                  <a:gd name="connsiteX4" fmla="*/ 477079 w 609600"/>
                  <a:gd name="connsiteY4" fmla="*/ 106018 h 225323"/>
                  <a:gd name="connsiteX5" fmla="*/ 530087 w 609600"/>
                  <a:gd name="connsiteY5" fmla="*/ 145774 h 225323"/>
                  <a:gd name="connsiteX6" fmla="*/ 569844 w 609600"/>
                  <a:gd name="connsiteY6" fmla="*/ 172279 h 225323"/>
                  <a:gd name="connsiteX7" fmla="*/ 516835 w 609600"/>
                  <a:gd name="connsiteY7" fmla="*/ 39757 h 225323"/>
                  <a:gd name="connsiteX8" fmla="*/ 463826 w 609600"/>
                  <a:gd name="connsiteY8" fmla="*/ 13253 h 225323"/>
                  <a:gd name="connsiteX9" fmla="*/ 516835 w 609600"/>
                  <a:gd name="connsiteY9" fmla="*/ 0 h 225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9600" h="225323">
                    <a:moveTo>
                      <a:pt x="0" y="159026"/>
                    </a:moveTo>
                    <a:cubicBezTo>
                      <a:pt x="57426" y="141357"/>
                      <a:pt x="117233" y="130100"/>
                      <a:pt x="172279" y="106018"/>
                    </a:cubicBezTo>
                    <a:cubicBezTo>
                      <a:pt x="277097" y="60160"/>
                      <a:pt x="134605" y="50775"/>
                      <a:pt x="278296" y="79513"/>
                    </a:cubicBezTo>
                    <a:cubicBezTo>
                      <a:pt x="328370" y="179664"/>
                      <a:pt x="273518" y="113889"/>
                      <a:pt x="410818" y="92766"/>
                    </a:cubicBezTo>
                    <a:cubicBezTo>
                      <a:pt x="433080" y="89341"/>
                      <a:pt x="454992" y="101601"/>
                      <a:pt x="477079" y="106018"/>
                    </a:cubicBezTo>
                    <a:cubicBezTo>
                      <a:pt x="494748" y="119270"/>
                      <a:pt x="513670" y="130999"/>
                      <a:pt x="530087" y="145774"/>
                    </a:cubicBezTo>
                    <a:cubicBezTo>
                      <a:pt x="603265" y="211634"/>
                      <a:pt x="645025" y="272521"/>
                      <a:pt x="569844" y="172279"/>
                    </a:cubicBezTo>
                    <a:cubicBezTo>
                      <a:pt x="557438" y="135059"/>
                      <a:pt x="534438" y="62389"/>
                      <a:pt x="516835" y="39757"/>
                    </a:cubicBezTo>
                    <a:cubicBezTo>
                      <a:pt x="504706" y="24163"/>
                      <a:pt x="463826" y="33008"/>
                      <a:pt x="463826" y="13253"/>
                    </a:cubicBezTo>
                    <a:cubicBezTo>
                      <a:pt x="463826" y="-4961"/>
                      <a:pt x="499165" y="4418"/>
                      <a:pt x="51683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F462ACDC-EFD9-4AA8-B30D-B934063A8ECA}"/>
                  </a:ext>
                </a:extLst>
              </p:cNvPr>
              <p:cNvSpPr/>
              <p:nvPr/>
            </p:nvSpPr>
            <p:spPr>
              <a:xfrm>
                <a:off x="9780104" y="5539409"/>
                <a:ext cx="79776" cy="185530"/>
              </a:xfrm>
              <a:custGeom>
                <a:avLst/>
                <a:gdLst>
                  <a:gd name="connsiteX0" fmla="*/ 0 w 79776"/>
                  <a:gd name="connsiteY0" fmla="*/ 185530 h 185530"/>
                  <a:gd name="connsiteX1" fmla="*/ 79513 w 79776"/>
                  <a:gd name="connsiteY1" fmla="*/ 0 h 18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776" h="185530">
                    <a:moveTo>
                      <a:pt x="0" y="185530"/>
                    </a:moveTo>
                    <a:cubicBezTo>
                      <a:pt x="88604" y="37857"/>
                      <a:pt x="79513" y="104523"/>
                      <a:pt x="79513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BBD6251D-39FE-4940-9C7B-5852ED21DB62}"/>
                  </a:ext>
                </a:extLst>
              </p:cNvPr>
              <p:cNvSpPr/>
              <p:nvPr/>
            </p:nvSpPr>
            <p:spPr>
              <a:xfrm>
                <a:off x="9899374" y="5685183"/>
                <a:ext cx="689113" cy="159026"/>
              </a:xfrm>
              <a:custGeom>
                <a:avLst/>
                <a:gdLst>
                  <a:gd name="connsiteX0" fmla="*/ 689113 w 689113"/>
                  <a:gd name="connsiteY0" fmla="*/ 53008 h 159026"/>
                  <a:gd name="connsiteX1" fmla="*/ 503583 w 689113"/>
                  <a:gd name="connsiteY1" fmla="*/ 106017 h 159026"/>
                  <a:gd name="connsiteX2" fmla="*/ 450574 w 689113"/>
                  <a:gd name="connsiteY2" fmla="*/ 26504 h 159026"/>
                  <a:gd name="connsiteX3" fmla="*/ 424069 w 689113"/>
                  <a:gd name="connsiteY3" fmla="*/ 0 h 159026"/>
                  <a:gd name="connsiteX4" fmla="*/ 371061 w 689113"/>
                  <a:gd name="connsiteY4" fmla="*/ 92765 h 159026"/>
                  <a:gd name="connsiteX5" fmla="*/ 212035 w 689113"/>
                  <a:gd name="connsiteY5" fmla="*/ 79513 h 159026"/>
                  <a:gd name="connsiteX6" fmla="*/ 185530 w 689113"/>
                  <a:gd name="connsiteY6" fmla="*/ 26504 h 159026"/>
                  <a:gd name="connsiteX7" fmla="*/ 106017 w 689113"/>
                  <a:gd name="connsiteY7" fmla="*/ 106017 h 159026"/>
                  <a:gd name="connsiteX8" fmla="*/ 53009 w 689113"/>
                  <a:gd name="connsiteY8" fmla="*/ 145774 h 159026"/>
                  <a:gd name="connsiteX9" fmla="*/ 0 w 689113"/>
                  <a:gd name="connsiteY9" fmla="*/ 159026 h 159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9113" h="159026">
                    <a:moveTo>
                      <a:pt x="689113" y="53008"/>
                    </a:moveTo>
                    <a:cubicBezTo>
                      <a:pt x="627270" y="70678"/>
                      <a:pt x="567508" y="113120"/>
                      <a:pt x="503583" y="106017"/>
                    </a:cubicBezTo>
                    <a:cubicBezTo>
                      <a:pt x="471924" y="102499"/>
                      <a:pt x="473099" y="49028"/>
                      <a:pt x="450574" y="26504"/>
                    </a:cubicBezTo>
                    <a:lnTo>
                      <a:pt x="424069" y="0"/>
                    </a:lnTo>
                    <a:cubicBezTo>
                      <a:pt x="406400" y="30922"/>
                      <a:pt x="401392" y="74100"/>
                      <a:pt x="371061" y="92765"/>
                    </a:cubicBezTo>
                    <a:cubicBezTo>
                      <a:pt x="289101" y="143202"/>
                      <a:pt x="263916" y="114100"/>
                      <a:pt x="212035" y="79513"/>
                    </a:cubicBezTo>
                    <a:cubicBezTo>
                      <a:pt x="203200" y="61843"/>
                      <a:pt x="205087" y="29298"/>
                      <a:pt x="185530" y="26504"/>
                    </a:cubicBezTo>
                    <a:cubicBezTo>
                      <a:pt x="97686" y="13954"/>
                      <a:pt x="132623" y="74089"/>
                      <a:pt x="106017" y="106017"/>
                    </a:cubicBezTo>
                    <a:cubicBezTo>
                      <a:pt x="91878" y="122985"/>
                      <a:pt x="72764" y="135896"/>
                      <a:pt x="53009" y="145774"/>
                    </a:cubicBezTo>
                    <a:cubicBezTo>
                      <a:pt x="36718" y="153919"/>
                      <a:pt x="0" y="159026"/>
                      <a:pt x="0" y="1590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866FEF6-6A79-404F-9A2C-DFA33BC2B274}"/>
                  </a:ext>
                </a:extLst>
              </p:cNvPr>
              <p:cNvSpPr/>
              <p:nvPr/>
            </p:nvSpPr>
            <p:spPr>
              <a:xfrm>
                <a:off x="10442713" y="5817704"/>
                <a:ext cx="503583" cy="119270"/>
              </a:xfrm>
              <a:custGeom>
                <a:avLst/>
                <a:gdLst>
                  <a:gd name="connsiteX0" fmla="*/ 503583 w 503583"/>
                  <a:gd name="connsiteY0" fmla="*/ 0 h 119270"/>
                  <a:gd name="connsiteX1" fmla="*/ 291548 w 503583"/>
                  <a:gd name="connsiteY1" fmla="*/ 13253 h 119270"/>
                  <a:gd name="connsiteX2" fmla="*/ 251791 w 503583"/>
                  <a:gd name="connsiteY2" fmla="*/ 39757 h 119270"/>
                  <a:gd name="connsiteX3" fmla="*/ 53009 w 503583"/>
                  <a:gd name="connsiteY3" fmla="*/ 53009 h 119270"/>
                  <a:gd name="connsiteX4" fmla="*/ 39757 w 503583"/>
                  <a:gd name="connsiteY4" fmla="*/ 106018 h 119270"/>
                  <a:gd name="connsiteX5" fmla="*/ 0 w 503583"/>
                  <a:gd name="connsiteY5" fmla="*/ 119270 h 11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583" h="119270">
                    <a:moveTo>
                      <a:pt x="503583" y="0"/>
                    </a:moveTo>
                    <a:cubicBezTo>
                      <a:pt x="432905" y="4418"/>
                      <a:pt x="361498" y="2208"/>
                      <a:pt x="291548" y="13253"/>
                    </a:cubicBezTo>
                    <a:cubicBezTo>
                      <a:pt x="275816" y="15737"/>
                      <a:pt x="267501" y="37139"/>
                      <a:pt x="251791" y="39757"/>
                    </a:cubicBezTo>
                    <a:cubicBezTo>
                      <a:pt x="186287" y="50674"/>
                      <a:pt x="119270" y="48592"/>
                      <a:pt x="53009" y="53009"/>
                    </a:cubicBezTo>
                    <a:cubicBezTo>
                      <a:pt x="48592" y="70679"/>
                      <a:pt x="51135" y="91796"/>
                      <a:pt x="39757" y="106018"/>
                    </a:cubicBezTo>
                    <a:cubicBezTo>
                      <a:pt x="31031" y="116926"/>
                      <a:pt x="0" y="119270"/>
                      <a:pt x="0" y="11927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458EFF98-261E-4A4A-835E-2F898933F756}"/>
                  </a:ext>
                </a:extLst>
              </p:cNvPr>
              <p:cNvSpPr/>
              <p:nvPr/>
            </p:nvSpPr>
            <p:spPr>
              <a:xfrm>
                <a:off x="11105322" y="5420139"/>
                <a:ext cx="1007165" cy="251819"/>
              </a:xfrm>
              <a:custGeom>
                <a:avLst/>
                <a:gdLst>
                  <a:gd name="connsiteX0" fmla="*/ 1007165 w 1007165"/>
                  <a:gd name="connsiteY0" fmla="*/ 145774 h 251819"/>
                  <a:gd name="connsiteX1" fmla="*/ 795130 w 1007165"/>
                  <a:gd name="connsiteY1" fmla="*/ 159026 h 251819"/>
                  <a:gd name="connsiteX2" fmla="*/ 715617 w 1007165"/>
                  <a:gd name="connsiteY2" fmla="*/ 198783 h 251819"/>
                  <a:gd name="connsiteX3" fmla="*/ 675861 w 1007165"/>
                  <a:gd name="connsiteY3" fmla="*/ 185531 h 251819"/>
                  <a:gd name="connsiteX4" fmla="*/ 609600 w 1007165"/>
                  <a:gd name="connsiteY4" fmla="*/ 145774 h 251819"/>
                  <a:gd name="connsiteX5" fmla="*/ 596348 w 1007165"/>
                  <a:gd name="connsiteY5" fmla="*/ 106018 h 251819"/>
                  <a:gd name="connsiteX6" fmla="*/ 569843 w 1007165"/>
                  <a:gd name="connsiteY6" fmla="*/ 145774 h 251819"/>
                  <a:gd name="connsiteX7" fmla="*/ 357808 w 1007165"/>
                  <a:gd name="connsiteY7" fmla="*/ 132522 h 251819"/>
                  <a:gd name="connsiteX8" fmla="*/ 265043 w 1007165"/>
                  <a:gd name="connsiteY8" fmla="*/ 106018 h 251819"/>
                  <a:gd name="connsiteX9" fmla="*/ 238539 w 1007165"/>
                  <a:gd name="connsiteY9" fmla="*/ 66261 h 251819"/>
                  <a:gd name="connsiteX10" fmla="*/ 198782 w 1007165"/>
                  <a:gd name="connsiteY10" fmla="*/ 39757 h 251819"/>
                  <a:gd name="connsiteX11" fmla="*/ 172278 w 1007165"/>
                  <a:gd name="connsiteY11" fmla="*/ 79513 h 251819"/>
                  <a:gd name="connsiteX12" fmla="*/ 132521 w 1007165"/>
                  <a:gd name="connsiteY12" fmla="*/ 198783 h 251819"/>
                  <a:gd name="connsiteX13" fmla="*/ 185530 w 1007165"/>
                  <a:gd name="connsiteY13" fmla="*/ 79513 h 251819"/>
                  <a:gd name="connsiteX14" fmla="*/ 198782 w 1007165"/>
                  <a:gd name="connsiteY14" fmla="*/ 26504 h 251819"/>
                  <a:gd name="connsiteX15" fmla="*/ 159026 w 1007165"/>
                  <a:gd name="connsiteY15" fmla="*/ 0 h 251819"/>
                  <a:gd name="connsiteX16" fmla="*/ 53008 w 1007165"/>
                  <a:gd name="connsiteY16" fmla="*/ 53009 h 251819"/>
                  <a:gd name="connsiteX17" fmla="*/ 26504 w 1007165"/>
                  <a:gd name="connsiteY17" fmla="*/ 92765 h 251819"/>
                  <a:gd name="connsiteX18" fmla="*/ 0 w 1007165"/>
                  <a:gd name="connsiteY18" fmla="*/ 119270 h 251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7165" h="251819">
                    <a:moveTo>
                      <a:pt x="1007165" y="145774"/>
                    </a:moveTo>
                    <a:cubicBezTo>
                      <a:pt x="936487" y="150191"/>
                      <a:pt x="863363" y="140072"/>
                      <a:pt x="795130" y="159026"/>
                    </a:cubicBezTo>
                    <a:cubicBezTo>
                      <a:pt x="647412" y="200059"/>
                      <a:pt x="892036" y="242887"/>
                      <a:pt x="715617" y="198783"/>
                    </a:cubicBezTo>
                    <a:cubicBezTo>
                      <a:pt x="693273" y="288159"/>
                      <a:pt x="713469" y="251344"/>
                      <a:pt x="675861" y="185531"/>
                    </a:cubicBezTo>
                    <a:cubicBezTo>
                      <a:pt x="658740" y="155569"/>
                      <a:pt x="639676" y="155799"/>
                      <a:pt x="609600" y="145774"/>
                    </a:cubicBezTo>
                    <a:cubicBezTo>
                      <a:pt x="605183" y="132522"/>
                      <a:pt x="610317" y="106018"/>
                      <a:pt x="596348" y="106018"/>
                    </a:cubicBezTo>
                    <a:cubicBezTo>
                      <a:pt x="580421" y="106018"/>
                      <a:pt x="585673" y="144015"/>
                      <a:pt x="569843" y="145774"/>
                    </a:cubicBezTo>
                    <a:cubicBezTo>
                      <a:pt x="499460" y="153594"/>
                      <a:pt x="428486" y="136939"/>
                      <a:pt x="357808" y="132522"/>
                    </a:cubicBezTo>
                    <a:cubicBezTo>
                      <a:pt x="354345" y="131656"/>
                      <a:pt x="273684" y="112931"/>
                      <a:pt x="265043" y="106018"/>
                    </a:cubicBezTo>
                    <a:cubicBezTo>
                      <a:pt x="252606" y="96068"/>
                      <a:pt x="249801" y="77523"/>
                      <a:pt x="238539" y="66261"/>
                    </a:cubicBezTo>
                    <a:cubicBezTo>
                      <a:pt x="227277" y="54999"/>
                      <a:pt x="212034" y="48592"/>
                      <a:pt x="198782" y="39757"/>
                    </a:cubicBezTo>
                    <a:cubicBezTo>
                      <a:pt x="189947" y="53009"/>
                      <a:pt x="178404" y="64811"/>
                      <a:pt x="172278" y="79513"/>
                    </a:cubicBezTo>
                    <a:cubicBezTo>
                      <a:pt x="156160" y="118197"/>
                      <a:pt x="115501" y="237078"/>
                      <a:pt x="132521" y="198783"/>
                    </a:cubicBezTo>
                    <a:cubicBezTo>
                      <a:pt x="150191" y="159026"/>
                      <a:pt x="169912" y="120120"/>
                      <a:pt x="185530" y="79513"/>
                    </a:cubicBezTo>
                    <a:cubicBezTo>
                      <a:pt x="192068" y="62514"/>
                      <a:pt x="194365" y="44174"/>
                      <a:pt x="198782" y="26504"/>
                    </a:cubicBezTo>
                    <a:cubicBezTo>
                      <a:pt x="185530" y="17669"/>
                      <a:pt x="174953" y="0"/>
                      <a:pt x="159026" y="0"/>
                    </a:cubicBezTo>
                    <a:cubicBezTo>
                      <a:pt x="112711" y="0"/>
                      <a:pt x="79120" y="20369"/>
                      <a:pt x="53008" y="53009"/>
                    </a:cubicBezTo>
                    <a:cubicBezTo>
                      <a:pt x="43059" y="65446"/>
                      <a:pt x="36453" y="80328"/>
                      <a:pt x="26504" y="92765"/>
                    </a:cubicBezTo>
                    <a:cubicBezTo>
                      <a:pt x="18699" y="102521"/>
                      <a:pt x="0" y="119270"/>
                      <a:pt x="0" y="11927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0B7A15-86C3-470F-B62C-11F4410D01D6}"/>
                  </a:ext>
                </a:extLst>
              </p:cNvPr>
              <p:cNvSpPr/>
              <p:nvPr/>
            </p:nvSpPr>
            <p:spPr>
              <a:xfrm>
                <a:off x="6029739" y="6771861"/>
                <a:ext cx="281437" cy="185530"/>
              </a:xfrm>
              <a:custGeom>
                <a:avLst/>
                <a:gdLst>
                  <a:gd name="connsiteX0" fmla="*/ 0 w 281437"/>
                  <a:gd name="connsiteY0" fmla="*/ 185530 h 185530"/>
                  <a:gd name="connsiteX1" fmla="*/ 13252 w 281437"/>
                  <a:gd name="connsiteY1" fmla="*/ 106017 h 185530"/>
                  <a:gd name="connsiteX2" fmla="*/ 79513 w 281437"/>
                  <a:gd name="connsiteY2" fmla="*/ 79513 h 185530"/>
                  <a:gd name="connsiteX3" fmla="*/ 185531 w 281437"/>
                  <a:gd name="connsiteY3" fmla="*/ 53009 h 185530"/>
                  <a:gd name="connsiteX4" fmla="*/ 225287 w 281437"/>
                  <a:gd name="connsiteY4" fmla="*/ 39756 h 185530"/>
                  <a:gd name="connsiteX5" fmla="*/ 278296 w 281437"/>
                  <a:gd name="connsiteY5" fmla="*/ 26504 h 185530"/>
                  <a:gd name="connsiteX6" fmla="*/ 278296 w 281437"/>
                  <a:gd name="connsiteY6" fmla="*/ 0 h 18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437" h="185530">
                    <a:moveTo>
                      <a:pt x="0" y="185530"/>
                    </a:moveTo>
                    <a:cubicBezTo>
                      <a:pt x="4417" y="159026"/>
                      <a:pt x="-2870" y="127513"/>
                      <a:pt x="13252" y="106017"/>
                    </a:cubicBezTo>
                    <a:cubicBezTo>
                      <a:pt x="27525" y="86986"/>
                      <a:pt x="56777" y="86509"/>
                      <a:pt x="79513" y="79513"/>
                    </a:cubicBezTo>
                    <a:cubicBezTo>
                      <a:pt x="114329" y="68801"/>
                      <a:pt x="150388" y="62594"/>
                      <a:pt x="185531" y="53009"/>
                    </a:cubicBezTo>
                    <a:cubicBezTo>
                      <a:pt x="199008" y="49333"/>
                      <a:pt x="211856" y="43594"/>
                      <a:pt x="225287" y="39756"/>
                    </a:cubicBezTo>
                    <a:cubicBezTo>
                      <a:pt x="242800" y="34752"/>
                      <a:pt x="263725" y="37432"/>
                      <a:pt x="278296" y="26504"/>
                    </a:cubicBezTo>
                    <a:cubicBezTo>
                      <a:pt x="285364" y="21203"/>
                      <a:pt x="278296" y="8835"/>
                      <a:pt x="278296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74F77538-84B8-4C14-8EF7-31C6D5CC12F5}"/>
                  </a:ext>
                </a:extLst>
              </p:cNvPr>
              <p:cNvSpPr/>
              <p:nvPr/>
            </p:nvSpPr>
            <p:spPr>
              <a:xfrm>
                <a:off x="6361043" y="6714507"/>
                <a:ext cx="675861" cy="203128"/>
              </a:xfrm>
              <a:custGeom>
                <a:avLst/>
                <a:gdLst>
                  <a:gd name="connsiteX0" fmla="*/ 0 w 675861"/>
                  <a:gd name="connsiteY0" fmla="*/ 203128 h 203128"/>
                  <a:gd name="connsiteX1" fmla="*/ 132522 w 675861"/>
                  <a:gd name="connsiteY1" fmla="*/ 110363 h 203128"/>
                  <a:gd name="connsiteX2" fmla="*/ 238540 w 675861"/>
                  <a:gd name="connsiteY2" fmla="*/ 17597 h 203128"/>
                  <a:gd name="connsiteX3" fmla="*/ 291548 w 675861"/>
                  <a:gd name="connsiteY3" fmla="*/ 44102 h 203128"/>
                  <a:gd name="connsiteX4" fmla="*/ 384314 w 675861"/>
                  <a:gd name="connsiteY4" fmla="*/ 110363 h 203128"/>
                  <a:gd name="connsiteX5" fmla="*/ 556592 w 675861"/>
                  <a:gd name="connsiteY5" fmla="*/ 44102 h 203128"/>
                  <a:gd name="connsiteX6" fmla="*/ 583096 w 675861"/>
                  <a:gd name="connsiteY6" fmla="*/ 4345 h 203128"/>
                  <a:gd name="connsiteX7" fmla="*/ 675861 w 675861"/>
                  <a:gd name="connsiteY7" fmla="*/ 4345 h 20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5861" h="203128">
                    <a:moveTo>
                      <a:pt x="0" y="203128"/>
                    </a:moveTo>
                    <a:cubicBezTo>
                      <a:pt x="44174" y="172206"/>
                      <a:pt x="93009" y="147054"/>
                      <a:pt x="132522" y="110363"/>
                    </a:cubicBezTo>
                    <a:cubicBezTo>
                      <a:pt x="248782" y="2408"/>
                      <a:pt x="124239" y="46174"/>
                      <a:pt x="238540" y="17597"/>
                    </a:cubicBezTo>
                    <a:cubicBezTo>
                      <a:pt x="256209" y="26432"/>
                      <a:pt x="275744" y="32249"/>
                      <a:pt x="291548" y="44102"/>
                    </a:cubicBezTo>
                    <a:cubicBezTo>
                      <a:pt x="392165" y="119565"/>
                      <a:pt x="299759" y="82176"/>
                      <a:pt x="384314" y="110363"/>
                    </a:cubicBezTo>
                    <a:cubicBezTo>
                      <a:pt x="460546" y="95116"/>
                      <a:pt x="480897" y="97088"/>
                      <a:pt x="556592" y="44102"/>
                    </a:cubicBezTo>
                    <a:cubicBezTo>
                      <a:pt x="569640" y="34968"/>
                      <a:pt x="567986" y="9382"/>
                      <a:pt x="583096" y="4345"/>
                    </a:cubicBezTo>
                    <a:cubicBezTo>
                      <a:pt x="612431" y="-5433"/>
                      <a:pt x="644939" y="4345"/>
                      <a:pt x="675861" y="434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7C6C370-6049-4261-95EC-FB6BBECABC28}"/>
                  </a:ext>
                </a:extLst>
              </p:cNvPr>
              <p:cNvSpPr/>
              <p:nvPr/>
            </p:nvSpPr>
            <p:spPr>
              <a:xfrm>
                <a:off x="7156174" y="6447547"/>
                <a:ext cx="1550504" cy="390575"/>
              </a:xfrm>
              <a:custGeom>
                <a:avLst/>
                <a:gdLst>
                  <a:gd name="connsiteX0" fmla="*/ 0 w 1550504"/>
                  <a:gd name="connsiteY0" fmla="*/ 297810 h 390575"/>
                  <a:gd name="connsiteX1" fmla="*/ 689113 w 1550504"/>
                  <a:gd name="connsiteY1" fmla="*/ 364070 h 390575"/>
                  <a:gd name="connsiteX2" fmla="*/ 728869 w 1550504"/>
                  <a:gd name="connsiteY2" fmla="*/ 390575 h 390575"/>
                  <a:gd name="connsiteX3" fmla="*/ 768626 w 1550504"/>
                  <a:gd name="connsiteY3" fmla="*/ 364070 h 390575"/>
                  <a:gd name="connsiteX4" fmla="*/ 874643 w 1550504"/>
                  <a:gd name="connsiteY4" fmla="*/ 337566 h 390575"/>
                  <a:gd name="connsiteX5" fmla="*/ 940904 w 1550504"/>
                  <a:gd name="connsiteY5" fmla="*/ 191792 h 390575"/>
                  <a:gd name="connsiteX6" fmla="*/ 1073426 w 1550504"/>
                  <a:gd name="connsiteY6" fmla="*/ 138783 h 390575"/>
                  <a:gd name="connsiteX7" fmla="*/ 1205948 w 1550504"/>
                  <a:gd name="connsiteY7" fmla="*/ 99027 h 390575"/>
                  <a:gd name="connsiteX8" fmla="*/ 1232452 w 1550504"/>
                  <a:gd name="connsiteY8" fmla="*/ 6262 h 390575"/>
                  <a:gd name="connsiteX9" fmla="*/ 1351722 w 1550504"/>
                  <a:gd name="connsiteY9" fmla="*/ 19514 h 390575"/>
                  <a:gd name="connsiteX10" fmla="*/ 1550504 w 1550504"/>
                  <a:gd name="connsiteY10" fmla="*/ 19514 h 3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50504" h="390575">
                    <a:moveTo>
                      <a:pt x="0" y="297810"/>
                    </a:moveTo>
                    <a:cubicBezTo>
                      <a:pt x="374290" y="314445"/>
                      <a:pt x="456683" y="247854"/>
                      <a:pt x="689113" y="364070"/>
                    </a:cubicBezTo>
                    <a:cubicBezTo>
                      <a:pt x="703359" y="371193"/>
                      <a:pt x="715617" y="381740"/>
                      <a:pt x="728869" y="390575"/>
                    </a:cubicBezTo>
                    <a:cubicBezTo>
                      <a:pt x="742121" y="381740"/>
                      <a:pt x="754380" y="371193"/>
                      <a:pt x="768626" y="364070"/>
                    </a:cubicBezTo>
                    <a:cubicBezTo>
                      <a:pt x="795791" y="350487"/>
                      <a:pt x="849443" y="342606"/>
                      <a:pt x="874643" y="337566"/>
                    </a:cubicBezTo>
                    <a:cubicBezTo>
                      <a:pt x="964203" y="218154"/>
                      <a:pt x="863913" y="365019"/>
                      <a:pt x="940904" y="191792"/>
                    </a:cubicBezTo>
                    <a:cubicBezTo>
                      <a:pt x="960568" y="147549"/>
                      <a:pt x="1050329" y="144942"/>
                      <a:pt x="1073426" y="138783"/>
                    </a:cubicBezTo>
                    <a:cubicBezTo>
                      <a:pt x="1149285" y="118554"/>
                      <a:pt x="1148860" y="118056"/>
                      <a:pt x="1205948" y="99027"/>
                    </a:cubicBezTo>
                    <a:cubicBezTo>
                      <a:pt x="1214783" y="68105"/>
                      <a:pt x="1204220" y="21661"/>
                      <a:pt x="1232452" y="6262"/>
                    </a:cubicBezTo>
                    <a:cubicBezTo>
                      <a:pt x="1267569" y="-12893"/>
                      <a:pt x="1311755" y="17849"/>
                      <a:pt x="1351722" y="19514"/>
                    </a:cubicBezTo>
                    <a:cubicBezTo>
                      <a:pt x="1417925" y="22272"/>
                      <a:pt x="1484243" y="19514"/>
                      <a:pt x="1550504" y="1951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E5092176-5036-42FA-9B6F-21F97A88ABDA}"/>
                  </a:ext>
                </a:extLst>
              </p:cNvPr>
              <p:cNvSpPr/>
              <p:nvPr/>
            </p:nvSpPr>
            <p:spPr>
              <a:xfrm>
                <a:off x="8786191" y="6319668"/>
                <a:ext cx="371061" cy="120889"/>
              </a:xfrm>
              <a:custGeom>
                <a:avLst/>
                <a:gdLst>
                  <a:gd name="connsiteX0" fmla="*/ 371061 w 371061"/>
                  <a:gd name="connsiteY0" fmla="*/ 41375 h 120889"/>
                  <a:gd name="connsiteX1" fmla="*/ 304800 w 371061"/>
                  <a:gd name="connsiteY1" fmla="*/ 14871 h 120889"/>
                  <a:gd name="connsiteX2" fmla="*/ 92766 w 371061"/>
                  <a:gd name="connsiteY2" fmla="*/ 54628 h 120889"/>
                  <a:gd name="connsiteX3" fmla="*/ 53009 w 371061"/>
                  <a:gd name="connsiteY3" fmla="*/ 81132 h 120889"/>
                  <a:gd name="connsiteX4" fmla="*/ 0 w 371061"/>
                  <a:gd name="connsiteY4" fmla="*/ 120889 h 1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061" h="120889">
                    <a:moveTo>
                      <a:pt x="371061" y="41375"/>
                    </a:moveTo>
                    <a:cubicBezTo>
                      <a:pt x="348974" y="32540"/>
                      <a:pt x="327368" y="22393"/>
                      <a:pt x="304800" y="14871"/>
                    </a:cubicBezTo>
                    <a:cubicBezTo>
                      <a:pt x="225674" y="-11504"/>
                      <a:pt x="182894" y="-5456"/>
                      <a:pt x="92766" y="54628"/>
                    </a:cubicBezTo>
                    <a:cubicBezTo>
                      <a:pt x="79514" y="63463"/>
                      <a:pt x="65970" y="71875"/>
                      <a:pt x="53009" y="81132"/>
                    </a:cubicBezTo>
                    <a:cubicBezTo>
                      <a:pt x="35036" y="93970"/>
                      <a:pt x="0" y="120889"/>
                      <a:pt x="0" y="12088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109311A-CB96-45B8-B313-B727FE849E2B}"/>
                </a:ext>
              </a:extLst>
            </p:cNvPr>
            <p:cNvGrpSpPr/>
            <p:nvPr/>
          </p:nvGrpSpPr>
          <p:grpSpPr>
            <a:xfrm>
              <a:off x="1282484" y="2435074"/>
              <a:ext cx="2225684" cy="4260173"/>
              <a:chOff x="1282484" y="2435074"/>
              <a:chExt cx="2225684" cy="4260173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B73F7C96-E6F1-4558-B318-CDE6A9E95046}"/>
                  </a:ext>
                </a:extLst>
              </p:cNvPr>
              <p:cNvGrpSpPr/>
              <p:nvPr/>
            </p:nvGrpSpPr>
            <p:grpSpPr>
              <a:xfrm>
                <a:off x="1330226" y="2435074"/>
                <a:ext cx="2102964" cy="3258886"/>
                <a:chOff x="2476338" y="381001"/>
                <a:chExt cx="4026061" cy="6239040"/>
              </a:xfrm>
            </p:grpSpPr>
            <p:sp>
              <p:nvSpPr>
                <p:cNvPr id="187" name="Rectangle 4">
                  <a:extLst>
                    <a:ext uri="{FF2B5EF4-FFF2-40B4-BE49-F238E27FC236}">
                      <a16:creationId xmlns:a16="http://schemas.microsoft.com/office/drawing/2014/main" id="{F49299F3-2CBD-4CB2-94C7-5B235C0C9437}"/>
                    </a:ext>
                  </a:extLst>
                </p:cNvPr>
                <p:cNvSpPr/>
                <p:nvPr/>
              </p:nvSpPr>
              <p:spPr>
                <a:xfrm>
                  <a:off x="2948115" y="5685184"/>
                  <a:ext cx="1133556" cy="886072"/>
                </a:xfrm>
                <a:custGeom>
                  <a:avLst/>
                  <a:gdLst>
                    <a:gd name="connsiteX0" fmla="*/ 0 w 556592"/>
                    <a:gd name="connsiteY0" fmla="*/ 0 h 516834"/>
                    <a:gd name="connsiteX1" fmla="*/ 556592 w 556592"/>
                    <a:gd name="connsiteY1" fmla="*/ 0 h 516834"/>
                    <a:gd name="connsiteX2" fmla="*/ 556592 w 556592"/>
                    <a:gd name="connsiteY2" fmla="*/ 516834 h 516834"/>
                    <a:gd name="connsiteX3" fmla="*/ 0 w 556592"/>
                    <a:gd name="connsiteY3" fmla="*/ 516834 h 516834"/>
                    <a:gd name="connsiteX4" fmla="*/ 0 w 556592"/>
                    <a:gd name="connsiteY4" fmla="*/ 0 h 516834"/>
                    <a:gd name="connsiteX0" fmla="*/ 26504 w 583096"/>
                    <a:gd name="connsiteY0" fmla="*/ 0 h 649356"/>
                    <a:gd name="connsiteX1" fmla="*/ 583096 w 583096"/>
                    <a:gd name="connsiteY1" fmla="*/ 0 h 649356"/>
                    <a:gd name="connsiteX2" fmla="*/ 583096 w 583096"/>
                    <a:gd name="connsiteY2" fmla="*/ 516834 h 649356"/>
                    <a:gd name="connsiteX3" fmla="*/ 0 w 583096"/>
                    <a:gd name="connsiteY3" fmla="*/ 649356 h 649356"/>
                    <a:gd name="connsiteX4" fmla="*/ 26504 w 583096"/>
                    <a:gd name="connsiteY4" fmla="*/ 0 h 649356"/>
                    <a:gd name="connsiteX0" fmla="*/ 26504 w 583096"/>
                    <a:gd name="connsiteY0" fmla="*/ 0 h 742121"/>
                    <a:gd name="connsiteX1" fmla="*/ 583096 w 583096"/>
                    <a:gd name="connsiteY1" fmla="*/ 0 h 742121"/>
                    <a:gd name="connsiteX2" fmla="*/ 583096 w 583096"/>
                    <a:gd name="connsiteY2" fmla="*/ 516834 h 742121"/>
                    <a:gd name="connsiteX3" fmla="*/ 344557 w 583096"/>
                    <a:gd name="connsiteY3" fmla="*/ 742121 h 742121"/>
                    <a:gd name="connsiteX4" fmla="*/ 0 w 583096"/>
                    <a:gd name="connsiteY4" fmla="*/ 649356 h 742121"/>
                    <a:gd name="connsiteX5" fmla="*/ 26504 w 583096"/>
                    <a:gd name="connsiteY5" fmla="*/ 0 h 742121"/>
                    <a:gd name="connsiteX0" fmla="*/ 26504 w 795131"/>
                    <a:gd name="connsiteY0" fmla="*/ 0 h 742121"/>
                    <a:gd name="connsiteX1" fmla="*/ 583096 w 795131"/>
                    <a:gd name="connsiteY1" fmla="*/ 0 h 742121"/>
                    <a:gd name="connsiteX2" fmla="*/ 795131 w 795131"/>
                    <a:gd name="connsiteY2" fmla="*/ 530087 h 742121"/>
                    <a:gd name="connsiteX3" fmla="*/ 344557 w 795131"/>
                    <a:gd name="connsiteY3" fmla="*/ 742121 h 742121"/>
                    <a:gd name="connsiteX4" fmla="*/ 0 w 795131"/>
                    <a:gd name="connsiteY4" fmla="*/ 649356 h 742121"/>
                    <a:gd name="connsiteX5" fmla="*/ 26504 w 795131"/>
                    <a:gd name="connsiteY5" fmla="*/ 0 h 742121"/>
                    <a:gd name="connsiteX0" fmla="*/ 26504 w 795131"/>
                    <a:gd name="connsiteY0" fmla="*/ 0 h 886072"/>
                    <a:gd name="connsiteX1" fmla="*/ 583096 w 795131"/>
                    <a:gd name="connsiteY1" fmla="*/ 0 h 886072"/>
                    <a:gd name="connsiteX2" fmla="*/ 795131 w 795131"/>
                    <a:gd name="connsiteY2" fmla="*/ 530087 h 886072"/>
                    <a:gd name="connsiteX3" fmla="*/ 344557 w 795131"/>
                    <a:gd name="connsiteY3" fmla="*/ 742121 h 886072"/>
                    <a:gd name="connsiteX4" fmla="*/ 0 w 795131"/>
                    <a:gd name="connsiteY4" fmla="*/ 649356 h 886072"/>
                    <a:gd name="connsiteX5" fmla="*/ 26504 w 795131"/>
                    <a:gd name="connsiteY5" fmla="*/ 0 h 886072"/>
                    <a:gd name="connsiteX0" fmla="*/ 26504 w 795131"/>
                    <a:gd name="connsiteY0" fmla="*/ 0 h 886072"/>
                    <a:gd name="connsiteX1" fmla="*/ 583096 w 795131"/>
                    <a:gd name="connsiteY1" fmla="*/ 0 h 886072"/>
                    <a:gd name="connsiteX2" fmla="*/ 795131 w 795131"/>
                    <a:gd name="connsiteY2" fmla="*/ 530087 h 886072"/>
                    <a:gd name="connsiteX3" fmla="*/ 344557 w 795131"/>
                    <a:gd name="connsiteY3" fmla="*/ 742121 h 886072"/>
                    <a:gd name="connsiteX4" fmla="*/ 0 w 795131"/>
                    <a:gd name="connsiteY4" fmla="*/ 649356 h 886072"/>
                    <a:gd name="connsiteX5" fmla="*/ 26504 w 795131"/>
                    <a:gd name="connsiteY5" fmla="*/ 0 h 886072"/>
                    <a:gd name="connsiteX0" fmla="*/ 353468 w 1122095"/>
                    <a:gd name="connsiteY0" fmla="*/ 0 h 886072"/>
                    <a:gd name="connsiteX1" fmla="*/ 910060 w 1122095"/>
                    <a:gd name="connsiteY1" fmla="*/ 0 h 886072"/>
                    <a:gd name="connsiteX2" fmla="*/ 1122095 w 1122095"/>
                    <a:gd name="connsiteY2" fmla="*/ 530087 h 886072"/>
                    <a:gd name="connsiteX3" fmla="*/ 671521 w 1122095"/>
                    <a:gd name="connsiteY3" fmla="*/ 742121 h 886072"/>
                    <a:gd name="connsiteX4" fmla="*/ 326964 w 1122095"/>
                    <a:gd name="connsiteY4" fmla="*/ 649356 h 886072"/>
                    <a:gd name="connsiteX5" fmla="*/ 353468 w 1122095"/>
                    <a:gd name="connsiteY5" fmla="*/ 0 h 886072"/>
                    <a:gd name="connsiteX0" fmla="*/ 476778 w 1086379"/>
                    <a:gd name="connsiteY0" fmla="*/ 66260 h 886072"/>
                    <a:gd name="connsiteX1" fmla="*/ 874344 w 1086379"/>
                    <a:gd name="connsiteY1" fmla="*/ 0 h 886072"/>
                    <a:gd name="connsiteX2" fmla="*/ 1086379 w 1086379"/>
                    <a:gd name="connsiteY2" fmla="*/ 530087 h 886072"/>
                    <a:gd name="connsiteX3" fmla="*/ 635805 w 1086379"/>
                    <a:gd name="connsiteY3" fmla="*/ 742121 h 886072"/>
                    <a:gd name="connsiteX4" fmla="*/ 291248 w 1086379"/>
                    <a:gd name="connsiteY4" fmla="*/ 649356 h 886072"/>
                    <a:gd name="connsiteX5" fmla="*/ 476778 w 1086379"/>
                    <a:gd name="connsiteY5" fmla="*/ 66260 h 886072"/>
                    <a:gd name="connsiteX0" fmla="*/ 552402 w 1162003"/>
                    <a:gd name="connsiteY0" fmla="*/ 66260 h 886072"/>
                    <a:gd name="connsiteX1" fmla="*/ 949968 w 1162003"/>
                    <a:gd name="connsiteY1" fmla="*/ 0 h 886072"/>
                    <a:gd name="connsiteX2" fmla="*/ 1162003 w 1162003"/>
                    <a:gd name="connsiteY2" fmla="*/ 530087 h 886072"/>
                    <a:gd name="connsiteX3" fmla="*/ 711429 w 1162003"/>
                    <a:gd name="connsiteY3" fmla="*/ 742121 h 886072"/>
                    <a:gd name="connsiteX4" fmla="*/ 366872 w 1162003"/>
                    <a:gd name="connsiteY4" fmla="*/ 649356 h 886072"/>
                    <a:gd name="connsiteX5" fmla="*/ 552402 w 1162003"/>
                    <a:gd name="connsiteY5" fmla="*/ 66260 h 886072"/>
                    <a:gd name="connsiteX0" fmla="*/ 564934 w 1174535"/>
                    <a:gd name="connsiteY0" fmla="*/ 66260 h 886072"/>
                    <a:gd name="connsiteX1" fmla="*/ 962500 w 1174535"/>
                    <a:gd name="connsiteY1" fmla="*/ 0 h 886072"/>
                    <a:gd name="connsiteX2" fmla="*/ 1174535 w 1174535"/>
                    <a:gd name="connsiteY2" fmla="*/ 530087 h 886072"/>
                    <a:gd name="connsiteX3" fmla="*/ 723961 w 1174535"/>
                    <a:gd name="connsiteY3" fmla="*/ 742121 h 886072"/>
                    <a:gd name="connsiteX4" fmla="*/ 379404 w 1174535"/>
                    <a:gd name="connsiteY4" fmla="*/ 649356 h 886072"/>
                    <a:gd name="connsiteX5" fmla="*/ 564934 w 1174535"/>
                    <a:gd name="connsiteY5" fmla="*/ 66260 h 886072"/>
                    <a:gd name="connsiteX0" fmla="*/ 523955 w 1133556"/>
                    <a:gd name="connsiteY0" fmla="*/ 66260 h 886072"/>
                    <a:gd name="connsiteX1" fmla="*/ 921521 w 1133556"/>
                    <a:gd name="connsiteY1" fmla="*/ 0 h 886072"/>
                    <a:gd name="connsiteX2" fmla="*/ 1133556 w 1133556"/>
                    <a:gd name="connsiteY2" fmla="*/ 530087 h 886072"/>
                    <a:gd name="connsiteX3" fmla="*/ 682982 w 1133556"/>
                    <a:gd name="connsiteY3" fmla="*/ 742121 h 886072"/>
                    <a:gd name="connsiteX4" fmla="*/ 338425 w 1133556"/>
                    <a:gd name="connsiteY4" fmla="*/ 649356 h 886072"/>
                    <a:gd name="connsiteX5" fmla="*/ 523955 w 1133556"/>
                    <a:gd name="connsiteY5" fmla="*/ 66260 h 886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3556" h="886072">
                      <a:moveTo>
                        <a:pt x="523955" y="66260"/>
                      </a:moveTo>
                      <a:lnTo>
                        <a:pt x="921521" y="0"/>
                      </a:lnTo>
                      <a:lnTo>
                        <a:pt x="1133556" y="530087"/>
                      </a:lnTo>
                      <a:cubicBezTo>
                        <a:pt x="1049625" y="556591"/>
                        <a:pt x="740409" y="1152939"/>
                        <a:pt x="682982" y="742121"/>
                      </a:cubicBezTo>
                      <a:cubicBezTo>
                        <a:pt x="369347" y="883477"/>
                        <a:pt x="453277" y="680278"/>
                        <a:pt x="338425" y="649356"/>
                      </a:cubicBezTo>
                      <a:cubicBezTo>
                        <a:pt x="-487626" y="856974"/>
                        <a:pt x="448859" y="44173"/>
                        <a:pt x="523955" y="66260"/>
                      </a:cubicBezTo>
                      <a:close/>
                    </a:path>
                  </a:pathLst>
                </a:custGeom>
                <a:solidFill>
                  <a:srgbClr val="F8BE8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Rectangle 4">
                  <a:extLst>
                    <a:ext uri="{FF2B5EF4-FFF2-40B4-BE49-F238E27FC236}">
                      <a16:creationId xmlns:a16="http://schemas.microsoft.com/office/drawing/2014/main" id="{F6DE3196-4995-425B-B8FD-A57737796A9D}"/>
                    </a:ext>
                  </a:extLst>
                </p:cNvPr>
                <p:cNvSpPr/>
                <p:nvPr/>
              </p:nvSpPr>
              <p:spPr>
                <a:xfrm flipH="1">
                  <a:off x="4683541" y="5733969"/>
                  <a:ext cx="1133556" cy="886072"/>
                </a:xfrm>
                <a:custGeom>
                  <a:avLst/>
                  <a:gdLst>
                    <a:gd name="connsiteX0" fmla="*/ 0 w 556592"/>
                    <a:gd name="connsiteY0" fmla="*/ 0 h 516834"/>
                    <a:gd name="connsiteX1" fmla="*/ 556592 w 556592"/>
                    <a:gd name="connsiteY1" fmla="*/ 0 h 516834"/>
                    <a:gd name="connsiteX2" fmla="*/ 556592 w 556592"/>
                    <a:gd name="connsiteY2" fmla="*/ 516834 h 516834"/>
                    <a:gd name="connsiteX3" fmla="*/ 0 w 556592"/>
                    <a:gd name="connsiteY3" fmla="*/ 516834 h 516834"/>
                    <a:gd name="connsiteX4" fmla="*/ 0 w 556592"/>
                    <a:gd name="connsiteY4" fmla="*/ 0 h 516834"/>
                    <a:gd name="connsiteX0" fmla="*/ 26504 w 583096"/>
                    <a:gd name="connsiteY0" fmla="*/ 0 h 649356"/>
                    <a:gd name="connsiteX1" fmla="*/ 583096 w 583096"/>
                    <a:gd name="connsiteY1" fmla="*/ 0 h 649356"/>
                    <a:gd name="connsiteX2" fmla="*/ 583096 w 583096"/>
                    <a:gd name="connsiteY2" fmla="*/ 516834 h 649356"/>
                    <a:gd name="connsiteX3" fmla="*/ 0 w 583096"/>
                    <a:gd name="connsiteY3" fmla="*/ 649356 h 649356"/>
                    <a:gd name="connsiteX4" fmla="*/ 26504 w 583096"/>
                    <a:gd name="connsiteY4" fmla="*/ 0 h 649356"/>
                    <a:gd name="connsiteX0" fmla="*/ 26504 w 583096"/>
                    <a:gd name="connsiteY0" fmla="*/ 0 h 742121"/>
                    <a:gd name="connsiteX1" fmla="*/ 583096 w 583096"/>
                    <a:gd name="connsiteY1" fmla="*/ 0 h 742121"/>
                    <a:gd name="connsiteX2" fmla="*/ 583096 w 583096"/>
                    <a:gd name="connsiteY2" fmla="*/ 516834 h 742121"/>
                    <a:gd name="connsiteX3" fmla="*/ 344557 w 583096"/>
                    <a:gd name="connsiteY3" fmla="*/ 742121 h 742121"/>
                    <a:gd name="connsiteX4" fmla="*/ 0 w 583096"/>
                    <a:gd name="connsiteY4" fmla="*/ 649356 h 742121"/>
                    <a:gd name="connsiteX5" fmla="*/ 26504 w 583096"/>
                    <a:gd name="connsiteY5" fmla="*/ 0 h 742121"/>
                    <a:gd name="connsiteX0" fmla="*/ 26504 w 795131"/>
                    <a:gd name="connsiteY0" fmla="*/ 0 h 742121"/>
                    <a:gd name="connsiteX1" fmla="*/ 583096 w 795131"/>
                    <a:gd name="connsiteY1" fmla="*/ 0 h 742121"/>
                    <a:gd name="connsiteX2" fmla="*/ 795131 w 795131"/>
                    <a:gd name="connsiteY2" fmla="*/ 530087 h 742121"/>
                    <a:gd name="connsiteX3" fmla="*/ 344557 w 795131"/>
                    <a:gd name="connsiteY3" fmla="*/ 742121 h 742121"/>
                    <a:gd name="connsiteX4" fmla="*/ 0 w 795131"/>
                    <a:gd name="connsiteY4" fmla="*/ 649356 h 742121"/>
                    <a:gd name="connsiteX5" fmla="*/ 26504 w 795131"/>
                    <a:gd name="connsiteY5" fmla="*/ 0 h 742121"/>
                    <a:gd name="connsiteX0" fmla="*/ 26504 w 795131"/>
                    <a:gd name="connsiteY0" fmla="*/ 0 h 886072"/>
                    <a:gd name="connsiteX1" fmla="*/ 583096 w 795131"/>
                    <a:gd name="connsiteY1" fmla="*/ 0 h 886072"/>
                    <a:gd name="connsiteX2" fmla="*/ 795131 w 795131"/>
                    <a:gd name="connsiteY2" fmla="*/ 530087 h 886072"/>
                    <a:gd name="connsiteX3" fmla="*/ 344557 w 795131"/>
                    <a:gd name="connsiteY3" fmla="*/ 742121 h 886072"/>
                    <a:gd name="connsiteX4" fmla="*/ 0 w 795131"/>
                    <a:gd name="connsiteY4" fmla="*/ 649356 h 886072"/>
                    <a:gd name="connsiteX5" fmla="*/ 26504 w 795131"/>
                    <a:gd name="connsiteY5" fmla="*/ 0 h 886072"/>
                    <a:gd name="connsiteX0" fmla="*/ 26504 w 795131"/>
                    <a:gd name="connsiteY0" fmla="*/ 0 h 886072"/>
                    <a:gd name="connsiteX1" fmla="*/ 583096 w 795131"/>
                    <a:gd name="connsiteY1" fmla="*/ 0 h 886072"/>
                    <a:gd name="connsiteX2" fmla="*/ 795131 w 795131"/>
                    <a:gd name="connsiteY2" fmla="*/ 530087 h 886072"/>
                    <a:gd name="connsiteX3" fmla="*/ 344557 w 795131"/>
                    <a:gd name="connsiteY3" fmla="*/ 742121 h 886072"/>
                    <a:gd name="connsiteX4" fmla="*/ 0 w 795131"/>
                    <a:gd name="connsiteY4" fmla="*/ 649356 h 886072"/>
                    <a:gd name="connsiteX5" fmla="*/ 26504 w 795131"/>
                    <a:gd name="connsiteY5" fmla="*/ 0 h 886072"/>
                    <a:gd name="connsiteX0" fmla="*/ 353468 w 1122095"/>
                    <a:gd name="connsiteY0" fmla="*/ 0 h 886072"/>
                    <a:gd name="connsiteX1" fmla="*/ 910060 w 1122095"/>
                    <a:gd name="connsiteY1" fmla="*/ 0 h 886072"/>
                    <a:gd name="connsiteX2" fmla="*/ 1122095 w 1122095"/>
                    <a:gd name="connsiteY2" fmla="*/ 530087 h 886072"/>
                    <a:gd name="connsiteX3" fmla="*/ 671521 w 1122095"/>
                    <a:gd name="connsiteY3" fmla="*/ 742121 h 886072"/>
                    <a:gd name="connsiteX4" fmla="*/ 326964 w 1122095"/>
                    <a:gd name="connsiteY4" fmla="*/ 649356 h 886072"/>
                    <a:gd name="connsiteX5" fmla="*/ 353468 w 1122095"/>
                    <a:gd name="connsiteY5" fmla="*/ 0 h 886072"/>
                    <a:gd name="connsiteX0" fmla="*/ 476778 w 1086379"/>
                    <a:gd name="connsiteY0" fmla="*/ 66260 h 886072"/>
                    <a:gd name="connsiteX1" fmla="*/ 874344 w 1086379"/>
                    <a:gd name="connsiteY1" fmla="*/ 0 h 886072"/>
                    <a:gd name="connsiteX2" fmla="*/ 1086379 w 1086379"/>
                    <a:gd name="connsiteY2" fmla="*/ 530087 h 886072"/>
                    <a:gd name="connsiteX3" fmla="*/ 635805 w 1086379"/>
                    <a:gd name="connsiteY3" fmla="*/ 742121 h 886072"/>
                    <a:gd name="connsiteX4" fmla="*/ 291248 w 1086379"/>
                    <a:gd name="connsiteY4" fmla="*/ 649356 h 886072"/>
                    <a:gd name="connsiteX5" fmla="*/ 476778 w 1086379"/>
                    <a:gd name="connsiteY5" fmla="*/ 66260 h 886072"/>
                    <a:gd name="connsiteX0" fmla="*/ 552402 w 1162003"/>
                    <a:gd name="connsiteY0" fmla="*/ 66260 h 886072"/>
                    <a:gd name="connsiteX1" fmla="*/ 949968 w 1162003"/>
                    <a:gd name="connsiteY1" fmla="*/ 0 h 886072"/>
                    <a:gd name="connsiteX2" fmla="*/ 1162003 w 1162003"/>
                    <a:gd name="connsiteY2" fmla="*/ 530087 h 886072"/>
                    <a:gd name="connsiteX3" fmla="*/ 711429 w 1162003"/>
                    <a:gd name="connsiteY3" fmla="*/ 742121 h 886072"/>
                    <a:gd name="connsiteX4" fmla="*/ 366872 w 1162003"/>
                    <a:gd name="connsiteY4" fmla="*/ 649356 h 886072"/>
                    <a:gd name="connsiteX5" fmla="*/ 552402 w 1162003"/>
                    <a:gd name="connsiteY5" fmla="*/ 66260 h 886072"/>
                    <a:gd name="connsiteX0" fmla="*/ 564934 w 1174535"/>
                    <a:gd name="connsiteY0" fmla="*/ 66260 h 886072"/>
                    <a:gd name="connsiteX1" fmla="*/ 962500 w 1174535"/>
                    <a:gd name="connsiteY1" fmla="*/ 0 h 886072"/>
                    <a:gd name="connsiteX2" fmla="*/ 1174535 w 1174535"/>
                    <a:gd name="connsiteY2" fmla="*/ 530087 h 886072"/>
                    <a:gd name="connsiteX3" fmla="*/ 723961 w 1174535"/>
                    <a:gd name="connsiteY3" fmla="*/ 742121 h 886072"/>
                    <a:gd name="connsiteX4" fmla="*/ 379404 w 1174535"/>
                    <a:gd name="connsiteY4" fmla="*/ 649356 h 886072"/>
                    <a:gd name="connsiteX5" fmla="*/ 564934 w 1174535"/>
                    <a:gd name="connsiteY5" fmla="*/ 66260 h 886072"/>
                    <a:gd name="connsiteX0" fmla="*/ 523955 w 1133556"/>
                    <a:gd name="connsiteY0" fmla="*/ 66260 h 886072"/>
                    <a:gd name="connsiteX1" fmla="*/ 921521 w 1133556"/>
                    <a:gd name="connsiteY1" fmla="*/ 0 h 886072"/>
                    <a:gd name="connsiteX2" fmla="*/ 1133556 w 1133556"/>
                    <a:gd name="connsiteY2" fmla="*/ 530087 h 886072"/>
                    <a:gd name="connsiteX3" fmla="*/ 682982 w 1133556"/>
                    <a:gd name="connsiteY3" fmla="*/ 742121 h 886072"/>
                    <a:gd name="connsiteX4" fmla="*/ 338425 w 1133556"/>
                    <a:gd name="connsiteY4" fmla="*/ 649356 h 886072"/>
                    <a:gd name="connsiteX5" fmla="*/ 523955 w 1133556"/>
                    <a:gd name="connsiteY5" fmla="*/ 66260 h 886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3556" h="886072">
                      <a:moveTo>
                        <a:pt x="523955" y="66260"/>
                      </a:moveTo>
                      <a:lnTo>
                        <a:pt x="921521" y="0"/>
                      </a:lnTo>
                      <a:lnTo>
                        <a:pt x="1133556" y="530087"/>
                      </a:lnTo>
                      <a:cubicBezTo>
                        <a:pt x="1049625" y="556591"/>
                        <a:pt x="740409" y="1152939"/>
                        <a:pt x="682982" y="742121"/>
                      </a:cubicBezTo>
                      <a:cubicBezTo>
                        <a:pt x="369347" y="883477"/>
                        <a:pt x="453277" y="680278"/>
                        <a:pt x="338425" y="649356"/>
                      </a:cubicBezTo>
                      <a:cubicBezTo>
                        <a:pt x="-487626" y="856974"/>
                        <a:pt x="448859" y="44173"/>
                        <a:pt x="523955" y="66260"/>
                      </a:cubicBezTo>
                      <a:close/>
                    </a:path>
                  </a:pathLst>
                </a:custGeom>
                <a:solidFill>
                  <a:srgbClr val="F8BE8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Oval 1">
                  <a:extLst>
                    <a:ext uri="{FF2B5EF4-FFF2-40B4-BE49-F238E27FC236}">
                      <a16:creationId xmlns:a16="http://schemas.microsoft.com/office/drawing/2014/main" id="{EF3F5A41-5938-42A0-BFDE-222710ABFCA3}"/>
                    </a:ext>
                  </a:extLst>
                </p:cNvPr>
                <p:cNvSpPr/>
                <p:nvPr/>
              </p:nvSpPr>
              <p:spPr>
                <a:xfrm>
                  <a:off x="2565400" y="2144192"/>
                  <a:ext cx="3936999" cy="4190999"/>
                </a:xfrm>
                <a:custGeom>
                  <a:avLst/>
                  <a:gdLst>
                    <a:gd name="connsiteX0" fmla="*/ 0 w 4025900"/>
                    <a:gd name="connsiteY0" fmla="*/ 1524000 h 3048000"/>
                    <a:gd name="connsiteX1" fmla="*/ 2012950 w 4025900"/>
                    <a:gd name="connsiteY1" fmla="*/ 0 h 3048000"/>
                    <a:gd name="connsiteX2" fmla="*/ 4025900 w 4025900"/>
                    <a:gd name="connsiteY2" fmla="*/ 1524000 h 3048000"/>
                    <a:gd name="connsiteX3" fmla="*/ 2012950 w 4025900"/>
                    <a:gd name="connsiteY3" fmla="*/ 3048000 h 3048000"/>
                    <a:gd name="connsiteX4" fmla="*/ 0 w 4025900"/>
                    <a:gd name="connsiteY4" fmla="*/ 1524000 h 3048000"/>
                    <a:gd name="connsiteX0" fmla="*/ 0 w 4025900"/>
                    <a:gd name="connsiteY0" fmla="*/ 1524000 h 3048000"/>
                    <a:gd name="connsiteX1" fmla="*/ 2012950 w 4025900"/>
                    <a:gd name="connsiteY1" fmla="*/ 0 h 3048000"/>
                    <a:gd name="connsiteX2" fmla="*/ 4025900 w 4025900"/>
                    <a:gd name="connsiteY2" fmla="*/ 1524000 h 3048000"/>
                    <a:gd name="connsiteX3" fmla="*/ 2012950 w 4025900"/>
                    <a:gd name="connsiteY3" fmla="*/ 3048000 h 3048000"/>
                    <a:gd name="connsiteX4" fmla="*/ 0 w 4025900"/>
                    <a:gd name="connsiteY4" fmla="*/ 1524000 h 3048000"/>
                    <a:gd name="connsiteX0" fmla="*/ 0 w 4025900"/>
                    <a:gd name="connsiteY0" fmla="*/ 1524000 h 3048000"/>
                    <a:gd name="connsiteX1" fmla="*/ 2012950 w 4025900"/>
                    <a:gd name="connsiteY1" fmla="*/ 0 h 3048000"/>
                    <a:gd name="connsiteX2" fmla="*/ 4025900 w 4025900"/>
                    <a:gd name="connsiteY2" fmla="*/ 1524000 h 3048000"/>
                    <a:gd name="connsiteX3" fmla="*/ 2012950 w 4025900"/>
                    <a:gd name="connsiteY3" fmla="*/ 3048000 h 3048000"/>
                    <a:gd name="connsiteX4" fmla="*/ 0 w 4025900"/>
                    <a:gd name="connsiteY4" fmla="*/ 1524000 h 3048000"/>
                    <a:gd name="connsiteX0" fmla="*/ 0 w 4025900"/>
                    <a:gd name="connsiteY0" fmla="*/ 1524000 h 3048000"/>
                    <a:gd name="connsiteX1" fmla="*/ 2012950 w 4025900"/>
                    <a:gd name="connsiteY1" fmla="*/ 0 h 3048000"/>
                    <a:gd name="connsiteX2" fmla="*/ 4025900 w 4025900"/>
                    <a:gd name="connsiteY2" fmla="*/ 1524000 h 3048000"/>
                    <a:gd name="connsiteX3" fmla="*/ 2012950 w 4025900"/>
                    <a:gd name="connsiteY3" fmla="*/ 3048000 h 3048000"/>
                    <a:gd name="connsiteX4" fmla="*/ 0 w 4025900"/>
                    <a:gd name="connsiteY4" fmla="*/ 1524000 h 3048000"/>
                    <a:gd name="connsiteX0" fmla="*/ 0 w 4025900"/>
                    <a:gd name="connsiteY0" fmla="*/ 1524000 h 3048000"/>
                    <a:gd name="connsiteX1" fmla="*/ 2012950 w 4025900"/>
                    <a:gd name="connsiteY1" fmla="*/ 0 h 3048000"/>
                    <a:gd name="connsiteX2" fmla="*/ 4025900 w 4025900"/>
                    <a:gd name="connsiteY2" fmla="*/ 1524000 h 3048000"/>
                    <a:gd name="connsiteX3" fmla="*/ 2012950 w 4025900"/>
                    <a:gd name="connsiteY3" fmla="*/ 3048000 h 3048000"/>
                    <a:gd name="connsiteX4" fmla="*/ 0 w 4025900"/>
                    <a:gd name="connsiteY4" fmla="*/ 1524000 h 3048000"/>
                    <a:gd name="connsiteX0" fmla="*/ 1119 w 4027019"/>
                    <a:gd name="connsiteY0" fmla="*/ 1524000 h 3048000"/>
                    <a:gd name="connsiteX1" fmla="*/ 2014069 w 4027019"/>
                    <a:gd name="connsiteY1" fmla="*/ 0 h 3048000"/>
                    <a:gd name="connsiteX2" fmla="*/ 4027019 w 4027019"/>
                    <a:gd name="connsiteY2" fmla="*/ 1524000 h 3048000"/>
                    <a:gd name="connsiteX3" fmla="*/ 2014069 w 4027019"/>
                    <a:gd name="connsiteY3" fmla="*/ 3048000 h 3048000"/>
                    <a:gd name="connsiteX4" fmla="*/ 1119 w 4027019"/>
                    <a:gd name="connsiteY4" fmla="*/ 1524000 h 3048000"/>
                    <a:gd name="connsiteX0" fmla="*/ 131 w 4026031"/>
                    <a:gd name="connsiteY0" fmla="*/ 1524000 h 3048000"/>
                    <a:gd name="connsiteX1" fmla="*/ 2013081 w 4026031"/>
                    <a:gd name="connsiteY1" fmla="*/ 0 h 3048000"/>
                    <a:gd name="connsiteX2" fmla="*/ 4026031 w 4026031"/>
                    <a:gd name="connsiteY2" fmla="*/ 1524000 h 3048000"/>
                    <a:gd name="connsiteX3" fmla="*/ 2013081 w 4026031"/>
                    <a:gd name="connsiteY3" fmla="*/ 3048000 h 3048000"/>
                    <a:gd name="connsiteX4" fmla="*/ 131 w 4026031"/>
                    <a:gd name="connsiteY4" fmla="*/ 1524000 h 3048000"/>
                    <a:gd name="connsiteX0" fmla="*/ 131 w 4026031"/>
                    <a:gd name="connsiteY0" fmla="*/ 1524000 h 3048000"/>
                    <a:gd name="connsiteX1" fmla="*/ 2013081 w 4026031"/>
                    <a:gd name="connsiteY1" fmla="*/ 0 h 3048000"/>
                    <a:gd name="connsiteX2" fmla="*/ 4026031 w 4026031"/>
                    <a:gd name="connsiteY2" fmla="*/ 1524000 h 3048000"/>
                    <a:gd name="connsiteX3" fmla="*/ 2013081 w 4026031"/>
                    <a:gd name="connsiteY3" fmla="*/ 3048000 h 3048000"/>
                    <a:gd name="connsiteX4" fmla="*/ 131 w 4026031"/>
                    <a:gd name="connsiteY4" fmla="*/ 1524000 h 3048000"/>
                    <a:gd name="connsiteX0" fmla="*/ 510 w 4026410"/>
                    <a:gd name="connsiteY0" fmla="*/ 1524000 h 3048000"/>
                    <a:gd name="connsiteX1" fmla="*/ 2013460 w 4026410"/>
                    <a:gd name="connsiteY1" fmla="*/ 0 h 3048000"/>
                    <a:gd name="connsiteX2" fmla="*/ 4026410 w 4026410"/>
                    <a:gd name="connsiteY2" fmla="*/ 1524000 h 3048000"/>
                    <a:gd name="connsiteX3" fmla="*/ 2013460 w 4026410"/>
                    <a:gd name="connsiteY3" fmla="*/ 3048000 h 3048000"/>
                    <a:gd name="connsiteX4" fmla="*/ 510 w 4026410"/>
                    <a:gd name="connsiteY4" fmla="*/ 1524000 h 3048000"/>
                    <a:gd name="connsiteX0" fmla="*/ 131 w 4026031"/>
                    <a:gd name="connsiteY0" fmla="*/ 1524000 h 3048000"/>
                    <a:gd name="connsiteX1" fmla="*/ 2013081 w 4026031"/>
                    <a:gd name="connsiteY1" fmla="*/ 0 h 3048000"/>
                    <a:gd name="connsiteX2" fmla="*/ 4026031 w 4026031"/>
                    <a:gd name="connsiteY2" fmla="*/ 1524000 h 3048000"/>
                    <a:gd name="connsiteX3" fmla="*/ 2013081 w 4026031"/>
                    <a:gd name="connsiteY3" fmla="*/ 3048000 h 3048000"/>
                    <a:gd name="connsiteX4" fmla="*/ 131 w 4026031"/>
                    <a:gd name="connsiteY4" fmla="*/ 1524000 h 3048000"/>
                    <a:gd name="connsiteX0" fmla="*/ 131 w 4026031"/>
                    <a:gd name="connsiteY0" fmla="*/ 1524000 h 3048000"/>
                    <a:gd name="connsiteX1" fmla="*/ 2013081 w 4026031"/>
                    <a:gd name="connsiteY1" fmla="*/ 0 h 3048000"/>
                    <a:gd name="connsiteX2" fmla="*/ 4026031 w 4026031"/>
                    <a:gd name="connsiteY2" fmla="*/ 1524000 h 3048000"/>
                    <a:gd name="connsiteX3" fmla="*/ 2013081 w 4026031"/>
                    <a:gd name="connsiteY3" fmla="*/ 3048000 h 3048000"/>
                    <a:gd name="connsiteX4" fmla="*/ 131 w 4026031"/>
                    <a:gd name="connsiteY4" fmla="*/ 1524000 h 3048000"/>
                    <a:gd name="connsiteX0" fmla="*/ 161 w 4026061"/>
                    <a:gd name="connsiteY0" fmla="*/ 1524000 h 3048000"/>
                    <a:gd name="connsiteX1" fmla="*/ 2013111 w 4026061"/>
                    <a:gd name="connsiteY1" fmla="*/ 0 h 3048000"/>
                    <a:gd name="connsiteX2" fmla="*/ 4026061 w 4026061"/>
                    <a:gd name="connsiteY2" fmla="*/ 1524000 h 3048000"/>
                    <a:gd name="connsiteX3" fmla="*/ 2013111 w 4026061"/>
                    <a:gd name="connsiteY3" fmla="*/ 3048000 h 3048000"/>
                    <a:gd name="connsiteX4" fmla="*/ 161 w 4026061"/>
                    <a:gd name="connsiteY4" fmla="*/ 1524000 h 304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26061" h="3048000">
                      <a:moveTo>
                        <a:pt x="161" y="1524000"/>
                      </a:moveTo>
                      <a:cubicBezTo>
                        <a:pt x="12861" y="542618"/>
                        <a:pt x="901389" y="0"/>
                        <a:pt x="2013111" y="0"/>
                      </a:cubicBezTo>
                      <a:cubicBezTo>
                        <a:pt x="3124833" y="0"/>
                        <a:pt x="4026061" y="491818"/>
                        <a:pt x="4026061" y="1524000"/>
                      </a:cubicBezTo>
                      <a:cubicBezTo>
                        <a:pt x="4026061" y="2645082"/>
                        <a:pt x="3302633" y="3048000"/>
                        <a:pt x="2013111" y="3048000"/>
                      </a:cubicBezTo>
                      <a:cubicBezTo>
                        <a:pt x="723589" y="3048000"/>
                        <a:pt x="-12539" y="2505382"/>
                        <a:pt x="161" y="1524000"/>
                      </a:cubicBezTo>
                      <a:close/>
                    </a:path>
                  </a:pathLst>
                </a:custGeom>
                <a:solidFill>
                  <a:srgbClr val="44435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Oval 13">
                  <a:extLst>
                    <a:ext uri="{FF2B5EF4-FFF2-40B4-BE49-F238E27FC236}">
                      <a16:creationId xmlns:a16="http://schemas.microsoft.com/office/drawing/2014/main" id="{29FCE527-27A6-4B91-8DF5-3D24F9D662A8}"/>
                    </a:ext>
                  </a:extLst>
                </p:cNvPr>
                <p:cNvSpPr/>
                <p:nvPr/>
              </p:nvSpPr>
              <p:spPr>
                <a:xfrm>
                  <a:off x="3167270" y="2484637"/>
                  <a:ext cx="2733838" cy="3506374"/>
                </a:xfrm>
                <a:custGeom>
                  <a:avLst/>
                  <a:gdLst>
                    <a:gd name="connsiteX0" fmla="*/ 0 w 2451653"/>
                    <a:gd name="connsiteY0" fmla="*/ 1753106 h 3506212"/>
                    <a:gd name="connsiteX1" fmla="*/ 1225827 w 2451653"/>
                    <a:gd name="connsiteY1" fmla="*/ 0 h 3506212"/>
                    <a:gd name="connsiteX2" fmla="*/ 2451654 w 2451653"/>
                    <a:gd name="connsiteY2" fmla="*/ 1753106 h 3506212"/>
                    <a:gd name="connsiteX3" fmla="*/ 1225827 w 2451653"/>
                    <a:gd name="connsiteY3" fmla="*/ 3506212 h 3506212"/>
                    <a:gd name="connsiteX4" fmla="*/ 0 w 2451653"/>
                    <a:gd name="connsiteY4" fmla="*/ 1753106 h 3506212"/>
                    <a:gd name="connsiteX0" fmla="*/ 0 w 2451654"/>
                    <a:gd name="connsiteY0" fmla="*/ 1753106 h 3506374"/>
                    <a:gd name="connsiteX1" fmla="*/ 1225827 w 2451654"/>
                    <a:gd name="connsiteY1" fmla="*/ 0 h 3506374"/>
                    <a:gd name="connsiteX2" fmla="*/ 2451654 w 2451654"/>
                    <a:gd name="connsiteY2" fmla="*/ 1753106 h 3506374"/>
                    <a:gd name="connsiteX3" fmla="*/ 1225827 w 2451654"/>
                    <a:gd name="connsiteY3" fmla="*/ 3506212 h 3506374"/>
                    <a:gd name="connsiteX4" fmla="*/ 0 w 2451654"/>
                    <a:gd name="connsiteY4" fmla="*/ 1753106 h 3506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51654" h="3506374">
                      <a:moveTo>
                        <a:pt x="0" y="1753106"/>
                      </a:moveTo>
                      <a:cubicBezTo>
                        <a:pt x="0" y="784892"/>
                        <a:pt x="548821" y="0"/>
                        <a:pt x="1225827" y="0"/>
                      </a:cubicBezTo>
                      <a:cubicBezTo>
                        <a:pt x="1902833" y="0"/>
                        <a:pt x="2451654" y="784892"/>
                        <a:pt x="2451654" y="1753106"/>
                      </a:cubicBezTo>
                      <a:cubicBezTo>
                        <a:pt x="2451654" y="2721320"/>
                        <a:pt x="2393163" y="3519464"/>
                        <a:pt x="1225827" y="3506212"/>
                      </a:cubicBezTo>
                      <a:cubicBezTo>
                        <a:pt x="58491" y="3492960"/>
                        <a:pt x="0" y="2721320"/>
                        <a:pt x="0" y="175310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Oval 1">
                  <a:extLst>
                    <a:ext uri="{FF2B5EF4-FFF2-40B4-BE49-F238E27FC236}">
                      <a16:creationId xmlns:a16="http://schemas.microsoft.com/office/drawing/2014/main" id="{FCE787CD-E0CF-468E-BA87-111659D002AB}"/>
                    </a:ext>
                  </a:extLst>
                </p:cNvPr>
                <p:cNvSpPr/>
                <p:nvPr/>
              </p:nvSpPr>
              <p:spPr>
                <a:xfrm>
                  <a:off x="2476338" y="381001"/>
                  <a:ext cx="4026061" cy="3048000"/>
                </a:xfrm>
                <a:custGeom>
                  <a:avLst/>
                  <a:gdLst>
                    <a:gd name="connsiteX0" fmla="*/ 0 w 4025900"/>
                    <a:gd name="connsiteY0" fmla="*/ 1524000 h 3048000"/>
                    <a:gd name="connsiteX1" fmla="*/ 2012950 w 4025900"/>
                    <a:gd name="connsiteY1" fmla="*/ 0 h 3048000"/>
                    <a:gd name="connsiteX2" fmla="*/ 4025900 w 4025900"/>
                    <a:gd name="connsiteY2" fmla="*/ 1524000 h 3048000"/>
                    <a:gd name="connsiteX3" fmla="*/ 2012950 w 4025900"/>
                    <a:gd name="connsiteY3" fmla="*/ 3048000 h 3048000"/>
                    <a:gd name="connsiteX4" fmla="*/ 0 w 4025900"/>
                    <a:gd name="connsiteY4" fmla="*/ 1524000 h 3048000"/>
                    <a:gd name="connsiteX0" fmla="*/ 0 w 4025900"/>
                    <a:gd name="connsiteY0" fmla="*/ 1524000 h 3048000"/>
                    <a:gd name="connsiteX1" fmla="*/ 2012950 w 4025900"/>
                    <a:gd name="connsiteY1" fmla="*/ 0 h 3048000"/>
                    <a:gd name="connsiteX2" fmla="*/ 4025900 w 4025900"/>
                    <a:gd name="connsiteY2" fmla="*/ 1524000 h 3048000"/>
                    <a:gd name="connsiteX3" fmla="*/ 2012950 w 4025900"/>
                    <a:gd name="connsiteY3" fmla="*/ 3048000 h 3048000"/>
                    <a:gd name="connsiteX4" fmla="*/ 0 w 4025900"/>
                    <a:gd name="connsiteY4" fmla="*/ 1524000 h 3048000"/>
                    <a:gd name="connsiteX0" fmla="*/ 0 w 4025900"/>
                    <a:gd name="connsiteY0" fmla="*/ 1524000 h 3048000"/>
                    <a:gd name="connsiteX1" fmla="*/ 2012950 w 4025900"/>
                    <a:gd name="connsiteY1" fmla="*/ 0 h 3048000"/>
                    <a:gd name="connsiteX2" fmla="*/ 4025900 w 4025900"/>
                    <a:gd name="connsiteY2" fmla="*/ 1524000 h 3048000"/>
                    <a:gd name="connsiteX3" fmla="*/ 2012950 w 4025900"/>
                    <a:gd name="connsiteY3" fmla="*/ 3048000 h 3048000"/>
                    <a:gd name="connsiteX4" fmla="*/ 0 w 4025900"/>
                    <a:gd name="connsiteY4" fmla="*/ 1524000 h 3048000"/>
                    <a:gd name="connsiteX0" fmla="*/ 0 w 4025900"/>
                    <a:gd name="connsiteY0" fmla="*/ 1524000 h 3048000"/>
                    <a:gd name="connsiteX1" fmla="*/ 2012950 w 4025900"/>
                    <a:gd name="connsiteY1" fmla="*/ 0 h 3048000"/>
                    <a:gd name="connsiteX2" fmla="*/ 4025900 w 4025900"/>
                    <a:gd name="connsiteY2" fmla="*/ 1524000 h 3048000"/>
                    <a:gd name="connsiteX3" fmla="*/ 2012950 w 4025900"/>
                    <a:gd name="connsiteY3" fmla="*/ 3048000 h 3048000"/>
                    <a:gd name="connsiteX4" fmla="*/ 0 w 4025900"/>
                    <a:gd name="connsiteY4" fmla="*/ 1524000 h 3048000"/>
                    <a:gd name="connsiteX0" fmla="*/ 0 w 4025900"/>
                    <a:gd name="connsiteY0" fmla="*/ 1524000 h 3048000"/>
                    <a:gd name="connsiteX1" fmla="*/ 2012950 w 4025900"/>
                    <a:gd name="connsiteY1" fmla="*/ 0 h 3048000"/>
                    <a:gd name="connsiteX2" fmla="*/ 4025900 w 4025900"/>
                    <a:gd name="connsiteY2" fmla="*/ 1524000 h 3048000"/>
                    <a:gd name="connsiteX3" fmla="*/ 2012950 w 4025900"/>
                    <a:gd name="connsiteY3" fmla="*/ 3048000 h 3048000"/>
                    <a:gd name="connsiteX4" fmla="*/ 0 w 4025900"/>
                    <a:gd name="connsiteY4" fmla="*/ 1524000 h 3048000"/>
                    <a:gd name="connsiteX0" fmla="*/ 1119 w 4027019"/>
                    <a:gd name="connsiteY0" fmla="*/ 1524000 h 3048000"/>
                    <a:gd name="connsiteX1" fmla="*/ 2014069 w 4027019"/>
                    <a:gd name="connsiteY1" fmla="*/ 0 h 3048000"/>
                    <a:gd name="connsiteX2" fmla="*/ 4027019 w 4027019"/>
                    <a:gd name="connsiteY2" fmla="*/ 1524000 h 3048000"/>
                    <a:gd name="connsiteX3" fmla="*/ 2014069 w 4027019"/>
                    <a:gd name="connsiteY3" fmla="*/ 3048000 h 3048000"/>
                    <a:gd name="connsiteX4" fmla="*/ 1119 w 4027019"/>
                    <a:gd name="connsiteY4" fmla="*/ 1524000 h 3048000"/>
                    <a:gd name="connsiteX0" fmla="*/ 131 w 4026031"/>
                    <a:gd name="connsiteY0" fmla="*/ 1524000 h 3048000"/>
                    <a:gd name="connsiteX1" fmla="*/ 2013081 w 4026031"/>
                    <a:gd name="connsiteY1" fmla="*/ 0 h 3048000"/>
                    <a:gd name="connsiteX2" fmla="*/ 4026031 w 4026031"/>
                    <a:gd name="connsiteY2" fmla="*/ 1524000 h 3048000"/>
                    <a:gd name="connsiteX3" fmla="*/ 2013081 w 4026031"/>
                    <a:gd name="connsiteY3" fmla="*/ 3048000 h 3048000"/>
                    <a:gd name="connsiteX4" fmla="*/ 131 w 4026031"/>
                    <a:gd name="connsiteY4" fmla="*/ 1524000 h 3048000"/>
                    <a:gd name="connsiteX0" fmla="*/ 131 w 4026031"/>
                    <a:gd name="connsiteY0" fmla="*/ 1524000 h 3048000"/>
                    <a:gd name="connsiteX1" fmla="*/ 2013081 w 4026031"/>
                    <a:gd name="connsiteY1" fmla="*/ 0 h 3048000"/>
                    <a:gd name="connsiteX2" fmla="*/ 4026031 w 4026031"/>
                    <a:gd name="connsiteY2" fmla="*/ 1524000 h 3048000"/>
                    <a:gd name="connsiteX3" fmla="*/ 2013081 w 4026031"/>
                    <a:gd name="connsiteY3" fmla="*/ 3048000 h 3048000"/>
                    <a:gd name="connsiteX4" fmla="*/ 131 w 4026031"/>
                    <a:gd name="connsiteY4" fmla="*/ 1524000 h 3048000"/>
                    <a:gd name="connsiteX0" fmla="*/ 510 w 4026410"/>
                    <a:gd name="connsiteY0" fmla="*/ 1524000 h 3048000"/>
                    <a:gd name="connsiteX1" fmla="*/ 2013460 w 4026410"/>
                    <a:gd name="connsiteY1" fmla="*/ 0 h 3048000"/>
                    <a:gd name="connsiteX2" fmla="*/ 4026410 w 4026410"/>
                    <a:gd name="connsiteY2" fmla="*/ 1524000 h 3048000"/>
                    <a:gd name="connsiteX3" fmla="*/ 2013460 w 4026410"/>
                    <a:gd name="connsiteY3" fmla="*/ 3048000 h 3048000"/>
                    <a:gd name="connsiteX4" fmla="*/ 510 w 4026410"/>
                    <a:gd name="connsiteY4" fmla="*/ 1524000 h 3048000"/>
                    <a:gd name="connsiteX0" fmla="*/ 131 w 4026031"/>
                    <a:gd name="connsiteY0" fmla="*/ 1524000 h 3048000"/>
                    <a:gd name="connsiteX1" fmla="*/ 2013081 w 4026031"/>
                    <a:gd name="connsiteY1" fmla="*/ 0 h 3048000"/>
                    <a:gd name="connsiteX2" fmla="*/ 4026031 w 4026031"/>
                    <a:gd name="connsiteY2" fmla="*/ 1524000 h 3048000"/>
                    <a:gd name="connsiteX3" fmla="*/ 2013081 w 4026031"/>
                    <a:gd name="connsiteY3" fmla="*/ 3048000 h 3048000"/>
                    <a:gd name="connsiteX4" fmla="*/ 131 w 4026031"/>
                    <a:gd name="connsiteY4" fmla="*/ 1524000 h 3048000"/>
                    <a:gd name="connsiteX0" fmla="*/ 131 w 4026031"/>
                    <a:gd name="connsiteY0" fmla="*/ 1524000 h 3048000"/>
                    <a:gd name="connsiteX1" fmla="*/ 2013081 w 4026031"/>
                    <a:gd name="connsiteY1" fmla="*/ 0 h 3048000"/>
                    <a:gd name="connsiteX2" fmla="*/ 4026031 w 4026031"/>
                    <a:gd name="connsiteY2" fmla="*/ 1524000 h 3048000"/>
                    <a:gd name="connsiteX3" fmla="*/ 2013081 w 4026031"/>
                    <a:gd name="connsiteY3" fmla="*/ 3048000 h 3048000"/>
                    <a:gd name="connsiteX4" fmla="*/ 131 w 4026031"/>
                    <a:gd name="connsiteY4" fmla="*/ 1524000 h 3048000"/>
                    <a:gd name="connsiteX0" fmla="*/ 161 w 4026061"/>
                    <a:gd name="connsiteY0" fmla="*/ 1524000 h 3048000"/>
                    <a:gd name="connsiteX1" fmla="*/ 2013111 w 4026061"/>
                    <a:gd name="connsiteY1" fmla="*/ 0 h 3048000"/>
                    <a:gd name="connsiteX2" fmla="*/ 4026061 w 4026061"/>
                    <a:gd name="connsiteY2" fmla="*/ 1524000 h 3048000"/>
                    <a:gd name="connsiteX3" fmla="*/ 2013111 w 4026061"/>
                    <a:gd name="connsiteY3" fmla="*/ 3048000 h 3048000"/>
                    <a:gd name="connsiteX4" fmla="*/ 161 w 4026061"/>
                    <a:gd name="connsiteY4" fmla="*/ 1524000 h 304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26061" h="3048000">
                      <a:moveTo>
                        <a:pt x="161" y="1524000"/>
                      </a:moveTo>
                      <a:cubicBezTo>
                        <a:pt x="12861" y="542618"/>
                        <a:pt x="901389" y="0"/>
                        <a:pt x="2013111" y="0"/>
                      </a:cubicBezTo>
                      <a:cubicBezTo>
                        <a:pt x="3124833" y="0"/>
                        <a:pt x="4026061" y="491818"/>
                        <a:pt x="4026061" y="1524000"/>
                      </a:cubicBezTo>
                      <a:cubicBezTo>
                        <a:pt x="4026061" y="2645082"/>
                        <a:pt x="3302633" y="3048000"/>
                        <a:pt x="2013111" y="3048000"/>
                      </a:cubicBezTo>
                      <a:cubicBezTo>
                        <a:pt x="723589" y="3048000"/>
                        <a:pt x="-12539" y="2505382"/>
                        <a:pt x="161" y="1524000"/>
                      </a:cubicBezTo>
                      <a:close/>
                    </a:path>
                  </a:pathLst>
                </a:custGeom>
                <a:solidFill>
                  <a:srgbClr val="44435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88B7A63A-3AB6-4E8E-ACBE-96E49DB40D12}"/>
                    </a:ext>
                  </a:extLst>
                </p:cNvPr>
                <p:cNvSpPr/>
                <p:nvPr/>
              </p:nvSpPr>
              <p:spPr>
                <a:xfrm>
                  <a:off x="4609515" y="1351101"/>
                  <a:ext cx="1510748" cy="19644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6F0297C2-2EDD-46B4-95F6-8B46EB627C8A}"/>
                    </a:ext>
                  </a:extLst>
                </p:cNvPr>
                <p:cNvSpPr/>
                <p:nvPr/>
              </p:nvSpPr>
              <p:spPr>
                <a:xfrm>
                  <a:off x="2884467" y="1332199"/>
                  <a:ext cx="1510748" cy="19644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282746E9-8BC6-406A-89B8-C0FFB51743D9}"/>
                    </a:ext>
                  </a:extLst>
                </p:cNvPr>
                <p:cNvSpPr/>
                <p:nvPr/>
              </p:nvSpPr>
              <p:spPr>
                <a:xfrm>
                  <a:off x="5208103" y="1778389"/>
                  <a:ext cx="494785" cy="4947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6F5B730B-CD13-418E-A7CF-A0DC914C39C1}"/>
                    </a:ext>
                  </a:extLst>
                </p:cNvPr>
                <p:cNvSpPr/>
                <p:nvPr/>
              </p:nvSpPr>
              <p:spPr>
                <a:xfrm>
                  <a:off x="5400166" y="1915124"/>
                  <a:ext cx="110657" cy="1106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FBEB85FA-6ABB-4B5A-8B12-30F3E11E2608}"/>
                    </a:ext>
                  </a:extLst>
                </p:cNvPr>
                <p:cNvSpPr/>
                <p:nvPr/>
              </p:nvSpPr>
              <p:spPr>
                <a:xfrm>
                  <a:off x="3315120" y="1808521"/>
                  <a:ext cx="494785" cy="4947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B3543A0A-7C3F-435A-9B71-06492B6EDDB8}"/>
                    </a:ext>
                  </a:extLst>
                </p:cNvPr>
                <p:cNvSpPr/>
                <p:nvPr/>
              </p:nvSpPr>
              <p:spPr>
                <a:xfrm>
                  <a:off x="3507183" y="1945256"/>
                  <a:ext cx="110657" cy="1106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Oval 20">
                  <a:extLst>
                    <a:ext uri="{FF2B5EF4-FFF2-40B4-BE49-F238E27FC236}">
                      <a16:creationId xmlns:a16="http://schemas.microsoft.com/office/drawing/2014/main" id="{F9496C27-C6CE-4764-A844-A53353B30833}"/>
                    </a:ext>
                  </a:extLst>
                </p:cNvPr>
                <p:cNvSpPr/>
                <p:nvPr/>
              </p:nvSpPr>
              <p:spPr>
                <a:xfrm rot="5400000">
                  <a:off x="4056301" y="1703628"/>
                  <a:ext cx="950436" cy="2500312"/>
                </a:xfrm>
                <a:custGeom>
                  <a:avLst/>
                  <a:gdLst>
                    <a:gd name="connsiteX0" fmla="*/ 0 w 950435"/>
                    <a:gd name="connsiteY0" fmla="*/ 1250156 h 2500312"/>
                    <a:gd name="connsiteX1" fmla="*/ 475218 w 950435"/>
                    <a:gd name="connsiteY1" fmla="*/ 0 h 2500312"/>
                    <a:gd name="connsiteX2" fmla="*/ 950436 w 950435"/>
                    <a:gd name="connsiteY2" fmla="*/ 1250156 h 2500312"/>
                    <a:gd name="connsiteX3" fmla="*/ 475218 w 950435"/>
                    <a:gd name="connsiteY3" fmla="*/ 2500312 h 2500312"/>
                    <a:gd name="connsiteX4" fmla="*/ 0 w 950435"/>
                    <a:gd name="connsiteY4" fmla="*/ 1250156 h 2500312"/>
                    <a:gd name="connsiteX0" fmla="*/ 0 w 950436"/>
                    <a:gd name="connsiteY0" fmla="*/ 1250156 h 2500312"/>
                    <a:gd name="connsiteX1" fmla="*/ 475218 w 950436"/>
                    <a:gd name="connsiteY1" fmla="*/ 0 h 2500312"/>
                    <a:gd name="connsiteX2" fmla="*/ 950436 w 950436"/>
                    <a:gd name="connsiteY2" fmla="*/ 1250156 h 2500312"/>
                    <a:gd name="connsiteX3" fmla="*/ 475218 w 950436"/>
                    <a:gd name="connsiteY3" fmla="*/ 2500312 h 2500312"/>
                    <a:gd name="connsiteX4" fmla="*/ 0 w 950436"/>
                    <a:gd name="connsiteY4" fmla="*/ 1250156 h 2500312"/>
                    <a:gd name="connsiteX0" fmla="*/ 0 w 950436"/>
                    <a:gd name="connsiteY0" fmla="*/ 1250156 h 2500312"/>
                    <a:gd name="connsiteX1" fmla="*/ 475218 w 950436"/>
                    <a:gd name="connsiteY1" fmla="*/ 0 h 2500312"/>
                    <a:gd name="connsiteX2" fmla="*/ 950436 w 950436"/>
                    <a:gd name="connsiteY2" fmla="*/ 1250156 h 2500312"/>
                    <a:gd name="connsiteX3" fmla="*/ 475218 w 950436"/>
                    <a:gd name="connsiteY3" fmla="*/ 2500312 h 2500312"/>
                    <a:gd name="connsiteX4" fmla="*/ 0 w 950436"/>
                    <a:gd name="connsiteY4" fmla="*/ 1250156 h 2500312"/>
                    <a:gd name="connsiteX0" fmla="*/ 0 w 950436"/>
                    <a:gd name="connsiteY0" fmla="*/ 1250156 h 2500312"/>
                    <a:gd name="connsiteX1" fmla="*/ 475218 w 950436"/>
                    <a:gd name="connsiteY1" fmla="*/ 0 h 2500312"/>
                    <a:gd name="connsiteX2" fmla="*/ 950436 w 950436"/>
                    <a:gd name="connsiteY2" fmla="*/ 1250156 h 2500312"/>
                    <a:gd name="connsiteX3" fmla="*/ 475218 w 950436"/>
                    <a:gd name="connsiteY3" fmla="*/ 2500312 h 2500312"/>
                    <a:gd name="connsiteX4" fmla="*/ 0 w 950436"/>
                    <a:gd name="connsiteY4" fmla="*/ 1250156 h 2500312"/>
                    <a:gd name="connsiteX0" fmla="*/ 0 w 950436"/>
                    <a:gd name="connsiteY0" fmla="*/ 1250156 h 2500312"/>
                    <a:gd name="connsiteX1" fmla="*/ 475218 w 950436"/>
                    <a:gd name="connsiteY1" fmla="*/ 0 h 2500312"/>
                    <a:gd name="connsiteX2" fmla="*/ 950436 w 950436"/>
                    <a:gd name="connsiteY2" fmla="*/ 1250156 h 2500312"/>
                    <a:gd name="connsiteX3" fmla="*/ 475218 w 950436"/>
                    <a:gd name="connsiteY3" fmla="*/ 2500312 h 2500312"/>
                    <a:gd name="connsiteX4" fmla="*/ 0 w 950436"/>
                    <a:gd name="connsiteY4" fmla="*/ 1250156 h 2500312"/>
                    <a:gd name="connsiteX0" fmla="*/ 0 w 950436"/>
                    <a:gd name="connsiteY0" fmla="*/ 1250156 h 2500312"/>
                    <a:gd name="connsiteX1" fmla="*/ 475218 w 950436"/>
                    <a:gd name="connsiteY1" fmla="*/ 0 h 2500312"/>
                    <a:gd name="connsiteX2" fmla="*/ 950436 w 950436"/>
                    <a:gd name="connsiteY2" fmla="*/ 1250156 h 2500312"/>
                    <a:gd name="connsiteX3" fmla="*/ 475218 w 950436"/>
                    <a:gd name="connsiteY3" fmla="*/ 2500312 h 2500312"/>
                    <a:gd name="connsiteX4" fmla="*/ 0 w 950436"/>
                    <a:gd name="connsiteY4" fmla="*/ 1250156 h 2500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0436" h="2500312">
                      <a:moveTo>
                        <a:pt x="0" y="1250156"/>
                      </a:moveTo>
                      <a:cubicBezTo>
                        <a:pt x="0" y="559714"/>
                        <a:pt x="212762" y="0"/>
                        <a:pt x="475218" y="0"/>
                      </a:cubicBezTo>
                      <a:cubicBezTo>
                        <a:pt x="737674" y="0"/>
                        <a:pt x="926623" y="254914"/>
                        <a:pt x="950436" y="1250156"/>
                      </a:cubicBezTo>
                      <a:cubicBezTo>
                        <a:pt x="912338" y="2362079"/>
                        <a:pt x="737674" y="2500312"/>
                        <a:pt x="475218" y="2500312"/>
                      </a:cubicBezTo>
                      <a:cubicBezTo>
                        <a:pt x="212762" y="2500312"/>
                        <a:pt x="0" y="1940598"/>
                        <a:pt x="0" y="12501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Oval 26">
                  <a:extLst>
                    <a:ext uri="{FF2B5EF4-FFF2-40B4-BE49-F238E27FC236}">
                      <a16:creationId xmlns:a16="http://schemas.microsoft.com/office/drawing/2014/main" id="{2875DD19-CCF8-44B1-9444-E38DB9D63B09}"/>
                    </a:ext>
                  </a:extLst>
                </p:cNvPr>
                <p:cNvSpPr/>
                <p:nvPr/>
              </p:nvSpPr>
              <p:spPr>
                <a:xfrm>
                  <a:off x="4123246" y="2310643"/>
                  <a:ext cx="680795" cy="648887"/>
                </a:xfrm>
                <a:custGeom>
                  <a:avLst/>
                  <a:gdLst>
                    <a:gd name="connsiteX0" fmla="*/ 0 w 799837"/>
                    <a:gd name="connsiteY0" fmla="*/ 457200 h 914400"/>
                    <a:gd name="connsiteX1" fmla="*/ 399919 w 799837"/>
                    <a:gd name="connsiteY1" fmla="*/ 0 h 914400"/>
                    <a:gd name="connsiteX2" fmla="*/ 799838 w 799837"/>
                    <a:gd name="connsiteY2" fmla="*/ 457200 h 914400"/>
                    <a:gd name="connsiteX3" fmla="*/ 399919 w 799837"/>
                    <a:gd name="connsiteY3" fmla="*/ 914400 h 914400"/>
                    <a:gd name="connsiteX4" fmla="*/ 0 w 799837"/>
                    <a:gd name="connsiteY4" fmla="*/ 457200 h 914400"/>
                    <a:gd name="connsiteX0" fmla="*/ 0 w 718875"/>
                    <a:gd name="connsiteY0" fmla="*/ 309367 h 920890"/>
                    <a:gd name="connsiteX1" fmla="*/ 318956 w 718875"/>
                    <a:gd name="connsiteY1" fmla="*/ 4567 h 920890"/>
                    <a:gd name="connsiteX2" fmla="*/ 718875 w 718875"/>
                    <a:gd name="connsiteY2" fmla="*/ 461767 h 920890"/>
                    <a:gd name="connsiteX3" fmla="*/ 318956 w 718875"/>
                    <a:gd name="connsiteY3" fmla="*/ 918967 h 920890"/>
                    <a:gd name="connsiteX4" fmla="*/ 0 w 718875"/>
                    <a:gd name="connsiteY4" fmla="*/ 309367 h 920890"/>
                    <a:gd name="connsiteX0" fmla="*/ 0 w 680775"/>
                    <a:gd name="connsiteY0" fmla="*/ 305460 h 915123"/>
                    <a:gd name="connsiteX1" fmla="*/ 318956 w 680775"/>
                    <a:gd name="connsiteY1" fmla="*/ 660 h 915123"/>
                    <a:gd name="connsiteX2" fmla="*/ 680775 w 680775"/>
                    <a:gd name="connsiteY2" fmla="*/ 272122 h 915123"/>
                    <a:gd name="connsiteX3" fmla="*/ 318956 w 680775"/>
                    <a:gd name="connsiteY3" fmla="*/ 915060 h 915123"/>
                    <a:gd name="connsiteX4" fmla="*/ 0 w 680775"/>
                    <a:gd name="connsiteY4" fmla="*/ 305460 h 915123"/>
                    <a:gd name="connsiteX0" fmla="*/ 20 w 680795"/>
                    <a:gd name="connsiteY0" fmla="*/ 305460 h 819869"/>
                    <a:gd name="connsiteX1" fmla="*/ 318976 w 680795"/>
                    <a:gd name="connsiteY1" fmla="*/ 660 h 819869"/>
                    <a:gd name="connsiteX2" fmla="*/ 680795 w 680795"/>
                    <a:gd name="connsiteY2" fmla="*/ 272122 h 819869"/>
                    <a:gd name="connsiteX3" fmla="*/ 333264 w 680795"/>
                    <a:gd name="connsiteY3" fmla="*/ 819810 h 819869"/>
                    <a:gd name="connsiteX4" fmla="*/ 20 w 680795"/>
                    <a:gd name="connsiteY4" fmla="*/ 305460 h 819869"/>
                    <a:gd name="connsiteX0" fmla="*/ 20 w 680795"/>
                    <a:gd name="connsiteY0" fmla="*/ 305460 h 819811"/>
                    <a:gd name="connsiteX1" fmla="*/ 318976 w 680795"/>
                    <a:gd name="connsiteY1" fmla="*/ 660 h 819811"/>
                    <a:gd name="connsiteX2" fmla="*/ 680795 w 680795"/>
                    <a:gd name="connsiteY2" fmla="*/ 272122 h 819811"/>
                    <a:gd name="connsiteX3" fmla="*/ 333264 w 680795"/>
                    <a:gd name="connsiteY3" fmla="*/ 819810 h 819811"/>
                    <a:gd name="connsiteX4" fmla="*/ 20 w 680795"/>
                    <a:gd name="connsiteY4" fmla="*/ 305460 h 819811"/>
                    <a:gd name="connsiteX0" fmla="*/ 20 w 680795"/>
                    <a:gd name="connsiteY0" fmla="*/ 305040 h 819391"/>
                    <a:gd name="connsiteX1" fmla="*/ 318976 w 680795"/>
                    <a:gd name="connsiteY1" fmla="*/ 240 h 819391"/>
                    <a:gd name="connsiteX2" fmla="*/ 680795 w 680795"/>
                    <a:gd name="connsiteY2" fmla="*/ 271702 h 819391"/>
                    <a:gd name="connsiteX3" fmla="*/ 333264 w 680795"/>
                    <a:gd name="connsiteY3" fmla="*/ 819390 h 819391"/>
                    <a:gd name="connsiteX4" fmla="*/ 20 w 680795"/>
                    <a:gd name="connsiteY4" fmla="*/ 305040 h 819391"/>
                    <a:gd name="connsiteX0" fmla="*/ 20 w 680795"/>
                    <a:gd name="connsiteY0" fmla="*/ 305040 h 819391"/>
                    <a:gd name="connsiteX1" fmla="*/ 318976 w 680795"/>
                    <a:gd name="connsiteY1" fmla="*/ 240 h 819391"/>
                    <a:gd name="connsiteX2" fmla="*/ 680795 w 680795"/>
                    <a:gd name="connsiteY2" fmla="*/ 271702 h 819391"/>
                    <a:gd name="connsiteX3" fmla="*/ 333264 w 680795"/>
                    <a:gd name="connsiteY3" fmla="*/ 819390 h 819391"/>
                    <a:gd name="connsiteX4" fmla="*/ 20 w 680795"/>
                    <a:gd name="connsiteY4" fmla="*/ 305040 h 819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0795" h="819391">
                      <a:moveTo>
                        <a:pt x="20" y="305040"/>
                      </a:moveTo>
                      <a:cubicBezTo>
                        <a:pt x="-2361" y="187565"/>
                        <a:pt x="205514" y="5796"/>
                        <a:pt x="318976" y="240"/>
                      </a:cubicBezTo>
                      <a:cubicBezTo>
                        <a:pt x="432438" y="-5316"/>
                        <a:pt x="666508" y="85872"/>
                        <a:pt x="680795" y="271702"/>
                      </a:cubicBezTo>
                      <a:cubicBezTo>
                        <a:pt x="680795" y="524207"/>
                        <a:pt x="403864" y="818596"/>
                        <a:pt x="333264" y="819390"/>
                      </a:cubicBezTo>
                      <a:cubicBezTo>
                        <a:pt x="262664" y="820184"/>
                        <a:pt x="2401" y="422515"/>
                        <a:pt x="20" y="305040"/>
                      </a:cubicBezTo>
                      <a:close/>
                    </a:path>
                  </a:pathLst>
                </a:custGeom>
                <a:solidFill>
                  <a:srgbClr val="EDBB8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0395134C-53EF-4C6F-9550-42B7637FD786}"/>
                  </a:ext>
                </a:extLst>
              </p:cNvPr>
              <p:cNvSpPr/>
              <p:nvPr/>
            </p:nvSpPr>
            <p:spPr>
              <a:xfrm>
                <a:off x="2033724" y="4547385"/>
                <a:ext cx="94537" cy="87615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76548057-74CB-426A-82A0-DB2CF7EB3A99}"/>
                  </a:ext>
                </a:extLst>
              </p:cNvPr>
              <p:cNvSpPr/>
              <p:nvPr/>
            </p:nvSpPr>
            <p:spPr>
              <a:xfrm>
                <a:off x="2657657" y="4540010"/>
                <a:ext cx="94537" cy="87615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7E172BC8-71A4-4E89-A930-1E9A7F7249B4}"/>
                  </a:ext>
                </a:extLst>
              </p:cNvPr>
              <p:cNvSpPr/>
              <p:nvPr/>
            </p:nvSpPr>
            <p:spPr>
              <a:xfrm>
                <a:off x="3151319" y="5788777"/>
                <a:ext cx="74217" cy="862357"/>
              </a:xfrm>
              <a:prstGeom prst="ellips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9EDCE014-0D60-40F0-945C-393B8A89C409}"/>
                  </a:ext>
                </a:extLst>
              </p:cNvPr>
              <p:cNvSpPr/>
              <p:nvPr/>
            </p:nvSpPr>
            <p:spPr>
              <a:xfrm>
                <a:off x="1428661" y="5832890"/>
                <a:ext cx="74217" cy="862357"/>
              </a:xfrm>
              <a:prstGeom prst="ellips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66BFAB2-BD7A-4A2E-820D-99F637783984}"/>
                  </a:ext>
                </a:extLst>
              </p:cNvPr>
              <p:cNvSpPr/>
              <p:nvPr/>
            </p:nvSpPr>
            <p:spPr>
              <a:xfrm>
                <a:off x="1652208" y="5120679"/>
                <a:ext cx="1358631" cy="471348"/>
              </a:xfrm>
              <a:prstGeom prst="rect">
                <a:avLst/>
              </a:prstGeom>
              <a:solidFill>
                <a:srgbClr val="EDBB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lowchart: Manual Operation 327">
                <a:extLst>
                  <a:ext uri="{FF2B5EF4-FFF2-40B4-BE49-F238E27FC236}">
                    <a16:creationId xmlns:a16="http://schemas.microsoft.com/office/drawing/2014/main" id="{6D778299-EA92-4244-BF96-780ADEE1BD06}"/>
                  </a:ext>
                </a:extLst>
              </p:cNvPr>
              <p:cNvSpPr/>
              <p:nvPr/>
            </p:nvSpPr>
            <p:spPr>
              <a:xfrm flipV="1">
                <a:off x="1282855" y="5127284"/>
                <a:ext cx="430745" cy="1177874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509"/>
                  <a:gd name="connsiteY0" fmla="*/ 0 h 10000"/>
                  <a:gd name="connsiteX1" fmla="*/ 10000 w 11509"/>
                  <a:gd name="connsiteY1" fmla="*/ 0 h 10000"/>
                  <a:gd name="connsiteX2" fmla="*/ 11509 w 11509"/>
                  <a:gd name="connsiteY2" fmla="*/ 9575 h 10000"/>
                  <a:gd name="connsiteX3" fmla="*/ 2000 w 11509"/>
                  <a:gd name="connsiteY3" fmla="*/ 10000 h 10000"/>
                  <a:gd name="connsiteX4" fmla="*/ 0 w 11509"/>
                  <a:gd name="connsiteY4" fmla="*/ 0 h 10000"/>
                  <a:gd name="connsiteX0" fmla="*/ 0 w 11509"/>
                  <a:gd name="connsiteY0" fmla="*/ 0 h 16087"/>
                  <a:gd name="connsiteX1" fmla="*/ 10000 w 11509"/>
                  <a:gd name="connsiteY1" fmla="*/ 0 h 16087"/>
                  <a:gd name="connsiteX2" fmla="*/ 11509 w 11509"/>
                  <a:gd name="connsiteY2" fmla="*/ 9575 h 16087"/>
                  <a:gd name="connsiteX3" fmla="*/ 11256 w 11509"/>
                  <a:gd name="connsiteY3" fmla="*/ 16087 h 16087"/>
                  <a:gd name="connsiteX4" fmla="*/ 0 w 11509"/>
                  <a:gd name="connsiteY4" fmla="*/ 0 h 16087"/>
                  <a:gd name="connsiteX0" fmla="*/ 0 w 2049"/>
                  <a:gd name="connsiteY0" fmla="*/ 7361 h 16087"/>
                  <a:gd name="connsiteX1" fmla="*/ 540 w 2049"/>
                  <a:gd name="connsiteY1" fmla="*/ 0 h 16087"/>
                  <a:gd name="connsiteX2" fmla="*/ 2049 w 2049"/>
                  <a:gd name="connsiteY2" fmla="*/ 9575 h 16087"/>
                  <a:gd name="connsiteX3" fmla="*/ 1796 w 2049"/>
                  <a:gd name="connsiteY3" fmla="*/ 16087 h 16087"/>
                  <a:gd name="connsiteX4" fmla="*/ 0 w 2049"/>
                  <a:gd name="connsiteY4" fmla="*/ 7361 h 16087"/>
                  <a:gd name="connsiteX0" fmla="*/ 0 w 10000"/>
                  <a:gd name="connsiteY0" fmla="*/ 4477 h 9901"/>
                  <a:gd name="connsiteX1" fmla="*/ 1053 w 10000"/>
                  <a:gd name="connsiteY1" fmla="*/ 0 h 9901"/>
                  <a:gd name="connsiteX2" fmla="*/ 10000 w 10000"/>
                  <a:gd name="connsiteY2" fmla="*/ 5853 h 9901"/>
                  <a:gd name="connsiteX3" fmla="*/ 8765 w 10000"/>
                  <a:gd name="connsiteY3" fmla="*/ 9901 h 9901"/>
                  <a:gd name="connsiteX4" fmla="*/ 0 w 10000"/>
                  <a:gd name="connsiteY4" fmla="*/ 4477 h 9901"/>
                  <a:gd name="connsiteX0" fmla="*/ 0 w 10000"/>
                  <a:gd name="connsiteY0" fmla="*/ 4589 h 10067"/>
                  <a:gd name="connsiteX1" fmla="*/ 774 w 10000"/>
                  <a:gd name="connsiteY1" fmla="*/ 0 h 10067"/>
                  <a:gd name="connsiteX2" fmla="*/ 10000 w 10000"/>
                  <a:gd name="connsiteY2" fmla="*/ 5979 h 10067"/>
                  <a:gd name="connsiteX3" fmla="*/ 8765 w 10000"/>
                  <a:gd name="connsiteY3" fmla="*/ 10067 h 10067"/>
                  <a:gd name="connsiteX4" fmla="*/ 0 w 10000"/>
                  <a:gd name="connsiteY4" fmla="*/ 4589 h 10067"/>
                  <a:gd name="connsiteX0" fmla="*/ 0 w 10372"/>
                  <a:gd name="connsiteY0" fmla="*/ 4589 h 10067"/>
                  <a:gd name="connsiteX1" fmla="*/ 774 w 10372"/>
                  <a:gd name="connsiteY1" fmla="*/ 0 h 10067"/>
                  <a:gd name="connsiteX2" fmla="*/ 10372 w 10372"/>
                  <a:gd name="connsiteY2" fmla="*/ 6279 h 10067"/>
                  <a:gd name="connsiteX3" fmla="*/ 8765 w 10372"/>
                  <a:gd name="connsiteY3" fmla="*/ 10067 h 10067"/>
                  <a:gd name="connsiteX4" fmla="*/ 0 w 10372"/>
                  <a:gd name="connsiteY4" fmla="*/ 4589 h 10067"/>
                  <a:gd name="connsiteX0" fmla="*/ 0 w 10372"/>
                  <a:gd name="connsiteY0" fmla="*/ 4589 h 10067"/>
                  <a:gd name="connsiteX1" fmla="*/ 774 w 10372"/>
                  <a:gd name="connsiteY1" fmla="*/ 0 h 10067"/>
                  <a:gd name="connsiteX2" fmla="*/ 10372 w 10372"/>
                  <a:gd name="connsiteY2" fmla="*/ 6212 h 10067"/>
                  <a:gd name="connsiteX3" fmla="*/ 8765 w 10372"/>
                  <a:gd name="connsiteY3" fmla="*/ 10067 h 10067"/>
                  <a:gd name="connsiteX4" fmla="*/ 0 w 10372"/>
                  <a:gd name="connsiteY4" fmla="*/ 4589 h 10067"/>
                  <a:gd name="connsiteX0" fmla="*/ 0 w 10372"/>
                  <a:gd name="connsiteY0" fmla="*/ 4589 h 10156"/>
                  <a:gd name="connsiteX1" fmla="*/ 774 w 10372"/>
                  <a:gd name="connsiteY1" fmla="*/ 0 h 10156"/>
                  <a:gd name="connsiteX2" fmla="*/ 10372 w 10372"/>
                  <a:gd name="connsiteY2" fmla="*/ 6212 h 10156"/>
                  <a:gd name="connsiteX3" fmla="*/ 8765 w 10372"/>
                  <a:gd name="connsiteY3" fmla="*/ 10156 h 10156"/>
                  <a:gd name="connsiteX4" fmla="*/ 0 w 10372"/>
                  <a:gd name="connsiteY4" fmla="*/ 4589 h 10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72" h="10156">
                    <a:moveTo>
                      <a:pt x="0" y="4589"/>
                    </a:moveTo>
                    <a:lnTo>
                      <a:pt x="774" y="0"/>
                    </a:lnTo>
                    <a:lnTo>
                      <a:pt x="10372" y="6212"/>
                    </a:lnTo>
                    <a:cubicBezTo>
                      <a:pt x="9962" y="7575"/>
                      <a:pt x="9175" y="8793"/>
                      <a:pt x="8765" y="10156"/>
                    </a:cubicBezTo>
                    <a:lnTo>
                      <a:pt x="0" y="4589"/>
                    </a:lnTo>
                    <a:close/>
                  </a:path>
                </a:pathLst>
              </a:custGeom>
              <a:solidFill>
                <a:srgbClr val="EDBB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lowchart: Manual Operation 327">
                <a:extLst>
                  <a:ext uri="{FF2B5EF4-FFF2-40B4-BE49-F238E27FC236}">
                    <a16:creationId xmlns:a16="http://schemas.microsoft.com/office/drawing/2014/main" id="{B9556230-AA14-46A2-885E-C18C7081F994}"/>
                  </a:ext>
                </a:extLst>
              </p:cNvPr>
              <p:cNvSpPr/>
              <p:nvPr/>
            </p:nvSpPr>
            <p:spPr>
              <a:xfrm flipH="1" flipV="1">
                <a:off x="2932115" y="5125742"/>
                <a:ext cx="430745" cy="1193334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509"/>
                  <a:gd name="connsiteY0" fmla="*/ 0 h 10000"/>
                  <a:gd name="connsiteX1" fmla="*/ 10000 w 11509"/>
                  <a:gd name="connsiteY1" fmla="*/ 0 h 10000"/>
                  <a:gd name="connsiteX2" fmla="*/ 11509 w 11509"/>
                  <a:gd name="connsiteY2" fmla="*/ 9575 h 10000"/>
                  <a:gd name="connsiteX3" fmla="*/ 2000 w 11509"/>
                  <a:gd name="connsiteY3" fmla="*/ 10000 h 10000"/>
                  <a:gd name="connsiteX4" fmla="*/ 0 w 11509"/>
                  <a:gd name="connsiteY4" fmla="*/ 0 h 10000"/>
                  <a:gd name="connsiteX0" fmla="*/ 0 w 11509"/>
                  <a:gd name="connsiteY0" fmla="*/ 0 h 16087"/>
                  <a:gd name="connsiteX1" fmla="*/ 10000 w 11509"/>
                  <a:gd name="connsiteY1" fmla="*/ 0 h 16087"/>
                  <a:gd name="connsiteX2" fmla="*/ 11509 w 11509"/>
                  <a:gd name="connsiteY2" fmla="*/ 9575 h 16087"/>
                  <a:gd name="connsiteX3" fmla="*/ 11256 w 11509"/>
                  <a:gd name="connsiteY3" fmla="*/ 16087 h 16087"/>
                  <a:gd name="connsiteX4" fmla="*/ 0 w 11509"/>
                  <a:gd name="connsiteY4" fmla="*/ 0 h 16087"/>
                  <a:gd name="connsiteX0" fmla="*/ 0 w 2049"/>
                  <a:gd name="connsiteY0" fmla="*/ 7361 h 16087"/>
                  <a:gd name="connsiteX1" fmla="*/ 540 w 2049"/>
                  <a:gd name="connsiteY1" fmla="*/ 0 h 16087"/>
                  <a:gd name="connsiteX2" fmla="*/ 2049 w 2049"/>
                  <a:gd name="connsiteY2" fmla="*/ 9575 h 16087"/>
                  <a:gd name="connsiteX3" fmla="*/ 1796 w 2049"/>
                  <a:gd name="connsiteY3" fmla="*/ 16087 h 16087"/>
                  <a:gd name="connsiteX4" fmla="*/ 0 w 2049"/>
                  <a:gd name="connsiteY4" fmla="*/ 7361 h 16087"/>
                  <a:gd name="connsiteX0" fmla="*/ 0 w 10000"/>
                  <a:gd name="connsiteY0" fmla="*/ 4477 h 9901"/>
                  <a:gd name="connsiteX1" fmla="*/ 1053 w 10000"/>
                  <a:gd name="connsiteY1" fmla="*/ 0 h 9901"/>
                  <a:gd name="connsiteX2" fmla="*/ 10000 w 10000"/>
                  <a:gd name="connsiteY2" fmla="*/ 5853 h 9901"/>
                  <a:gd name="connsiteX3" fmla="*/ 8765 w 10000"/>
                  <a:gd name="connsiteY3" fmla="*/ 9901 h 9901"/>
                  <a:gd name="connsiteX4" fmla="*/ 0 w 10000"/>
                  <a:gd name="connsiteY4" fmla="*/ 4477 h 9901"/>
                  <a:gd name="connsiteX0" fmla="*/ 0 w 10000"/>
                  <a:gd name="connsiteY0" fmla="*/ 4589 h 10067"/>
                  <a:gd name="connsiteX1" fmla="*/ 774 w 10000"/>
                  <a:gd name="connsiteY1" fmla="*/ 0 h 10067"/>
                  <a:gd name="connsiteX2" fmla="*/ 10000 w 10000"/>
                  <a:gd name="connsiteY2" fmla="*/ 5979 h 10067"/>
                  <a:gd name="connsiteX3" fmla="*/ 8765 w 10000"/>
                  <a:gd name="connsiteY3" fmla="*/ 10067 h 10067"/>
                  <a:gd name="connsiteX4" fmla="*/ 0 w 10000"/>
                  <a:gd name="connsiteY4" fmla="*/ 4589 h 10067"/>
                  <a:gd name="connsiteX0" fmla="*/ 0 w 10372"/>
                  <a:gd name="connsiteY0" fmla="*/ 4589 h 10067"/>
                  <a:gd name="connsiteX1" fmla="*/ 774 w 10372"/>
                  <a:gd name="connsiteY1" fmla="*/ 0 h 10067"/>
                  <a:gd name="connsiteX2" fmla="*/ 10372 w 10372"/>
                  <a:gd name="connsiteY2" fmla="*/ 6279 h 10067"/>
                  <a:gd name="connsiteX3" fmla="*/ 8765 w 10372"/>
                  <a:gd name="connsiteY3" fmla="*/ 10067 h 10067"/>
                  <a:gd name="connsiteX4" fmla="*/ 0 w 10372"/>
                  <a:gd name="connsiteY4" fmla="*/ 4589 h 10067"/>
                  <a:gd name="connsiteX0" fmla="*/ 0 w 10372"/>
                  <a:gd name="connsiteY0" fmla="*/ 4589 h 10067"/>
                  <a:gd name="connsiteX1" fmla="*/ 774 w 10372"/>
                  <a:gd name="connsiteY1" fmla="*/ 0 h 10067"/>
                  <a:gd name="connsiteX2" fmla="*/ 10372 w 10372"/>
                  <a:gd name="connsiteY2" fmla="*/ 6212 h 10067"/>
                  <a:gd name="connsiteX3" fmla="*/ 8765 w 10372"/>
                  <a:gd name="connsiteY3" fmla="*/ 10067 h 10067"/>
                  <a:gd name="connsiteX4" fmla="*/ 0 w 10372"/>
                  <a:gd name="connsiteY4" fmla="*/ 4589 h 10067"/>
                  <a:gd name="connsiteX0" fmla="*/ 0 w 10372"/>
                  <a:gd name="connsiteY0" fmla="*/ 4589 h 9978"/>
                  <a:gd name="connsiteX1" fmla="*/ 774 w 10372"/>
                  <a:gd name="connsiteY1" fmla="*/ 0 h 9978"/>
                  <a:gd name="connsiteX2" fmla="*/ 10372 w 10372"/>
                  <a:gd name="connsiteY2" fmla="*/ 6212 h 9978"/>
                  <a:gd name="connsiteX3" fmla="*/ 8765 w 10372"/>
                  <a:gd name="connsiteY3" fmla="*/ 9978 h 9978"/>
                  <a:gd name="connsiteX4" fmla="*/ 0 w 10372"/>
                  <a:gd name="connsiteY4" fmla="*/ 4589 h 9978"/>
                  <a:gd name="connsiteX0" fmla="*/ 0 w 10000"/>
                  <a:gd name="connsiteY0" fmla="*/ 4599 h 10312"/>
                  <a:gd name="connsiteX1" fmla="*/ 746 w 10000"/>
                  <a:gd name="connsiteY1" fmla="*/ 0 h 10312"/>
                  <a:gd name="connsiteX2" fmla="*/ 10000 w 10000"/>
                  <a:gd name="connsiteY2" fmla="*/ 6226 h 10312"/>
                  <a:gd name="connsiteX3" fmla="*/ 8451 w 10000"/>
                  <a:gd name="connsiteY3" fmla="*/ 10312 h 10312"/>
                  <a:gd name="connsiteX4" fmla="*/ 0 w 10000"/>
                  <a:gd name="connsiteY4" fmla="*/ 4599 h 1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312">
                    <a:moveTo>
                      <a:pt x="0" y="4599"/>
                    </a:moveTo>
                    <a:lnTo>
                      <a:pt x="746" y="0"/>
                    </a:lnTo>
                    <a:lnTo>
                      <a:pt x="10000" y="6226"/>
                    </a:lnTo>
                    <a:cubicBezTo>
                      <a:pt x="9605" y="7592"/>
                      <a:pt x="8846" y="8946"/>
                      <a:pt x="8451" y="10312"/>
                    </a:cubicBezTo>
                    <a:lnTo>
                      <a:pt x="0" y="4599"/>
                    </a:lnTo>
                    <a:close/>
                  </a:path>
                </a:pathLst>
              </a:custGeom>
              <a:solidFill>
                <a:srgbClr val="EDBB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12E4C76-7BB4-4642-8B83-721A1480250E}"/>
                  </a:ext>
                </a:extLst>
              </p:cNvPr>
              <p:cNvSpPr/>
              <p:nvPr/>
            </p:nvSpPr>
            <p:spPr>
              <a:xfrm rot="2978126">
                <a:off x="2793326" y="4083412"/>
                <a:ext cx="429116" cy="1000568"/>
              </a:xfrm>
              <a:prstGeom prst="ellipse">
                <a:avLst/>
              </a:prstGeom>
              <a:solidFill>
                <a:srgbClr val="44435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4CEA51D-FC87-4348-9F64-62285E835435}"/>
                  </a:ext>
                </a:extLst>
              </p:cNvPr>
              <p:cNvSpPr/>
              <p:nvPr/>
            </p:nvSpPr>
            <p:spPr>
              <a:xfrm rot="18900895">
                <a:off x="1591382" y="4129616"/>
                <a:ext cx="429116" cy="1000568"/>
              </a:xfrm>
              <a:prstGeom prst="ellipse">
                <a:avLst/>
              </a:prstGeom>
              <a:solidFill>
                <a:srgbClr val="44435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7144AA62-9D97-4D4A-91EF-4CE0673B1C32}"/>
                  </a:ext>
                </a:extLst>
              </p:cNvPr>
              <p:cNvSpPr/>
              <p:nvPr/>
            </p:nvSpPr>
            <p:spPr>
              <a:xfrm rot="20394628">
                <a:off x="3253928" y="4171890"/>
                <a:ext cx="161391" cy="314165"/>
              </a:xfrm>
              <a:prstGeom prst="ellipse">
                <a:avLst/>
              </a:prstGeom>
              <a:solidFill>
                <a:srgbClr val="4443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FC7A2312-6933-4D4F-B568-59E87A700AF4}"/>
                  </a:ext>
                </a:extLst>
              </p:cNvPr>
              <p:cNvSpPr/>
              <p:nvPr/>
            </p:nvSpPr>
            <p:spPr>
              <a:xfrm rot="1061487" flipH="1">
                <a:off x="1402546" y="4182444"/>
                <a:ext cx="161391" cy="314165"/>
              </a:xfrm>
              <a:prstGeom prst="ellipse">
                <a:avLst/>
              </a:prstGeom>
              <a:solidFill>
                <a:srgbClr val="4443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92DFDE7-34FB-479C-9E1A-C72D932E7B1E}"/>
                  </a:ext>
                </a:extLst>
              </p:cNvPr>
              <p:cNvGrpSpPr/>
              <p:nvPr/>
            </p:nvGrpSpPr>
            <p:grpSpPr>
              <a:xfrm flipH="1">
                <a:off x="1606022" y="4662797"/>
                <a:ext cx="1524116" cy="1374215"/>
                <a:chOff x="9244839" y="3425851"/>
                <a:chExt cx="2655537" cy="2394361"/>
              </a:xfrm>
              <a:solidFill>
                <a:schemeClr val="accent2"/>
              </a:solidFill>
            </p:grpSpPr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C5668212-22FF-447C-A2A4-8E0027614111}"/>
                    </a:ext>
                  </a:extLst>
                </p:cNvPr>
                <p:cNvSpPr/>
                <p:nvPr/>
              </p:nvSpPr>
              <p:spPr>
                <a:xfrm>
                  <a:off x="9738948" y="3782774"/>
                  <a:ext cx="988215" cy="168159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C250DB17-A47B-47D8-93B9-E666DAA37C7E}"/>
                    </a:ext>
                  </a:extLst>
                </p:cNvPr>
                <p:cNvSpPr/>
                <p:nvPr/>
              </p:nvSpPr>
              <p:spPr>
                <a:xfrm>
                  <a:off x="10487536" y="3850620"/>
                  <a:ext cx="988215" cy="168159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Rectangle 29">
                  <a:extLst>
                    <a:ext uri="{FF2B5EF4-FFF2-40B4-BE49-F238E27FC236}">
                      <a16:creationId xmlns:a16="http://schemas.microsoft.com/office/drawing/2014/main" id="{F8C0D9DD-9EB0-4DB1-A8E7-ADAD3F232B1E}"/>
                    </a:ext>
                  </a:extLst>
                </p:cNvPr>
                <p:cNvSpPr/>
                <p:nvPr/>
              </p:nvSpPr>
              <p:spPr>
                <a:xfrm>
                  <a:off x="10415621" y="3425851"/>
                  <a:ext cx="304402" cy="743592"/>
                </a:xfrm>
                <a:custGeom>
                  <a:avLst/>
                  <a:gdLst>
                    <a:gd name="connsiteX0" fmla="*/ 0 w 209152"/>
                    <a:gd name="connsiteY0" fmla="*/ 0 h 705491"/>
                    <a:gd name="connsiteX1" fmla="*/ 209152 w 209152"/>
                    <a:gd name="connsiteY1" fmla="*/ 0 h 705491"/>
                    <a:gd name="connsiteX2" fmla="*/ 209152 w 209152"/>
                    <a:gd name="connsiteY2" fmla="*/ 705491 h 705491"/>
                    <a:gd name="connsiteX3" fmla="*/ 0 w 209152"/>
                    <a:gd name="connsiteY3" fmla="*/ 705491 h 705491"/>
                    <a:gd name="connsiteX4" fmla="*/ 0 w 209152"/>
                    <a:gd name="connsiteY4" fmla="*/ 0 h 705491"/>
                    <a:gd name="connsiteX0" fmla="*/ 0 w 304402"/>
                    <a:gd name="connsiteY0" fmla="*/ 0 h 705491"/>
                    <a:gd name="connsiteX1" fmla="*/ 304402 w 304402"/>
                    <a:gd name="connsiteY1" fmla="*/ 0 h 705491"/>
                    <a:gd name="connsiteX2" fmla="*/ 304402 w 304402"/>
                    <a:gd name="connsiteY2" fmla="*/ 705491 h 705491"/>
                    <a:gd name="connsiteX3" fmla="*/ 95250 w 304402"/>
                    <a:gd name="connsiteY3" fmla="*/ 705491 h 705491"/>
                    <a:gd name="connsiteX4" fmla="*/ 0 w 304402"/>
                    <a:gd name="connsiteY4" fmla="*/ 0 h 705491"/>
                    <a:gd name="connsiteX0" fmla="*/ 0 w 304402"/>
                    <a:gd name="connsiteY0" fmla="*/ 28575 h 734066"/>
                    <a:gd name="connsiteX1" fmla="*/ 199627 w 304402"/>
                    <a:gd name="connsiteY1" fmla="*/ 0 h 734066"/>
                    <a:gd name="connsiteX2" fmla="*/ 304402 w 304402"/>
                    <a:gd name="connsiteY2" fmla="*/ 734066 h 734066"/>
                    <a:gd name="connsiteX3" fmla="*/ 95250 w 304402"/>
                    <a:gd name="connsiteY3" fmla="*/ 734066 h 734066"/>
                    <a:gd name="connsiteX4" fmla="*/ 0 w 304402"/>
                    <a:gd name="connsiteY4" fmla="*/ 28575 h 734066"/>
                    <a:gd name="connsiteX0" fmla="*/ 0 w 304402"/>
                    <a:gd name="connsiteY0" fmla="*/ 28575 h 734066"/>
                    <a:gd name="connsiteX1" fmla="*/ 199627 w 304402"/>
                    <a:gd name="connsiteY1" fmla="*/ 0 h 734066"/>
                    <a:gd name="connsiteX2" fmla="*/ 304402 w 304402"/>
                    <a:gd name="connsiteY2" fmla="*/ 734066 h 734066"/>
                    <a:gd name="connsiteX3" fmla="*/ 185738 w 304402"/>
                    <a:gd name="connsiteY3" fmla="*/ 734066 h 734066"/>
                    <a:gd name="connsiteX4" fmla="*/ 0 w 304402"/>
                    <a:gd name="connsiteY4" fmla="*/ 28575 h 734066"/>
                    <a:gd name="connsiteX0" fmla="*/ 0 w 304402"/>
                    <a:gd name="connsiteY0" fmla="*/ 28575 h 734066"/>
                    <a:gd name="connsiteX1" fmla="*/ 199627 w 304402"/>
                    <a:gd name="connsiteY1" fmla="*/ 0 h 734066"/>
                    <a:gd name="connsiteX2" fmla="*/ 304402 w 304402"/>
                    <a:gd name="connsiteY2" fmla="*/ 734066 h 734066"/>
                    <a:gd name="connsiteX3" fmla="*/ 185738 w 304402"/>
                    <a:gd name="connsiteY3" fmla="*/ 734066 h 734066"/>
                    <a:gd name="connsiteX4" fmla="*/ 0 w 304402"/>
                    <a:gd name="connsiteY4" fmla="*/ 28575 h 734066"/>
                    <a:gd name="connsiteX0" fmla="*/ 0 w 304402"/>
                    <a:gd name="connsiteY0" fmla="*/ 33835 h 739326"/>
                    <a:gd name="connsiteX1" fmla="*/ 199627 w 304402"/>
                    <a:gd name="connsiteY1" fmla="*/ 5260 h 739326"/>
                    <a:gd name="connsiteX2" fmla="*/ 304402 w 304402"/>
                    <a:gd name="connsiteY2" fmla="*/ 739326 h 739326"/>
                    <a:gd name="connsiteX3" fmla="*/ 185738 w 304402"/>
                    <a:gd name="connsiteY3" fmla="*/ 739326 h 739326"/>
                    <a:gd name="connsiteX4" fmla="*/ 0 w 304402"/>
                    <a:gd name="connsiteY4" fmla="*/ 33835 h 739326"/>
                    <a:gd name="connsiteX0" fmla="*/ 0 w 304402"/>
                    <a:gd name="connsiteY0" fmla="*/ 38100 h 743591"/>
                    <a:gd name="connsiteX1" fmla="*/ 199627 w 304402"/>
                    <a:gd name="connsiteY1" fmla="*/ 9525 h 743591"/>
                    <a:gd name="connsiteX2" fmla="*/ 304402 w 304402"/>
                    <a:gd name="connsiteY2" fmla="*/ 743591 h 743591"/>
                    <a:gd name="connsiteX3" fmla="*/ 185738 w 304402"/>
                    <a:gd name="connsiteY3" fmla="*/ 743591 h 743591"/>
                    <a:gd name="connsiteX4" fmla="*/ 0 w 304402"/>
                    <a:gd name="connsiteY4" fmla="*/ 38100 h 743591"/>
                    <a:gd name="connsiteX0" fmla="*/ 0 w 304402"/>
                    <a:gd name="connsiteY0" fmla="*/ 38100 h 743591"/>
                    <a:gd name="connsiteX1" fmla="*/ 199627 w 304402"/>
                    <a:gd name="connsiteY1" fmla="*/ 9525 h 743591"/>
                    <a:gd name="connsiteX2" fmla="*/ 304402 w 304402"/>
                    <a:gd name="connsiteY2" fmla="*/ 743591 h 743591"/>
                    <a:gd name="connsiteX3" fmla="*/ 185738 w 304402"/>
                    <a:gd name="connsiteY3" fmla="*/ 743591 h 743591"/>
                    <a:gd name="connsiteX4" fmla="*/ 0 w 304402"/>
                    <a:gd name="connsiteY4" fmla="*/ 38100 h 743591"/>
                    <a:gd name="connsiteX0" fmla="*/ 0 w 304402"/>
                    <a:gd name="connsiteY0" fmla="*/ 38100 h 743591"/>
                    <a:gd name="connsiteX1" fmla="*/ 199627 w 304402"/>
                    <a:gd name="connsiteY1" fmla="*/ 9525 h 743591"/>
                    <a:gd name="connsiteX2" fmla="*/ 304402 w 304402"/>
                    <a:gd name="connsiteY2" fmla="*/ 743591 h 743591"/>
                    <a:gd name="connsiteX3" fmla="*/ 185738 w 304402"/>
                    <a:gd name="connsiteY3" fmla="*/ 743591 h 743591"/>
                    <a:gd name="connsiteX4" fmla="*/ 0 w 304402"/>
                    <a:gd name="connsiteY4" fmla="*/ 38100 h 7435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402" h="743591">
                      <a:moveTo>
                        <a:pt x="0" y="38100"/>
                      </a:moveTo>
                      <a:cubicBezTo>
                        <a:pt x="66542" y="0"/>
                        <a:pt x="94985" y="-9525"/>
                        <a:pt x="199627" y="9525"/>
                      </a:cubicBezTo>
                      <a:cubicBezTo>
                        <a:pt x="234552" y="254214"/>
                        <a:pt x="283764" y="422702"/>
                        <a:pt x="304402" y="743591"/>
                      </a:cubicBezTo>
                      <a:lnTo>
                        <a:pt x="185738" y="743591"/>
                      </a:lnTo>
                      <a:cubicBezTo>
                        <a:pt x="152400" y="432227"/>
                        <a:pt x="61913" y="273264"/>
                        <a:pt x="0" y="3810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5BA54DC4-832C-43FD-A70A-D93A9CAC4991}"/>
                    </a:ext>
                  </a:extLst>
                </p:cNvPr>
                <p:cNvSpPr/>
                <p:nvPr/>
              </p:nvSpPr>
              <p:spPr>
                <a:xfrm>
                  <a:off x="9244839" y="4019581"/>
                  <a:ext cx="988215" cy="168159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A46589F1-CCFC-41D0-BB56-9C15D4D90BCB}"/>
                    </a:ext>
                  </a:extLst>
                </p:cNvPr>
                <p:cNvSpPr/>
                <p:nvPr/>
              </p:nvSpPr>
              <p:spPr>
                <a:xfrm>
                  <a:off x="10912161" y="4019579"/>
                  <a:ext cx="988215" cy="168159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26AAB8E-FF05-4EE8-A9F5-4D960ACF1F6E}"/>
                    </a:ext>
                  </a:extLst>
                </p:cNvPr>
                <p:cNvSpPr/>
                <p:nvPr/>
              </p:nvSpPr>
              <p:spPr>
                <a:xfrm>
                  <a:off x="9663674" y="4138614"/>
                  <a:ext cx="988215" cy="168159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F90C1678-39BC-4C7F-A020-8D36575FC26D}"/>
                    </a:ext>
                  </a:extLst>
                </p:cNvPr>
                <p:cNvSpPr/>
                <p:nvPr/>
              </p:nvSpPr>
              <p:spPr>
                <a:xfrm>
                  <a:off x="10610033" y="4136549"/>
                  <a:ext cx="988215" cy="168159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7DB6E5C1-016F-4EBA-852E-1E269497DA46}"/>
                    </a:ext>
                  </a:extLst>
                </p:cNvPr>
                <p:cNvSpPr/>
                <p:nvPr/>
              </p:nvSpPr>
              <p:spPr>
                <a:xfrm>
                  <a:off x="10083347" y="4138614"/>
                  <a:ext cx="988215" cy="168159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8" name="Rectangle 329">
                <a:extLst>
                  <a:ext uri="{FF2B5EF4-FFF2-40B4-BE49-F238E27FC236}">
                    <a16:creationId xmlns:a16="http://schemas.microsoft.com/office/drawing/2014/main" id="{6C7E26D6-6C17-49B7-9E60-8FD0A50CFA94}"/>
                  </a:ext>
                </a:extLst>
              </p:cNvPr>
              <p:cNvSpPr/>
              <p:nvPr/>
            </p:nvSpPr>
            <p:spPr>
              <a:xfrm>
                <a:off x="1282484" y="5767754"/>
                <a:ext cx="2086497" cy="558847"/>
              </a:xfrm>
              <a:custGeom>
                <a:avLst/>
                <a:gdLst>
                  <a:gd name="connsiteX0" fmla="*/ 0 w 1242712"/>
                  <a:gd name="connsiteY0" fmla="*/ 0 h 351404"/>
                  <a:gd name="connsiteX1" fmla="*/ 1242712 w 1242712"/>
                  <a:gd name="connsiteY1" fmla="*/ 0 h 351404"/>
                  <a:gd name="connsiteX2" fmla="*/ 1242712 w 1242712"/>
                  <a:gd name="connsiteY2" fmla="*/ 351404 h 351404"/>
                  <a:gd name="connsiteX3" fmla="*/ 0 w 1242712"/>
                  <a:gd name="connsiteY3" fmla="*/ 351404 h 351404"/>
                  <a:gd name="connsiteX4" fmla="*/ 0 w 1242712"/>
                  <a:gd name="connsiteY4" fmla="*/ 0 h 351404"/>
                  <a:gd name="connsiteX0" fmla="*/ 0 w 1261762"/>
                  <a:gd name="connsiteY0" fmla="*/ 7144 h 351404"/>
                  <a:gd name="connsiteX1" fmla="*/ 1261762 w 1261762"/>
                  <a:gd name="connsiteY1" fmla="*/ 0 h 351404"/>
                  <a:gd name="connsiteX2" fmla="*/ 1261762 w 1261762"/>
                  <a:gd name="connsiteY2" fmla="*/ 351404 h 351404"/>
                  <a:gd name="connsiteX3" fmla="*/ 19050 w 1261762"/>
                  <a:gd name="connsiteY3" fmla="*/ 351404 h 351404"/>
                  <a:gd name="connsiteX4" fmla="*/ 0 w 1261762"/>
                  <a:gd name="connsiteY4" fmla="*/ 7144 h 351404"/>
                  <a:gd name="connsiteX0" fmla="*/ 0 w 1295100"/>
                  <a:gd name="connsiteY0" fmla="*/ 2381 h 346641"/>
                  <a:gd name="connsiteX1" fmla="*/ 1295100 w 1295100"/>
                  <a:gd name="connsiteY1" fmla="*/ 0 h 346641"/>
                  <a:gd name="connsiteX2" fmla="*/ 1261762 w 1295100"/>
                  <a:gd name="connsiteY2" fmla="*/ 346641 h 346641"/>
                  <a:gd name="connsiteX3" fmla="*/ 19050 w 1295100"/>
                  <a:gd name="connsiteY3" fmla="*/ 346641 h 346641"/>
                  <a:gd name="connsiteX4" fmla="*/ 0 w 1295100"/>
                  <a:gd name="connsiteY4" fmla="*/ 2381 h 346641"/>
                  <a:gd name="connsiteX0" fmla="*/ 0 w 1295100"/>
                  <a:gd name="connsiteY0" fmla="*/ 2381 h 346641"/>
                  <a:gd name="connsiteX1" fmla="*/ 1295100 w 1295100"/>
                  <a:gd name="connsiteY1" fmla="*/ 0 h 346641"/>
                  <a:gd name="connsiteX2" fmla="*/ 1267630 w 1295100"/>
                  <a:gd name="connsiteY2" fmla="*/ 340773 h 346641"/>
                  <a:gd name="connsiteX3" fmla="*/ 19050 w 1295100"/>
                  <a:gd name="connsiteY3" fmla="*/ 346641 h 346641"/>
                  <a:gd name="connsiteX4" fmla="*/ 0 w 1295100"/>
                  <a:gd name="connsiteY4" fmla="*/ 2381 h 346641"/>
                  <a:gd name="connsiteX0" fmla="*/ 0 w 1285321"/>
                  <a:gd name="connsiteY0" fmla="*/ 0 h 344260"/>
                  <a:gd name="connsiteX1" fmla="*/ 1285321 w 1285321"/>
                  <a:gd name="connsiteY1" fmla="*/ 5442 h 344260"/>
                  <a:gd name="connsiteX2" fmla="*/ 1267630 w 1285321"/>
                  <a:gd name="connsiteY2" fmla="*/ 338392 h 344260"/>
                  <a:gd name="connsiteX3" fmla="*/ 19050 w 1285321"/>
                  <a:gd name="connsiteY3" fmla="*/ 344260 h 344260"/>
                  <a:gd name="connsiteX4" fmla="*/ 0 w 1285321"/>
                  <a:gd name="connsiteY4" fmla="*/ 0 h 344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321" h="344260">
                    <a:moveTo>
                      <a:pt x="0" y="0"/>
                    </a:moveTo>
                    <a:lnTo>
                      <a:pt x="1285321" y="5442"/>
                    </a:lnTo>
                    <a:lnTo>
                      <a:pt x="1267630" y="338392"/>
                    </a:lnTo>
                    <a:lnTo>
                      <a:pt x="19050" y="3442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BB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26A74A0-DD0F-4896-B2B2-7CD38BE070BA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" name="Cloud 275">
            <a:extLst>
              <a:ext uri="{FF2B5EF4-FFF2-40B4-BE49-F238E27FC236}">
                <a16:creationId xmlns:a16="http://schemas.microsoft.com/office/drawing/2014/main" id="{787FCA19-5B2A-462A-BBF9-D24AC437328C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7" name="Cloud 276">
            <a:extLst>
              <a:ext uri="{FF2B5EF4-FFF2-40B4-BE49-F238E27FC236}">
                <a16:creationId xmlns:a16="http://schemas.microsoft.com/office/drawing/2014/main" id="{8EFF2137-9312-45AD-ADF6-03D85F230671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ttsMP3.com_VoiceText_2025-1-24_21-30-57">
            <a:hlinkClick r:id="" action="ppaction://media"/>
            <a:extLst>
              <a:ext uri="{FF2B5EF4-FFF2-40B4-BE49-F238E27FC236}">
                <a16:creationId xmlns:a16="http://schemas.microsoft.com/office/drawing/2014/main" id="{62615CDF-0364-4AB6-A59E-D99687E215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81" name="2sec">
            <a:hlinkClick r:id="" action="ppaction://media"/>
            <a:extLst>
              <a:ext uri="{FF2B5EF4-FFF2-40B4-BE49-F238E27FC236}">
                <a16:creationId xmlns:a16="http://schemas.microsoft.com/office/drawing/2014/main" id="{2F38D86A-6F36-4421-A725-D8F7553CBB8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58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0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1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699090" y="355205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6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umpkin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1762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enguin 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3C91C04-C52A-49FB-B5A3-1DE0B26C4D70}"/>
              </a:ext>
            </a:extLst>
          </p:cNvPr>
          <p:cNvGrpSpPr/>
          <p:nvPr/>
        </p:nvGrpSpPr>
        <p:grpSpPr>
          <a:xfrm>
            <a:off x="1202003" y="1240615"/>
            <a:ext cx="3773784" cy="5504505"/>
            <a:chOff x="2390581" y="381001"/>
            <a:chExt cx="4277367" cy="623904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169F728-3DC3-4E83-949D-DDCDA21A2D57}"/>
                </a:ext>
              </a:extLst>
            </p:cNvPr>
            <p:cNvSpPr/>
            <p:nvPr/>
          </p:nvSpPr>
          <p:spPr>
            <a:xfrm rot="19307679">
              <a:off x="5846419" y="2641197"/>
              <a:ext cx="821529" cy="1915557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0E78523-21A3-4FBC-BC1B-E4596F4E54E0}"/>
                </a:ext>
              </a:extLst>
            </p:cNvPr>
            <p:cNvSpPr/>
            <p:nvPr/>
          </p:nvSpPr>
          <p:spPr>
            <a:xfrm rot="2564310">
              <a:off x="2390581" y="2641196"/>
              <a:ext cx="821529" cy="1915557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id="{34C7E2B9-91CC-444C-802F-67B3C54D60F0}"/>
                </a:ext>
              </a:extLst>
            </p:cNvPr>
            <p:cNvSpPr/>
            <p:nvPr/>
          </p:nvSpPr>
          <p:spPr>
            <a:xfrm>
              <a:off x="2948115" y="5685184"/>
              <a:ext cx="1133556" cy="886072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9F1F5594-366C-4E05-B9B0-3D551F283F39}"/>
                </a:ext>
              </a:extLst>
            </p:cNvPr>
            <p:cNvSpPr/>
            <p:nvPr/>
          </p:nvSpPr>
          <p:spPr>
            <a:xfrm flipH="1">
              <a:off x="4683541" y="5733969"/>
              <a:ext cx="1133556" cy="886072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1">
              <a:extLst>
                <a:ext uri="{FF2B5EF4-FFF2-40B4-BE49-F238E27FC236}">
                  <a16:creationId xmlns:a16="http://schemas.microsoft.com/office/drawing/2014/main" id="{86C834BB-72EA-4087-A9B8-161706BF796C}"/>
                </a:ext>
              </a:extLst>
            </p:cNvPr>
            <p:cNvSpPr/>
            <p:nvPr/>
          </p:nvSpPr>
          <p:spPr>
            <a:xfrm>
              <a:off x="2565400" y="2144192"/>
              <a:ext cx="3936999" cy="4190999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13">
              <a:extLst>
                <a:ext uri="{FF2B5EF4-FFF2-40B4-BE49-F238E27FC236}">
                  <a16:creationId xmlns:a16="http://schemas.microsoft.com/office/drawing/2014/main" id="{9D81F7C6-A30B-4216-B43A-771176867820}"/>
                </a:ext>
              </a:extLst>
            </p:cNvPr>
            <p:cNvSpPr/>
            <p:nvPr/>
          </p:nvSpPr>
          <p:spPr>
            <a:xfrm>
              <a:off x="3167270" y="2484637"/>
              <a:ext cx="2733838" cy="3506374"/>
            </a:xfrm>
            <a:custGeom>
              <a:avLst/>
              <a:gdLst>
                <a:gd name="connsiteX0" fmla="*/ 0 w 2451653"/>
                <a:gd name="connsiteY0" fmla="*/ 1753106 h 3506212"/>
                <a:gd name="connsiteX1" fmla="*/ 1225827 w 2451653"/>
                <a:gd name="connsiteY1" fmla="*/ 0 h 3506212"/>
                <a:gd name="connsiteX2" fmla="*/ 2451654 w 2451653"/>
                <a:gd name="connsiteY2" fmla="*/ 1753106 h 3506212"/>
                <a:gd name="connsiteX3" fmla="*/ 1225827 w 2451653"/>
                <a:gd name="connsiteY3" fmla="*/ 3506212 h 3506212"/>
                <a:gd name="connsiteX4" fmla="*/ 0 w 2451653"/>
                <a:gd name="connsiteY4" fmla="*/ 1753106 h 3506212"/>
                <a:gd name="connsiteX0" fmla="*/ 0 w 2451654"/>
                <a:gd name="connsiteY0" fmla="*/ 1753106 h 3506374"/>
                <a:gd name="connsiteX1" fmla="*/ 1225827 w 2451654"/>
                <a:gd name="connsiteY1" fmla="*/ 0 h 3506374"/>
                <a:gd name="connsiteX2" fmla="*/ 2451654 w 2451654"/>
                <a:gd name="connsiteY2" fmla="*/ 1753106 h 3506374"/>
                <a:gd name="connsiteX3" fmla="*/ 1225827 w 2451654"/>
                <a:gd name="connsiteY3" fmla="*/ 3506212 h 3506374"/>
                <a:gd name="connsiteX4" fmla="*/ 0 w 2451654"/>
                <a:gd name="connsiteY4" fmla="*/ 1753106 h 350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1654" h="3506374">
                  <a:moveTo>
                    <a:pt x="0" y="1753106"/>
                  </a:moveTo>
                  <a:cubicBezTo>
                    <a:pt x="0" y="784892"/>
                    <a:pt x="548821" y="0"/>
                    <a:pt x="1225827" y="0"/>
                  </a:cubicBezTo>
                  <a:cubicBezTo>
                    <a:pt x="1902833" y="0"/>
                    <a:pt x="2451654" y="784892"/>
                    <a:pt x="2451654" y="1753106"/>
                  </a:cubicBezTo>
                  <a:cubicBezTo>
                    <a:pt x="2451654" y="2721320"/>
                    <a:pt x="2393163" y="3519464"/>
                    <a:pt x="1225827" y="3506212"/>
                  </a:cubicBezTo>
                  <a:cubicBezTo>
                    <a:pt x="58491" y="3492960"/>
                    <a:pt x="0" y="2721320"/>
                    <a:pt x="0" y="175310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BBE62C-C1FB-4866-AC53-FC0CA6F590C5}"/>
                </a:ext>
              </a:extLst>
            </p:cNvPr>
            <p:cNvSpPr/>
            <p:nvPr/>
          </p:nvSpPr>
          <p:spPr>
            <a:xfrm rot="20394628">
              <a:off x="6029161" y="2915990"/>
              <a:ext cx="308979" cy="601460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4272C53-9BDA-4E01-BF8A-85A6BF293809}"/>
                </a:ext>
              </a:extLst>
            </p:cNvPr>
            <p:cNvSpPr/>
            <p:nvPr/>
          </p:nvSpPr>
          <p:spPr>
            <a:xfrm rot="1061487" flipH="1">
              <a:off x="2734892" y="2962747"/>
              <a:ext cx="308979" cy="601460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1">
              <a:extLst>
                <a:ext uri="{FF2B5EF4-FFF2-40B4-BE49-F238E27FC236}">
                  <a16:creationId xmlns:a16="http://schemas.microsoft.com/office/drawing/2014/main" id="{D4D74AB5-7DB4-47EB-BE4C-42A4B0C28FE9}"/>
                </a:ext>
              </a:extLst>
            </p:cNvPr>
            <p:cNvSpPr/>
            <p:nvPr/>
          </p:nvSpPr>
          <p:spPr>
            <a:xfrm>
              <a:off x="2476338" y="381001"/>
              <a:ext cx="4026061" cy="3048000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E9A6071-2C32-4CA6-8E5B-2C4DC255A110}"/>
                </a:ext>
              </a:extLst>
            </p:cNvPr>
            <p:cNvSpPr/>
            <p:nvPr/>
          </p:nvSpPr>
          <p:spPr>
            <a:xfrm>
              <a:off x="4609515" y="1351101"/>
              <a:ext cx="1510748" cy="19644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A167A92-FFD6-46B7-9B87-08AF55566A28}"/>
                </a:ext>
              </a:extLst>
            </p:cNvPr>
            <p:cNvSpPr/>
            <p:nvPr/>
          </p:nvSpPr>
          <p:spPr>
            <a:xfrm>
              <a:off x="2884467" y="1332199"/>
              <a:ext cx="1510748" cy="19644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18B61A6-6273-48B3-870B-B3DB8898C8D0}"/>
                </a:ext>
              </a:extLst>
            </p:cNvPr>
            <p:cNvSpPr/>
            <p:nvPr/>
          </p:nvSpPr>
          <p:spPr>
            <a:xfrm>
              <a:off x="5208103" y="1778389"/>
              <a:ext cx="494785" cy="49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A38CD8A-57EB-47AA-9AB7-0F526F78C3D0}"/>
                </a:ext>
              </a:extLst>
            </p:cNvPr>
            <p:cNvSpPr/>
            <p:nvPr/>
          </p:nvSpPr>
          <p:spPr>
            <a:xfrm>
              <a:off x="5400166" y="1915124"/>
              <a:ext cx="110657" cy="110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C806536-E3B6-474F-8CF8-72005D1D0213}"/>
                </a:ext>
              </a:extLst>
            </p:cNvPr>
            <p:cNvSpPr/>
            <p:nvPr/>
          </p:nvSpPr>
          <p:spPr>
            <a:xfrm>
              <a:off x="3315120" y="1808521"/>
              <a:ext cx="494785" cy="49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4E2FF8F-1840-4C61-A53C-5203FC09CA98}"/>
                </a:ext>
              </a:extLst>
            </p:cNvPr>
            <p:cNvSpPr/>
            <p:nvPr/>
          </p:nvSpPr>
          <p:spPr>
            <a:xfrm>
              <a:off x="3507183" y="1945256"/>
              <a:ext cx="110657" cy="110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20">
              <a:extLst>
                <a:ext uri="{FF2B5EF4-FFF2-40B4-BE49-F238E27FC236}">
                  <a16:creationId xmlns:a16="http://schemas.microsoft.com/office/drawing/2014/main" id="{3B934864-EF68-4F9E-BEB5-371D3E7FC701}"/>
                </a:ext>
              </a:extLst>
            </p:cNvPr>
            <p:cNvSpPr/>
            <p:nvPr/>
          </p:nvSpPr>
          <p:spPr>
            <a:xfrm rot="5400000">
              <a:off x="4056301" y="1703628"/>
              <a:ext cx="950436" cy="2500312"/>
            </a:xfrm>
            <a:custGeom>
              <a:avLst/>
              <a:gdLst>
                <a:gd name="connsiteX0" fmla="*/ 0 w 950435"/>
                <a:gd name="connsiteY0" fmla="*/ 1250156 h 2500312"/>
                <a:gd name="connsiteX1" fmla="*/ 475218 w 950435"/>
                <a:gd name="connsiteY1" fmla="*/ 0 h 2500312"/>
                <a:gd name="connsiteX2" fmla="*/ 950436 w 950435"/>
                <a:gd name="connsiteY2" fmla="*/ 1250156 h 2500312"/>
                <a:gd name="connsiteX3" fmla="*/ 475218 w 950435"/>
                <a:gd name="connsiteY3" fmla="*/ 2500312 h 2500312"/>
                <a:gd name="connsiteX4" fmla="*/ 0 w 950435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436" h="2500312">
                  <a:moveTo>
                    <a:pt x="0" y="1250156"/>
                  </a:moveTo>
                  <a:cubicBezTo>
                    <a:pt x="0" y="559714"/>
                    <a:pt x="212762" y="0"/>
                    <a:pt x="475218" y="0"/>
                  </a:cubicBezTo>
                  <a:cubicBezTo>
                    <a:pt x="737674" y="0"/>
                    <a:pt x="926623" y="254914"/>
                    <a:pt x="950436" y="1250156"/>
                  </a:cubicBezTo>
                  <a:cubicBezTo>
                    <a:pt x="912338" y="2362079"/>
                    <a:pt x="737674" y="2500312"/>
                    <a:pt x="475218" y="2500312"/>
                  </a:cubicBezTo>
                  <a:cubicBezTo>
                    <a:pt x="212762" y="2500312"/>
                    <a:pt x="0" y="1940598"/>
                    <a:pt x="0" y="12501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26">
              <a:extLst>
                <a:ext uri="{FF2B5EF4-FFF2-40B4-BE49-F238E27FC236}">
                  <a16:creationId xmlns:a16="http://schemas.microsoft.com/office/drawing/2014/main" id="{5BCB4326-DB9B-4671-A2B8-BA11AC820FAD}"/>
                </a:ext>
              </a:extLst>
            </p:cNvPr>
            <p:cNvSpPr/>
            <p:nvPr/>
          </p:nvSpPr>
          <p:spPr>
            <a:xfrm>
              <a:off x="4123246" y="2310643"/>
              <a:ext cx="680795" cy="648887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rgbClr val="EDBB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26470F1-8B38-4BFB-B648-47A9D4358E18}"/>
              </a:ext>
            </a:extLst>
          </p:cNvPr>
          <p:cNvGrpSpPr/>
          <p:nvPr/>
        </p:nvGrpSpPr>
        <p:grpSpPr>
          <a:xfrm>
            <a:off x="7159337" y="2054188"/>
            <a:ext cx="4298359" cy="3875606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86872C6-DD31-4B6B-9C99-FCE30D9A3A9D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3B4E01D-68D2-4548-A317-28933F45761B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807488AD-0859-4E06-9393-6FC5A8912F9B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CEB3EB0-564C-4AB9-8E68-9EC61086C619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261E0FD-85B6-40FC-A2C5-237CCE868F4B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220A70F-3037-46A0-B930-D5204FCFF4CC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A818573-C9DA-40BD-84D9-2CE07DE5ACF8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2766E7B-DDFC-4FE5-8AA4-2201A380753A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4_21-31-45">
            <a:hlinkClick r:id="" action="ppaction://media"/>
            <a:extLst>
              <a:ext uri="{FF2B5EF4-FFF2-40B4-BE49-F238E27FC236}">
                <a16:creationId xmlns:a16="http://schemas.microsoft.com/office/drawing/2014/main" id="{AF1F064E-6D98-4920-AAFE-548B2E3A460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33341" y="1904968"/>
            <a:ext cx="609600" cy="609600"/>
          </a:xfrm>
          <a:prstGeom prst="rect">
            <a:avLst/>
          </a:prstGeom>
        </p:spPr>
      </p:pic>
      <p:pic>
        <p:nvPicPr>
          <p:cNvPr id="36" name="2sec">
            <a:hlinkClick r:id="" action="ppaction://media"/>
            <a:extLst>
              <a:ext uri="{FF2B5EF4-FFF2-40B4-BE49-F238E27FC236}">
                <a16:creationId xmlns:a16="http://schemas.microsoft.com/office/drawing/2014/main" id="{6D2D91BE-707A-43BE-BAF1-F841E9D9EC6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  <p:pic>
        <p:nvPicPr>
          <p:cNvPr id="3" name="ttsMP3.com_VoiceText_2025-1-24_21-32-9">
            <a:hlinkClick r:id="" action="ppaction://media"/>
            <a:extLst>
              <a:ext uri="{FF2B5EF4-FFF2-40B4-BE49-F238E27FC236}">
                <a16:creationId xmlns:a16="http://schemas.microsoft.com/office/drawing/2014/main" id="{1C68AE3E-090A-438B-9180-E00149C4DC4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493138" y="1370868"/>
            <a:ext cx="609600" cy="609600"/>
          </a:xfrm>
          <a:prstGeom prst="rect">
            <a:avLst/>
          </a:prstGeom>
        </p:spPr>
      </p:pic>
      <p:pic>
        <p:nvPicPr>
          <p:cNvPr id="38" name="2sec">
            <a:hlinkClick r:id="" action="ppaction://media"/>
            <a:extLst>
              <a:ext uri="{FF2B5EF4-FFF2-40B4-BE49-F238E27FC236}">
                <a16:creationId xmlns:a16="http://schemas.microsoft.com/office/drawing/2014/main" id="{B92B751A-F9D4-4381-9487-C307507E092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955164" y="14445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0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16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248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64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B7A601B-E672-4FC2-B139-CED5EC67D8DC}"/>
              </a:ext>
            </a:extLst>
          </p:cNvPr>
          <p:cNvGrpSpPr/>
          <p:nvPr/>
        </p:nvGrpSpPr>
        <p:grpSpPr>
          <a:xfrm>
            <a:off x="509588" y="157709"/>
            <a:ext cx="6606199" cy="2282017"/>
            <a:chOff x="1240978" y="1929904"/>
            <a:chExt cx="13137585" cy="4538191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036EED3-B2C9-49B2-A8AA-E94BB3334E47}"/>
                </a:ext>
              </a:extLst>
            </p:cNvPr>
            <p:cNvSpPr txBox="1"/>
            <p:nvPr/>
          </p:nvSpPr>
          <p:spPr>
            <a:xfrm>
              <a:off x="6190703" y="2333621"/>
              <a:ext cx="8187860" cy="2631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5"/>
                  </a:solidFill>
                  <a:latin typeface="Arial Black" panose="020B0A04020102020204" pitchFamily="34" charset="0"/>
                </a:rPr>
                <a:t>P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arrot</a:t>
              </a:r>
              <a:endPara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F242DAE0-A79B-4D8F-AF27-BD01ABF65E74}"/>
                </a:ext>
              </a:extLst>
            </p:cNvPr>
            <p:cNvGrpSpPr/>
            <p:nvPr/>
          </p:nvGrpSpPr>
          <p:grpSpPr>
            <a:xfrm flipH="1">
              <a:off x="1240978" y="1929904"/>
              <a:ext cx="3407206" cy="4538191"/>
              <a:chOff x="3778785" y="493486"/>
              <a:chExt cx="4495424" cy="5987631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03DE71AA-F453-46C9-B87C-8F610356171B}"/>
                  </a:ext>
                </a:extLst>
              </p:cNvPr>
              <p:cNvGrpSpPr/>
              <p:nvPr/>
            </p:nvGrpSpPr>
            <p:grpSpPr>
              <a:xfrm>
                <a:off x="3778785" y="493486"/>
                <a:ext cx="4342594" cy="5987631"/>
                <a:chOff x="3778785" y="493486"/>
                <a:chExt cx="4342594" cy="5987631"/>
              </a:xfrm>
            </p:grpSpPr>
            <p:sp>
              <p:nvSpPr>
                <p:cNvPr id="203" name="Moon 202">
                  <a:extLst>
                    <a:ext uri="{FF2B5EF4-FFF2-40B4-BE49-F238E27FC236}">
                      <a16:creationId xmlns:a16="http://schemas.microsoft.com/office/drawing/2014/main" id="{7F60AFD4-DF69-4850-9308-3BF1155B31DC}"/>
                    </a:ext>
                  </a:extLst>
                </p:cNvPr>
                <p:cNvSpPr/>
                <p:nvPr/>
              </p:nvSpPr>
              <p:spPr>
                <a:xfrm rot="8777147">
                  <a:off x="6775778" y="590083"/>
                  <a:ext cx="405603" cy="1595182"/>
                </a:xfrm>
                <a:prstGeom prst="moon">
                  <a:avLst/>
                </a:pr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11">
                  <a:extLst>
                    <a:ext uri="{FF2B5EF4-FFF2-40B4-BE49-F238E27FC236}">
                      <a16:creationId xmlns:a16="http://schemas.microsoft.com/office/drawing/2014/main" id="{00F31515-7B5E-458B-8EF7-5C6F2ED850A4}"/>
                    </a:ext>
                  </a:extLst>
                </p:cNvPr>
                <p:cNvSpPr/>
                <p:nvPr/>
              </p:nvSpPr>
              <p:spPr>
                <a:xfrm>
                  <a:off x="5386024" y="4657233"/>
                  <a:ext cx="674823" cy="631304"/>
                </a:xfrm>
                <a:custGeom>
                  <a:avLst/>
                  <a:gdLst>
                    <a:gd name="connsiteX0" fmla="*/ 0 w 425738"/>
                    <a:gd name="connsiteY0" fmla="*/ 360792 h 721584"/>
                    <a:gd name="connsiteX1" fmla="*/ 212869 w 425738"/>
                    <a:gd name="connsiteY1" fmla="*/ 0 h 721584"/>
                    <a:gd name="connsiteX2" fmla="*/ 425738 w 425738"/>
                    <a:gd name="connsiteY2" fmla="*/ 360792 h 721584"/>
                    <a:gd name="connsiteX3" fmla="*/ 212869 w 425738"/>
                    <a:gd name="connsiteY3" fmla="*/ 721584 h 721584"/>
                    <a:gd name="connsiteX4" fmla="*/ 0 w 425738"/>
                    <a:gd name="connsiteY4" fmla="*/ 360792 h 721584"/>
                    <a:gd name="connsiteX0" fmla="*/ 375708 w 801446"/>
                    <a:gd name="connsiteY0" fmla="*/ 173352 h 534144"/>
                    <a:gd name="connsiteX1" fmla="*/ 22520 w 801446"/>
                    <a:gd name="connsiteY1" fmla="*/ 1246 h 534144"/>
                    <a:gd name="connsiteX2" fmla="*/ 801446 w 801446"/>
                    <a:gd name="connsiteY2" fmla="*/ 173352 h 534144"/>
                    <a:gd name="connsiteX3" fmla="*/ 588577 w 801446"/>
                    <a:gd name="connsiteY3" fmla="*/ 534144 h 534144"/>
                    <a:gd name="connsiteX4" fmla="*/ 375708 w 801446"/>
                    <a:gd name="connsiteY4" fmla="*/ 173352 h 534144"/>
                    <a:gd name="connsiteX0" fmla="*/ 374955 w 800693"/>
                    <a:gd name="connsiteY0" fmla="*/ 173352 h 577687"/>
                    <a:gd name="connsiteX1" fmla="*/ 21767 w 800693"/>
                    <a:gd name="connsiteY1" fmla="*/ 1246 h 577687"/>
                    <a:gd name="connsiteX2" fmla="*/ 800693 w 800693"/>
                    <a:gd name="connsiteY2" fmla="*/ 173352 h 577687"/>
                    <a:gd name="connsiteX3" fmla="*/ 486224 w 800693"/>
                    <a:gd name="connsiteY3" fmla="*/ 577687 h 577687"/>
                    <a:gd name="connsiteX4" fmla="*/ 374955 w 800693"/>
                    <a:gd name="connsiteY4" fmla="*/ 173352 h 577687"/>
                    <a:gd name="connsiteX0" fmla="*/ 357800 w 638396"/>
                    <a:gd name="connsiteY0" fmla="*/ 172161 h 576518"/>
                    <a:gd name="connsiteX1" fmla="*/ 4612 w 638396"/>
                    <a:gd name="connsiteY1" fmla="*/ 55 h 576518"/>
                    <a:gd name="connsiteX2" fmla="*/ 638396 w 638396"/>
                    <a:gd name="connsiteY2" fmla="*/ 186676 h 576518"/>
                    <a:gd name="connsiteX3" fmla="*/ 469069 w 638396"/>
                    <a:gd name="connsiteY3" fmla="*/ 576496 h 576518"/>
                    <a:gd name="connsiteX4" fmla="*/ 357800 w 638396"/>
                    <a:gd name="connsiteY4" fmla="*/ 172161 h 576518"/>
                    <a:gd name="connsiteX0" fmla="*/ 332691 w 613287"/>
                    <a:gd name="connsiteY0" fmla="*/ 99505 h 503862"/>
                    <a:gd name="connsiteX1" fmla="*/ 4903 w 613287"/>
                    <a:gd name="connsiteY1" fmla="*/ 35349 h 503862"/>
                    <a:gd name="connsiteX2" fmla="*/ 613287 w 613287"/>
                    <a:gd name="connsiteY2" fmla="*/ 114020 h 503862"/>
                    <a:gd name="connsiteX3" fmla="*/ 443960 w 613287"/>
                    <a:gd name="connsiteY3" fmla="*/ 503840 h 503862"/>
                    <a:gd name="connsiteX4" fmla="*/ 332691 w 613287"/>
                    <a:gd name="connsiteY4" fmla="*/ 99505 h 503862"/>
                    <a:gd name="connsiteX0" fmla="*/ 342997 w 623593"/>
                    <a:gd name="connsiteY0" fmla="*/ 210878 h 615235"/>
                    <a:gd name="connsiteX1" fmla="*/ 15209 w 623593"/>
                    <a:gd name="connsiteY1" fmla="*/ 146722 h 615235"/>
                    <a:gd name="connsiteX2" fmla="*/ 623593 w 623593"/>
                    <a:gd name="connsiteY2" fmla="*/ 225393 h 615235"/>
                    <a:gd name="connsiteX3" fmla="*/ 454266 w 623593"/>
                    <a:gd name="connsiteY3" fmla="*/ 615213 h 615235"/>
                    <a:gd name="connsiteX4" fmla="*/ 342997 w 623593"/>
                    <a:gd name="connsiteY4" fmla="*/ 210878 h 615235"/>
                    <a:gd name="connsiteX0" fmla="*/ 330570 w 611166"/>
                    <a:gd name="connsiteY0" fmla="*/ 140380 h 544737"/>
                    <a:gd name="connsiteX1" fmla="*/ 2782 w 611166"/>
                    <a:gd name="connsiteY1" fmla="*/ 76224 h 544737"/>
                    <a:gd name="connsiteX2" fmla="*/ 611166 w 611166"/>
                    <a:gd name="connsiteY2" fmla="*/ 154895 h 544737"/>
                    <a:gd name="connsiteX3" fmla="*/ 441839 w 611166"/>
                    <a:gd name="connsiteY3" fmla="*/ 544715 h 544737"/>
                    <a:gd name="connsiteX4" fmla="*/ 330570 w 611166"/>
                    <a:gd name="connsiteY4" fmla="*/ 140380 h 544737"/>
                    <a:gd name="connsiteX0" fmla="*/ 330570 w 611166"/>
                    <a:gd name="connsiteY0" fmla="*/ 205595 h 609952"/>
                    <a:gd name="connsiteX1" fmla="*/ 2782 w 611166"/>
                    <a:gd name="connsiteY1" fmla="*/ 141439 h 609952"/>
                    <a:gd name="connsiteX2" fmla="*/ 611166 w 611166"/>
                    <a:gd name="connsiteY2" fmla="*/ 220110 h 609952"/>
                    <a:gd name="connsiteX3" fmla="*/ 441839 w 611166"/>
                    <a:gd name="connsiteY3" fmla="*/ 609930 h 609952"/>
                    <a:gd name="connsiteX4" fmla="*/ 330570 w 611166"/>
                    <a:gd name="connsiteY4" fmla="*/ 205595 h 609952"/>
                    <a:gd name="connsiteX0" fmla="*/ 330570 w 611176"/>
                    <a:gd name="connsiteY0" fmla="*/ 205595 h 610514"/>
                    <a:gd name="connsiteX1" fmla="*/ 2782 w 611176"/>
                    <a:gd name="connsiteY1" fmla="*/ 141439 h 610514"/>
                    <a:gd name="connsiteX2" fmla="*/ 611166 w 611176"/>
                    <a:gd name="connsiteY2" fmla="*/ 220110 h 610514"/>
                    <a:gd name="connsiteX3" fmla="*/ 441839 w 611176"/>
                    <a:gd name="connsiteY3" fmla="*/ 609930 h 610514"/>
                    <a:gd name="connsiteX4" fmla="*/ 330570 w 611176"/>
                    <a:gd name="connsiteY4" fmla="*/ 205595 h 610514"/>
                    <a:gd name="connsiteX0" fmla="*/ 330570 w 666315"/>
                    <a:gd name="connsiteY0" fmla="*/ 205595 h 610514"/>
                    <a:gd name="connsiteX1" fmla="*/ 2782 w 666315"/>
                    <a:gd name="connsiteY1" fmla="*/ 141439 h 610514"/>
                    <a:gd name="connsiteX2" fmla="*/ 611166 w 666315"/>
                    <a:gd name="connsiteY2" fmla="*/ 220110 h 610514"/>
                    <a:gd name="connsiteX3" fmla="*/ 441839 w 666315"/>
                    <a:gd name="connsiteY3" fmla="*/ 609930 h 610514"/>
                    <a:gd name="connsiteX4" fmla="*/ 330570 w 666315"/>
                    <a:gd name="connsiteY4" fmla="*/ 205595 h 610514"/>
                    <a:gd name="connsiteX0" fmla="*/ 330570 w 680258"/>
                    <a:gd name="connsiteY0" fmla="*/ 205595 h 610514"/>
                    <a:gd name="connsiteX1" fmla="*/ 2782 w 680258"/>
                    <a:gd name="connsiteY1" fmla="*/ 141439 h 610514"/>
                    <a:gd name="connsiteX2" fmla="*/ 611166 w 680258"/>
                    <a:gd name="connsiteY2" fmla="*/ 220110 h 610514"/>
                    <a:gd name="connsiteX3" fmla="*/ 441839 w 680258"/>
                    <a:gd name="connsiteY3" fmla="*/ 609930 h 610514"/>
                    <a:gd name="connsiteX4" fmla="*/ 330570 w 680258"/>
                    <a:gd name="connsiteY4" fmla="*/ 205595 h 610514"/>
                    <a:gd name="connsiteX0" fmla="*/ 330319 w 680007"/>
                    <a:gd name="connsiteY0" fmla="*/ 205595 h 610536"/>
                    <a:gd name="connsiteX1" fmla="*/ 2531 w 680007"/>
                    <a:gd name="connsiteY1" fmla="*/ 141439 h 610536"/>
                    <a:gd name="connsiteX2" fmla="*/ 610915 w 680007"/>
                    <a:gd name="connsiteY2" fmla="*/ 220110 h 610536"/>
                    <a:gd name="connsiteX3" fmla="*/ 441588 w 680007"/>
                    <a:gd name="connsiteY3" fmla="*/ 609930 h 610536"/>
                    <a:gd name="connsiteX4" fmla="*/ 330319 w 680007"/>
                    <a:gd name="connsiteY4" fmla="*/ 205595 h 610536"/>
                    <a:gd name="connsiteX0" fmla="*/ 330515 w 680203"/>
                    <a:gd name="connsiteY0" fmla="*/ 205595 h 610514"/>
                    <a:gd name="connsiteX1" fmla="*/ 2727 w 680203"/>
                    <a:gd name="connsiteY1" fmla="*/ 141439 h 610514"/>
                    <a:gd name="connsiteX2" fmla="*/ 611111 w 680203"/>
                    <a:gd name="connsiteY2" fmla="*/ 220110 h 610514"/>
                    <a:gd name="connsiteX3" fmla="*/ 441784 w 680203"/>
                    <a:gd name="connsiteY3" fmla="*/ 609930 h 610514"/>
                    <a:gd name="connsiteX4" fmla="*/ 330515 w 680203"/>
                    <a:gd name="connsiteY4" fmla="*/ 205595 h 610514"/>
                    <a:gd name="connsiteX0" fmla="*/ 302425 w 665984"/>
                    <a:gd name="connsiteY0" fmla="*/ 205991 h 578596"/>
                    <a:gd name="connsiteX1" fmla="*/ 6387 w 665984"/>
                    <a:gd name="connsiteY1" fmla="*/ 110085 h 578596"/>
                    <a:gd name="connsiteX2" fmla="*/ 614771 w 665984"/>
                    <a:gd name="connsiteY2" fmla="*/ 188756 h 578596"/>
                    <a:gd name="connsiteX3" fmla="*/ 445444 w 665984"/>
                    <a:gd name="connsiteY3" fmla="*/ 578576 h 578596"/>
                    <a:gd name="connsiteX4" fmla="*/ 302425 w 665984"/>
                    <a:gd name="connsiteY4" fmla="*/ 205991 h 578596"/>
                    <a:gd name="connsiteX0" fmla="*/ 302550 w 666109"/>
                    <a:gd name="connsiteY0" fmla="*/ 205991 h 578596"/>
                    <a:gd name="connsiteX1" fmla="*/ 6512 w 666109"/>
                    <a:gd name="connsiteY1" fmla="*/ 110085 h 578596"/>
                    <a:gd name="connsiteX2" fmla="*/ 614896 w 666109"/>
                    <a:gd name="connsiteY2" fmla="*/ 188756 h 578596"/>
                    <a:gd name="connsiteX3" fmla="*/ 445569 w 666109"/>
                    <a:gd name="connsiteY3" fmla="*/ 578576 h 578596"/>
                    <a:gd name="connsiteX4" fmla="*/ 302550 w 666109"/>
                    <a:gd name="connsiteY4" fmla="*/ 205991 h 578596"/>
                    <a:gd name="connsiteX0" fmla="*/ 302550 w 679350"/>
                    <a:gd name="connsiteY0" fmla="*/ 205991 h 580177"/>
                    <a:gd name="connsiteX1" fmla="*/ 6512 w 679350"/>
                    <a:gd name="connsiteY1" fmla="*/ 110085 h 580177"/>
                    <a:gd name="connsiteX2" fmla="*/ 614896 w 679350"/>
                    <a:gd name="connsiteY2" fmla="*/ 188756 h 580177"/>
                    <a:gd name="connsiteX3" fmla="*/ 445569 w 679350"/>
                    <a:gd name="connsiteY3" fmla="*/ 578576 h 580177"/>
                    <a:gd name="connsiteX4" fmla="*/ 302550 w 679350"/>
                    <a:gd name="connsiteY4" fmla="*/ 205991 h 580177"/>
                    <a:gd name="connsiteX0" fmla="*/ 303960 w 680760"/>
                    <a:gd name="connsiteY0" fmla="*/ 236995 h 611181"/>
                    <a:gd name="connsiteX1" fmla="*/ 7922 w 680760"/>
                    <a:gd name="connsiteY1" fmla="*/ 141089 h 611181"/>
                    <a:gd name="connsiteX2" fmla="*/ 616306 w 680760"/>
                    <a:gd name="connsiteY2" fmla="*/ 219760 h 611181"/>
                    <a:gd name="connsiteX3" fmla="*/ 446979 w 680760"/>
                    <a:gd name="connsiteY3" fmla="*/ 609580 h 611181"/>
                    <a:gd name="connsiteX4" fmla="*/ 303960 w 680760"/>
                    <a:gd name="connsiteY4" fmla="*/ 236995 h 611181"/>
                    <a:gd name="connsiteX0" fmla="*/ 298023 w 674823"/>
                    <a:gd name="connsiteY0" fmla="*/ 218889 h 593075"/>
                    <a:gd name="connsiteX1" fmla="*/ 1985 w 674823"/>
                    <a:gd name="connsiteY1" fmla="*/ 122983 h 593075"/>
                    <a:gd name="connsiteX2" fmla="*/ 610369 w 674823"/>
                    <a:gd name="connsiteY2" fmla="*/ 201654 h 593075"/>
                    <a:gd name="connsiteX3" fmla="*/ 441042 w 674823"/>
                    <a:gd name="connsiteY3" fmla="*/ 591474 h 593075"/>
                    <a:gd name="connsiteX4" fmla="*/ 298023 w 674823"/>
                    <a:gd name="connsiteY4" fmla="*/ 218889 h 593075"/>
                    <a:gd name="connsiteX0" fmla="*/ 298023 w 674823"/>
                    <a:gd name="connsiteY0" fmla="*/ 257118 h 631304"/>
                    <a:gd name="connsiteX1" fmla="*/ 1985 w 674823"/>
                    <a:gd name="connsiteY1" fmla="*/ 161212 h 631304"/>
                    <a:gd name="connsiteX2" fmla="*/ 610369 w 674823"/>
                    <a:gd name="connsiteY2" fmla="*/ 239883 h 631304"/>
                    <a:gd name="connsiteX3" fmla="*/ 441042 w 674823"/>
                    <a:gd name="connsiteY3" fmla="*/ 629703 h 631304"/>
                    <a:gd name="connsiteX4" fmla="*/ 298023 w 674823"/>
                    <a:gd name="connsiteY4" fmla="*/ 257118 h 631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4823" h="631304">
                      <a:moveTo>
                        <a:pt x="298023" y="257118"/>
                      </a:moveTo>
                      <a:cubicBezTo>
                        <a:pt x="224847" y="179036"/>
                        <a:pt x="-24673" y="208535"/>
                        <a:pt x="1985" y="161212"/>
                      </a:cubicBezTo>
                      <a:cubicBezTo>
                        <a:pt x="28643" y="113889"/>
                        <a:pt x="375419" y="-219727"/>
                        <a:pt x="610369" y="239883"/>
                      </a:cubicBezTo>
                      <a:cubicBezTo>
                        <a:pt x="775469" y="432793"/>
                        <a:pt x="588350" y="652230"/>
                        <a:pt x="441042" y="629703"/>
                      </a:cubicBezTo>
                      <a:cubicBezTo>
                        <a:pt x="293734" y="607176"/>
                        <a:pt x="371199" y="335200"/>
                        <a:pt x="298023" y="257118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11">
                  <a:extLst>
                    <a:ext uri="{FF2B5EF4-FFF2-40B4-BE49-F238E27FC236}">
                      <a16:creationId xmlns:a16="http://schemas.microsoft.com/office/drawing/2014/main" id="{AF2E1B64-920B-4132-B288-2AF3534FDC4C}"/>
                    </a:ext>
                  </a:extLst>
                </p:cNvPr>
                <p:cNvSpPr/>
                <p:nvPr/>
              </p:nvSpPr>
              <p:spPr>
                <a:xfrm>
                  <a:off x="5102838" y="4678105"/>
                  <a:ext cx="674823" cy="631304"/>
                </a:xfrm>
                <a:custGeom>
                  <a:avLst/>
                  <a:gdLst>
                    <a:gd name="connsiteX0" fmla="*/ 0 w 425738"/>
                    <a:gd name="connsiteY0" fmla="*/ 360792 h 721584"/>
                    <a:gd name="connsiteX1" fmla="*/ 212869 w 425738"/>
                    <a:gd name="connsiteY1" fmla="*/ 0 h 721584"/>
                    <a:gd name="connsiteX2" fmla="*/ 425738 w 425738"/>
                    <a:gd name="connsiteY2" fmla="*/ 360792 h 721584"/>
                    <a:gd name="connsiteX3" fmla="*/ 212869 w 425738"/>
                    <a:gd name="connsiteY3" fmla="*/ 721584 h 721584"/>
                    <a:gd name="connsiteX4" fmla="*/ 0 w 425738"/>
                    <a:gd name="connsiteY4" fmla="*/ 360792 h 721584"/>
                    <a:gd name="connsiteX0" fmla="*/ 375708 w 801446"/>
                    <a:gd name="connsiteY0" fmla="*/ 173352 h 534144"/>
                    <a:gd name="connsiteX1" fmla="*/ 22520 w 801446"/>
                    <a:gd name="connsiteY1" fmla="*/ 1246 h 534144"/>
                    <a:gd name="connsiteX2" fmla="*/ 801446 w 801446"/>
                    <a:gd name="connsiteY2" fmla="*/ 173352 h 534144"/>
                    <a:gd name="connsiteX3" fmla="*/ 588577 w 801446"/>
                    <a:gd name="connsiteY3" fmla="*/ 534144 h 534144"/>
                    <a:gd name="connsiteX4" fmla="*/ 375708 w 801446"/>
                    <a:gd name="connsiteY4" fmla="*/ 173352 h 534144"/>
                    <a:gd name="connsiteX0" fmla="*/ 374955 w 800693"/>
                    <a:gd name="connsiteY0" fmla="*/ 173352 h 577687"/>
                    <a:gd name="connsiteX1" fmla="*/ 21767 w 800693"/>
                    <a:gd name="connsiteY1" fmla="*/ 1246 h 577687"/>
                    <a:gd name="connsiteX2" fmla="*/ 800693 w 800693"/>
                    <a:gd name="connsiteY2" fmla="*/ 173352 h 577687"/>
                    <a:gd name="connsiteX3" fmla="*/ 486224 w 800693"/>
                    <a:gd name="connsiteY3" fmla="*/ 577687 h 577687"/>
                    <a:gd name="connsiteX4" fmla="*/ 374955 w 800693"/>
                    <a:gd name="connsiteY4" fmla="*/ 173352 h 577687"/>
                    <a:gd name="connsiteX0" fmla="*/ 357800 w 638396"/>
                    <a:gd name="connsiteY0" fmla="*/ 172161 h 576518"/>
                    <a:gd name="connsiteX1" fmla="*/ 4612 w 638396"/>
                    <a:gd name="connsiteY1" fmla="*/ 55 h 576518"/>
                    <a:gd name="connsiteX2" fmla="*/ 638396 w 638396"/>
                    <a:gd name="connsiteY2" fmla="*/ 186676 h 576518"/>
                    <a:gd name="connsiteX3" fmla="*/ 469069 w 638396"/>
                    <a:gd name="connsiteY3" fmla="*/ 576496 h 576518"/>
                    <a:gd name="connsiteX4" fmla="*/ 357800 w 638396"/>
                    <a:gd name="connsiteY4" fmla="*/ 172161 h 576518"/>
                    <a:gd name="connsiteX0" fmla="*/ 332691 w 613287"/>
                    <a:gd name="connsiteY0" fmla="*/ 99505 h 503862"/>
                    <a:gd name="connsiteX1" fmla="*/ 4903 w 613287"/>
                    <a:gd name="connsiteY1" fmla="*/ 35349 h 503862"/>
                    <a:gd name="connsiteX2" fmla="*/ 613287 w 613287"/>
                    <a:gd name="connsiteY2" fmla="*/ 114020 h 503862"/>
                    <a:gd name="connsiteX3" fmla="*/ 443960 w 613287"/>
                    <a:gd name="connsiteY3" fmla="*/ 503840 h 503862"/>
                    <a:gd name="connsiteX4" fmla="*/ 332691 w 613287"/>
                    <a:gd name="connsiteY4" fmla="*/ 99505 h 503862"/>
                    <a:gd name="connsiteX0" fmla="*/ 342997 w 623593"/>
                    <a:gd name="connsiteY0" fmla="*/ 210878 h 615235"/>
                    <a:gd name="connsiteX1" fmla="*/ 15209 w 623593"/>
                    <a:gd name="connsiteY1" fmla="*/ 146722 h 615235"/>
                    <a:gd name="connsiteX2" fmla="*/ 623593 w 623593"/>
                    <a:gd name="connsiteY2" fmla="*/ 225393 h 615235"/>
                    <a:gd name="connsiteX3" fmla="*/ 454266 w 623593"/>
                    <a:gd name="connsiteY3" fmla="*/ 615213 h 615235"/>
                    <a:gd name="connsiteX4" fmla="*/ 342997 w 623593"/>
                    <a:gd name="connsiteY4" fmla="*/ 210878 h 615235"/>
                    <a:gd name="connsiteX0" fmla="*/ 330570 w 611166"/>
                    <a:gd name="connsiteY0" fmla="*/ 140380 h 544737"/>
                    <a:gd name="connsiteX1" fmla="*/ 2782 w 611166"/>
                    <a:gd name="connsiteY1" fmla="*/ 76224 h 544737"/>
                    <a:gd name="connsiteX2" fmla="*/ 611166 w 611166"/>
                    <a:gd name="connsiteY2" fmla="*/ 154895 h 544737"/>
                    <a:gd name="connsiteX3" fmla="*/ 441839 w 611166"/>
                    <a:gd name="connsiteY3" fmla="*/ 544715 h 544737"/>
                    <a:gd name="connsiteX4" fmla="*/ 330570 w 611166"/>
                    <a:gd name="connsiteY4" fmla="*/ 140380 h 544737"/>
                    <a:gd name="connsiteX0" fmla="*/ 330570 w 611166"/>
                    <a:gd name="connsiteY0" fmla="*/ 205595 h 609952"/>
                    <a:gd name="connsiteX1" fmla="*/ 2782 w 611166"/>
                    <a:gd name="connsiteY1" fmla="*/ 141439 h 609952"/>
                    <a:gd name="connsiteX2" fmla="*/ 611166 w 611166"/>
                    <a:gd name="connsiteY2" fmla="*/ 220110 h 609952"/>
                    <a:gd name="connsiteX3" fmla="*/ 441839 w 611166"/>
                    <a:gd name="connsiteY3" fmla="*/ 609930 h 609952"/>
                    <a:gd name="connsiteX4" fmla="*/ 330570 w 611166"/>
                    <a:gd name="connsiteY4" fmla="*/ 205595 h 609952"/>
                    <a:gd name="connsiteX0" fmla="*/ 330570 w 611176"/>
                    <a:gd name="connsiteY0" fmla="*/ 205595 h 610514"/>
                    <a:gd name="connsiteX1" fmla="*/ 2782 w 611176"/>
                    <a:gd name="connsiteY1" fmla="*/ 141439 h 610514"/>
                    <a:gd name="connsiteX2" fmla="*/ 611166 w 611176"/>
                    <a:gd name="connsiteY2" fmla="*/ 220110 h 610514"/>
                    <a:gd name="connsiteX3" fmla="*/ 441839 w 611176"/>
                    <a:gd name="connsiteY3" fmla="*/ 609930 h 610514"/>
                    <a:gd name="connsiteX4" fmla="*/ 330570 w 611176"/>
                    <a:gd name="connsiteY4" fmla="*/ 205595 h 610514"/>
                    <a:gd name="connsiteX0" fmla="*/ 330570 w 666315"/>
                    <a:gd name="connsiteY0" fmla="*/ 205595 h 610514"/>
                    <a:gd name="connsiteX1" fmla="*/ 2782 w 666315"/>
                    <a:gd name="connsiteY1" fmla="*/ 141439 h 610514"/>
                    <a:gd name="connsiteX2" fmla="*/ 611166 w 666315"/>
                    <a:gd name="connsiteY2" fmla="*/ 220110 h 610514"/>
                    <a:gd name="connsiteX3" fmla="*/ 441839 w 666315"/>
                    <a:gd name="connsiteY3" fmla="*/ 609930 h 610514"/>
                    <a:gd name="connsiteX4" fmla="*/ 330570 w 666315"/>
                    <a:gd name="connsiteY4" fmla="*/ 205595 h 610514"/>
                    <a:gd name="connsiteX0" fmla="*/ 330570 w 680258"/>
                    <a:gd name="connsiteY0" fmla="*/ 205595 h 610514"/>
                    <a:gd name="connsiteX1" fmla="*/ 2782 w 680258"/>
                    <a:gd name="connsiteY1" fmla="*/ 141439 h 610514"/>
                    <a:gd name="connsiteX2" fmla="*/ 611166 w 680258"/>
                    <a:gd name="connsiteY2" fmla="*/ 220110 h 610514"/>
                    <a:gd name="connsiteX3" fmla="*/ 441839 w 680258"/>
                    <a:gd name="connsiteY3" fmla="*/ 609930 h 610514"/>
                    <a:gd name="connsiteX4" fmla="*/ 330570 w 680258"/>
                    <a:gd name="connsiteY4" fmla="*/ 205595 h 610514"/>
                    <a:gd name="connsiteX0" fmla="*/ 330319 w 680007"/>
                    <a:gd name="connsiteY0" fmla="*/ 205595 h 610536"/>
                    <a:gd name="connsiteX1" fmla="*/ 2531 w 680007"/>
                    <a:gd name="connsiteY1" fmla="*/ 141439 h 610536"/>
                    <a:gd name="connsiteX2" fmla="*/ 610915 w 680007"/>
                    <a:gd name="connsiteY2" fmla="*/ 220110 h 610536"/>
                    <a:gd name="connsiteX3" fmla="*/ 441588 w 680007"/>
                    <a:gd name="connsiteY3" fmla="*/ 609930 h 610536"/>
                    <a:gd name="connsiteX4" fmla="*/ 330319 w 680007"/>
                    <a:gd name="connsiteY4" fmla="*/ 205595 h 610536"/>
                    <a:gd name="connsiteX0" fmla="*/ 330515 w 680203"/>
                    <a:gd name="connsiteY0" fmla="*/ 205595 h 610514"/>
                    <a:gd name="connsiteX1" fmla="*/ 2727 w 680203"/>
                    <a:gd name="connsiteY1" fmla="*/ 141439 h 610514"/>
                    <a:gd name="connsiteX2" fmla="*/ 611111 w 680203"/>
                    <a:gd name="connsiteY2" fmla="*/ 220110 h 610514"/>
                    <a:gd name="connsiteX3" fmla="*/ 441784 w 680203"/>
                    <a:gd name="connsiteY3" fmla="*/ 609930 h 610514"/>
                    <a:gd name="connsiteX4" fmla="*/ 330515 w 680203"/>
                    <a:gd name="connsiteY4" fmla="*/ 205595 h 610514"/>
                    <a:gd name="connsiteX0" fmla="*/ 302425 w 665984"/>
                    <a:gd name="connsiteY0" fmla="*/ 205991 h 578596"/>
                    <a:gd name="connsiteX1" fmla="*/ 6387 w 665984"/>
                    <a:gd name="connsiteY1" fmla="*/ 110085 h 578596"/>
                    <a:gd name="connsiteX2" fmla="*/ 614771 w 665984"/>
                    <a:gd name="connsiteY2" fmla="*/ 188756 h 578596"/>
                    <a:gd name="connsiteX3" fmla="*/ 445444 w 665984"/>
                    <a:gd name="connsiteY3" fmla="*/ 578576 h 578596"/>
                    <a:gd name="connsiteX4" fmla="*/ 302425 w 665984"/>
                    <a:gd name="connsiteY4" fmla="*/ 205991 h 578596"/>
                    <a:gd name="connsiteX0" fmla="*/ 302550 w 666109"/>
                    <a:gd name="connsiteY0" fmla="*/ 205991 h 578596"/>
                    <a:gd name="connsiteX1" fmla="*/ 6512 w 666109"/>
                    <a:gd name="connsiteY1" fmla="*/ 110085 h 578596"/>
                    <a:gd name="connsiteX2" fmla="*/ 614896 w 666109"/>
                    <a:gd name="connsiteY2" fmla="*/ 188756 h 578596"/>
                    <a:gd name="connsiteX3" fmla="*/ 445569 w 666109"/>
                    <a:gd name="connsiteY3" fmla="*/ 578576 h 578596"/>
                    <a:gd name="connsiteX4" fmla="*/ 302550 w 666109"/>
                    <a:gd name="connsiteY4" fmla="*/ 205991 h 578596"/>
                    <a:gd name="connsiteX0" fmla="*/ 302550 w 679350"/>
                    <a:gd name="connsiteY0" fmla="*/ 205991 h 580177"/>
                    <a:gd name="connsiteX1" fmla="*/ 6512 w 679350"/>
                    <a:gd name="connsiteY1" fmla="*/ 110085 h 580177"/>
                    <a:gd name="connsiteX2" fmla="*/ 614896 w 679350"/>
                    <a:gd name="connsiteY2" fmla="*/ 188756 h 580177"/>
                    <a:gd name="connsiteX3" fmla="*/ 445569 w 679350"/>
                    <a:gd name="connsiteY3" fmla="*/ 578576 h 580177"/>
                    <a:gd name="connsiteX4" fmla="*/ 302550 w 679350"/>
                    <a:gd name="connsiteY4" fmla="*/ 205991 h 580177"/>
                    <a:gd name="connsiteX0" fmla="*/ 303960 w 680760"/>
                    <a:gd name="connsiteY0" fmla="*/ 236995 h 611181"/>
                    <a:gd name="connsiteX1" fmla="*/ 7922 w 680760"/>
                    <a:gd name="connsiteY1" fmla="*/ 141089 h 611181"/>
                    <a:gd name="connsiteX2" fmla="*/ 616306 w 680760"/>
                    <a:gd name="connsiteY2" fmla="*/ 219760 h 611181"/>
                    <a:gd name="connsiteX3" fmla="*/ 446979 w 680760"/>
                    <a:gd name="connsiteY3" fmla="*/ 609580 h 611181"/>
                    <a:gd name="connsiteX4" fmla="*/ 303960 w 680760"/>
                    <a:gd name="connsiteY4" fmla="*/ 236995 h 611181"/>
                    <a:gd name="connsiteX0" fmla="*/ 298023 w 674823"/>
                    <a:gd name="connsiteY0" fmla="*/ 218889 h 593075"/>
                    <a:gd name="connsiteX1" fmla="*/ 1985 w 674823"/>
                    <a:gd name="connsiteY1" fmla="*/ 122983 h 593075"/>
                    <a:gd name="connsiteX2" fmla="*/ 610369 w 674823"/>
                    <a:gd name="connsiteY2" fmla="*/ 201654 h 593075"/>
                    <a:gd name="connsiteX3" fmla="*/ 441042 w 674823"/>
                    <a:gd name="connsiteY3" fmla="*/ 591474 h 593075"/>
                    <a:gd name="connsiteX4" fmla="*/ 298023 w 674823"/>
                    <a:gd name="connsiteY4" fmla="*/ 218889 h 593075"/>
                    <a:gd name="connsiteX0" fmla="*/ 298023 w 674823"/>
                    <a:gd name="connsiteY0" fmla="*/ 257118 h 631304"/>
                    <a:gd name="connsiteX1" fmla="*/ 1985 w 674823"/>
                    <a:gd name="connsiteY1" fmla="*/ 161212 h 631304"/>
                    <a:gd name="connsiteX2" fmla="*/ 610369 w 674823"/>
                    <a:gd name="connsiteY2" fmla="*/ 239883 h 631304"/>
                    <a:gd name="connsiteX3" fmla="*/ 441042 w 674823"/>
                    <a:gd name="connsiteY3" fmla="*/ 629703 h 631304"/>
                    <a:gd name="connsiteX4" fmla="*/ 298023 w 674823"/>
                    <a:gd name="connsiteY4" fmla="*/ 257118 h 631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4823" h="631304">
                      <a:moveTo>
                        <a:pt x="298023" y="257118"/>
                      </a:moveTo>
                      <a:cubicBezTo>
                        <a:pt x="224847" y="179036"/>
                        <a:pt x="-24673" y="208535"/>
                        <a:pt x="1985" y="161212"/>
                      </a:cubicBezTo>
                      <a:cubicBezTo>
                        <a:pt x="28643" y="113889"/>
                        <a:pt x="375419" y="-219727"/>
                        <a:pt x="610369" y="239883"/>
                      </a:cubicBezTo>
                      <a:cubicBezTo>
                        <a:pt x="775469" y="432793"/>
                        <a:pt x="588350" y="652230"/>
                        <a:pt x="441042" y="629703"/>
                      </a:cubicBezTo>
                      <a:cubicBezTo>
                        <a:pt x="293734" y="607176"/>
                        <a:pt x="371199" y="335200"/>
                        <a:pt x="298023" y="257118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158B9A6C-F475-4CDF-A43C-E729911727FE}"/>
                    </a:ext>
                  </a:extLst>
                </p:cNvPr>
                <p:cNvSpPr/>
                <p:nvPr/>
              </p:nvSpPr>
              <p:spPr>
                <a:xfrm rot="20139439">
                  <a:off x="4971847" y="2190289"/>
                  <a:ext cx="2055156" cy="3116157"/>
                </a:xfrm>
                <a:prstGeom prst="ellipse">
                  <a:avLst/>
                </a:pr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7">
                  <a:extLst>
                    <a:ext uri="{FF2B5EF4-FFF2-40B4-BE49-F238E27FC236}">
                      <a16:creationId xmlns:a16="http://schemas.microsoft.com/office/drawing/2014/main" id="{BC62D63F-2946-4232-BC3F-EA627D45BD39}"/>
                    </a:ext>
                  </a:extLst>
                </p:cNvPr>
                <p:cNvSpPr/>
                <p:nvPr/>
              </p:nvSpPr>
              <p:spPr>
                <a:xfrm rot="19800066">
                  <a:off x="5828314" y="3262852"/>
                  <a:ext cx="1441963" cy="985351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67116 w 1187069"/>
                    <a:gd name="connsiteY0" fmla="*/ 0 h 548620"/>
                    <a:gd name="connsiteX1" fmla="*/ 986289 w 1187069"/>
                    <a:gd name="connsiteY1" fmla="*/ 11429 h 548620"/>
                    <a:gd name="connsiteX2" fmla="*/ 534445 w 1187069"/>
                    <a:gd name="connsiteY2" fmla="*/ 440982 h 548620"/>
                    <a:gd name="connsiteX3" fmla="*/ 167116 w 1187069"/>
                    <a:gd name="connsiteY3" fmla="*/ 0 h 548620"/>
                    <a:gd name="connsiteX0" fmla="*/ 133778 w 1223918"/>
                    <a:gd name="connsiteY0" fmla="*/ 3569 h 539162"/>
                    <a:gd name="connsiteX1" fmla="*/ 1023138 w 1223918"/>
                    <a:gd name="connsiteY1" fmla="*/ 0 h 539162"/>
                    <a:gd name="connsiteX2" fmla="*/ 571294 w 1223918"/>
                    <a:gd name="connsiteY2" fmla="*/ 429553 h 539162"/>
                    <a:gd name="connsiteX3" fmla="*/ 133778 w 1223918"/>
                    <a:gd name="connsiteY3" fmla="*/ 3569 h 539162"/>
                    <a:gd name="connsiteX0" fmla="*/ 133778 w 1286784"/>
                    <a:gd name="connsiteY0" fmla="*/ 23780 h 559373"/>
                    <a:gd name="connsiteX1" fmla="*/ 1145416 w 1286784"/>
                    <a:gd name="connsiteY1" fmla="*/ 0 h 559373"/>
                    <a:gd name="connsiteX2" fmla="*/ 571294 w 1286784"/>
                    <a:gd name="connsiteY2" fmla="*/ 449764 h 559373"/>
                    <a:gd name="connsiteX3" fmla="*/ 133778 w 1286784"/>
                    <a:gd name="connsiteY3" fmla="*/ 23780 h 559373"/>
                    <a:gd name="connsiteX0" fmla="*/ 133778 w 1245744"/>
                    <a:gd name="connsiteY0" fmla="*/ 23780 h 559373"/>
                    <a:gd name="connsiteX1" fmla="*/ 1145416 w 1245744"/>
                    <a:gd name="connsiteY1" fmla="*/ 0 h 559373"/>
                    <a:gd name="connsiteX2" fmla="*/ 571294 w 1245744"/>
                    <a:gd name="connsiteY2" fmla="*/ 449764 h 559373"/>
                    <a:gd name="connsiteX3" fmla="*/ 133778 w 1245744"/>
                    <a:gd name="connsiteY3" fmla="*/ 23780 h 559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5744" h="559373">
                      <a:moveTo>
                        <a:pt x="133778" y="23780"/>
                      </a:moveTo>
                      <a:lnTo>
                        <a:pt x="1145416" y="0"/>
                      </a:lnTo>
                      <a:cubicBezTo>
                        <a:pt x="1220771" y="112110"/>
                        <a:pt x="1506806" y="688102"/>
                        <a:pt x="571294" y="449764"/>
                      </a:cubicBezTo>
                      <a:cubicBezTo>
                        <a:pt x="-268724" y="789120"/>
                        <a:pt x="38408" y="253040"/>
                        <a:pt x="133778" y="2378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6">
                  <a:extLst>
                    <a:ext uri="{FF2B5EF4-FFF2-40B4-BE49-F238E27FC236}">
                      <a16:creationId xmlns:a16="http://schemas.microsoft.com/office/drawing/2014/main" id="{4342EB1B-49CF-4D32-8F22-6E19078D8F56}"/>
                    </a:ext>
                  </a:extLst>
                </p:cNvPr>
                <p:cNvSpPr/>
                <p:nvPr/>
              </p:nvSpPr>
              <p:spPr>
                <a:xfrm rot="19112148">
                  <a:off x="6225863" y="3695989"/>
                  <a:ext cx="1205480" cy="2692656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98346" h="2692656">
                      <a:moveTo>
                        <a:pt x="2713830" y="89530"/>
                      </a:moveTo>
                      <a:lnTo>
                        <a:pt x="3598345" y="0"/>
                      </a:lnTo>
                      <a:cubicBezTo>
                        <a:pt x="3598740" y="592918"/>
                        <a:pt x="2737906" y="1821252"/>
                        <a:pt x="604768" y="2692656"/>
                      </a:cubicBezTo>
                      <a:cubicBezTo>
                        <a:pt x="-1250290" y="1594045"/>
                        <a:pt x="1656520" y="1310331"/>
                        <a:pt x="2713830" y="8953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6">
                  <a:extLst>
                    <a:ext uri="{FF2B5EF4-FFF2-40B4-BE49-F238E27FC236}">
                      <a16:creationId xmlns:a16="http://schemas.microsoft.com/office/drawing/2014/main" id="{F8F1B222-F509-4EF1-8BDA-8A1943BA76D3}"/>
                    </a:ext>
                  </a:extLst>
                </p:cNvPr>
                <p:cNvSpPr/>
                <p:nvPr/>
              </p:nvSpPr>
              <p:spPr>
                <a:xfrm rot="21027340" flipH="1">
                  <a:off x="6867515" y="3511757"/>
                  <a:ext cx="1253864" cy="2610471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3181650 w 4066166"/>
                    <a:gd name="connsiteY0" fmla="*/ 89530 h 2626099"/>
                    <a:gd name="connsiteX1" fmla="*/ 4066165 w 4066166"/>
                    <a:gd name="connsiteY1" fmla="*/ 0 h 2626099"/>
                    <a:gd name="connsiteX2" fmla="*/ 539444 w 4066166"/>
                    <a:gd name="connsiteY2" fmla="*/ 2626099 h 2626099"/>
                    <a:gd name="connsiteX3" fmla="*/ 3181650 w 4066166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923255 w 3807771"/>
                    <a:gd name="connsiteY0" fmla="*/ 89530 h 2610471"/>
                    <a:gd name="connsiteX1" fmla="*/ 3807770 w 3807771"/>
                    <a:gd name="connsiteY1" fmla="*/ 0 h 2610471"/>
                    <a:gd name="connsiteX2" fmla="*/ 215543 w 3807771"/>
                    <a:gd name="connsiteY2" fmla="*/ 2610471 h 2610471"/>
                    <a:gd name="connsiteX3" fmla="*/ 2923255 w 3807771"/>
                    <a:gd name="connsiteY3" fmla="*/ 89530 h 2610471"/>
                    <a:gd name="connsiteX0" fmla="*/ 2851624 w 3736140"/>
                    <a:gd name="connsiteY0" fmla="*/ 89530 h 2610471"/>
                    <a:gd name="connsiteX1" fmla="*/ 3736139 w 3736140"/>
                    <a:gd name="connsiteY1" fmla="*/ 0 h 2610471"/>
                    <a:gd name="connsiteX2" fmla="*/ 143912 w 3736140"/>
                    <a:gd name="connsiteY2" fmla="*/ 2610471 h 2610471"/>
                    <a:gd name="connsiteX3" fmla="*/ 2851624 w 3736140"/>
                    <a:gd name="connsiteY3" fmla="*/ 89530 h 2610471"/>
                    <a:gd name="connsiteX0" fmla="*/ 2858257 w 3742773"/>
                    <a:gd name="connsiteY0" fmla="*/ 89530 h 2610471"/>
                    <a:gd name="connsiteX1" fmla="*/ 3742772 w 3742773"/>
                    <a:gd name="connsiteY1" fmla="*/ 0 h 2610471"/>
                    <a:gd name="connsiteX2" fmla="*/ 150545 w 3742773"/>
                    <a:gd name="connsiteY2" fmla="*/ 2610471 h 2610471"/>
                    <a:gd name="connsiteX3" fmla="*/ 2858257 w 3742773"/>
                    <a:gd name="connsiteY3" fmla="*/ 89530 h 2610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2773" h="2610471">
                      <a:moveTo>
                        <a:pt x="2858257" y="89530"/>
                      </a:moveTo>
                      <a:lnTo>
                        <a:pt x="3742772" y="0"/>
                      </a:lnTo>
                      <a:cubicBezTo>
                        <a:pt x="3743167" y="592918"/>
                        <a:pt x="2708309" y="1934079"/>
                        <a:pt x="150545" y="2610471"/>
                      </a:cubicBezTo>
                      <a:cubicBezTo>
                        <a:pt x="-603655" y="1713856"/>
                        <a:pt x="1660173" y="1183038"/>
                        <a:pt x="2858257" y="8953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6">
                  <a:extLst>
                    <a:ext uri="{FF2B5EF4-FFF2-40B4-BE49-F238E27FC236}">
                      <a16:creationId xmlns:a16="http://schemas.microsoft.com/office/drawing/2014/main" id="{E693C08D-CB32-48CF-AEFD-2A444455B59F}"/>
                    </a:ext>
                  </a:extLst>
                </p:cNvPr>
                <p:cNvSpPr/>
                <p:nvPr/>
              </p:nvSpPr>
              <p:spPr>
                <a:xfrm rot="21027340" flipH="1">
                  <a:off x="6831683" y="3837537"/>
                  <a:ext cx="1010768" cy="2643580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3181650 w 4066166"/>
                    <a:gd name="connsiteY0" fmla="*/ 89530 h 2626099"/>
                    <a:gd name="connsiteX1" fmla="*/ 4066165 w 4066166"/>
                    <a:gd name="connsiteY1" fmla="*/ 0 h 2626099"/>
                    <a:gd name="connsiteX2" fmla="*/ 539444 w 4066166"/>
                    <a:gd name="connsiteY2" fmla="*/ 2626099 h 2626099"/>
                    <a:gd name="connsiteX3" fmla="*/ 3181650 w 4066166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923255 w 3807771"/>
                    <a:gd name="connsiteY0" fmla="*/ 89530 h 2610471"/>
                    <a:gd name="connsiteX1" fmla="*/ 3807770 w 3807771"/>
                    <a:gd name="connsiteY1" fmla="*/ 0 h 2610471"/>
                    <a:gd name="connsiteX2" fmla="*/ 215543 w 3807771"/>
                    <a:gd name="connsiteY2" fmla="*/ 2610471 h 2610471"/>
                    <a:gd name="connsiteX3" fmla="*/ 2923255 w 3807771"/>
                    <a:gd name="connsiteY3" fmla="*/ 89530 h 2610471"/>
                    <a:gd name="connsiteX0" fmla="*/ 2851624 w 3736140"/>
                    <a:gd name="connsiteY0" fmla="*/ 89530 h 2610471"/>
                    <a:gd name="connsiteX1" fmla="*/ 3736139 w 3736140"/>
                    <a:gd name="connsiteY1" fmla="*/ 0 h 2610471"/>
                    <a:gd name="connsiteX2" fmla="*/ 143912 w 3736140"/>
                    <a:gd name="connsiteY2" fmla="*/ 2610471 h 2610471"/>
                    <a:gd name="connsiteX3" fmla="*/ 2851624 w 3736140"/>
                    <a:gd name="connsiteY3" fmla="*/ 89530 h 2610471"/>
                    <a:gd name="connsiteX0" fmla="*/ 2858257 w 3742773"/>
                    <a:gd name="connsiteY0" fmla="*/ 89530 h 2610471"/>
                    <a:gd name="connsiteX1" fmla="*/ 3742772 w 3742773"/>
                    <a:gd name="connsiteY1" fmla="*/ 0 h 2610471"/>
                    <a:gd name="connsiteX2" fmla="*/ 150545 w 3742773"/>
                    <a:gd name="connsiteY2" fmla="*/ 2610471 h 2610471"/>
                    <a:gd name="connsiteX3" fmla="*/ 2858257 w 3742773"/>
                    <a:gd name="connsiteY3" fmla="*/ 89530 h 2610471"/>
                    <a:gd name="connsiteX0" fmla="*/ 1813933 w 3836364"/>
                    <a:gd name="connsiteY0" fmla="*/ 0 h 2643580"/>
                    <a:gd name="connsiteX1" fmla="*/ 3836363 w 3836364"/>
                    <a:gd name="connsiteY1" fmla="*/ 33109 h 2643580"/>
                    <a:gd name="connsiteX2" fmla="*/ 244136 w 3836364"/>
                    <a:gd name="connsiteY2" fmla="*/ 2643580 h 2643580"/>
                    <a:gd name="connsiteX3" fmla="*/ 1813933 w 3836364"/>
                    <a:gd name="connsiteY3" fmla="*/ 0 h 2643580"/>
                    <a:gd name="connsiteX0" fmla="*/ 1813933 w 2745741"/>
                    <a:gd name="connsiteY0" fmla="*/ 0 h 2643580"/>
                    <a:gd name="connsiteX1" fmla="*/ 2745594 w 2745741"/>
                    <a:gd name="connsiteY1" fmla="*/ 4402 h 2643580"/>
                    <a:gd name="connsiteX2" fmla="*/ 244136 w 2745741"/>
                    <a:gd name="connsiteY2" fmla="*/ 2643580 h 2643580"/>
                    <a:gd name="connsiteX3" fmla="*/ 1813933 w 2745741"/>
                    <a:gd name="connsiteY3" fmla="*/ 0 h 2643580"/>
                    <a:gd name="connsiteX0" fmla="*/ 2085325 w 3017133"/>
                    <a:gd name="connsiteY0" fmla="*/ 0 h 2643580"/>
                    <a:gd name="connsiteX1" fmla="*/ 3016986 w 3017133"/>
                    <a:gd name="connsiteY1" fmla="*/ 4402 h 2643580"/>
                    <a:gd name="connsiteX2" fmla="*/ 515528 w 3017133"/>
                    <a:gd name="connsiteY2" fmla="*/ 2643580 h 2643580"/>
                    <a:gd name="connsiteX3" fmla="*/ 2085325 w 3017133"/>
                    <a:gd name="connsiteY3" fmla="*/ 0 h 2643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7133" h="2643580">
                      <a:moveTo>
                        <a:pt x="2085325" y="0"/>
                      </a:moveTo>
                      <a:lnTo>
                        <a:pt x="3016986" y="4402"/>
                      </a:lnTo>
                      <a:cubicBezTo>
                        <a:pt x="3017381" y="597320"/>
                        <a:pt x="3073292" y="1967188"/>
                        <a:pt x="515528" y="2643580"/>
                      </a:cubicBezTo>
                      <a:cubicBezTo>
                        <a:pt x="-886617" y="1796341"/>
                        <a:pt x="887241" y="1093508"/>
                        <a:pt x="2085325" y="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6">
                  <a:extLst>
                    <a:ext uri="{FF2B5EF4-FFF2-40B4-BE49-F238E27FC236}">
                      <a16:creationId xmlns:a16="http://schemas.microsoft.com/office/drawing/2014/main" id="{381A9F4F-847D-4615-8802-60BC79A185A5}"/>
                    </a:ext>
                  </a:extLst>
                </p:cNvPr>
                <p:cNvSpPr/>
                <p:nvPr/>
              </p:nvSpPr>
              <p:spPr>
                <a:xfrm rot="19221806">
                  <a:off x="5857564" y="2447221"/>
                  <a:ext cx="1498722" cy="2858153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98722" h="2858153">
                      <a:moveTo>
                        <a:pt x="832705" y="0"/>
                      </a:moveTo>
                      <a:lnTo>
                        <a:pt x="1304018" y="0"/>
                      </a:lnTo>
                      <a:cubicBezTo>
                        <a:pt x="1304413" y="592918"/>
                        <a:pt x="2080899" y="1670393"/>
                        <a:pt x="529821" y="2858153"/>
                      </a:cubicBezTo>
                      <a:cubicBezTo>
                        <a:pt x="-519281" y="1760854"/>
                        <a:pt x="209344" y="806936"/>
                        <a:pt x="832705" y="0"/>
                      </a:cubicBezTo>
                      <a:close/>
                    </a:path>
                  </a:pathLst>
                </a:cu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Isosceles Triangle 8">
                  <a:extLst>
                    <a:ext uri="{FF2B5EF4-FFF2-40B4-BE49-F238E27FC236}">
                      <a16:creationId xmlns:a16="http://schemas.microsoft.com/office/drawing/2014/main" id="{89DB082E-3957-4460-9FB6-92A79D508199}"/>
                    </a:ext>
                  </a:extLst>
                </p:cNvPr>
                <p:cNvSpPr/>
                <p:nvPr/>
              </p:nvSpPr>
              <p:spPr>
                <a:xfrm rot="8894888">
                  <a:off x="6291231" y="3828177"/>
                  <a:ext cx="1419721" cy="1362461"/>
                </a:xfrm>
                <a:custGeom>
                  <a:avLst/>
                  <a:gdLst>
                    <a:gd name="connsiteX0" fmla="*/ 0 w 691561"/>
                    <a:gd name="connsiteY0" fmla="*/ 1316002 h 1316002"/>
                    <a:gd name="connsiteX1" fmla="*/ 345781 w 691561"/>
                    <a:gd name="connsiteY1" fmla="*/ 0 h 1316002"/>
                    <a:gd name="connsiteX2" fmla="*/ 691561 w 691561"/>
                    <a:gd name="connsiteY2" fmla="*/ 1316002 h 1316002"/>
                    <a:gd name="connsiteX3" fmla="*/ 0 w 691561"/>
                    <a:gd name="connsiteY3" fmla="*/ 1316002 h 1316002"/>
                    <a:gd name="connsiteX0" fmla="*/ 0 w 1006634"/>
                    <a:gd name="connsiteY0" fmla="*/ 1316002 h 1316002"/>
                    <a:gd name="connsiteX1" fmla="*/ 345781 w 1006634"/>
                    <a:gd name="connsiteY1" fmla="*/ 0 h 1316002"/>
                    <a:gd name="connsiteX2" fmla="*/ 1006634 w 1006634"/>
                    <a:gd name="connsiteY2" fmla="*/ 1253356 h 1316002"/>
                    <a:gd name="connsiteX3" fmla="*/ 0 w 1006634"/>
                    <a:gd name="connsiteY3" fmla="*/ 1316002 h 1316002"/>
                    <a:gd name="connsiteX0" fmla="*/ 0 w 1014479"/>
                    <a:gd name="connsiteY0" fmla="*/ 1316002 h 1316002"/>
                    <a:gd name="connsiteX1" fmla="*/ 345781 w 1014479"/>
                    <a:gd name="connsiteY1" fmla="*/ 0 h 1316002"/>
                    <a:gd name="connsiteX2" fmla="*/ 1014479 w 1014479"/>
                    <a:gd name="connsiteY2" fmla="*/ 1276880 h 1316002"/>
                    <a:gd name="connsiteX3" fmla="*/ 0 w 1014479"/>
                    <a:gd name="connsiteY3" fmla="*/ 1316002 h 1316002"/>
                    <a:gd name="connsiteX0" fmla="*/ 0 w 1023530"/>
                    <a:gd name="connsiteY0" fmla="*/ 1316002 h 1316002"/>
                    <a:gd name="connsiteX1" fmla="*/ 345781 w 1023530"/>
                    <a:gd name="connsiteY1" fmla="*/ 0 h 1316002"/>
                    <a:gd name="connsiteX2" fmla="*/ 1014479 w 1023530"/>
                    <a:gd name="connsiteY2" fmla="*/ 1276880 h 1316002"/>
                    <a:gd name="connsiteX3" fmla="*/ 0 w 1023530"/>
                    <a:gd name="connsiteY3" fmla="*/ 1316002 h 1316002"/>
                    <a:gd name="connsiteX0" fmla="*/ 0 w 1023989"/>
                    <a:gd name="connsiteY0" fmla="*/ 1316002 h 1316002"/>
                    <a:gd name="connsiteX1" fmla="*/ 345781 w 1023989"/>
                    <a:gd name="connsiteY1" fmla="*/ 0 h 1316002"/>
                    <a:gd name="connsiteX2" fmla="*/ 1014479 w 1023989"/>
                    <a:gd name="connsiteY2" fmla="*/ 1276880 h 1316002"/>
                    <a:gd name="connsiteX3" fmla="*/ 0 w 1023989"/>
                    <a:gd name="connsiteY3" fmla="*/ 1316002 h 1316002"/>
                    <a:gd name="connsiteX0" fmla="*/ 23809 w 1047798"/>
                    <a:gd name="connsiteY0" fmla="*/ 1316002 h 1316002"/>
                    <a:gd name="connsiteX1" fmla="*/ 369590 w 1047798"/>
                    <a:gd name="connsiteY1" fmla="*/ 0 h 1316002"/>
                    <a:gd name="connsiteX2" fmla="*/ 1038288 w 1047798"/>
                    <a:gd name="connsiteY2" fmla="*/ 1276880 h 1316002"/>
                    <a:gd name="connsiteX3" fmla="*/ 23809 w 1047798"/>
                    <a:gd name="connsiteY3" fmla="*/ 1316002 h 1316002"/>
                    <a:gd name="connsiteX0" fmla="*/ 30647 w 1054433"/>
                    <a:gd name="connsiteY0" fmla="*/ 1319985 h 1319985"/>
                    <a:gd name="connsiteX1" fmla="*/ 363958 w 1054433"/>
                    <a:gd name="connsiteY1" fmla="*/ 0 h 1319985"/>
                    <a:gd name="connsiteX2" fmla="*/ 1045126 w 1054433"/>
                    <a:gd name="connsiteY2" fmla="*/ 1280863 h 1319985"/>
                    <a:gd name="connsiteX3" fmla="*/ 30647 w 1054433"/>
                    <a:gd name="connsiteY3" fmla="*/ 1319985 h 1319985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19721"/>
                    <a:gd name="connsiteY0" fmla="*/ 1362461 h 1362461"/>
                    <a:gd name="connsiteX1" fmla="*/ 729246 w 1419721"/>
                    <a:gd name="connsiteY1" fmla="*/ 0 h 1362461"/>
                    <a:gd name="connsiteX2" fmla="*/ 1410414 w 1419721"/>
                    <a:gd name="connsiteY2" fmla="*/ 1280863 h 1362461"/>
                    <a:gd name="connsiteX3" fmla="*/ 0 w 1419721"/>
                    <a:gd name="connsiteY3" fmla="*/ 1362461 h 1362461"/>
                    <a:gd name="connsiteX0" fmla="*/ 0 w 1419721"/>
                    <a:gd name="connsiteY0" fmla="*/ 1362461 h 1362461"/>
                    <a:gd name="connsiteX1" fmla="*/ 729246 w 1419721"/>
                    <a:gd name="connsiteY1" fmla="*/ 0 h 1362461"/>
                    <a:gd name="connsiteX2" fmla="*/ 1410414 w 1419721"/>
                    <a:gd name="connsiteY2" fmla="*/ 1280863 h 1362461"/>
                    <a:gd name="connsiteX3" fmla="*/ 0 w 1419721"/>
                    <a:gd name="connsiteY3" fmla="*/ 1362461 h 1362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9721" h="1362461">
                      <a:moveTo>
                        <a:pt x="0" y="1362461"/>
                      </a:moveTo>
                      <a:cubicBezTo>
                        <a:pt x="40195" y="996822"/>
                        <a:pt x="240547" y="468927"/>
                        <a:pt x="729246" y="0"/>
                      </a:cubicBezTo>
                      <a:cubicBezTo>
                        <a:pt x="981934" y="160292"/>
                        <a:pt x="1494997" y="750553"/>
                        <a:pt x="1410414" y="1280863"/>
                      </a:cubicBezTo>
                      <a:lnTo>
                        <a:pt x="0" y="136246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7">
                  <a:extLst>
                    <a:ext uri="{FF2B5EF4-FFF2-40B4-BE49-F238E27FC236}">
                      <a16:creationId xmlns:a16="http://schemas.microsoft.com/office/drawing/2014/main" id="{6C0E54BF-DD00-4158-B57B-BC5729BD973A}"/>
                    </a:ext>
                  </a:extLst>
                </p:cNvPr>
                <p:cNvSpPr/>
                <p:nvPr/>
              </p:nvSpPr>
              <p:spPr>
                <a:xfrm rot="19800066">
                  <a:off x="5828066" y="3225169"/>
                  <a:ext cx="1430737" cy="1043827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55899 w 1225029"/>
                    <a:gd name="connsiteY0" fmla="*/ 0 h 529783"/>
                    <a:gd name="connsiteX1" fmla="*/ 1051736 w 1225029"/>
                    <a:gd name="connsiteY1" fmla="*/ 3959 h 529783"/>
                    <a:gd name="connsiteX2" fmla="*/ 545893 w 1225029"/>
                    <a:gd name="connsiteY2" fmla="*/ 419270 h 529783"/>
                    <a:gd name="connsiteX3" fmla="*/ 155899 w 1225029"/>
                    <a:gd name="connsiteY3" fmla="*/ 0 h 529783"/>
                    <a:gd name="connsiteX0" fmla="*/ 132289 w 1201419"/>
                    <a:gd name="connsiteY0" fmla="*/ 0 h 516974"/>
                    <a:gd name="connsiteX1" fmla="*/ 1028126 w 1201419"/>
                    <a:gd name="connsiteY1" fmla="*/ 3959 h 516974"/>
                    <a:gd name="connsiteX2" fmla="*/ 522283 w 1201419"/>
                    <a:gd name="connsiteY2" fmla="*/ 419270 h 516974"/>
                    <a:gd name="connsiteX3" fmla="*/ 132289 w 1201419"/>
                    <a:gd name="connsiteY3" fmla="*/ 0 h 516974"/>
                    <a:gd name="connsiteX0" fmla="*/ 121606 w 1190736"/>
                    <a:gd name="connsiteY0" fmla="*/ 0 h 508740"/>
                    <a:gd name="connsiteX1" fmla="*/ 1017443 w 1190736"/>
                    <a:gd name="connsiteY1" fmla="*/ 3959 h 508740"/>
                    <a:gd name="connsiteX2" fmla="*/ 511600 w 1190736"/>
                    <a:gd name="connsiteY2" fmla="*/ 419270 h 508740"/>
                    <a:gd name="connsiteX3" fmla="*/ 121606 w 1190736"/>
                    <a:gd name="connsiteY3" fmla="*/ 0 h 508740"/>
                    <a:gd name="connsiteX0" fmla="*/ 121606 w 1252319"/>
                    <a:gd name="connsiteY0" fmla="*/ 10243 h 518983"/>
                    <a:gd name="connsiteX1" fmla="*/ 1129704 w 1252319"/>
                    <a:gd name="connsiteY1" fmla="*/ 0 h 518983"/>
                    <a:gd name="connsiteX2" fmla="*/ 511600 w 1252319"/>
                    <a:gd name="connsiteY2" fmla="*/ 429513 h 518983"/>
                    <a:gd name="connsiteX3" fmla="*/ 121606 w 1252319"/>
                    <a:gd name="connsiteY3" fmla="*/ 10243 h 518983"/>
                    <a:gd name="connsiteX0" fmla="*/ 121606 w 1222035"/>
                    <a:gd name="connsiteY0" fmla="*/ 10243 h 518983"/>
                    <a:gd name="connsiteX1" fmla="*/ 1129704 w 1222035"/>
                    <a:gd name="connsiteY1" fmla="*/ 0 h 518983"/>
                    <a:gd name="connsiteX2" fmla="*/ 511600 w 1222035"/>
                    <a:gd name="connsiteY2" fmla="*/ 429513 h 518983"/>
                    <a:gd name="connsiteX3" fmla="*/ 121606 w 1222035"/>
                    <a:gd name="connsiteY3" fmla="*/ 10243 h 518983"/>
                    <a:gd name="connsiteX0" fmla="*/ 121606 w 1216271"/>
                    <a:gd name="connsiteY0" fmla="*/ 10243 h 518983"/>
                    <a:gd name="connsiteX1" fmla="*/ 1129704 w 1216271"/>
                    <a:gd name="connsiteY1" fmla="*/ 0 h 518983"/>
                    <a:gd name="connsiteX2" fmla="*/ 511600 w 1216271"/>
                    <a:gd name="connsiteY2" fmla="*/ 429513 h 518983"/>
                    <a:gd name="connsiteX3" fmla="*/ 121606 w 1216271"/>
                    <a:gd name="connsiteY3" fmla="*/ 10243 h 518983"/>
                    <a:gd name="connsiteX0" fmla="*/ 121606 w 1199323"/>
                    <a:gd name="connsiteY0" fmla="*/ 63702 h 572442"/>
                    <a:gd name="connsiteX1" fmla="*/ 1103369 w 1199323"/>
                    <a:gd name="connsiteY1" fmla="*/ 0 h 572442"/>
                    <a:gd name="connsiteX2" fmla="*/ 511600 w 1199323"/>
                    <a:gd name="connsiteY2" fmla="*/ 482972 h 572442"/>
                    <a:gd name="connsiteX3" fmla="*/ 121606 w 1199323"/>
                    <a:gd name="connsiteY3" fmla="*/ 63702 h 572442"/>
                    <a:gd name="connsiteX0" fmla="*/ 121606 w 1200711"/>
                    <a:gd name="connsiteY0" fmla="*/ 63702 h 572442"/>
                    <a:gd name="connsiteX1" fmla="*/ 1103369 w 1200711"/>
                    <a:gd name="connsiteY1" fmla="*/ 0 h 572442"/>
                    <a:gd name="connsiteX2" fmla="*/ 511600 w 1200711"/>
                    <a:gd name="connsiteY2" fmla="*/ 482972 h 572442"/>
                    <a:gd name="connsiteX3" fmla="*/ 121606 w 1200711"/>
                    <a:gd name="connsiteY3" fmla="*/ 63702 h 572442"/>
                    <a:gd name="connsiteX0" fmla="*/ 121133 w 1200238"/>
                    <a:gd name="connsiteY0" fmla="*/ 63702 h 565993"/>
                    <a:gd name="connsiteX1" fmla="*/ 1102896 w 1200238"/>
                    <a:gd name="connsiteY1" fmla="*/ 0 h 565993"/>
                    <a:gd name="connsiteX2" fmla="*/ 511127 w 1200238"/>
                    <a:gd name="connsiteY2" fmla="*/ 482972 h 565993"/>
                    <a:gd name="connsiteX3" fmla="*/ 121133 w 1200238"/>
                    <a:gd name="connsiteY3" fmla="*/ 63702 h 565993"/>
                    <a:gd name="connsiteX0" fmla="*/ 121133 w 1212789"/>
                    <a:gd name="connsiteY0" fmla="*/ 63702 h 565993"/>
                    <a:gd name="connsiteX1" fmla="*/ 1102896 w 1212789"/>
                    <a:gd name="connsiteY1" fmla="*/ 0 h 565993"/>
                    <a:gd name="connsiteX2" fmla="*/ 511127 w 1212789"/>
                    <a:gd name="connsiteY2" fmla="*/ 482972 h 565993"/>
                    <a:gd name="connsiteX3" fmla="*/ 121133 w 1212789"/>
                    <a:gd name="connsiteY3" fmla="*/ 63702 h 565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2789" h="565993">
                      <a:moveTo>
                        <a:pt x="121133" y="63702"/>
                      </a:moveTo>
                      <a:lnTo>
                        <a:pt x="1102896" y="0"/>
                      </a:lnTo>
                      <a:cubicBezTo>
                        <a:pt x="1181495" y="77526"/>
                        <a:pt x="1495040" y="725287"/>
                        <a:pt x="511127" y="482972"/>
                      </a:cubicBezTo>
                      <a:cubicBezTo>
                        <a:pt x="-232391" y="770499"/>
                        <a:pt x="26935" y="232267"/>
                        <a:pt x="121133" y="63702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7">
                  <a:extLst>
                    <a:ext uri="{FF2B5EF4-FFF2-40B4-BE49-F238E27FC236}">
                      <a16:creationId xmlns:a16="http://schemas.microsoft.com/office/drawing/2014/main" id="{CB363A36-CF9F-408D-9442-DF4C7B11AFDD}"/>
                    </a:ext>
                  </a:extLst>
                </p:cNvPr>
                <p:cNvSpPr/>
                <p:nvPr/>
              </p:nvSpPr>
              <p:spPr>
                <a:xfrm rot="19800066">
                  <a:off x="5697347" y="2996748"/>
                  <a:ext cx="1193042" cy="562577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95454 w 1207274"/>
                    <a:gd name="connsiteY0" fmla="*/ 0 h 536248"/>
                    <a:gd name="connsiteX1" fmla="*/ 1051747 w 1207274"/>
                    <a:gd name="connsiteY1" fmla="*/ 32859 h 536248"/>
                    <a:gd name="connsiteX2" fmla="*/ 508784 w 1207274"/>
                    <a:gd name="connsiteY2" fmla="*/ 426740 h 536248"/>
                    <a:gd name="connsiteX3" fmla="*/ 195454 w 1207274"/>
                    <a:gd name="connsiteY3" fmla="*/ 0 h 536248"/>
                    <a:gd name="connsiteX0" fmla="*/ 183449 w 1217635"/>
                    <a:gd name="connsiteY0" fmla="*/ 0 h 552254"/>
                    <a:gd name="connsiteX1" fmla="*/ 1062108 w 1217635"/>
                    <a:gd name="connsiteY1" fmla="*/ 51270 h 552254"/>
                    <a:gd name="connsiteX2" fmla="*/ 519145 w 1217635"/>
                    <a:gd name="connsiteY2" fmla="*/ 445151 h 552254"/>
                    <a:gd name="connsiteX3" fmla="*/ 183449 w 1217635"/>
                    <a:gd name="connsiteY3" fmla="*/ 0 h 552254"/>
                    <a:gd name="connsiteX0" fmla="*/ 166515 w 1200701"/>
                    <a:gd name="connsiteY0" fmla="*/ 0 h 562577"/>
                    <a:gd name="connsiteX1" fmla="*/ 1045174 w 1200701"/>
                    <a:gd name="connsiteY1" fmla="*/ 51270 h 562577"/>
                    <a:gd name="connsiteX2" fmla="*/ 502211 w 1200701"/>
                    <a:gd name="connsiteY2" fmla="*/ 445151 h 562577"/>
                    <a:gd name="connsiteX3" fmla="*/ 166515 w 1200701"/>
                    <a:gd name="connsiteY3" fmla="*/ 0 h 562577"/>
                    <a:gd name="connsiteX0" fmla="*/ 166515 w 1211181"/>
                    <a:gd name="connsiteY0" fmla="*/ 0 h 562577"/>
                    <a:gd name="connsiteX1" fmla="*/ 1064535 w 1211181"/>
                    <a:gd name="connsiteY1" fmla="*/ 36785 h 562577"/>
                    <a:gd name="connsiteX2" fmla="*/ 502211 w 1211181"/>
                    <a:gd name="connsiteY2" fmla="*/ 445151 h 562577"/>
                    <a:gd name="connsiteX3" fmla="*/ 166515 w 1211181"/>
                    <a:gd name="connsiteY3" fmla="*/ 0 h 562577"/>
                    <a:gd name="connsiteX0" fmla="*/ 166515 w 1200684"/>
                    <a:gd name="connsiteY0" fmla="*/ 0 h 562577"/>
                    <a:gd name="connsiteX1" fmla="*/ 1064535 w 1200684"/>
                    <a:gd name="connsiteY1" fmla="*/ 36785 h 562577"/>
                    <a:gd name="connsiteX2" fmla="*/ 502211 w 1200684"/>
                    <a:gd name="connsiteY2" fmla="*/ 445151 h 562577"/>
                    <a:gd name="connsiteX3" fmla="*/ 166515 w 1200684"/>
                    <a:gd name="connsiteY3" fmla="*/ 0 h 562577"/>
                    <a:gd name="connsiteX0" fmla="*/ 166515 w 1196111"/>
                    <a:gd name="connsiteY0" fmla="*/ 0 h 562577"/>
                    <a:gd name="connsiteX1" fmla="*/ 1064535 w 1196111"/>
                    <a:gd name="connsiteY1" fmla="*/ 36785 h 562577"/>
                    <a:gd name="connsiteX2" fmla="*/ 502211 w 1196111"/>
                    <a:gd name="connsiteY2" fmla="*/ 445151 h 562577"/>
                    <a:gd name="connsiteX3" fmla="*/ 166515 w 1196111"/>
                    <a:gd name="connsiteY3" fmla="*/ 0 h 562577"/>
                    <a:gd name="connsiteX0" fmla="*/ 166515 w 1193042"/>
                    <a:gd name="connsiteY0" fmla="*/ 0 h 562577"/>
                    <a:gd name="connsiteX1" fmla="*/ 1064535 w 1193042"/>
                    <a:gd name="connsiteY1" fmla="*/ 36785 h 562577"/>
                    <a:gd name="connsiteX2" fmla="*/ 502211 w 1193042"/>
                    <a:gd name="connsiteY2" fmla="*/ 445151 h 562577"/>
                    <a:gd name="connsiteX3" fmla="*/ 166515 w 1193042"/>
                    <a:gd name="connsiteY3" fmla="*/ 0 h 562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3042" h="562577">
                      <a:moveTo>
                        <a:pt x="166515" y="0"/>
                      </a:moveTo>
                      <a:lnTo>
                        <a:pt x="1064535" y="36785"/>
                      </a:lnTo>
                      <a:cubicBezTo>
                        <a:pt x="1139890" y="148895"/>
                        <a:pt x="1510384" y="709290"/>
                        <a:pt x="502211" y="445151"/>
                      </a:cubicBezTo>
                      <a:cubicBezTo>
                        <a:pt x="-293813" y="809906"/>
                        <a:pt x="71145" y="229260"/>
                        <a:pt x="166515" y="0"/>
                      </a:cubicBezTo>
                      <a:close/>
                    </a:path>
                  </a:pathLst>
                </a:cu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67E57A65-12BF-45C6-A653-AC44BBD8D86A}"/>
                    </a:ext>
                  </a:extLst>
                </p:cNvPr>
                <p:cNvSpPr/>
                <p:nvPr/>
              </p:nvSpPr>
              <p:spPr>
                <a:xfrm>
                  <a:off x="4673600" y="493486"/>
                  <a:ext cx="2510971" cy="2632885"/>
                </a:xfrm>
                <a:prstGeom prst="ellipse">
                  <a:avLst/>
                </a:pr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E85969CD-682F-4AB8-B912-87E8FAD360E5}"/>
                    </a:ext>
                  </a:extLst>
                </p:cNvPr>
                <p:cNvSpPr/>
                <p:nvPr/>
              </p:nvSpPr>
              <p:spPr>
                <a:xfrm>
                  <a:off x="5082540" y="777240"/>
                  <a:ext cx="1499443" cy="15392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63AAB485-56A0-4920-9320-B1685E6A6688}"/>
                    </a:ext>
                  </a:extLst>
                </p:cNvPr>
                <p:cNvSpPr/>
                <p:nvPr/>
              </p:nvSpPr>
              <p:spPr>
                <a:xfrm>
                  <a:off x="5544272" y="1026146"/>
                  <a:ext cx="822910" cy="8447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92610DF1-CB7A-4EE7-B600-E79D027D8509}"/>
                    </a:ext>
                  </a:extLst>
                </p:cNvPr>
                <p:cNvSpPr/>
                <p:nvPr/>
              </p:nvSpPr>
              <p:spPr>
                <a:xfrm>
                  <a:off x="5624967" y="1124484"/>
                  <a:ext cx="416541" cy="4275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5302345B-FF64-4954-A61B-480A1BD7F01B}"/>
                    </a:ext>
                  </a:extLst>
                </p:cNvPr>
                <p:cNvSpPr/>
                <p:nvPr/>
              </p:nvSpPr>
              <p:spPr>
                <a:xfrm>
                  <a:off x="6036422" y="1447801"/>
                  <a:ext cx="175423" cy="18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5766A1D0-77E4-42C9-8E53-110523032370}"/>
                    </a:ext>
                  </a:extLst>
                </p:cNvPr>
                <p:cNvSpPr/>
                <p:nvPr/>
              </p:nvSpPr>
              <p:spPr>
                <a:xfrm>
                  <a:off x="4990419" y="2354519"/>
                  <a:ext cx="1669352" cy="966917"/>
                </a:xfrm>
                <a:prstGeom prst="ellipse">
                  <a:avLst/>
                </a:prstGeom>
                <a:solidFill>
                  <a:srgbClr val="CC3A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3">
                  <a:extLst>
                    <a:ext uri="{FF2B5EF4-FFF2-40B4-BE49-F238E27FC236}">
                      <a16:creationId xmlns:a16="http://schemas.microsoft.com/office/drawing/2014/main" id="{BF718215-0768-4894-89BE-BB6239C5F983}"/>
                    </a:ext>
                  </a:extLst>
                </p:cNvPr>
                <p:cNvSpPr/>
                <p:nvPr/>
              </p:nvSpPr>
              <p:spPr>
                <a:xfrm>
                  <a:off x="3778785" y="637061"/>
                  <a:ext cx="1908383" cy="2070723"/>
                </a:xfrm>
                <a:custGeom>
                  <a:avLst/>
                  <a:gdLst>
                    <a:gd name="connsiteX0" fmla="*/ 0 w 1959429"/>
                    <a:gd name="connsiteY0" fmla="*/ 1087137 h 2174274"/>
                    <a:gd name="connsiteX1" fmla="*/ 979715 w 1959429"/>
                    <a:gd name="connsiteY1" fmla="*/ 0 h 2174274"/>
                    <a:gd name="connsiteX2" fmla="*/ 1959430 w 1959429"/>
                    <a:gd name="connsiteY2" fmla="*/ 1087137 h 2174274"/>
                    <a:gd name="connsiteX3" fmla="*/ 979715 w 1959429"/>
                    <a:gd name="connsiteY3" fmla="*/ 2174274 h 2174274"/>
                    <a:gd name="connsiteX4" fmla="*/ 0 w 1959429"/>
                    <a:gd name="connsiteY4" fmla="*/ 1087137 h 2174274"/>
                    <a:gd name="connsiteX0" fmla="*/ 0 w 1582058"/>
                    <a:gd name="connsiteY0" fmla="*/ 1087146 h 2174291"/>
                    <a:gd name="connsiteX1" fmla="*/ 979715 w 1582058"/>
                    <a:gd name="connsiteY1" fmla="*/ 9 h 2174291"/>
                    <a:gd name="connsiteX2" fmla="*/ 1582058 w 1582058"/>
                    <a:gd name="connsiteY2" fmla="*/ 1072632 h 2174291"/>
                    <a:gd name="connsiteX3" fmla="*/ 979715 w 1582058"/>
                    <a:gd name="connsiteY3" fmla="*/ 2174283 h 2174291"/>
                    <a:gd name="connsiteX4" fmla="*/ 0 w 1582058"/>
                    <a:gd name="connsiteY4" fmla="*/ 1087146 h 2174291"/>
                    <a:gd name="connsiteX0" fmla="*/ 0 w 1651706"/>
                    <a:gd name="connsiteY0" fmla="*/ 1087254 h 2174399"/>
                    <a:gd name="connsiteX1" fmla="*/ 979715 w 1651706"/>
                    <a:gd name="connsiteY1" fmla="*/ 117 h 2174399"/>
                    <a:gd name="connsiteX2" fmla="*/ 1582058 w 1651706"/>
                    <a:gd name="connsiteY2" fmla="*/ 1072740 h 2174399"/>
                    <a:gd name="connsiteX3" fmla="*/ 979715 w 1651706"/>
                    <a:gd name="connsiteY3" fmla="*/ 2174391 h 2174399"/>
                    <a:gd name="connsiteX4" fmla="*/ 0 w 1651706"/>
                    <a:gd name="connsiteY4" fmla="*/ 1087254 h 2174399"/>
                    <a:gd name="connsiteX0" fmla="*/ 0 w 1898822"/>
                    <a:gd name="connsiteY0" fmla="*/ 1087254 h 2174399"/>
                    <a:gd name="connsiteX1" fmla="*/ 979715 w 1898822"/>
                    <a:gd name="connsiteY1" fmla="*/ 117 h 2174399"/>
                    <a:gd name="connsiteX2" fmla="*/ 1582058 w 1898822"/>
                    <a:gd name="connsiteY2" fmla="*/ 1072740 h 2174399"/>
                    <a:gd name="connsiteX3" fmla="*/ 979715 w 1898822"/>
                    <a:gd name="connsiteY3" fmla="*/ 2174391 h 2174399"/>
                    <a:gd name="connsiteX4" fmla="*/ 0 w 1898822"/>
                    <a:gd name="connsiteY4" fmla="*/ 1087254 h 2174399"/>
                    <a:gd name="connsiteX0" fmla="*/ 3040 w 1861733"/>
                    <a:gd name="connsiteY0" fmla="*/ 1087254 h 1913142"/>
                    <a:gd name="connsiteX1" fmla="*/ 982755 w 1861733"/>
                    <a:gd name="connsiteY1" fmla="*/ 117 h 1913142"/>
                    <a:gd name="connsiteX2" fmla="*/ 1585098 w 1861733"/>
                    <a:gd name="connsiteY2" fmla="*/ 1072740 h 1913142"/>
                    <a:gd name="connsiteX3" fmla="*/ 706984 w 1861733"/>
                    <a:gd name="connsiteY3" fmla="*/ 1913134 h 1913142"/>
                    <a:gd name="connsiteX4" fmla="*/ 3040 w 1861733"/>
                    <a:gd name="connsiteY4" fmla="*/ 1087254 h 1913142"/>
                    <a:gd name="connsiteX0" fmla="*/ 11462 w 1927515"/>
                    <a:gd name="connsiteY0" fmla="*/ 1087254 h 2050974"/>
                    <a:gd name="connsiteX1" fmla="*/ 991177 w 1927515"/>
                    <a:gd name="connsiteY1" fmla="*/ 117 h 2050974"/>
                    <a:gd name="connsiteX2" fmla="*/ 1593520 w 1927515"/>
                    <a:gd name="connsiteY2" fmla="*/ 1072740 h 2050974"/>
                    <a:gd name="connsiteX3" fmla="*/ 715406 w 1927515"/>
                    <a:gd name="connsiteY3" fmla="*/ 1913134 h 2050974"/>
                    <a:gd name="connsiteX4" fmla="*/ 11462 w 1927515"/>
                    <a:gd name="connsiteY4" fmla="*/ 1087254 h 2050974"/>
                    <a:gd name="connsiteX0" fmla="*/ 16005 w 1342359"/>
                    <a:gd name="connsiteY0" fmla="*/ 2065713 h 2215740"/>
                    <a:gd name="connsiteX1" fmla="*/ 473206 w 1342359"/>
                    <a:gd name="connsiteY1" fmla="*/ 49662 h 2215740"/>
                    <a:gd name="connsiteX2" fmla="*/ 1075549 w 1342359"/>
                    <a:gd name="connsiteY2" fmla="*/ 1122285 h 2215740"/>
                    <a:gd name="connsiteX3" fmla="*/ 197435 w 1342359"/>
                    <a:gd name="connsiteY3" fmla="*/ 1962679 h 2215740"/>
                    <a:gd name="connsiteX4" fmla="*/ 16005 w 1342359"/>
                    <a:gd name="connsiteY4" fmla="*/ 2065713 h 2215740"/>
                    <a:gd name="connsiteX0" fmla="*/ 548610 w 1874964"/>
                    <a:gd name="connsiteY0" fmla="*/ 2065713 h 2641424"/>
                    <a:gd name="connsiteX1" fmla="*/ 1005811 w 1874964"/>
                    <a:gd name="connsiteY1" fmla="*/ 49662 h 2641424"/>
                    <a:gd name="connsiteX2" fmla="*/ 1608154 w 1874964"/>
                    <a:gd name="connsiteY2" fmla="*/ 1122285 h 2641424"/>
                    <a:gd name="connsiteX3" fmla="*/ 730040 w 1874964"/>
                    <a:gd name="connsiteY3" fmla="*/ 1962679 h 2641424"/>
                    <a:gd name="connsiteX4" fmla="*/ 548610 w 1874964"/>
                    <a:gd name="connsiteY4" fmla="*/ 2065713 h 2641424"/>
                    <a:gd name="connsiteX0" fmla="*/ 28890 w 1355244"/>
                    <a:gd name="connsiteY0" fmla="*/ 2065713 h 2067732"/>
                    <a:gd name="connsiteX1" fmla="*/ 486091 w 1355244"/>
                    <a:gd name="connsiteY1" fmla="*/ 49662 h 2067732"/>
                    <a:gd name="connsiteX2" fmla="*/ 1088434 w 1355244"/>
                    <a:gd name="connsiteY2" fmla="*/ 1122285 h 2067732"/>
                    <a:gd name="connsiteX3" fmla="*/ 210320 w 1355244"/>
                    <a:gd name="connsiteY3" fmla="*/ 1962679 h 2067732"/>
                    <a:gd name="connsiteX4" fmla="*/ 28890 w 1355244"/>
                    <a:gd name="connsiteY4" fmla="*/ 2065713 h 2067732"/>
                    <a:gd name="connsiteX0" fmla="*/ 516317 w 1842671"/>
                    <a:gd name="connsiteY0" fmla="*/ 2017063 h 2100501"/>
                    <a:gd name="connsiteX1" fmla="*/ 8319 w 1842671"/>
                    <a:gd name="connsiteY1" fmla="*/ 900899 h 2100501"/>
                    <a:gd name="connsiteX2" fmla="*/ 973518 w 1842671"/>
                    <a:gd name="connsiteY2" fmla="*/ 1012 h 2100501"/>
                    <a:gd name="connsiteX3" fmla="*/ 1575861 w 1842671"/>
                    <a:gd name="connsiteY3" fmla="*/ 1073635 h 2100501"/>
                    <a:gd name="connsiteX4" fmla="*/ 697747 w 1842671"/>
                    <a:gd name="connsiteY4" fmla="*/ 1914029 h 2100501"/>
                    <a:gd name="connsiteX5" fmla="*/ 516317 w 1842671"/>
                    <a:gd name="connsiteY5" fmla="*/ 2017063 h 2100501"/>
                    <a:gd name="connsiteX0" fmla="*/ 519251 w 1845605"/>
                    <a:gd name="connsiteY0" fmla="*/ 2017063 h 2075164"/>
                    <a:gd name="connsiteX1" fmla="*/ 11253 w 1845605"/>
                    <a:gd name="connsiteY1" fmla="*/ 900899 h 2075164"/>
                    <a:gd name="connsiteX2" fmla="*/ 976452 w 1845605"/>
                    <a:gd name="connsiteY2" fmla="*/ 1012 h 2075164"/>
                    <a:gd name="connsiteX3" fmla="*/ 1578795 w 1845605"/>
                    <a:gd name="connsiteY3" fmla="*/ 1073635 h 2075164"/>
                    <a:gd name="connsiteX4" fmla="*/ 700681 w 1845605"/>
                    <a:gd name="connsiteY4" fmla="*/ 1914029 h 2075164"/>
                    <a:gd name="connsiteX5" fmla="*/ 519251 w 1845605"/>
                    <a:gd name="connsiteY5" fmla="*/ 2017063 h 2075164"/>
                    <a:gd name="connsiteX0" fmla="*/ 516033 w 1841185"/>
                    <a:gd name="connsiteY0" fmla="*/ 2017063 h 2063551"/>
                    <a:gd name="connsiteX1" fmla="*/ 8035 w 1841185"/>
                    <a:gd name="connsiteY1" fmla="*/ 900899 h 2063551"/>
                    <a:gd name="connsiteX2" fmla="*/ 973234 w 1841185"/>
                    <a:gd name="connsiteY2" fmla="*/ 1012 h 2063551"/>
                    <a:gd name="connsiteX3" fmla="*/ 1575577 w 1841185"/>
                    <a:gd name="connsiteY3" fmla="*/ 1073635 h 2063551"/>
                    <a:gd name="connsiteX4" fmla="*/ 697463 w 1841185"/>
                    <a:gd name="connsiteY4" fmla="*/ 1914029 h 2063551"/>
                    <a:gd name="connsiteX5" fmla="*/ 582257 w 1841185"/>
                    <a:gd name="connsiteY5" fmla="*/ 1858388 h 2063551"/>
                    <a:gd name="connsiteX6" fmla="*/ 516033 w 1841185"/>
                    <a:gd name="connsiteY6" fmla="*/ 2017063 h 2063551"/>
                    <a:gd name="connsiteX0" fmla="*/ 469176 w 1841953"/>
                    <a:gd name="connsiteY0" fmla="*/ 1988488 h 2038411"/>
                    <a:gd name="connsiteX1" fmla="*/ 8803 w 1841953"/>
                    <a:gd name="connsiteY1" fmla="*/ 900899 h 2038411"/>
                    <a:gd name="connsiteX2" fmla="*/ 974002 w 1841953"/>
                    <a:gd name="connsiteY2" fmla="*/ 1012 h 2038411"/>
                    <a:gd name="connsiteX3" fmla="*/ 1576345 w 1841953"/>
                    <a:gd name="connsiteY3" fmla="*/ 1073635 h 2038411"/>
                    <a:gd name="connsiteX4" fmla="*/ 698231 w 1841953"/>
                    <a:gd name="connsiteY4" fmla="*/ 1914029 h 2038411"/>
                    <a:gd name="connsiteX5" fmla="*/ 583025 w 1841953"/>
                    <a:gd name="connsiteY5" fmla="*/ 1858388 h 2038411"/>
                    <a:gd name="connsiteX6" fmla="*/ 469176 w 1841953"/>
                    <a:gd name="connsiteY6" fmla="*/ 1988488 h 2038411"/>
                    <a:gd name="connsiteX0" fmla="*/ 471413 w 1844190"/>
                    <a:gd name="connsiteY0" fmla="*/ 1988488 h 2026989"/>
                    <a:gd name="connsiteX1" fmla="*/ 11040 w 1844190"/>
                    <a:gd name="connsiteY1" fmla="*/ 900899 h 2026989"/>
                    <a:gd name="connsiteX2" fmla="*/ 976239 w 1844190"/>
                    <a:gd name="connsiteY2" fmla="*/ 1012 h 2026989"/>
                    <a:gd name="connsiteX3" fmla="*/ 1578582 w 1844190"/>
                    <a:gd name="connsiteY3" fmla="*/ 1073635 h 2026989"/>
                    <a:gd name="connsiteX4" fmla="*/ 700468 w 1844190"/>
                    <a:gd name="connsiteY4" fmla="*/ 1914029 h 2026989"/>
                    <a:gd name="connsiteX5" fmla="*/ 585262 w 1844190"/>
                    <a:gd name="connsiteY5" fmla="*/ 1858388 h 2026989"/>
                    <a:gd name="connsiteX6" fmla="*/ 471413 w 1844190"/>
                    <a:gd name="connsiteY6" fmla="*/ 1988488 h 2026989"/>
                    <a:gd name="connsiteX0" fmla="*/ 469150 w 1842100"/>
                    <a:gd name="connsiteY0" fmla="*/ 1988488 h 2026947"/>
                    <a:gd name="connsiteX1" fmla="*/ 8777 w 1842100"/>
                    <a:gd name="connsiteY1" fmla="*/ 900899 h 2026947"/>
                    <a:gd name="connsiteX2" fmla="*/ 973976 w 1842100"/>
                    <a:gd name="connsiteY2" fmla="*/ 1012 h 2026947"/>
                    <a:gd name="connsiteX3" fmla="*/ 1576319 w 1842100"/>
                    <a:gd name="connsiteY3" fmla="*/ 1073635 h 2026947"/>
                    <a:gd name="connsiteX4" fmla="*/ 698205 w 1842100"/>
                    <a:gd name="connsiteY4" fmla="*/ 1914029 h 2026947"/>
                    <a:gd name="connsiteX5" fmla="*/ 573474 w 1842100"/>
                    <a:gd name="connsiteY5" fmla="*/ 1791713 h 2026947"/>
                    <a:gd name="connsiteX6" fmla="*/ 469150 w 1842100"/>
                    <a:gd name="connsiteY6" fmla="*/ 1988488 h 2026947"/>
                    <a:gd name="connsiteX0" fmla="*/ 469150 w 1827811"/>
                    <a:gd name="connsiteY0" fmla="*/ 1988488 h 2026947"/>
                    <a:gd name="connsiteX1" fmla="*/ 8777 w 1827811"/>
                    <a:gd name="connsiteY1" fmla="*/ 900899 h 2026947"/>
                    <a:gd name="connsiteX2" fmla="*/ 973976 w 1827811"/>
                    <a:gd name="connsiteY2" fmla="*/ 1012 h 2026947"/>
                    <a:gd name="connsiteX3" fmla="*/ 1576319 w 1827811"/>
                    <a:gd name="connsiteY3" fmla="*/ 1073635 h 2026947"/>
                    <a:gd name="connsiteX4" fmla="*/ 698205 w 1827811"/>
                    <a:gd name="connsiteY4" fmla="*/ 1914029 h 2026947"/>
                    <a:gd name="connsiteX5" fmla="*/ 573474 w 1827811"/>
                    <a:gd name="connsiteY5" fmla="*/ 1791713 h 2026947"/>
                    <a:gd name="connsiteX6" fmla="*/ 469150 w 1827811"/>
                    <a:gd name="connsiteY6" fmla="*/ 1988488 h 2026947"/>
                    <a:gd name="connsiteX0" fmla="*/ 469150 w 1897127"/>
                    <a:gd name="connsiteY0" fmla="*/ 1988488 h 2026947"/>
                    <a:gd name="connsiteX1" fmla="*/ 8777 w 1897127"/>
                    <a:gd name="connsiteY1" fmla="*/ 900899 h 2026947"/>
                    <a:gd name="connsiteX2" fmla="*/ 973976 w 1897127"/>
                    <a:gd name="connsiteY2" fmla="*/ 1012 h 2026947"/>
                    <a:gd name="connsiteX3" fmla="*/ 1576319 w 1897127"/>
                    <a:gd name="connsiteY3" fmla="*/ 1073635 h 2026947"/>
                    <a:gd name="connsiteX4" fmla="*/ 698205 w 1897127"/>
                    <a:gd name="connsiteY4" fmla="*/ 1914029 h 2026947"/>
                    <a:gd name="connsiteX5" fmla="*/ 573474 w 1897127"/>
                    <a:gd name="connsiteY5" fmla="*/ 1791713 h 2026947"/>
                    <a:gd name="connsiteX6" fmla="*/ 469150 w 1897127"/>
                    <a:gd name="connsiteY6" fmla="*/ 1988488 h 2026947"/>
                    <a:gd name="connsiteX0" fmla="*/ 469150 w 1645781"/>
                    <a:gd name="connsiteY0" fmla="*/ 1988488 h 2041827"/>
                    <a:gd name="connsiteX1" fmla="*/ 8777 w 1645781"/>
                    <a:gd name="connsiteY1" fmla="*/ 900899 h 2041827"/>
                    <a:gd name="connsiteX2" fmla="*/ 973976 w 1645781"/>
                    <a:gd name="connsiteY2" fmla="*/ 1012 h 2041827"/>
                    <a:gd name="connsiteX3" fmla="*/ 1576319 w 1645781"/>
                    <a:gd name="connsiteY3" fmla="*/ 1073635 h 2041827"/>
                    <a:gd name="connsiteX4" fmla="*/ 573474 w 1645781"/>
                    <a:gd name="connsiteY4" fmla="*/ 1791713 h 2041827"/>
                    <a:gd name="connsiteX5" fmla="*/ 469150 w 1645781"/>
                    <a:gd name="connsiteY5" fmla="*/ 1988488 h 2041827"/>
                    <a:gd name="connsiteX0" fmla="*/ 469150 w 1903222"/>
                    <a:gd name="connsiteY0" fmla="*/ 1988488 h 2041827"/>
                    <a:gd name="connsiteX1" fmla="*/ 8777 w 1903222"/>
                    <a:gd name="connsiteY1" fmla="*/ 900899 h 2041827"/>
                    <a:gd name="connsiteX2" fmla="*/ 973976 w 1903222"/>
                    <a:gd name="connsiteY2" fmla="*/ 1012 h 2041827"/>
                    <a:gd name="connsiteX3" fmla="*/ 1576319 w 1903222"/>
                    <a:gd name="connsiteY3" fmla="*/ 1073635 h 2041827"/>
                    <a:gd name="connsiteX4" fmla="*/ 573474 w 1903222"/>
                    <a:gd name="connsiteY4" fmla="*/ 1791713 h 2041827"/>
                    <a:gd name="connsiteX5" fmla="*/ 469150 w 1903222"/>
                    <a:gd name="connsiteY5" fmla="*/ 1988488 h 2041827"/>
                    <a:gd name="connsiteX0" fmla="*/ 469150 w 1903756"/>
                    <a:gd name="connsiteY0" fmla="*/ 1988488 h 2061061"/>
                    <a:gd name="connsiteX1" fmla="*/ 8777 w 1903756"/>
                    <a:gd name="connsiteY1" fmla="*/ 900899 h 2061061"/>
                    <a:gd name="connsiteX2" fmla="*/ 973976 w 1903756"/>
                    <a:gd name="connsiteY2" fmla="*/ 1012 h 2061061"/>
                    <a:gd name="connsiteX3" fmla="*/ 1576319 w 1903756"/>
                    <a:gd name="connsiteY3" fmla="*/ 1073635 h 2061061"/>
                    <a:gd name="connsiteX4" fmla="*/ 573474 w 1903756"/>
                    <a:gd name="connsiteY4" fmla="*/ 1791713 h 2061061"/>
                    <a:gd name="connsiteX5" fmla="*/ 469150 w 1903756"/>
                    <a:gd name="connsiteY5" fmla="*/ 1988488 h 2061061"/>
                    <a:gd name="connsiteX0" fmla="*/ 469150 w 1903756"/>
                    <a:gd name="connsiteY0" fmla="*/ 1988488 h 2061061"/>
                    <a:gd name="connsiteX1" fmla="*/ 8777 w 1903756"/>
                    <a:gd name="connsiteY1" fmla="*/ 900899 h 2061061"/>
                    <a:gd name="connsiteX2" fmla="*/ 973976 w 1903756"/>
                    <a:gd name="connsiteY2" fmla="*/ 1012 h 2061061"/>
                    <a:gd name="connsiteX3" fmla="*/ 1576319 w 1903756"/>
                    <a:gd name="connsiteY3" fmla="*/ 1073635 h 2061061"/>
                    <a:gd name="connsiteX4" fmla="*/ 573474 w 1903756"/>
                    <a:gd name="connsiteY4" fmla="*/ 1791713 h 2061061"/>
                    <a:gd name="connsiteX5" fmla="*/ 469150 w 1903756"/>
                    <a:gd name="connsiteY5" fmla="*/ 1988488 h 2061061"/>
                    <a:gd name="connsiteX0" fmla="*/ 472770 w 1907376"/>
                    <a:gd name="connsiteY0" fmla="*/ 1988488 h 2061061"/>
                    <a:gd name="connsiteX1" fmla="*/ 12397 w 1907376"/>
                    <a:gd name="connsiteY1" fmla="*/ 900899 h 2061061"/>
                    <a:gd name="connsiteX2" fmla="*/ 977596 w 1907376"/>
                    <a:gd name="connsiteY2" fmla="*/ 1012 h 2061061"/>
                    <a:gd name="connsiteX3" fmla="*/ 1579939 w 1907376"/>
                    <a:gd name="connsiteY3" fmla="*/ 1073635 h 2061061"/>
                    <a:gd name="connsiteX4" fmla="*/ 577094 w 1907376"/>
                    <a:gd name="connsiteY4" fmla="*/ 1791713 h 2061061"/>
                    <a:gd name="connsiteX5" fmla="*/ 472770 w 1907376"/>
                    <a:gd name="connsiteY5" fmla="*/ 1988488 h 2061061"/>
                    <a:gd name="connsiteX0" fmla="*/ 473777 w 1908383"/>
                    <a:gd name="connsiteY0" fmla="*/ 1988488 h 2061061"/>
                    <a:gd name="connsiteX1" fmla="*/ 13404 w 1908383"/>
                    <a:gd name="connsiteY1" fmla="*/ 900899 h 2061061"/>
                    <a:gd name="connsiteX2" fmla="*/ 978603 w 1908383"/>
                    <a:gd name="connsiteY2" fmla="*/ 1012 h 2061061"/>
                    <a:gd name="connsiteX3" fmla="*/ 1580946 w 1908383"/>
                    <a:gd name="connsiteY3" fmla="*/ 1073635 h 2061061"/>
                    <a:gd name="connsiteX4" fmla="*/ 578101 w 1908383"/>
                    <a:gd name="connsiteY4" fmla="*/ 1791713 h 2061061"/>
                    <a:gd name="connsiteX5" fmla="*/ 473777 w 1908383"/>
                    <a:gd name="connsiteY5" fmla="*/ 1988488 h 2061061"/>
                    <a:gd name="connsiteX0" fmla="*/ 473777 w 1908383"/>
                    <a:gd name="connsiteY0" fmla="*/ 1989435 h 2062008"/>
                    <a:gd name="connsiteX1" fmla="*/ 13404 w 1908383"/>
                    <a:gd name="connsiteY1" fmla="*/ 901846 h 2062008"/>
                    <a:gd name="connsiteX2" fmla="*/ 978603 w 1908383"/>
                    <a:gd name="connsiteY2" fmla="*/ 1959 h 2062008"/>
                    <a:gd name="connsiteX3" fmla="*/ 1580946 w 1908383"/>
                    <a:gd name="connsiteY3" fmla="*/ 1074582 h 2062008"/>
                    <a:gd name="connsiteX4" fmla="*/ 578101 w 1908383"/>
                    <a:gd name="connsiteY4" fmla="*/ 1792660 h 2062008"/>
                    <a:gd name="connsiteX5" fmla="*/ 473777 w 1908383"/>
                    <a:gd name="connsiteY5" fmla="*/ 1989435 h 2062008"/>
                    <a:gd name="connsiteX0" fmla="*/ 473777 w 1908383"/>
                    <a:gd name="connsiteY0" fmla="*/ 1995892 h 2068465"/>
                    <a:gd name="connsiteX1" fmla="*/ 13404 w 1908383"/>
                    <a:gd name="connsiteY1" fmla="*/ 908303 h 2068465"/>
                    <a:gd name="connsiteX2" fmla="*/ 978603 w 1908383"/>
                    <a:gd name="connsiteY2" fmla="*/ 8416 h 2068465"/>
                    <a:gd name="connsiteX3" fmla="*/ 1580946 w 1908383"/>
                    <a:gd name="connsiteY3" fmla="*/ 1081039 h 2068465"/>
                    <a:gd name="connsiteX4" fmla="*/ 578101 w 1908383"/>
                    <a:gd name="connsiteY4" fmla="*/ 1799117 h 2068465"/>
                    <a:gd name="connsiteX5" fmla="*/ 473777 w 1908383"/>
                    <a:gd name="connsiteY5" fmla="*/ 1995892 h 2068465"/>
                    <a:gd name="connsiteX0" fmla="*/ 473777 w 1908383"/>
                    <a:gd name="connsiteY0" fmla="*/ 1998150 h 2070723"/>
                    <a:gd name="connsiteX1" fmla="*/ 13404 w 1908383"/>
                    <a:gd name="connsiteY1" fmla="*/ 910561 h 2070723"/>
                    <a:gd name="connsiteX2" fmla="*/ 978603 w 1908383"/>
                    <a:gd name="connsiteY2" fmla="*/ 10674 h 2070723"/>
                    <a:gd name="connsiteX3" fmla="*/ 1580946 w 1908383"/>
                    <a:gd name="connsiteY3" fmla="*/ 1083297 h 2070723"/>
                    <a:gd name="connsiteX4" fmla="*/ 578101 w 1908383"/>
                    <a:gd name="connsiteY4" fmla="*/ 1801375 h 2070723"/>
                    <a:gd name="connsiteX5" fmla="*/ 473777 w 1908383"/>
                    <a:gd name="connsiteY5" fmla="*/ 1998150 h 2070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08383" h="2070723">
                      <a:moveTo>
                        <a:pt x="473777" y="1998150"/>
                      </a:moveTo>
                      <a:cubicBezTo>
                        <a:pt x="198686" y="1873493"/>
                        <a:pt x="-62796" y="1246570"/>
                        <a:pt x="13404" y="910561"/>
                      </a:cubicBezTo>
                      <a:cubicBezTo>
                        <a:pt x="158184" y="269753"/>
                        <a:pt x="709726" y="58085"/>
                        <a:pt x="978603" y="10674"/>
                      </a:cubicBezTo>
                      <a:cubicBezTo>
                        <a:pt x="1247480" y="-36737"/>
                        <a:pt x="1856717" y="32945"/>
                        <a:pt x="1580946" y="1083297"/>
                      </a:cubicBezTo>
                      <a:cubicBezTo>
                        <a:pt x="2652433" y="2296147"/>
                        <a:pt x="767392" y="2201350"/>
                        <a:pt x="578101" y="1801375"/>
                      </a:cubicBezTo>
                      <a:cubicBezTo>
                        <a:pt x="584073" y="1977662"/>
                        <a:pt x="748868" y="2122807"/>
                        <a:pt x="473777" y="199815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8385A9D9-5BF4-4FE6-9186-0530514C980E}"/>
                    </a:ext>
                  </a:extLst>
                </p:cNvPr>
                <p:cNvSpPr/>
                <p:nvPr/>
              </p:nvSpPr>
              <p:spPr>
                <a:xfrm rot="218652">
                  <a:off x="4377589" y="1815033"/>
                  <a:ext cx="789568" cy="645022"/>
                </a:xfrm>
                <a:custGeom>
                  <a:avLst/>
                  <a:gdLst>
                    <a:gd name="connsiteX0" fmla="*/ 0 w 757296"/>
                    <a:gd name="connsiteY0" fmla="*/ 711211 h 711211"/>
                    <a:gd name="connsiteX1" fmla="*/ 101600 w 757296"/>
                    <a:gd name="connsiteY1" fmla="*/ 444511 h 711211"/>
                    <a:gd name="connsiteX2" fmla="*/ 457200 w 757296"/>
                    <a:gd name="connsiteY2" fmla="*/ 317511 h 711211"/>
                    <a:gd name="connsiteX3" fmla="*/ 736600 w 757296"/>
                    <a:gd name="connsiteY3" fmla="*/ 50811 h 711211"/>
                    <a:gd name="connsiteX4" fmla="*/ 736600 w 757296"/>
                    <a:gd name="connsiteY4" fmla="*/ 11 h 711211"/>
                    <a:gd name="connsiteX5" fmla="*/ 736600 w 757296"/>
                    <a:gd name="connsiteY5" fmla="*/ 11 h 711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7296" h="711211">
                      <a:moveTo>
                        <a:pt x="0" y="711211"/>
                      </a:moveTo>
                      <a:cubicBezTo>
                        <a:pt x="12700" y="610669"/>
                        <a:pt x="25400" y="510128"/>
                        <a:pt x="101600" y="444511"/>
                      </a:cubicBezTo>
                      <a:cubicBezTo>
                        <a:pt x="177800" y="378894"/>
                        <a:pt x="351367" y="383128"/>
                        <a:pt x="457200" y="317511"/>
                      </a:cubicBezTo>
                      <a:cubicBezTo>
                        <a:pt x="563033" y="251894"/>
                        <a:pt x="690033" y="103728"/>
                        <a:pt x="736600" y="50811"/>
                      </a:cubicBezTo>
                      <a:cubicBezTo>
                        <a:pt x="783167" y="-2106"/>
                        <a:pt x="736600" y="11"/>
                        <a:pt x="736600" y="11"/>
                      </a:cubicBezTo>
                      <a:lnTo>
                        <a:pt x="736600" y="11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Arc 222">
                  <a:extLst>
                    <a:ext uri="{FF2B5EF4-FFF2-40B4-BE49-F238E27FC236}">
                      <a16:creationId xmlns:a16="http://schemas.microsoft.com/office/drawing/2014/main" id="{8BF9BF02-9CBE-412E-BF5E-C4ACF7DB3E45}"/>
                    </a:ext>
                  </a:extLst>
                </p:cNvPr>
                <p:cNvSpPr/>
                <p:nvPr/>
              </p:nvSpPr>
              <p:spPr>
                <a:xfrm rot="20851149">
                  <a:off x="4915856" y="1816271"/>
                  <a:ext cx="341290" cy="34129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Moon 223">
                  <a:extLst>
                    <a:ext uri="{FF2B5EF4-FFF2-40B4-BE49-F238E27FC236}">
                      <a16:creationId xmlns:a16="http://schemas.microsoft.com/office/drawing/2014/main" id="{0D8E9858-72E7-41FD-8E0F-364E3E231BAB}"/>
                    </a:ext>
                  </a:extLst>
                </p:cNvPr>
                <p:cNvSpPr/>
                <p:nvPr/>
              </p:nvSpPr>
              <p:spPr>
                <a:xfrm rot="10012251">
                  <a:off x="7023135" y="1077912"/>
                  <a:ext cx="137150" cy="788761"/>
                </a:xfrm>
                <a:prstGeom prst="moon">
                  <a:avLst/>
                </a:prstGeom>
                <a:solidFill>
                  <a:srgbClr val="CC3A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56D3FD5-58FB-4531-95B7-AA3405CBB897}"/>
                  </a:ext>
                </a:extLst>
              </p:cNvPr>
              <p:cNvGrpSpPr/>
              <p:nvPr/>
            </p:nvGrpSpPr>
            <p:grpSpPr>
              <a:xfrm>
                <a:off x="6796287" y="5213328"/>
                <a:ext cx="1477922" cy="1259352"/>
                <a:chOff x="9606049" y="4447545"/>
                <a:chExt cx="1477922" cy="1259352"/>
              </a:xfrm>
              <a:solidFill>
                <a:srgbClr val="CC3A2D"/>
              </a:solidFill>
            </p:grpSpPr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D73EC5D4-FD03-4EA6-85AA-A15B8506D6C0}"/>
                    </a:ext>
                  </a:extLst>
                </p:cNvPr>
                <p:cNvSpPr/>
                <p:nvPr/>
              </p:nvSpPr>
              <p:spPr>
                <a:xfrm rot="20612069">
                  <a:off x="10716058" y="4447545"/>
                  <a:ext cx="367913" cy="861868"/>
                </a:xfrm>
                <a:custGeom>
                  <a:avLst/>
                  <a:gdLst>
                    <a:gd name="connsiteX0" fmla="*/ 327355 w 367913"/>
                    <a:gd name="connsiteY0" fmla="*/ 46914 h 861868"/>
                    <a:gd name="connsiteX1" fmla="*/ 340897 w 367913"/>
                    <a:gd name="connsiteY1" fmla="*/ 103555 h 861868"/>
                    <a:gd name="connsiteX2" fmla="*/ 266563 w 367913"/>
                    <a:gd name="connsiteY2" fmla="*/ 861868 h 861868"/>
                    <a:gd name="connsiteX3" fmla="*/ 129145 w 367913"/>
                    <a:gd name="connsiteY3" fmla="*/ 709933 h 861868"/>
                    <a:gd name="connsiteX4" fmla="*/ 16100 w 367913"/>
                    <a:gd name="connsiteY4" fmla="*/ 560669 h 861868"/>
                    <a:gd name="connsiteX5" fmla="*/ 20066 w 367913"/>
                    <a:gd name="connsiteY5" fmla="*/ 541169 h 861868"/>
                    <a:gd name="connsiteX6" fmla="*/ 13979 w 367913"/>
                    <a:gd name="connsiteY6" fmla="*/ 79899 h 861868"/>
                    <a:gd name="connsiteX7" fmla="*/ 0 w 367913"/>
                    <a:gd name="connsiteY7" fmla="*/ 0 h 861868"/>
                    <a:gd name="connsiteX8" fmla="*/ 79086 w 367913"/>
                    <a:gd name="connsiteY8" fmla="*/ 6369 h 861868"/>
                    <a:gd name="connsiteX9" fmla="*/ 207807 w 367913"/>
                    <a:gd name="connsiteY9" fmla="*/ 23830 h 861868"/>
                    <a:gd name="connsiteX10" fmla="*/ 327355 w 367913"/>
                    <a:gd name="connsiteY10" fmla="*/ 46914 h 861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67913" h="861868">
                      <a:moveTo>
                        <a:pt x="327355" y="46914"/>
                      </a:moveTo>
                      <a:lnTo>
                        <a:pt x="340897" y="103555"/>
                      </a:lnTo>
                      <a:cubicBezTo>
                        <a:pt x="388534" y="348161"/>
                        <a:pt x="378710" y="593233"/>
                        <a:pt x="266563" y="861868"/>
                      </a:cubicBezTo>
                      <a:cubicBezTo>
                        <a:pt x="218493" y="813448"/>
                        <a:pt x="172714" y="762691"/>
                        <a:pt x="129145" y="709933"/>
                      </a:cubicBezTo>
                      <a:lnTo>
                        <a:pt x="16100" y="560669"/>
                      </a:lnTo>
                      <a:lnTo>
                        <a:pt x="20066" y="541169"/>
                      </a:lnTo>
                      <a:cubicBezTo>
                        <a:pt x="41366" y="391052"/>
                        <a:pt x="36454" y="238130"/>
                        <a:pt x="13979" y="79899"/>
                      </a:cubicBezTo>
                      <a:lnTo>
                        <a:pt x="0" y="0"/>
                      </a:lnTo>
                      <a:lnTo>
                        <a:pt x="79086" y="6369"/>
                      </a:lnTo>
                      <a:cubicBezTo>
                        <a:pt x="122805" y="11088"/>
                        <a:pt x="165748" y="16929"/>
                        <a:pt x="207807" y="23830"/>
                      </a:cubicBezTo>
                      <a:lnTo>
                        <a:pt x="327355" y="4691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09496AD0-705B-4457-A155-4EE5CE055DB3}"/>
                    </a:ext>
                  </a:extLst>
                </p:cNvPr>
                <p:cNvSpPr/>
                <p:nvPr/>
              </p:nvSpPr>
              <p:spPr>
                <a:xfrm rot="20612069">
                  <a:off x="10191886" y="4571747"/>
                  <a:ext cx="597415" cy="1135150"/>
                </a:xfrm>
                <a:custGeom>
                  <a:avLst/>
                  <a:gdLst>
                    <a:gd name="connsiteX0" fmla="*/ 286550 w 597415"/>
                    <a:gd name="connsiteY0" fmla="*/ 0 h 1135150"/>
                    <a:gd name="connsiteX1" fmla="*/ 288529 w 597415"/>
                    <a:gd name="connsiteY1" fmla="*/ 4991 h 1135150"/>
                    <a:gd name="connsiteX2" fmla="*/ 586304 w 597415"/>
                    <a:gd name="connsiteY2" fmla="*/ 548539 h 1135150"/>
                    <a:gd name="connsiteX3" fmla="*/ 597415 w 597415"/>
                    <a:gd name="connsiteY3" fmla="*/ 563210 h 1135150"/>
                    <a:gd name="connsiteX4" fmla="*/ 571024 w 597415"/>
                    <a:gd name="connsiteY4" fmla="*/ 692984 h 1135150"/>
                    <a:gd name="connsiteX5" fmla="*/ 355883 w 597415"/>
                    <a:gd name="connsiteY5" fmla="*/ 1135150 h 1135150"/>
                    <a:gd name="connsiteX6" fmla="*/ 16721 w 597415"/>
                    <a:gd name="connsiteY6" fmla="*/ 646803 h 1135150"/>
                    <a:gd name="connsiteX7" fmla="*/ 0 w 597415"/>
                    <a:gd name="connsiteY7" fmla="*/ 606837 h 1135150"/>
                    <a:gd name="connsiteX8" fmla="*/ 17434 w 597415"/>
                    <a:gd name="connsiteY8" fmla="*/ 501381 h 1135150"/>
                    <a:gd name="connsiteX9" fmla="*/ 54122 w 597415"/>
                    <a:gd name="connsiteY9" fmla="*/ 83309 h 1135150"/>
                    <a:gd name="connsiteX10" fmla="*/ 55307 w 597415"/>
                    <a:gd name="connsiteY10" fmla="*/ 19344 h 1135150"/>
                    <a:gd name="connsiteX11" fmla="*/ 119018 w 597415"/>
                    <a:gd name="connsiteY11" fmla="*/ 8910 h 1135150"/>
                    <a:gd name="connsiteX12" fmla="*/ 286550 w 597415"/>
                    <a:gd name="connsiteY12" fmla="*/ 0 h 113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97415" h="1135150">
                      <a:moveTo>
                        <a:pt x="286550" y="0"/>
                      </a:moveTo>
                      <a:lnTo>
                        <a:pt x="288529" y="4991"/>
                      </a:lnTo>
                      <a:cubicBezTo>
                        <a:pt x="370087" y="195057"/>
                        <a:pt x="468615" y="379278"/>
                        <a:pt x="586304" y="548539"/>
                      </a:cubicBezTo>
                      <a:lnTo>
                        <a:pt x="597415" y="563210"/>
                      </a:lnTo>
                      <a:lnTo>
                        <a:pt x="571024" y="692984"/>
                      </a:lnTo>
                      <a:cubicBezTo>
                        <a:pt x="531289" y="841509"/>
                        <a:pt x="462458" y="988064"/>
                        <a:pt x="355883" y="1135150"/>
                      </a:cubicBezTo>
                      <a:cubicBezTo>
                        <a:pt x="211672" y="989890"/>
                        <a:pt x="100958" y="824137"/>
                        <a:pt x="16721" y="646803"/>
                      </a:cubicBezTo>
                      <a:lnTo>
                        <a:pt x="0" y="606837"/>
                      </a:lnTo>
                      <a:lnTo>
                        <a:pt x="17434" y="501381"/>
                      </a:lnTo>
                      <a:cubicBezTo>
                        <a:pt x="36639" y="362073"/>
                        <a:pt x="48514" y="222168"/>
                        <a:pt x="54122" y="83309"/>
                      </a:cubicBezTo>
                      <a:lnTo>
                        <a:pt x="55307" y="19344"/>
                      </a:lnTo>
                      <a:lnTo>
                        <a:pt x="119018" y="8910"/>
                      </a:lnTo>
                      <a:lnTo>
                        <a:pt x="28655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489E7F94-D37D-4B4C-9542-FF94E3712197}"/>
                    </a:ext>
                  </a:extLst>
                </p:cNvPr>
                <p:cNvSpPr/>
                <p:nvPr/>
              </p:nvSpPr>
              <p:spPr>
                <a:xfrm rot="20612069">
                  <a:off x="9606049" y="4802154"/>
                  <a:ext cx="587446" cy="856663"/>
                </a:xfrm>
                <a:custGeom>
                  <a:avLst/>
                  <a:gdLst>
                    <a:gd name="connsiteX0" fmla="*/ 418900 w 587446"/>
                    <a:gd name="connsiteY0" fmla="*/ 0 h 856663"/>
                    <a:gd name="connsiteX1" fmla="*/ 423868 w 587446"/>
                    <a:gd name="connsiteY1" fmla="*/ 29762 h 856663"/>
                    <a:gd name="connsiteX2" fmla="*/ 528497 w 587446"/>
                    <a:gd name="connsiteY2" fmla="*/ 406731 h 856663"/>
                    <a:gd name="connsiteX3" fmla="*/ 587446 w 587446"/>
                    <a:gd name="connsiteY3" fmla="*/ 547629 h 856663"/>
                    <a:gd name="connsiteX4" fmla="*/ 570442 w 587446"/>
                    <a:gd name="connsiteY4" fmla="*/ 650482 h 856663"/>
                    <a:gd name="connsiteX5" fmla="*/ 524213 w 587446"/>
                    <a:gd name="connsiteY5" fmla="*/ 856663 h 856663"/>
                    <a:gd name="connsiteX6" fmla="*/ 1537 w 587446"/>
                    <a:gd name="connsiteY6" fmla="*/ 168391 h 856663"/>
                    <a:gd name="connsiteX7" fmla="*/ 0 w 587446"/>
                    <a:gd name="connsiteY7" fmla="*/ 158763 h 856663"/>
                    <a:gd name="connsiteX8" fmla="*/ 27406 w 587446"/>
                    <a:gd name="connsiteY8" fmla="*/ 142854 h 856663"/>
                    <a:gd name="connsiteX9" fmla="*/ 336931 w 587446"/>
                    <a:gd name="connsiteY9" fmla="*/ 20831 h 856663"/>
                    <a:gd name="connsiteX10" fmla="*/ 418900 w 587446"/>
                    <a:gd name="connsiteY10" fmla="*/ 0 h 856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7446" h="856663">
                      <a:moveTo>
                        <a:pt x="418900" y="0"/>
                      </a:moveTo>
                      <a:lnTo>
                        <a:pt x="423868" y="29762"/>
                      </a:lnTo>
                      <a:cubicBezTo>
                        <a:pt x="449403" y="157485"/>
                        <a:pt x="483585" y="284021"/>
                        <a:pt x="528497" y="406731"/>
                      </a:cubicBezTo>
                      <a:lnTo>
                        <a:pt x="587446" y="547629"/>
                      </a:lnTo>
                      <a:lnTo>
                        <a:pt x="570442" y="650482"/>
                      </a:lnTo>
                      <a:cubicBezTo>
                        <a:pt x="557042" y="719632"/>
                        <a:pt x="541677" y="788428"/>
                        <a:pt x="524213" y="856663"/>
                      </a:cubicBezTo>
                      <a:cubicBezTo>
                        <a:pt x="203115" y="627581"/>
                        <a:pt x="56842" y="404789"/>
                        <a:pt x="1537" y="168391"/>
                      </a:cubicBezTo>
                      <a:lnTo>
                        <a:pt x="0" y="158763"/>
                      </a:lnTo>
                      <a:lnTo>
                        <a:pt x="27406" y="142854"/>
                      </a:lnTo>
                      <a:cubicBezTo>
                        <a:pt x="118555" y="94766"/>
                        <a:pt x="222743" y="53558"/>
                        <a:pt x="336931" y="20831"/>
                      </a:cubicBezTo>
                      <a:lnTo>
                        <a:pt x="41890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D4008164-D05F-4D3E-A5A5-F77ED85304F7}"/>
                    </a:ext>
                  </a:extLst>
                </p:cNvPr>
                <p:cNvSpPr/>
                <p:nvPr/>
              </p:nvSpPr>
              <p:spPr>
                <a:xfrm rot="20612069">
                  <a:off x="10390366" y="4534997"/>
                  <a:ext cx="328460" cy="568697"/>
                </a:xfrm>
                <a:custGeom>
                  <a:avLst/>
                  <a:gdLst>
                    <a:gd name="connsiteX0" fmla="*/ 294765 w 328460"/>
                    <a:gd name="connsiteY0" fmla="*/ 8028 h 568697"/>
                    <a:gd name="connsiteX1" fmla="*/ 308744 w 328460"/>
                    <a:gd name="connsiteY1" fmla="*/ 87927 h 568697"/>
                    <a:gd name="connsiteX2" fmla="*/ 314831 w 328460"/>
                    <a:gd name="connsiteY2" fmla="*/ 549197 h 568697"/>
                    <a:gd name="connsiteX3" fmla="*/ 310865 w 328460"/>
                    <a:gd name="connsiteY3" fmla="*/ 568697 h 568697"/>
                    <a:gd name="connsiteX4" fmla="*/ 299754 w 328460"/>
                    <a:gd name="connsiteY4" fmla="*/ 554026 h 568697"/>
                    <a:gd name="connsiteX5" fmla="*/ 1979 w 328460"/>
                    <a:gd name="connsiteY5" fmla="*/ 10478 h 568697"/>
                    <a:gd name="connsiteX6" fmla="*/ 0 w 328460"/>
                    <a:gd name="connsiteY6" fmla="*/ 5487 h 568697"/>
                    <a:gd name="connsiteX7" fmla="*/ 103160 w 328460"/>
                    <a:gd name="connsiteY7" fmla="*/ 0 h 568697"/>
                    <a:gd name="connsiteX8" fmla="*/ 240489 w 328460"/>
                    <a:gd name="connsiteY8" fmla="*/ 3658 h 568697"/>
                    <a:gd name="connsiteX9" fmla="*/ 294765 w 328460"/>
                    <a:gd name="connsiteY9" fmla="*/ 8028 h 568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8460" h="568697">
                      <a:moveTo>
                        <a:pt x="294765" y="8028"/>
                      </a:moveTo>
                      <a:lnTo>
                        <a:pt x="308744" y="87927"/>
                      </a:lnTo>
                      <a:cubicBezTo>
                        <a:pt x="331219" y="246158"/>
                        <a:pt x="336131" y="399080"/>
                        <a:pt x="314831" y="549197"/>
                      </a:cubicBezTo>
                      <a:lnTo>
                        <a:pt x="310865" y="568697"/>
                      </a:lnTo>
                      <a:lnTo>
                        <a:pt x="299754" y="554026"/>
                      </a:lnTo>
                      <a:cubicBezTo>
                        <a:pt x="182065" y="384765"/>
                        <a:pt x="83537" y="200544"/>
                        <a:pt x="1979" y="10478"/>
                      </a:cubicBezTo>
                      <a:lnTo>
                        <a:pt x="0" y="5487"/>
                      </a:lnTo>
                      <a:lnTo>
                        <a:pt x="103160" y="0"/>
                      </a:lnTo>
                      <a:cubicBezTo>
                        <a:pt x="149522" y="0"/>
                        <a:pt x="195337" y="1239"/>
                        <a:pt x="240489" y="3658"/>
                      </a:cubicBezTo>
                      <a:lnTo>
                        <a:pt x="294765" y="802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6E5BA0B6-502C-412C-B385-96741D322125}"/>
                    </a:ext>
                  </a:extLst>
                </p:cNvPr>
                <p:cNvSpPr/>
                <p:nvPr/>
              </p:nvSpPr>
              <p:spPr>
                <a:xfrm rot="20612069">
                  <a:off x="9965781" y="4702240"/>
                  <a:ext cx="223853" cy="587493"/>
                </a:xfrm>
                <a:custGeom>
                  <a:avLst/>
                  <a:gdLst>
                    <a:gd name="connsiteX0" fmla="*/ 223853 w 223853"/>
                    <a:gd name="connsiteY0" fmla="*/ 0 h 587493"/>
                    <a:gd name="connsiteX1" fmla="*/ 222668 w 223853"/>
                    <a:gd name="connsiteY1" fmla="*/ 63965 h 587493"/>
                    <a:gd name="connsiteX2" fmla="*/ 185980 w 223853"/>
                    <a:gd name="connsiteY2" fmla="*/ 482037 h 587493"/>
                    <a:gd name="connsiteX3" fmla="*/ 168546 w 223853"/>
                    <a:gd name="connsiteY3" fmla="*/ 587493 h 587493"/>
                    <a:gd name="connsiteX4" fmla="*/ 109597 w 223853"/>
                    <a:gd name="connsiteY4" fmla="*/ 446595 h 587493"/>
                    <a:gd name="connsiteX5" fmla="*/ 4968 w 223853"/>
                    <a:gd name="connsiteY5" fmla="*/ 69626 h 587493"/>
                    <a:gd name="connsiteX6" fmla="*/ 0 w 223853"/>
                    <a:gd name="connsiteY6" fmla="*/ 39864 h 587493"/>
                    <a:gd name="connsiteX7" fmla="*/ 35442 w 223853"/>
                    <a:gd name="connsiteY7" fmla="*/ 30856 h 587493"/>
                    <a:gd name="connsiteX8" fmla="*/ 223853 w 223853"/>
                    <a:gd name="connsiteY8" fmla="*/ 0 h 587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3853" h="587493">
                      <a:moveTo>
                        <a:pt x="223853" y="0"/>
                      </a:moveTo>
                      <a:lnTo>
                        <a:pt x="222668" y="63965"/>
                      </a:lnTo>
                      <a:cubicBezTo>
                        <a:pt x="217060" y="202824"/>
                        <a:pt x="205185" y="342729"/>
                        <a:pt x="185980" y="482037"/>
                      </a:cubicBezTo>
                      <a:lnTo>
                        <a:pt x="168546" y="587493"/>
                      </a:lnTo>
                      <a:lnTo>
                        <a:pt x="109597" y="446595"/>
                      </a:lnTo>
                      <a:cubicBezTo>
                        <a:pt x="64685" y="323885"/>
                        <a:pt x="30503" y="197349"/>
                        <a:pt x="4968" y="69626"/>
                      </a:cubicBezTo>
                      <a:lnTo>
                        <a:pt x="0" y="39864"/>
                      </a:lnTo>
                      <a:lnTo>
                        <a:pt x="35442" y="30856"/>
                      </a:lnTo>
                      <a:lnTo>
                        <a:pt x="22385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2E557A0-47E8-4C8E-A883-43857B45A4D3}"/>
              </a:ext>
            </a:extLst>
          </p:cNvPr>
          <p:cNvGrpSpPr/>
          <p:nvPr/>
        </p:nvGrpSpPr>
        <p:grpSpPr>
          <a:xfrm>
            <a:off x="415720" y="2347045"/>
            <a:ext cx="5721720" cy="1782118"/>
            <a:chOff x="3805233" y="2692319"/>
            <a:chExt cx="10922474" cy="3401971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EBE2B91-C049-42D2-AC3C-E79AD6A36AD7}"/>
                </a:ext>
              </a:extLst>
            </p:cNvPr>
            <p:cNvSpPr txBox="1"/>
            <p:nvPr/>
          </p:nvSpPr>
          <p:spPr>
            <a:xfrm>
              <a:off x="8744246" y="2865492"/>
              <a:ext cx="5983461" cy="20051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F9D63E"/>
                  </a:solidFill>
                  <a:latin typeface="Arial Black" panose="020B0A04020102020204" pitchFamily="34" charset="0"/>
                </a:rPr>
                <a:t>P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izza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684D9AC2-11BA-4097-9BBD-D9FB6ACF930C}"/>
                </a:ext>
              </a:extLst>
            </p:cNvPr>
            <p:cNvGrpSpPr/>
            <p:nvPr/>
          </p:nvGrpSpPr>
          <p:grpSpPr>
            <a:xfrm>
              <a:off x="3805233" y="2692319"/>
              <a:ext cx="4857750" cy="3401971"/>
              <a:chOff x="1441292" y="-146084"/>
              <a:chExt cx="9607758" cy="6728488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427B3DD7-C7A1-43BA-9A7A-79542115E3A5}"/>
                  </a:ext>
                </a:extLst>
              </p:cNvPr>
              <p:cNvSpPr/>
              <p:nvPr/>
            </p:nvSpPr>
            <p:spPr>
              <a:xfrm>
                <a:off x="2107095" y="1590261"/>
                <a:ext cx="8941955" cy="4992143"/>
              </a:xfrm>
              <a:prstGeom prst="ellipse">
                <a:avLst/>
              </a:prstGeom>
              <a:solidFill>
                <a:srgbClr val="CE95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AE6F283-A6FB-4154-91B5-1609C759FF76}"/>
                  </a:ext>
                </a:extLst>
              </p:cNvPr>
              <p:cNvSpPr/>
              <p:nvPr/>
            </p:nvSpPr>
            <p:spPr>
              <a:xfrm>
                <a:off x="2620407" y="1928182"/>
                <a:ext cx="7922364" cy="4348365"/>
              </a:xfrm>
              <a:prstGeom prst="ellipse">
                <a:avLst/>
              </a:prstGeom>
              <a:solidFill>
                <a:srgbClr val="D97F4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11">
                <a:extLst>
                  <a:ext uri="{FF2B5EF4-FFF2-40B4-BE49-F238E27FC236}">
                    <a16:creationId xmlns:a16="http://schemas.microsoft.com/office/drawing/2014/main" id="{504448BD-9B46-4E00-9CC1-803839CC0520}"/>
                  </a:ext>
                </a:extLst>
              </p:cNvPr>
              <p:cNvSpPr/>
              <p:nvPr/>
            </p:nvSpPr>
            <p:spPr>
              <a:xfrm>
                <a:off x="2922084" y="2226098"/>
                <a:ext cx="7285415" cy="3695932"/>
              </a:xfrm>
              <a:custGeom>
                <a:avLst/>
                <a:gdLst>
                  <a:gd name="connsiteX0" fmla="*/ 0 w 7388113"/>
                  <a:gd name="connsiteY0" fmla="*/ 1676400 h 3352800"/>
                  <a:gd name="connsiteX1" fmla="*/ 3694057 w 7388113"/>
                  <a:gd name="connsiteY1" fmla="*/ 0 h 3352800"/>
                  <a:gd name="connsiteX2" fmla="*/ 7388114 w 7388113"/>
                  <a:gd name="connsiteY2" fmla="*/ 1676400 h 3352800"/>
                  <a:gd name="connsiteX3" fmla="*/ 3694057 w 7388113"/>
                  <a:gd name="connsiteY3" fmla="*/ 3352800 h 3352800"/>
                  <a:gd name="connsiteX4" fmla="*/ 0 w 7388113"/>
                  <a:gd name="connsiteY4" fmla="*/ 1676400 h 3352800"/>
                  <a:gd name="connsiteX0" fmla="*/ 3533 w 7391647"/>
                  <a:gd name="connsiteY0" fmla="*/ 1676400 h 3352800"/>
                  <a:gd name="connsiteX1" fmla="*/ 3697590 w 7391647"/>
                  <a:gd name="connsiteY1" fmla="*/ 0 h 3352800"/>
                  <a:gd name="connsiteX2" fmla="*/ 7391647 w 7391647"/>
                  <a:gd name="connsiteY2" fmla="*/ 1676400 h 3352800"/>
                  <a:gd name="connsiteX3" fmla="*/ 3697590 w 7391647"/>
                  <a:gd name="connsiteY3" fmla="*/ 3352800 h 3352800"/>
                  <a:gd name="connsiteX4" fmla="*/ 3533 w 7391647"/>
                  <a:gd name="connsiteY4" fmla="*/ 1676400 h 3352800"/>
                  <a:gd name="connsiteX0" fmla="*/ 2545 w 7284642"/>
                  <a:gd name="connsiteY0" fmla="*/ 1689656 h 3352815"/>
                  <a:gd name="connsiteX1" fmla="*/ 3590585 w 7284642"/>
                  <a:gd name="connsiteY1" fmla="*/ 4 h 3352815"/>
                  <a:gd name="connsiteX2" fmla="*/ 7284642 w 7284642"/>
                  <a:gd name="connsiteY2" fmla="*/ 1676404 h 3352815"/>
                  <a:gd name="connsiteX3" fmla="*/ 3590585 w 7284642"/>
                  <a:gd name="connsiteY3" fmla="*/ 3352804 h 3352815"/>
                  <a:gd name="connsiteX4" fmla="*/ 2545 w 7284642"/>
                  <a:gd name="connsiteY4" fmla="*/ 1689656 h 3352815"/>
                  <a:gd name="connsiteX0" fmla="*/ 2545 w 7284642"/>
                  <a:gd name="connsiteY0" fmla="*/ 1690842 h 3357744"/>
                  <a:gd name="connsiteX1" fmla="*/ 3590585 w 7284642"/>
                  <a:gd name="connsiteY1" fmla="*/ 1190 h 3357744"/>
                  <a:gd name="connsiteX2" fmla="*/ 7284642 w 7284642"/>
                  <a:gd name="connsiteY2" fmla="*/ 1677590 h 3357744"/>
                  <a:gd name="connsiteX3" fmla="*/ 3590585 w 7284642"/>
                  <a:gd name="connsiteY3" fmla="*/ 3353990 h 3357744"/>
                  <a:gd name="connsiteX4" fmla="*/ 2545 w 7284642"/>
                  <a:gd name="connsiteY4" fmla="*/ 1690842 h 3357744"/>
                  <a:gd name="connsiteX0" fmla="*/ 0 w 7282097"/>
                  <a:gd name="connsiteY0" fmla="*/ 1689657 h 3313052"/>
                  <a:gd name="connsiteX1" fmla="*/ 3588040 w 7282097"/>
                  <a:gd name="connsiteY1" fmla="*/ 5 h 3313052"/>
                  <a:gd name="connsiteX2" fmla="*/ 7282097 w 7282097"/>
                  <a:gd name="connsiteY2" fmla="*/ 1676405 h 3313052"/>
                  <a:gd name="connsiteX3" fmla="*/ 3588040 w 7282097"/>
                  <a:gd name="connsiteY3" fmla="*/ 3313049 h 3313052"/>
                  <a:gd name="connsiteX4" fmla="*/ 0 w 7282097"/>
                  <a:gd name="connsiteY4" fmla="*/ 1689657 h 3313052"/>
                  <a:gd name="connsiteX0" fmla="*/ 2544 w 7284641"/>
                  <a:gd name="connsiteY0" fmla="*/ 1691824 h 3323701"/>
                  <a:gd name="connsiteX1" fmla="*/ 3590584 w 7284641"/>
                  <a:gd name="connsiteY1" fmla="*/ 2172 h 3323701"/>
                  <a:gd name="connsiteX2" fmla="*/ 7284641 w 7284641"/>
                  <a:gd name="connsiteY2" fmla="*/ 1678572 h 3323701"/>
                  <a:gd name="connsiteX3" fmla="*/ 3590584 w 7284641"/>
                  <a:gd name="connsiteY3" fmla="*/ 3315216 h 3323701"/>
                  <a:gd name="connsiteX4" fmla="*/ 2544 w 7284641"/>
                  <a:gd name="connsiteY4" fmla="*/ 1691824 h 3323701"/>
                  <a:gd name="connsiteX0" fmla="*/ 2887 w 7284984"/>
                  <a:gd name="connsiteY0" fmla="*/ 1691824 h 3318923"/>
                  <a:gd name="connsiteX1" fmla="*/ 3590927 w 7284984"/>
                  <a:gd name="connsiteY1" fmla="*/ 2172 h 3318923"/>
                  <a:gd name="connsiteX2" fmla="*/ 7284984 w 7284984"/>
                  <a:gd name="connsiteY2" fmla="*/ 1678572 h 3318923"/>
                  <a:gd name="connsiteX3" fmla="*/ 3590927 w 7284984"/>
                  <a:gd name="connsiteY3" fmla="*/ 3315216 h 3318923"/>
                  <a:gd name="connsiteX4" fmla="*/ 2887 w 7284984"/>
                  <a:gd name="connsiteY4" fmla="*/ 1691824 h 3318923"/>
                  <a:gd name="connsiteX0" fmla="*/ 2939 w 7285036"/>
                  <a:gd name="connsiteY0" fmla="*/ 1691824 h 3344367"/>
                  <a:gd name="connsiteX1" fmla="*/ 3590979 w 7285036"/>
                  <a:gd name="connsiteY1" fmla="*/ 2172 h 3344367"/>
                  <a:gd name="connsiteX2" fmla="*/ 7285036 w 7285036"/>
                  <a:gd name="connsiteY2" fmla="*/ 1678572 h 3344367"/>
                  <a:gd name="connsiteX3" fmla="*/ 3590979 w 7285036"/>
                  <a:gd name="connsiteY3" fmla="*/ 3315216 h 3344367"/>
                  <a:gd name="connsiteX4" fmla="*/ 2939 w 7285036"/>
                  <a:gd name="connsiteY4" fmla="*/ 1691824 h 3344367"/>
                  <a:gd name="connsiteX0" fmla="*/ 2905 w 7285002"/>
                  <a:gd name="connsiteY0" fmla="*/ 1691824 h 3318923"/>
                  <a:gd name="connsiteX1" fmla="*/ 3590945 w 7285002"/>
                  <a:gd name="connsiteY1" fmla="*/ 2172 h 3318923"/>
                  <a:gd name="connsiteX2" fmla="*/ 7285002 w 7285002"/>
                  <a:gd name="connsiteY2" fmla="*/ 1678572 h 3318923"/>
                  <a:gd name="connsiteX3" fmla="*/ 3590945 w 7285002"/>
                  <a:gd name="connsiteY3" fmla="*/ 3315216 h 3318923"/>
                  <a:gd name="connsiteX4" fmla="*/ 2905 w 7285002"/>
                  <a:gd name="connsiteY4" fmla="*/ 1691824 h 3318923"/>
                  <a:gd name="connsiteX0" fmla="*/ 386 w 7282483"/>
                  <a:gd name="connsiteY0" fmla="*/ 1689657 h 3692977"/>
                  <a:gd name="connsiteX1" fmla="*/ 3588426 w 7282483"/>
                  <a:gd name="connsiteY1" fmla="*/ 5 h 3692977"/>
                  <a:gd name="connsiteX2" fmla="*/ 7282483 w 7282483"/>
                  <a:gd name="connsiteY2" fmla="*/ 1676405 h 3692977"/>
                  <a:gd name="connsiteX3" fmla="*/ 3399740 w 7282483"/>
                  <a:gd name="connsiteY3" fmla="*/ 3690421 h 3692977"/>
                  <a:gd name="connsiteX4" fmla="*/ 386 w 7282483"/>
                  <a:gd name="connsiteY4" fmla="*/ 1689657 h 3692977"/>
                  <a:gd name="connsiteX0" fmla="*/ 2131 w 7284228"/>
                  <a:gd name="connsiteY0" fmla="*/ 1689657 h 3692977"/>
                  <a:gd name="connsiteX1" fmla="*/ 3590171 w 7284228"/>
                  <a:gd name="connsiteY1" fmla="*/ 5 h 3692977"/>
                  <a:gd name="connsiteX2" fmla="*/ 7284228 w 7284228"/>
                  <a:gd name="connsiteY2" fmla="*/ 1676405 h 3692977"/>
                  <a:gd name="connsiteX3" fmla="*/ 3401485 w 7284228"/>
                  <a:gd name="connsiteY3" fmla="*/ 3690421 h 3692977"/>
                  <a:gd name="connsiteX4" fmla="*/ 2131 w 7284228"/>
                  <a:gd name="connsiteY4" fmla="*/ 1689657 h 3692977"/>
                  <a:gd name="connsiteX0" fmla="*/ 2131 w 7284228"/>
                  <a:gd name="connsiteY0" fmla="*/ 1689657 h 3695669"/>
                  <a:gd name="connsiteX1" fmla="*/ 3590171 w 7284228"/>
                  <a:gd name="connsiteY1" fmla="*/ 5 h 3695669"/>
                  <a:gd name="connsiteX2" fmla="*/ 7284228 w 7284228"/>
                  <a:gd name="connsiteY2" fmla="*/ 1676405 h 3695669"/>
                  <a:gd name="connsiteX3" fmla="*/ 3401485 w 7284228"/>
                  <a:gd name="connsiteY3" fmla="*/ 3690421 h 3695669"/>
                  <a:gd name="connsiteX4" fmla="*/ 2131 w 7284228"/>
                  <a:gd name="connsiteY4" fmla="*/ 1689657 h 3695669"/>
                  <a:gd name="connsiteX0" fmla="*/ 3318 w 7285415"/>
                  <a:gd name="connsiteY0" fmla="*/ 1689920 h 3695932"/>
                  <a:gd name="connsiteX1" fmla="*/ 3591358 w 7285415"/>
                  <a:gd name="connsiteY1" fmla="*/ 268 h 3695932"/>
                  <a:gd name="connsiteX2" fmla="*/ 7285415 w 7285415"/>
                  <a:gd name="connsiteY2" fmla="*/ 1676668 h 3695932"/>
                  <a:gd name="connsiteX3" fmla="*/ 3402672 w 7285415"/>
                  <a:gd name="connsiteY3" fmla="*/ 3690684 h 3695932"/>
                  <a:gd name="connsiteX4" fmla="*/ 3318 w 7285415"/>
                  <a:gd name="connsiteY4" fmla="*/ 1689920 h 3695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5415" h="3695932">
                    <a:moveTo>
                      <a:pt x="3318" y="1689920"/>
                    </a:moveTo>
                    <a:cubicBezTo>
                      <a:pt x="-81348" y="145937"/>
                      <a:pt x="1463275" y="16991"/>
                      <a:pt x="3591358" y="268"/>
                    </a:cubicBezTo>
                    <a:cubicBezTo>
                      <a:pt x="5719441" y="-16455"/>
                      <a:pt x="7285415" y="750818"/>
                      <a:pt x="7285415" y="1676668"/>
                    </a:cubicBezTo>
                    <a:cubicBezTo>
                      <a:pt x="7198330" y="3241147"/>
                      <a:pt x="4934407" y="3754736"/>
                      <a:pt x="3402672" y="3690684"/>
                    </a:cubicBezTo>
                    <a:cubicBezTo>
                      <a:pt x="1870937" y="3626632"/>
                      <a:pt x="87984" y="3233903"/>
                      <a:pt x="3318" y="1689920"/>
                    </a:cubicBezTo>
                    <a:close/>
                  </a:path>
                </a:pathLst>
              </a:custGeom>
              <a:solidFill>
                <a:srgbClr val="F9D63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15">
                <a:extLst>
                  <a:ext uri="{FF2B5EF4-FFF2-40B4-BE49-F238E27FC236}">
                    <a16:creationId xmlns:a16="http://schemas.microsoft.com/office/drawing/2014/main" id="{AD94E89A-F464-4351-AC43-57A24B3A32B1}"/>
                  </a:ext>
                </a:extLst>
              </p:cNvPr>
              <p:cNvSpPr/>
              <p:nvPr/>
            </p:nvSpPr>
            <p:spPr>
              <a:xfrm rot="8336234" flipV="1">
                <a:off x="3465099" y="4170522"/>
                <a:ext cx="3194890" cy="326990"/>
              </a:xfrm>
              <a:custGeom>
                <a:avLst/>
                <a:gdLst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91756 h 91756"/>
                  <a:gd name="connsiteX4" fmla="*/ 0 w 3051525"/>
                  <a:gd name="connsiteY4" fmla="*/ 0 h 91756"/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0 h 91756"/>
                  <a:gd name="connsiteX0" fmla="*/ 0 w 3095406"/>
                  <a:gd name="connsiteY0" fmla="*/ 196138 h 196138"/>
                  <a:gd name="connsiteX1" fmla="*/ 3095406 w 3095406"/>
                  <a:gd name="connsiteY1" fmla="*/ 0 h 196138"/>
                  <a:gd name="connsiteX2" fmla="*/ 3095406 w 3095406"/>
                  <a:gd name="connsiteY2" fmla="*/ 91756 h 196138"/>
                  <a:gd name="connsiteX3" fmla="*/ 0 w 3095406"/>
                  <a:gd name="connsiteY3" fmla="*/ 196138 h 196138"/>
                  <a:gd name="connsiteX0" fmla="*/ 0 w 3095406"/>
                  <a:gd name="connsiteY0" fmla="*/ 104382 h 104382"/>
                  <a:gd name="connsiteX1" fmla="*/ 3095406 w 3095406"/>
                  <a:gd name="connsiteY1" fmla="*/ 0 h 104382"/>
                  <a:gd name="connsiteX2" fmla="*/ 0 w 3095406"/>
                  <a:gd name="connsiteY2" fmla="*/ 104382 h 104382"/>
                  <a:gd name="connsiteX0" fmla="*/ 0 w 3194890"/>
                  <a:gd name="connsiteY0" fmla="*/ 323697 h 323697"/>
                  <a:gd name="connsiteX1" fmla="*/ 3194890 w 3194890"/>
                  <a:gd name="connsiteY1" fmla="*/ 0 h 323697"/>
                  <a:gd name="connsiteX2" fmla="*/ 0 w 3194890"/>
                  <a:gd name="connsiteY2" fmla="*/ 323697 h 323697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890" h="326990">
                    <a:moveTo>
                      <a:pt x="0" y="326990"/>
                    </a:moveTo>
                    <a:cubicBezTo>
                      <a:pt x="1064963" y="219091"/>
                      <a:pt x="2214014" y="-31546"/>
                      <a:pt x="3194890" y="3293"/>
                    </a:cubicBezTo>
                    <a:cubicBezTo>
                      <a:pt x="2121602" y="232139"/>
                      <a:pt x="1064963" y="219091"/>
                      <a:pt x="0" y="32699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15">
                <a:extLst>
                  <a:ext uri="{FF2B5EF4-FFF2-40B4-BE49-F238E27FC236}">
                    <a16:creationId xmlns:a16="http://schemas.microsoft.com/office/drawing/2014/main" id="{11AA7351-39EB-48B0-859E-19F5A6EA2FB5}"/>
                  </a:ext>
                </a:extLst>
              </p:cNvPr>
              <p:cNvSpPr/>
              <p:nvPr/>
            </p:nvSpPr>
            <p:spPr>
              <a:xfrm rot="2375698" flipV="1">
                <a:off x="6557758" y="4210773"/>
                <a:ext cx="2570580" cy="139609"/>
              </a:xfrm>
              <a:custGeom>
                <a:avLst/>
                <a:gdLst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91756 h 91756"/>
                  <a:gd name="connsiteX4" fmla="*/ 0 w 3051525"/>
                  <a:gd name="connsiteY4" fmla="*/ 0 h 91756"/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0 h 91756"/>
                  <a:gd name="connsiteX0" fmla="*/ 0 w 3095406"/>
                  <a:gd name="connsiteY0" fmla="*/ 196138 h 196138"/>
                  <a:gd name="connsiteX1" fmla="*/ 3095406 w 3095406"/>
                  <a:gd name="connsiteY1" fmla="*/ 0 h 196138"/>
                  <a:gd name="connsiteX2" fmla="*/ 3095406 w 3095406"/>
                  <a:gd name="connsiteY2" fmla="*/ 91756 h 196138"/>
                  <a:gd name="connsiteX3" fmla="*/ 0 w 3095406"/>
                  <a:gd name="connsiteY3" fmla="*/ 196138 h 196138"/>
                  <a:gd name="connsiteX0" fmla="*/ 0 w 3095406"/>
                  <a:gd name="connsiteY0" fmla="*/ 104382 h 104382"/>
                  <a:gd name="connsiteX1" fmla="*/ 3095406 w 3095406"/>
                  <a:gd name="connsiteY1" fmla="*/ 0 h 104382"/>
                  <a:gd name="connsiteX2" fmla="*/ 0 w 3095406"/>
                  <a:gd name="connsiteY2" fmla="*/ 104382 h 104382"/>
                  <a:gd name="connsiteX0" fmla="*/ 0 w 3194890"/>
                  <a:gd name="connsiteY0" fmla="*/ 323697 h 323697"/>
                  <a:gd name="connsiteX1" fmla="*/ 3194890 w 3194890"/>
                  <a:gd name="connsiteY1" fmla="*/ 0 h 323697"/>
                  <a:gd name="connsiteX2" fmla="*/ 0 w 3194890"/>
                  <a:gd name="connsiteY2" fmla="*/ 323697 h 323697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2603609"/>
                  <a:gd name="connsiteY0" fmla="*/ 115981 h 118504"/>
                  <a:gd name="connsiteX1" fmla="*/ 2603609 w 2603609"/>
                  <a:gd name="connsiteY1" fmla="*/ 13977 h 118504"/>
                  <a:gd name="connsiteX2" fmla="*/ 0 w 2603609"/>
                  <a:gd name="connsiteY2" fmla="*/ 115981 h 118504"/>
                  <a:gd name="connsiteX0" fmla="*/ 0 w 2570580"/>
                  <a:gd name="connsiteY0" fmla="*/ 139609 h 139609"/>
                  <a:gd name="connsiteX1" fmla="*/ 2570580 w 2570580"/>
                  <a:gd name="connsiteY1" fmla="*/ 10286 h 139609"/>
                  <a:gd name="connsiteX2" fmla="*/ 0 w 2570580"/>
                  <a:gd name="connsiteY2" fmla="*/ 139609 h 139609"/>
                  <a:gd name="connsiteX0" fmla="*/ 0 w 2570580"/>
                  <a:gd name="connsiteY0" fmla="*/ 139609 h 139609"/>
                  <a:gd name="connsiteX1" fmla="*/ 2570580 w 2570580"/>
                  <a:gd name="connsiteY1" fmla="*/ 10286 h 139609"/>
                  <a:gd name="connsiteX2" fmla="*/ 0 w 2570580"/>
                  <a:gd name="connsiteY2" fmla="*/ 139609 h 139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0580" h="139609">
                    <a:moveTo>
                      <a:pt x="0" y="139609"/>
                    </a:moveTo>
                    <a:cubicBezTo>
                      <a:pt x="1064963" y="31710"/>
                      <a:pt x="1589704" y="-24553"/>
                      <a:pt x="2570580" y="10286"/>
                    </a:cubicBezTo>
                    <a:cubicBezTo>
                      <a:pt x="1497292" y="239132"/>
                      <a:pt x="1064963" y="31710"/>
                      <a:pt x="0" y="139609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15">
                <a:extLst>
                  <a:ext uri="{FF2B5EF4-FFF2-40B4-BE49-F238E27FC236}">
                    <a16:creationId xmlns:a16="http://schemas.microsoft.com/office/drawing/2014/main" id="{DB54CA8B-492F-4578-8A21-9224C519E97C}"/>
                  </a:ext>
                </a:extLst>
              </p:cNvPr>
              <p:cNvSpPr/>
              <p:nvPr/>
            </p:nvSpPr>
            <p:spPr>
              <a:xfrm flipV="1">
                <a:off x="6808152" y="3337795"/>
                <a:ext cx="3351630" cy="351423"/>
              </a:xfrm>
              <a:custGeom>
                <a:avLst/>
                <a:gdLst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91756 h 91756"/>
                  <a:gd name="connsiteX4" fmla="*/ 0 w 3051525"/>
                  <a:gd name="connsiteY4" fmla="*/ 0 h 91756"/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0 h 91756"/>
                  <a:gd name="connsiteX0" fmla="*/ 0 w 3095406"/>
                  <a:gd name="connsiteY0" fmla="*/ 196138 h 196138"/>
                  <a:gd name="connsiteX1" fmla="*/ 3095406 w 3095406"/>
                  <a:gd name="connsiteY1" fmla="*/ 0 h 196138"/>
                  <a:gd name="connsiteX2" fmla="*/ 3095406 w 3095406"/>
                  <a:gd name="connsiteY2" fmla="*/ 91756 h 196138"/>
                  <a:gd name="connsiteX3" fmla="*/ 0 w 3095406"/>
                  <a:gd name="connsiteY3" fmla="*/ 196138 h 196138"/>
                  <a:gd name="connsiteX0" fmla="*/ 0 w 3095406"/>
                  <a:gd name="connsiteY0" fmla="*/ 104382 h 104382"/>
                  <a:gd name="connsiteX1" fmla="*/ 3095406 w 3095406"/>
                  <a:gd name="connsiteY1" fmla="*/ 0 h 104382"/>
                  <a:gd name="connsiteX2" fmla="*/ 0 w 3095406"/>
                  <a:gd name="connsiteY2" fmla="*/ 104382 h 104382"/>
                  <a:gd name="connsiteX0" fmla="*/ 0 w 3194890"/>
                  <a:gd name="connsiteY0" fmla="*/ 323697 h 323697"/>
                  <a:gd name="connsiteX1" fmla="*/ 3194890 w 3194890"/>
                  <a:gd name="connsiteY1" fmla="*/ 0 h 323697"/>
                  <a:gd name="connsiteX2" fmla="*/ 0 w 3194890"/>
                  <a:gd name="connsiteY2" fmla="*/ 323697 h 323697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2603609"/>
                  <a:gd name="connsiteY0" fmla="*/ 115981 h 118504"/>
                  <a:gd name="connsiteX1" fmla="*/ 2603609 w 2603609"/>
                  <a:gd name="connsiteY1" fmla="*/ 13977 h 118504"/>
                  <a:gd name="connsiteX2" fmla="*/ 0 w 2603609"/>
                  <a:gd name="connsiteY2" fmla="*/ 115981 h 118504"/>
                  <a:gd name="connsiteX0" fmla="*/ 0 w 2570580"/>
                  <a:gd name="connsiteY0" fmla="*/ 139609 h 139609"/>
                  <a:gd name="connsiteX1" fmla="*/ 2570580 w 2570580"/>
                  <a:gd name="connsiteY1" fmla="*/ 10286 h 139609"/>
                  <a:gd name="connsiteX2" fmla="*/ 0 w 2570580"/>
                  <a:gd name="connsiteY2" fmla="*/ 139609 h 139609"/>
                  <a:gd name="connsiteX0" fmla="*/ 0 w 2570580"/>
                  <a:gd name="connsiteY0" fmla="*/ 139609 h 139609"/>
                  <a:gd name="connsiteX1" fmla="*/ 2570580 w 2570580"/>
                  <a:gd name="connsiteY1" fmla="*/ 10286 h 139609"/>
                  <a:gd name="connsiteX2" fmla="*/ 0 w 2570580"/>
                  <a:gd name="connsiteY2" fmla="*/ 139609 h 139609"/>
                  <a:gd name="connsiteX0" fmla="*/ 0 w 3351630"/>
                  <a:gd name="connsiteY0" fmla="*/ 351423 h 351423"/>
                  <a:gd name="connsiteX1" fmla="*/ 3351630 w 3351630"/>
                  <a:gd name="connsiteY1" fmla="*/ 3025 h 351423"/>
                  <a:gd name="connsiteX2" fmla="*/ 0 w 3351630"/>
                  <a:gd name="connsiteY2" fmla="*/ 351423 h 35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51630" h="351423">
                    <a:moveTo>
                      <a:pt x="0" y="351423"/>
                    </a:moveTo>
                    <a:cubicBezTo>
                      <a:pt x="1064963" y="243524"/>
                      <a:pt x="2370754" y="-31814"/>
                      <a:pt x="3351630" y="3025"/>
                    </a:cubicBezTo>
                    <a:cubicBezTo>
                      <a:pt x="2278342" y="231871"/>
                      <a:pt x="1064963" y="243524"/>
                      <a:pt x="0" y="351423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15">
                <a:extLst>
                  <a:ext uri="{FF2B5EF4-FFF2-40B4-BE49-F238E27FC236}">
                    <a16:creationId xmlns:a16="http://schemas.microsoft.com/office/drawing/2014/main" id="{AE2A2E1D-3DFA-414C-A73F-3706F1EA0B7C}"/>
                  </a:ext>
                </a:extLst>
              </p:cNvPr>
              <p:cNvSpPr/>
              <p:nvPr/>
            </p:nvSpPr>
            <p:spPr>
              <a:xfrm rot="8268751" flipV="1">
                <a:off x="6663689" y="2703805"/>
                <a:ext cx="1413775" cy="263164"/>
              </a:xfrm>
              <a:custGeom>
                <a:avLst/>
                <a:gdLst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91756 h 91756"/>
                  <a:gd name="connsiteX4" fmla="*/ 0 w 3051525"/>
                  <a:gd name="connsiteY4" fmla="*/ 0 h 91756"/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0 h 91756"/>
                  <a:gd name="connsiteX0" fmla="*/ 0 w 3095406"/>
                  <a:gd name="connsiteY0" fmla="*/ 196138 h 196138"/>
                  <a:gd name="connsiteX1" fmla="*/ 3095406 w 3095406"/>
                  <a:gd name="connsiteY1" fmla="*/ 0 h 196138"/>
                  <a:gd name="connsiteX2" fmla="*/ 3095406 w 3095406"/>
                  <a:gd name="connsiteY2" fmla="*/ 91756 h 196138"/>
                  <a:gd name="connsiteX3" fmla="*/ 0 w 3095406"/>
                  <a:gd name="connsiteY3" fmla="*/ 196138 h 196138"/>
                  <a:gd name="connsiteX0" fmla="*/ 0 w 3095406"/>
                  <a:gd name="connsiteY0" fmla="*/ 104382 h 104382"/>
                  <a:gd name="connsiteX1" fmla="*/ 3095406 w 3095406"/>
                  <a:gd name="connsiteY1" fmla="*/ 0 h 104382"/>
                  <a:gd name="connsiteX2" fmla="*/ 0 w 3095406"/>
                  <a:gd name="connsiteY2" fmla="*/ 104382 h 104382"/>
                  <a:gd name="connsiteX0" fmla="*/ 0 w 3194890"/>
                  <a:gd name="connsiteY0" fmla="*/ 323697 h 323697"/>
                  <a:gd name="connsiteX1" fmla="*/ 3194890 w 3194890"/>
                  <a:gd name="connsiteY1" fmla="*/ 0 h 323697"/>
                  <a:gd name="connsiteX2" fmla="*/ 0 w 3194890"/>
                  <a:gd name="connsiteY2" fmla="*/ 323697 h 323697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2603609"/>
                  <a:gd name="connsiteY0" fmla="*/ 115981 h 118504"/>
                  <a:gd name="connsiteX1" fmla="*/ 2603609 w 2603609"/>
                  <a:gd name="connsiteY1" fmla="*/ 13977 h 118504"/>
                  <a:gd name="connsiteX2" fmla="*/ 0 w 2603609"/>
                  <a:gd name="connsiteY2" fmla="*/ 115981 h 118504"/>
                  <a:gd name="connsiteX0" fmla="*/ 0 w 2570580"/>
                  <a:gd name="connsiteY0" fmla="*/ 139609 h 139609"/>
                  <a:gd name="connsiteX1" fmla="*/ 2570580 w 2570580"/>
                  <a:gd name="connsiteY1" fmla="*/ 10286 h 139609"/>
                  <a:gd name="connsiteX2" fmla="*/ 0 w 2570580"/>
                  <a:gd name="connsiteY2" fmla="*/ 139609 h 139609"/>
                  <a:gd name="connsiteX0" fmla="*/ 0 w 2570580"/>
                  <a:gd name="connsiteY0" fmla="*/ 139609 h 139609"/>
                  <a:gd name="connsiteX1" fmla="*/ 2570580 w 2570580"/>
                  <a:gd name="connsiteY1" fmla="*/ 10286 h 139609"/>
                  <a:gd name="connsiteX2" fmla="*/ 0 w 2570580"/>
                  <a:gd name="connsiteY2" fmla="*/ 139609 h 139609"/>
                  <a:gd name="connsiteX0" fmla="*/ 0 w 3351630"/>
                  <a:gd name="connsiteY0" fmla="*/ 351423 h 351423"/>
                  <a:gd name="connsiteX1" fmla="*/ 3351630 w 3351630"/>
                  <a:gd name="connsiteY1" fmla="*/ 3025 h 351423"/>
                  <a:gd name="connsiteX2" fmla="*/ 0 w 3351630"/>
                  <a:gd name="connsiteY2" fmla="*/ 351423 h 35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51630" h="351423">
                    <a:moveTo>
                      <a:pt x="0" y="351423"/>
                    </a:moveTo>
                    <a:cubicBezTo>
                      <a:pt x="1064963" y="243524"/>
                      <a:pt x="2370754" y="-31814"/>
                      <a:pt x="3351630" y="3025"/>
                    </a:cubicBezTo>
                    <a:cubicBezTo>
                      <a:pt x="2278342" y="231871"/>
                      <a:pt x="1064963" y="243524"/>
                      <a:pt x="0" y="351423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B9F17611-4CD9-4C92-994C-ABFE2CCE9C7D}"/>
                  </a:ext>
                </a:extLst>
              </p:cNvPr>
              <p:cNvGrpSpPr/>
              <p:nvPr/>
            </p:nvGrpSpPr>
            <p:grpSpPr>
              <a:xfrm>
                <a:off x="4811438" y="4636309"/>
                <a:ext cx="832320" cy="536309"/>
                <a:chOff x="4811438" y="4636309"/>
                <a:chExt cx="832320" cy="536309"/>
              </a:xfrm>
            </p:grpSpPr>
            <p:sp>
              <p:nvSpPr>
                <p:cNvPr id="299" name="Rectangle 5">
                  <a:extLst>
                    <a:ext uri="{FF2B5EF4-FFF2-40B4-BE49-F238E27FC236}">
                      <a16:creationId xmlns:a16="http://schemas.microsoft.com/office/drawing/2014/main" id="{F37D71F9-96D9-46F6-8787-42977751B4EC}"/>
                    </a:ext>
                  </a:extLst>
                </p:cNvPr>
                <p:cNvSpPr/>
                <p:nvPr/>
              </p:nvSpPr>
              <p:spPr>
                <a:xfrm rot="339536">
                  <a:off x="4811438" y="4636309"/>
                  <a:ext cx="832320" cy="434877"/>
                </a:xfrm>
                <a:custGeom>
                  <a:avLst/>
                  <a:gdLst>
                    <a:gd name="connsiteX0" fmla="*/ 0 w 249685"/>
                    <a:gd name="connsiteY0" fmla="*/ 0 h 45719"/>
                    <a:gd name="connsiteX1" fmla="*/ 249685 w 249685"/>
                    <a:gd name="connsiteY1" fmla="*/ 0 h 45719"/>
                    <a:gd name="connsiteX2" fmla="*/ 249685 w 249685"/>
                    <a:gd name="connsiteY2" fmla="*/ 45719 h 45719"/>
                    <a:gd name="connsiteX3" fmla="*/ 0 w 249685"/>
                    <a:gd name="connsiteY3" fmla="*/ 45719 h 45719"/>
                    <a:gd name="connsiteX4" fmla="*/ 0 w 249685"/>
                    <a:gd name="connsiteY4" fmla="*/ 0 h 45719"/>
                    <a:gd name="connsiteX0" fmla="*/ 18133 w 267818"/>
                    <a:gd name="connsiteY0" fmla="*/ 0 h 184709"/>
                    <a:gd name="connsiteX1" fmla="*/ 267818 w 267818"/>
                    <a:gd name="connsiteY1" fmla="*/ 0 h 184709"/>
                    <a:gd name="connsiteX2" fmla="*/ 267818 w 267818"/>
                    <a:gd name="connsiteY2" fmla="*/ 45719 h 184709"/>
                    <a:gd name="connsiteX3" fmla="*/ 0 w 267818"/>
                    <a:gd name="connsiteY3" fmla="*/ 184709 h 184709"/>
                    <a:gd name="connsiteX4" fmla="*/ 18133 w 267818"/>
                    <a:gd name="connsiteY4" fmla="*/ 0 h 184709"/>
                    <a:gd name="connsiteX0" fmla="*/ 18133 w 277779"/>
                    <a:gd name="connsiteY0" fmla="*/ 0 h 210641"/>
                    <a:gd name="connsiteX1" fmla="*/ 267818 w 277779"/>
                    <a:gd name="connsiteY1" fmla="*/ 0 h 210641"/>
                    <a:gd name="connsiteX2" fmla="*/ 277779 w 277779"/>
                    <a:gd name="connsiteY2" fmla="*/ 210641 h 210641"/>
                    <a:gd name="connsiteX3" fmla="*/ 0 w 277779"/>
                    <a:gd name="connsiteY3" fmla="*/ 184709 h 210641"/>
                    <a:gd name="connsiteX4" fmla="*/ 18133 w 277779"/>
                    <a:gd name="connsiteY4" fmla="*/ 0 h 210641"/>
                    <a:gd name="connsiteX0" fmla="*/ 18133 w 485464"/>
                    <a:gd name="connsiteY0" fmla="*/ 0 h 219400"/>
                    <a:gd name="connsiteX1" fmla="*/ 267818 w 485464"/>
                    <a:gd name="connsiteY1" fmla="*/ 0 h 219400"/>
                    <a:gd name="connsiteX2" fmla="*/ 277779 w 485464"/>
                    <a:gd name="connsiteY2" fmla="*/ 210641 h 219400"/>
                    <a:gd name="connsiteX3" fmla="*/ 0 w 485464"/>
                    <a:gd name="connsiteY3" fmla="*/ 184709 h 219400"/>
                    <a:gd name="connsiteX4" fmla="*/ 18133 w 485464"/>
                    <a:gd name="connsiteY4" fmla="*/ 0 h 219400"/>
                    <a:gd name="connsiteX0" fmla="*/ 18133 w 480765"/>
                    <a:gd name="connsiteY0" fmla="*/ 93847 h 310729"/>
                    <a:gd name="connsiteX1" fmla="*/ 248947 w 480765"/>
                    <a:gd name="connsiteY1" fmla="*/ 0 h 310729"/>
                    <a:gd name="connsiteX2" fmla="*/ 277779 w 480765"/>
                    <a:gd name="connsiteY2" fmla="*/ 304488 h 310729"/>
                    <a:gd name="connsiteX3" fmla="*/ 0 w 480765"/>
                    <a:gd name="connsiteY3" fmla="*/ 278556 h 310729"/>
                    <a:gd name="connsiteX4" fmla="*/ 18133 w 480765"/>
                    <a:gd name="connsiteY4" fmla="*/ 93847 h 310729"/>
                    <a:gd name="connsiteX0" fmla="*/ 18133 w 617529"/>
                    <a:gd name="connsiteY0" fmla="*/ 93847 h 310157"/>
                    <a:gd name="connsiteX1" fmla="*/ 248947 w 617529"/>
                    <a:gd name="connsiteY1" fmla="*/ 0 h 310157"/>
                    <a:gd name="connsiteX2" fmla="*/ 277779 w 617529"/>
                    <a:gd name="connsiteY2" fmla="*/ 304488 h 310157"/>
                    <a:gd name="connsiteX3" fmla="*/ 0 w 617529"/>
                    <a:gd name="connsiteY3" fmla="*/ 278556 h 310157"/>
                    <a:gd name="connsiteX4" fmla="*/ 18133 w 617529"/>
                    <a:gd name="connsiteY4" fmla="*/ 93847 h 310157"/>
                    <a:gd name="connsiteX0" fmla="*/ 18133 w 506189"/>
                    <a:gd name="connsiteY0" fmla="*/ 93847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4" fmla="*/ 18133 w 506189"/>
                    <a:gd name="connsiteY4" fmla="*/ 93847 h 409581"/>
                    <a:gd name="connsiteX0" fmla="*/ 0 w 506189"/>
                    <a:gd name="connsiteY0" fmla="*/ 278556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0" fmla="*/ 62221 w 568410"/>
                    <a:gd name="connsiteY0" fmla="*/ 295940 h 426965"/>
                    <a:gd name="connsiteX1" fmla="*/ 311168 w 568410"/>
                    <a:gd name="connsiteY1" fmla="*/ 17384 h 426965"/>
                    <a:gd name="connsiteX2" fmla="*/ 340000 w 568410"/>
                    <a:gd name="connsiteY2" fmla="*/ 321872 h 426965"/>
                    <a:gd name="connsiteX3" fmla="*/ 62221 w 568410"/>
                    <a:gd name="connsiteY3" fmla="*/ 295940 h 426965"/>
                    <a:gd name="connsiteX0" fmla="*/ 224298 w 730487"/>
                    <a:gd name="connsiteY0" fmla="*/ 291873 h 422898"/>
                    <a:gd name="connsiteX1" fmla="*/ 473245 w 730487"/>
                    <a:gd name="connsiteY1" fmla="*/ 13317 h 422898"/>
                    <a:gd name="connsiteX2" fmla="*/ 502077 w 730487"/>
                    <a:gd name="connsiteY2" fmla="*/ 317805 h 422898"/>
                    <a:gd name="connsiteX3" fmla="*/ 224298 w 730487"/>
                    <a:gd name="connsiteY3" fmla="*/ 291873 h 422898"/>
                    <a:gd name="connsiteX0" fmla="*/ 215716 w 721905"/>
                    <a:gd name="connsiteY0" fmla="*/ 288712 h 419737"/>
                    <a:gd name="connsiteX1" fmla="*/ 464663 w 721905"/>
                    <a:gd name="connsiteY1" fmla="*/ 10156 h 419737"/>
                    <a:gd name="connsiteX2" fmla="*/ 493495 w 721905"/>
                    <a:gd name="connsiteY2" fmla="*/ 314644 h 419737"/>
                    <a:gd name="connsiteX3" fmla="*/ 215716 w 721905"/>
                    <a:gd name="connsiteY3" fmla="*/ 288712 h 419737"/>
                    <a:gd name="connsiteX0" fmla="*/ 212948 w 719137"/>
                    <a:gd name="connsiteY0" fmla="*/ 288153 h 419178"/>
                    <a:gd name="connsiteX1" fmla="*/ 461895 w 719137"/>
                    <a:gd name="connsiteY1" fmla="*/ 9597 h 419178"/>
                    <a:gd name="connsiteX2" fmla="*/ 490727 w 719137"/>
                    <a:gd name="connsiteY2" fmla="*/ 314085 h 419178"/>
                    <a:gd name="connsiteX3" fmla="*/ 212948 w 719137"/>
                    <a:gd name="connsiteY3" fmla="*/ 288153 h 419178"/>
                    <a:gd name="connsiteX0" fmla="*/ 212948 w 820321"/>
                    <a:gd name="connsiteY0" fmla="*/ 288153 h 422764"/>
                    <a:gd name="connsiteX1" fmla="*/ 461895 w 820321"/>
                    <a:gd name="connsiteY1" fmla="*/ 9597 h 422764"/>
                    <a:gd name="connsiteX2" fmla="*/ 490727 w 820321"/>
                    <a:gd name="connsiteY2" fmla="*/ 314085 h 422764"/>
                    <a:gd name="connsiteX3" fmla="*/ 212948 w 820321"/>
                    <a:gd name="connsiteY3" fmla="*/ 288153 h 422764"/>
                    <a:gd name="connsiteX0" fmla="*/ 234401 w 841774"/>
                    <a:gd name="connsiteY0" fmla="*/ 299510 h 434121"/>
                    <a:gd name="connsiteX1" fmla="*/ 483348 w 841774"/>
                    <a:gd name="connsiteY1" fmla="*/ 20954 h 434121"/>
                    <a:gd name="connsiteX2" fmla="*/ 512180 w 841774"/>
                    <a:gd name="connsiteY2" fmla="*/ 325442 h 434121"/>
                    <a:gd name="connsiteX3" fmla="*/ 234401 w 841774"/>
                    <a:gd name="connsiteY3" fmla="*/ 299510 h 434121"/>
                    <a:gd name="connsiteX0" fmla="*/ 241713 w 832320"/>
                    <a:gd name="connsiteY0" fmla="*/ 276270 h 434877"/>
                    <a:gd name="connsiteX1" fmla="*/ 473894 w 832320"/>
                    <a:gd name="connsiteY1" fmla="*/ 21710 h 434877"/>
                    <a:gd name="connsiteX2" fmla="*/ 502726 w 832320"/>
                    <a:gd name="connsiteY2" fmla="*/ 326198 h 434877"/>
                    <a:gd name="connsiteX3" fmla="*/ 241713 w 832320"/>
                    <a:gd name="connsiteY3" fmla="*/ 276270 h 434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2320" h="434877">
                      <a:moveTo>
                        <a:pt x="241713" y="276270"/>
                      </a:moveTo>
                      <a:cubicBezTo>
                        <a:pt x="-71415" y="468340"/>
                        <a:pt x="-161745" y="-117825"/>
                        <a:pt x="473894" y="21710"/>
                      </a:cubicBezTo>
                      <a:cubicBezTo>
                        <a:pt x="1178884" y="89397"/>
                        <a:pt x="652254" y="671563"/>
                        <a:pt x="502726" y="326198"/>
                      </a:cubicBezTo>
                      <a:lnTo>
                        <a:pt x="241713" y="276270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Rectangle 7">
                  <a:extLst>
                    <a:ext uri="{FF2B5EF4-FFF2-40B4-BE49-F238E27FC236}">
                      <a16:creationId xmlns:a16="http://schemas.microsoft.com/office/drawing/2014/main" id="{CC747602-54D6-4C9A-BBBA-3E2DA3834898}"/>
                    </a:ext>
                  </a:extLst>
                </p:cNvPr>
                <p:cNvSpPr/>
                <p:nvPr/>
              </p:nvSpPr>
              <p:spPr>
                <a:xfrm rot="2218974">
                  <a:off x="4936158" y="4756042"/>
                  <a:ext cx="382551" cy="416576"/>
                </a:xfrm>
                <a:custGeom>
                  <a:avLst/>
                  <a:gdLst>
                    <a:gd name="connsiteX0" fmla="*/ 0 w 345134"/>
                    <a:gd name="connsiteY0" fmla="*/ 0 h 247650"/>
                    <a:gd name="connsiteX1" fmla="*/ 345134 w 345134"/>
                    <a:gd name="connsiteY1" fmla="*/ 0 h 247650"/>
                    <a:gd name="connsiteX2" fmla="*/ 345134 w 345134"/>
                    <a:gd name="connsiteY2" fmla="*/ 247650 h 247650"/>
                    <a:gd name="connsiteX3" fmla="*/ 0 w 345134"/>
                    <a:gd name="connsiteY3" fmla="*/ 247650 h 247650"/>
                    <a:gd name="connsiteX4" fmla="*/ 0 w 345134"/>
                    <a:gd name="connsiteY4" fmla="*/ 0 h 247650"/>
                    <a:gd name="connsiteX0" fmla="*/ 0 w 345134"/>
                    <a:gd name="connsiteY0" fmla="*/ 0 h 327025"/>
                    <a:gd name="connsiteX1" fmla="*/ 345134 w 345134"/>
                    <a:gd name="connsiteY1" fmla="*/ 0 h 327025"/>
                    <a:gd name="connsiteX2" fmla="*/ 345134 w 345134"/>
                    <a:gd name="connsiteY2" fmla="*/ 247650 h 327025"/>
                    <a:gd name="connsiteX3" fmla="*/ 156 w 345134"/>
                    <a:gd name="connsiteY3" fmla="*/ 327025 h 327025"/>
                    <a:gd name="connsiteX4" fmla="*/ 0 w 345134"/>
                    <a:gd name="connsiteY4" fmla="*/ 0 h 327025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056" h="416576">
                      <a:moveTo>
                        <a:pt x="39171" y="67883"/>
                      </a:moveTo>
                      <a:lnTo>
                        <a:pt x="353056" y="0"/>
                      </a:lnTo>
                      <a:cubicBezTo>
                        <a:pt x="222721" y="260598"/>
                        <a:pt x="346512" y="281318"/>
                        <a:pt x="344978" y="337201"/>
                      </a:cubicBezTo>
                      <a:lnTo>
                        <a:pt x="0" y="416576"/>
                      </a:lnTo>
                      <a:cubicBezTo>
                        <a:pt x="16940" y="337167"/>
                        <a:pt x="155960" y="282933"/>
                        <a:pt x="39171" y="67883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Rectangle 7">
                  <a:extLst>
                    <a:ext uri="{FF2B5EF4-FFF2-40B4-BE49-F238E27FC236}">
                      <a16:creationId xmlns:a16="http://schemas.microsoft.com/office/drawing/2014/main" id="{04CC4463-C939-44A1-B413-6B5ADD80122E}"/>
                    </a:ext>
                  </a:extLst>
                </p:cNvPr>
                <p:cNvSpPr/>
                <p:nvPr/>
              </p:nvSpPr>
              <p:spPr>
                <a:xfrm rot="1565570">
                  <a:off x="5060364" y="4728958"/>
                  <a:ext cx="382551" cy="16890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6" name="Rectangle 9">
                <a:extLst>
                  <a:ext uri="{FF2B5EF4-FFF2-40B4-BE49-F238E27FC236}">
                    <a16:creationId xmlns:a16="http://schemas.microsoft.com/office/drawing/2014/main" id="{123F74EE-0D00-422F-AC7A-BED6724AF9EA}"/>
                  </a:ext>
                </a:extLst>
              </p:cNvPr>
              <p:cNvSpPr/>
              <p:nvPr/>
            </p:nvSpPr>
            <p:spPr>
              <a:xfrm rot="20222909">
                <a:off x="7701304" y="4982692"/>
                <a:ext cx="659929" cy="337415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10">
                <a:extLst>
                  <a:ext uri="{FF2B5EF4-FFF2-40B4-BE49-F238E27FC236}">
                    <a16:creationId xmlns:a16="http://schemas.microsoft.com/office/drawing/2014/main" id="{EE54CEC1-2978-43CF-B5EF-D2E9A8FA942C}"/>
                  </a:ext>
                </a:extLst>
              </p:cNvPr>
              <p:cNvSpPr/>
              <p:nvPr/>
            </p:nvSpPr>
            <p:spPr>
              <a:xfrm>
                <a:off x="5607688" y="4058974"/>
                <a:ext cx="2036126" cy="1101189"/>
              </a:xfrm>
              <a:custGeom>
                <a:avLst/>
                <a:gdLst>
                  <a:gd name="connsiteX0" fmla="*/ 0 w 1176476"/>
                  <a:gd name="connsiteY0" fmla="*/ 0 h 514831"/>
                  <a:gd name="connsiteX1" fmla="*/ 1176476 w 1176476"/>
                  <a:gd name="connsiteY1" fmla="*/ 0 h 514831"/>
                  <a:gd name="connsiteX2" fmla="*/ 1176476 w 1176476"/>
                  <a:gd name="connsiteY2" fmla="*/ 514831 h 514831"/>
                  <a:gd name="connsiteX3" fmla="*/ 0 w 1176476"/>
                  <a:gd name="connsiteY3" fmla="*/ 514831 h 514831"/>
                  <a:gd name="connsiteX4" fmla="*/ 0 w 1176476"/>
                  <a:gd name="connsiteY4" fmla="*/ 0 h 514831"/>
                  <a:gd name="connsiteX0" fmla="*/ 0 w 1176476"/>
                  <a:gd name="connsiteY0" fmla="*/ 0 h 619606"/>
                  <a:gd name="connsiteX1" fmla="*/ 1176476 w 1176476"/>
                  <a:gd name="connsiteY1" fmla="*/ 0 h 619606"/>
                  <a:gd name="connsiteX2" fmla="*/ 1176476 w 1176476"/>
                  <a:gd name="connsiteY2" fmla="*/ 514831 h 619606"/>
                  <a:gd name="connsiteX3" fmla="*/ 128588 w 1176476"/>
                  <a:gd name="connsiteY3" fmla="*/ 619606 h 619606"/>
                  <a:gd name="connsiteX4" fmla="*/ 0 w 1176476"/>
                  <a:gd name="connsiteY4" fmla="*/ 0 h 619606"/>
                  <a:gd name="connsiteX0" fmla="*/ 0 w 1214576"/>
                  <a:gd name="connsiteY0" fmla="*/ 0 h 619606"/>
                  <a:gd name="connsiteX1" fmla="*/ 1176476 w 1214576"/>
                  <a:gd name="connsiteY1" fmla="*/ 0 h 619606"/>
                  <a:gd name="connsiteX2" fmla="*/ 1214576 w 1214576"/>
                  <a:gd name="connsiteY2" fmla="*/ 614843 h 619606"/>
                  <a:gd name="connsiteX3" fmla="*/ 128588 w 1214576"/>
                  <a:gd name="connsiteY3" fmla="*/ 619606 h 619606"/>
                  <a:gd name="connsiteX4" fmla="*/ 0 w 1214576"/>
                  <a:gd name="connsiteY4" fmla="*/ 0 h 619606"/>
                  <a:gd name="connsiteX0" fmla="*/ 0 w 1214576"/>
                  <a:gd name="connsiteY0" fmla="*/ 0 h 660900"/>
                  <a:gd name="connsiteX1" fmla="*/ 1176476 w 1214576"/>
                  <a:gd name="connsiteY1" fmla="*/ 0 h 660900"/>
                  <a:gd name="connsiteX2" fmla="*/ 1214576 w 1214576"/>
                  <a:gd name="connsiteY2" fmla="*/ 614843 h 660900"/>
                  <a:gd name="connsiteX3" fmla="*/ 128588 w 1214576"/>
                  <a:gd name="connsiteY3" fmla="*/ 619606 h 660900"/>
                  <a:gd name="connsiteX4" fmla="*/ 0 w 1214576"/>
                  <a:gd name="connsiteY4" fmla="*/ 0 h 660900"/>
                  <a:gd name="connsiteX0" fmla="*/ 0 w 1214576"/>
                  <a:gd name="connsiteY0" fmla="*/ 0 h 635268"/>
                  <a:gd name="connsiteX1" fmla="*/ 1176476 w 1214576"/>
                  <a:gd name="connsiteY1" fmla="*/ 0 h 635268"/>
                  <a:gd name="connsiteX2" fmla="*/ 1214576 w 1214576"/>
                  <a:gd name="connsiteY2" fmla="*/ 614843 h 635268"/>
                  <a:gd name="connsiteX3" fmla="*/ 128588 w 1214576"/>
                  <a:gd name="connsiteY3" fmla="*/ 619606 h 635268"/>
                  <a:gd name="connsiteX4" fmla="*/ 0 w 1214576"/>
                  <a:gd name="connsiteY4" fmla="*/ 0 h 635268"/>
                  <a:gd name="connsiteX0" fmla="*/ 0 w 1214576"/>
                  <a:gd name="connsiteY0" fmla="*/ 0 h 640248"/>
                  <a:gd name="connsiteX1" fmla="*/ 1176476 w 1214576"/>
                  <a:gd name="connsiteY1" fmla="*/ 0 h 640248"/>
                  <a:gd name="connsiteX2" fmla="*/ 1214576 w 1214576"/>
                  <a:gd name="connsiteY2" fmla="*/ 614843 h 640248"/>
                  <a:gd name="connsiteX3" fmla="*/ 128588 w 1214576"/>
                  <a:gd name="connsiteY3" fmla="*/ 619606 h 640248"/>
                  <a:gd name="connsiteX4" fmla="*/ 0 w 1214576"/>
                  <a:gd name="connsiteY4" fmla="*/ 0 h 640248"/>
                  <a:gd name="connsiteX0" fmla="*/ 0 w 1214576"/>
                  <a:gd name="connsiteY0" fmla="*/ 0 h 673888"/>
                  <a:gd name="connsiteX1" fmla="*/ 1176476 w 1214576"/>
                  <a:gd name="connsiteY1" fmla="*/ 0 h 673888"/>
                  <a:gd name="connsiteX2" fmla="*/ 1214576 w 1214576"/>
                  <a:gd name="connsiteY2" fmla="*/ 614843 h 673888"/>
                  <a:gd name="connsiteX3" fmla="*/ 128588 w 1214576"/>
                  <a:gd name="connsiteY3" fmla="*/ 619606 h 673888"/>
                  <a:gd name="connsiteX4" fmla="*/ 0 w 1214576"/>
                  <a:gd name="connsiteY4" fmla="*/ 0 h 673888"/>
                  <a:gd name="connsiteX0" fmla="*/ 257037 w 1471613"/>
                  <a:gd name="connsiteY0" fmla="*/ 0 h 673888"/>
                  <a:gd name="connsiteX1" fmla="*/ 1433513 w 1471613"/>
                  <a:gd name="connsiteY1" fmla="*/ 0 h 673888"/>
                  <a:gd name="connsiteX2" fmla="*/ 1471613 w 1471613"/>
                  <a:gd name="connsiteY2" fmla="*/ 614843 h 673888"/>
                  <a:gd name="connsiteX3" fmla="*/ 385625 w 1471613"/>
                  <a:gd name="connsiteY3" fmla="*/ 619606 h 673888"/>
                  <a:gd name="connsiteX4" fmla="*/ 0 w 1471613"/>
                  <a:gd name="connsiteY4" fmla="*/ 252412 h 673888"/>
                  <a:gd name="connsiteX5" fmla="*/ 257037 w 1471613"/>
                  <a:gd name="connsiteY5" fmla="*/ 0 h 673888"/>
                  <a:gd name="connsiteX0" fmla="*/ 347805 w 1562381"/>
                  <a:gd name="connsiteY0" fmla="*/ 0 h 673888"/>
                  <a:gd name="connsiteX1" fmla="*/ 1524281 w 1562381"/>
                  <a:gd name="connsiteY1" fmla="*/ 0 h 673888"/>
                  <a:gd name="connsiteX2" fmla="*/ 1562381 w 1562381"/>
                  <a:gd name="connsiteY2" fmla="*/ 614843 h 673888"/>
                  <a:gd name="connsiteX3" fmla="*/ 476393 w 1562381"/>
                  <a:gd name="connsiteY3" fmla="*/ 619606 h 673888"/>
                  <a:gd name="connsiteX4" fmla="*/ 90768 w 1562381"/>
                  <a:gd name="connsiteY4" fmla="*/ 252412 h 673888"/>
                  <a:gd name="connsiteX5" fmla="*/ 9807 w 1562381"/>
                  <a:gd name="connsiteY5" fmla="*/ 76199 h 673888"/>
                  <a:gd name="connsiteX6" fmla="*/ 347805 w 1562381"/>
                  <a:gd name="connsiteY6" fmla="*/ 0 h 673888"/>
                  <a:gd name="connsiteX0" fmla="*/ 181118 w 1562381"/>
                  <a:gd name="connsiteY0" fmla="*/ 0 h 726276"/>
                  <a:gd name="connsiteX1" fmla="*/ 1524281 w 1562381"/>
                  <a:gd name="connsiteY1" fmla="*/ 52388 h 726276"/>
                  <a:gd name="connsiteX2" fmla="*/ 1562381 w 1562381"/>
                  <a:gd name="connsiteY2" fmla="*/ 667231 h 726276"/>
                  <a:gd name="connsiteX3" fmla="*/ 476393 w 1562381"/>
                  <a:gd name="connsiteY3" fmla="*/ 671994 h 726276"/>
                  <a:gd name="connsiteX4" fmla="*/ 90768 w 1562381"/>
                  <a:gd name="connsiteY4" fmla="*/ 304800 h 726276"/>
                  <a:gd name="connsiteX5" fmla="*/ 9807 w 1562381"/>
                  <a:gd name="connsiteY5" fmla="*/ 128587 h 726276"/>
                  <a:gd name="connsiteX6" fmla="*/ 181118 w 1562381"/>
                  <a:gd name="connsiteY6" fmla="*/ 0 h 726276"/>
                  <a:gd name="connsiteX0" fmla="*/ 309398 w 1690661"/>
                  <a:gd name="connsiteY0" fmla="*/ 58286 h 784562"/>
                  <a:gd name="connsiteX1" fmla="*/ 1652561 w 1690661"/>
                  <a:gd name="connsiteY1" fmla="*/ 110674 h 784562"/>
                  <a:gd name="connsiteX2" fmla="*/ 1690661 w 1690661"/>
                  <a:gd name="connsiteY2" fmla="*/ 725517 h 784562"/>
                  <a:gd name="connsiteX3" fmla="*/ 604673 w 1690661"/>
                  <a:gd name="connsiteY3" fmla="*/ 730280 h 784562"/>
                  <a:gd name="connsiteX4" fmla="*/ 219048 w 1690661"/>
                  <a:gd name="connsiteY4" fmla="*/ 363086 h 784562"/>
                  <a:gd name="connsiteX5" fmla="*/ 138087 w 1690661"/>
                  <a:gd name="connsiteY5" fmla="*/ 186873 h 784562"/>
                  <a:gd name="connsiteX6" fmla="*/ 309398 w 1690661"/>
                  <a:gd name="connsiteY6" fmla="*/ 58286 h 784562"/>
                  <a:gd name="connsiteX0" fmla="*/ 313339 w 1694602"/>
                  <a:gd name="connsiteY0" fmla="*/ 58286 h 784562"/>
                  <a:gd name="connsiteX1" fmla="*/ 1656502 w 1694602"/>
                  <a:gd name="connsiteY1" fmla="*/ 110674 h 784562"/>
                  <a:gd name="connsiteX2" fmla="*/ 1694602 w 1694602"/>
                  <a:gd name="connsiteY2" fmla="*/ 725517 h 784562"/>
                  <a:gd name="connsiteX3" fmla="*/ 608614 w 1694602"/>
                  <a:gd name="connsiteY3" fmla="*/ 730280 h 784562"/>
                  <a:gd name="connsiteX4" fmla="*/ 222989 w 1694602"/>
                  <a:gd name="connsiteY4" fmla="*/ 363086 h 784562"/>
                  <a:gd name="connsiteX5" fmla="*/ 142028 w 1694602"/>
                  <a:gd name="connsiteY5" fmla="*/ 186873 h 784562"/>
                  <a:gd name="connsiteX6" fmla="*/ 313339 w 1694602"/>
                  <a:gd name="connsiteY6" fmla="*/ 58286 h 784562"/>
                  <a:gd name="connsiteX0" fmla="*/ 321486 w 1702749"/>
                  <a:gd name="connsiteY0" fmla="*/ 58286 h 784562"/>
                  <a:gd name="connsiteX1" fmla="*/ 1664649 w 1702749"/>
                  <a:gd name="connsiteY1" fmla="*/ 110674 h 784562"/>
                  <a:gd name="connsiteX2" fmla="*/ 1702749 w 1702749"/>
                  <a:gd name="connsiteY2" fmla="*/ 725517 h 784562"/>
                  <a:gd name="connsiteX3" fmla="*/ 616761 w 1702749"/>
                  <a:gd name="connsiteY3" fmla="*/ 730280 h 784562"/>
                  <a:gd name="connsiteX4" fmla="*/ 231136 w 1702749"/>
                  <a:gd name="connsiteY4" fmla="*/ 363086 h 784562"/>
                  <a:gd name="connsiteX5" fmla="*/ 150175 w 1702749"/>
                  <a:gd name="connsiteY5" fmla="*/ 186873 h 784562"/>
                  <a:gd name="connsiteX6" fmla="*/ 321486 w 1702749"/>
                  <a:gd name="connsiteY6" fmla="*/ 58286 h 784562"/>
                  <a:gd name="connsiteX0" fmla="*/ 321486 w 1702749"/>
                  <a:gd name="connsiteY0" fmla="*/ 58286 h 784562"/>
                  <a:gd name="connsiteX1" fmla="*/ 640713 w 1702749"/>
                  <a:gd name="connsiteY1" fmla="*/ 86861 h 784562"/>
                  <a:gd name="connsiteX2" fmla="*/ 1664649 w 1702749"/>
                  <a:gd name="connsiteY2" fmla="*/ 110674 h 784562"/>
                  <a:gd name="connsiteX3" fmla="*/ 1702749 w 1702749"/>
                  <a:gd name="connsiteY3" fmla="*/ 725517 h 784562"/>
                  <a:gd name="connsiteX4" fmla="*/ 616761 w 1702749"/>
                  <a:gd name="connsiteY4" fmla="*/ 730280 h 784562"/>
                  <a:gd name="connsiteX5" fmla="*/ 231136 w 1702749"/>
                  <a:gd name="connsiteY5" fmla="*/ 363086 h 784562"/>
                  <a:gd name="connsiteX6" fmla="*/ 150175 w 1702749"/>
                  <a:gd name="connsiteY6" fmla="*/ 186873 h 784562"/>
                  <a:gd name="connsiteX7" fmla="*/ 321486 w 1702749"/>
                  <a:gd name="connsiteY7" fmla="*/ 58286 h 784562"/>
                  <a:gd name="connsiteX0" fmla="*/ 321486 w 1702749"/>
                  <a:gd name="connsiteY0" fmla="*/ 328633 h 1054909"/>
                  <a:gd name="connsiteX1" fmla="*/ 640713 w 1702749"/>
                  <a:gd name="connsiteY1" fmla="*/ 357208 h 1054909"/>
                  <a:gd name="connsiteX2" fmla="*/ 845501 w 1702749"/>
                  <a:gd name="connsiteY2" fmla="*/ 20 h 1054909"/>
                  <a:gd name="connsiteX3" fmla="*/ 1664649 w 1702749"/>
                  <a:gd name="connsiteY3" fmla="*/ 381021 h 1054909"/>
                  <a:gd name="connsiteX4" fmla="*/ 1702749 w 1702749"/>
                  <a:gd name="connsiteY4" fmla="*/ 995864 h 1054909"/>
                  <a:gd name="connsiteX5" fmla="*/ 616761 w 1702749"/>
                  <a:gd name="connsiteY5" fmla="*/ 1000627 h 1054909"/>
                  <a:gd name="connsiteX6" fmla="*/ 231136 w 1702749"/>
                  <a:gd name="connsiteY6" fmla="*/ 633433 h 1054909"/>
                  <a:gd name="connsiteX7" fmla="*/ 150175 w 1702749"/>
                  <a:gd name="connsiteY7" fmla="*/ 457220 h 1054909"/>
                  <a:gd name="connsiteX8" fmla="*/ 321486 w 1702749"/>
                  <a:gd name="connsiteY8" fmla="*/ 328633 h 105490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664649 w 1702749"/>
                  <a:gd name="connsiteY4" fmla="*/ 427301 h 1101189"/>
                  <a:gd name="connsiteX5" fmla="*/ 1702749 w 1702749"/>
                  <a:gd name="connsiteY5" fmla="*/ 1042144 h 1101189"/>
                  <a:gd name="connsiteX6" fmla="*/ 616761 w 1702749"/>
                  <a:gd name="connsiteY6" fmla="*/ 1046907 h 1101189"/>
                  <a:gd name="connsiteX7" fmla="*/ 231136 w 1702749"/>
                  <a:gd name="connsiteY7" fmla="*/ 679713 h 1101189"/>
                  <a:gd name="connsiteX8" fmla="*/ 150175 w 1702749"/>
                  <a:gd name="connsiteY8" fmla="*/ 503500 h 1101189"/>
                  <a:gd name="connsiteX9" fmla="*/ 321486 w 1702749"/>
                  <a:gd name="connsiteY9" fmla="*/ 374913 h 110118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316988 w 1702749"/>
                  <a:gd name="connsiteY4" fmla="*/ 208226 h 1101189"/>
                  <a:gd name="connsiteX5" fmla="*/ 1664649 w 1702749"/>
                  <a:gd name="connsiteY5" fmla="*/ 427301 h 1101189"/>
                  <a:gd name="connsiteX6" fmla="*/ 1702749 w 1702749"/>
                  <a:gd name="connsiteY6" fmla="*/ 1042144 h 1101189"/>
                  <a:gd name="connsiteX7" fmla="*/ 616761 w 1702749"/>
                  <a:gd name="connsiteY7" fmla="*/ 1046907 h 1101189"/>
                  <a:gd name="connsiteX8" fmla="*/ 231136 w 1702749"/>
                  <a:gd name="connsiteY8" fmla="*/ 679713 h 1101189"/>
                  <a:gd name="connsiteX9" fmla="*/ 150175 w 1702749"/>
                  <a:gd name="connsiteY9" fmla="*/ 503500 h 1101189"/>
                  <a:gd name="connsiteX10" fmla="*/ 321486 w 1702749"/>
                  <a:gd name="connsiteY10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21687 w 2036126"/>
                  <a:gd name="connsiteY2" fmla="*/ 308239 h 1101189"/>
                  <a:gd name="connsiteX3" fmla="*/ 845501 w 2036126"/>
                  <a:gd name="connsiteY3" fmla="*/ 46300 h 1101189"/>
                  <a:gd name="connsiteX4" fmla="*/ 1255076 w 2036126"/>
                  <a:gd name="connsiteY4" fmla="*/ 12964 h 1101189"/>
                  <a:gd name="connsiteX5" fmla="*/ 1316988 w 2036126"/>
                  <a:gd name="connsiteY5" fmla="*/ 208226 h 1101189"/>
                  <a:gd name="connsiteX6" fmla="*/ 2036126 w 2036126"/>
                  <a:gd name="connsiteY6" fmla="*/ 313001 h 1101189"/>
                  <a:gd name="connsiteX7" fmla="*/ 1664649 w 2036126"/>
                  <a:gd name="connsiteY7" fmla="*/ 341576 h 1101189"/>
                  <a:gd name="connsiteX8" fmla="*/ 1807525 w 2036126"/>
                  <a:gd name="connsiteY8" fmla="*/ 432064 h 1101189"/>
                  <a:gd name="connsiteX9" fmla="*/ 1950400 w 2036126"/>
                  <a:gd name="connsiteY9" fmla="*/ 789251 h 1101189"/>
                  <a:gd name="connsiteX10" fmla="*/ 1702749 w 2036126"/>
                  <a:gd name="connsiteY10" fmla="*/ 1042144 h 1101189"/>
                  <a:gd name="connsiteX11" fmla="*/ 616761 w 2036126"/>
                  <a:gd name="connsiteY11" fmla="*/ 1046907 h 1101189"/>
                  <a:gd name="connsiteX12" fmla="*/ 231136 w 2036126"/>
                  <a:gd name="connsiteY12" fmla="*/ 679713 h 1101189"/>
                  <a:gd name="connsiteX13" fmla="*/ 150175 w 2036126"/>
                  <a:gd name="connsiteY13" fmla="*/ 503500 h 1101189"/>
                  <a:gd name="connsiteX14" fmla="*/ 321486 w 2036126"/>
                  <a:gd name="connsiteY14" fmla="*/ 374913 h 1101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36126" h="1101189">
                    <a:moveTo>
                      <a:pt x="321486" y="374913"/>
                    </a:moveTo>
                    <a:cubicBezTo>
                      <a:pt x="429483" y="381263"/>
                      <a:pt x="532716" y="397138"/>
                      <a:pt x="640713" y="403488"/>
                    </a:cubicBezTo>
                    <a:cubicBezTo>
                      <a:pt x="708205" y="386819"/>
                      <a:pt x="787556" y="367770"/>
                      <a:pt x="821687" y="308239"/>
                    </a:cubicBezTo>
                    <a:cubicBezTo>
                      <a:pt x="855818" y="248708"/>
                      <a:pt x="757395" y="89956"/>
                      <a:pt x="845501" y="46300"/>
                    </a:cubicBezTo>
                    <a:cubicBezTo>
                      <a:pt x="967738" y="101863"/>
                      <a:pt x="1132839" y="-42599"/>
                      <a:pt x="1255076" y="12964"/>
                    </a:cubicBezTo>
                    <a:cubicBezTo>
                      <a:pt x="1310638" y="70114"/>
                      <a:pt x="1261426" y="151076"/>
                      <a:pt x="1316988" y="208226"/>
                    </a:cubicBezTo>
                    <a:cubicBezTo>
                      <a:pt x="1367788" y="241564"/>
                      <a:pt x="1694813" y="-10849"/>
                      <a:pt x="2036126" y="313001"/>
                    </a:cubicBezTo>
                    <a:lnTo>
                      <a:pt x="1664649" y="341576"/>
                    </a:lnTo>
                    <a:cubicBezTo>
                      <a:pt x="1667824" y="376501"/>
                      <a:pt x="1804350" y="397139"/>
                      <a:pt x="1807525" y="432064"/>
                    </a:cubicBezTo>
                    <a:cubicBezTo>
                      <a:pt x="1731325" y="589226"/>
                      <a:pt x="1964688" y="689239"/>
                      <a:pt x="1950400" y="789251"/>
                    </a:cubicBezTo>
                    <a:cubicBezTo>
                      <a:pt x="1867850" y="873549"/>
                      <a:pt x="1737674" y="914983"/>
                      <a:pt x="1702749" y="1042144"/>
                    </a:cubicBezTo>
                    <a:cubicBezTo>
                      <a:pt x="1207403" y="1229470"/>
                      <a:pt x="773969" y="897681"/>
                      <a:pt x="616761" y="1046907"/>
                    </a:cubicBezTo>
                    <a:cubicBezTo>
                      <a:pt x="588232" y="905459"/>
                      <a:pt x="259665" y="821161"/>
                      <a:pt x="231136" y="679713"/>
                    </a:cubicBezTo>
                    <a:cubicBezTo>
                      <a:pt x="237486" y="770200"/>
                      <a:pt x="-232412" y="727338"/>
                      <a:pt x="150175" y="503500"/>
                    </a:cubicBezTo>
                    <a:cubicBezTo>
                      <a:pt x="207279" y="460638"/>
                      <a:pt x="-292831" y="203463"/>
                      <a:pt x="321486" y="374913"/>
                    </a:cubicBezTo>
                    <a:close/>
                  </a:path>
                </a:pathLst>
              </a:custGeom>
              <a:solidFill>
                <a:srgbClr val="D97F4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12">
                <a:extLst>
                  <a:ext uri="{FF2B5EF4-FFF2-40B4-BE49-F238E27FC236}">
                    <a16:creationId xmlns:a16="http://schemas.microsoft.com/office/drawing/2014/main" id="{41EC6745-2B27-4705-B15F-40B68457BC5C}"/>
                  </a:ext>
                </a:extLst>
              </p:cNvPr>
              <p:cNvSpPr/>
              <p:nvPr/>
            </p:nvSpPr>
            <p:spPr>
              <a:xfrm>
                <a:off x="6165828" y="3785436"/>
                <a:ext cx="822502" cy="268569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E6B69EF9-0CA5-4535-A8A2-C78853590AB1}"/>
                  </a:ext>
                </a:extLst>
              </p:cNvPr>
              <p:cNvSpPr/>
              <p:nvPr/>
            </p:nvSpPr>
            <p:spPr>
              <a:xfrm>
                <a:off x="5881949" y="4280428"/>
                <a:ext cx="1461946" cy="788598"/>
              </a:xfrm>
              <a:prstGeom prst="ellipse">
                <a:avLst/>
              </a:prstGeom>
              <a:solidFill>
                <a:srgbClr val="BE4B4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9">
                <a:extLst>
                  <a:ext uri="{FF2B5EF4-FFF2-40B4-BE49-F238E27FC236}">
                    <a16:creationId xmlns:a16="http://schemas.microsoft.com/office/drawing/2014/main" id="{C9BF2462-6FFF-469E-81E1-68C44A05D48D}"/>
                  </a:ext>
                </a:extLst>
              </p:cNvPr>
              <p:cNvSpPr/>
              <p:nvPr/>
            </p:nvSpPr>
            <p:spPr>
              <a:xfrm rot="10159132">
                <a:off x="5722813" y="4032941"/>
                <a:ext cx="513089" cy="262337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9">
                <a:extLst>
                  <a:ext uri="{FF2B5EF4-FFF2-40B4-BE49-F238E27FC236}">
                    <a16:creationId xmlns:a16="http://schemas.microsoft.com/office/drawing/2014/main" id="{26E4DC95-FF18-45ED-8954-C5308E82E6F3}"/>
                  </a:ext>
                </a:extLst>
              </p:cNvPr>
              <p:cNvSpPr/>
              <p:nvPr/>
            </p:nvSpPr>
            <p:spPr>
              <a:xfrm rot="10159132">
                <a:off x="5656442" y="5082232"/>
                <a:ext cx="631507" cy="262337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6F8AF8A2-B5D8-4806-AAA3-1416F82FC7AD}"/>
                  </a:ext>
                </a:extLst>
              </p:cNvPr>
              <p:cNvGrpSpPr/>
              <p:nvPr/>
            </p:nvGrpSpPr>
            <p:grpSpPr>
              <a:xfrm flipH="1">
                <a:off x="7545277" y="4490737"/>
                <a:ext cx="595687" cy="435336"/>
                <a:chOff x="4812155" y="4565544"/>
                <a:chExt cx="830683" cy="607074"/>
              </a:xfrm>
            </p:grpSpPr>
            <p:sp>
              <p:nvSpPr>
                <p:cNvPr id="296" name="Rectangle 5">
                  <a:extLst>
                    <a:ext uri="{FF2B5EF4-FFF2-40B4-BE49-F238E27FC236}">
                      <a16:creationId xmlns:a16="http://schemas.microsoft.com/office/drawing/2014/main" id="{D7A94D89-B3ED-485A-8A59-376D034FE50F}"/>
                    </a:ext>
                  </a:extLst>
                </p:cNvPr>
                <p:cNvSpPr/>
                <p:nvPr/>
              </p:nvSpPr>
              <p:spPr>
                <a:xfrm rot="339536">
                  <a:off x="4812155" y="4565544"/>
                  <a:ext cx="830683" cy="496735"/>
                </a:xfrm>
                <a:custGeom>
                  <a:avLst/>
                  <a:gdLst>
                    <a:gd name="connsiteX0" fmla="*/ 0 w 249685"/>
                    <a:gd name="connsiteY0" fmla="*/ 0 h 45719"/>
                    <a:gd name="connsiteX1" fmla="*/ 249685 w 249685"/>
                    <a:gd name="connsiteY1" fmla="*/ 0 h 45719"/>
                    <a:gd name="connsiteX2" fmla="*/ 249685 w 249685"/>
                    <a:gd name="connsiteY2" fmla="*/ 45719 h 45719"/>
                    <a:gd name="connsiteX3" fmla="*/ 0 w 249685"/>
                    <a:gd name="connsiteY3" fmla="*/ 45719 h 45719"/>
                    <a:gd name="connsiteX4" fmla="*/ 0 w 249685"/>
                    <a:gd name="connsiteY4" fmla="*/ 0 h 45719"/>
                    <a:gd name="connsiteX0" fmla="*/ 18133 w 267818"/>
                    <a:gd name="connsiteY0" fmla="*/ 0 h 184709"/>
                    <a:gd name="connsiteX1" fmla="*/ 267818 w 267818"/>
                    <a:gd name="connsiteY1" fmla="*/ 0 h 184709"/>
                    <a:gd name="connsiteX2" fmla="*/ 267818 w 267818"/>
                    <a:gd name="connsiteY2" fmla="*/ 45719 h 184709"/>
                    <a:gd name="connsiteX3" fmla="*/ 0 w 267818"/>
                    <a:gd name="connsiteY3" fmla="*/ 184709 h 184709"/>
                    <a:gd name="connsiteX4" fmla="*/ 18133 w 267818"/>
                    <a:gd name="connsiteY4" fmla="*/ 0 h 184709"/>
                    <a:gd name="connsiteX0" fmla="*/ 18133 w 277779"/>
                    <a:gd name="connsiteY0" fmla="*/ 0 h 210641"/>
                    <a:gd name="connsiteX1" fmla="*/ 267818 w 277779"/>
                    <a:gd name="connsiteY1" fmla="*/ 0 h 210641"/>
                    <a:gd name="connsiteX2" fmla="*/ 277779 w 277779"/>
                    <a:gd name="connsiteY2" fmla="*/ 210641 h 210641"/>
                    <a:gd name="connsiteX3" fmla="*/ 0 w 277779"/>
                    <a:gd name="connsiteY3" fmla="*/ 184709 h 210641"/>
                    <a:gd name="connsiteX4" fmla="*/ 18133 w 277779"/>
                    <a:gd name="connsiteY4" fmla="*/ 0 h 210641"/>
                    <a:gd name="connsiteX0" fmla="*/ 18133 w 485464"/>
                    <a:gd name="connsiteY0" fmla="*/ 0 h 219400"/>
                    <a:gd name="connsiteX1" fmla="*/ 267818 w 485464"/>
                    <a:gd name="connsiteY1" fmla="*/ 0 h 219400"/>
                    <a:gd name="connsiteX2" fmla="*/ 277779 w 485464"/>
                    <a:gd name="connsiteY2" fmla="*/ 210641 h 219400"/>
                    <a:gd name="connsiteX3" fmla="*/ 0 w 485464"/>
                    <a:gd name="connsiteY3" fmla="*/ 184709 h 219400"/>
                    <a:gd name="connsiteX4" fmla="*/ 18133 w 485464"/>
                    <a:gd name="connsiteY4" fmla="*/ 0 h 219400"/>
                    <a:gd name="connsiteX0" fmla="*/ 18133 w 480765"/>
                    <a:gd name="connsiteY0" fmla="*/ 93847 h 310729"/>
                    <a:gd name="connsiteX1" fmla="*/ 248947 w 480765"/>
                    <a:gd name="connsiteY1" fmla="*/ 0 h 310729"/>
                    <a:gd name="connsiteX2" fmla="*/ 277779 w 480765"/>
                    <a:gd name="connsiteY2" fmla="*/ 304488 h 310729"/>
                    <a:gd name="connsiteX3" fmla="*/ 0 w 480765"/>
                    <a:gd name="connsiteY3" fmla="*/ 278556 h 310729"/>
                    <a:gd name="connsiteX4" fmla="*/ 18133 w 480765"/>
                    <a:gd name="connsiteY4" fmla="*/ 93847 h 310729"/>
                    <a:gd name="connsiteX0" fmla="*/ 18133 w 617529"/>
                    <a:gd name="connsiteY0" fmla="*/ 93847 h 310157"/>
                    <a:gd name="connsiteX1" fmla="*/ 248947 w 617529"/>
                    <a:gd name="connsiteY1" fmla="*/ 0 h 310157"/>
                    <a:gd name="connsiteX2" fmla="*/ 277779 w 617529"/>
                    <a:gd name="connsiteY2" fmla="*/ 304488 h 310157"/>
                    <a:gd name="connsiteX3" fmla="*/ 0 w 617529"/>
                    <a:gd name="connsiteY3" fmla="*/ 278556 h 310157"/>
                    <a:gd name="connsiteX4" fmla="*/ 18133 w 617529"/>
                    <a:gd name="connsiteY4" fmla="*/ 93847 h 310157"/>
                    <a:gd name="connsiteX0" fmla="*/ 18133 w 506189"/>
                    <a:gd name="connsiteY0" fmla="*/ 93847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4" fmla="*/ 18133 w 506189"/>
                    <a:gd name="connsiteY4" fmla="*/ 93847 h 409581"/>
                    <a:gd name="connsiteX0" fmla="*/ 0 w 506189"/>
                    <a:gd name="connsiteY0" fmla="*/ 278556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0" fmla="*/ 62221 w 568410"/>
                    <a:gd name="connsiteY0" fmla="*/ 295940 h 426965"/>
                    <a:gd name="connsiteX1" fmla="*/ 311168 w 568410"/>
                    <a:gd name="connsiteY1" fmla="*/ 17384 h 426965"/>
                    <a:gd name="connsiteX2" fmla="*/ 340000 w 568410"/>
                    <a:gd name="connsiteY2" fmla="*/ 321872 h 426965"/>
                    <a:gd name="connsiteX3" fmla="*/ 62221 w 568410"/>
                    <a:gd name="connsiteY3" fmla="*/ 295940 h 426965"/>
                    <a:gd name="connsiteX0" fmla="*/ 224298 w 730487"/>
                    <a:gd name="connsiteY0" fmla="*/ 291873 h 422898"/>
                    <a:gd name="connsiteX1" fmla="*/ 473245 w 730487"/>
                    <a:gd name="connsiteY1" fmla="*/ 13317 h 422898"/>
                    <a:gd name="connsiteX2" fmla="*/ 502077 w 730487"/>
                    <a:gd name="connsiteY2" fmla="*/ 317805 h 422898"/>
                    <a:gd name="connsiteX3" fmla="*/ 224298 w 730487"/>
                    <a:gd name="connsiteY3" fmla="*/ 291873 h 422898"/>
                    <a:gd name="connsiteX0" fmla="*/ 215716 w 721905"/>
                    <a:gd name="connsiteY0" fmla="*/ 288712 h 419737"/>
                    <a:gd name="connsiteX1" fmla="*/ 464663 w 721905"/>
                    <a:gd name="connsiteY1" fmla="*/ 10156 h 419737"/>
                    <a:gd name="connsiteX2" fmla="*/ 493495 w 721905"/>
                    <a:gd name="connsiteY2" fmla="*/ 314644 h 419737"/>
                    <a:gd name="connsiteX3" fmla="*/ 215716 w 721905"/>
                    <a:gd name="connsiteY3" fmla="*/ 288712 h 419737"/>
                    <a:gd name="connsiteX0" fmla="*/ 212948 w 719137"/>
                    <a:gd name="connsiteY0" fmla="*/ 288153 h 419178"/>
                    <a:gd name="connsiteX1" fmla="*/ 461895 w 719137"/>
                    <a:gd name="connsiteY1" fmla="*/ 9597 h 419178"/>
                    <a:gd name="connsiteX2" fmla="*/ 490727 w 719137"/>
                    <a:gd name="connsiteY2" fmla="*/ 314085 h 419178"/>
                    <a:gd name="connsiteX3" fmla="*/ 212948 w 719137"/>
                    <a:gd name="connsiteY3" fmla="*/ 288153 h 419178"/>
                    <a:gd name="connsiteX0" fmla="*/ 212948 w 820321"/>
                    <a:gd name="connsiteY0" fmla="*/ 288153 h 422764"/>
                    <a:gd name="connsiteX1" fmla="*/ 461895 w 820321"/>
                    <a:gd name="connsiteY1" fmla="*/ 9597 h 422764"/>
                    <a:gd name="connsiteX2" fmla="*/ 490727 w 820321"/>
                    <a:gd name="connsiteY2" fmla="*/ 314085 h 422764"/>
                    <a:gd name="connsiteX3" fmla="*/ 212948 w 820321"/>
                    <a:gd name="connsiteY3" fmla="*/ 288153 h 422764"/>
                    <a:gd name="connsiteX0" fmla="*/ 234401 w 841774"/>
                    <a:gd name="connsiteY0" fmla="*/ 299510 h 434121"/>
                    <a:gd name="connsiteX1" fmla="*/ 483348 w 841774"/>
                    <a:gd name="connsiteY1" fmla="*/ 20954 h 434121"/>
                    <a:gd name="connsiteX2" fmla="*/ 512180 w 841774"/>
                    <a:gd name="connsiteY2" fmla="*/ 325442 h 434121"/>
                    <a:gd name="connsiteX3" fmla="*/ 234401 w 841774"/>
                    <a:gd name="connsiteY3" fmla="*/ 299510 h 434121"/>
                    <a:gd name="connsiteX0" fmla="*/ 241713 w 832320"/>
                    <a:gd name="connsiteY0" fmla="*/ 276270 h 434877"/>
                    <a:gd name="connsiteX1" fmla="*/ 473894 w 832320"/>
                    <a:gd name="connsiteY1" fmla="*/ 21710 h 434877"/>
                    <a:gd name="connsiteX2" fmla="*/ 502726 w 832320"/>
                    <a:gd name="connsiteY2" fmla="*/ 326198 h 434877"/>
                    <a:gd name="connsiteX3" fmla="*/ 241713 w 832320"/>
                    <a:gd name="connsiteY3" fmla="*/ 276270 h 434877"/>
                    <a:gd name="connsiteX0" fmla="*/ 244925 w 830683"/>
                    <a:gd name="connsiteY0" fmla="*/ 346831 h 496734"/>
                    <a:gd name="connsiteX1" fmla="*/ 469902 w 830683"/>
                    <a:gd name="connsiteY1" fmla="*/ 19573 h 496734"/>
                    <a:gd name="connsiteX2" fmla="*/ 505938 w 830683"/>
                    <a:gd name="connsiteY2" fmla="*/ 396759 h 496734"/>
                    <a:gd name="connsiteX3" fmla="*/ 244925 w 830683"/>
                    <a:gd name="connsiteY3" fmla="*/ 346831 h 49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0683" h="496734">
                      <a:moveTo>
                        <a:pt x="244925" y="346831"/>
                      </a:moveTo>
                      <a:cubicBezTo>
                        <a:pt x="-68203" y="538901"/>
                        <a:pt x="-165737" y="-119962"/>
                        <a:pt x="469902" y="19573"/>
                      </a:cubicBezTo>
                      <a:cubicBezTo>
                        <a:pt x="1174892" y="87260"/>
                        <a:pt x="655466" y="742124"/>
                        <a:pt x="505938" y="396759"/>
                      </a:cubicBezTo>
                      <a:lnTo>
                        <a:pt x="244925" y="346831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7">
                  <a:extLst>
                    <a:ext uri="{FF2B5EF4-FFF2-40B4-BE49-F238E27FC236}">
                      <a16:creationId xmlns:a16="http://schemas.microsoft.com/office/drawing/2014/main" id="{5B4611C3-73ED-439B-AF5A-AEF3D1C7544A}"/>
                    </a:ext>
                  </a:extLst>
                </p:cNvPr>
                <p:cNvSpPr/>
                <p:nvPr/>
              </p:nvSpPr>
              <p:spPr>
                <a:xfrm rot="2218974">
                  <a:off x="4936158" y="4756042"/>
                  <a:ext cx="382551" cy="416576"/>
                </a:xfrm>
                <a:custGeom>
                  <a:avLst/>
                  <a:gdLst>
                    <a:gd name="connsiteX0" fmla="*/ 0 w 345134"/>
                    <a:gd name="connsiteY0" fmla="*/ 0 h 247650"/>
                    <a:gd name="connsiteX1" fmla="*/ 345134 w 345134"/>
                    <a:gd name="connsiteY1" fmla="*/ 0 h 247650"/>
                    <a:gd name="connsiteX2" fmla="*/ 345134 w 345134"/>
                    <a:gd name="connsiteY2" fmla="*/ 247650 h 247650"/>
                    <a:gd name="connsiteX3" fmla="*/ 0 w 345134"/>
                    <a:gd name="connsiteY3" fmla="*/ 247650 h 247650"/>
                    <a:gd name="connsiteX4" fmla="*/ 0 w 345134"/>
                    <a:gd name="connsiteY4" fmla="*/ 0 h 247650"/>
                    <a:gd name="connsiteX0" fmla="*/ 0 w 345134"/>
                    <a:gd name="connsiteY0" fmla="*/ 0 h 327025"/>
                    <a:gd name="connsiteX1" fmla="*/ 345134 w 345134"/>
                    <a:gd name="connsiteY1" fmla="*/ 0 h 327025"/>
                    <a:gd name="connsiteX2" fmla="*/ 345134 w 345134"/>
                    <a:gd name="connsiteY2" fmla="*/ 247650 h 327025"/>
                    <a:gd name="connsiteX3" fmla="*/ 156 w 345134"/>
                    <a:gd name="connsiteY3" fmla="*/ 327025 h 327025"/>
                    <a:gd name="connsiteX4" fmla="*/ 0 w 345134"/>
                    <a:gd name="connsiteY4" fmla="*/ 0 h 327025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056" h="416576">
                      <a:moveTo>
                        <a:pt x="39171" y="67883"/>
                      </a:moveTo>
                      <a:lnTo>
                        <a:pt x="353056" y="0"/>
                      </a:lnTo>
                      <a:cubicBezTo>
                        <a:pt x="222721" y="260598"/>
                        <a:pt x="346512" y="281318"/>
                        <a:pt x="344978" y="337201"/>
                      </a:cubicBezTo>
                      <a:lnTo>
                        <a:pt x="0" y="416576"/>
                      </a:lnTo>
                      <a:cubicBezTo>
                        <a:pt x="16940" y="337167"/>
                        <a:pt x="155960" y="282933"/>
                        <a:pt x="39171" y="67883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7">
                  <a:extLst>
                    <a:ext uri="{FF2B5EF4-FFF2-40B4-BE49-F238E27FC236}">
                      <a16:creationId xmlns:a16="http://schemas.microsoft.com/office/drawing/2014/main" id="{4959F61D-2E66-47FF-8E7C-72D772343544}"/>
                    </a:ext>
                  </a:extLst>
                </p:cNvPr>
                <p:cNvSpPr/>
                <p:nvPr/>
              </p:nvSpPr>
              <p:spPr>
                <a:xfrm rot="1565570">
                  <a:off x="5060364" y="4728958"/>
                  <a:ext cx="382551" cy="16890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3" name="Rectangle 9">
                <a:extLst>
                  <a:ext uri="{FF2B5EF4-FFF2-40B4-BE49-F238E27FC236}">
                    <a16:creationId xmlns:a16="http://schemas.microsoft.com/office/drawing/2014/main" id="{E5177E8C-32A5-4339-81D5-A660C0209C3C}"/>
                  </a:ext>
                </a:extLst>
              </p:cNvPr>
              <p:cNvSpPr/>
              <p:nvPr/>
            </p:nvSpPr>
            <p:spPr>
              <a:xfrm rot="1888187">
                <a:off x="7129437" y="3921674"/>
                <a:ext cx="196829" cy="207089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9">
                <a:extLst>
                  <a:ext uri="{FF2B5EF4-FFF2-40B4-BE49-F238E27FC236}">
                    <a16:creationId xmlns:a16="http://schemas.microsoft.com/office/drawing/2014/main" id="{1620950C-C9DC-4C1D-ADB5-013FD45E4DF1}"/>
                  </a:ext>
                </a:extLst>
              </p:cNvPr>
              <p:cNvSpPr/>
              <p:nvPr/>
            </p:nvSpPr>
            <p:spPr>
              <a:xfrm rot="6992984">
                <a:off x="6467217" y="3466179"/>
                <a:ext cx="248116" cy="148405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9">
                <a:extLst>
                  <a:ext uri="{FF2B5EF4-FFF2-40B4-BE49-F238E27FC236}">
                    <a16:creationId xmlns:a16="http://schemas.microsoft.com/office/drawing/2014/main" id="{953BC787-815C-4EBF-B0D6-2D309F77F5B2}"/>
                  </a:ext>
                </a:extLst>
              </p:cNvPr>
              <p:cNvSpPr/>
              <p:nvPr/>
            </p:nvSpPr>
            <p:spPr>
              <a:xfrm rot="1800670">
                <a:off x="4505605" y="5045275"/>
                <a:ext cx="248116" cy="148405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10">
                <a:extLst>
                  <a:ext uri="{FF2B5EF4-FFF2-40B4-BE49-F238E27FC236}">
                    <a16:creationId xmlns:a16="http://schemas.microsoft.com/office/drawing/2014/main" id="{D0EE49A0-D01F-4F87-944C-F0BE56BFE434}"/>
                  </a:ext>
                </a:extLst>
              </p:cNvPr>
              <p:cNvSpPr/>
              <p:nvPr/>
            </p:nvSpPr>
            <p:spPr>
              <a:xfrm rot="10368020">
                <a:off x="2960471" y="3223831"/>
                <a:ext cx="2034173" cy="1322744"/>
              </a:xfrm>
              <a:custGeom>
                <a:avLst/>
                <a:gdLst>
                  <a:gd name="connsiteX0" fmla="*/ 0 w 1176476"/>
                  <a:gd name="connsiteY0" fmla="*/ 0 h 514831"/>
                  <a:gd name="connsiteX1" fmla="*/ 1176476 w 1176476"/>
                  <a:gd name="connsiteY1" fmla="*/ 0 h 514831"/>
                  <a:gd name="connsiteX2" fmla="*/ 1176476 w 1176476"/>
                  <a:gd name="connsiteY2" fmla="*/ 514831 h 514831"/>
                  <a:gd name="connsiteX3" fmla="*/ 0 w 1176476"/>
                  <a:gd name="connsiteY3" fmla="*/ 514831 h 514831"/>
                  <a:gd name="connsiteX4" fmla="*/ 0 w 1176476"/>
                  <a:gd name="connsiteY4" fmla="*/ 0 h 514831"/>
                  <a:gd name="connsiteX0" fmla="*/ 0 w 1176476"/>
                  <a:gd name="connsiteY0" fmla="*/ 0 h 619606"/>
                  <a:gd name="connsiteX1" fmla="*/ 1176476 w 1176476"/>
                  <a:gd name="connsiteY1" fmla="*/ 0 h 619606"/>
                  <a:gd name="connsiteX2" fmla="*/ 1176476 w 1176476"/>
                  <a:gd name="connsiteY2" fmla="*/ 514831 h 619606"/>
                  <a:gd name="connsiteX3" fmla="*/ 128588 w 1176476"/>
                  <a:gd name="connsiteY3" fmla="*/ 619606 h 619606"/>
                  <a:gd name="connsiteX4" fmla="*/ 0 w 1176476"/>
                  <a:gd name="connsiteY4" fmla="*/ 0 h 619606"/>
                  <a:gd name="connsiteX0" fmla="*/ 0 w 1214576"/>
                  <a:gd name="connsiteY0" fmla="*/ 0 h 619606"/>
                  <a:gd name="connsiteX1" fmla="*/ 1176476 w 1214576"/>
                  <a:gd name="connsiteY1" fmla="*/ 0 h 619606"/>
                  <a:gd name="connsiteX2" fmla="*/ 1214576 w 1214576"/>
                  <a:gd name="connsiteY2" fmla="*/ 614843 h 619606"/>
                  <a:gd name="connsiteX3" fmla="*/ 128588 w 1214576"/>
                  <a:gd name="connsiteY3" fmla="*/ 619606 h 619606"/>
                  <a:gd name="connsiteX4" fmla="*/ 0 w 1214576"/>
                  <a:gd name="connsiteY4" fmla="*/ 0 h 619606"/>
                  <a:gd name="connsiteX0" fmla="*/ 0 w 1214576"/>
                  <a:gd name="connsiteY0" fmla="*/ 0 h 660900"/>
                  <a:gd name="connsiteX1" fmla="*/ 1176476 w 1214576"/>
                  <a:gd name="connsiteY1" fmla="*/ 0 h 660900"/>
                  <a:gd name="connsiteX2" fmla="*/ 1214576 w 1214576"/>
                  <a:gd name="connsiteY2" fmla="*/ 614843 h 660900"/>
                  <a:gd name="connsiteX3" fmla="*/ 128588 w 1214576"/>
                  <a:gd name="connsiteY3" fmla="*/ 619606 h 660900"/>
                  <a:gd name="connsiteX4" fmla="*/ 0 w 1214576"/>
                  <a:gd name="connsiteY4" fmla="*/ 0 h 660900"/>
                  <a:gd name="connsiteX0" fmla="*/ 0 w 1214576"/>
                  <a:gd name="connsiteY0" fmla="*/ 0 h 635268"/>
                  <a:gd name="connsiteX1" fmla="*/ 1176476 w 1214576"/>
                  <a:gd name="connsiteY1" fmla="*/ 0 h 635268"/>
                  <a:gd name="connsiteX2" fmla="*/ 1214576 w 1214576"/>
                  <a:gd name="connsiteY2" fmla="*/ 614843 h 635268"/>
                  <a:gd name="connsiteX3" fmla="*/ 128588 w 1214576"/>
                  <a:gd name="connsiteY3" fmla="*/ 619606 h 635268"/>
                  <a:gd name="connsiteX4" fmla="*/ 0 w 1214576"/>
                  <a:gd name="connsiteY4" fmla="*/ 0 h 635268"/>
                  <a:gd name="connsiteX0" fmla="*/ 0 w 1214576"/>
                  <a:gd name="connsiteY0" fmla="*/ 0 h 640248"/>
                  <a:gd name="connsiteX1" fmla="*/ 1176476 w 1214576"/>
                  <a:gd name="connsiteY1" fmla="*/ 0 h 640248"/>
                  <a:gd name="connsiteX2" fmla="*/ 1214576 w 1214576"/>
                  <a:gd name="connsiteY2" fmla="*/ 614843 h 640248"/>
                  <a:gd name="connsiteX3" fmla="*/ 128588 w 1214576"/>
                  <a:gd name="connsiteY3" fmla="*/ 619606 h 640248"/>
                  <a:gd name="connsiteX4" fmla="*/ 0 w 1214576"/>
                  <a:gd name="connsiteY4" fmla="*/ 0 h 640248"/>
                  <a:gd name="connsiteX0" fmla="*/ 0 w 1214576"/>
                  <a:gd name="connsiteY0" fmla="*/ 0 h 673888"/>
                  <a:gd name="connsiteX1" fmla="*/ 1176476 w 1214576"/>
                  <a:gd name="connsiteY1" fmla="*/ 0 h 673888"/>
                  <a:gd name="connsiteX2" fmla="*/ 1214576 w 1214576"/>
                  <a:gd name="connsiteY2" fmla="*/ 614843 h 673888"/>
                  <a:gd name="connsiteX3" fmla="*/ 128588 w 1214576"/>
                  <a:gd name="connsiteY3" fmla="*/ 619606 h 673888"/>
                  <a:gd name="connsiteX4" fmla="*/ 0 w 1214576"/>
                  <a:gd name="connsiteY4" fmla="*/ 0 h 673888"/>
                  <a:gd name="connsiteX0" fmla="*/ 257037 w 1471613"/>
                  <a:gd name="connsiteY0" fmla="*/ 0 h 673888"/>
                  <a:gd name="connsiteX1" fmla="*/ 1433513 w 1471613"/>
                  <a:gd name="connsiteY1" fmla="*/ 0 h 673888"/>
                  <a:gd name="connsiteX2" fmla="*/ 1471613 w 1471613"/>
                  <a:gd name="connsiteY2" fmla="*/ 614843 h 673888"/>
                  <a:gd name="connsiteX3" fmla="*/ 385625 w 1471613"/>
                  <a:gd name="connsiteY3" fmla="*/ 619606 h 673888"/>
                  <a:gd name="connsiteX4" fmla="*/ 0 w 1471613"/>
                  <a:gd name="connsiteY4" fmla="*/ 252412 h 673888"/>
                  <a:gd name="connsiteX5" fmla="*/ 257037 w 1471613"/>
                  <a:gd name="connsiteY5" fmla="*/ 0 h 673888"/>
                  <a:gd name="connsiteX0" fmla="*/ 347805 w 1562381"/>
                  <a:gd name="connsiteY0" fmla="*/ 0 h 673888"/>
                  <a:gd name="connsiteX1" fmla="*/ 1524281 w 1562381"/>
                  <a:gd name="connsiteY1" fmla="*/ 0 h 673888"/>
                  <a:gd name="connsiteX2" fmla="*/ 1562381 w 1562381"/>
                  <a:gd name="connsiteY2" fmla="*/ 614843 h 673888"/>
                  <a:gd name="connsiteX3" fmla="*/ 476393 w 1562381"/>
                  <a:gd name="connsiteY3" fmla="*/ 619606 h 673888"/>
                  <a:gd name="connsiteX4" fmla="*/ 90768 w 1562381"/>
                  <a:gd name="connsiteY4" fmla="*/ 252412 h 673888"/>
                  <a:gd name="connsiteX5" fmla="*/ 9807 w 1562381"/>
                  <a:gd name="connsiteY5" fmla="*/ 76199 h 673888"/>
                  <a:gd name="connsiteX6" fmla="*/ 347805 w 1562381"/>
                  <a:gd name="connsiteY6" fmla="*/ 0 h 673888"/>
                  <a:gd name="connsiteX0" fmla="*/ 181118 w 1562381"/>
                  <a:gd name="connsiteY0" fmla="*/ 0 h 726276"/>
                  <a:gd name="connsiteX1" fmla="*/ 1524281 w 1562381"/>
                  <a:gd name="connsiteY1" fmla="*/ 52388 h 726276"/>
                  <a:gd name="connsiteX2" fmla="*/ 1562381 w 1562381"/>
                  <a:gd name="connsiteY2" fmla="*/ 667231 h 726276"/>
                  <a:gd name="connsiteX3" fmla="*/ 476393 w 1562381"/>
                  <a:gd name="connsiteY3" fmla="*/ 671994 h 726276"/>
                  <a:gd name="connsiteX4" fmla="*/ 90768 w 1562381"/>
                  <a:gd name="connsiteY4" fmla="*/ 304800 h 726276"/>
                  <a:gd name="connsiteX5" fmla="*/ 9807 w 1562381"/>
                  <a:gd name="connsiteY5" fmla="*/ 128587 h 726276"/>
                  <a:gd name="connsiteX6" fmla="*/ 181118 w 1562381"/>
                  <a:gd name="connsiteY6" fmla="*/ 0 h 726276"/>
                  <a:gd name="connsiteX0" fmla="*/ 309398 w 1690661"/>
                  <a:gd name="connsiteY0" fmla="*/ 58286 h 784562"/>
                  <a:gd name="connsiteX1" fmla="*/ 1652561 w 1690661"/>
                  <a:gd name="connsiteY1" fmla="*/ 110674 h 784562"/>
                  <a:gd name="connsiteX2" fmla="*/ 1690661 w 1690661"/>
                  <a:gd name="connsiteY2" fmla="*/ 725517 h 784562"/>
                  <a:gd name="connsiteX3" fmla="*/ 604673 w 1690661"/>
                  <a:gd name="connsiteY3" fmla="*/ 730280 h 784562"/>
                  <a:gd name="connsiteX4" fmla="*/ 219048 w 1690661"/>
                  <a:gd name="connsiteY4" fmla="*/ 363086 h 784562"/>
                  <a:gd name="connsiteX5" fmla="*/ 138087 w 1690661"/>
                  <a:gd name="connsiteY5" fmla="*/ 186873 h 784562"/>
                  <a:gd name="connsiteX6" fmla="*/ 309398 w 1690661"/>
                  <a:gd name="connsiteY6" fmla="*/ 58286 h 784562"/>
                  <a:gd name="connsiteX0" fmla="*/ 313339 w 1694602"/>
                  <a:gd name="connsiteY0" fmla="*/ 58286 h 784562"/>
                  <a:gd name="connsiteX1" fmla="*/ 1656502 w 1694602"/>
                  <a:gd name="connsiteY1" fmla="*/ 110674 h 784562"/>
                  <a:gd name="connsiteX2" fmla="*/ 1694602 w 1694602"/>
                  <a:gd name="connsiteY2" fmla="*/ 725517 h 784562"/>
                  <a:gd name="connsiteX3" fmla="*/ 608614 w 1694602"/>
                  <a:gd name="connsiteY3" fmla="*/ 730280 h 784562"/>
                  <a:gd name="connsiteX4" fmla="*/ 222989 w 1694602"/>
                  <a:gd name="connsiteY4" fmla="*/ 363086 h 784562"/>
                  <a:gd name="connsiteX5" fmla="*/ 142028 w 1694602"/>
                  <a:gd name="connsiteY5" fmla="*/ 186873 h 784562"/>
                  <a:gd name="connsiteX6" fmla="*/ 313339 w 1694602"/>
                  <a:gd name="connsiteY6" fmla="*/ 58286 h 784562"/>
                  <a:gd name="connsiteX0" fmla="*/ 321486 w 1702749"/>
                  <a:gd name="connsiteY0" fmla="*/ 58286 h 784562"/>
                  <a:gd name="connsiteX1" fmla="*/ 1664649 w 1702749"/>
                  <a:gd name="connsiteY1" fmla="*/ 110674 h 784562"/>
                  <a:gd name="connsiteX2" fmla="*/ 1702749 w 1702749"/>
                  <a:gd name="connsiteY2" fmla="*/ 725517 h 784562"/>
                  <a:gd name="connsiteX3" fmla="*/ 616761 w 1702749"/>
                  <a:gd name="connsiteY3" fmla="*/ 730280 h 784562"/>
                  <a:gd name="connsiteX4" fmla="*/ 231136 w 1702749"/>
                  <a:gd name="connsiteY4" fmla="*/ 363086 h 784562"/>
                  <a:gd name="connsiteX5" fmla="*/ 150175 w 1702749"/>
                  <a:gd name="connsiteY5" fmla="*/ 186873 h 784562"/>
                  <a:gd name="connsiteX6" fmla="*/ 321486 w 1702749"/>
                  <a:gd name="connsiteY6" fmla="*/ 58286 h 784562"/>
                  <a:gd name="connsiteX0" fmla="*/ 321486 w 1702749"/>
                  <a:gd name="connsiteY0" fmla="*/ 58286 h 784562"/>
                  <a:gd name="connsiteX1" fmla="*/ 640713 w 1702749"/>
                  <a:gd name="connsiteY1" fmla="*/ 86861 h 784562"/>
                  <a:gd name="connsiteX2" fmla="*/ 1664649 w 1702749"/>
                  <a:gd name="connsiteY2" fmla="*/ 110674 h 784562"/>
                  <a:gd name="connsiteX3" fmla="*/ 1702749 w 1702749"/>
                  <a:gd name="connsiteY3" fmla="*/ 725517 h 784562"/>
                  <a:gd name="connsiteX4" fmla="*/ 616761 w 1702749"/>
                  <a:gd name="connsiteY4" fmla="*/ 730280 h 784562"/>
                  <a:gd name="connsiteX5" fmla="*/ 231136 w 1702749"/>
                  <a:gd name="connsiteY5" fmla="*/ 363086 h 784562"/>
                  <a:gd name="connsiteX6" fmla="*/ 150175 w 1702749"/>
                  <a:gd name="connsiteY6" fmla="*/ 186873 h 784562"/>
                  <a:gd name="connsiteX7" fmla="*/ 321486 w 1702749"/>
                  <a:gd name="connsiteY7" fmla="*/ 58286 h 784562"/>
                  <a:gd name="connsiteX0" fmla="*/ 321486 w 1702749"/>
                  <a:gd name="connsiteY0" fmla="*/ 328633 h 1054909"/>
                  <a:gd name="connsiteX1" fmla="*/ 640713 w 1702749"/>
                  <a:gd name="connsiteY1" fmla="*/ 357208 h 1054909"/>
                  <a:gd name="connsiteX2" fmla="*/ 845501 w 1702749"/>
                  <a:gd name="connsiteY2" fmla="*/ 20 h 1054909"/>
                  <a:gd name="connsiteX3" fmla="*/ 1664649 w 1702749"/>
                  <a:gd name="connsiteY3" fmla="*/ 381021 h 1054909"/>
                  <a:gd name="connsiteX4" fmla="*/ 1702749 w 1702749"/>
                  <a:gd name="connsiteY4" fmla="*/ 995864 h 1054909"/>
                  <a:gd name="connsiteX5" fmla="*/ 616761 w 1702749"/>
                  <a:gd name="connsiteY5" fmla="*/ 1000627 h 1054909"/>
                  <a:gd name="connsiteX6" fmla="*/ 231136 w 1702749"/>
                  <a:gd name="connsiteY6" fmla="*/ 633433 h 1054909"/>
                  <a:gd name="connsiteX7" fmla="*/ 150175 w 1702749"/>
                  <a:gd name="connsiteY7" fmla="*/ 457220 h 1054909"/>
                  <a:gd name="connsiteX8" fmla="*/ 321486 w 1702749"/>
                  <a:gd name="connsiteY8" fmla="*/ 328633 h 105490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664649 w 1702749"/>
                  <a:gd name="connsiteY4" fmla="*/ 427301 h 1101189"/>
                  <a:gd name="connsiteX5" fmla="*/ 1702749 w 1702749"/>
                  <a:gd name="connsiteY5" fmla="*/ 1042144 h 1101189"/>
                  <a:gd name="connsiteX6" fmla="*/ 616761 w 1702749"/>
                  <a:gd name="connsiteY6" fmla="*/ 1046907 h 1101189"/>
                  <a:gd name="connsiteX7" fmla="*/ 231136 w 1702749"/>
                  <a:gd name="connsiteY7" fmla="*/ 679713 h 1101189"/>
                  <a:gd name="connsiteX8" fmla="*/ 150175 w 1702749"/>
                  <a:gd name="connsiteY8" fmla="*/ 503500 h 1101189"/>
                  <a:gd name="connsiteX9" fmla="*/ 321486 w 1702749"/>
                  <a:gd name="connsiteY9" fmla="*/ 374913 h 110118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316988 w 1702749"/>
                  <a:gd name="connsiteY4" fmla="*/ 208226 h 1101189"/>
                  <a:gd name="connsiteX5" fmla="*/ 1664649 w 1702749"/>
                  <a:gd name="connsiteY5" fmla="*/ 427301 h 1101189"/>
                  <a:gd name="connsiteX6" fmla="*/ 1702749 w 1702749"/>
                  <a:gd name="connsiteY6" fmla="*/ 1042144 h 1101189"/>
                  <a:gd name="connsiteX7" fmla="*/ 616761 w 1702749"/>
                  <a:gd name="connsiteY7" fmla="*/ 1046907 h 1101189"/>
                  <a:gd name="connsiteX8" fmla="*/ 231136 w 1702749"/>
                  <a:gd name="connsiteY8" fmla="*/ 679713 h 1101189"/>
                  <a:gd name="connsiteX9" fmla="*/ 150175 w 1702749"/>
                  <a:gd name="connsiteY9" fmla="*/ 503500 h 1101189"/>
                  <a:gd name="connsiteX10" fmla="*/ 321486 w 1702749"/>
                  <a:gd name="connsiteY10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21687 w 2036126"/>
                  <a:gd name="connsiteY2" fmla="*/ 308239 h 1101189"/>
                  <a:gd name="connsiteX3" fmla="*/ 845501 w 2036126"/>
                  <a:gd name="connsiteY3" fmla="*/ 46300 h 1101189"/>
                  <a:gd name="connsiteX4" fmla="*/ 1255076 w 2036126"/>
                  <a:gd name="connsiteY4" fmla="*/ 12964 h 1101189"/>
                  <a:gd name="connsiteX5" fmla="*/ 1316988 w 2036126"/>
                  <a:gd name="connsiteY5" fmla="*/ 208226 h 1101189"/>
                  <a:gd name="connsiteX6" fmla="*/ 2036126 w 2036126"/>
                  <a:gd name="connsiteY6" fmla="*/ 313001 h 1101189"/>
                  <a:gd name="connsiteX7" fmla="*/ 1664649 w 2036126"/>
                  <a:gd name="connsiteY7" fmla="*/ 341576 h 1101189"/>
                  <a:gd name="connsiteX8" fmla="*/ 1807525 w 2036126"/>
                  <a:gd name="connsiteY8" fmla="*/ 432064 h 1101189"/>
                  <a:gd name="connsiteX9" fmla="*/ 1950400 w 2036126"/>
                  <a:gd name="connsiteY9" fmla="*/ 789251 h 1101189"/>
                  <a:gd name="connsiteX10" fmla="*/ 1702749 w 2036126"/>
                  <a:gd name="connsiteY10" fmla="*/ 1042144 h 1101189"/>
                  <a:gd name="connsiteX11" fmla="*/ 616761 w 2036126"/>
                  <a:gd name="connsiteY11" fmla="*/ 1046907 h 1101189"/>
                  <a:gd name="connsiteX12" fmla="*/ 231136 w 2036126"/>
                  <a:gd name="connsiteY12" fmla="*/ 679713 h 1101189"/>
                  <a:gd name="connsiteX13" fmla="*/ 150175 w 2036126"/>
                  <a:gd name="connsiteY13" fmla="*/ 503500 h 1101189"/>
                  <a:gd name="connsiteX14" fmla="*/ 321486 w 2036126"/>
                  <a:gd name="connsiteY14" fmla="*/ 374913 h 1101189"/>
                  <a:gd name="connsiteX0" fmla="*/ 321486 w 2036126"/>
                  <a:gd name="connsiteY0" fmla="*/ 374913 h 1256414"/>
                  <a:gd name="connsiteX1" fmla="*/ 640713 w 2036126"/>
                  <a:gd name="connsiteY1" fmla="*/ 403488 h 1256414"/>
                  <a:gd name="connsiteX2" fmla="*/ 821687 w 2036126"/>
                  <a:gd name="connsiteY2" fmla="*/ 308239 h 1256414"/>
                  <a:gd name="connsiteX3" fmla="*/ 845501 w 2036126"/>
                  <a:gd name="connsiteY3" fmla="*/ 46300 h 1256414"/>
                  <a:gd name="connsiteX4" fmla="*/ 1255076 w 2036126"/>
                  <a:gd name="connsiteY4" fmla="*/ 12964 h 1256414"/>
                  <a:gd name="connsiteX5" fmla="*/ 1316988 w 2036126"/>
                  <a:gd name="connsiteY5" fmla="*/ 208226 h 1256414"/>
                  <a:gd name="connsiteX6" fmla="*/ 2036126 w 2036126"/>
                  <a:gd name="connsiteY6" fmla="*/ 313001 h 1256414"/>
                  <a:gd name="connsiteX7" fmla="*/ 1664649 w 2036126"/>
                  <a:gd name="connsiteY7" fmla="*/ 341576 h 1256414"/>
                  <a:gd name="connsiteX8" fmla="*/ 1807525 w 2036126"/>
                  <a:gd name="connsiteY8" fmla="*/ 432064 h 1256414"/>
                  <a:gd name="connsiteX9" fmla="*/ 1950400 w 2036126"/>
                  <a:gd name="connsiteY9" fmla="*/ 789251 h 1256414"/>
                  <a:gd name="connsiteX10" fmla="*/ 1702749 w 2036126"/>
                  <a:gd name="connsiteY10" fmla="*/ 1042144 h 1256414"/>
                  <a:gd name="connsiteX11" fmla="*/ 761471 w 2036126"/>
                  <a:gd name="connsiteY11" fmla="*/ 1256411 h 1256414"/>
                  <a:gd name="connsiteX12" fmla="*/ 616761 w 2036126"/>
                  <a:gd name="connsiteY12" fmla="*/ 1046907 h 1256414"/>
                  <a:gd name="connsiteX13" fmla="*/ 231136 w 2036126"/>
                  <a:gd name="connsiteY13" fmla="*/ 679713 h 1256414"/>
                  <a:gd name="connsiteX14" fmla="*/ 150175 w 2036126"/>
                  <a:gd name="connsiteY14" fmla="*/ 503500 h 1256414"/>
                  <a:gd name="connsiteX15" fmla="*/ 321486 w 2036126"/>
                  <a:gd name="connsiteY15" fmla="*/ 374913 h 1256414"/>
                  <a:gd name="connsiteX0" fmla="*/ 321486 w 2036126"/>
                  <a:gd name="connsiteY0" fmla="*/ 374913 h 1256413"/>
                  <a:gd name="connsiteX1" fmla="*/ 640713 w 2036126"/>
                  <a:gd name="connsiteY1" fmla="*/ 403488 h 1256413"/>
                  <a:gd name="connsiteX2" fmla="*/ 821687 w 2036126"/>
                  <a:gd name="connsiteY2" fmla="*/ 308239 h 1256413"/>
                  <a:gd name="connsiteX3" fmla="*/ 845501 w 2036126"/>
                  <a:gd name="connsiteY3" fmla="*/ 46300 h 1256413"/>
                  <a:gd name="connsiteX4" fmla="*/ 1255076 w 2036126"/>
                  <a:gd name="connsiteY4" fmla="*/ 12964 h 1256413"/>
                  <a:gd name="connsiteX5" fmla="*/ 1316988 w 2036126"/>
                  <a:gd name="connsiteY5" fmla="*/ 208226 h 1256413"/>
                  <a:gd name="connsiteX6" fmla="*/ 2036126 w 2036126"/>
                  <a:gd name="connsiteY6" fmla="*/ 313001 h 1256413"/>
                  <a:gd name="connsiteX7" fmla="*/ 1664649 w 2036126"/>
                  <a:gd name="connsiteY7" fmla="*/ 341576 h 1256413"/>
                  <a:gd name="connsiteX8" fmla="*/ 1807525 w 2036126"/>
                  <a:gd name="connsiteY8" fmla="*/ 432064 h 1256413"/>
                  <a:gd name="connsiteX9" fmla="*/ 1950400 w 2036126"/>
                  <a:gd name="connsiteY9" fmla="*/ 789251 h 1256413"/>
                  <a:gd name="connsiteX10" fmla="*/ 1702749 w 2036126"/>
                  <a:gd name="connsiteY10" fmla="*/ 1042144 h 1256413"/>
                  <a:gd name="connsiteX11" fmla="*/ 761471 w 2036126"/>
                  <a:gd name="connsiteY11" fmla="*/ 1256411 h 1256413"/>
                  <a:gd name="connsiteX12" fmla="*/ 659766 w 2036126"/>
                  <a:gd name="connsiteY12" fmla="*/ 985134 h 1256413"/>
                  <a:gd name="connsiteX13" fmla="*/ 231136 w 2036126"/>
                  <a:gd name="connsiteY13" fmla="*/ 679713 h 1256413"/>
                  <a:gd name="connsiteX14" fmla="*/ 150175 w 2036126"/>
                  <a:gd name="connsiteY14" fmla="*/ 503500 h 1256413"/>
                  <a:gd name="connsiteX15" fmla="*/ 321486 w 2036126"/>
                  <a:gd name="connsiteY15" fmla="*/ 374913 h 1256413"/>
                  <a:gd name="connsiteX0" fmla="*/ 321486 w 2036126"/>
                  <a:gd name="connsiteY0" fmla="*/ 374913 h 1256411"/>
                  <a:gd name="connsiteX1" fmla="*/ 640713 w 2036126"/>
                  <a:gd name="connsiteY1" fmla="*/ 403488 h 1256411"/>
                  <a:gd name="connsiteX2" fmla="*/ 821687 w 2036126"/>
                  <a:gd name="connsiteY2" fmla="*/ 308239 h 1256411"/>
                  <a:gd name="connsiteX3" fmla="*/ 845501 w 2036126"/>
                  <a:gd name="connsiteY3" fmla="*/ 46300 h 1256411"/>
                  <a:gd name="connsiteX4" fmla="*/ 1255076 w 2036126"/>
                  <a:gd name="connsiteY4" fmla="*/ 12964 h 1256411"/>
                  <a:gd name="connsiteX5" fmla="*/ 1316988 w 2036126"/>
                  <a:gd name="connsiteY5" fmla="*/ 208226 h 1256411"/>
                  <a:gd name="connsiteX6" fmla="*/ 2036126 w 2036126"/>
                  <a:gd name="connsiteY6" fmla="*/ 313001 h 1256411"/>
                  <a:gd name="connsiteX7" fmla="*/ 1664649 w 2036126"/>
                  <a:gd name="connsiteY7" fmla="*/ 341576 h 1256411"/>
                  <a:gd name="connsiteX8" fmla="*/ 1807525 w 2036126"/>
                  <a:gd name="connsiteY8" fmla="*/ 432064 h 1256411"/>
                  <a:gd name="connsiteX9" fmla="*/ 1950400 w 2036126"/>
                  <a:gd name="connsiteY9" fmla="*/ 789251 h 1256411"/>
                  <a:gd name="connsiteX10" fmla="*/ 1702749 w 2036126"/>
                  <a:gd name="connsiteY10" fmla="*/ 1042144 h 1256411"/>
                  <a:gd name="connsiteX11" fmla="*/ 761471 w 2036126"/>
                  <a:gd name="connsiteY11" fmla="*/ 1256411 h 1256411"/>
                  <a:gd name="connsiteX12" fmla="*/ 659766 w 2036126"/>
                  <a:gd name="connsiteY12" fmla="*/ 985134 h 1256411"/>
                  <a:gd name="connsiteX13" fmla="*/ 231136 w 2036126"/>
                  <a:gd name="connsiteY13" fmla="*/ 679713 h 1256411"/>
                  <a:gd name="connsiteX14" fmla="*/ 150175 w 2036126"/>
                  <a:gd name="connsiteY14" fmla="*/ 503500 h 1256411"/>
                  <a:gd name="connsiteX15" fmla="*/ 321486 w 2036126"/>
                  <a:gd name="connsiteY15" fmla="*/ 374913 h 1256411"/>
                  <a:gd name="connsiteX0" fmla="*/ 321486 w 2036126"/>
                  <a:gd name="connsiteY0" fmla="*/ 374913 h 1256411"/>
                  <a:gd name="connsiteX1" fmla="*/ 640713 w 2036126"/>
                  <a:gd name="connsiteY1" fmla="*/ 403488 h 1256411"/>
                  <a:gd name="connsiteX2" fmla="*/ 821687 w 2036126"/>
                  <a:gd name="connsiteY2" fmla="*/ 308239 h 1256411"/>
                  <a:gd name="connsiteX3" fmla="*/ 845501 w 2036126"/>
                  <a:gd name="connsiteY3" fmla="*/ 46300 h 1256411"/>
                  <a:gd name="connsiteX4" fmla="*/ 1255076 w 2036126"/>
                  <a:gd name="connsiteY4" fmla="*/ 12964 h 1256411"/>
                  <a:gd name="connsiteX5" fmla="*/ 1316988 w 2036126"/>
                  <a:gd name="connsiteY5" fmla="*/ 208226 h 1256411"/>
                  <a:gd name="connsiteX6" fmla="*/ 2036126 w 2036126"/>
                  <a:gd name="connsiteY6" fmla="*/ 313001 h 1256411"/>
                  <a:gd name="connsiteX7" fmla="*/ 1664649 w 2036126"/>
                  <a:gd name="connsiteY7" fmla="*/ 341576 h 1256411"/>
                  <a:gd name="connsiteX8" fmla="*/ 1807525 w 2036126"/>
                  <a:gd name="connsiteY8" fmla="*/ 432064 h 1256411"/>
                  <a:gd name="connsiteX9" fmla="*/ 1950400 w 2036126"/>
                  <a:gd name="connsiteY9" fmla="*/ 789251 h 1256411"/>
                  <a:gd name="connsiteX10" fmla="*/ 1702749 w 2036126"/>
                  <a:gd name="connsiteY10" fmla="*/ 1042144 h 1256411"/>
                  <a:gd name="connsiteX11" fmla="*/ 761471 w 2036126"/>
                  <a:gd name="connsiteY11" fmla="*/ 1256411 h 1256411"/>
                  <a:gd name="connsiteX12" fmla="*/ 659766 w 2036126"/>
                  <a:gd name="connsiteY12" fmla="*/ 985134 h 1256411"/>
                  <a:gd name="connsiteX13" fmla="*/ 231136 w 2036126"/>
                  <a:gd name="connsiteY13" fmla="*/ 679713 h 1256411"/>
                  <a:gd name="connsiteX14" fmla="*/ 150175 w 2036126"/>
                  <a:gd name="connsiteY14" fmla="*/ 503500 h 1256411"/>
                  <a:gd name="connsiteX15" fmla="*/ 321486 w 2036126"/>
                  <a:gd name="connsiteY15" fmla="*/ 374913 h 1256411"/>
                  <a:gd name="connsiteX0" fmla="*/ 321486 w 2036126"/>
                  <a:gd name="connsiteY0" fmla="*/ 374913 h 1256411"/>
                  <a:gd name="connsiteX1" fmla="*/ 640713 w 2036126"/>
                  <a:gd name="connsiteY1" fmla="*/ 403488 h 1256411"/>
                  <a:gd name="connsiteX2" fmla="*/ 821687 w 2036126"/>
                  <a:gd name="connsiteY2" fmla="*/ 308239 h 1256411"/>
                  <a:gd name="connsiteX3" fmla="*/ 845501 w 2036126"/>
                  <a:gd name="connsiteY3" fmla="*/ 46300 h 1256411"/>
                  <a:gd name="connsiteX4" fmla="*/ 1255076 w 2036126"/>
                  <a:gd name="connsiteY4" fmla="*/ 12964 h 1256411"/>
                  <a:gd name="connsiteX5" fmla="*/ 1316988 w 2036126"/>
                  <a:gd name="connsiteY5" fmla="*/ 208226 h 1256411"/>
                  <a:gd name="connsiteX6" fmla="*/ 2036126 w 2036126"/>
                  <a:gd name="connsiteY6" fmla="*/ 313001 h 1256411"/>
                  <a:gd name="connsiteX7" fmla="*/ 1664649 w 2036126"/>
                  <a:gd name="connsiteY7" fmla="*/ 341576 h 1256411"/>
                  <a:gd name="connsiteX8" fmla="*/ 1807525 w 2036126"/>
                  <a:gd name="connsiteY8" fmla="*/ 432064 h 1256411"/>
                  <a:gd name="connsiteX9" fmla="*/ 1950400 w 2036126"/>
                  <a:gd name="connsiteY9" fmla="*/ 789251 h 1256411"/>
                  <a:gd name="connsiteX10" fmla="*/ 1702749 w 2036126"/>
                  <a:gd name="connsiteY10" fmla="*/ 1042144 h 1256411"/>
                  <a:gd name="connsiteX11" fmla="*/ 761471 w 2036126"/>
                  <a:gd name="connsiteY11" fmla="*/ 1256411 h 1256411"/>
                  <a:gd name="connsiteX12" fmla="*/ 659766 w 2036126"/>
                  <a:gd name="connsiteY12" fmla="*/ 985134 h 1256411"/>
                  <a:gd name="connsiteX13" fmla="*/ 231136 w 2036126"/>
                  <a:gd name="connsiteY13" fmla="*/ 679713 h 1256411"/>
                  <a:gd name="connsiteX14" fmla="*/ 150175 w 2036126"/>
                  <a:gd name="connsiteY14" fmla="*/ 503500 h 1256411"/>
                  <a:gd name="connsiteX15" fmla="*/ 321486 w 2036126"/>
                  <a:gd name="connsiteY15" fmla="*/ 374913 h 1256411"/>
                  <a:gd name="connsiteX0" fmla="*/ 321486 w 2036126"/>
                  <a:gd name="connsiteY0" fmla="*/ 374913 h 1259765"/>
                  <a:gd name="connsiteX1" fmla="*/ 640713 w 2036126"/>
                  <a:gd name="connsiteY1" fmla="*/ 403488 h 1259765"/>
                  <a:gd name="connsiteX2" fmla="*/ 821687 w 2036126"/>
                  <a:gd name="connsiteY2" fmla="*/ 308239 h 1259765"/>
                  <a:gd name="connsiteX3" fmla="*/ 845501 w 2036126"/>
                  <a:gd name="connsiteY3" fmla="*/ 46300 h 1259765"/>
                  <a:gd name="connsiteX4" fmla="*/ 1255076 w 2036126"/>
                  <a:gd name="connsiteY4" fmla="*/ 12964 h 1259765"/>
                  <a:gd name="connsiteX5" fmla="*/ 1316988 w 2036126"/>
                  <a:gd name="connsiteY5" fmla="*/ 208226 h 1259765"/>
                  <a:gd name="connsiteX6" fmla="*/ 2036126 w 2036126"/>
                  <a:gd name="connsiteY6" fmla="*/ 313001 h 1259765"/>
                  <a:gd name="connsiteX7" fmla="*/ 1664649 w 2036126"/>
                  <a:gd name="connsiteY7" fmla="*/ 341576 h 1259765"/>
                  <a:gd name="connsiteX8" fmla="*/ 1807525 w 2036126"/>
                  <a:gd name="connsiteY8" fmla="*/ 432064 h 1259765"/>
                  <a:gd name="connsiteX9" fmla="*/ 1950400 w 2036126"/>
                  <a:gd name="connsiteY9" fmla="*/ 789251 h 1259765"/>
                  <a:gd name="connsiteX10" fmla="*/ 1702749 w 2036126"/>
                  <a:gd name="connsiteY10" fmla="*/ 1042144 h 1259765"/>
                  <a:gd name="connsiteX11" fmla="*/ 1152002 w 2036126"/>
                  <a:gd name="connsiteY11" fmla="*/ 1052925 h 1259765"/>
                  <a:gd name="connsiteX12" fmla="*/ 761471 w 2036126"/>
                  <a:gd name="connsiteY12" fmla="*/ 1256411 h 1259765"/>
                  <a:gd name="connsiteX13" fmla="*/ 659766 w 2036126"/>
                  <a:gd name="connsiteY13" fmla="*/ 985134 h 1259765"/>
                  <a:gd name="connsiteX14" fmla="*/ 231136 w 2036126"/>
                  <a:gd name="connsiteY14" fmla="*/ 679713 h 1259765"/>
                  <a:gd name="connsiteX15" fmla="*/ 150175 w 2036126"/>
                  <a:gd name="connsiteY15" fmla="*/ 503500 h 1259765"/>
                  <a:gd name="connsiteX16" fmla="*/ 321486 w 2036126"/>
                  <a:gd name="connsiteY16" fmla="*/ 374913 h 1259765"/>
                  <a:gd name="connsiteX0" fmla="*/ 321486 w 2036126"/>
                  <a:gd name="connsiteY0" fmla="*/ 374913 h 1257497"/>
                  <a:gd name="connsiteX1" fmla="*/ 640713 w 2036126"/>
                  <a:gd name="connsiteY1" fmla="*/ 403488 h 1257497"/>
                  <a:gd name="connsiteX2" fmla="*/ 821687 w 2036126"/>
                  <a:gd name="connsiteY2" fmla="*/ 308239 h 1257497"/>
                  <a:gd name="connsiteX3" fmla="*/ 845501 w 2036126"/>
                  <a:gd name="connsiteY3" fmla="*/ 46300 h 1257497"/>
                  <a:gd name="connsiteX4" fmla="*/ 1255076 w 2036126"/>
                  <a:gd name="connsiteY4" fmla="*/ 12964 h 1257497"/>
                  <a:gd name="connsiteX5" fmla="*/ 1316988 w 2036126"/>
                  <a:gd name="connsiteY5" fmla="*/ 208226 h 1257497"/>
                  <a:gd name="connsiteX6" fmla="*/ 2036126 w 2036126"/>
                  <a:gd name="connsiteY6" fmla="*/ 313001 h 1257497"/>
                  <a:gd name="connsiteX7" fmla="*/ 1664649 w 2036126"/>
                  <a:gd name="connsiteY7" fmla="*/ 341576 h 1257497"/>
                  <a:gd name="connsiteX8" fmla="*/ 1807525 w 2036126"/>
                  <a:gd name="connsiteY8" fmla="*/ 432064 h 1257497"/>
                  <a:gd name="connsiteX9" fmla="*/ 1950400 w 2036126"/>
                  <a:gd name="connsiteY9" fmla="*/ 789251 h 1257497"/>
                  <a:gd name="connsiteX10" fmla="*/ 1702749 w 2036126"/>
                  <a:gd name="connsiteY10" fmla="*/ 1042144 h 1257497"/>
                  <a:gd name="connsiteX11" fmla="*/ 1152002 w 2036126"/>
                  <a:gd name="connsiteY11" fmla="*/ 1052925 h 1257497"/>
                  <a:gd name="connsiteX12" fmla="*/ 761471 w 2036126"/>
                  <a:gd name="connsiteY12" fmla="*/ 1256411 h 1257497"/>
                  <a:gd name="connsiteX13" fmla="*/ 659766 w 2036126"/>
                  <a:gd name="connsiteY13" fmla="*/ 985134 h 1257497"/>
                  <a:gd name="connsiteX14" fmla="*/ 231136 w 2036126"/>
                  <a:gd name="connsiteY14" fmla="*/ 679713 h 1257497"/>
                  <a:gd name="connsiteX15" fmla="*/ 150175 w 2036126"/>
                  <a:gd name="connsiteY15" fmla="*/ 503500 h 1257497"/>
                  <a:gd name="connsiteX16" fmla="*/ 321486 w 2036126"/>
                  <a:gd name="connsiteY16" fmla="*/ 374913 h 1257497"/>
                  <a:gd name="connsiteX0" fmla="*/ 505645 w 2036126"/>
                  <a:gd name="connsiteY0" fmla="*/ 183761 h 1257497"/>
                  <a:gd name="connsiteX1" fmla="*/ 640713 w 2036126"/>
                  <a:gd name="connsiteY1" fmla="*/ 403488 h 1257497"/>
                  <a:gd name="connsiteX2" fmla="*/ 821687 w 2036126"/>
                  <a:gd name="connsiteY2" fmla="*/ 308239 h 1257497"/>
                  <a:gd name="connsiteX3" fmla="*/ 845501 w 2036126"/>
                  <a:gd name="connsiteY3" fmla="*/ 46300 h 1257497"/>
                  <a:gd name="connsiteX4" fmla="*/ 1255076 w 2036126"/>
                  <a:gd name="connsiteY4" fmla="*/ 12964 h 1257497"/>
                  <a:gd name="connsiteX5" fmla="*/ 1316988 w 2036126"/>
                  <a:gd name="connsiteY5" fmla="*/ 208226 h 1257497"/>
                  <a:gd name="connsiteX6" fmla="*/ 2036126 w 2036126"/>
                  <a:gd name="connsiteY6" fmla="*/ 313001 h 1257497"/>
                  <a:gd name="connsiteX7" fmla="*/ 1664649 w 2036126"/>
                  <a:gd name="connsiteY7" fmla="*/ 341576 h 1257497"/>
                  <a:gd name="connsiteX8" fmla="*/ 1807525 w 2036126"/>
                  <a:gd name="connsiteY8" fmla="*/ 432064 h 1257497"/>
                  <a:gd name="connsiteX9" fmla="*/ 1950400 w 2036126"/>
                  <a:gd name="connsiteY9" fmla="*/ 789251 h 1257497"/>
                  <a:gd name="connsiteX10" fmla="*/ 1702749 w 2036126"/>
                  <a:gd name="connsiteY10" fmla="*/ 1042144 h 1257497"/>
                  <a:gd name="connsiteX11" fmla="*/ 1152002 w 2036126"/>
                  <a:gd name="connsiteY11" fmla="*/ 1052925 h 1257497"/>
                  <a:gd name="connsiteX12" fmla="*/ 761471 w 2036126"/>
                  <a:gd name="connsiteY12" fmla="*/ 1256411 h 1257497"/>
                  <a:gd name="connsiteX13" fmla="*/ 659766 w 2036126"/>
                  <a:gd name="connsiteY13" fmla="*/ 985134 h 1257497"/>
                  <a:gd name="connsiteX14" fmla="*/ 231136 w 2036126"/>
                  <a:gd name="connsiteY14" fmla="*/ 679713 h 1257497"/>
                  <a:gd name="connsiteX15" fmla="*/ 150175 w 2036126"/>
                  <a:gd name="connsiteY15" fmla="*/ 503500 h 1257497"/>
                  <a:gd name="connsiteX16" fmla="*/ 505645 w 2036126"/>
                  <a:gd name="connsiteY16" fmla="*/ 183761 h 1257497"/>
                  <a:gd name="connsiteX0" fmla="*/ 449537 w 1980018"/>
                  <a:gd name="connsiteY0" fmla="*/ 183761 h 1257497"/>
                  <a:gd name="connsiteX1" fmla="*/ 584605 w 1980018"/>
                  <a:gd name="connsiteY1" fmla="*/ 403488 h 1257497"/>
                  <a:gd name="connsiteX2" fmla="*/ 765579 w 1980018"/>
                  <a:gd name="connsiteY2" fmla="*/ 308239 h 1257497"/>
                  <a:gd name="connsiteX3" fmla="*/ 789393 w 1980018"/>
                  <a:gd name="connsiteY3" fmla="*/ 46300 h 1257497"/>
                  <a:gd name="connsiteX4" fmla="*/ 1198968 w 1980018"/>
                  <a:gd name="connsiteY4" fmla="*/ 12964 h 1257497"/>
                  <a:gd name="connsiteX5" fmla="*/ 1260880 w 1980018"/>
                  <a:gd name="connsiteY5" fmla="*/ 208226 h 1257497"/>
                  <a:gd name="connsiteX6" fmla="*/ 1980018 w 1980018"/>
                  <a:gd name="connsiteY6" fmla="*/ 313001 h 1257497"/>
                  <a:gd name="connsiteX7" fmla="*/ 1608541 w 1980018"/>
                  <a:gd name="connsiteY7" fmla="*/ 341576 h 1257497"/>
                  <a:gd name="connsiteX8" fmla="*/ 1751417 w 1980018"/>
                  <a:gd name="connsiteY8" fmla="*/ 432064 h 1257497"/>
                  <a:gd name="connsiteX9" fmla="*/ 1894292 w 1980018"/>
                  <a:gd name="connsiteY9" fmla="*/ 789251 h 1257497"/>
                  <a:gd name="connsiteX10" fmla="*/ 1646641 w 1980018"/>
                  <a:gd name="connsiteY10" fmla="*/ 1042144 h 1257497"/>
                  <a:gd name="connsiteX11" fmla="*/ 1095894 w 1980018"/>
                  <a:gd name="connsiteY11" fmla="*/ 1052925 h 1257497"/>
                  <a:gd name="connsiteX12" fmla="*/ 705363 w 1980018"/>
                  <a:gd name="connsiteY12" fmla="*/ 1256411 h 1257497"/>
                  <a:gd name="connsiteX13" fmla="*/ 603658 w 1980018"/>
                  <a:gd name="connsiteY13" fmla="*/ 985134 h 1257497"/>
                  <a:gd name="connsiteX14" fmla="*/ 175028 w 1980018"/>
                  <a:gd name="connsiteY14" fmla="*/ 679713 h 1257497"/>
                  <a:gd name="connsiteX15" fmla="*/ 94067 w 1980018"/>
                  <a:gd name="connsiteY15" fmla="*/ 503500 h 1257497"/>
                  <a:gd name="connsiteX16" fmla="*/ 449537 w 1980018"/>
                  <a:gd name="connsiteY16" fmla="*/ 183761 h 1257497"/>
                  <a:gd name="connsiteX0" fmla="*/ 457191 w 1987672"/>
                  <a:gd name="connsiteY0" fmla="*/ 183761 h 1257497"/>
                  <a:gd name="connsiteX1" fmla="*/ 592259 w 1987672"/>
                  <a:gd name="connsiteY1" fmla="*/ 403488 h 1257497"/>
                  <a:gd name="connsiteX2" fmla="*/ 773233 w 1987672"/>
                  <a:gd name="connsiteY2" fmla="*/ 308239 h 1257497"/>
                  <a:gd name="connsiteX3" fmla="*/ 797047 w 1987672"/>
                  <a:gd name="connsiteY3" fmla="*/ 46300 h 1257497"/>
                  <a:gd name="connsiteX4" fmla="*/ 1206622 w 1987672"/>
                  <a:gd name="connsiteY4" fmla="*/ 12964 h 1257497"/>
                  <a:gd name="connsiteX5" fmla="*/ 1268534 w 1987672"/>
                  <a:gd name="connsiteY5" fmla="*/ 208226 h 1257497"/>
                  <a:gd name="connsiteX6" fmla="*/ 1987672 w 1987672"/>
                  <a:gd name="connsiteY6" fmla="*/ 313001 h 1257497"/>
                  <a:gd name="connsiteX7" fmla="*/ 1616195 w 1987672"/>
                  <a:gd name="connsiteY7" fmla="*/ 341576 h 1257497"/>
                  <a:gd name="connsiteX8" fmla="*/ 1759071 w 1987672"/>
                  <a:gd name="connsiteY8" fmla="*/ 432064 h 1257497"/>
                  <a:gd name="connsiteX9" fmla="*/ 1901946 w 1987672"/>
                  <a:gd name="connsiteY9" fmla="*/ 789251 h 1257497"/>
                  <a:gd name="connsiteX10" fmla="*/ 1654295 w 1987672"/>
                  <a:gd name="connsiteY10" fmla="*/ 1042144 h 1257497"/>
                  <a:gd name="connsiteX11" fmla="*/ 1103548 w 1987672"/>
                  <a:gd name="connsiteY11" fmla="*/ 1052925 h 1257497"/>
                  <a:gd name="connsiteX12" fmla="*/ 713017 w 1987672"/>
                  <a:gd name="connsiteY12" fmla="*/ 1256411 h 1257497"/>
                  <a:gd name="connsiteX13" fmla="*/ 611312 w 1987672"/>
                  <a:gd name="connsiteY13" fmla="*/ 985134 h 1257497"/>
                  <a:gd name="connsiteX14" fmla="*/ 182682 w 1987672"/>
                  <a:gd name="connsiteY14" fmla="*/ 679713 h 1257497"/>
                  <a:gd name="connsiteX15" fmla="*/ 92405 w 1987672"/>
                  <a:gd name="connsiteY15" fmla="*/ 399915 h 1257497"/>
                  <a:gd name="connsiteX16" fmla="*/ 457191 w 1987672"/>
                  <a:gd name="connsiteY16" fmla="*/ 183761 h 1257497"/>
                  <a:gd name="connsiteX0" fmla="*/ 457191 w 1987672"/>
                  <a:gd name="connsiteY0" fmla="*/ 183761 h 1257497"/>
                  <a:gd name="connsiteX1" fmla="*/ 592259 w 1987672"/>
                  <a:gd name="connsiteY1" fmla="*/ 403488 h 1257497"/>
                  <a:gd name="connsiteX2" fmla="*/ 773233 w 1987672"/>
                  <a:gd name="connsiteY2" fmla="*/ 308239 h 1257497"/>
                  <a:gd name="connsiteX3" fmla="*/ 797047 w 1987672"/>
                  <a:gd name="connsiteY3" fmla="*/ 46300 h 1257497"/>
                  <a:gd name="connsiteX4" fmla="*/ 1206622 w 1987672"/>
                  <a:gd name="connsiteY4" fmla="*/ 12964 h 1257497"/>
                  <a:gd name="connsiteX5" fmla="*/ 1268534 w 1987672"/>
                  <a:gd name="connsiteY5" fmla="*/ 208226 h 1257497"/>
                  <a:gd name="connsiteX6" fmla="*/ 1987672 w 1987672"/>
                  <a:gd name="connsiteY6" fmla="*/ 313001 h 1257497"/>
                  <a:gd name="connsiteX7" fmla="*/ 1616195 w 1987672"/>
                  <a:gd name="connsiteY7" fmla="*/ 341576 h 1257497"/>
                  <a:gd name="connsiteX8" fmla="*/ 1759071 w 1987672"/>
                  <a:gd name="connsiteY8" fmla="*/ 432064 h 1257497"/>
                  <a:gd name="connsiteX9" fmla="*/ 1901946 w 1987672"/>
                  <a:gd name="connsiteY9" fmla="*/ 789251 h 1257497"/>
                  <a:gd name="connsiteX10" fmla="*/ 1654295 w 1987672"/>
                  <a:gd name="connsiteY10" fmla="*/ 1042144 h 1257497"/>
                  <a:gd name="connsiteX11" fmla="*/ 1103548 w 1987672"/>
                  <a:gd name="connsiteY11" fmla="*/ 1052925 h 1257497"/>
                  <a:gd name="connsiteX12" fmla="*/ 713017 w 1987672"/>
                  <a:gd name="connsiteY12" fmla="*/ 1256411 h 1257497"/>
                  <a:gd name="connsiteX13" fmla="*/ 611312 w 1987672"/>
                  <a:gd name="connsiteY13" fmla="*/ 985134 h 1257497"/>
                  <a:gd name="connsiteX14" fmla="*/ 182682 w 1987672"/>
                  <a:gd name="connsiteY14" fmla="*/ 679713 h 1257497"/>
                  <a:gd name="connsiteX15" fmla="*/ 92405 w 1987672"/>
                  <a:gd name="connsiteY15" fmla="*/ 399915 h 1257497"/>
                  <a:gd name="connsiteX16" fmla="*/ 457191 w 1987672"/>
                  <a:gd name="connsiteY16" fmla="*/ 183761 h 1257497"/>
                  <a:gd name="connsiteX0" fmla="*/ 457191 w 1987672"/>
                  <a:gd name="connsiteY0" fmla="*/ 183761 h 1257497"/>
                  <a:gd name="connsiteX1" fmla="*/ 592259 w 1987672"/>
                  <a:gd name="connsiteY1" fmla="*/ 403488 h 1257497"/>
                  <a:gd name="connsiteX2" fmla="*/ 773233 w 1987672"/>
                  <a:gd name="connsiteY2" fmla="*/ 308239 h 1257497"/>
                  <a:gd name="connsiteX3" fmla="*/ 797047 w 1987672"/>
                  <a:gd name="connsiteY3" fmla="*/ 46300 h 1257497"/>
                  <a:gd name="connsiteX4" fmla="*/ 1206622 w 1987672"/>
                  <a:gd name="connsiteY4" fmla="*/ 12964 h 1257497"/>
                  <a:gd name="connsiteX5" fmla="*/ 1268534 w 1987672"/>
                  <a:gd name="connsiteY5" fmla="*/ 208226 h 1257497"/>
                  <a:gd name="connsiteX6" fmla="*/ 1987672 w 1987672"/>
                  <a:gd name="connsiteY6" fmla="*/ 313001 h 1257497"/>
                  <a:gd name="connsiteX7" fmla="*/ 1616195 w 1987672"/>
                  <a:gd name="connsiteY7" fmla="*/ 341576 h 1257497"/>
                  <a:gd name="connsiteX8" fmla="*/ 1759071 w 1987672"/>
                  <a:gd name="connsiteY8" fmla="*/ 432064 h 1257497"/>
                  <a:gd name="connsiteX9" fmla="*/ 1901946 w 1987672"/>
                  <a:gd name="connsiteY9" fmla="*/ 789251 h 1257497"/>
                  <a:gd name="connsiteX10" fmla="*/ 1654295 w 1987672"/>
                  <a:gd name="connsiteY10" fmla="*/ 1042144 h 1257497"/>
                  <a:gd name="connsiteX11" fmla="*/ 1103548 w 1987672"/>
                  <a:gd name="connsiteY11" fmla="*/ 1052925 h 1257497"/>
                  <a:gd name="connsiteX12" fmla="*/ 713017 w 1987672"/>
                  <a:gd name="connsiteY12" fmla="*/ 1256411 h 1257497"/>
                  <a:gd name="connsiteX13" fmla="*/ 611312 w 1987672"/>
                  <a:gd name="connsiteY13" fmla="*/ 985134 h 1257497"/>
                  <a:gd name="connsiteX14" fmla="*/ 182682 w 1987672"/>
                  <a:gd name="connsiteY14" fmla="*/ 679713 h 1257497"/>
                  <a:gd name="connsiteX15" fmla="*/ 92405 w 1987672"/>
                  <a:gd name="connsiteY15" fmla="*/ 399915 h 1257497"/>
                  <a:gd name="connsiteX16" fmla="*/ 457191 w 1987672"/>
                  <a:gd name="connsiteY16" fmla="*/ 183761 h 1257497"/>
                  <a:gd name="connsiteX0" fmla="*/ 462019 w 1992500"/>
                  <a:gd name="connsiteY0" fmla="*/ 183761 h 1257497"/>
                  <a:gd name="connsiteX1" fmla="*/ 597087 w 1992500"/>
                  <a:gd name="connsiteY1" fmla="*/ 403488 h 1257497"/>
                  <a:gd name="connsiteX2" fmla="*/ 778061 w 1992500"/>
                  <a:gd name="connsiteY2" fmla="*/ 308239 h 1257497"/>
                  <a:gd name="connsiteX3" fmla="*/ 801875 w 1992500"/>
                  <a:gd name="connsiteY3" fmla="*/ 46300 h 1257497"/>
                  <a:gd name="connsiteX4" fmla="*/ 1211450 w 1992500"/>
                  <a:gd name="connsiteY4" fmla="*/ 12964 h 1257497"/>
                  <a:gd name="connsiteX5" fmla="*/ 1273362 w 1992500"/>
                  <a:gd name="connsiteY5" fmla="*/ 208226 h 1257497"/>
                  <a:gd name="connsiteX6" fmla="*/ 1992500 w 1992500"/>
                  <a:gd name="connsiteY6" fmla="*/ 313001 h 1257497"/>
                  <a:gd name="connsiteX7" fmla="*/ 1621023 w 1992500"/>
                  <a:gd name="connsiteY7" fmla="*/ 341576 h 1257497"/>
                  <a:gd name="connsiteX8" fmla="*/ 1763899 w 1992500"/>
                  <a:gd name="connsiteY8" fmla="*/ 432064 h 1257497"/>
                  <a:gd name="connsiteX9" fmla="*/ 1906774 w 1992500"/>
                  <a:gd name="connsiteY9" fmla="*/ 789251 h 1257497"/>
                  <a:gd name="connsiteX10" fmla="*/ 1659123 w 1992500"/>
                  <a:gd name="connsiteY10" fmla="*/ 1042144 h 1257497"/>
                  <a:gd name="connsiteX11" fmla="*/ 1108376 w 1992500"/>
                  <a:gd name="connsiteY11" fmla="*/ 1052925 h 1257497"/>
                  <a:gd name="connsiteX12" fmla="*/ 717845 w 1992500"/>
                  <a:gd name="connsiteY12" fmla="*/ 1256411 h 1257497"/>
                  <a:gd name="connsiteX13" fmla="*/ 616140 w 1992500"/>
                  <a:gd name="connsiteY13" fmla="*/ 985134 h 1257497"/>
                  <a:gd name="connsiteX14" fmla="*/ 161314 w 1992500"/>
                  <a:gd name="connsiteY14" fmla="*/ 836416 h 1257497"/>
                  <a:gd name="connsiteX15" fmla="*/ 97233 w 1992500"/>
                  <a:gd name="connsiteY15" fmla="*/ 399915 h 1257497"/>
                  <a:gd name="connsiteX16" fmla="*/ 462019 w 1992500"/>
                  <a:gd name="connsiteY16" fmla="*/ 183761 h 1257497"/>
                  <a:gd name="connsiteX0" fmla="*/ 469199 w 1999680"/>
                  <a:gd name="connsiteY0" fmla="*/ 183761 h 1257497"/>
                  <a:gd name="connsiteX1" fmla="*/ 604267 w 1999680"/>
                  <a:gd name="connsiteY1" fmla="*/ 403488 h 1257497"/>
                  <a:gd name="connsiteX2" fmla="*/ 785241 w 1999680"/>
                  <a:gd name="connsiteY2" fmla="*/ 308239 h 1257497"/>
                  <a:gd name="connsiteX3" fmla="*/ 809055 w 1999680"/>
                  <a:gd name="connsiteY3" fmla="*/ 46300 h 1257497"/>
                  <a:gd name="connsiteX4" fmla="*/ 1218630 w 1999680"/>
                  <a:gd name="connsiteY4" fmla="*/ 12964 h 1257497"/>
                  <a:gd name="connsiteX5" fmla="*/ 1280542 w 1999680"/>
                  <a:gd name="connsiteY5" fmla="*/ 208226 h 1257497"/>
                  <a:gd name="connsiteX6" fmla="*/ 1999680 w 1999680"/>
                  <a:gd name="connsiteY6" fmla="*/ 313001 h 1257497"/>
                  <a:gd name="connsiteX7" fmla="*/ 1628203 w 1999680"/>
                  <a:gd name="connsiteY7" fmla="*/ 341576 h 1257497"/>
                  <a:gd name="connsiteX8" fmla="*/ 1771079 w 1999680"/>
                  <a:gd name="connsiteY8" fmla="*/ 432064 h 1257497"/>
                  <a:gd name="connsiteX9" fmla="*/ 1913954 w 1999680"/>
                  <a:gd name="connsiteY9" fmla="*/ 789251 h 1257497"/>
                  <a:gd name="connsiteX10" fmla="*/ 1666303 w 1999680"/>
                  <a:gd name="connsiteY10" fmla="*/ 1042144 h 1257497"/>
                  <a:gd name="connsiteX11" fmla="*/ 1115556 w 1999680"/>
                  <a:gd name="connsiteY11" fmla="*/ 1052925 h 1257497"/>
                  <a:gd name="connsiteX12" fmla="*/ 725025 w 1999680"/>
                  <a:gd name="connsiteY12" fmla="*/ 1256411 h 1257497"/>
                  <a:gd name="connsiteX13" fmla="*/ 623320 w 1999680"/>
                  <a:gd name="connsiteY13" fmla="*/ 985134 h 1257497"/>
                  <a:gd name="connsiteX14" fmla="*/ 168494 w 1999680"/>
                  <a:gd name="connsiteY14" fmla="*/ 836416 h 1257497"/>
                  <a:gd name="connsiteX15" fmla="*/ 104413 w 1999680"/>
                  <a:gd name="connsiteY15" fmla="*/ 399915 h 1257497"/>
                  <a:gd name="connsiteX16" fmla="*/ 469199 w 1999680"/>
                  <a:gd name="connsiteY16" fmla="*/ 183761 h 1257497"/>
                  <a:gd name="connsiteX0" fmla="*/ 469199 w 1999680"/>
                  <a:gd name="connsiteY0" fmla="*/ 251698 h 1325434"/>
                  <a:gd name="connsiteX1" fmla="*/ 604267 w 1999680"/>
                  <a:gd name="connsiteY1" fmla="*/ 471425 h 1325434"/>
                  <a:gd name="connsiteX2" fmla="*/ 785241 w 1999680"/>
                  <a:gd name="connsiteY2" fmla="*/ 376176 h 1325434"/>
                  <a:gd name="connsiteX3" fmla="*/ 809055 w 1999680"/>
                  <a:gd name="connsiteY3" fmla="*/ 114237 h 1325434"/>
                  <a:gd name="connsiteX4" fmla="*/ 1208484 w 1999680"/>
                  <a:gd name="connsiteY4" fmla="*/ 9215 h 1325434"/>
                  <a:gd name="connsiteX5" fmla="*/ 1280542 w 1999680"/>
                  <a:gd name="connsiteY5" fmla="*/ 276163 h 1325434"/>
                  <a:gd name="connsiteX6" fmla="*/ 1999680 w 1999680"/>
                  <a:gd name="connsiteY6" fmla="*/ 380938 h 1325434"/>
                  <a:gd name="connsiteX7" fmla="*/ 1628203 w 1999680"/>
                  <a:gd name="connsiteY7" fmla="*/ 409513 h 1325434"/>
                  <a:gd name="connsiteX8" fmla="*/ 1771079 w 1999680"/>
                  <a:gd name="connsiteY8" fmla="*/ 500001 h 1325434"/>
                  <a:gd name="connsiteX9" fmla="*/ 1913954 w 1999680"/>
                  <a:gd name="connsiteY9" fmla="*/ 857188 h 1325434"/>
                  <a:gd name="connsiteX10" fmla="*/ 1666303 w 1999680"/>
                  <a:gd name="connsiteY10" fmla="*/ 1110081 h 1325434"/>
                  <a:gd name="connsiteX11" fmla="*/ 1115556 w 1999680"/>
                  <a:gd name="connsiteY11" fmla="*/ 1120862 h 1325434"/>
                  <a:gd name="connsiteX12" fmla="*/ 725025 w 1999680"/>
                  <a:gd name="connsiteY12" fmla="*/ 1324348 h 1325434"/>
                  <a:gd name="connsiteX13" fmla="*/ 623320 w 1999680"/>
                  <a:gd name="connsiteY13" fmla="*/ 1053071 h 1325434"/>
                  <a:gd name="connsiteX14" fmla="*/ 168494 w 1999680"/>
                  <a:gd name="connsiteY14" fmla="*/ 904353 h 1325434"/>
                  <a:gd name="connsiteX15" fmla="*/ 104413 w 1999680"/>
                  <a:gd name="connsiteY15" fmla="*/ 467852 h 1325434"/>
                  <a:gd name="connsiteX16" fmla="*/ 469199 w 1999680"/>
                  <a:gd name="connsiteY16" fmla="*/ 251698 h 1325434"/>
                  <a:gd name="connsiteX0" fmla="*/ 469199 w 1999680"/>
                  <a:gd name="connsiteY0" fmla="*/ 253645 h 1327381"/>
                  <a:gd name="connsiteX1" fmla="*/ 604267 w 1999680"/>
                  <a:gd name="connsiteY1" fmla="*/ 473372 h 1327381"/>
                  <a:gd name="connsiteX2" fmla="*/ 785241 w 1999680"/>
                  <a:gd name="connsiteY2" fmla="*/ 378123 h 1327381"/>
                  <a:gd name="connsiteX3" fmla="*/ 795328 w 1999680"/>
                  <a:gd name="connsiteY3" fmla="*/ 72847 h 1327381"/>
                  <a:gd name="connsiteX4" fmla="*/ 1208484 w 1999680"/>
                  <a:gd name="connsiteY4" fmla="*/ 11162 h 1327381"/>
                  <a:gd name="connsiteX5" fmla="*/ 1280542 w 1999680"/>
                  <a:gd name="connsiteY5" fmla="*/ 278110 h 1327381"/>
                  <a:gd name="connsiteX6" fmla="*/ 1999680 w 1999680"/>
                  <a:gd name="connsiteY6" fmla="*/ 382885 h 1327381"/>
                  <a:gd name="connsiteX7" fmla="*/ 1628203 w 1999680"/>
                  <a:gd name="connsiteY7" fmla="*/ 411460 h 1327381"/>
                  <a:gd name="connsiteX8" fmla="*/ 1771079 w 1999680"/>
                  <a:gd name="connsiteY8" fmla="*/ 501948 h 1327381"/>
                  <a:gd name="connsiteX9" fmla="*/ 1913954 w 1999680"/>
                  <a:gd name="connsiteY9" fmla="*/ 859135 h 1327381"/>
                  <a:gd name="connsiteX10" fmla="*/ 1666303 w 1999680"/>
                  <a:gd name="connsiteY10" fmla="*/ 1112028 h 1327381"/>
                  <a:gd name="connsiteX11" fmla="*/ 1115556 w 1999680"/>
                  <a:gd name="connsiteY11" fmla="*/ 1122809 h 1327381"/>
                  <a:gd name="connsiteX12" fmla="*/ 725025 w 1999680"/>
                  <a:gd name="connsiteY12" fmla="*/ 1326295 h 1327381"/>
                  <a:gd name="connsiteX13" fmla="*/ 623320 w 1999680"/>
                  <a:gd name="connsiteY13" fmla="*/ 1055018 h 1327381"/>
                  <a:gd name="connsiteX14" fmla="*/ 168494 w 1999680"/>
                  <a:gd name="connsiteY14" fmla="*/ 906300 h 1327381"/>
                  <a:gd name="connsiteX15" fmla="*/ 104413 w 1999680"/>
                  <a:gd name="connsiteY15" fmla="*/ 469799 h 1327381"/>
                  <a:gd name="connsiteX16" fmla="*/ 469199 w 1999680"/>
                  <a:gd name="connsiteY16" fmla="*/ 253645 h 1327381"/>
                  <a:gd name="connsiteX0" fmla="*/ 469199 w 1914586"/>
                  <a:gd name="connsiteY0" fmla="*/ 253645 h 1327381"/>
                  <a:gd name="connsiteX1" fmla="*/ 604267 w 1914586"/>
                  <a:gd name="connsiteY1" fmla="*/ 473372 h 1327381"/>
                  <a:gd name="connsiteX2" fmla="*/ 785241 w 1914586"/>
                  <a:gd name="connsiteY2" fmla="*/ 378123 h 1327381"/>
                  <a:gd name="connsiteX3" fmla="*/ 795328 w 1914586"/>
                  <a:gd name="connsiteY3" fmla="*/ 72847 h 1327381"/>
                  <a:gd name="connsiteX4" fmla="*/ 1208484 w 1914586"/>
                  <a:gd name="connsiteY4" fmla="*/ 11162 h 1327381"/>
                  <a:gd name="connsiteX5" fmla="*/ 1280542 w 1914586"/>
                  <a:gd name="connsiteY5" fmla="*/ 278110 h 1327381"/>
                  <a:gd name="connsiteX6" fmla="*/ 1628203 w 1914586"/>
                  <a:gd name="connsiteY6" fmla="*/ 411460 h 1327381"/>
                  <a:gd name="connsiteX7" fmla="*/ 1771079 w 1914586"/>
                  <a:gd name="connsiteY7" fmla="*/ 501948 h 1327381"/>
                  <a:gd name="connsiteX8" fmla="*/ 1913954 w 1914586"/>
                  <a:gd name="connsiteY8" fmla="*/ 859135 h 1327381"/>
                  <a:gd name="connsiteX9" fmla="*/ 1666303 w 1914586"/>
                  <a:gd name="connsiteY9" fmla="*/ 1112028 h 1327381"/>
                  <a:gd name="connsiteX10" fmla="*/ 1115556 w 1914586"/>
                  <a:gd name="connsiteY10" fmla="*/ 1122809 h 1327381"/>
                  <a:gd name="connsiteX11" fmla="*/ 725025 w 1914586"/>
                  <a:gd name="connsiteY11" fmla="*/ 1326295 h 1327381"/>
                  <a:gd name="connsiteX12" fmla="*/ 623320 w 1914586"/>
                  <a:gd name="connsiteY12" fmla="*/ 1055018 h 1327381"/>
                  <a:gd name="connsiteX13" fmla="*/ 168494 w 1914586"/>
                  <a:gd name="connsiteY13" fmla="*/ 906300 h 1327381"/>
                  <a:gd name="connsiteX14" fmla="*/ 104413 w 1914586"/>
                  <a:gd name="connsiteY14" fmla="*/ 469799 h 1327381"/>
                  <a:gd name="connsiteX15" fmla="*/ 469199 w 1914586"/>
                  <a:gd name="connsiteY15" fmla="*/ 253645 h 1327381"/>
                  <a:gd name="connsiteX0" fmla="*/ 469199 w 1914586"/>
                  <a:gd name="connsiteY0" fmla="*/ 253645 h 1327381"/>
                  <a:gd name="connsiteX1" fmla="*/ 604267 w 1914586"/>
                  <a:gd name="connsiteY1" fmla="*/ 473372 h 1327381"/>
                  <a:gd name="connsiteX2" fmla="*/ 785241 w 1914586"/>
                  <a:gd name="connsiteY2" fmla="*/ 378123 h 1327381"/>
                  <a:gd name="connsiteX3" fmla="*/ 795328 w 1914586"/>
                  <a:gd name="connsiteY3" fmla="*/ 72847 h 1327381"/>
                  <a:gd name="connsiteX4" fmla="*/ 1208484 w 1914586"/>
                  <a:gd name="connsiteY4" fmla="*/ 11162 h 1327381"/>
                  <a:gd name="connsiteX5" fmla="*/ 1280542 w 1914586"/>
                  <a:gd name="connsiteY5" fmla="*/ 278110 h 1327381"/>
                  <a:gd name="connsiteX6" fmla="*/ 1771079 w 1914586"/>
                  <a:gd name="connsiteY6" fmla="*/ 501948 h 1327381"/>
                  <a:gd name="connsiteX7" fmla="*/ 1913954 w 1914586"/>
                  <a:gd name="connsiteY7" fmla="*/ 859135 h 1327381"/>
                  <a:gd name="connsiteX8" fmla="*/ 1666303 w 1914586"/>
                  <a:gd name="connsiteY8" fmla="*/ 1112028 h 1327381"/>
                  <a:gd name="connsiteX9" fmla="*/ 1115556 w 1914586"/>
                  <a:gd name="connsiteY9" fmla="*/ 1122809 h 1327381"/>
                  <a:gd name="connsiteX10" fmla="*/ 725025 w 1914586"/>
                  <a:gd name="connsiteY10" fmla="*/ 1326295 h 1327381"/>
                  <a:gd name="connsiteX11" fmla="*/ 623320 w 1914586"/>
                  <a:gd name="connsiteY11" fmla="*/ 1055018 h 1327381"/>
                  <a:gd name="connsiteX12" fmla="*/ 168494 w 1914586"/>
                  <a:gd name="connsiteY12" fmla="*/ 906300 h 1327381"/>
                  <a:gd name="connsiteX13" fmla="*/ 104413 w 1914586"/>
                  <a:gd name="connsiteY13" fmla="*/ 469799 h 1327381"/>
                  <a:gd name="connsiteX14" fmla="*/ 469199 w 1914586"/>
                  <a:gd name="connsiteY14" fmla="*/ 253645 h 1327381"/>
                  <a:gd name="connsiteX0" fmla="*/ 469199 w 1914586"/>
                  <a:gd name="connsiteY0" fmla="*/ 253645 h 1327381"/>
                  <a:gd name="connsiteX1" fmla="*/ 604267 w 1914586"/>
                  <a:gd name="connsiteY1" fmla="*/ 473372 h 1327381"/>
                  <a:gd name="connsiteX2" fmla="*/ 785241 w 1914586"/>
                  <a:gd name="connsiteY2" fmla="*/ 378123 h 1327381"/>
                  <a:gd name="connsiteX3" fmla="*/ 795328 w 1914586"/>
                  <a:gd name="connsiteY3" fmla="*/ 72847 h 1327381"/>
                  <a:gd name="connsiteX4" fmla="*/ 1208484 w 1914586"/>
                  <a:gd name="connsiteY4" fmla="*/ 11162 h 1327381"/>
                  <a:gd name="connsiteX5" fmla="*/ 1280542 w 1914586"/>
                  <a:gd name="connsiteY5" fmla="*/ 278110 h 1327381"/>
                  <a:gd name="connsiteX6" fmla="*/ 1771079 w 1914586"/>
                  <a:gd name="connsiteY6" fmla="*/ 501948 h 1327381"/>
                  <a:gd name="connsiteX7" fmla="*/ 1913954 w 1914586"/>
                  <a:gd name="connsiteY7" fmla="*/ 859135 h 1327381"/>
                  <a:gd name="connsiteX8" fmla="*/ 1666303 w 1914586"/>
                  <a:gd name="connsiteY8" fmla="*/ 1112028 h 1327381"/>
                  <a:gd name="connsiteX9" fmla="*/ 1115556 w 1914586"/>
                  <a:gd name="connsiteY9" fmla="*/ 1122809 h 1327381"/>
                  <a:gd name="connsiteX10" fmla="*/ 725025 w 1914586"/>
                  <a:gd name="connsiteY10" fmla="*/ 1326295 h 1327381"/>
                  <a:gd name="connsiteX11" fmla="*/ 623320 w 1914586"/>
                  <a:gd name="connsiteY11" fmla="*/ 1055018 h 1327381"/>
                  <a:gd name="connsiteX12" fmla="*/ 168494 w 1914586"/>
                  <a:gd name="connsiteY12" fmla="*/ 906300 h 1327381"/>
                  <a:gd name="connsiteX13" fmla="*/ 104413 w 1914586"/>
                  <a:gd name="connsiteY13" fmla="*/ 469799 h 1327381"/>
                  <a:gd name="connsiteX14" fmla="*/ 469199 w 1914586"/>
                  <a:gd name="connsiteY14" fmla="*/ 253645 h 1327381"/>
                  <a:gd name="connsiteX0" fmla="*/ 469199 w 1914625"/>
                  <a:gd name="connsiteY0" fmla="*/ 253645 h 1327381"/>
                  <a:gd name="connsiteX1" fmla="*/ 604267 w 1914625"/>
                  <a:gd name="connsiteY1" fmla="*/ 473372 h 1327381"/>
                  <a:gd name="connsiteX2" fmla="*/ 785241 w 1914625"/>
                  <a:gd name="connsiteY2" fmla="*/ 378123 h 1327381"/>
                  <a:gd name="connsiteX3" fmla="*/ 795328 w 1914625"/>
                  <a:gd name="connsiteY3" fmla="*/ 72847 h 1327381"/>
                  <a:gd name="connsiteX4" fmla="*/ 1208484 w 1914625"/>
                  <a:gd name="connsiteY4" fmla="*/ 11162 h 1327381"/>
                  <a:gd name="connsiteX5" fmla="*/ 1280542 w 1914625"/>
                  <a:gd name="connsiteY5" fmla="*/ 278110 h 1327381"/>
                  <a:gd name="connsiteX6" fmla="*/ 1785170 w 1914625"/>
                  <a:gd name="connsiteY6" fmla="*/ 567733 h 1327381"/>
                  <a:gd name="connsiteX7" fmla="*/ 1913954 w 1914625"/>
                  <a:gd name="connsiteY7" fmla="*/ 859135 h 1327381"/>
                  <a:gd name="connsiteX8" fmla="*/ 1666303 w 1914625"/>
                  <a:gd name="connsiteY8" fmla="*/ 1112028 h 1327381"/>
                  <a:gd name="connsiteX9" fmla="*/ 1115556 w 1914625"/>
                  <a:gd name="connsiteY9" fmla="*/ 1122809 h 1327381"/>
                  <a:gd name="connsiteX10" fmla="*/ 725025 w 1914625"/>
                  <a:gd name="connsiteY10" fmla="*/ 1326295 h 1327381"/>
                  <a:gd name="connsiteX11" fmla="*/ 623320 w 1914625"/>
                  <a:gd name="connsiteY11" fmla="*/ 1055018 h 1327381"/>
                  <a:gd name="connsiteX12" fmla="*/ 168494 w 1914625"/>
                  <a:gd name="connsiteY12" fmla="*/ 906300 h 1327381"/>
                  <a:gd name="connsiteX13" fmla="*/ 104413 w 1914625"/>
                  <a:gd name="connsiteY13" fmla="*/ 469799 h 1327381"/>
                  <a:gd name="connsiteX14" fmla="*/ 469199 w 1914625"/>
                  <a:gd name="connsiteY14" fmla="*/ 253645 h 1327381"/>
                  <a:gd name="connsiteX0" fmla="*/ 469199 w 1914625"/>
                  <a:gd name="connsiteY0" fmla="*/ 253645 h 1327381"/>
                  <a:gd name="connsiteX1" fmla="*/ 604267 w 1914625"/>
                  <a:gd name="connsiteY1" fmla="*/ 473372 h 1327381"/>
                  <a:gd name="connsiteX2" fmla="*/ 785241 w 1914625"/>
                  <a:gd name="connsiteY2" fmla="*/ 378123 h 1327381"/>
                  <a:gd name="connsiteX3" fmla="*/ 795328 w 1914625"/>
                  <a:gd name="connsiteY3" fmla="*/ 72847 h 1327381"/>
                  <a:gd name="connsiteX4" fmla="*/ 1208484 w 1914625"/>
                  <a:gd name="connsiteY4" fmla="*/ 11162 h 1327381"/>
                  <a:gd name="connsiteX5" fmla="*/ 1280542 w 1914625"/>
                  <a:gd name="connsiteY5" fmla="*/ 278110 h 1327381"/>
                  <a:gd name="connsiteX6" fmla="*/ 1785170 w 1914625"/>
                  <a:gd name="connsiteY6" fmla="*/ 567733 h 1327381"/>
                  <a:gd name="connsiteX7" fmla="*/ 1913954 w 1914625"/>
                  <a:gd name="connsiteY7" fmla="*/ 859135 h 1327381"/>
                  <a:gd name="connsiteX8" fmla="*/ 1666303 w 1914625"/>
                  <a:gd name="connsiteY8" fmla="*/ 1112028 h 1327381"/>
                  <a:gd name="connsiteX9" fmla="*/ 1115556 w 1914625"/>
                  <a:gd name="connsiteY9" fmla="*/ 1122809 h 1327381"/>
                  <a:gd name="connsiteX10" fmla="*/ 725025 w 1914625"/>
                  <a:gd name="connsiteY10" fmla="*/ 1326295 h 1327381"/>
                  <a:gd name="connsiteX11" fmla="*/ 623320 w 1914625"/>
                  <a:gd name="connsiteY11" fmla="*/ 1055018 h 1327381"/>
                  <a:gd name="connsiteX12" fmla="*/ 168494 w 1914625"/>
                  <a:gd name="connsiteY12" fmla="*/ 906300 h 1327381"/>
                  <a:gd name="connsiteX13" fmla="*/ 104413 w 1914625"/>
                  <a:gd name="connsiteY13" fmla="*/ 469799 h 1327381"/>
                  <a:gd name="connsiteX14" fmla="*/ 469199 w 1914625"/>
                  <a:gd name="connsiteY14" fmla="*/ 253645 h 1327381"/>
                  <a:gd name="connsiteX0" fmla="*/ 469199 w 1914625"/>
                  <a:gd name="connsiteY0" fmla="*/ 253645 h 1327381"/>
                  <a:gd name="connsiteX1" fmla="*/ 604267 w 1914625"/>
                  <a:gd name="connsiteY1" fmla="*/ 473372 h 1327381"/>
                  <a:gd name="connsiteX2" fmla="*/ 785241 w 1914625"/>
                  <a:gd name="connsiteY2" fmla="*/ 378123 h 1327381"/>
                  <a:gd name="connsiteX3" fmla="*/ 795328 w 1914625"/>
                  <a:gd name="connsiteY3" fmla="*/ 72847 h 1327381"/>
                  <a:gd name="connsiteX4" fmla="*/ 1208484 w 1914625"/>
                  <a:gd name="connsiteY4" fmla="*/ 11162 h 1327381"/>
                  <a:gd name="connsiteX5" fmla="*/ 1280542 w 1914625"/>
                  <a:gd name="connsiteY5" fmla="*/ 278110 h 1327381"/>
                  <a:gd name="connsiteX6" fmla="*/ 1785170 w 1914625"/>
                  <a:gd name="connsiteY6" fmla="*/ 567733 h 1327381"/>
                  <a:gd name="connsiteX7" fmla="*/ 1913954 w 1914625"/>
                  <a:gd name="connsiteY7" fmla="*/ 859135 h 1327381"/>
                  <a:gd name="connsiteX8" fmla="*/ 1666303 w 1914625"/>
                  <a:gd name="connsiteY8" fmla="*/ 1112028 h 1327381"/>
                  <a:gd name="connsiteX9" fmla="*/ 1115556 w 1914625"/>
                  <a:gd name="connsiteY9" fmla="*/ 1122809 h 1327381"/>
                  <a:gd name="connsiteX10" fmla="*/ 725025 w 1914625"/>
                  <a:gd name="connsiteY10" fmla="*/ 1326295 h 1327381"/>
                  <a:gd name="connsiteX11" fmla="*/ 623320 w 1914625"/>
                  <a:gd name="connsiteY11" fmla="*/ 1055018 h 1327381"/>
                  <a:gd name="connsiteX12" fmla="*/ 168494 w 1914625"/>
                  <a:gd name="connsiteY12" fmla="*/ 906300 h 1327381"/>
                  <a:gd name="connsiteX13" fmla="*/ 104413 w 1914625"/>
                  <a:gd name="connsiteY13" fmla="*/ 469799 h 1327381"/>
                  <a:gd name="connsiteX14" fmla="*/ 469199 w 1914625"/>
                  <a:gd name="connsiteY14" fmla="*/ 253645 h 1327381"/>
                  <a:gd name="connsiteX0" fmla="*/ 469199 w 1914625"/>
                  <a:gd name="connsiteY0" fmla="*/ 253645 h 1327381"/>
                  <a:gd name="connsiteX1" fmla="*/ 604267 w 1914625"/>
                  <a:gd name="connsiteY1" fmla="*/ 473372 h 1327381"/>
                  <a:gd name="connsiteX2" fmla="*/ 785241 w 1914625"/>
                  <a:gd name="connsiteY2" fmla="*/ 378123 h 1327381"/>
                  <a:gd name="connsiteX3" fmla="*/ 795328 w 1914625"/>
                  <a:gd name="connsiteY3" fmla="*/ 72847 h 1327381"/>
                  <a:gd name="connsiteX4" fmla="*/ 1208484 w 1914625"/>
                  <a:gd name="connsiteY4" fmla="*/ 11162 h 1327381"/>
                  <a:gd name="connsiteX5" fmla="*/ 1280542 w 1914625"/>
                  <a:gd name="connsiteY5" fmla="*/ 278110 h 1327381"/>
                  <a:gd name="connsiteX6" fmla="*/ 1785170 w 1914625"/>
                  <a:gd name="connsiteY6" fmla="*/ 567733 h 1327381"/>
                  <a:gd name="connsiteX7" fmla="*/ 1913954 w 1914625"/>
                  <a:gd name="connsiteY7" fmla="*/ 859135 h 1327381"/>
                  <a:gd name="connsiteX8" fmla="*/ 1666303 w 1914625"/>
                  <a:gd name="connsiteY8" fmla="*/ 1112028 h 1327381"/>
                  <a:gd name="connsiteX9" fmla="*/ 1115556 w 1914625"/>
                  <a:gd name="connsiteY9" fmla="*/ 1122809 h 1327381"/>
                  <a:gd name="connsiteX10" fmla="*/ 725025 w 1914625"/>
                  <a:gd name="connsiteY10" fmla="*/ 1326295 h 1327381"/>
                  <a:gd name="connsiteX11" fmla="*/ 623320 w 1914625"/>
                  <a:gd name="connsiteY11" fmla="*/ 1055018 h 1327381"/>
                  <a:gd name="connsiteX12" fmla="*/ 168494 w 1914625"/>
                  <a:gd name="connsiteY12" fmla="*/ 906300 h 1327381"/>
                  <a:gd name="connsiteX13" fmla="*/ 104413 w 1914625"/>
                  <a:gd name="connsiteY13" fmla="*/ 469799 h 1327381"/>
                  <a:gd name="connsiteX14" fmla="*/ 469199 w 1914625"/>
                  <a:gd name="connsiteY14" fmla="*/ 253645 h 1327381"/>
                  <a:gd name="connsiteX0" fmla="*/ 469199 w 1914625"/>
                  <a:gd name="connsiteY0" fmla="*/ 245268 h 1319004"/>
                  <a:gd name="connsiteX1" fmla="*/ 604267 w 1914625"/>
                  <a:gd name="connsiteY1" fmla="*/ 464995 h 1319004"/>
                  <a:gd name="connsiteX2" fmla="*/ 785241 w 1914625"/>
                  <a:gd name="connsiteY2" fmla="*/ 369746 h 1319004"/>
                  <a:gd name="connsiteX3" fmla="*/ 795328 w 1914625"/>
                  <a:gd name="connsiteY3" fmla="*/ 64470 h 1319004"/>
                  <a:gd name="connsiteX4" fmla="*/ 1024844 w 1914625"/>
                  <a:gd name="connsiteY4" fmla="*/ 312515 h 1319004"/>
                  <a:gd name="connsiteX5" fmla="*/ 1208484 w 1914625"/>
                  <a:gd name="connsiteY5" fmla="*/ 2785 h 1319004"/>
                  <a:gd name="connsiteX6" fmla="*/ 1280542 w 1914625"/>
                  <a:gd name="connsiteY6" fmla="*/ 269733 h 1319004"/>
                  <a:gd name="connsiteX7" fmla="*/ 1785170 w 1914625"/>
                  <a:gd name="connsiteY7" fmla="*/ 559356 h 1319004"/>
                  <a:gd name="connsiteX8" fmla="*/ 1913954 w 1914625"/>
                  <a:gd name="connsiteY8" fmla="*/ 850758 h 1319004"/>
                  <a:gd name="connsiteX9" fmla="*/ 1666303 w 1914625"/>
                  <a:gd name="connsiteY9" fmla="*/ 1103651 h 1319004"/>
                  <a:gd name="connsiteX10" fmla="*/ 1115556 w 1914625"/>
                  <a:gd name="connsiteY10" fmla="*/ 1114432 h 1319004"/>
                  <a:gd name="connsiteX11" fmla="*/ 725025 w 1914625"/>
                  <a:gd name="connsiteY11" fmla="*/ 1317918 h 1319004"/>
                  <a:gd name="connsiteX12" fmla="*/ 623320 w 1914625"/>
                  <a:gd name="connsiteY12" fmla="*/ 1046641 h 1319004"/>
                  <a:gd name="connsiteX13" fmla="*/ 168494 w 1914625"/>
                  <a:gd name="connsiteY13" fmla="*/ 897923 h 1319004"/>
                  <a:gd name="connsiteX14" fmla="*/ 104413 w 1914625"/>
                  <a:gd name="connsiteY14" fmla="*/ 461422 h 1319004"/>
                  <a:gd name="connsiteX15" fmla="*/ 469199 w 1914625"/>
                  <a:gd name="connsiteY15" fmla="*/ 245268 h 1319004"/>
                  <a:gd name="connsiteX0" fmla="*/ 469199 w 1914625"/>
                  <a:gd name="connsiteY0" fmla="*/ 249008 h 1322744"/>
                  <a:gd name="connsiteX1" fmla="*/ 604267 w 1914625"/>
                  <a:gd name="connsiteY1" fmla="*/ 468735 h 1322744"/>
                  <a:gd name="connsiteX2" fmla="*/ 785241 w 1914625"/>
                  <a:gd name="connsiteY2" fmla="*/ 373486 h 1322744"/>
                  <a:gd name="connsiteX3" fmla="*/ 795328 w 1914625"/>
                  <a:gd name="connsiteY3" fmla="*/ 68210 h 1322744"/>
                  <a:gd name="connsiteX4" fmla="*/ 1024844 w 1914625"/>
                  <a:gd name="connsiteY4" fmla="*/ 316255 h 1322744"/>
                  <a:gd name="connsiteX5" fmla="*/ 1208484 w 1914625"/>
                  <a:gd name="connsiteY5" fmla="*/ 6525 h 1322744"/>
                  <a:gd name="connsiteX6" fmla="*/ 1280542 w 1914625"/>
                  <a:gd name="connsiteY6" fmla="*/ 273473 h 1322744"/>
                  <a:gd name="connsiteX7" fmla="*/ 1785170 w 1914625"/>
                  <a:gd name="connsiteY7" fmla="*/ 563096 h 1322744"/>
                  <a:gd name="connsiteX8" fmla="*/ 1913954 w 1914625"/>
                  <a:gd name="connsiteY8" fmla="*/ 854498 h 1322744"/>
                  <a:gd name="connsiteX9" fmla="*/ 1666303 w 1914625"/>
                  <a:gd name="connsiteY9" fmla="*/ 1107391 h 1322744"/>
                  <a:gd name="connsiteX10" fmla="*/ 1115556 w 1914625"/>
                  <a:gd name="connsiteY10" fmla="*/ 1118172 h 1322744"/>
                  <a:gd name="connsiteX11" fmla="*/ 725025 w 1914625"/>
                  <a:gd name="connsiteY11" fmla="*/ 1321658 h 1322744"/>
                  <a:gd name="connsiteX12" fmla="*/ 623320 w 1914625"/>
                  <a:gd name="connsiteY12" fmla="*/ 1050381 h 1322744"/>
                  <a:gd name="connsiteX13" fmla="*/ 168494 w 1914625"/>
                  <a:gd name="connsiteY13" fmla="*/ 901663 h 1322744"/>
                  <a:gd name="connsiteX14" fmla="*/ 104413 w 1914625"/>
                  <a:gd name="connsiteY14" fmla="*/ 465162 h 1322744"/>
                  <a:gd name="connsiteX15" fmla="*/ 469199 w 1914625"/>
                  <a:gd name="connsiteY15" fmla="*/ 249008 h 1322744"/>
                  <a:gd name="connsiteX0" fmla="*/ 469199 w 1914625"/>
                  <a:gd name="connsiteY0" fmla="*/ 249008 h 1322744"/>
                  <a:gd name="connsiteX1" fmla="*/ 604267 w 1914625"/>
                  <a:gd name="connsiteY1" fmla="*/ 468735 h 1322744"/>
                  <a:gd name="connsiteX2" fmla="*/ 785241 w 1914625"/>
                  <a:gd name="connsiteY2" fmla="*/ 373486 h 1322744"/>
                  <a:gd name="connsiteX3" fmla="*/ 795328 w 1914625"/>
                  <a:gd name="connsiteY3" fmla="*/ 68210 h 1322744"/>
                  <a:gd name="connsiteX4" fmla="*/ 1024844 w 1914625"/>
                  <a:gd name="connsiteY4" fmla="*/ 316255 h 1322744"/>
                  <a:gd name="connsiteX5" fmla="*/ 1208484 w 1914625"/>
                  <a:gd name="connsiteY5" fmla="*/ 6525 h 1322744"/>
                  <a:gd name="connsiteX6" fmla="*/ 1280542 w 1914625"/>
                  <a:gd name="connsiteY6" fmla="*/ 273473 h 1322744"/>
                  <a:gd name="connsiteX7" fmla="*/ 1785170 w 1914625"/>
                  <a:gd name="connsiteY7" fmla="*/ 563096 h 1322744"/>
                  <a:gd name="connsiteX8" fmla="*/ 1913954 w 1914625"/>
                  <a:gd name="connsiteY8" fmla="*/ 854498 h 1322744"/>
                  <a:gd name="connsiteX9" fmla="*/ 1666303 w 1914625"/>
                  <a:gd name="connsiteY9" fmla="*/ 1107391 h 1322744"/>
                  <a:gd name="connsiteX10" fmla="*/ 1115556 w 1914625"/>
                  <a:gd name="connsiteY10" fmla="*/ 1118172 h 1322744"/>
                  <a:gd name="connsiteX11" fmla="*/ 725025 w 1914625"/>
                  <a:gd name="connsiteY11" fmla="*/ 1321658 h 1322744"/>
                  <a:gd name="connsiteX12" fmla="*/ 623320 w 1914625"/>
                  <a:gd name="connsiteY12" fmla="*/ 1050381 h 1322744"/>
                  <a:gd name="connsiteX13" fmla="*/ 168494 w 1914625"/>
                  <a:gd name="connsiteY13" fmla="*/ 901663 h 1322744"/>
                  <a:gd name="connsiteX14" fmla="*/ 104413 w 1914625"/>
                  <a:gd name="connsiteY14" fmla="*/ 465162 h 1322744"/>
                  <a:gd name="connsiteX15" fmla="*/ 469199 w 1914625"/>
                  <a:gd name="connsiteY15" fmla="*/ 249008 h 1322744"/>
                  <a:gd name="connsiteX0" fmla="*/ 469199 w 1914625"/>
                  <a:gd name="connsiteY0" fmla="*/ 249008 h 1322744"/>
                  <a:gd name="connsiteX1" fmla="*/ 604267 w 1914625"/>
                  <a:gd name="connsiteY1" fmla="*/ 468735 h 1322744"/>
                  <a:gd name="connsiteX2" fmla="*/ 785241 w 1914625"/>
                  <a:gd name="connsiteY2" fmla="*/ 373486 h 1322744"/>
                  <a:gd name="connsiteX3" fmla="*/ 795328 w 1914625"/>
                  <a:gd name="connsiteY3" fmla="*/ 68210 h 1322744"/>
                  <a:gd name="connsiteX4" fmla="*/ 1024844 w 1914625"/>
                  <a:gd name="connsiteY4" fmla="*/ 316255 h 1322744"/>
                  <a:gd name="connsiteX5" fmla="*/ 1208484 w 1914625"/>
                  <a:gd name="connsiteY5" fmla="*/ 6525 h 1322744"/>
                  <a:gd name="connsiteX6" fmla="*/ 1280542 w 1914625"/>
                  <a:gd name="connsiteY6" fmla="*/ 273473 h 1322744"/>
                  <a:gd name="connsiteX7" fmla="*/ 1785170 w 1914625"/>
                  <a:gd name="connsiteY7" fmla="*/ 563096 h 1322744"/>
                  <a:gd name="connsiteX8" fmla="*/ 1913954 w 1914625"/>
                  <a:gd name="connsiteY8" fmla="*/ 854498 h 1322744"/>
                  <a:gd name="connsiteX9" fmla="*/ 1666303 w 1914625"/>
                  <a:gd name="connsiteY9" fmla="*/ 1107391 h 1322744"/>
                  <a:gd name="connsiteX10" fmla="*/ 1115556 w 1914625"/>
                  <a:gd name="connsiteY10" fmla="*/ 1118172 h 1322744"/>
                  <a:gd name="connsiteX11" fmla="*/ 725025 w 1914625"/>
                  <a:gd name="connsiteY11" fmla="*/ 1321658 h 1322744"/>
                  <a:gd name="connsiteX12" fmla="*/ 623320 w 1914625"/>
                  <a:gd name="connsiteY12" fmla="*/ 1050381 h 1322744"/>
                  <a:gd name="connsiteX13" fmla="*/ 168494 w 1914625"/>
                  <a:gd name="connsiteY13" fmla="*/ 901663 h 1322744"/>
                  <a:gd name="connsiteX14" fmla="*/ 104413 w 1914625"/>
                  <a:gd name="connsiteY14" fmla="*/ 465162 h 1322744"/>
                  <a:gd name="connsiteX15" fmla="*/ 469199 w 1914625"/>
                  <a:gd name="connsiteY15" fmla="*/ 249008 h 1322744"/>
                  <a:gd name="connsiteX0" fmla="*/ 469199 w 2034092"/>
                  <a:gd name="connsiteY0" fmla="*/ 249008 h 1322744"/>
                  <a:gd name="connsiteX1" fmla="*/ 604267 w 2034092"/>
                  <a:gd name="connsiteY1" fmla="*/ 468735 h 1322744"/>
                  <a:gd name="connsiteX2" fmla="*/ 785241 w 2034092"/>
                  <a:gd name="connsiteY2" fmla="*/ 373486 h 1322744"/>
                  <a:gd name="connsiteX3" fmla="*/ 795328 w 2034092"/>
                  <a:gd name="connsiteY3" fmla="*/ 68210 h 1322744"/>
                  <a:gd name="connsiteX4" fmla="*/ 1024844 w 2034092"/>
                  <a:gd name="connsiteY4" fmla="*/ 316255 h 1322744"/>
                  <a:gd name="connsiteX5" fmla="*/ 1208484 w 2034092"/>
                  <a:gd name="connsiteY5" fmla="*/ 6525 h 1322744"/>
                  <a:gd name="connsiteX6" fmla="*/ 1280542 w 2034092"/>
                  <a:gd name="connsiteY6" fmla="*/ 273473 h 1322744"/>
                  <a:gd name="connsiteX7" fmla="*/ 1785170 w 2034092"/>
                  <a:gd name="connsiteY7" fmla="*/ 563096 h 1322744"/>
                  <a:gd name="connsiteX8" fmla="*/ 2033653 w 2034092"/>
                  <a:gd name="connsiteY8" fmla="*/ 869619 h 1322744"/>
                  <a:gd name="connsiteX9" fmla="*/ 1666303 w 2034092"/>
                  <a:gd name="connsiteY9" fmla="*/ 1107391 h 1322744"/>
                  <a:gd name="connsiteX10" fmla="*/ 1115556 w 2034092"/>
                  <a:gd name="connsiteY10" fmla="*/ 1118172 h 1322744"/>
                  <a:gd name="connsiteX11" fmla="*/ 725025 w 2034092"/>
                  <a:gd name="connsiteY11" fmla="*/ 1321658 h 1322744"/>
                  <a:gd name="connsiteX12" fmla="*/ 623320 w 2034092"/>
                  <a:gd name="connsiteY12" fmla="*/ 1050381 h 1322744"/>
                  <a:gd name="connsiteX13" fmla="*/ 168494 w 2034092"/>
                  <a:gd name="connsiteY13" fmla="*/ 901663 h 1322744"/>
                  <a:gd name="connsiteX14" fmla="*/ 104413 w 2034092"/>
                  <a:gd name="connsiteY14" fmla="*/ 465162 h 1322744"/>
                  <a:gd name="connsiteX15" fmla="*/ 469199 w 2034092"/>
                  <a:gd name="connsiteY15" fmla="*/ 249008 h 1322744"/>
                  <a:gd name="connsiteX0" fmla="*/ 469199 w 2034173"/>
                  <a:gd name="connsiteY0" fmla="*/ 249008 h 1322744"/>
                  <a:gd name="connsiteX1" fmla="*/ 604267 w 2034173"/>
                  <a:gd name="connsiteY1" fmla="*/ 468735 h 1322744"/>
                  <a:gd name="connsiteX2" fmla="*/ 785241 w 2034173"/>
                  <a:gd name="connsiteY2" fmla="*/ 373486 h 1322744"/>
                  <a:gd name="connsiteX3" fmla="*/ 795328 w 2034173"/>
                  <a:gd name="connsiteY3" fmla="*/ 68210 h 1322744"/>
                  <a:gd name="connsiteX4" fmla="*/ 1024844 w 2034173"/>
                  <a:gd name="connsiteY4" fmla="*/ 316255 h 1322744"/>
                  <a:gd name="connsiteX5" fmla="*/ 1208484 w 2034173"/>
                  <a:gd name="connsiteY5" fmla="*/ 6525 h 1322744"/>
                  <a:gd name="connsiteX6" fmla="*/ 1280542 w 2034173"/>
                  <a:gd name="connsiteY6" fmla="*/ 273473 h 1322744"/>
                  <a:gd name="connsiteX7" fmla="*/ 1785170 w 2034173"/>
                  <a:gd name="connsiteY7" fmla="*/ 563096 h 1322744"/>
                  <a:gd name="connsiteX8" fmla="*/ 2033653 w 2034173"/>
                  <a:gd name="connsiteY8" fmla="*/ 869619 h 1322744"/>
                  <a:gd name="connsiteX9" fmla="*/ 1666303 w 2034173"/>
                  <a:gd name="connsiteY9" fmla="*/ 1107391 h 1322744"/>
                  <a:gd name="connsiteX10" fmla="*/ 1115556 w 2034173"/>
                  <a:gd name="connsiteY10" fmla="*/ 1118172 h 1322744"/>
                  <a:gd name="connsiteX11" fmla="*/ 725025 w 2034173"/>
                  <a:gd name="connsiteY11" fmla="*/ 1321658 h 1322744"/>
                  <a:gd name="connsiteX12" fmla="*/ 623320 w 2034173"/>
                  <a:gd name="connsiteY12" fmla="*/ 1050381 h 1322744"/>
                  <a:gd name="connsiteX13" fmla="*/ 168494 w 2034173"/>
                  <a:gd name="connsiteY13" fmla="*/ 901663 h 1322744"/>
                  <a:gd name="connsiteX14" fmla="*/ 104413 w 2034173"/>
                  <a:gd name="connsiteY14" fmla="*/ 465162 h 1322744"/>
                  <a:gd name="connsiteX15" fmla="*/ 469199 w 2034173"/>
                  <a:gd name="connsiteY15" fmla="*/ 249008 h 1322744"/>
                  <a:gd name="connsiteX0" fmla="*/ 469199 w 2034173"/>
                  <a:gd name="connsiteY0" fmla="*/ 249008 h 1322744"/>
                  <a:gd name="connsiteX1" fmla="*/ 604267 w 2034173"/>
                  <a:gd name="connsiteY1" fmla="*/ 468735 h 1322744"/>
                  <a:gd name="connsiteX2" fmla="*/ 785241 w 2034173"/>
                  <a:gd name="connsiteY2" fmla="*/ 373486 h 1322744"/>
                  <a:gd name="connsiteX3" fmla="*/ 795328 w 2034173"/>
                  <a:gd name="connsiteY3" fmla="*/ 68210 h 1322744"/>
                  <a:gd name="connsiteX4" fmla="*/ 1024844 w 2034173"/>
                  <a:gd name="connsiteY4" fmla="*/ 316255 h 1322744"/>
                  <a:gd name="connsiteX5" fmla="*/ 1208484 w 2034173"/>
                  <a:gd name="connsiteY5" fmla="*/ 6525 h 1322744"/>
                  <a:gd name="connsiteX6" fmla="*/ 1280542 w 2034173"/>
                  <a:gd name="connsiteY6" fmla="*/ 273473 h 1322744"/>
                  <a:gd name="connsiteX7" fmla="*/ 1785170 w 2034173"/>
                  <a:gd name="connsiteY7" fmla="*/ 563096 h 1322744"/>
                  <a:gd name="connsiteX8" fmla="*/ 2033653 w 2034173"/>
                  <a:gd name="connsiteY8" fmla="*/ 869619 h 1322744"/>
                  <a:gd name="connsiteX9" fmla="*/ 1666836 w 2034173"/>
                  <a:gd name="connsiteY9" fmla="*/ 858187 h 1322744"/>
                  <a:gd name="connsiteX10" fmla="*/ 1666303 w 2034173"/>
                  <a:gd name="connsiteY10" fmla="*/ 1107391 h 1322744"/>
                  <a:gd name="connsiteX11" fmla="*/ 1115556 w 2034173"/>
                  <a:gd name="connsiteY11" fmla="*/ 1118172 h 1322744"/>
                  <a:gd name="connsiteX12" fmla="*/ 725025 w 2034173"/>
                  <a:gd name="connsiteY12" fmla="*/ 1321658 h 1322744"/>
                  <a:gd name="connsiteX13" fmla="*/ 623320 w 2034173"/>
                  <a:gd name="connsiteY13" fmla="*/ 1050381 h 1322744"/>
                  <a:gd name="connsiteX14" fmla="*/ 168494 w 2034173"/>
                  <a:gd name="connsiteY14" fmla="*/ 901663 h 1322744"/>
                  <a:gd name="connsiteX15" fmla="*/ 104413 w 2034173"/>
                  <a:gd name="connsiteY15" fmla="*/ 465162 h 1322744"/>
                  <a:gd name="connsiteX16" fmla="*/ 469199 w 2034173"/>
                  <a:gd name="connsiteY16" fmla="*/ 249008 h 1322744"/>
                  <a:gd name="connsiteX0" fmla="*/ 469199 w 2034173"/>
                  <a:gd name="connsiteY0" fmla="*/ 249008 h 1322744"/>
                  <a:gd name="connsiteX1" fmla="*/ 604267 w 2034173"/>
                  <a:gd name="connsiteY1" fmla="*/ 468735 h 1322744"/>
                  <a:gd name="connsiteX2" fmla="*/ 785241 w 2034173"/>
                  <a:gd name="connsiteY2" fmla="*/ 373486 h 1322744"/>
                  <a:gd name="connsiteX3" fmla="*/ 795328 w 2034173"/>
                  <a:gd name="connsiteY3" fmla="*/ 68210 h 1322744"/>
                  <a:gd name="connsiteX4" fmla="*/ 1024844 w 2034173"/>
                  <a:gd name="connsiteY4" fmla="*/ 316255 h 1322744"/>
                  <a:gd name="connsiteX5" fmla="*/ 1208484 w 2034173"/>
                  <a:gd name="connsiteY5" fmla="*/ 6525 h 1322744"/>
                  <a:gd name="connsiteX6" fmla="*/ 1280542 w 2034173"/>
                  <a:gd name="connsiteY6" fmla="*/ 273473 h 1322744"/>
                  <a:gd name="connsiteX7" fmla="*/ 1785170 w 2034173"/>
                  <a:gd name="connsiteY7" fmla="*/ 563096 h 1322744"/>
                  <a:gd name="connsiteX8" fmla="*/ 2033653 w 2034173"/>
                  <a:gd name="connsiteY8" fmla="*/ 869619 h 1322744"/>
                  <a:gd name="connsiteX9" fmla="*/ 1666836 w 2034173"/>
                  <a:gd name="connsiteY9" fmla="*/ 858187 h 1322744"/>
                  <a:gd name="connsiteX10" fmla="*/ 1666303 w 2034173"/>
                  <a:gd name="connsiteY10" fmla="*/ 1107391 h 1322744"/>
                  <a:gd name="connsiteX11" fmla="*/ 1115556 w 2034173"/>
                  <a:gd name="connsiteY11" fmla="*/ 1118172 h 1322744"/>
                  <a:gd name="connsiteX12" fmla="*/ 725025 w 2034173"/>
                  <a:gd name="connsiteY12" fmla="*/ 1321658 h 1322744"/>
                  <a:gd name="connsiteX13" fmla="*/ 623320 w 2034173"/>
                  <a:gd name="connsiteY13" fmla="*/ 1050381 h 1322744"/>
                  <a:gd name="connsiteX14" fmla="*/ 168494 w 2034173"/>
                  <a:gd name="connsiteY14" fmla="*/ 901663 h 1322744"/>
                  <a:gd name="connsiteX15" fmla="*/ 104413 w 2034173"/>
                  <a:gd name="connsiteY15" fmla="*/ 465162 h 1322744"/>
                  <a:gd name="connsiteX16" fmla="*/ 469199 w 2034173"/>
                  <a:gd name="connsiteY16" fmla="*/ 249008 h 132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34173" h="1322744">
                    <a:moveTo>
                      <a:pt x="469199" y="249008"/>
                    </a:moveTo>
                    <a:cubicBezTo>
                      <a:pt x="577196" y="255358"/>
                      <a:pt x="496270" y="462385"/>
                      <a:pt x="604267" y="468735"/>
                    </a:cubicBezTo>
                    <a:cubicBezTo>
                      <a:pt x="671759" y="452066"/>
                      <a:pt x="751110" y="433017"/>
                      <a:pt x="785241" y="373486"/>
                    </a:cubicBezTo>
                    <a:cubicBezTo>
                      <a:pt x="819372" y="313955"/>
                      <a:pt x="693600" y="102478"/>
                      <a:pt x="795328" y="68210"/>
                    </a:cubicBezTo>
                    <a:cubicBezTo>
                      <a:pt x="905313" y="44585"/>
                      <a:pt x="955985" y="326536"/>
                      <a:pt x="1024844" y="316255"/>
                    </a:cubicBezTo>
                    <a:cubicBezTo>
                      <a:pt x="1093703" y="305974"/>
                      <a:pt x="1002456" y="-52324"/>
                      <a:pt x="1208484" y="6525"/>
                    </a:cubicBezTo>
                    <a:cubicBezTo>
                      <a:pt x="1437725" y="56813"/>
                      <a:pt x="1317854" y="266458"/>
                      <a:pt x="1280542" y="273473"/>
                    </a:cubicBezTo>
                    <a:cubicBezTo>
                      <a:pt x="1917562" y="209481"/>
                      <a:pt x="1833620" y="437712"/>
                      <a:pt x="1785170" y="563096"/>
                    </a:cubicBezTo>
                    <a:cubicBezTo>
                      <a:pt x="1762984" y="672677"/>
                      <a:pt x="2047941" y="769607"/>
                      <a:pt x="2033653" y="869619"/>
                    </a:cubicBezTo>
                    <a:cubicBezTo>
                      <a:pt x="1710040" y="1120429"/>
                      <a:pt x="1728061" y="818558"/>
                      <a:pt x="1666836" y="858187"/>
                    </a:cubicBezTo>
                    <a:cubicBezTo>
                      <a:pt x="1605611" y="897816"/>
                      <a:pt x="1770749" y="1091250"/>
                      <a:pt x="1666303" y="1107391"/>
                    </a:cubicBezTo>
                    <a:cubicBezTo>
                      <a:pt x="1540824" y="1171497"/>
                      <a:pt x="1272436" y="1082461"/>
                      <a:pt x="1115556" y="1118172"/>
                    </a:cubicBezTo>
                    <a:cubicBezTo>
                      <a:pt x="958676" y="1153883"/>
                      <a:pt x="1104516" y="1338529"/>
                      <a:pt x="725025" y="1321658"/>
                    </a:cubicBezTo>
                    <a:cubicBezTo>
                      <a:pt x="188876" y="1271188"/>
                      <a:pt x="943970" y="1212107"/>
                      <a:pt x="623320" y="1050381"/>
                    </a:cubicBezTo>
                    <a:cubicBezTo>
                      <a:pt x="594791" y="908933"/>
                      <a:pt x="197023" y="1043111"/>
                      <a:pt x="168494" y="901663"/>
                    </a:cubicBezTo>
                    <a:cubicBezTo>
                      <a:pt x="135288" y="823941"/>
                      <a:pt x="-149488" y="455638"/>
                      <a:pt x="104413" y="465162"/>
                    </a:cubicBezTo>
                    <a:cubicBezTo>
                      <a:pt x="51268" y="408373"/>
                      <a:pt x="-19617" y="173417"/>
                      <a:pt x="469199" y="249008"/>
                    </a:cubicBezTo>
                    <a:close/>
                  </a:path>
                </a:pathLst>
              </a:custGeom>
              <a:solidFill>
                <a:srgbClr val="D97F4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AC066D2C-5C1A-490B-9940-A1D3BED725B2}"/>
                  </a:ext>
                </a:extLst>
              </p:cNvPr>
              <p:cNvSpPr/>
              <p:nvPr/>
            </p:nvSpPr>
            <p:spPr>
              <a:xfrm rot="10368020">
                <a:off x="3274652" y="3596790"/>
                <a:ext cx="1461946" cy="788598"/>
              </a:xfrm>
              <a:prstGeom prst="ellipse">
                <a:avLst/>
              </a:prstGeom>
              <a:solidFill>
                <a:srgbClr val="BE4B4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D04CF678-6B92-4563-9169-928724517BF8}"/>
                  </a:ext>
                </a:extLst>
              </p:cNvPr>
              <p:cNvGrpSpPr/>
              <p:nvPr/>
            </p:nvGrpSpPr>
            <p:grpSpPr>
              <a:xfrm rot="19937347" flipH="1">
                <a:off x="5012001" y="3449163"/>
                <a:ext cx="595687" cy="435336"/>
                <a:chOff x="4812155" y="4565544"/>
                <a:chExt cx="830683" cy="607074"/>
              </a:xfrm>
            </p:grpSpPr>
            <p:sp>
              <p:nvSpPr>
                <p:cNvPr id="293" name="Rectangle 5">
                  <a:extLst>
                    <a:ext uri="{FF2B5EF4-FFF2-40B4-BE49-F238E27FC236}">
                      <a16:creationId xmlns:a16="http://schemas.microsoft.com/office/drawing/2014/main" id="{56CE17AE-23D5-45D8-99AE-89924A40F5C9}"/>
                    </a:ext>
                  </a:extLst>
                </p:cNvPr>
                <p:cNvSpPr/>
                <p:nvPr/>
              </p:nvSpPr>
              <p:spPr>
                <a:xfrm rot="339536">
                  <a:off x="4812155" y="4565544"/>
                  <a:ext cx="830683" cy="496735"/>
                </a:xfrm>
                <a:custGeom>
                  <a:avLst/>
                  <a:gdLst>
                    <a:gd name="connsiteX0" fmla="*/ 0 w 249685"/>
                    <a:gd name="connsiteY0" fmla="*/ 0 h 45719"/>
                    <a:gd name="connsiteX1" fmla="*/ 249685 w 249685"/>
                    <a:gd name="connsiteY1" fmla="*/ 0 h 45719"/>
                    <a:gd name="connsiteX2" fmla="*/ 249685 w 249685"/>
                    <a:gd name="connsiteY2" fmla="*/ 45719 h 45719"/>
                    <a:gd name="connsiteX3" fmla="*/ 0 w 249685"/>
                    <a:gd name="connsiteY3" fmla="*/ 45719 h 45719"/>
                    <a:gd name="connsiteX4" fmla="*/ 0 w 249685"/>
                    <a:gd name="connsiteY4" fmla="*/ 0 h 45719"/>
                    <a:gd name="connsiteX0" fmla="*/ 18133 w 267818"/>
                    <a:gd name="connsiteY0" fmla="*/ 0 h 184709"/>
                    <a:gd name="connsiteX1" fmla="*/ 267818 w 267818"/>
                    <a:gd name="connsiteY1" fmla="*/ 0 h 184709"/>
                    <a:gd name="connsiteX2" fmla="*/ 267818 w 267818"/>
                    <a:gd name="connsiteY2" fmla="*/ 45719 h 184709"/>
                    <a:gd name="connsiteX3" fmla="*/ 0 w 267818"/>
                    <a:gd name="connsiteY3" fmla="*/ 184709 h 184709"/>
                    <a:gd name="connsiteX4" fmla="*/ 18133 w 267818"/>
                    <a:gd name="connsiteY4" fmla="*/ 0 h 184709"/>
                    <a:gd name="connsiteX0" fmla="*/ 18133 w 277779"/>
                    <a:gd name="connsiteY0" fmla="*/ 0 h 210641"/>
                    <a:gd name="connsiteX1" fmla="*/ 267818 w 277779"/>
                    <a:gd name="connsiteY1" fmla="*/ 0 h 210641"/>
                    <a:gd name="connsiteX2" fmla="*/ 277779 w 277779"/>
                    <a:gd name="connsiteY2" fmla="*/ 210641 h 210641"/>
                    <a:gd name="connsiteX3" fmla="*/ 0 w 277779"/>
                    <a:gd name="connsiteY3" fmla="*/ 184709 h 210641"/>
                    <a:gd name="connsiteX4" fmla="*/ 18133 w 277779"/>
                    <a:gd name="connsiteY4" fmla="*/ 0 h 210641"/>
                    <a:gd name="connsiteX0" fmla="*/ 18133 w 485464"/>
                    <a:gd name="connsiteY0" fmla="*/ 0 h 219400"/>
                    <a:gd name="connsiteX1" fmla="*/ 267818 w 485464"/>
                    <a:gd name="connsiteY1" fmla="*/ 0 h 219400"/>
                    <a:gd name="connsiteX2" fmla="*/ 277779 w 485464"/>
                    <a:gd name="connsiteY2" fmla="*/ 210641 h 219400"/>
                    <a:gd name="connsiteX3" fmla="*/ 0 w 485464"/>
                    <a:gd name="connsiteY3" fmla="*/ 184709 h 219400"/>
                    <a:gd name="connsiteX4" fmla="*/ 18133 w 485464"/>
                    <a:gd name="connsiteY4" fmla="*/ 0 h 219400"/>
                    <a:gd name="connsiteX0" fmla="*/ 18133 w 480765"/>
                    <a:gd name="connsiteY0" fmla="*/ 93847 h 310729"/>
                    <a:gd name="connsiteX1" fmla="*/ 248947 w 480765"/>
                    <a:gd name="connsiteY1" fmla="*/ 0 h 310729"/>
                    <a:gd name="connsiteX2" fmla="*/ 277779 w 480765"/>
                    <a:gd name="connsiteY2" fmla="*/ 304488 h 310729"/>
                    <a:gd name="connsiteX3" fmla="*/ 0 w 480765"/>
                    <a:gd name="connsiteY3" fmla="*/ 278556 h 310729"/>
                    <a:gd name="connsiteX4" fmla="*/ 18133 w 480765"/>
                    <a:gd name="connsiteY4" fmla="*/ 93847 h 310729"/>
                    <a:gd name="connsiteX0" fmla="*/ 18133 w 617529"/>
                    <a:gd name="connsiteY0" fmla="*/ 93847 h 310157"/>
                    <a:gd name="connsiteX1" fmla="*/ 248947 w 617529"/>
                    <a:gd name="connsiteY1" fmla="*/ 0 h 310157"/>
                    <a:gd name="connsiteX2" fmla="*/ 277779 w 617529"/>
                    <a:gd name="connsiteY2" fmla="*/ 304488 h 310157"/>
                    <a:gd name="connsiteX3" fmla="*/ 0 w 617529"/>
                    <a:gd name="connsiteY3" fmla="*/ 278556 h 310157"/>
                    <a:gd name="connsiteX4" fmla="*/ 18133 w 617529"/>
                    <a:gd name="connsiteY4" fmla="*/ 93847 h 310157"/>
                    <a:gd name="connsiteX0" fmla="*/ 18133 w 506189"/>
                    <a:gd name="connsiteY0" fmla="*/ 93847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4" fmla="*/ 18133 w 506189"/>
                    <a:gd name="connsiteY4" fmla="*/ 93847 h 409581"/>
                    <a:gd name="connsiteX0" fmla="*/ 0 w 506189"/>
                    <a:gd name="connsiteY0" fmla="*/ 278556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0" fmla="*/ 62221 w 568410"/>
                    <a:gd name="connsiteY0" fmla="*/ 295940 h 426965"/>
                    <a:gd name="connsiteX1" fmla="*/ 311168 w 568410"/>
                    <a:gd name="connsiteY1" fmla="*/ 17384 h 426965"/>
                    <a:gd name="connsiteX2" fmla="*/ 340000 w 568410"/>
                    <a:gd name="connsiteY2" fmla="*/ 321872 h 426965"/>
                    <a:gd name="connsiteX3" fmla="*/ 62221 w 568410"/>
                    <a:gd name="connsiteY3" fmla="*/ 295940 h 426965"/>
                    <a:gd name="connsiteX0" fmla="*/ 224298 w 730487"/>
                    <a:gd name="connsiteY0" fmla="*/ 291873 h 422898"/>
                    <a:gd name="connsiteX1" fmla="*/ 473245 w 730487"/>
                    <a:gd name="connsiteY1" fmla="*/ 13317 h 422898"/>
                    <a:gd name="connsiteX2" fmla="*/ 502077 w 730487"/>
                    <a:gd name="connsiteY2" fmla="*/ 317805 h 422898"/>
                    <a:gd name="connsiteX3" fmla="*/ 224298 w 730487"/>
                    <a:gd name="connsiteY3" fmla="*/ 291873 h 422898"/>
                    <a:gd name="connsiteX0" fmla="*/ 215716 w 721905"/>
                    <a:gd name="connsiteY0" fmla="*/ 288712 h 419737"/>
                    <a:gd name="connsiteX1" fmla="*/ 464663 w 721905"/>
                    <a:gd name="connsiteY1" fmla="*/ 10156 h 419737"/>
                    <a:gd name="connsiteX2" fmla="*/ 493495 w 721905"/>
                    <a:gd name="connsiteY2" fmla="*/ 314644 h 419737"/>
                    <a:gd name="connsiteX3" fmla="*/ 215716 w 721905"/>
                    <a:gd name="connsiteY3" fmla="*/ 288712 h 419737"/>
                    <a:gd name="connsiteX0" fmla="*/ 212948 w 719137"/>
                    <a:gd name="connsiteY0" fmla="*/ 288153 h 419178"/>
                    <a:gd name="connsiteX1" fmla="*/ 461895 w 719137"/>
                    <a:gd name="connsiteY1" fmla="*/ 9597 h 419178"/>
                    <a:gd name="connsiteX2" fmla="*/ 490727 w 719137"/>
                    <a:gd name="connsiteY2" fmla="*/ 314085 h 419178"/>
                    <a:gd name="connsiteX3" fmla="*/ 212948 w 719137"/>
                    <a:gd name="connsiteY3" fmla="*/ 288153 h 419178"/>
                    <a:gd name="connsiteX0" fmla="*/ 212948 w 820321"/>
                    <a:gd name="connsiteY0" fmla="*/ 288153 h 422764"/>
                    <a:gd name="connsiteX1" fmla="*/ 461895 w 820321"/>
                    <a:gd name="connsiteY1" fmla="*/ 9597 h 422764"/>
                    <a:gd name="connsiteX2" fmla="*/ 490727 w 820321"/>
                    <a:gd name="connsiteY2" fmla="*/ 314085 h 422764"/>
                    <a:gd name="connsiteX3" fmla="*/ 212948 w 820321"/>
                    <a:gd name="connsiteY3" fmla="*/ 288153 h 422764"/>
                    <a:gd name="connsiteX0" fmla="*/ 234401 w 841774"/>
                    <a:gd name="connsiteY0" fmla="*/ 299510 h 434121"/>
                    <a:gd name="connsiteX1" fmla="*/ 483348 w 841774"/>
                    <a:gd name="connsiteY1" fmla="*/ 20954 h 434121"/>
                    <a:gd name="connsiteX2" fmla="*/ 512180 w 841774"/>
                    <a:gd name="connsiteY2" fmla="*/ 325442 h 434121"/>
                    <a:gd name="connsiteX3" fmla="*/ 234401 w 841774"/>
                    <a:gd name="connsiteY3" fmla="*/ 299510 h 434121"/>
                    <a:gd name="connsiteX0" fmla="*/ 241713 w 832320"/>
                    <a:gd name="connsiteY0" fmla="*/ 276270 h 434877"/>
                    <a:gd name="connsiteX1" fmla="*/ 473894 w 832320"/>
                    <a:gd name="connsiteY1" fmla="*/ 21710 h 434877"/>
                    <a:gd name="connsiteX2" fmla="*/ 502726 w 832320"/>
                    <a:gd name="connsiteY2" fmla="*/ 326198 h 434877"/>
                    <a:gd name="connsiteX3" fmla="*/ 241713 w 832320"/>
                    <a:gd name="connsiteY3" fmla="*/ 276270 h 434877"/>
                    <a:gd name="connsiteX0" fmla="*/ 244925 w 830683"/>
                    <a:gd name="connsiteY0" fmla="*/ 346831 h 496734"/>
                    <a:gd name="connsiteX1" fmla="*/ 469902 w 830683"/>
                    <a:gd name="connsiteY1" fmla="*/ 19573 h 496734"/>
                    <a:gd name="connsiteX2" fmla="*/ 505938 w 830683"/>
                    <a:gd name="connsiteY2" fmla="*/ 396759 h 496734"/>
                    <a:gd name="connsiteX3" fmla="*/ 244925 w 830683"/>
                    <a:gd name="connsiteY3" fmla="*/ 346831 h 49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0683" h="496734">
                      <a:moveTo>
                        <a:pt x="244925" y="346831"/>
                      </a:moveTo>
                      <a:cubicBezTo>
                        <a:pt x="-68203" y="538901"/>
                        <a:pt x="-165737" y="-119962"/>
                        <a:pt x="469902" y="19573"/>
                      </a:cubicBezTo>
                      <a:cubicBezTo>
                        <a:pt x="1174892" y="87260"/>
                        <a:pt x="655466" y="742124"/>
                        <a:pt x="505938" y="396759"/>
                      </a:cubicBezTo>
                      <a:lnTo>
                        <a:pt x="244925" y="346831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7">
                  <a:extLst>
                    <a:ext uri="{FF2B5EF4-FFF2-40B4-BE49-F238E27FC236}">
                      <a16:creationId xmlns:a16="http://schemas.microsoft.com/office/drawing/2014/main" id="{4CAD8695-CDB5-46CB-BA30-2FF9E29219F0}"/>
                    </a:ext>
                  </a:extLst>
                </p:cNvPr>
                <p:cNvSpPr/>
                <p:nvPr/>
              </p:nvSpPr>
              <p:spPr>
                <a:xfrm rot="2218974">
                  <a:off x="4936158" y="4756042"/>
                  <a:ext cx="382551" cy="416576"/>
                </a:xfrm>
                <a:custGeom>
                  <a:avLst/>
                  <a:gdLst>
                    <a:gd name="connsiteX0" fmla="*/ 0 w 345134"/>
                    <a:gd name="connsiteY0" fmla="*/ 0 h 247650"/>
                    <a:gd name="connsiteX1" fmla="*/ 345134 w 345134"/>
                    <a:gd name="connsiteY1" fmla="*/ 0 h 247650"/>
                    <a:gd name="connsiteX2" fmla="*/ 345134 w 345134"/>
                    <a:gd name="connsiteY2" fmla="*/ 247650 h 247650"/>
                    <a:gd name="connsiteX3" fmla="*/ 0 w 345134"/>
                    <a:gd name="connsiteY3" fmla="*/ 247650 h 247650"/>
                    <a:gd name="connsiteX4" fmla="*/ 0 w 345134"/>
                    <a:gd name="connsiteY4" fmla="*/ 0 h 247650"/>
                    <a:gd name="connsiteX0" fmla="*/ 0 w 345134"/>
                    <a:gd name="connsiteY0" fmla="*/ 0 h 327025"/>
                    <a:gd name="connsiteX1" fmla="*/ 345134 w 345134"/>
                    <a:gd name="connsiteY1" fmla="*/ 0 h 327025"/>
                    <a:gd name="connsiteX2" fmla="*/ 345134 w 345134"/>
                    <a:gd name="connsiteY2" fmla="*/ 247650 h 327025"/>
                    <a:gd name="connsiteX3" fmla="*/ 156 w 345134"/>
                    <a:gd name="connsiteY3" fmla="*/ 327025 h 327025"/>
                    <a:gd name="connsiteX4" fmla="*/ 0 w 345134"/>
                    <a:gd name="connsiteY4" fmla="*/ 0 h 327025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056" h="416576">
                      <a:moveTo>
                        <a:pt x="39171" y="67883"/>
                      </a:moveTo>
                      <a:lnTo>
                        <a:pt x="353056" y="0"/>
                      </a:lnTo>
                      <a:cubicBezTo>
                        <a:pt x="222721" y="260598"/>
                        <a:pt x="346512" y="281318"/>
                        <a:pt x="344978" y="337201"/>
                      </a:cubicBezTo>
                      <a:lnTo>
                        <a:pt x="0" y="416576"/>
                      </a:lnTo>
                      <a:cubicBezTo>
                        <a:pt x="16940" y="337167"/>
                        <a:pt x="155960" y="282933"/>
                        <a:pt x="39171" y="67883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Rectangle 7">
                  <a:extLst>
                    <a:ext uri="{FF2B5EF4-FFF2-40B4-BE49-F238E27FC236}">
                      <a16:creationId xmlns:a16="http://schemas.microsoft.com/office/drawing/2014/main" id="{0792FF28-3ADA-4FD8-9760-73E6BC70004C}"/>
                    </a:ext>
                  </a:extLst>
                </p:cNvPr>
                <p:cNvSpPr/>
                <p:nvPr/>
              </p:nvSpPr>
              <p:spPr>
                <a:xfrm rot="1565570">
                  <a:off x="5060364" y="4728958"/>
                  <a:ext cx="382551" cy="16890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9" name="Rectangle 9">
                <a:extLst>
                  <a:ext uri="{FF2B5EF4-FFF2-40B4-BE49-F238E27FC236}">
                    <a16:creationId xmlns:a16="http://schemas.microsoft.com/office/drawing/2014/main" id="{59C23DD3-0494-4A35-A1A0-00957EDB858D}"/>
                  </a:ext>
                </a:extLst>
              </p:cNvPr>
              <p:cNvSpPr/>
              <p:nvPr/>
            </p:nvSpPr>
            <p:spPr>
              <a:xfrm rot="10159132">
                <a:off x="3428487" y="4535952"/>
                <a:ext cx="513089" cy="262337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9">
                <a:extLst>
                  <a:ext uri="{FF2B5EF4-FFF2-40B4-BE49-F238E27FC236}">
                    <a16:creationId xmlns:a16="http://schemas.microsoft.com/office/drawing/2014/main" id="{A3D8871B-DBFF-47C7-B5BE-B3FB835F89F5}"/>
                  </a:ext>
                </a:extLst>
              </p:cNvPr>
              <p:cNvSpPr/>
              <p:nvPr/>
            </p:nvSpPr>
            <p:spPr>
              <a:xfrm rot="7855816">
                <a:off x="4534440" y="4200647"/>
                <a:ext cx="314181" cy="262337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9">
                <a:extLst>
                  <a:ext uri="{FF2B5EF4-FFF2-40B4-BE49-F238E27FC236}">
                    <a16:creationId xmlns:a16="http://schemas.microsoft.com/office/drawing/2014/main" id="{AB0D7AAD-81F5-4E55-ACE1-2FB6E226DB8E}"/>
                  </a:ext>
                </a:extLst>
              </p:cNvPr>
              <p:cNvSpPr/>
              <p:nvPr/>
            </p:nvSpPr>
            <p:spPr>
              <a:xfrm rot="7855816">
                <a:off x="5735154" y="3374917"/>
                <a:ext cx="314181" cy="262337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12">
                <a:extLst>
                  <a:ext uri="{FF2B5EF4-FFF2-40B4-BE49-F238E27FC236}">
                    <a16:creationId xmlns:a16="http://schemas.microsoft.com/office/drawing/2014/main" id="{095AD882-4F31-4A4F-B5B8-D2384F2CF714}"/>
                  </a:ext>
                </a:extLst>
              </p:cNvPr>
              <p:cNvSpPr/>
              <p:nvPr/>
            </p:nvSpPr>
            <p:spPr>
              <a:xfrm rot="10800000">
                <a:off x="4769024" y="3301467"/>
                <a:ext cx="603961" cy="161342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10">
                <a:extLst>
                  <a:ext uri="{FF2B5EF4-FFF2-40B4-BE49-F238E27FC236}">
                    <a16:creationId xmlns:a16="http://schemas.microsoft.com/office/drawing/2014/main" id="{B2A45D11-4588-49D6-B40B-B4262E3F6669}"/>
                  </a:ext>
                </a:extLst>
              </p:cNvPr>
              <p:cNvSpPr/>
              <p:nvPr/>
            </p:nvSpPr>
            <p:spPr>
              <a:xfrm rot="11119265">
                <a:off x="8125204" y="3711045"/>
                <a:ext cx="1696085" cy="917286"/>
              </a:xfrm>
              <a:custGeom>
                <a:avLst/>
                <a:gdLst>
                  <a:gd name="connsiteX0" fmla="*/ 0 w 1176476"/>
                  <a:gd name="connsiteY0" fmla="*/ 0 h 514831"/>
                  <a:gd name="connsiteX1" fmla="*/ 1176476 w 1176476"/>
                  <a:gd name="connsiteY1" fmla="*/ 0 h 514831"/>
                  <a:gd name="connsiteX2" fmla="*/ 1176476 w 1176476"/>
                  <a:gd name="connsiteY2" fmla="*/ 514831 h 514831"/>
                  <a:gd name="connsiteX3" fmla="*/ 0 w 1176476"/>
                  <a:gd name="connsiteY3" fmla="*/ 514831 h 514831"/>
                  <a:gd name="connsiteX4" fmla="*/ 0 w 1176476"/>
                  <a:gd name="connsiteY4" fmla="*/ 0 h 514831"/>
                  <a:gd name="connsiteX0" fmla="*/ 0 w 1176476"/>
                  <a:gd name="connsiteY0" fmla="*/ 0 h 619606"/>
                  <a:gd name="connsiteX1" fmla="*/ 1176476 w 1176476"/>
                  <a:gd name="connsiteY1" fmla="*/ 0 h 619606"/>
                  <a:gd name="connsiteX2" fmla="*/ 1176476 w 1176476"/>
                  <a:gd name="connsiteY2" fmla="*/ 514831 h 619606"/>
                  <a:gd name="connsiteX3" fmla="*/ 128588 w 1176476"/>
                  <a:gd name="connsiteY3" fmla="*/ 619606 h 619606"/>
                  <a:gd name="connsiteX4" fmla="*/ 0 w 1176476"/>
                  <a:gd name="connsiteY4" fmla="*/ 0 h 619606"/>
                  <a:gd name="connsiteX0" fmla="*/ 0 w 1214576"/>
                  <a:gd name="connsiteY0" fmla="*/ 0 h 619606"/>
                  <a:gd name="connsiteX1" fmla="*/ 1176476 w 1214576"/>
                  <a:gd name="connsiteY1" fmla="*/ 0 h 619606"/>
                  <a:gd name="connsiteX2" fmla="*/ 1214576 w 1214576"/>
                  <a:gd name="connsiteY2" fmla="*/ 614843 h 619606"/>
                  <a:gd name="connsiteX3" fmla="*/ 128588 w 1214576"/>
                  <a:gd name="connsiteY3" fmla="*/ 619606 h 619606"/>
                  <a:gd name="connsiteX4" fmla="*/ 0 w 1214576"/>
                  <a:gd name="connsiteY4" fmla="*/ 0 h 619606"/>
                  <a:gd name="connsiteX0" fmla="*/ 0 w 1214576"/>
                  <a:gd name="connsiteY0" fmla="*/ 0 h 660900"/>
                  <a:gd name="connsiteX1" fmla="*/ 1176476 w 1214576"/>
                  <a:gd name="connsiteY1" fmla="*/ 0 h 660900"/>
                  <a:gd name="connsiteX2" fmla="*/ 1214576 w 1214576"/>
                  <a:gd name="connsiteY2" fmla="*/ 614843 h 660900"/>
                  <a:gd name="connsiteX3" fmla="*/ 128588 w 1214576"/>
                  <a:gd name="connsiteY3" fmla="*/ 619606 h 660900"/>
                  <a:gd name="connsiteX4" fmla="*/ 0 w 1214576"/>
                  <a:gd name="connsiteY4" fmla="*/ 0 h 660900"/>
                  <a:gd name="connsiteX0" fmla="*/ 0 w 1214576"/>
                  <a:gd name="connsiteY0" fmla="*/ 0 h 635268"/>
                  <a:gd name="connsiteX1" fmla="*/ 1176476 w 1214576"/>
                  <a:gd name="connsiteY1" fmla="*/ 0 h 635268"/>
                  <a:gd name="connsiteX2" fmla="*/ 1214576 w 1214576"/>
                  <a:gd name="connsiteY2" fmla="*/ 614843 h 635268"/>
                  <a:gd name="connsiteX3" fmla="*/ 128588 w 1214576"/>
                  <a:gd name="connsiteY3" fmla="*/ 619606 h 635268"/>
                  <a:gd name="connsiteX4" fmla="*/ 0 w 1214576"/>
                  <a:gd name="connsiteY4" fmla="*/ 0 h 635268"/>
                  <a:gd name="connsiteX0" fmla="*/ 0 w 1214576"/>
                  <a:gd name="connsiteY0" fmla="*/ 0 h 640248"/>
                  <a:gd name="connsiteX1" fmla="*/ 1176476 w 1214576"/>
                  <a:gd name="connsiteY1" fmla="*/ 0 h 640248"/>
                  <a:gd name="connsiteX2" fmla="*/ 1214576 w 1214576"/>
                  <a:gd name="connsiteY2" fmla="*/ 614843 h 640248"/>
                  <a:gd name="connsiteX3" fmla="*/ 128588 w 1214576"/>
                  <a:gd name="connsiteY3" fmla="*/ 619606 h 640248"/>
                  <a:gd name="connsiteX4" fmla="*/ 0 w 1214576"/>
                  <a:gd name="connsiteY4" fmla="*/ 0 h 640248"/>
                  <a:gd name="connsiteX0" fmla="*/ 0 w 1214576"/>
                  <a:gd name="connsiteY0" fmla="*/ 0 h 673888"/>
                  <a:gd name="connsiteX1" fmla="*/ 1176476 w 1214576"/>
                  <a:gd name="connsiteY1" fmla="*/ 0 h 673888"/>
                  <a:gd name="connsiteX2" fmla="*/ 1214576 w 1214576"/>
                  <a:gd name="connsiteY2" fmla="*/ 614843 h 673888"/>
                  <a:gd name="connsiteX3" fmla="*/ 128588 w 1214576"/>
                  <a:gd name="connsiteY3" fmla="*/ 619606 h 673888"/>
                  <a:gd name="connsiteX4" fmla="*/ 0 w 1214576"/>
                  <a:gd name="connsiteY4" fmla="*/ 0 h 673888"/>
                  <a:gd name="connsiteX0" fmla="*/ 257037 w 1471613"/>
                  <a:gd name="connsiteY0" fmla="*/ 0 h 673888"/>
                  <a:gd name="connsiteX1" fmla="*/ 1433513 w 1471613"/>
                  <a:gd name="connsiteY1" fmla="*/ 0 h 673888"/>
                  <a:gd name="connsiteX2" fmla="*/ 1471613 w 1471613"/>
                  <a:gd name="connsiteY2" fmla="*/ 614843 h 673888"/>
                  <a:gd name="connsiteX3" fmla="*/ 385625 w 1471613"/>
                  <a:gd name="connsiteY3" fmla="*/ 619606 h 673888"/>
                  <a:gd name="connsiteX4" fmla="*/ 0 w 1471613"/>
                  <a:gd name="connsiteY4" fmla="*/ 252412 h 673888"/>
                  <a:gd name="connsiteX5" fmla="*/ 257037 w 1471613"/>
                  <a:gd name="connsiteY5" fmla="*/ 0 h 673888"/>
                  <a:gd name="connsiteX0" fmla="*/ 347805 w 1562381"/>
                  <a:gd name="connsiteY0" fmla="*/ 0 h 673888"/>
                  <a:gd name="connsiteX1" fmla="*/ 1524281 w 1562381"/>
                  <a:gd name="connsiteY1" fmla="*/ 0 h 673888"/>
                  <a:gd name="connsiteX2" fmla="*/ 1562381 w 1562381"/>
                  <a:gd name="connsiteY2" fmla="*/ 614843 h 673888"/>
                  <a:gd name="connsiteX3" fmla="*/ 476393 w 1562381"/>
                  <a:gd name="connsiteY3" fmla="*/ 619606 h 673888"/>
                  <a:gd name="connsiteX4" fmla="*/ 90768 w 1562381"/>
                  <a:gd name="connsiteY4" fmla="*/ 252412 h 673888"/>
                  <a:gd name="connsiteX5" fmla="*/ 9807 w 1562381"/>
                  <a:gd name="connsiteY5" fmla="*/ 76199 h 673888"/>
                  <a:gd name="connsiteX6" fmla="*/ 347805 w 1562381"/>
                  <a:gd name="connsiteY6" fmla="*/ 0 h 673888"/>
                  <a:gd name="connsiteX0" fmla="*/ 181118 w 1562381"/>
                  <a:gd name="connsiteY0" fmla="*/ 0 h 726276"/>
                  <a:gd name="connsiteX1" fmla="*/ 1524281 w 1562381"/>
                  <a:gd name="connsiteY1" fmla="*/ 52388 h 726276"/>
                  <a:gd name="connsiteX2" fmla="*/ 1562381 w 1562381"/>
                  <a:gd name="connsiteY2" fmla="*/ 667231 h 726276"/>
                  <a:gd name="connsiteX3" fmla="*/ 476393 w 1562381"/>
                  <a:gd name="connsiteY3" fmla="*/ 671994 h 726276"/>
                  <a:gd name="connsiteX4" fmla="*/ 90768 w 1562381"/>
                  <a:gd name="connsiteY4" fmla="*/ 304800 h 726276"/>
                  <a:gd name="connsiteX5" fmla="*/ 9807 w 1562381"/>
                  <a:gd name="connsiteY5" fmla="*/ 128587 h 726276"/>
                  <a:gd name="connsiteX6" fmla="*/ 181118 w 1562381"/>
                  <a:gd name="connsiteY6" fmla="*/ 0 h 726276"/>
                  <a:gd name="connsiteX0" fmla="*/ 309398 w 1690661"/>
                  <a:gd name="connsiteY0" fmla="*/ 58286 h 784562"/>
                  <a:gd name="connsiteX1" fmla="*/ 1652561 w 1690661"/>
                  <a:gd name="connsiteY1" fmla="*/ 110674 h 784562"/>
                  <a:gd name="connsiteX2" fmla="*/ 1690661 w 1690661"/>
                  <a:gd name="connsiteY2" fmla="*/ 725517 h 784562"/>
                  <a:gd name="connsiteX3" fmla="*/ 604673 w 1690661"/>
                  <a:gd name="connsiteY3" fmla="*/ 730280 h 784562"/>
                  <a:gd name="connsiteX4" fmla="*/ 219048 w 1690661"/>
                  <a:gd name="connsiteY4" fmla="*/ 363086 h 784562"/>
                  <a:gd name="connsiteX5" fmla="*/ 138087 w 1690661"/>
                  <a:gd name="connsiteY5" fmla="*/ 186873 h 784562"/>
                  <a:gd name="connsiteX6" fmla="*/ 309398 w 1690661"/>
                  <a:gd name="connsiteY6" fmla="*/ 58286 h 784562"/>
                  <a:gd name="connsiteX0" fmla="*/ 313339 w 1694602"/>
                  <a:gd name="connsiteY0" fmla="*/ 58286 h 784562"/>
                  <a:gd name="connsiteX1" fmla="*/ 1656502 w 1694602"/>
                  <a:gd name="connsiteY1" fmla="*/ 110674 h 784562"/>
                  <a:gd name="connsiteX2" fmla="*/ 1694602 w 1694602"/>
                  <a:gd name="connsiteY2" fmla="*/ 725517 h 784562"/>
                  <a:gd name="connsiteX3" fmla="*/ 608614 w 1694602"/>
                  <a:gd name="connsiteY3" fmla="*/ 730280 h 784562"/>
                  <a:gd name="connsiteX4" fmla="*/ 222989 w 1694602"/>
                  <a:gd name="connsiteY4" fmla="*/ 363086 h 784562"/>
                  <a:gd name="connsiteX5" fmla="*/ 142028 w 1694602"/>
                  <a:gd name="connsiteY5" fmla="*/ 186873 h 784562"/>
                  <a:gd name="connsiteX6" fmla="*/ 313339 w 1694602"/>
                  <a:gd name="connsiteY6" fmla="*/ 58286 h 784562"/>
                  <a:gd name="connsiteX0" fmla="*/ 321486 w 1702749"/>
                  <a:gd name="connsiteY0" fmla="*/ 58286 h 784562"/>
                  <a:gd name="connsiteX1" fmla="*/ 1664649 w 1702749"/>
                  <a:gd name="connsiteY1" fmla="*/ 110674 h 784562"/>
                  <a:gd name="connsiteX2" fmla="*/ 1702749 w 1702749"/>
                  <a:gd name="connsiteY2" fmla="*/ 725517 h 784562"/>
                  <a:gd name="connsiteX3" fmla="*/ 616761 w 1702749"/>
                  <a:gd name="connsiteY3" fmla="*/ 730280 h 784562"/>
                  <a:gd name="connsiteX4" fmla="*/ 231136 w 1702749"/>
                  <a:gd name="connsiteY4" fmla="*/ 363086 h 784562"/>
                  <a:gd name="connsiteX5" fmla="*/ 150175 w 1702749"/>
                  <a:gd name="connsiteY5" fmla="*/ 186873 h 784562"/>
                  <a:gd name="connsiteX6" fmla="*/ 321486 w 1702749"/>
                  <a:gd name="connsiteY6" fmla="*/ 58286 h 784562"/>
                  <a:gd name="connsiteX0" fmla="*/ 321486 w 1702749"/>
                  <a:gd name="connsiteY0" fmla="*/ 58286 h 784562"/>
                  <a:gd name="connsiteX1" fmla="*/ 640713 w 1702749"/>
                  <a:gd name="connsiteY1" fmla="*/ 86861 h 784562"/>
                  <a:gd name="connsiteX2" fmla="*/ 1664649 w 1702749"/>
                  <a:gd name="connsiteY2" fmla="*/ 110674 h 784562"/>
                  <a:gd name="connsiteX3" fmla="*/ 1702749 w 1702749"/>
                  <a:gd name="connsiteY3" fmla="*/ 725517 h 784562"/>
                  <a:gd name="connsiteX4" fmla="*/ 616761 w 1702749"/>
                  <a:gd name="connsiteY4" fmla="*/ 730280 h 784562"/>
                  <a:gd name="connsiteX5" fmla="*/ 231136 w 1702749"/>
                  <a:gd name="connsiteY5" fmla="*/ 363086 h 784562"/>
                  <a:gd name="connsiteX6" fmla="*/ 150175 w 1702749"/>
                  <a:gd name="connsiteY6" fmla="*/ 186873 h 784562"/>
                  <a:gd name="connsiteX7" fmla="*/ 321486 w 1702749"/>
                  <a:gd name="connsiteY7" fmla="*/ 58286 h 784562"/>
                  <a:gd name="connsiteX0" fmla="*/ 321486 w 1702749"/>
                  <a:gd name="connsiteY0" fmla="*/ 328633 h 1054909"/>
                  <a:gd name="connsiteX1" fmla="*/ 640713 w 1702749"/>
                  <a:gd name="connsiteY1" fmla="*/ 357208 h 1054909"/>
                  <a:gd name="connsiteX2" fmla="*/ 845501 w 1702749"/>
                  <a:gd name="connsiteY2" fmla="*/ 20 h 1054909"/>
                  <a:gd name="connsiteX3" fmla="*/ 1664649 w 1702749"/>
                  <a:gd name="connsiteY3" fmla="*/ 381021 h 1054909"/>
                  <a:gd name="connsiteX4" fmla="*/ 1702749 w 1702749"/>
                  <a:gd name="connsiteY4" fmla="*/ 995864 h 1054909"/>
                  <a:gd name="connsiteX5" fmla="*/ 616761 w 1702749"/>
                  <a:gd name="connsiteY5" fmla="*/ 1000627 h 1054909"/>
                  <a:gd name="connsiteX6" fmla="*/ 231136 w 1702749"/>
                  <a:gd name="connsiteY6" fmla="*/ 633433 h 1054909"/>
                  <a:gd name="connsiteX7" fmla="*/ 150175 w 1702749"/>
                  <a:gd name="connsiteY7" fmla="*/ 457220 h 1054909"/>
                  <a:gd name="connsiteX8" fmla="*/ 321486 w 1702749"/>
                  <a:gd name="connsiteY8" fmla="*/ 328633 h 105490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664649 w 1702749"/>
                  <a:gd name="connsiteY4" fmla="*/ 427301 h 1101189"/>
                  <a:gd name="connsiteX5" fmla="*/ 1702749 w 1702749"/>
                  <a:gd name="connsiteY5" fmla="*/ 1042144 h 1101189"/>
                  <a:gd name="connsiteX6" fmla="*/ 616761 w 1702749"/>
                  <a:gd name="connsiteY6" fmla="*/ 1046907 h 1101189"/>
                  <a:gd name="connsiteX7" fmla="*/ 231136 w 1702749"/>
                  <a:gd name="connsiteY7" fmla="*/ 679713 h 1101189"/>
                  <a:gd name="connsiteX8" fmla="*/ 150175 w 1702749"/>
                  <a:gd name="connsiteY8" fmla="*/ 503500 h 1101189"/>
                  <a:gd name="connsiteX9" fmla="*/ 321486 w 1702749"/>
                  <a:gd name="connsiteY9" fmla="*/ 374913 h 110118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316988 w 1702749"/>
                  <a:gd name="connsiteY4" fmla="*/ 208226 h 1101189"/>
                  <a:gd name="connsiteX5" fmla="*/ 1664649 w 1702749"/>
                  <a:gd name="connsiteY5" fmla="*/ 427301 h 1101189"/>
                  <a:gd name="connsiteX6" fmla="*/ 1702749 w 1702749"/>
                  <a:gd name="connsiteY6" fmla="*/ 1042144 h 1101189"/>
                  <a:gd name="connsiteX7" fmla="*/ 616761 w 1702749"/>
                  <a:gd name="connsiteY7" fmla="*/ 1046907 h 1101189"/>
                  <a:gd name="connsiteX8" fmla="*/ 231136 w 1702749"/>
                  <a:gd name="connsiteY8" fmla="*/ 679713 h 1101189"/>
                  <a:gd name="connsiteX9" fmla="*/ 150175 w 1702749"/>
                  <a:gd name="connsiteY9" fmla="*/ 503500 h 1101189"/>
                  <a:gd name="connsiteX10" fmla="*/ 321486 w 1702749"/>
                  <a:gd name="connsiteY10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21687 w 2036126"/>
                  <a:gd name="connsiteY2" fmla="*/ 308239 h 1101189"/>
                  <a:gd name="connsiteX3" fmla="*/ 845501 w 2036126"/>
                  <a:gd name="connsiteY3" fmla="*/ 46300 h 1101189"/>
                  <a:gd name="connsiteX4" fmla="*/ 1255076 w 2036126"/>
                  <a:gd name="connsiteY4" fmla="*/ 12964 h 1101189"/>
                  <a:gd name="connsiteX5" fmla="*/ 1316988 w 2036126"/>
                  <a:gd name="connsiteY5" fmla="*/ 208226 h 1101189"/>
                  <a:gd name="connsiteX6" fmla="*/ 2036126 w 2036126"/>
                  <a:gd name="connsiteY6" fmla="*/ 313001 h 1101189"/>
                  <a:gd name="connsiteX7" fmla="*/ 1664649 w 2036126"/>
                  <a:gd name="connsiteY7" fmla="*/ 341576 h 1101189"/>
                  <a:gd name="connsiteX8" fmla="*/ 1807525 w 2036126"/>
                  <a:gd name="connsiteY8" fmla="*/ 432064 h 1101189"/>
                  <a:gd name="connsiteX9" fmla="*/ 1950400 w 2036126"/>
                  <a:gd name="connsiteY9" fmla="*/ 789251 h 1101189"/>
                  <a:gd name="connsiteX10" fmla="*/ 1702749 w 2036126"/>
                  <a:gd name="connsiteY10" fmla="*/ 1042144 h 1101189"/>
                  <a:gd name="connsiteX11" fmla="*/ 616761 w 2036126"/>
                  <a:gd name="connsiteY11" fmla="*/ 1046907 h 1101189"/>
                  <a:gd name="connsiteX12" fmla="*/ 231136 w 2036126"/>
                  <a:gd name="connsiteY12" fmla="*/ 679713 h 1101189"/>
                  <a:gd name="connsiteX13" fmla="*/ 150175 w 2036126"/>
                  <a:gd name="connsiteY13" fmla="*/ 503500 h 1101189"/>
                  <a:gd name="connsiteX14" fmla="*/ 321486 w 2036126"/>
                  <a:gd name="connsiteY14" fmla="*/ 374913 h 1101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36126" h="1101189">
                    <a:moveTo>
                      <a:pt x="321486" y="374913"/>
                    </a:moveTo>
                    <a:cubicBezTo>
                      <a:pt x="429483" y="381263"/>
                      <a:pt x="532716" y="397138"/>
                      <a:pt x="640713" y="403488"/>
                    </a:cubicBezTo>
                    <a:cubicBezTo>
                      <a:pt x="708205" y="386819"/>
                      <a:pt x="787556" y="367770"/>
                      <a:pt x="821687" y="308239"/>
                    </a:cubicBezTo>
                    <a:cubicBezTo>
                      <a:pt x="855818" y="248708"/>
                      <a:pt x="757395" y="89956"/>
                      <a:pt x="845501" y="46300"/>
                    </a:cubicBezTo>
                    <a:cubicBezTo>
                      <a:pt x="967738" y="101863"/>
                      <a:pt x="1132839" y="-42599"/>
                      <a:pt x="1255076" y="12964"/>
                    </a:cubicBezTo>
                    <a:cubicBezTo>
                      <a:pt x="1310638" y="70114"/>
                      <a:pt x="1261426" y="151076"/>
                      <a:pt x="1316988" y="208226"/>
                    </a:cubicBezTo>
                    <a:cubicBezTo>
                      <a:pt x="1367788" y="241564"/>
                      <a:pt x="1694813" y="-10849"/>
                      <a:pt x="2036126" y="313001"/>
                    </a:cubicBezTo>
                    <a:lnTo>
                      <a:pt x="1664649" y="341576"/>
                    </a:lnTo>
                    <a:cubicBezTo>
                      <a:pt x="1667824" y="376501"/>
                      <a:pt x="1804350" y="397139"/>
                      <a:pt x="1807525" y="432064"/>
                    </a:cubicBezTo>
                    <a:cubicBezTo>
                      <a:pt x="1731325" y="589226"/>
                      <a:pt x="1964688" y="689239"/>
                      <a:pt x="1950400" y="789251"/>
                    </a:cubicBezTo>
                    <a:cubicBezTo>
                      <a:pt x="1867850" y="873549"/>
                      <a:pt x="1737674" y="914983"/>
                      <a:pt x="1702749" y="1042144"/>
                    </a:cubicBezTo>
                    <a:cubicBezTo>
                      <a:pt x="1207403" y="1229470"/>
                      <a:pt x="773969" y="897681"/>
                      <a:pt x="616761" y="1046907"/>
                    </a:cubicBezTo>
                    <a:cubicBezTo>
                      <a:pt x="588232" y="905459"/>
                      <a:pt x="259665" y="821161"/>
                      <a:pt x="231136" y="679713"/>
                    </a:cubicBezTo>
                    <a:cubicBezTo>
                      <a:pt x="237486" y="770200"/>
                      <a:pt x="-232412" y="727338"/>
                      <a:pt x="150175" y="503500"/>
                    </a:cubicBezTo>
                    <a:cubicBezTo>
                      <a:pt x="207279" y="460638"/>
                      <a:pt x="-292831" y="203463"/>
                      <a:pt x="321486" y="374913"/>
                    </a:cubicBezTo>
                    <a:close/>
                  </a:path>
                </a:pathLst>
              </a:custGeom>
              <a:solidFill>
                <a:srgbClr val="D97F4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86D63BBE-5C51-492C-84B6-0D0ABBC182F0}"/>
                  </a:ext>
                </a:extLst>
              </p:cNvPr>
              <p:cNvSpPr/>
              <p:nvPr/>
            </p:nvSpPr>
            <p:spPr>
              <a:xfrm rot="11119265">
                <a:off x="8238557" y="3835384"/>
                <a:ext cx="1217795" cy="656899"/>
              </a:xfrm>
              <a:prstGeom prst="ellipse">
                <a:avLst/>
              </a:prstGeom>
              <a:solidFill>
                <a:srgbClr val="BE4B4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2977E725-2E18-4810-8539-102D1B0D710A}"/>
                  </a:ext>
                </a:extLst>
              </p:cNvPr>
              <p:cNvGrpSpPr/>
              <p:nvPr/>
            </p:nvGrpSpPr>
            <p:grpSpPr>
              <a:xfrm rot="2975284" flipH="1">
                <a:off x="7609100" y="3684331"/>
                <a:ext cx="540354" cy="394898"/>
                <a:chOff x="4812155" y="4565544"/>
                <a:chExt cx="830683" cy="607074"/>
              </a:xfrm>
            </p:grpSpPr>
            <p:sp>
              <p:nvSpPr>
                <p:cNvPr id="290" name="Rectangle 5">
                  <a:extLst>
                    <a:ext uri="{FF2B5EF4-FFF2-40B4-BE49-F238E27FC236}">
                      <a16:creationId xmlns:a16="http://schemas.microsoft.com/office/drawing/2014/main" id="{BFBFB0E5-C9CD-45FD-B3F1-911499E04C0F}"/>
                    </a:ext>
                  </a:extLst>
                </p:cNvPr>
                <p:cNvSpPr/>
                <p:nvPr/>
              </p:nvSpPr>
              <p:spPr>
                <a:xfrm rot="339536">
                  <a:off x="4812155" y="4565544"/>
                  <a:ext cx="830683" cy="496735"/>
                </a:xfrm>
                <a:custGeom>
                  <a:avLst/>
                  <a:gdLst>
                    <a:gd name="connsiteX0" fmla="*/ 0 w 249685"/>
                    <a:gd name="connsiteY0" fmla="*/ 0 h 45719"/>
                    <a:gd name="connsiteX1" fmla="*/ 249685 w 249685"/>
                    <a:gd name="connsiteY1" fmla="*/ 0 h 45719"/>
                    <a:gd name="connsiteX2" fmla="*/ 249685 w 249685"/>
                    <a:gd name="connsiteY2" fmla="*/ 45719 h 45719"/>
                    <a:gd name="connsiteX3" fmla="*/ 0 w 249685"/>
                    <a:gd name="connsiteY3" fmla="*/ 45719 h 45719"/>
                    <a:gd name="connsiteX4" fmla="*/ 0 w 249685"/>
                    <a:gd name="connsiteY4" fmla="*/ 0 h 45719"/>
                    <a:gd name="connsiteX0" fmla="*/ 18133 w 267818"/>
                    <a:gd name="connsiteY0" fmla="*/ 0 h 184709"/>
                    <a:gd name="connsiteX1" fmla="*/ 267818 w 267818"/>
                    <a:gd name="connsiteY1" fmla="*/ 0 h 184709"/>
                    <a:gd name="connsiteX2" fmla="*/ 267818 w 267818"/>
                    <a:gd name="connsiteY2" fmla="*/ 45719 h 184709"/>
                    <a:gd name="connsiteX3" fmla="*/ 0 w 267818"/>
                    <a:gd name="connsiteY3" fmla="*/ 184709 h 184709"/>
                    <a:gd name="connsiteX4" fmla="*/ 18133 w 267818"/>
                    <a:gd name="connsiteY4" fmla="*/ 0 h 184709"/>
                    <a:gd name="connsiteX0" fmla="*/ 18133 w 277779"/>
                    <a:gd name="connsiteY0" fmla="*/ 0 h 210641"/>
                    <a:gd name="connsiteX1" fmla="*/ 267818 w 277779"/>
                    <a:gd name="connsiteY1" fmla="*/ 0 h 210641"/>
                    <a:gd name="connsiteX2" fmla="*/ 277779 w 277779"/>
                    <a:gd name="connsiteY2" fmla="*/ 210641 h 210641"/>
                    <a:gd name="connsiteX3" fmla="*/ 0 w 277779"/>
                    <a:gd name="connsiteY3" fmla="*/ 184709 h 210641"/>
                    <a:gd name="connsiteX4" fmla="*/ 18133 w 277779"/>
                    <a:gd name="connsiteY4" fmla="*/ 0 h 210641"/>
                    <a:gd name="connsiteX0" fmla="*/ 18133 w 485464"/>
                    <a:gd name="connsiteY0" fmla="*/ 0 h 219400"/>
                    <a:gd name="connsiteX1" fmla="*/ 267818 w 485464"/>
                    <a:gd name="connsiteY1" fmla="*/ 0 h 219400"/>
                    <a:gd name="connsiteX2" fmla="*/ 277779 w 485464"/>
                    <a:gd name="connsiteY2" fmla="*/ 210641 h 219400"/>
                    <a:gd name="connsiteX3" fmla="*/ 0 w 485464"/>
                    <a:gd name="connsiteY3" fmla="*/ 184709 h 219400"/>
                    <a:gd name="connsiteX4" fmla="*/ 18133 w 485464"/>
                    <a:gd name="connsiteY4" fmla="*/ 0 h 219400"/>
                    <a:gd name="connsiteX0" fmla="*/ 18133 w 480765"/>
                    <a:gd name="connsiteY0" fmla="*/ 93847 h 310729"/>
                    <a:gd name="connsiteX1" fmla="*/ 248947 w 480765"/>
                    <a:gd name="connsiteY1" fmla="*/ 0 h 310729"/>
                    <a:gd name="connsiteX2" fmla="*/ 277779 w 480765"/>
                    <a:gd name="connsiteY2" fmla="*/ 304488 h 310729"/>
                    <a:gd name="connsiteX3" fmla="*/ 0 w 480765"/>
                    <a:gd name="connsiteY3" fmla="*/ 278556 h 310729"/>
                    <a:gd name="connsiteX4" fmla="*/ 18133 w 480765"/>
                    <a:gd name="connsiteY4" fmla="*/ 93847 h 310729"/>
                    <a:gd name="connsiteX0" fmla="*/ 18133 w 617529"/>
                    <a:gd name="connsiteY0" fmla="*/ 93847 h 310157"/>
                    <a:gd name="connsiteX1" fmla="*/ 248947 w 617529"/>
                    <a:gd name="connsiteY1" fmla="*/ 0 h 310157"/>
                    <a:gd name="connsiteX2" fmla="*/ 277779 w 617529"/>
                    <a:gd name="connsiteY2" fmla="*/ 304488 h 310157"/>
                    <a:gd name="connsiteX3" fmla="*/ 0 w 617529"/>
                    <a:gd name="connsiteY3" fmla="*/ 278556 h 310157"/>
                    <a:gd name="connsiteX4" fmla="*/ 18133 w 617529"/>
                    <a:gd name="connsiteY4" fmla="*/ 93847 h 310157"/>
                    <a:gd name="connsiteX0" fmla="*/ 18133 w 506189"/>
                    <a:gd name="connsiteY0" fmla="*/ 93847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4" fmla="*/ 18133 w 506189"/>
                    <a:gd name="connsiteY4" fmla="*/ 93847 h 409581"/>
                    <a:gd name="connsiteX0" fmla="*/ 0 w 506189"/>
                    <a:gd name="connsiteY0" fmla="*/ 278556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0" fmla="*/ 62221 w 568410"/>
                    <a:gd name="connsiteY0" fmla="*/ 295940 h 426965"/>
                    <a:gd name="connsiteX1" fmla="*/ 311168 w 568410"/>
                    <a:gd name="connsiteY1" fmla="*/ 17384 h 426965"/>
                    <a:gd name="connsiteX2" fmla="*/ 340000 w 568410"/>
                    <a:gd name="connsiteY2" fmla="*/ 321872 h 426965"/>
                    <a:gd name="connsiteX3" fmla="*/ 62221 w 568410"/>
                    <a:gd name="connsiteY3" fmla="*/ 295940 h 426965"/>
                    <a:gd name="connsiteX0" fmla="*/ 224298 w 730487"/>
                    <a:gd name="connsiteY0" fmla="*/ 291873 h 422898"/>
                    <a:gd name="connsiteX1" fmla="*/ 473245 w 730487"/>
                    <a:gd name="connsiteY1" fmla="*/ 13317 h 422898"/>
                    <a:gd name="connsiteX2" fmla="*/ 502077 w 730487"/>
                    <a:gd name="connsiteY2" fmla="*/ 317805 h 422898"/>
                    <a:gd name="connsiteX3" fmla="*/ 224298 w 730487"/>
                    <a:gd name="connsiteY3" fmla="*/ 291873 h 422898"/>
                    <a:gd name="connsiteX0" fmla="*/ 215716 w 721905"/>
                    <a:gd name="connsiteY0" fmla="*/ 288712 h 419737"/>
                    <a:gd name="connsiteX1" fmla="*/ 464663 w 721905"/>
                    <a:gd name="connsiteY1" fmla="*/ 10156 h 419737"/>
                    <a:gd name="connsiteX2" fmla="*/ 493495 w 721905"/>
                    <a:gd name="connsiteY2" fmla="*/ 314644 h 419737"/>
                    <a:gd name="connsiteX3" fmla="*/ 215716 w 721905"/>
                    <a:gd name="connsiteY3" fmla="*/ 288712 h 419737"/>
                    <a:gd name="connsiteX0" fmla="*/ 212948 w 719137"/>
                    <a:gd name="connsiteY0" fmla="*/ 288153 h 419178"/>
                    <a:gd name="connsiteX1" fmla="*/ 461895 w 719137"/>
                    <a:gd name="connsiteY1" fmla="*/ 9597 h 419178"/>
                    <a:gd name="connsiteX2" fmla="*/ 490727 w 719137"/>
                    <a:gd name="connsiteY2" fmla="*/ 314085 h 419178"/>
                    <a:gd name="connsiteX3" fmla="*/ 212948 w 719137"/>
                    <a:gd name="connsiteY3" fmla="*/ 288153 h 419178"/>
                    <a:gd name="connsiteX0" fmla="*/ 212948 w 820321"/>
                    <a:gd name="connsiteY0" fmla="*/ 288153 h 422764"/>
                    <a:gd name="connsiteX1" fmla="*/ 461895 w 820321"/>
                    <a:gd name="connsiteY1" fmla="*/ 9597 h 422764"/>
                    <a:gd name="connsiteX2" fmla="*/ 490727 w 820321"/>
                    <a:gd name="connsiteY2" fmla="*/ 314085 h 422764"/>
                    <a:gd name="connsiteX3" fmla="*/ 212948 w 820321"/>
                    <a:gd name="connsiteY3" fmla="*/ 288153 h 422764"/>
                    <a:gd name="connsiteX0" fmla="*/ 234401 w 841774"/>
                    <a:gd name="connsiteY0" fmla="*/ 299510 h 434121"/>
                    <a:gd name="connsiteX1" fmla="*/ 483348 w 841774"/>
                    <a:gd name="connsiteY1" fmla="*/ 20954 h 434121"/>
                    <a:gd name="connsiteX2" fmla="*/ 512180 w 841774"/>
                    <a:gd name="connsiteY2" fmla="*/ 325442 h 434121"/>
                    <a:gd name="connsiteX3" fmla="*/ 234401 w 841774"/>
                    <a:gd name="connsiteY3" fmla="*/ 299510 h 434121"/>
                    <a:gd name="connsiteX0" fmla="*/ 241713 w 832320"/>
                    <a:gd name="connsiteY0" fmla="*/ 276270 h 434877"/>
                    <a:gd name="connsiteX1" fmla="*/ 473894 w 832320"/>
                    <a:gd name="connsiteY1" fmla="*/ 21710 h 434877"/>
                    <a:gd name="connsiteX2" fmla="*/ 502726 w 832320"/>
                    <a:gd name="connsiteY2" fmla="*/ 326198 h 434877"/>
                    <a:gd name="connsiteX3" fmla="*/ 241713 w 832320"/>
                    <a:gd name="connsiteY3" fmla="*/ 276270 h 434877"/>
                    <a:gd name="connsiteX0" fmla="*/ 244925 w 830683"/>
                    <a:gd name="connsiteY0" fmla="*/ 346831 h 496734"/>
                    <a:gd name="connsiteX1" fmla="*/ 469902 w 830683"/>
                    <a:gd name="connsiteY1" fmla="*/ 19573 h 496734"/>
                    <a:gd name="connsiteX2" fmla="*/ 505938 w 830683"/>
                    <a:gd name="connsiteY2" fmla="*/ 396759 h 496734"/>
                    <a:gd name="connsiteX3" fmla="*/ 244925 w 830683"/>
                    <a:gd name="connsiteY3" fmla="*/ 346831 h 49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0683" h="496734">
                      <a:moveTo>
                        <a:pt x="244925" y="346831"/>
                      </a:moveTo>
                      <a:cubicBezTo>
                        <a:pt x="-68203" y="538901"/>
                        <a:pt x="-165737" y="-119962"/>
                        <a:pt x="469902" y="19573"/>
                      </a:cubicBezTo>
                      <a:cubicBezTo>
                        <a:pt x="1174892" y="87260"/>
                        <a:pt x="655466" y="742124"/>
                        <a:pt x="505938" y="396759"/>
                      </a:cubicBezTo>
                      <a:lnTo>
                        <a:pt x="244925" y="346831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ectangle 7">
                  <a:extLst>
                    <a:ext uri="{FF2B5EF4-FFF2-40B4-BE49-F238E27FC236}">
                      <a16:creationId xmlns:a16="http://schemas.microsoft.com/office/drawing/2014/main" id="{66056759-5222-4C3C-BF35-2A6641F45ACF}"/>
                    </a:ext>
                  </a:extLst>
                </p:cNvPr>
                <p:cNvSpPr/>
                <p:nvPr/>
              </p:nvSpPr>
              <p:spPr>
                <a:xfrm rot="2218974">
                  <a:off x="4936158" y="4756042"/>
                  <a:ext cx="382551" cy="416576"/>
                </a:xfrm>
                <a:custGeom>
                  <a:avLst/>
                  <a:gdLst>
                    <a:gd name="connsiteX0" fmla="*/ 0 w 345134"/>
                    <a:gd name="connsiteY0" fmla="*/ 0 h 247650"/>
                    <a:gd name="connsiteX1" fmla="*/ 345134 w 345134"/>
                    <a:gd name="connsiteY1" fmla="*/ 0 h 247650"/>
                    <a:gd name="connsiteX2" fmla="*/ 345134 w 345134"/>
                    <a:gd name="connsiteY2" fmla="*/ 247650 h 247650"/>
                    <a:gd name="connsiteX3" fmla="*/ 0 w 345134"/>
                    <a:gd name="connsiteY3" fmla="*/ 247650 h 247650"/>
                    <a:gd name="connsiteX4" fmla="*/ 0 w 345134"/>
                    <a:gd name="connsiteY4" fmla="*/ 0 h 247650"/>
                    <a:gd name="connsiteX0" fmla="*/ 0 w 345134"/>
                    <a:gd name="connsiteY0" fmla="*/ 0 h 327025"/>
                    <a:gd name="connsiteX1" fmla="*/ 345134 w 345134"/>
                    <a:gd name="connsiteY1" fmla="*/ 0 h 327025"/>
                    <a:gd name="connsiteX2" fmla="*/ 345134 w 345134"/>
                    <a:gd name="connsiteY2" fmla="*/ 247650 h 327025"/>
                    <a:gd name="connsiteX3" fmla="*/ 156 w 345134"/>
                    <a:gd name="connsiteY3" fmla="*/ 327025 h 327025"/>
                    <a:gd name="connsiteX4" fmla="*/ 0 w 345134"/>
                    <a:gd name="connsiteY4" fmla="*/ 0 h 327025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056" h="416576">
                      <a:moveTo>
                        <a:pt x="39171" y="67883"/>
                      </a:moveTo>
                      <a:lnTo>
                        <a:pt x="353056" y="0"/>
                      </a:lnTo>
                      <a:cubicBezTo>
                        <a:pt x="222721" y="260598"/>
                        <a:pt x="346512" y="281318"/>
                        <a:pt x="344978" y="337201"/>
                      </a:cubicBezTo>
                      <a:lnTo>
                        <a:pt x="0" y="416576"/>
                      </a:lnTo>
                      <a:cubicBezTo>
                        <a:pt x="16940" y="337167"/>
                        <a:pt x="155960" y="282933"/>
                        <a:pt x="39171" y="67883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Rectangle 7">
                  <a:extLst>
                    <a:ext uri="{FF2B5EF4-FFF2-40B4-BE49-F238E27FC236}">
                      <a16:creationId xmlns:a16="http://schemas.microsoft.com/office/drawing/2014/main" id="{F3F312E5-963A-495E-84B1-F70270B21B9A}"/>
                    </a:ext>
                  </a:extLst>
                </p:cNvPr>
                <p:cNvSpPr/>
                <p:nvPr/>
              </p:nvSpPr>
              <p:spPr>
                <a:xfrm rot="1565570">
                  <a:off x="5060364" y="4728958"/>
                  <a:ext cx="382551" cy="16890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6" name="Rectangle 12">
                <a:extLst>
                  <a:ext uri="{FF2B5EF4-FFF2-40B4-BE49-F238E27FC236}">
                    <a16:creationId xmlns:a16="http://schemas.microsoft.com/office/drawing/2014/main" id="{2A895222-ADB8-4CE5-A53B-DAB21E9DC94C}"/>
                  </a:ext>
                </a:extLst>
              </p:cNvPr>
              <p:cNvSpPr/>
              <p:nvPr/>
            </p:nvSpPr>
            <p:spPr>
              <a:xfrm rot="10467436">
                <a:off x="7468450" y="3553783"/>
                <a:ext cx="640596" cy="139838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B26CC002-97FF-45AD-BDFF-2C3F0830934C}"/>
                  </a:ext>
                </a:extLst>
              </p:cNvPr>
              <p:cNvSpPr/>
              <p:nvPr/>
            </p:nvSpPr>
            <p:spPr>
              <a:xfrm rot="10159132">
                <a:off x="8743232" y="4587951"/>
                <a:ext cx="513089" cy="190208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9530C6DC-CE03-4D52-AE16-9D9C7DAF02EA}"/>
                  </a:ext>
                </a:extLst>
              </p:cNvPr>
              <p:cNvSpPr/>
              <p:nvPr/>
            </p:nvSpPr>
            <p:spPr>
              <a:xfrm rot="868981">
                <a:off x="7732072" y="2651213"/>
                <a:ext cx="1282830" cy="647691"/>
              </a:xfrm>
              <a:custGeom>
                <a:avLst/>
                <a:gdLst>
                  <a:gd name="connsiteX0" fmla="*/ 0 w 1176476"/>
                  <a:gd name="connsiteY0" fmla="*/ 0 h 514831"/>
                  <a:gd name="connsiteX1" fmla="*/ 1176476 w 1176476"/>
                  <a:gd name="connsiteY1" fmla="*/ 0 h 514831"/>
                  <a:gd name="connsiteX2" fmla="*/ 1176476 w 1176476"/>
                  <a:gd name="connsiteY2" fmla="*/ 514831 h 514831"/>
                  <a:gd name="connsiteX3" fmla="*/ 0 w 1176476"/>
                  <a:gd name="connsiteY3" fmla="*/ 514831 h 514831"/>
                  <a:gd name="connsiteX4" fmla="*/ 0 w 1176476"/>
                  <a:gd name="connsiteY4" fmla="*/ 0 h 514831"/>
                  <a:gd name="connsiteX0" fmla="*/ 0 w 1176476"/>
                  <a:gd name="connsiteY0" fmla="*/ 0 h 619606"/>
                  <a:gd name="connsiteX1" fmla="*/ 1176476 w 1176476"/>
                  <a:gd name="connsiteY1" fmla="*/ 0 h 619606"/>
                  <a:gd name="connsiteX2" fmla="*/ 1176476 w 1176476"/>
                  <a:gd name="connsiteY2" fmla="*/ 514831 h 619606"/>
                  <a:gd name="connsiteX3" fmla="*/ 128588 w 1176476"/>
                  <a:gd name="connsiteY3" fmla="*/ 619606 h 619606"/>
                  <a:gd name="connsiteX4" fmla="*/ 0 w 1176476"/>
                  <a:gd name="connsiteY4" fmla="*/ 0 h 619606"/>
                  <a:gd name="connsiteX0" fmla="*/ 0 w 1214576"/>
                  <a:gd name="connsiteY0" fmla="*/ 0 h 619606"/>
                  <a:gd name="connsiteX1" fmla="*/ 1176476 w 1214576"/>
                  <a:gd name="connsiteY1" fmla="*/ 0 h 619606"/>
                  <a:gd name="connsiteX2" fmla="*/ 1214576 w 1214576"/>
                  <a:gd name="connsiteY2" fmla="*/ 614843 h 619606"/>
                  <a:gd name="connsiteX3" fmla="*/ 128588 w 1214576"/>
                  <a:gd name="connsiteY3" fmla="*/ 619606 h 619606"/>
                  <a:gd name="connsiteX4" fmla="*/ 0 w 1214576"/>
                  <a:gd name="connsiteY4" fmla="*/ 0 h 619606"/>
                  <a:gd name="connsiteX0" fmla="*/ 0 w 1214576"/>
                  <a:gd name="connsiteY0" fmla="*/ 0 h 660900"/>
                  <a:gd name="connsiteX1" fmla="*/ 1176476 w 1214576"/>
                  <a:gd name="connsiteY1" fmla="*/ 0 h 660900"/>
                  <a:gd name="connsiteX2" fmla="*/ 1214576 w 1214576"/>
                  <a:gd name="connsiteY2" fmla="*/ 614843 h 660900"/>
                  <a:gd name="connsiteX3" fmla="*/ 128588 w 1214576"/>
                  <a:gd name="connsiteY3" fmla="*/ 619606 h 660900"/>
                  <a:gd name="connsiteX4" fmla="*/ 0 w 1214576"/>
                  <a:gd name="connsiteY4" fmla="*/ 0 h 660900"/>
                  <a:gd name="connsiteX0" fmla="*/ 0 w 1214576"/>
                  <a:gd name="connsiteY0" fmla="*/ 0 h 635268"/>
                  <a:gd name="connsiteX1" fmla="*/ 1176476 w 1214576"/>
                  <a:gd name="connsiteY1" fmla="*/ 0 h 635268"/>
                  <a:gd name="connsiteX2" fmla="*/ 1214576 w 1214576"/>
                  <a:gd name="connsiteY2" fmla="*/ 614843 h 635268"/>
                  <a:gd name="connsiteX3" fmla="*/ 128588 w 1214576"/>
                  <a:gd name="connsiteY3" fmla="*/ 619606 h 635268"/>
                  <a:gd name="connsiteX4" fmla="*/ 0 w 1214576"/>
                  <a:gd name="connsiteY4" fmla="*/ 0 h 635268"/>
                  <a:gd name="connsiteX0" fmla="*/ 0 w 1214576"/>
                  <a:gd name="connsiteY0" fmla="*/ 0 h 640248"/>
                  <a:gd name="connsiteX1" fmla="*/ 1176476 w 1214576"/>
                  <a:gd name="connsiteY1" fmla="*/ 0 h 640248"/>
                  <a:gd name="connsiteX2" fmla="*/ 1214576 w 1214576"/>
                  <a:gd name="connsiteY2" fmla="*/ 614843 h 640248"/>
                  <a:gd name="connsiteX3" fmla="*/ 128588 w 1214576"/>
                  <a:gd name="connsiteY3" fmla="*/ 619606 h 640248"/>
                  <a:gd name="connsiteX4" fmla="*/ 0 w 1214576"/>
                  <a:gd name="connsiteY4" fmla="*/ 0 h 640248"/>
                  <a:gd name="connsiteX0" fmla="*/ 0 w 1214576"/>
                  <a:gd name="connsiteY0" fmla="*/ 0 h 673888"/>
                  <a:gd name="connsiteX1" fmla="*/ 1176476 w 1214576"/>
                  <a:gd name="connsiteY1" fmla="*/ 0 h 673888"/>
                  <a:gd name="connsiteX2" fmla="*/ 1214576 w 1214576"/>
                  <a:gd name="connsiteY2" fmla="*/ 614843 h 673888"/>
                  <a:gd name="connsiteX3" fmla="*/ 128588 w 1214576"/>
                  <a:gd name="connsiteY3" fmla="*/ 619606 h 673888"/>
                  <a:gd name="connsiteX4" fmla="*/ 0 w 1214576"/>
                  <a:gd name="connsiteY4" fmla="*/ 0 h 673888"/>
                  <a:gd name="connsiteX0" fmla="*/ 257037 w 1471613"/>
                  <a:gd name="connsiteY0" fmla="*/ 0 h 673888"/>
                  <a:gd name="connsiteX1" fmla="*/ 1433513 w 1471613"/>
                  <a:gd name="connsiteY1" fmla="*/ 0 h 673888"/>
                  <a:gd name="connsiteX2" fmla="*/ 1471613 w 1471613"/>
                  <a:gd name="connsiteY2" fmla="*/ 614843 h 673888"/>
                  <a:gd name="connsiteX3" fmla="*/ 385625 w 1471613"/>
                  <a:gd name="connsiteY3" fmla="*/ 619606 h 673888"/>
                  <a:gd name="connsiteX4" fmla="*/ 0 w 1471613"/>
                  <a:gd name="connsiteY4" fmla="*/ 252412 h 673888"/>
                  <a:gd name="connsiteX5" fmla="*/ 257037 w 1471613"/>
                  <a:gd name="connsiteY5" fmla="*/ 0 h 673888"/>
                  <a:gd name="connsiteX0" fmla="*/ 347805 w 1562381"/>
                  <a:gd name="connsiteY0" fmla="*/ 0 h 673888"/>
                  <a:gd name="connsiteX1" fmla="*/ 1524281 w 1562381"/>
                  <a:gd name="connsiteY1" fmla="*/ 0 h 673888"/>
                  <a:gd name="connsiteX2" fmla="*/ 1562381 w 1562381"/>
                  <a:gd name="connsiteY2" fmla="*/ 614843 h 673888"/>
                  <a:gd name="connsiteX3" fmla="*/ 476393 w 1562381"/>
                  <a:gd name="connsiteY3" fmla="*/ 619606 h 673888"/>
                  <a:gd name="connsiteX4" fmla="*/ 90768 w 1562381"/>
                  <a:gd name="connsiteY4" fmla="*/ 252412 h 673888"/>
                  <a:gd name="connsiteX5" fmla="*/ 9807 w 1562381"/>
                  <a:gd name="connsiteY5" fmla="*/ 76199 h 673888"/>
                  <a:gd name="connsiteX6" fmla="*/ 347805 w 1562381"/>
                  <a:gd name="connsiteY6" fmla="*/ 0 h 673888"/>
                  <a:gd name="connsiteX0" fmla="*/ 181118 w 1562381"/>
                  <a:gd name="connsiteY0" fmla="*/ 0 h 726276"/>
                  <a:gd name="connsiteX1" fmla="*/ 1524281 w 1562381"/>
                  <a:gd name="connsiteY1" fmla="*/ 52388 h 726276"/>
                  <a:gd name="connsiteX2" fmla="*/ 1562381 w 1562381"/>
                  <a:gd name="connsiteY2" fmla="*/ 667231 h 726276"/>
                  <a:gd name="connsiteX3" fmla="*/ 476393 w 1562381"/>
                  <a:gd name="connsiteY3" fmla="*/ 671994 h 726276"/>
                  <a:gd name="connsiteX4" fmla="*/ 90768 w 1562381"/>
                  <a:gd name="connsiteY4" fmla="*/ 304800 h 726276"/>
                  <a:gd name="connsiteX5" fmla="*/ 9807 w 1562381"/>
                  <a:gd name="connsiteY5" fmla="*/ 128587 h 726276"/>
                  <a:gd name="connsiteX6" fmla="*/ 181118 w 1562381"/>
                  <a:gd name="connsiteY6" fmla="*/ 0 h 726276"/>
                  <a:gd name="connsiteX0" fmla="*/ 309398 w 1690661"/>
                  <a:gd name="connsiteY0" fmla="*/ 58286 h 784562"/>
                  <a:gd name="connsiteX1" fmla="*/ 1652561 w 1690661"/>
                  <a:gd name="connsiteY1" fmla="*/ 110674 h 784562"/>
                  <a:gd name="connsiteX2" fmla="*/ 1690661 w 1690661"/>
                  <a:gd name="connsiteY2" fmla="*/ 725517 h 784562"/>
                  <a:gd name="connsiteX3" fmla="*/ 604673 w 1690661"/>
                  <a:gd name="connsiteY3" fmla="*/ 730280 h 784562"/>
                  <a:gd name="connsiteX4" fmla="*/ 219048 w 1690661"/>
                  <a:gd name="connsiteY4" fmla="*/ 363086 h 784562"/>
                  <a:gd name="connsiteX5" fmla="*/ 138087 w 1690661"/>
                  <a:gd name="connsiteY5" fmla="*/ 186873 h 784562"/>
                  <a:gd name="connsiteX6" fmla="*/ 309398 w 1690661"/>
                  <a:gd name="connsiteY6" fmla="*/ 58286 h 784562"/>
                  <a:gd name="connsiteX0" fmla="*/ 313339 w 1694602"/>
                  <a:gd name="connsiteY0" fmla="*/ 58286 h 784562"/>
                  <a:gd name="connsiteX1" fmla="*/ 1656502 w 1694602"/>
                  <a:gd name="connsiteY1" fmla="*/ 110674 h 784562"/>
                  <a:gd name="connsiteX2" fmla="*/ 1694602 w 1694602"/>
                  <a:gd name="connsiteY2" fmla="*/ 725517 h 784562"/>
                  <a:gd name="connsiteX3" fmla="*/ 608614 w 1694602"/>
                  <a:gd name="connsiteY3" fmla="*/ 730280 h 784562"/>
                  <a:gd name="connsiteX4" fmla="*/ 222989 w 1694602"/>
                  <a:gd name="connsiteY4" fmla="*/ 363086 h 784562"/>
                  <a:gd name="connsiteX5" fmla="*/ 142028 w 1694602"/>
                  <a:gd name="connsiteY5" fmla="*/ 186873 h 784562"/>
                  <a:gd name="connsiteX6" fmla="*/ 313339 w 1694602"/>
                  <a:gd name="connsiteY6" fmla="*/ 58286 h 784562"/>
                  <a:gd name="connsiteX0" fmla="*/ 321486 w 1702749"/>
                  <a:gd name="connsiteY0" fmla="*/ 58286 h 784562"/>
                  <a:gd name="connsiteX1" fmla="*/ 1664649 w 1702749"/>
                  <a:gd name="connsiteY1" fmla="*/ 110674 h 784562"/>
                  <a:gd name="connsiteX2" fmla="*/ 1702749 w 1702749"/>
                  <a:gd name="connsiteY2" fmla="*/ 725517 h 784562"/>
                  <a:gd name="connsiteX3" fmla="*/ 616761 w 1702749"/>
                  <a:gd name="connsiteY3" fmla="*/ 730280 h 784562"/>
                  <a:gd name="connsiteX4" fmla="*/ 231136 w 1702749"/>
                  <a:gd name="connsiteY4" fmla="*/ 363086 h 784562"/>
                  <a:gd name="connsiteX5" fmla="*/ 150175 w 1702749"/>
                  <a:gd name="connsiteY5" fmla="*/ 186873 h 784562"/>
                  <a:gd name="connsiteX6" fmla="*/ 321486 w 1702749"/>
                  <a:gd name="connsiteY6" fmla="*/ 58286 h 784562"/>
                  <a:gd name="connsiteX0" fmla="*/ 321486 w 1702749"/>
                  <a:gd name="connsiteY0" fmla="*/ 58286 h 784562"/>
                  <a:gd name="connsiteX1" fmla="*/ 640713 w 1702749"/>
                  <a:gd name="connsiteY1" fmla="*/ 86861 h 784562"/>
                  <a:gd name="connsiteX2" fmla="*/ 1664649 w 1702749"/>
                  <a:gd name="connsiteY2" fmla="*/ 110674 h 784562"/>
                  <a:gd name="connsiteX3" fmla="*/ 1702749 w 1702749"/>
                  <a:gd name="connsiteY3" fmla="*/ 725517 h 784562"/>
                  <a:gd name="connsiteX4" fmla="*/ 616761 w 1702749"/>
                  <a:gd name="connsiteY4" fmla="*/ 730280 h 784562"/>
                  <a:gd name="connsiteX5" fmla="*/ 231136 w 1702749"/>
                  <a:gd name="connsiteY5" fmla="*/ 363086 h 784562"/>
                  <a:gd name="connsiteX6" fmla="*/ 150175 w 1702749"/>
                  <a:gd name="connsiteY6" fmla="*/ 186873 h 784562"/>
                  <a:gd name="connsiteX7" fmla="*/ 321486 w 1702749"/>
                  <a:gd name="connsiteY7" fmla="*/ 58286 h 784562"/>
                  <a:gd name="connsiteX0" fmla="*/ 321486 w 1702749"/>
                  <a:gd name="connsiteY0" fmla="*/ 328633 h 1054909"/>
                  <a:gd name="connsiteX1" fmla="*/ 640713 w 1702749"/>
                  <a:gd name="connsiteY1" fmla="*/ 357208 h 1054909"/>
                  <a:gd name="connsiteX2" fmla="*/ 845501 w 1702749"/>
                  <a:gd name="connsiteY2" fmla="*/ 20 h 1054909"/>
                  <a:gd name="connsiteX3" fmla="*/ 1664649 w 1702749"/>
                  <a:gd name="connsiteY3" fmla="*/ 381021 h 1054909"/>
                  <a:gd name="connsiteX4" fmla="*/ 1702749 w 1702749"/>
                  <a:gd name="connsiteY4" fmla="*/ 995864 h 1054909"/>
                  <a:gd name="connsiteX5" fmla="*/ 616761 w 1702749"/>
                  <a:gd name="connsiteY5" fmla="*/ 1000627 h 1054909"/>
                  <a:gd name="connsiteX6" fmla="*/ 231136 w 1702749"/>
                  <a:gd name="connsiteY6" fmla="*/ 633433 h 1054909"/>
                  <a:gd name="connsiteX7" fmla="*/ 150175 w 1702749"/>
                  <a:gd name="connsiteY7" fmla="*/ 457220 h 1054909"/>
                  <a:gd name="connsiteX8" fmla="*/ 321486 w 1702749"/>
                  <a:gd name="connsiteY8" fmla="*/ 328633 h 105490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664649 w 1702749"/>
                  <a:gd name="connsiteY4" fmla="*/ 427301 h 1101189"/>
                  <a:gd name="connsiteX5" fmla="*/ 1702749 w 1702749"/>
                  <a:gd name="connsiteY5" fmla="*/ 1042144 h 1101189"/>
                  <a:gd name="connsiteX6" fmla="*/ 616761 w 1702749"/>
                  <a:gd name="connsiteY6" fmla="*/ 1046907 h 1101189"/>
                  <a:gd name="connsiteX7" fmla="*/ 231136 w 1702749"/>
                  <a:gd name="connsiteY7" fmla="*/ 679713 h 1101189"/>
                  <a:gd name="connsiteX8" fmla="*/ 150175 w 1702749"/>
                  <a:gd name="connsiteY8" fmla="*/ 503500 h 1101189"/>
                  <a:gd name="connsiteX9" fmla="*/ 321486 w 1702749"/>
                  <a:gd name="connsiteY9" fmla="*/ 374913 h 110118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316988 w 1702749"/>
                  <a:gd name="connsiteY4" fmla="*/ 208226 h 1101189"/>
                  <a:gd name="connsiteX5" fmla="*/ 1664649 w 1702749"/>
                  <a:gd name="connsiteY5" fmla="*/ 427301 h 1101189"/>
                  <a:gd name="connsiteX6" fmla="*/ 1702749 w 1702749"/>
                  <a:gd name="connsiteY6" fmla="*/ 1042144 h 1101189"/>
                  <a:gd name="connsiteX7" fmla="*/ 616761 w 1702749"/>
                  <a:gd name="connsiteY7" fmla="*/ 1046907 h 1101189"/>
                  <a:gd name="connsiteX8" fmla="*/ 231136 w 1702749"/>
                  <a:gd name="connsiteY8" fmla="*/ 679713 h 1101189"/>
                  <a:gd name="connsiteX9" fmla="*/ 150175 w 1702749"/>
                  <a:gd name="connsiteY9" fmla="*/ 503500 h 1101189"/>
                  <a:gd name="connsiteX10" fmla="*/ 321486 w 1702749"/>
                  <a:gd name="connsiteY10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21687 w 2036126"/>
                  <a:gd name="connsiteY2" fmla="*/ 308239 h 1101189"/>
                  <a:gd name="connsiteX3" fmla="*/ 845501 w 2036126"/>
                  <a:gd name="connsiteY3" fmla="*/ 46300 h 1101189"/>
                  <a:gd name="connsiteX4" fmla="*/ 1255076 w 2036126"/>
                  <a:gd name="connsiteY4" fmla="*/ 12964 h 1101189"/>
                  <a:gd name="connsiteX5" fmla="*/ 1316988 w 2036126"/>
                  <a:gd name="connsiteY5" fmla="*/ 208226 h 1101189"/>
                  <a:gd name="connsiteX6" fmla="*/ 2036126 w 2036126"/>
                  <a:gd name="connsiteY6" fmla="*/ 313001 h 1101189"/>
                  <a:gd name="connsiteX7" fmla="*/ 1664649 w 2036126"/>
                  <a:gd name="connsiteY7" fmla="*/ 341576 h 1101189"/>
                  <a:gd name="connsiteX8" fmla="*/ 1807525 w 2036126"/>
                  <a:gd name="connsiteY8" fmla="*/ 432064 h 1101189"/>
                  <a:gd name="connsiteX9" fmla="*/ 1950400 w 2036126"/>
                  <a:gd name="connsiteY9" fmla="*/ 789251 h 1101189"/>
                  <a:gd name="connsiteX10" fmla="*/ 1702749 w 2036126"/>
                  <a:gd name="connsiteY10" fmla="*/ 1042144 h 1101189"/>
                  <a:gd name="connsiteX11" fmla="*/ 616761 w 2036126"/>
                  <a:gd name="connsiteY11" fmla="*/ 1046907 h 1101189"/>
                  <a:gd name="connsiteX12" fmla="*/ 231136 w 2036126"/>
                  <a:gd name="connsiteY12" fmla="*/ 679713 h 1101189"/>
                  <a:gd name="connsiteX13" fmla="*/ 150175 w 2036126"/>
                  <a:gd name="connsiteY13" fmla="*/ 503500 h 1101189"/>
                  <a:gd name="connsiteX14" fmla="*/ 321486 w 2036126"/>
                  <a:gd name="connsiteY14" fmla="*/ 374913 h 1101189"/>
                  <a:gd name="connsiteX0" fmla="*/ 321486 w 2036126"/>
                  <a:gd name="connsiteY0" fmla="*/ 374913 h 1101189"/>
                  <a:gd name="connsiteX1" fmla="*/ 821687 w 2036126"/>
                  <a:gd name="connsiteY1" fmla="*/ 308239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845501 w 2036126"/>
                  <a:gd name="connsiteY1" fmla="*/ 46300 h 1101189"/>
                  <a:gd name="connsiteX2" fmla="*/ 1255076 w 2036126"/>
                  <a:gd name="connsiteY2" fmla="*/ 12964 h 1101189"/>
                  <a:gd name="connsiteX3" fmla="*/ 1316988 w 2036126"/>
                  <a:gd name="connsiteY3" fmla="*/ 208226 h 1101189"/>
                  <a:gd name="connsiteX4" fmla="*/ 2036126 w 2036126"/>
                  <a:gd name="connsiteY4" fmla="*/ 313001 h 1101189"/>
                  <a:gd name="connsiteX5" fmla="*/ 1664649 w 2036126"/>
                  <a:gd name="connsiteY5" fmla="*/ 341576 h 1101189"/>
                  <a:gd name="connsiteX6" fmla="*/ 1807525 w 2036126"/>
                  <a:gd name="connsiteY6" fmla="*/ 432064 h 1101189"/>
                  <a:gd name="connsiteX7" fmla="*/ 1950400 w 2036126"/>
                  <a:gd name="connsiteY7" fmla="*/ 789251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845501 w 2036126"/>
                  <a:gd name="connsiteY1" fmla="*/ 46300 h 1101189"/>
                  <a:gd name="connsiteX2" fmla="*/ 1255076 w 2036126"/>
                  <a:gd name="connsiteY2" fmla="*/ 12964 h 1101189"/>
                  <a:gd name="connsiteX3" fmla="*/ 1316988 w 2036126"/>
                  <a:gd name="connsiteY3" fmla="*/ 208226 h 1101189"/>
                  <a:gd name="connsiteX4" fmla="*/ 2036126 w 2036126"/>
                  <a:gd name="connsiteY4" fmla="*/ 313001 h 1101189"/>
                  <a:gd name="connsiteX5" fmla="*/ 1664649 w 2036126"/>
                  <a:gd name="connsiteY5" fmla="*/ 341576 h 1101189"/>
                  <a:gd name="connsiteX6" fmla="*/ 1807525 w 2036126"/>
                  <a:gd name="connsiteY6" fmla="*/ 432064 h 1101189"/>
                  <a:gd name="connsiteX7" fmla="*/ 1950400 w 2036126"/>
                  <a:gd name="connsiteY7" fmla="*/ 789251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09399 w 2024039"/>
                  <a:gd name="connsiteY0" fmla="*/ 374913 h 1101189"/>
                  <a:gd name="connsiteX1" fmla="*/ 833414 w 2024039"/>
                  <a:gd name="connsiteY1" fmla="*/ 46300 h 1101189"/>
                  <a:gd name="connsiteX2" fmla="*/ 1242989 w 2024039"/>
                  <a:gd name="connsiteY2" fmla="*/ 12964 h 1101189"/>
                  <a:gd name="connsiteX3" fmla="*/ 1304901 w 2024039"/>
                  <a:gd name="connsiteY3" fmla="*/ 208226 h 1101189"/>
                  <a:gd name="connsiteX4" fmla="*/ 2024039 w 2024039"/>
                  <a:gd name="connsiteY4" fmla="*/ 313001 h 1101189"/>
                  <a:gd name="connsiteX5" fmla="*/ 1652562 w 2024039"/>
                  <a:gd name="connsiteY5" fmla="*/ 341576 h 1101189"/>
                  <a:gd name="connsiteX6" fmla="*/ 1795438 w 2024039"/>
                  <a:gd name="connsiteY6" fmla="*/ 432064 h 1101189"/>
                  <a:gd name="connsiteX7" fmla="*/ 1938313 w 2024039"/>
                  <a:gd name="connsiteY7" fmla="*/ 789251 h 1101189"/>
                  <a:gd name="connsiteX8" fmla="*/ 1690662 w 2024039"/>
                  <a:gd name="connsiteY8" fmla="*/ 1042144 h 1101189"/>
                  <a:gd name="connsiteX9" fmla="*/ 604674 w 2024039"/>
                  <a:gd name="connsiteY9" fmla="*/ 1046907 h 1101189"/>
                  <a:gd name="connsiteX10" fmla="*/ 138088 w 2024039"/>
                  <a:gd name="connsiteY10" fmla="*/ 503500 h 1101189"/>
                  <a:gd name="connsiteX11" fmla="*/ 309399 w 2024039"/>
                  <a:gd name="connsiteY11" fmla="*/ 374913 h 1101189"/>
                  <a:gd name="connsiteX0" fmla="*/ 316756 w 2031396"/>
                  <a:gd name="connsiteY0" fmla="*/ 374913 h 1101189"/>
                  <a:gd name="connsiteX1" fmla="*/ 840771 w 2031396"/>
                  <a:gd name="connsiteY1" fmla="*/ 46300 h 1101189"/>
                  <a:gd name="connsiteX2" fmla="*/ 1250346 w 2031396"/>
                  <a:gd name="connsiteY2" fmla="*/ 12964 h 1101189"/>
                  <a:gd name="connsiteX3" fmla="*/ 1312258 w 2031396"/>
                  <a:gd name="connsiteY3" fmla="*/ 208226 h 1101189"/>
                  <a:gd name="connsiteX4" fmla="*/ 2031396 w 2031396"/>
                  <a:gd name="connsiteY4" fmla="*/ 313001 h 1101189"/>
                  <a:gd name="connsiteX5" fmla="*/ 1659919 w 2031396"/>
                  <a:gd name="connsiteY5" fmla="*/ 341576 h 1101189"/>
                  <a:gd name="connsiteX6" fmla="*/ 1802795 w 2031396"/>
                  <a:gd name="connsiteY6" fmla="*/ 432064 h 1101189"/>
                  <a:gd name="connsiteX7" fmla="*/ 1945670 w 2031396"/>
                  <a:gd name="connsiteY7" fmla="*/ 789251 h 1101189"/>
                  <a:gd name="connsiteX8" fmla="*/ 1698019 w 2031396"/>
                  <a:gd name="connsiteY8" fmla="*/ 1042144 h 1101189"/>
                  <a:gd name="connsiteX9" fmla="*/ 612031 w 2031396"/>
                  <a:gd name="connsiteY9" fmla="*/ 1046907 h 1101189"/>
                  <a:gd name="connsiteX10" fmla="*/ 145445 w 2031396"/>
                  <a:gd name="connsiteY10" fmla="*/ 503500 h 1101189"/>
                  <a:gd name="connsiteX11" fmla="*/ 316756 w 2031396"/>
                  <a:gd name="connsiteY11" fmla="*/ 374913 h 1101189"/>
                  <a:gd name="connsiteX0" fmla="*/ 316758 w 2031398"/>
                  <a:gd name="connsiteY0" fmla="*/ 374913 h 1101189"/>
                  <a:gd name="connsiteX1" fmla="*/ 840773 w 2031398"/>
                  <a:gd name="connsiteY1" fmla="*/ 46300 h 1101189"/>
                  <a:gd name="connsiteX2" fmla="*/ 1250348 w 2031398"/>
                  <a:gd name="connsiteY2" fmla="*/ 12964 h 1101189"/>
                  <a:gd name="connsiteX3" fmla="*/ 2031398 w 2031398"/>
                  <a:gd name="connsiteY3" fmla="*/ 313001 h 1101189"/>
                  <a:gd name="connsiteX4" fmla="*/ 1659921 w 2031398"/>
                  <a:gd name="connsiteY4" fmla="*/ 341576 h 1101189"/>
                  <a:gd name="connsiteX5" fmla="*/ 1802797 w 2031398"/>
                  <a:gd name="connsiteY5" fmla="*/ 432064 h 1101189"/>
                  <a:gd name="connsiteX6" fmla="*/ 1945672 w 2031398"/>
                  <a:gd name="connsiteY6" fmla="*/ 789251 h 1101189"/>
                  <a:gd name="connsiteX7" fmla="*/ 1698021 w 2031398"/>
                  <a:gd name="connsiteY7" fmla="*/ 1042144 h 1101189"/>
                  <a:gd name="connsiteX8" fmla="*/ 612033 w 2031398"/>
                  <a:gd name="connsiteY8" fmla="*/ 1046907 h 1101189"/>
                  <a:gd name="connsiteX9" fmla="*/ 145447 w 2031398"/>
                  <a:gd name="connsiteY9" fmla="*/ 503500 h 1101189"/>
                  <a:gd name="connsiteX10" fmla="*/ 316758 w 2031398"/>
                  <a:gd name="connsiteY10" fmla="*/ 374913 h 1101189"/>
                  <a:gd name="connsiteX0" fmla="*/ 2031398 w 2185032"/>
                  <a:gd name="connsiteY0" fmla="*/ 313001 h 1101189"/>
                  <a:gd name="connsiteX1" fmla="*/ 1659921 w 2185032"/>
                  <a:gd name="connsiteY1" fmla="*/ 341576 h 1101189"/>
                  <a:gd name="connsiteX2" fmla="*/ 1802797 w 2185032"/>
                  <a:gd name="connsiteY2" fmla="*/ 432064 h 1101189"/>
                  <a:gd name="connsiteX3" fmla="*/ 1945672 w 2185032"/>
                  <a:gd name="connsiteY3" fmla="*/ 789251 h 1101189"/>
                  <a:gd name="connsiteX4" fmla="*/ 1698021 w 2185032"/>
                  <a:gd name="connsiteY4" fmla="*/ 1042144 h 1101189"/>
                  <a:gd name="connsiteX5" fmla="*/ 612033 w 2185032"/>
                  <a:gd name="connsiteY5" fmla="*/ 1046907 h 1101189"/>
                  <a:gd name="connsiteX6" fmla="*/ 145447 w 2185032"/>
                  <a:gd name="connsiteY6" fmla="*/ 503500 h 1101189"/>
                  <a:gd name="connsiteX7" fmla="*/ 316758 w 2185032"/>
                  <a:gd name="connsiteY7" fmla="*/ 374913 h 1101189"/>
                  <a:gd name="connsiteX8" fmla="*/ 840773 w 2185032"/>
                  <a:gd name="connsiteY8" fmla="*/ 46300 h 1101189"/>
                  <a:gd name="connsiteX9" fmla="*/ 1250348 w 2185032"/>
                  <a:gd name="connsiteY9" fmla="*/ 12964 h 1101189"/>
                  <a:gd name="connsiteX10" fmla="*/ 2185032 w 2185032"/>
                  <a:gd name="connsiteY10" fmla="*/ 466635 h 1101189"/>
                  <a:gd name="connsiteX0" fmla="*/ 2031398 w 2031398"/>
                  <a:gd name="connsiteY0" fmla="*/ 313001 h 1101189"/>
                  <a:gd name="connsiteX1" fmla="*/ 1659921 w 2031398"/>
                  <a:gd name="connsiteY1" fmla="*/ 341576 h 1101189"/>
                  <a:gd name="connsiteX2" fmla="*/ 1802797 w 2031398"/>
                  <a:gd name="connsiteY2" fmla="*/ 432064 h 1101189"/>
                  <a:gd name="connsiteX3" fmla="*/ 1945672 w 2031398"/>
                  <a:gd name="connsiteY3" fmla="*/ 789251 h 1101189"/>
                  <a:gd name="connsiteX4" fmla="*/ 1698021 w 2031398"/>
                  <a:gd name="connsiteY4" fmla="*/ 1042144 h 1101189"/>
                  <a:gd name="connsiteX5" fmla="*/ 612033 w 2031398"/>
                  <a:gd name="connsiteY5" fmla="*/ 1046907 h 1101189"/>
                  <a:gd name="connsiteX6" fmla="*/ 145447 w 2031398"/>
                  <a:gd name="connsiteY6" fmla="*/ 503500 h 1101189"/>
                  <a:gd name="connsiteX7" fmla="*/ 316758 w 2031398"/>
                  <a:gd name="connsiteY7" fmla="*/ 374913 h 1101189"/>
                  <a:gd name="connsiteX8" fmla="*/ 840773 w 2031398"/>
                  <a:gd name="connsiteY8" fmla="*/ 46300 h 1101189"/>
                  <a:gd name="connsiteX9" fmla="*/ 1250348 w 2031398"/>
                  <a:gd name="connsiteY9" fmla="*/ 12964 h 1101189"/>
                  <a:gd name="connsiteX0" fmla="*/ 1659921 w 1946305"/>
                  <a:gd name="connsiteY0" fmla="*/ 341576 h 1101189"/>
                  <a:gd name="connsiteX1" fmla="*/ 1802797 w 1946305"/>
                  <a:gd name="connsiteY1" fmla="*/ 432064 h 1101189"/>
                  <a:gd name="connsiteX2" fmla="*/ 1945672 w 1946305"/>
                  <a:gd name="connsiteY2" fmla="*/ 789251 h 1101189"/>
                  <a:gd name="connsiteX3" fmla="*/ 1698021 w 1946305"/>
                  <a:gd name="connsiteY3" fmla="*/ 1042144 h 1101189"/>
                  <a:gd name="connsiteX4" fmla="*/ 612033 w 1946305"/>
                  <a:gd name="connsiteY4" fmla="*/ 1046907 h 1101189"/>
                  <a:gd name="connsiteX5" fmla="*/ 145447 w 1946305"/>
                  <a:gd name="connsiteY5" fmla="*/ 503500 h 1101189"/>
                  <a:gd name="connsiteX6" fmla="*/ 316758 w 1946305"/>
                  <a:gd name="connsiteY6" fmla="*/ 374913 h 1101189"/>
                  <a:gd name="connsiteX7" fmla="*/ 840773 w 1946305"/>
                  <a:gd name="connsiteY7" fmla="*/ 46300 h 1101189"/>
                  <a:gd name="connsiteX8" fmla="*/ 1250348 w 1946305"/>
                  <a:gd name="connsiteY8" fmla="*/ 12964 h 1101189"/>
                  <a:gd name="connsiteX0" fmla="*/ 2274233 w 2274249"/>
                  <a:gd name="connsiteY0" fmla="*/ 224221 h 1101189"/>
                  <a:gd name="connsiteX1" fmla="*/ 1802797 w 2274249"/>
                  <a:gd name="connsiteY1" fmla="*/ 432064 h 1101189"/>
                  <a:gd name="connsiteX2" fmla="*/ 1945672 w 2274249"/>
                  <a:gd name="connsiteY2" fmla="*/ 789251 h 1101189"/>
                  <a:gd name="connsiteX3" fmla="*/ 1698021 w 2274249"/>
                  <a:gd name="connsiteY3" fmla="*/ 1042144 h 1101189"/>
                  <a:gd name="connsiteX4" fmla="*/ 612033 w 2274249"/>
                  <a:gd name="connsiteY4" fmla="*/ 1046907 h 1101189"/>
                  <a:gd name="connsiteX5" fmla="*/ 145447 w 2274249"/>
                  <a:gd name="connsiteY5" fmla="*/ 503500 h 1101189"/>
                  <a:gd name="connsiteX6" fmla="*/ 316758 w 2274249"/>
                  <a:gd name="connsiteY6" fmla="*/ 374913 h 1101189"/>
                  <a:gd name="connsiteX7" fmla="*/ 840773 w 2274249"/>
                  <a:gd name="connsiteY7" fmla="*/ 46300 h 1101189"/>
                  <a:gd name="connsiteX8" fmla="*/ 1250348 w 2274249"/>
                  <a:gd name="connsiteY8" fmla="*/ 12964 h 1101189"/>
                  <a:gd name="connsiteX0" fmla="*/ 1802797 w 1946304"/>
                  <a:gd name="connsiteY0" fmla="*/ 432064 h 1101189"/>
                  <a:gd name="connsiteX1" fmla="*/ 1945672 w 1946304"/>
                  <a:gd name="connsiteY1" fmla="*/ 789251 h 1101189"/>
                  <a:gd name="connsiteX2" fmla="*/ 1698021 w 1946304"/>
                  <a:gd name="connsiteY2" fmla="*/ 1042144 h 1101189"/>
                  <a:gd name="connsiteX3" fmla="*/ 612033 w 1946304"/>
                  <a:gd name="connsiteY3" fmla="*/ 1046907 h 1101189"/>
                  <a:gd name="connsiteX4" fmla="*/ 145447 w 1946304"/>
                  <a:gd name="connsiteY4" fmla="*/ 503500 h 1101189"/>
                  <a:gd name="connsiteX5" fmla="*/ 316758 w 1946304"/>
                  <a:gd name="connsiteY5" fmla="*/ 374913 h 1101189"/>
                  <a:gd name="connsiteX6" fmla="*/ 840773 w 1946304"/>
                  <a:gd name="connsiteY6" fmla="*/ 46300 h 1101189"/>
                  <a:gd name="connsiteX7" fmla="*/ 1250348 w 1946304"/>
                  <a:gd name="connsiteY7" fmla="*/ 12964 h 1101189"/>
                  <a:gd name="connsiteX0" fmla="*/ 1945672 w 1945672"/>
                  <a:gd name="connsiteY0" fmla="*/ 789251 h 1101189"/>
                  <a:gd name="connsiteX1" fmla="*/ 1698021 w 1945672"/>
                  <a:gd name="connsiteY1" fmla="*/ 1042144 h 1101189"/>
                  <a:gd name="connsiteX2" fmla="*/ 612033 w 1945672"/>
                  <a:gd name="connsiteY2" fmla="*/ 1046907 h 1101189"/>
                  <a:gd name="connsiteX3" fmla="*/ 145447 w 1945672"/>
                  <a:gd name="connsiteY3" fmla="*/ 503500 h 1101189"/>
                  <a:gd name="connsiteX4" fmla="*/ 316758 w 1945672"/>
                  <a:gd name="connsiteY4" fmla="*/ 374913 h 1101189"/>
                  <a:gd name="connsiteX5" fmla="*/ 840773 w 1945672"/>
                  <a:gd name="connsiteY5" fmla="*/ 46300 h 1101189"/>
                  <a:gd name="connsiteX6" fmla="*/ 1250348 w 1945672"/>
                  <a:gd name="connsiteY6" fmla="*/ 12964 h 1101189"/>
                  <a:gd name="connsiteX0" fmla="*/ 1945672 w 1945672"/>
                  <a:gd name="connsiteY0" fmla="*/ 776287 h 1088225"/>
                  <a:gd name="connsiteX1" fmla="*/ 1698021 w 1945672"/>
                  <a:gd name="connsiteY1" fmla="*/ 1029180 h 1088225"/>
                  <a:gd name="connsiteX2" fmla="*/ 612033 w 1945672"/>
                  <a:gd name="connsiteY2" fmla="*/ 1033943 h 1088225"/>
                  <a:gd name="connsiteX3" fmla="*/ 145447 w 1945672"/>
                  <a:gd name="connsiteY3" fmla="*/ 490536 h 1088225"/>
                  <a:gd name="connsiteX4" fmla="*/ 316758 w 1945672"/>
                  <a:gd name="connsiteY4" fmla="*/ 361949 h 1088225"/>
                  <a:gd name="connsiteX5" fmla="*/ 840773 w 1945672"/>
                  <a:gd name="connsiteY5" fmla="*/ 33336 h 1088225"/>
                  <a:gd name="connsiteX6" fmla="*/ 1250348 w 1945672"/>
                  <a:gd name="connsiteY6" fmla="*/ 0 h 1088225"/>
                  <a:gd name="connsiteX0" fmla="*/ 2121293 w 2121292"/>
                  <a:gd name="connsiteY0" fmla="*/ 400349 h 1088225"/>
                  <a:gd name="connsiteX1" fmla="*/ 1698021 w 2121292"/>
                  <a:gd name="connsiteY1" fmla="*/ 1029180 h 1088225"/>
                  <a:gd name="connsiteX2" fmla="*/ 612033 w 2121292"/>
                  <a:gd name="connsiteY2" fmla="*/ 1033943 h 1088225"/>
                  <a:gd name="connsiteX3" fmla="*/ 145447 w 2121292"/>
                  <a:gd name="connsiteY3" fmla="*/ 490536 h 1088225"/>
                  <a:gd name="connsiteX4" fmla="*/ 316758 w 2121292"/>
                  <a:gd name="connsiteY4" fmla="*/ 361949 h 1088225"/>
                  <a:gd name="connsiteX5" fmla="*/ 840773 w 2121292"/>
                  <a:gd name="connsiteY5" fmla="*/ 33336 h 1088225"/>
                  <a:gd name="connsiteX6" fmla="*/ 1250348 w 2121292"/>
                  <a:gd name="connsiteY6" fmla="*/ 0 h 1088225"/>
                  <a:gd name="connsiteX0" fmla="*/ 1823289 w 1823289"/>
                  <a:gd name="connsiteY0" fmla="*/ 14517 h 1088225"/>
                  <a:gd name="connsiteX1" fmla="*/ 1698021 w 1823289"/>
                  <a:gd name="connsiteY1" fmla="*/ 1029180 h 1088225"/>
                  <a:gd name="connsiteX2" fmla="*/ 612033 w 1823289"/>
                  <a:gd name="connsiteY2" fmla="*/ 1033943 h 1088225"/>
                  <a:gd name="connsiteX3" fmla="*/ 145447 w 1823289"/>
                  <a:gd name="connsiteY3" fmla="*/ 490536 h 1088225"/>
                  <a:gd name="connsiteX4" fmla="*/ 316758 w 1823289"/>
                  <a:gd name="connsiteY4" fmla="*/ 361949 h 1088225"/>
                  <a:gd name="connsiteX5" fmla="*/ 840773 w 1823289"/>
                  <a:gd name="connsiteY5" fmla="*/ 33336 h 1088225"/>
                  <a:gd name="connsiteX6" fmla="*/ 1250348 w 1823289"/>
                  <a:gd name="connsiteY6" fmla="*/ 0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  <a:gd name="connsiteX7" fmla="*/ 1823289 w 2155359"/>
                  <a:gd name="connsiteY7" fmla="*/ 14517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  <a:gd name="connsiteX7" fmla="*/ 1823289 w 2155359"/>
                  <a:gd name="connsiteY7" fmla="*/ 14517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  <a:gd name="connsiteX7" fmla="*/ 1823289 w 2155359"/>
                  <a:gd name="connsiteY7" fmla="*/ 14517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  <a:gd name="connsiteX7" fmla="*/ 1976923 w 2155359"/>
                  <a:gd name="connsiteY7" fmla="*/ 168151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  <a:gd name="connsiteX7" fmla="*/ 1976923 w 2155359"/>
                  <a:gd name="connsiteY7" fmla="*/ 168151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5359" h="1088225">
                    <a:moveTo>
                      <a:pt x="1823289" y="14517"/>
                    </a:moveTo>
                    <a:cubicBezTo>
                      <a:pt x="2622263" y="152105"/>
                      <a:pt x="1732946" y="902019"/>
                      <a:pt x="1698021" y="1029180"/>
                    </a:cubicBezTo>
                    <a:cubicBezTo>
                      <a:pt x="1202675" y="1216506"/>
                      <a:pt x="769241" y="884717"/>
                      <a:pt x="612033" y="1033943"/>
                    </a:cubicBezTo>
                    <a:cubicBezTo>
                      <a:pt x="353271" y="944169"/>
                      <a:pt x="-285427" y="759598"/>
                      <a:pt x="145447" y="490536"/>
                    </a:cubicBezTo>
                    <a:cubicBezTo>
                      <a:pt x="202551" y="447674"/>
                      <a:pt x="-297559" y="190499"/>
                      <a:pt x="316758" y="361949"/>
                    </a:cubicBezTo>
                    <a:cubicBezTo>
                      <a:pt x="246908" y="110587"/>
                      <a:pt x="685175" y="93661"/>
                      <a:pt x="840773" y="33336"/>
                    </a:cubicBezTo>
                    <a:cubicBezTo>
                      <a:pt x="991743" y="40156"/>
                      <a:pt x="1037399" y="9191"/>
                      <a:pt x="1250348" y="0"/>
                    </a:cubicBezTo>
                  </a:path>
                </a:pathLst>
              </a:custGeom>
              <a:solidFill>
                <a:srgbClr val="D97F4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68BDDE37-B934-4C5E-9737-CDD27A12B135}"/>
                  </a:ext>
                </a:extLst>
              </p:cNvPr>
              <p:cNvSpPr/>
              <p:nvPr/>
            </p:nvSpPr>
            <p:spPr>
              <a:xfrm rot="868981">
                <a:off x="7991599" y="2766570"/>
                <a:ext cx="870123" cy="469359"/>
              </a:xfrm>
              <a:prstGeom prst="ellipse">
                <a:avLst/>
              </a:prstGeom>
              <a:solidFill>
                <a:srgbClr val="BE4B4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C422FBE6-6450-403B-9F14-A797E3BA05DE}"/>
                  </a:ext>
                </a:extLst>
              </p:cNvPr>
              <p:cNvSpPr/>
              <p:nvPr/>
            </p:nvSpPr>
            <p:spPr>
              <a:xfrm rot="10467436">
                <a:off x="7105322" y="3067054"/>
                <a:ext cx="640596" cy="139838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12">
                <a:extLst>
                  <a:ext uri="{FF2B5EF4-FFF2-40B4-BE49-F238E27FC236}">
                    <a16:creationId xmlns:a16="http://schemas.microsoft.com/office/drawing/2014/main" id="{C422C257-255C-49E6-8E7A-9CF9FC7422D0}"/>
                  </a:ext>
                </a:extLst>
              </p:cNvPr>
              <p:cNvSpPr/>
              <p:nvPr/>
            </p:nvSpPr>
            <p:spPr>
              <a:xfrm rot="10467436">
                <a:off x="9203370" y="3381838"/>
                <a:ext cx="640596" cy="139838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9">
                <a:extLst>
                  <a:ext uri="{FF2B5EF4-FFF2-40B4-BE49-F238E27FC236}">
                    <a16:creationId xmlns:a16="http://schemas.microsoft.com/office/drawing/2014/main" id="{A8BB5F40-16BF-472C-ADC8-65A3A700B2C1}"/>
                  </a:ext>
                </a:extLst>
              </p:cNvPr>
              <p:cNvSpPr/>
              <p:nvPr/>
            </p:nvSpPr>
            <p:spPr>
              <a:xfrm rot="20222909">
                <a:off x="9059536" y="3211375"/>
                <a:ext cx="507077" cy="144294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10">
                <a:extLst>
                  <a:ext uri="{FF2B5EF4-FFF2-40B4-BE49-F238E27FC236}">
                    <a16:creationId xmlns:a16="http://schemas.microsoft.com/office/drawing/2014/main" id="{DDC57B5A-3F43-4608-BE38-CF79AC9AD80C}"/>
                  </a:ext>
                </a:extLst>
              </p:cNvPr>
              <p:cNvSpPr/>
              <p:nvPr/>
            </p:nvSpPr>
            <p:spPr>
              <a:xfrm rot="10517485">
                <a:off x="6291368" y="2362215"/>
                <a:ext cx="1013789" cy="572196"/>
              </a:xfrm>
              <a:custGeom>
                <a:avLst/>
                <a:gdLst>
                  <a:gd name="connsiteX0" fmla="*/ 0 w 1176476"/>
                  <a:gd name="connsiteY0" fmla="*/ 0 h 514831"/>
                  <a:gd name="connsiteX1" fmla="*/ 1176476 w 1176476"/>
                  <a:gd name="connsiteY1" fmla="*/ 0 h 514831"/>
                  <a:gd name="connsiteX2" fmla="*/ 1176476 w 1176476"/>
                  <a:gd name="connsiteY2" fmla="*/ 514831 h 514831"/>
                  <a:gd name="connsiteX3" fmla="*/ 0 w 1176476"/>
                  <a:gd name="connsiteY3" fmla="*/ 514831 h 514831"/>
                  <a:gd name="connsiteX4" fmla="*/ 0 w 1176476"/>
                  <a:gd name="connsiteY4" fmla="*/ 0 h 514831"/>
                  <a:gd name="connsiteX0" fmla="*/ 0 w 1176476"/>
                  <a:gd name="connsiteY0" fmla="*/ 0 h 619606"/>
                  <a:gd name="connsiteX1" fmla="*/ 1176476 w 1176476"/>
                  <a:gd name="connsiteY1" fmla="*/ 0 h 619606"/>
                  <a:gd name="connsiteX2" fmla="*/ 1176476 w 1176476"/>
                  <a:gd name="connsiteY2" fmla="*/ 514831 h 619606"/>
                  <a:gd name="connsiteX3" fmla="*/ 128588 w 1176476"/>
                  <a:gd name="connsiteY3" fmla="*/ 619606 h 619606"/>
                  <a:gd name="connsiteX4" fmla="*/ 0 w 1176476"/>
                  <a:gd name="connsiteY4" fmla="*/ 0 h 619606"/>
                  <a:gd name="connsiteX0" fmla="*/ 0 w 1214576"/>
                  <a:gd name="connsiteY0" fmla="*/ 0 h 619606"/>
                  <a:gd name="connsiteX1" fmla="*/ 1176476 w 1214576"/>
                  <a:gd name="connsiteY1" fmla="*/ 0 h 619606"/>
                  <a:gd name="connsiteX2" fmla="*/ 1214576 w 1214576"/>
                  <a:gd name="connsiteY2" fmla="*/ 614843 h 619606"/>
                  <a:gd name="connsiteX3" fmla="*/ 128588 w 1214576"/>
                  <a:gd name="connsiteY3" fmla="*/ 619606 h 619606"/>
                  <a:gd name="connsiteX4" fmla="*/ 0 w 1214576"/>
                  <a:gd name="connsiteY4" fmla="*/ 0 h 619606"/>
                  <a:gd name="connsiteX0" fmla="*/ 0 w 1214576"/>
                  <a:gd name="connsiteY0" fmla="*/ 0 h 660900"/>
                  <a:gd name="connsiteX1" fmla="*/ 1176476 w 1214576"/>
                  <a:gd name="connsiteY1" fmla="*/ 0 h 660900"/>
                  <a:gd name="connsiteX2" fmla="*/ 1214576 w 1214576"/>
                  <a:gd name="connsiteY2" fmla="*/ 614843 h 660900"/>
                  <a:gd name="connsiteX3" fmla="*/ 128588 w 1214576"/>
                  <a:gd name="connsiteY3" fmla="*/ 619606 h 660900"/>
                  <a:gd name="connsiteX4" fmla="*/ 0 w 1214576"/>
                  <a:gd name="connsiteY4" fmla="*/ 0 h 660900"/>
                  <a:gd name="connsiteX0" fmla="*/ 0 w 1214576"/>
                  <a:gd name="connsiteY0" fmla="*/ 0 h 635268"/>
                  <a:gd name="connsiteX1" fmla="*/ 1176476 w 1214576"/>
                  <a:gd name="connsiteY1" fmla="*/ 0 h 635268"/>
                  <a:gd name="connsiteX2" fmla="*/ 1214576 w 1214576"/>
                  <a:gd name="connsiteY2" fmla="*/ 614843 h 635268"/>
                  <a:gd name="connsiteX3" fmla="*/ 128588 w 1214576"/>
                  <a:gd name="connsiteY3" fmla="*/ 619606 h 635268"/>
                  <a:gd name="connsiteX4" fmla="*/ 0 w 1214576"/>
                  <a:gd name="connsiteY4" fmla="*/ 0 h 635268"/>
                  <a:gd name="connsiteX0" fmla="*/ 0 w 1214576"/>
                  <a:gd name="connsiteY0" fmla="*/ 0 h 640248"/>
                  <a:gd name="connsiteX1" fmla="*/ 1176476 w 1214576"/>
                  <a:gd name="connsiteY1" fmla="*/ 0 h 640248"/>
                  <a:gd name="connsiteX2" fmla="*/ 1214576 w 1214576"/>
                  <a:gd name="connsiteY2" fmla="*/ 614843 h 640248"/>
                  <a:gd name="connsiteX3" fmla="*/ 128588 w 1214576"/>
                  <a:gd name="connsiteY3" fmla="*/ 619606 h 640248"/>
                  <a:gd name="connsiteX4" fmla="*/ 0 w 1214576"/>
                  <a:gd name="connsiteY4" fmla="*/ 0 h 640248"/>
                  <a:gd name="connsiteX0" fmla="*/ 0 w 1214576"/>
                  <a:gd name="connsiteY0" fmla="*/ 0 h 673888"/>
                  <a:gd name="connsiteX1" fmla="*/ 1176476 w 1214576"/>
                  <a:gd name="connsiteY1" fmla="*/ 0 h 673888"/>
                  <a:gd name="connsiteX2" fmla="*/ 1214576 w 1214576"/>
                  <a:gd name="connsiteY2" fmla="*/ 614843 h 673888"/>
                  <a:gd name="connsiteX3" fmla="*/ 128588 w 1214576"/>
                  <a:gd name="connsiteY3" fmla="*/ 619606 h 673888"/>
                  <a:gd name="connsiteX4" fmla="*/ 0 w 1214576"/>
                  <a:gd name="connsiteY4" fmla="*/ 0 h 673888"/>
                  <a:gd name="connsiteX0" fmla="*/ 257037 w 1471613"/>
                  <a:gd name="connsiteY0" fmla="*/ 0 h 673888"/>
                  <a:gd name="connsiteX1" fmla="*/ 1433513 w 1471613"/>
                  <a:gd name="connsiteY1" fmla="*/ 0 h 673888"/>
                  <a:gd name="connsiteX2" fmla="*/ 1471613 w 1471613"/>
                  <a:gd name="connsiteY2" fmla="*/ 614843 h 673888"/>
                  <a:gd name="connsiteX3" fmla="*/ 385625 w 1471613"/>
                  <a:gd name="connsiteY3" fmla="*/ 619606 h 673888"/>
                  <a:gd name="connsiteX4" fmla="*/ 0 w 1471613"/>
                  <a:gd name="connsiteY4" fmla="*/ 252412 h 673888"/>
                  <a:gd name="connsiteX5" fmla="*/ 257037 w 1471613"/>
                  <a:gd name="connsiteY5" fmla="*/ 0 h 673888"/>
                  <a:gd name="connsiteX0" fmla="*/ 347805 w 1562381"/>
                  <a:gd name="connsiteY0" fmla="*/ 0 h 673888"/>
                  <a:gd name="connsiteX1" fmla="*/ 1524281 w 1562381"/>
                  <a:gd name="connsiteY1" fmla="*/ 0 h 673888"/>
                  <a:gd name="connsiteX2" fmla="*/ 1562381 w 1562381"/>
                  <a:gd name="connsiteY2" fmla="*/ 614843 h 673888"/>
                  <a:gd name="connsiteX3" fmla="*/ 476393 w 1562381"/>
                  <a:gd name="connsiteY3" fmla="*/ 619606 h 673888"/>
                  <a:gd name="connsiteX4" fmla="*/ 90768 w 1562381"/>
                  <a:gd name="connsiteY4" fmla="*/ 252412 h 673888"/>
                  <a:gd name="connsiteX5" fmla="*/ 9807 w 1562381"/>
                  <a:gd name="connsiteY5" fmla="*/ 76199 h 673888"/>
                  <a:gd name="connsiteX6" fmla="*/ 347805 w 1562381"/>
                  <a:gd name="connsiteY6" fmla="*/ 0 h 673888"/>
                  <a:gd name="connsiteX0" fmla="*/ 181118 w 1562381"/>
                  <a:gd name="connsiteY0" fmla="*/ 0 h 726276"/>
                  <a:gd name="connsiteX1" fmla="*/ 1524281 w 1562381"/>
                  <a:gd name="connsiteY1" fmla="*/ 52388 h 726276"/>
                  <a:gd name="connsiteX2" fmla="*/ 1562381 w 1562381"/>
                  <a:gd name="connsiteY2" fmla="*/ 667231 h 726276"/>
                  <a:gd name="connsiteX3" fmla="*/ 476393 w 1562381"/>
                  <a:gd name="connsiteY3" fmla="*/ 671994 h 726276"/>
                  <a:gd name="connsiteX4" fmla="*/ 90768 w 1562381"/>
                  <a:gd name="connsiteY4" fmla="*/ 304800 h 726276"/>
                  <a:gd name="connsiteX5" fmla="*/ 9807 w 1562381"/>
                  <a:gd name="connsiteY5" fmla="*/ 128587 h 726276"/>
                  <a:gd name="connsiteX6" fmla="*/ 181118 w 1562381"/>
                  <a:gd name="connsiteY6" fmla="*/ 0 h 726276"/>
                  <a:gd name="connsiteX0" fmla="*/ 309398 w 1690661"/>
                  <a:gd name="connsiteY0" fmla="*/ 58286 h 784562"/>
                  <a:gd name="connsiteX1" fmla="*/ 1652561 w 1690661"/>
                  <a:gd name="connsiteY1" fmla="*/ 110674 h 784562"/>
                  <a:gd name="connsiteX2" fmla="*/ 1690661 w 1690661"/>
                  <a:gd name="connsiteY2" fmla="*/ 725517 h 784562"/>
                  <a:gd name="connsiteX3" fmla="*/ 604673 w 1690661"/>
                  <a:gd name="connsiteY3" fmla="*/ 730280 h 784562"/>
                  <a:gd name="connsiteX4" fmla="*/ 219048 w 1690661"/>
                  <a:gd name="connsiteY4" fmla="*/ 363086 h 784562"/>
                  <a:gd name="connsiteX5" fmla="*/ 138087 w 1690661"/>
                  <a:gd name="connsiteY5" fmla="*/ 186873 h 784562"/>
                  <a:gd name="connsiteX6" fmla="*/ 309398 w 1690661"/>
                  <a:gd name="connsiteY6" fmla="*/ 58286 h 784562"/>
                  <a:gd name="connsiteX0" fmla="*/ 313339 w 1694602"/>
                  <a:gd name="connsiteY0" fmla="*/ 58286 h 784562"/>
                  <a:gd name="connsiteX1" fmla="*/ 1656502 w 1694602"/>
                  <a:gd name="connsiteY1" fmla="*/ 110674 h 784562"/>
                  <a:gd name="connsiteX2" fmla="*/ 1694602 w 1694602"/>
                  <a:gd name="connsiteY2" fmla="*/ 725517 h 784562"/>
                  <a:gd name="connsiteX3" fmla="*/ 608614 w 1694602"/>
                  <a:gd name="connsiteY3" fmla="*/ 730280 h 784562"/>
                  <a:gd name="connsiteX4" fmla="*/ 222989 w 1694602"/>
                  <a:gd name="connsiteY4" fmla="*/ 363086 h 784562"/>
                  <a:gd name="connsiteX5" fmla="*/ 142028 w 1694602"/>
                  <a:gd name="connsiteY5" fmla="*/ 186873 h 784562"/>
                  <a:gd name="connsiteX6" fmla="*/ 313339 w 1694602"/>
                  <a:gd name="connsiteY6" fmla="*/ 58286 h 784562"/>
                  <a:gd name="connsiteX0" fmla="*/ 321486 w 1702749"/>
                  <a:gd name="connsiteY0" fmla="*/ 58286 h 784562"/>
                  <a:gd name="connsiteX1" fmla="*/ 1664649 w 1702749"/>
                  <a:gd name="connsiteY1" fmla="*/ 110674 h 784562"/>
                  <a:gd name="connsiteX2" fmla="*/ 1702749 w 1702749"/>
                  <a:gd name="connsiteY2" fmla="*/ 725517 h 784562"/>
                  <a:gd name="connsiteX3" fmla="*/ 616761 w 1702749"/>
                  <a:gd name="connsiteY3" fmla="*/ 730280 h 784562"/>
                  <a:gd name="connsiteX4" fmla="*/ 231136 w 1702749"/>
                  <a:gd name="connsiteY4" fmla="*/ 363086 h 784562"/>
                  <a:gd name="connsiteX5" fmla="*/ 150175 w 1702749"/>
                  <a:gd name="connsiteY5" fmla="*/ 186873 h 784562"/>
                  <a:gd name="connsiteX6" fmla="*/ 321486 w 1702749"/>
                  <a:gd name="connsiteY6" fmla="*/ 58286 h 784562"/>
                  <a:gd name="connsiteX0" fmla="*/ 321486 w 1702749"/>
                  <a:gd name="connsiteY0" fmla="*/ 58286 h 784562"/>
                  <a:gd name="connsiteX1" fmla="*/ 640713 w 1702749"/>
                  <a:gd name="connsiteY1" fmla="*/ 86861 h 784562"/>
                  <a:gd name="connsiteX2" fmla="*/ 1664649 w 1702749"/>
                  <a:gd name="connsiteY2" fmla="*/ 110674 h 784562"/>
                  <a:gd name="connsiteX3" fmla="*/ 1702749 w 1702749"/>
                  <a:gd name="connsiteY3" fmla="*/ 725517 h 784562"/>
                  <a:gd name="connsiteX4" fmla="*/ 616761 w 1702749"/>
                  <a:gd name="connsiteY4" fmla="*/ 730280 h 784562"/>
                  <a:gd name="connsiteX5" fmla="*/ 231136 w 1702749"/>
                  <a:gd name="connsiteY5" fmla="*/ 363086 h 784562"/>
                  <a:gd name="connsiteX6" fmla="*/ 150175 w 1702749"/>
                  <a:gd name="connsiteY6" fmla="*/ 186873 h 784562"/>
                  <a:gd name="connsiteX7" fmla="*/ 321486 w 1702749"/>
                  <a:gd name="connsiteY7" fmla="*/ 58286 h 784562"/>
                  <a:gd name="connsiteX0" fmla="*/ 321486 w 1702749"/>
                  <a:gd name="connsiteY0" fmla="*/ 328633 h 1054909"/>
                  <a:gd name="connsiteX1" fmla="*/ 640713 w 1702749"/>
                  <a:gd name="connsiteY1" fmla="*/ 357208 h 1054909"/>
                  <a:gd name="connsiteX2" fmla="*/ 845501 w 1702749"/>
                  <a:gd name="connsiteY2" fmla="*/ 20 h 1054909"/>
                  <a:gd name="connsiteX3" fmla="*/ 1664649 w 1702749"/>
                  <a:gd name="connsiteY3" fmla="*/ 381021 h 1054909"/>
                  <a:gd name="connsiteX4" fmla="*/ 1702749 w 1702749"/>
                  <a:gd name="connsiteY4" fmla="*/ 995864 h 1054909"/>
                  <a:gd name="connsiteX5" fmla="*/ 616761 w 1702749"/>
                  <a:gd name="connsiteY5" fmla="*/ 1000627 h 1054909"/>
                  <a:gd name="connsiteX6" fmla="*/ 231136 w 1702749"/>
                  <a:gd name="connsiteY6" fmla="*/ 633433 h 1054909"/>
                  <a:gd name="connsiteX7" fmla="*/ 150175 w 1702749"/>
                  <a:gd name="connsiteY7" fmla="*/ 457220 h 1054909"/>
                  <a:gd name="connsiteX8" fmla="*/ 321486 w 1702749"/>
                  <a:gd name="connsiteY8" fmla="*/ 328633 h 105490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664649 w 1702749"/>
                  <a:gd name="connsiteY4" fmla="*/ 427301 h 1101189"/>
                  <a:gd name="connsiteX5" fmla="*/ 1702749 w 1702749"/>
                  <a:gd name="connsiteY5" fmla="*/ 1042144 h 1101189"/>
                  <a:gd name="connsiteX6" fmla="*/ 616761 w 1702749"/>
                  <a:gd name="connsiteY6" fmla="*/ 1046907 h 1101189"/>
                  <a:gd name="connsiteX7" fmla="*/ 231136 w 1702749"/>
                  <a:gd name="connsiteY7" fmla="*/ 679713 h 1101189"/>
                  <a:gd name="connsiteX8" fmla="*/ 150175 w 1702749"/>
                  <a:gd name="connsiteY8" fmla="*/ 503500 h 1101189"/>
                  <a:gd name="connsiteX9" fmla="*/ 321486 w 1702749"/>
                  <a:gd name="connsiteY9" fmla="*/ 374913 h 110118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316988 w 1702749"/>
                  <a:gd name="connsiteY4" fmla="*/ 208226 h 1101189"/>
                  <a:gd name="connsiteX5" fmla="*/ 1664649 w 1702749"/>
                  <a:gd name="connsiteY5" fmla="*/ 427301 h 1101189"/>
                  <a:gd name="connsiteX6" fmla="*/ 1702749 w 1702749"/>
                  <a:gd name="connsiteY6" fmla="*/ 1042144 h 1101189"/>
                  <a:gd name="connsiteX7" fmla="*/ 616761 w 1702749"/>
                  <a:gd name="connsiteY7" fmla="*/ 1046907 h 1101189"/>
                  <a:gd name="connsiteX8" fmla="*/ 231136 w 1702749"/>
                  <a:gd name="connsiteY8" fmla="*/ 679713 h 1101189"/>
                  <a:gd name="connsiteX9" fmla="*/ 150175 w 1702749"/>
                  <a:gd name="connsiteY9" fmla="*/ 503500 h 1101189"/>
                  <a:gd name="connsiteX10" fmla="*/ 321486 w 1702749"/>
                  <a:gd name="connsiteY10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21687 w 2036126"/>
                  <a:gd name="connsiteY2" fmla="*/ 308239 h 1101189"/>
                  <a:gd name="connsiteX3" fmla="*/ 845501 w 2036126"/>
                  <a:gd name="connsiteY3" fmla="*/ 46300 h 1101189"/>
                  <a:gd name="connsiteX4" fmla="*/ 1255076 w 2036126"/>
                  <a:gd name="connsiteY4" fmla="*/ 12964 h 1101189"/>
                  <a:gd name="connsiteX5" fmla="*/ 1316988 w 2036126"/>
                  <a:gd name="connsiteY5" fmla="*/ 208226 h 1101189"/>
                  <a:gd name="connsiteX6" fmla="*/ 2036126 w 2036126"/>
                  <a:gd name="connsiteY6" fmla="*/ 313001 h 1101189"/>
                  <a:gd name="connsiteX7" fmla="*/ 1664649 w 2036126"/>
                  <a:gd name="connsiteY7" fmla="*/ 341576 h 1101189"/>
                  <a:gd name="connsiteX8" fmla="*/ 1807525 w 2036126"/>
                  <a:gd name="connsiteY8" fmla="*/ 432064 h 1101189"/>
                  <a:gd name="connsiteX9" fmla="*/ 1950400 w 2036126"/>
                  <a:gd name="connsiteY9" fmla="*/ 789251 h 1101189"/>
                  <a:gd name="connsiteX10" fmla="*/ 1702749 w 2036126"/>
                  <a:gd name="connsiteY10" fmla="*/ 1042144 h 1101189"/>
                  <a:gd name="connsiteX11" fmla="*/ 616761 w 2036126"/>
                  <a:gd name="connsiteY11" fmla="*/ 1046907 h 1101189"/>
                  <a:gd name="connsiteX12" fmla="*/ 231136 w 2036126"/>
                  <a:gd name="connsiteY12" fmla="*/ 679713 h 1101189"/>
                  <a:gd name="connsiteX13" fmla="*/ 150175 w 2036126"/>
                  <a:gd name="connsiteY13" fmla="*/ 503500 h 1101189"/>
                  <a:gd name="connsiteX14" fmla="*/ 321486 w 2036126"/>
                  <a:gd name="connsiteY14" fmla="*/ 374913 h 1101189"/>
                  <a:gd name="connsiteX0" fmla="*/ 321486 w 2036126"/>
                  <a:gd name="connsiteY0" fmla="*/ 374913 h 1101189"/>
                  <a:gd name="connsiteX1" fmla="*/ 821687 w 2036126"/>
                  <a:gd name="connsiteY1" fmla="*/ 308239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845501 w 2036126"/>
                  <a:gd name="connsiteY1" fmla="*/ 46300 h 1101189"/>
                  <a:gd name="connsiteX2" fmla="*/ 1255076 w 2036126"/>
                  <a:gd name="connsiteY2" fmla="*/ 12964 h 1101189"/>
                  <a:gd name="connsiteX3" fmla="*/ 1316988 w 2036126"/>
                  <a:gd name="connsiteY3" fmla="*/ 208226 h 1101189"/>
                  <a:gd name="connsiteX4" fmla="*/ 2036126 w 2036126"/>
                  <a:gd name="connsiteY4" fmla="*/ 313001 h 1101189"/>
                  <a:gd name="connsiteX5" fmla="*/ 1664649 w 2036126"/>
                  <a:gd name="connsiteY5" fmla="*/ 341576 h 1101189"/>
                  <a:gd name="connsiteX6" fmla="*/ 1807525 w 2036126"/>
                  <a:gd name="connsiteY6" fmla="*/ 432064 h 1101189"/>
                  <a:gd name="connsiteX7" fmla="*/ 1950400 w 2036126"/>
                  <a:gd name="connsiteY7" fmla="*/ 789251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845501 w 2036126"/>
                  <a:gd name="connsiteY1" fmla="*/ 46300 h 1101189"/>
                  <a:gd name="connsiteX2" fmla="*/ 1255076 w 2036126"/>
                  <a:gd name="connsiteY2" fmla="*/ 12964 h 1101189"/>
                  <a:gd name="connsiteX3" fmla="*/ 1316988 w 2036126"/>
                  <a:gd name="connsiteY3" fmla="*/ 208226 h 1101189"/>
                  <a:gd name="connsiteX4" fmla="*/ 2036126 w 2036126"/>
                  <a:gd name="connsiteY4" fmla="*/ 313001 h 1101189"/>
                  <a:gd name="connsiteX5" fmla="*/ 1664649 w 2036126"/>
                  <a:gd name="connsiteY5" fmla="*/ 341576 h 1101189"/>
                  <a:gd name="connsiteX6" fmla="*/ 1807525 w 2036126"/>
                  <a:gd name="connsiteY6" fmla="*/ 432064 h 1101189"/>
                  <a:gd name="connsiteX7" fmla="*/ 1950400 w 2036126"/>
                  <a:gd name="connsiteY7" fmla="*/ 789251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497462 w 2036126"/>
                  <a:gd name="connsiteY12" fmla="*/ 550889 h 1101189"/>
                  <a:gd name="connsiteX0" fmla="*/ 321486 w 2036126"/>
                  <a:gd name="connsiteY0" fmla="*/ 374913 h 1101189"/>
                  <a:gd name="connsiteX1" fmla="*/ 845501 w 2036126"/>
                  <a:gd name="connsiteY1" fmla="*/ 46300 h 1101189"/>
                  <a:gd name="connsiteX2" fmla="*/ 1255076 w 2036126"/>
                  <a:gd name="connsiteY2" fmla="*/ 12964 h 1101189"/>
                  <a:gd name="connsiteX3" fmla="*/ 1316988 w 2036126"/>
                  <a:gd name="connsiteY3" fmla="*/ 208226 h 1101189"/>
                  <a:gd name="connsiteX4" fmla="*/ 2036126 w 2036126"/>
                  <a:gd name="connsiteY4" fmla="*/ 313001 h 1101189"/>
                  <a:gd name="connsiteX5" fmla="*/ 1664649 w 2036126"/>
                  <a:gd name="connsiteY5" fmla="*/ 341576 h 1101189"/>
                  <a:gd name="connsiteX6" fmla="*/ 1807525 w 2036126"/>
                  <a:gd name="connsiteY6" fmla="*/ 432064 h 1101189"/>
                  <a:gd name="connsiteX7" fmla="*/ 1950400 w 2036126"/>
                  <a:gd name="connsiteY7" fmla="*/ 789251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497462 w 2036126"/>
                  <a:gd name="connsiteY12" fmla="*/ 550889 h 1101189"/>
                  <a:gd name="connsiteX0" fmla="*/ 321486 w 2036126"/>
                  <a:gd name="connsiteY0" fmla="*/ 374913 h 1101189"/>
                  <a:gd name="connsiteX1" fmla="*/ 845501 w 2036126"/>
                  <a:gd name="connsiteY1" fmla="*/ 46300 h 1101189"/>
                  <a:gd name="connsiteX2" fmla="*/ 1255076 w 2036126"/>
                  <a:gd name="connsiteY2" fmla="*/ 12964 h 1101189"/>
                  <a:gd name="connsiteX3" fmla="*/ 1316988 w 2036126"/>
                  <a:gd name="connsiteY3" fmla="*/ 208226 h 1101189"/>
                  <a:gd name="connsiteX4" fmla="*/ 2036126 w 2036126"/>
                  <a:gd name="connsiteY4" fmla="*/ 313001 h 1101189"/>
                  <a:gd name="connsiteX5" fmla="*/ 1664649 w 2036126"/>
                  <a:gd name="connsiteY5" fmla="*/ 341576 h 1101189"/>
                  <a:gd name="connsiteX6" fmla="*/ 1807525 w 2036126"/>
                  <a:gd name="connsiteY6" fmla="*/ 432064 h 1101189"/>
                  <a:gd name="connsiteX7" fmla="*/ 1950400 w 2036126"/>
                  <a:gd name="connsiteY7" fmla="*/ 789251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0" fmla="*/ 321486 w 1951033"/>
                  <a:gd name="connsiteY0" fmla="*/ 374913 h 1101189"/>
                  <a:gd name="connsiteX1" fmla="*/ 845501 w 1951033"/>
                  <a:gd name="connsiteY1" fmla="*/ 46300 h 1101189"/>
                  <a:gd name="connsiteX2" fmla="*/ 1255076 w 1951033"/>
                  <a:gd name="connsiteY2" fmla="*/ 12964 h 1101189"/>
                  <a:gd name="connsiteX3" fmla="*/ 1316988 w 1951033"/>
                  <a:gd name="connsiteY3" fmla="*/ 208226 h 1101189"/>
                  <a:gd name="connsiteX4" fmla="*/ 1664649 w 1951033"/>
                  <a:gd name="connsiteY4" fmla="*/ 341576 h 1101189"/>
                  <a:gd name="connsiteX5" fmla="*/ 1807525 w 1951033"/>
                  <a:gd name="connsiteY5" fmla="*/ 432064 h 1101189"/>
                  <a:gd name="connsiteX6" fmla="*/ 1950400 w 1951033"/>
                  <a:gd name="connsiteY6" fmla="*/ 789251 h 1101189"/>
                  <a:gd name="connsiteX7" fmla="*/ 1702749 w 1951033"/>
                  <a:gd name="connsiteY7" fmla="*/ 1042144 h 1101189"/>
                  <a:gd name="connsiteX8" fmla="*/ 616761 w 1951033"/>
                  <a:gd name="connsiteY8" fmla="*/ 1046907 h 1101189"/>
                  <a:gd name="connsiteX9" fmla="*/ 231136 w 1951033"/>
                  <a:gd name="connsiteY9" fmla="*/ 679713 h 1101189"/>
                  <a:gd name="connsiteX10" fmla="*/ 150175 w 1951033"/>
                  <a:gd name="connsiteY10" fmla="*/ 503500 h 1101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51033" h="1101189">
                    <a:moveTo>
                      <a:pt x="321486" y="374913"/>
                    </a:moveTo>
                    <a:cubicBezTo>
                      <a:pt x="304117" y="241754"/>
                      <a:pt x="689903" y="106625"/>
                      <a:pt x="845501" y="46300"/>
                    </a:cubicBezTo>
                    <a:cubicBezTo>
                      <a:pt x="967738" y="101863"/>
                      <a:pt x="1132839" y="-42599"/>
                      <a:pt x="1255076" y="12964"/>
                    </a:cubicBezTo>
                    <a:cubicBezTo>
                      <a:pt x="1310638" y="70114"/>
                      <a:pt x="1261426" y="151076"/>
                      <a:pt x="1316988" y="208226"/>
                    </a:cubicBezTo>
                    <a:cubicBezTo>
                      <a:pt x="1385250" y="262995"/>
                      <a:pt x="1582893" y="304270"/>
                      <a:pt x="1664649" y="341576"/>
                    </a:cubicBezTo>
                    <a:cubicBezTo>
                      <a:pt x="1667824" y="376501"/>
                      <a:pt x="1804350" y="397139"/>
                      <a:pt x="1807525" y="432064"/>
                    </a:cubicBezTo>
                    <a:cubicBezTo>
                      <a:pt x="1731325" y="589226"/>
                      <a:pt x="1964688" y="689239"/>
                      <a:pt x="1950400" y="789251"/>
                    </a:cubicBezTo>
                    <a:cubicBezTo>
                      <a:pt x="1867850" y="873549"/>
                      <a:pt x="1737674" y="914983"/>
                      <a:pt x="1702749" y="1042144"/>
                    </a:cubicBezTo>
                    <a:cubicBezTo>
                      <a:pt x="1207403" y="1229470"/>
                      <a:pt x="773969" y="897681"/>
                      <a:pt x="616761" y="1046907"/>
                    </a:cubicBezTo>
                    <a:cubicBezTo>
                      <a:pt x="588232" y="905459"/>
                      <a:pt x="259665" y="821161"/>
                      <a:pt x="231136" y="679713"/>
                    </a:cubicBezTo>
                    <a:cubicBezTo>
                      <a:pt x="237486" y="770200"/>
                      <a:pt x="-232412" y="727338"/>
                      <a:pt x="150175" y="503500"/>
                    </a:cubicBezTo>
                  </a:path>
                </a:pathLst>
              </a:custGeom>
              <a:solidFill>
                <a:srgbClr val="D97F4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D61C1230-D42E-4D33-909F-A819D998CA2F}"/>
                  </a:ext>
                </a:extLst>
              </p:cNvPr>
              <p:cNvSpPr/>
              <p:nvPr/>
            </p:nvSpPr>
            <p:spPr>
              <a:xfrm rot="10517485">
                <a:off x="6295783" y="2328327"/>
                <a:ext cx="759651" cy="409769"/>
              </a:xfrm>
              <a:prstGeom prst="ellipse">
                <a:avLst/>
              </a:prstGeom>
              <a:solidFill>
                <a:srgbClr val="BE4B4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12">
                <a:extLst>
                  <a:ext uri="{FF2B5EF4-FFF2-40B4-BE49-F238E27FC236}">
                    <a16:creationId xmlns:a16="http://schemas.microsoft.com/office/drawing/2014/main" id="{65EF41AA-6B0B-409C-8BD4-8E15D2FCEC49}"/>
                  </a:ext>
                </a:extLst>
              </p:cNvPr>
              <p:cNvSpPr/>
              <p:nvPr/>
            </p:nvSpPr>
            <p:spPr>
              <a:xfrm rot="11816762">
                <a:off x="7078104" y="2329880"/>
                <a:ext cx="423147" cy="92370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8151FEEE-B986-4A37-8325-758CBD5D41A3}"/>
                  </a:ext>
                </a:extLst>
              </p:cNvPr>
              <p:cNvGrpSpPr/>
              <p:nvPr/>
            </p:nvGrpSpPr>
            <p:grpSpPr>
              <a:xfrm>
                <a:off x="1441292" y="-146084"/>
                <a:ext cx="5003218" cy="3506301"/>
                <a:chOff x="1441292" y="-146084"/>
                <a:chExt cx="5003218" cy="3506301"/>
              </a:xfrm>
            </p:grpSpPr>
            <p:sp>
              <p:nvSpPr>
                <p:cNvPr id="277" name="Rectangle 21">
                  <a:extLst>
                    <a:ext uri="{FF2B5EF4-FFF2-40B4-BE49-F238E27FC236}">
                      <a16:creationId xmlns:a16="http://schemas.microsoft.com/office/drawing/2014/main" id="{DD91003B-9D50-4A84-8958-4F4C378621DA}"/>
                    </a:ext>
                  </a:extLst>
                </p:cNvPr>
                <p:cNvSpPr/>
                <p:nvPr/>
              </p:nvSpPr>
              <p:spPr>
                <a:xfrm>
                  <a:off x="2504749" y="1299995"/>
                  <a:ext cx="3939761" cy="1901260"/>
                </a:xfrm>
                <a:custGeom>
                  <a:avLst/>
                  <a:gdLst>
                    <a:gd name="connsiteX0" fmla="*/ 0 w 2234982"/>
                    <a:gd name="connsiteY0" fmla="*/ 0 h 494854"/>
                    <a:gd name="connsiteX1" fmla="*/ 2234982 w 2234982"/>
                    <a:gd name="connsiteY1" fmla="*/ 0 h 494854"/>
                    <a:gd name="connsiteX2" fmla="*/ 2234982 w 2234982"/>
                    <a:gd name="connsiteY2" fmla="*/ 494854 h 494854"/>
                    <a:gd name="connsiteX3" fmla="*/ 0 w 2234982"/>
                    <a:gd name="connsiteY3" fmla="*/ 494854 h 494854"/>
                    <a:gd name="connsiteX4" fmla="*/ 0 w 2234982"/>
                    <a:gd name="connsiteY4" fmla="*/ 0 h 494854"/>
                    <a:gd name="connsiteX0" fmla="*/ 0 w 3692307"/>
                    <a:gd name="connsiteY0" fmla="*/ 0 h 1371154"/>
                    <a:gd name="connsiteX1" fmla="*/ 2234982 w 3692307"/>
                    <a:gd name="connsiteY1" fmla="*/ 0 h 1371154"/>
                    <a:gd name="connsiteX2" fmla="*/ 3692307 w 3692307"/>
                    <a:gd name="connsiteY2" fmla="*/ 1371154 h 1371154"/>
                    <a:gd name="connsiteX3" fmla="*/ 0 w 3692307"/>
                    <a:gd name="connsiteY3" fmla="*/ 494854 h 1371154"/>
                    <a:gd name="connsiteX4" fmla="*/ 0 w 3692307"/>
                    <a:gd name="connsiteY4" fmla="*/ 0 h 1371154"/>
                    <a:gd name="connsiteX0" fmla="*/ 0 w 3692307"/>
                    <a:gd name="connsiteY0" fmla="*/ 0 h 1371154"/>
                    <a:gd name="connsiteX1" fmla="*/ 2234982 w 3692307"/>
                    <a:gd name="connsiteY1" fmla="*/ 0 h 1371154"/>
                    <a:gd name="connsiteX2" fmla="*/ 3692307 w 3692307"/>
                    <a:gd name="connsiteY2" fmla="*/ 1371154 h 1371154"/>
                    <a:gd name="connsiteX3" fmla="*/ 0 w 3692307"/>
                    <a:gd name="connsiteY3" fmla="*/ 494854 h 1371154"/>
                    <a:gd name="connsiteX4" fmla="*/ 0 w 3692307"/>
                    <a:gd name="connsiteY4" fmla="*/ 0 h 1371154"/>
                    <a:gd name="connsiteX0" fmla="*/ 1076325 w 4768632"/>
                    <a:gd name="connsiteY0" fmla="*/ 0 h 1371154"/>
                    <a:gd name="connsiteX1" fmla="*/ 3311307 w 4768632"/>
                    <a:gd name="connsiteY1" fmla="*/ 0 h 1371154"/>
                    <a:gd name="connsiteX2" fmla="*/ 4768632 w 4768632"/>
                    <a:gd name="connsiteY2" fmla="*/ 1371154 h 1371154"/>
                    <a:gd name="connsiteX3" fmla="*/ 0 w 4768632"/>
                    <a:gd name="connsiteY3" fmla="*/ 561529 h 1371154"/>
                    <a:gd name="connsiteX4" fmla="*/ 1076325 w 4768632"/>
                    <a:gd name="connsiteY4" fmla="*/ 0 h 1371154"/>
                    <a:gd name="connsiteX0" fmla="*/ 1076325 w 4768632"/>
                    <a:gd name="connsiteY0" fmla="*/ 0 h 1371154"/>
                    <a:gd name="connsiteX1" fmla="*/ 3311307 w 4768632"/>
                    <a:gd name="connsiteY1" fmla="*/ 0 h 1371154"/>
                    <a:gd name="connsiteX2" fmla="*/ 4768632 w 4768632"/>
                    <a:gd name="connsiteY2" fmla="*/ 1371154 h 1371154"/>
                    <a:gd name="connsiteX3" fmla="*/ 0 w 4768632"/>
                    <a:gd name="connsiteY3" fmla="*/ 561529 h 1371154"/>
                    <a:gd name="connsiteX4" fmla="*/ 1076325 w 4768632"/>
                    <a:gd name="connsiteY4" fmla="*/ 0 h 1371154"/>
                    <a:gd name="connsiteX0" fmla="*/ 1076325 w 4825782"/>
                    <a:gd name="connsiteY0" fmla="*/ 0 h 1299716"/>
                    <a:gd name="connsiteX1" fmla="*/ 3311307 w 4825782"/>
                    <a:gd name="connsiteY1" fmla="*/ 0 h 1299716"/>
                    <a:gd name="connsiteX2" fmla="*/ 4825782 w 4825782"/>
                    <a:gd name="connsiteY2" fmla="*/ 1299716 h 1299716"/>
                    <a:gd name="connsiteX3" fmla="*/ 0 w 4825782"/>
                    <a:gd name="connsiteY3" fmla="*/ 561529 h 1299716"/>
                    <a:gd name="connsiteX4" fmla="*/ 1076325 w 4825782"/>
                    <a:gd name="connsiteY4" fmla="*/ 0 h 1299716"/>
                    <a:gd name="connsiteX0" fmla="*/ 1076325 w 4768632"/>
                    <a:gd name="connsiteY0" fmla="*/ 0 h 1352103"/>
                    <a:gd name="connsiteX1" fmla="*/ 3311307 w 4768632"/>
                    <a:gd name="connsiteY1" fmla="*/ 0 h 1352103"/>
                    <a:gd name="connsiteX2" fmla="*/ 4768632 w 4768632"/>
                    <a:gd name="connsiteY2" fmla="*/ 1352103 h 1352103"/>
                    <a:gd name="connsiteX3" fmla="*/ 0 w 4768632"/>
                    <a:gd name="connsiteY3" fmla="*/ 561529 h 1352103"/>
                    <a:gd name="connsiteX4" fmla="*/ 1076325 w 4768632"/>
                    <a:gd name="connsiteY4" fmla="*/ 0 h 1352103"/>
                    <a:gd name="connsiteX0" fmla="*/ 1076325 w 4830545"/>
                    <a:gd name="connsiteY0" fmla="*/ 0 h 1342578"/>
                    <a:gd name="connsiteX1" fmla="*/ 3311307 w 4830545"/>
                    <a:gd name="connsiteY1" fmla="*/ 0 h 1342578"/>
                    <a:gd name="connsiteX2" fmla="*/ 4830545 w 4830545"/>
                    <a:gd name="connsiteY2" fmla="*/ 1342578 h 1342578"/>
                    <a:gd name="connsiteX3" fmla="*/ 0 w 4830545"/>
                    <a:gd name="connsiteY3" fmla="*/ 561529 h 1342578"/>
                    <a:gd name="connsiteX4" fmla="*/ 1076325 w 4830545"/>
                    <a:gd name="connsiteY4" fmla="*/ 0 h 1342578"/>
                    <a:gd name="connsiteX0" fmla="*/ 1076325 w 4830545"/>
                    <a:gd name="connsiteY0" fmla="*/ 0 h 1405862"/>
                    <a:gd name="connsiteX1" fmla="*/ 3311307 w 4830545"/>
                    <a:gd name="connsiteY1" fmla="*/ 0 h 1405862"/>
                    <a:gd name="connsiteX2" fmla="*/ 4830545 w 4830545"/>
                    <a:gd name="connsiteY2" fmla="*/ 1342578 h 1405862"/>
                    <a:gd name="connsiteX3" fmla="*/ 2418542 w 4830545"/>
                    <a:gd name="connsiteY3" fmla="*/ 1087537 h 1405862"/>
                    <a:gd name="connsiteX4" fmla="*/ 0 w 4830545"/>
                    <a:gd name="connsiteY4" fmla="*/ 561529 h 1405862"/>
                    <a:gd name="connsiteX5" fmla="*/ 1076325 w 4830545"/>
                    <a:gd name="connsiteY5" fmla="*/ 0 h 1405862"/>
                    <a:gd name="connsiteX0" fmla="*/ 1076325 w 4830545"/>
                    <a:gd name="connsiteY0" fmla="*/ 0 h 1342578"/>
                    <a:gd name="connsiteX1" fmla="*/ 3311307 w 4830545"/>
                    <a:gd name="connsiteY1" fmla="*/ 0 h 1342578"/>
                    <a:gd name="connsiteX2" fmla="*/ 4830545 w 4830545"/>
                    <a:gd name="connsiteY2" fmla="*/ 1342578 h 1342578"/>
                    <a:gd name="connsiteX3" fmla="*/ 2418542 w 4830545"/>
                    <a:gd name="connsiteY3" fmla="*/ 1087537 h 1342578"/>
                    <a:gd name="connsiteX4" fmla="*/ 0 w 4830545"/>
                    <a:gd name="connsiteY4" fmla="*/ 561529 h 1342578"/>
                    <a:gd name="connsiteX5" fmla="*/ 1076325 w 4830545"/>
                    <a:gd name="connsiteY5" fmla="*/ 0 h 1342578"/>
                    <a:gd name="connsiteX0" fmla="*/ 1076475 w 4830695"/>
                    <a:gd name="connsiteY0" fmla="*/ 0 h 1342578"/>
                    <a:gd name="connsiteX1" fmla="*/ 3311457 w 4830695"/>
                    <a:gd name="connsiteY1" fmla="*/ 0 h 1342578"/>
                    <a:gd name="connsiteX2" fmla="*/ 4830695 w 4830695"/>
                    <a:gd name="connsiteY2" fmla="*/ 1342578 h 1342578"/>
                    <a:gd name="connsiteX3" fmla="*/ 2418692 w 4830695"/>
                    <a:gd name="connsiteY3" fmla="*/ 1087537 h 1342578"/>
                    <a:gd name="connsiteX4" fmla="*/ 928029 w 4830695"/>
                    <a:gd name="connsiteY4" fmla="*/ 920849 h 1342578"/>
                    <a:gd name="connsiteX5" fmla="*/ 150 w 4830695"/>
                    <a:gd name="connsiteY5" fmla="*/ 561529 h 1342578"/>
                    <a:gd name="connsiteX6" fmla="*/ 1076475 w 4830695"/>
                    <a:gd name="connsiteY6" fmla="*/ 0 h 1342578"/>
                    <a:gd name="connsiteX0" fmla="*/ 1076475 w 4830695"/>
                    <a:gd name="connsiteY0" fmla="*/ 0 h 1342578"/>
                    <a:gd name="connsiteX1" fmla="*/ 3311457 w 4830695"/>
                    <a:gd name="connsiteY1" fmla="*/ 0 h 1342578"/>
                    <a:gd name="connsiteX2" fmla="*/ 4830695 w 4830695"/>
                    <a:gd name="connsiteY2" fmla="*/ 1342578 h 1342578"/>
                    <a:gd name="connsiteX3" fmla="*/ 2418692 w 4830695"/>
                    <a:gd name="connsiteY3" fmla="*/ 1087537 h 1342578"/>
                    <a:gd name="connsiteX4" fmla="*/ 928029 w 4830695"/>
                    <a:gd name="connsiteY4" fmla="*/ 920849 h 1342578"/>
                    <a:gd name="connsiteX5" fmla="*/ 150 w 4830695"/>
                    <a:gd name="connsiteY5" fmla="*/ 561529 h 1342578"/>
                    <a:gd name="connsiteX6" fmla="*/ 1076475 w 4830695"/>
                    <a:gd name="connsiteY6" fmla="*/ 0 h 1342578"/>
                    <a:gd name="connsiteX0" fmla="*/ 1076565 w 4830785"/>
                    <a:gd name="connsiteY0" fmla="*/ 0 h 1342578"/>
                    <a:gd name="connsiteX1" fmla="*/ 3311547 w 4830785"/>
                    <a:gd name="connsiteY1" fmla="*/ 0 h 1342578"/>
                    <a:gd name="connsiteX2" fmla="*/ 4830785 w 4830785"/>
                    <a:gd name="connsiteY2" fmla="*/ 1342578 h 1342578"/>
                    <a:gd name="connsiteX3" fmla="*/ 2418782 w 4830785"/>
                    <a:gd name="connsiteY3" fmla="*/ 1087537 h 1342578"/>
                    <a:gd name="connsiteX4" fmla="*/ 928119 w 4830785"/>
                    <a:gd name="connsiteY4" fmla="*/ 920849 h 1342578"/>
                    <a:gd name="connsiteX5" fmla="*/ 240 w 4830785"/>
                    <a:gd name="connsiteY5" fmla="*/ 561529 h 1342578"/>
                    <a:gd name="connsiteX6" fmla="*/ 1076565 w 4830785"/>
                    <a:gd name="connsiteY6" fmla="*/ 0 h 1342578"/>
                    <a:gd name="connsiteX0" fmla="*/ 1076565 w 4830785"/>
                    <a:gd name="connsiteY0" fmla="*/ 298450 h 1641028"/>
                    <a:gd name="connsiteX1" fmla="*/ 3241697 w 4830785"/>
                    <a:gd name="connsiteY1" fmla="*/ 0 h 1641028"/>
                    <a:gd name="connsiteX2" fmla="*/ 4830785 w 4830785"/>
                    <a:gd name="connsiteY2" fmla="*/ 1641028 h 1641028"/>
                    <a:gd name="connsiteX3" fmla="*/ 2418782 w 4830785"/>
                    <a:gd name="connsiteY3" fmla="*/ 1385987 h 1641028"/>
                    <a:gd name="connsiteX4" fmla="*/ 928119 w 4830785"/>
                    <a:gd name="connsiteY4" fmla="*/ 1219299 h 1641028"/>
                    <a:gd name="connsiteX5" fmla="*/ 240 w 4830785"/>
                    <a:gd name="connsiteY5" fmla="*/ 859979 h 1641028"/>
                    <a:gd name="connsiteX6" fmla="*/ 1076565 w 4830785"/>
                    <a:gd name="connsiteY6" fmla="*/ 298450 h 1641028"/>
                    <a:gd name="connsiteX0" fmla="*/ 1076565 w 4830785"/>
                    <a:gd name="connsiteY0" fmla="*/ 830593 h 2173171"/>
                    <a:gd name="connsiteX1" fmla="*/ 3241697 w 4830785"/>
                    <a:gd name="connsiteY1" fmla="*/ 532143 h 2173171"/>
                    <a:gd name="connsiteX2" fmla="*/ 4830785 w 4830785"/>
                    <a:gd name="connsiteY2" fmla="*/ 2173171 h 2173171"/>
                    <a:gd name="connsiteX3" fmla="*/ 2418782 w 4830785"/>
                    <a:gd name="connsiteY3" fmla="*/ 1918130 h 2173171"/>
                    <a:gd name="connsiteX4" fmla="*/ 928119 w 4830785"/>
                    <a:gd name="connsiteY4" fmla="*/ 1751442 h 2173171"/>
                    <a:gd name="connsiteX5" fmla="*/ 240 w 4830785"/>
                    <a:gd name="connsiteY5" fmla="*/ 1392122 h 2173171"/>
                    <a:gd name="connsiteX6" fmla="*/ 1076565 w 4830785"/>
                    <a:gd name="connsiteY6" fmla="*/ 830593 h 2173171"/>
                    <a:gd name="connsiteX0" fmla="*/ 240 w 4830785"/>
                    <a:gd name="connsiteY0" fmla="*/ 859979 h 1641028"/>
                    <a:gd name="connsiteX1" fmla="*/ 3241697 w 4830785"/>
                    <a:gd name="connsiteY1" fmla="*/ 0 h 1641028"/>
                    <a:gd name="connsiteX2" fmla="*/ 4830785 w 4830785"/>
                    <a:gd name="connsiteY2" fmla="*/ 1641028 h 1641028"/>
                    <a:gd name="connsiteX3" fmla="*/ 2418782 w 4830785"/>
                    <a:gd name="connsiteY3" fmla="*/ 1385987 h 1641028"/>
                    <a:gd name="connsiteX4" fmla="*/ 928119 w 4830785"/>
                    <a:gd name="connsiteY4" fmla="*/ 1219299 h 1641028"/>
                    <a:gd name="connsiteX5" fmla="*/ 240 w 4830785"/>
                    <a:gd name="connsiteY5" fmla="*/ 859979 h 1641028"/>
                    <a:gd name="connsiteX0" fmla="*/ 240 w 4830785"/>
                    <a:gd name="connsiteY0" fmla="*/ 1091542 h 1872591"/>
                    <a:gd name="connsiteX1" fmla="*/ 3241697 w 4830785"/>
                    <a:gd name="connsiteY1" fmla="*/ 231563 h 1872591"/>
                    <a:gd name="connsiteX2" fmla="*/ 4830785 w 4830785"/>
                    <a:gd name="connsiteY2" fmla="*/ 1872591 h 1872591"/>
                    <a:gd name="connsiteX3" fmla="*/ 2418782 w 4830785"/>
                    <a:gd name="connsiteY3" fmla="*/ 1617550 h 1872591"/>
                    <a:gd name="connsiteX4" fmla="*/ 928119 w 4830785"/>
                    <a:gd name="connsiteY4" fmla="*/ 1450862 h 1872591"/>
                    <a:gd name="connsiteX5" fmla="*/ 240 w 4830785"/>
                    <a:gd name="connsiteY5" fmla="*/ 1091542 h 1872591"/>
                    <a:gd name="connsiteX0" fmla="*/ 21604 w 4852149"/>
                    <a:gd name="connsiteY0" fmla="*/ 1120211 h 1901260"/>
                    <a:gd name="connsiteX1" fmla="*/ 3263061 w 4852149"/>
                    <a:gd name="connsiteY1" fmla="*/ 260232 h 1901260"/>
                    <a:gd name="connsiteX2" fmla="*/ 4852149 w 4852149"/>
                    <a:gd name="connsiteY2" fmla="*/ 1901260 h 1901260"/>
                    <a:gd name="connsiteX3" fmla="*/ 2440146 w 4852149"/>
                    <a:gd name="connsiteY3" fmla="*/ 1646219 h 1901260"/>
                    <a:gd name="connsiteX4" fmla="*/ 949483 w 4852149"/>
                    <a:gd name="connsiteY4" fmla="*/ 1479531 h 1901260"/>
                    <a:gd name="connsiteX5" fmla="*/ 21604 w 4852149"/>
                    <a:gd name="connsiteY5" fmla="*/ 1120211 h 1901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852149" h="1901260">
                      <a:moveTo>
                        <a:pt x="21604" y="1120211"/>
                      </a:moveTo>
                      <a:cubicBezTo>
                        <a:pt x="-288560" y="598601"/>
                        <a:pt x="2836625" y="-500858"/>
                        <a:pt x="3263061" y="260232"/>
                      </a:cubicBezTo>
                      <a:lnTo>
                        <a:pt x="4852149" y="1901260"/>
                      </a:lnTo>
                      <a:cubicBezTo>
                        <a:pt x="4071530" y="1881697"/>
                        <a:pt x="3245237" y="1776394"/>
                        <a:pt x="2440146" y="1646219"/>
                      </a:cubicBezTo>
                      <a:cubicBezTo>
                        <a:pt x="1765889" y="1656099"/>
                        <a:pt x="1352573" y="1567199"/>
                        <a:pt x="949483" y="1479531"/>
                      </a:cubicBezTo>
                      <a:cubicBezTo>
                        <a:pt x="341605" y="1510926"/>
                        <a:pt x="11150" y="1263367"/>
                        <a:pt x="21604" y="11202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Rectangle 21">
                  <a:extLst>
                    <a:ext uri="{FF2B5EF4-FFF2-40B4-BE49-F238E27FC236}">
                      <a16:creationId xmlns:a16="http://schemas.microsoft.com/office/drawing/2014/main" id="{D8F2F994-7DBC-47C1-A314-1FFCD98B1769}"/>
                    </a:ext>
                  </a:extLst>
                </p:cNvPr>
                <p:cNvSpPr/>
                <p:nvPr/>
              </p:nvSpPr>
              <p:spPr>
                <a:xfrm>
                  <a:off x="1441292" y="768368"/>
                  <a:ext cx="4852149" cy="1901260"/>
                </a:xfrm>
                <a:custGeom>
                  <a:avLst/>
                  <a:gdLst>
                    <a:gd name="connsiteX0" fmla="*/ 0 w 2234982"/>
                    <a:gd name="connsiteY0" fmla="*/ 0 h 494854"/>
                    <a:gd name="connsiteX1" fmla="*/ 2234982 w 2234982"/>
                    <a:gd name="connsiteY1" fmla="*/ 0 h 494854"/>
                    <a:gd name="connsiteX2" fmla="*/ 2234982 w 2234982"/>
                    <a:gd name="connsiteY2" fmla="*/ 494854 h 494854"/>
                    <a:gd name="connsiteX3" fmla="*/ 0 w 2234982"/>
                    <a:gd name="connsiteY3" fmla="*/ 494854 h 494854"/>
                    <a:gd name="connsiteX4" fmla="*/ 0 w 2234982"/>
                    <a:gd name="connsiteY4" fmla="*/ 0 h 494854"/>
                    <a:gd name="connsiteX0" fmla="*/ 0 w 3692307"/>
                    <a:gd name="connsiteY0" fmla="*/ 0 h 1371154"/>
                    <a:gd name="connsiteX1" fmla="*/ 2234982 w 3692307"/>
                    <a:gd name="connsiteY1" fmla="*/ 0 h 1371154"/>
                    <a:gd name="connsiteX2" fmla="*/ 3692307 w 3692307"/>
                    <a:gd name="connsiteY2" fmla="*/ 1371154 h 1371154"/>
                    <a:gd name="connsiteX3" fmla="*/ 0 w 3692307"/>
                    <a:gd name="connsiteY3" fmla="*/ 494854 h 1371154"/>
                    <a:gd name="connsiteX4" fmla="*/ 0 w 3692307"/>
                    <a:gd name="connsiteY4" fmla="*/ 0 h 1371154"/>
                    <a:gd name="connsiteX0" fmla="*/ 0 w 3692307"/>
                    <a:gd name="connsiteY0" fmla="*/ 0 h 1371154"/>
                    <a:gd name="connsiteX1" fmla="*/ 2234982 w 3692307"/>
                    <a:gd name="connsiteY1" fmla="*/ 0 h 1371154"/>
                    <a:gd name="connsiteX2" fmla="*/ 3692307 w 3692307"/>
                    <a:gd name="connsiteY2" fmla="*/ 1371154 h 1371154"/>
                    <a:gd name="connsiteX3" fmla="*/ 0 w 3692307"/>
                    <a:gd name="connsiteY3" fmla="*/ 494854 h 1371154"/>
                    <a:gd name="connsiteX4" fmla="*/ 0 w 3692307"/>
                    <a:gd name="connsiteY4" fmla="*/ 0 h 1371154"/>
                    <a:gd name="connsiteX0" fmla="*/ 1076325 w 4768632"/>
                    <a:gd name="connsiteY0" fmla="*/ 0 h 1371154"/>
                    <a:gd name="connsiteX1" fmla="*/ 3311307 w 4768632"/>
                    <a:gd name="connsiteY1" fmla="*/ 0 h 1371154"/>
                    <a:gd name="connsiteX2" fmla="*/ 4768632 w 4768632"/>
                    <a:gd name="connsiteY2" fmla="*/ 1371154 h 1371154"/>
                    <a:gd name="connsiteX3" fmla="*/ 0 w 4768632"/>
                    <a:gd name="connsiteY3" fmla="*/ 561529 h 1371154"/>
                    <a:gd name="connsiteX4" fmla="*/ 1076325 w 4768632"/>
                    <a:gd name="connsiteY4" fmla="*/ 0 h 1371154"/>
                    <a:gd name="connsiteX0" fmla="*/ 1076325 w 4768632"/>
                    <a:gd name="connsiteY0" fmla="*/ 0 h 1371154"/>
                    <a:gd name="connsiteX1" fmla="*/ 3311307 w 4768632"/>
                    <a:gd name="connsiteY1" fmla="*/ 0 h 1371154"/>
                    <a:gd name="connsiteX2" fmla="*/ 4768632 w 4768632"/>
                    <a:gd name="connsiteY2" fmla="*/ 1371154 h 1371154"/>
                    <a:gd name="connsiteX3" fmla="*/ 0 w 4768632"/>
                    <a:gd name="connsiteY3" fmla="*/ 561529 h 1371154"/>
                    <a:gd name="connsiteX4" fmla="*/ 1076325 w 4768632"/>
                    <a:gd name="connsiteY4" fmla="*/ 0 h 1371154"/>
                    <a:gd name="connsiteX0" fmla="*/ 1076325 w 4825782"/>
                    <a:gd name="connsiteY0" fmla="*/ 0 h 1299716"/>
                    <a:gd name="connsiteX1" fmla="*/ 3311307 w 4825782"/>
                    <a:gd name="connsiteY1" fmla="*/ 0 h 1299716"/>
                    <a:gd name="connsiteX2" fmla="*/ 4825782 w 4825782"/>
                    <a:gd name="connsiteY2" fmla="*/ 1299716 h 1299716"/>
                    <a:gd name="connsiteX3" fmla="*/ 0 w 4825782"/>
                    <a:gd name="connsiteY3" fmla="*/ 561529 h 1299716"/>
                    <a:gd name="connsiteX4" fmla="*/ 1076325 w 4825782"/>
                    <a:gd name="connsiteY4" fmla="*/ 0 h 1299716"/>
                    <a:gd name="connsiteX0" fmla="*/ 1076325 w 4768632"/>
                    <a:gd name="connsiteY0" fmla="*/ 0 h 1352103"/>
                    <a:gd name="connsiteX1" fmla="*/ 3311307 w 4768632"/>
                    <a:gd name="connsiteY1" fmla="*/ 0 h 1352103"/>
                    <a:gd name="connsiteX2" fmla="*/ 4768632 w 4768632"/>
                    <a:gd name="connsiteY2" fmla="*/ 1352103 h 1352103"/>
                    <a:gd name="connsiteX3" fmla="*/ 0 w 4768632"/>
                    <a:gd name="connsiteY3" fmla="*/ 561529 h 1352103"/>
                    <a:gd name="connsiteX4" fmla="*/ 1076325 w 4768632"/>
                    <a:gd name="connsiteY4" fmla="*/ 0 h 1352103"/>
                    <a:gd name="connsiteX0" fmla="*/ 1076325 w 4830545"/>
                    <a:gd name="connsiteY0" fmla="*/ 0 h 1342578"/>
                    <a:gd name="connsiteX1" fmla="*/ 3311307 w 4830545"/>
                    <a:gd name="connsiteY1" fmla="*/ 0 h 1342578"/>
                    <a:gd name="connsiteX2" fmla="*/ 4830545 w 4830545"/>
                    <a:gd name="connsiteY2" fmla="*/ 1342578 h 1342578"/>
                    <a:gd name="connsiteX3" fmla="*/ 0 w 4830545"/>
                    <a:gd name="connsiteY3" fmla="*/ 561529 h 1342578"/>
                    <a:gd name="connsiteX4" fmla="*/ 1076325 w 4830545"/>
                    <a:gd name="connsiteY4" fmla="*/ 0 h 1342578"/>
                    <a:gd name="connsiteX0" fmla="*/ 1076325 w 4830545"/>
                    <a:gd name="connsiteY0" fmla="*/ 0 h 1405862"/>
                    <a:gd name="connsiteX1" fmla="*/ 3311307 w 4830545"/>
                    <a:gd name="connsiteY1" fmla="*/ 0 h 1405862"/>
                    <a:gd name="connsiteX2" fmla="*/ 4830545 w 4830545"/>
                    <a:gd name="connsiteY2" fmla="*/ 1342578 h 1405862"/>
                    <a:gd name="connsiteX3" fmla="*/ 2418542 w 4830545"/>
                    <a:gd name="connsiteY3" fmla="*/ 1087537 h 1405862"/>
                    <a:gd name="connsiteX4" fmla="*/ 0 w 4830545"/>
                    <a:gd name="connsiteY4" fmla="*/ 561529 h 1405862"/>
                    <a:gd name="connsiteX5" fmla="*/ 1076325 w 4830545"/>
                    <a:gd name="connsiteY5" fmla="*/ 0 h 1405862"/>
                    <a:gd name="connsiteX0" fmla="*/ 1076325 w 4830545"/>
                    <a:gd name="connsiteY0" fmla="*/ 0 h 1342578"/>
                    <a:gd name="connsiteX1" fmla="*/ 3311307 w 4830545"/>
                    <a:gd name="connsiteY1" fmla="*/ 0 h 1342578"/>
                    <a:gd name="connsiteX2" fmla="*/ 4830545 w 4830545"/>
                    <a:gd name="connsiteY2" fmla="*/ 1342578 h 1342578"/>
                    <a:gd name="connsiteX3" fmla="*/ 2418542 w 4830545"/>
                    <a:gd name="connsiteY3" fmla="*/ 1087537 h 1342578"/>
                    <a:gd name="connsiteX4" fmla="*/ 0 w 4830545"/>
                    <a:gd name="connsiteY4" fmla="*/ 561529 h 1342578"/>
                    <a:gd name="connsiteX5" fmla="*/ 1076325 w 4830545"/>
                    <a:gd name="connsiteY5" fmla="*/ 0 h 1342578"/>
                    <a:gd name="connsiteX0" fmla="*/ 1076475 w 4830695"/>
                    <a:gd name="connsiteY0" fmla="*/ 0 h 1342578"/>
                    <a:gd name="connsiteX1" fmla="*/ 3311457 w 4830695"/>
                    <a:gd name="connsiteY1" fmla="*/ 0 h 1342578"/>
                    <a:gd name="connsiteX2" fmla="*/ 4830695 w 4830695"/>
                    <a:gd name="connsiteY2" fmla="*/ 1342578 h 1342578"/>
                    <a:gd name="connsiteX3" fmla="*/ 2418692 w 4830695"/>
                    <a:gd name="connsiteY3" fmla="*/ 1087537 h 1342578"/>
                    <a:gd name="connsiteX4" fmla="*/ 928029 w 4830695"/>
                    <a:gd name="connsiteY4" fmla="*/ 920849 h 1342578"/>
                    <a:gd name="connsiteX5" fmla="*/ 150 w 4830695"/>
                    <a:gd name="connsiteY5" fmla="*/ 561529 h 1342578"/>
                    <a:gd name="connsiteX6" fmla="*/ 1076475 w 4830695"/>
                    <a:gd name="connsiteY6" fmla="*/ 0 h 1342578"/>
                    <a:gd name="connsiteX0" fmla="*/ 1076475 w 4830695"/>
                    <a:gd name="connsiteY0" fmla="*/ 0 h 1342578"/>
                    <a:gd name="connsiteX1" fmla="*/ 3311457 w 4830695"/>
                    <a:gd name="connsiteY1" fmla="*/ 0 h 1342578"/>
                    <a:gd name="connsiteX2" fmla="*/ 4830695 w 4830695"/>
                    <a:gd name="connsiteY2" fmla="*/ 1342578 h 1342578"/>
                    <a:gd name="connsiteX3" fmla="*/ 2418692 w 4830695"/>
                    <a:gd name="connsiteY3" fmla="*/ 1087537 h 1342578"/>
                    <a:gd name="connsiteX4" fmla="*/ 928029 w 4830695"/>
                    <a:gd name="connsiteY4" fmla="*/ 920849 h 1342578"/>
                    <a:gd name="connsiteX5" fmla="*/ 150 w 4830695"/>
                    <a:gd name="connsiteY5" fmla="*/ 561529 h 1342578"/>
                    <a:gd name="connsiteX6" fmla="*/ 1076475 w 4830695"/>
                    <a:gd name="connsiteY6" fmla="*/ 0 h 1342578"/>
                    <a:gd name="connsiteX0" fmla="*/ 1076565 w 4830785"/>
                    <a:gd name="connsiteY0" fmla="*/ 0 h 1342578"/>
                    <a:gd name="connsiteX1" fmla="*/ 3311547 w 4830785"/>
                    <a:gd name="connsiteY1" fmla="*/ 0 h 1342578"/>
                    <a:gd name="connsiteX2" fmla="*/ 4830785 w 4830785"/>
                    <a:gd name="connsiteY2" fmla="*/ 1342578 h 1342578"/>
                    <a:gd name="connsiteX3" fmla="*/ 2418782 w 4830785"/>
                    <a:gd name="connsiteY3" fmla="*/ 1087537 h 1342578"/>
                    <a:gd name="connsiteX4" fmla="*/ 928119 w 4830785"/>
                    <a:gd name="connsiteY4" fmla="*/ 920849 h 1342578"/>
                    <a:gd name="connsiteX5" fmla="*/ 240 w 4830785"/>
                    <a:gd name="connsiteY5" fmla="*/ 561529 h 1342578"/>
                    <a:gd name="connsiteX6" fmla="*/ 1076565 w 4830785"/>
                    <a:gd name="connsiteY6" fmla="*/ 0 h 1342578"/>
                    <a:gd name="connsiteX0" fmla="*/ 1076565 w 4830785"/>
                    <a:gd name="connsiteY0" fmla="*/ 298450 h 1641028"/>
                    <a:gd name="connsiteX1" fmla="*/ 3241697 w 4830785"/>
                    <a:gd name="connsiteY1" fmla="*/ 0 h 1641028"/>
                    <a:gd name="connsiteX2" fmla="*/ 4830785 w 4830785"/>
                    <a:gd name="connsiteY2" fmla="*/ 1641028 h 1641028"/>
                    <a:gd name="connsiteX3" fmla="*/ 2418782 w 4830785"/>
                    <a:gd name="connsiteY3" fmla="*/ 1385987 h 1641028"/>
                    <a:gd name="connsiteX4" fmla="*/ 928119 w 4830785"/>
                    <a:gd name="connsiteY4" fmla="*/ 1219299 h 1641028"/>
                    <a:gd name="connsiteX5" fmla="*/ 240 w 4830785"/>
                    <a:gd name="connsiteY5" fmla="*/ 859979 h 1641028"/>
                    <a:gd name="connsiteX6" fmla="*/ 1076565 w 4830785"/>
                    <a:gd name="connsiteY6" fmla="*/ 298450 h 1641028"/>
                    <a:gd name="connsiteX0" fmla="*/ 1076565 w 4830785"/>
                    <a:gd name="connsiteY0" fmla="*/ 830593 h 2173171"/>
                    <a:gd name="connsiteX1" fmla="*/ 3241697 w 4830785"/>
                    <a:gd name="connsiteY1" fmla="*/ 532143 h 2173171"/>
                    <a:gd name="connsiteX2" fmla="*/ 4830785 w 4830785"/>
                    <a:gd name="connsiteY2" fmla="*/ 2173171 h 2173171"/>
                    <a:gd name="connsiteX3" fmla="*/ 2418782 w 4830785"/>
                    <a:gd name="connsiteY3" fmla="*/ 1918130 h 2173171"/>
                    <a:gd name="connsiteX4" fmla="*/ 928119 w 4830785"/>
                    <a:gd name="connsiteY4" fmla="*/ 1751442 h 2173171"/>
                    <a:gd name="connsiteX5" fmla="*/ 240 w 4830785"/>
                    <a:gd name="connsiteY5" fmla="*/ 1392122 h 2173171"/>
                    <a:gd name="connsiteX6" fmla="*/ 1076565 w 4830785"/>
                    <a:gd name="connsiteY6" fmla="*/ 830593 h 2173171"/>
                    <a:gd name="connsiteX0" fmla="*/ 240 w 4830785"/>
                    <a:gd name="connsiteY0" fmla="*/ 859979 h 1641028"/>
                    <a:gd name="connsiteX1" fmla="*/ 3241697 w 4830785"/>
                    <a:gd name="connsiteY1" fmla="*/ 0 h 1641028"/>
                    <a:gd name="connsiteX2" fmla="*/ 4830785 w 4830785"/>
                    <a:gd name="connsiteY2" fmla="*/ 1641028 h 1641028"/>
                    <a:gd name="connsiteX3" fmla="*/ 2418782 w 4830785"/>
                    <a:gd name="connsiteY3" fmla="*/ 1385987 h 1641028"/>
                    <a:gd name="connsiteX4" fmla="*/ 928119 w 4830785"/>
                    <a:gd name="connsiteY4" fmla="*/ 1219299 h 1641028"/>
                    <a:gd name="connsiteX5" fmla="*/ 240 w 4830785"/>
                    <a:gd name="connsiteY5" fmla="*/ 859979 h 1641028"/>
                    <a:gd name="connsiteX0" fmla="*/ 240 w 4830785"/>
                    <a:gd name="connsiteY0" fmla="*/ 1091542 h 1872591"/>
                    <a:gd name="connsiteX1" fmla="*/ 3241697 w 4830785"/>
                    <a:gd name="connsiteY1" fmla="*/ 231563 h 1872591"/>
                    <a:gd name="connsiteX2" fmla="*/ 4830785 w 4830785"/>
                    <a:gd name="connsiteY2" fmla="*/ 1872591 h 1872591"/>
                    <a:gd name="connsiteX3" fmla="*/ 2418782 w 4830785"/>
                    <a:gd name="connsiteY3" fmla="*/ 1617550 h 1872591"/>
                    <a:gd name="connsiteX4" fmla="*/ 928119 w 4830785"/>
                    <a:gd name="connsiteY4" fmla="*/ 1450862 h 1872591"/>
                    <a:gd name="connsiteX5" fmla="*/ 240 w 4830785"/>
                    <a:gd name="connsiteY5" fmla="*/ 1091542 h 1872591"/>
                    <a:gd name="connsiteX0" fmla="*/ 21604 w 4852149"/>
                    <a:gd name="connsiteY0" fmla="*/ 1120211 h 1901260"/>
                    <a:gd name="connsiteX1" fmla="*/ 3263061 w 4852149"/>
                    <a:gd name="connsiteY1" fmla="*/ 260232 h 1901260"/>
                    <a:gd name="connsiteX2" fmla="*/ 4852149 w 4852149"/>
                    <a:gd name="connsiteY2" fmla="*/ 1901260 h 1901260"/>
                    <a:gd name="connsiteX3" fmla="*/ 2440146 w 4852149"/>
                    <a:gd name="connsiteY3" fmla="*/ 1646219 h 1901260"/>
                    <a:gd name="connsiteX4" fmla="*/ 949483 w 4852149"/>
                    <a:gd name="connsiteY4" fmla="*/ 1479531 h 1901260"/>
                    <a:gd name="connsiteX5" fmla="*/ 21604 w 4852149"/>
                    <a:gd name="connsiteY5" fmla="*/ 1120211 h 1901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852149" h="1901260">
                      <a:moveTo>
                        <a:pt x="21604" y="1120211"/>
                      </a:moveTo>
                      <a:cubicBezTo>
                        <a:pt x="-288560" y="598601"/>
                        <a:pt x="2836625" y="-500858"/>
                        <a:pt x="3263061" y="260232"/>
                      </a:cubicBezTo>
                      <a:lnTo>
                        <a:pt x="4852149" y="1901260"/>
                      </a:lnTo>
                      <a:cubicBezTo>
                        <a:pt x="4071530" y="1881697"/>
                        <a:pt x="3245237" y="1776394"/>
                        <a:pt x="2440146" y="1646219"/>
                      </a:cubicBezTo>
                      <a:cubicBezTo>
                        <a:pt x="1765889" y="1656099"/>
                        <a:pt x="1352573" y="1567199"/>
                        <a:pt x="949483" y="1479531"/>
                      </a:cubicBezTo>
                      <a:cubicBezTo>
                        <a:pt x="341605" y="1510926"/>
                        <a:pt x="11150" y="1263367"/>
                        <a:pt x="21604" y="1120211"/>
                      </a:cubicBezTo>
                      <a:close/>
                    </a:path>
                  </a:pathLst>
                </a:custGeom>
                <a:solidFill>
                  <a:srgbClr val="F5D49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Flowchart: Merge 20">
                  <a:extLst>
                    <a:ext uri="{FF2B5EF4-FFF2-40B4-BE49-F238E27FC236}">
                      <a16:creationId xmlns:a16="http://schemas.microsoft.com/office/drawing/2014/main" id="{EFED53F2-07BB-403E-A0C2-52AAA19F78D3}"/>
                    </a:ext>
                  </a:extLst>
                </p:cNvPr>
                <p:cNvSpPr/>
                <p:nvPr/>
              </p:nvSpPr>
              <p:spPr>
                <a:xfrm rot="18196177">
                  <a:off x="1816716" y="21391"/>
                  <a:ext cx="2775339" cy="244039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1086"/>
                    <a:gd name="connsiteY0" fmla="*/ 0 h 26016"/>
                    <a:gd name="connsiteX1" fmla="*/ 11086 w 11086"/>
                    <a:gd name="connsiteY1" fmla="*/ 16016 h 26016"/>
                    <a:gd name="connsiteX2" fmla="*/ 6086 w 11086"/>
                    <a:gd name="connsiteY2" fmla="*/ 26016 h 26016"/>
                    <a:gd name="connsiteX3" fmla="*/ 0 w 11086"/>
                    <a:gd name="connsiteY3" fmla="*/ 0 h 26016"/>
                    <a:gd name="connsiteX0" fmla="*/ 0 w 7587"/>
                    <a:gd name="connsiteY0" fmla="*/ 0 h 26016"/>
                    <a:gd name="connsiteX1" fmla="*/ 7587 w 7587"/>
                    <a:gd name="connsiteY1" fmla="*/ 11701 h 26016"/>
                    <a:gd name="connsiteX2" fmla="*/ 6086 w 7587"/>
                    <a:gd name="connsiteY2" fmla="*/ 26016 h 26016"/>
                    <a:gd name="connsiteX3" fmla="*/ 0 w 7587"/>
                    <a:gd name="connsiteY3" fmla="*/ 0 h 26016"/>
                    <a:gd name="connsiteX0" fmla="*/ 0 w 9576"/>
                    <a:gd name="connsiteY0" fmla="*/ 0 h 10000"/>
                    <a:gd name="connsiteX1" fmla="*/ 9576 w 9576"/>
                    <a:gd name="connsiteY1" fmla="*/ 4448 h 10000"/>
                    <a:gd name="connsiteX2" fmla="*/ 8022 w 9576"/>
                    <a:gd name="connsiteY2" fmla="*/ 10000 h 10000"/>
                    <a:gd name="connsiteX3" fmla="*/ 0 w 9576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7469"/>
                    <a:gd name="connsiteX1" fmla="*/ 10124 w 10124"/>
                    <a:gd name="connsiteY1" fmla="*/ 4487 h 7469"/>
                    <a:gd name="connsiteX2" fmla="*/ 8309 w 10124"/>
                    <a:gd name="connsiteY2" fmla="*/ 7469 h 7469"/>
                    <a:gd name="connsiteX3" fmla="*/ 0 w 10124"/>
                    <a:gd name="connsiteY3" fmla="*/ 0 h 7469"/>
                    <a:gd name="connsiteX0" fmla="*/ 0 w 10843"/>
                    <a:gd name="connsiteY0" fmla="*/ 0 h 10000"/>
                    <a:gd name="connsiteX1" fmla="*/ 10843 w 10843"/>
                    <a:gd name="connsiteY1" fmla="*/ 6040 h 10000"/>
                    <a:gd name="connsiteX2" fmla="*/ 8207 w 10843"/>
                    <a:gd name="connsiteY2" fmla="*/ 10000 h 10000"/>
                    <a:gd name="connsiteX3" fmla="*/ 0 w 10843"/>
                    <a:gd name="connsiteY3" fmla="*/ 0 h 10000"/>
                    <a:gd name="connsiteX0" fmla="*/ 0 w 10790"/>
                    <a:gd name="connsiteY0" fmla="*/ 0 h 10308"/>
                    <a:gd name="connsiteX1" fmla="*/ 10790 w 10790"/>
                    <a:gd name="connsiteY1" fmla="*/ 6348 h 10308"/>
                    <a:gd name="connsiteX2" fmla="*/ 8154 w 10790"/>
                    <a:gd name="connsiteY2" fmla="*/ 10308 h 10308"/>
                    <a:gd name="connsiteX3" fmla="*/ 0 w 10790"/>
                    <a:gd name="connsiteY3" fmla="*/ 0 h 10308"/>
                    <a:gd name="connsiteX0" fmla="*/ 0 w 10790"/>
                    <a:gd name="connsiteY0" fmla="*/ 0 h 10308"/>
                    <a:gd name="connsiteX1" fmla="*/ 10790 w 10790"/>
                    <a:gd name="connsiteY1" fmla="*/ 6348 h 10308"/>
                    <a:gd name="connsiteX2" fmla="*/ 8154 w 10790"/>
                    <a:gd name="connsiteY2" fmla="*/ 10308 h 10308"/>
                    <a:gd name="connsiteX3" fmla="*/ 0 w 10790"/>
                    <a:gd name="connsiteY3" fmla="*/ 0 h 10308"/>
                    <a:gd name="connsiteX0" fmla="*/ 0 w 10790"/>
                    <a:gd name="connsiteY0" fmla="*/ 6 h 10314"/>
                    <a:gd name="connsiteX1" fmla="*/ 10790 w 10790"/>
                    <a:gd name="connsiteY1" fmla="*/ 6354 h 10314"/>
                    <a:gd name="connsiteX2" fmla="*/ 8154 w 10790"/>
                    <a:gd name="connsiteY2" fmla="*/ 10314 h 10314"/>
                    <a:gd name="connsiteX3" fmla="*/ 0 w 10790"/>
                    <a:gd name="connsiteY3" fmla="*/ 6 h 10314"/>
                    <a:gd name="connsiteX0" fmla="*/ 0 w 10790"/>
                    <a:gd name="connsiteY0" fmla="*/ 6 h 10314"/>
                    <a:gd name="connsiteX1" fmla="*/ 10790 w 10790"/>
                    <a:gd name="connsiteY1" fmla="*/ 6354 h 10314"/>
                    <a:gd name="connsiteX2" fmla="*/ 8154 w 10790"/>
                    <a:gd name="connsiteY2" fmla="*/ 10314 h 10314"/>
                    <a:gd name="connsiteX3" fmla="*/ 0 w 10790"/>
                    <a:gd name="connsiteY3" fmla="*/ 6 h 10314"/>
                    <a:gd name="connsiteX0" fmla="*/ 0 w 11682"/>
                    <a:gd name="connsiteY0" fmla="*/ 6 h 10314"/>
                    <a:gd name="connsiteX1" fmla="*/ 11682 w 11682"/>
                    <a:gd name="connsiteY1" fmla="*/ 6443 h 10314"/>
                    <a:gd name="connsiteX2" fmla="*/ 8154 w 11682"/>
                    <a:gd name="connsiteY2" fmla="*/ 10314 h 10314"/>
                    <a:gd name="connsiteX3" fmla="*/ 0 w 11682"/>
                    <a:gd name="connsiteY3" fmla="*/ 6 h 10314"/>
                    <a:gd name="connsiteX0" fmla="*/ 0 w 11682"/>
                    <a:gd name="connsiteY0" fmla="*/ 6 h 10314"/>
                    <a:gd name="connsiteX1" fmla="*/ 11682 w 11682"/>
                    <a:gd name="connsiteY1" fmla="*/ 6443 h 10314"/>
                    <a:gd name="connsiteX2" fmla="*/ 8154 w 11682"/>
                    <a:gd name="connsiteY2" fmla="*/ 10314 h 10314"/>
                    <a:gd name="connsiteX3" fmla="*/ 0 w 11682"/>
                    <a:gd name="connsiteY3" fmla="*/ 6 h 10314"/>
                    <a:gd name="connsiteX0" fmla="*/ 0 w 11682"/>
                    <a:gd name="connsiteY0" fmla="*/ 0 h 10308"/>
                    <a:gd name="connsiteX1" fmla="*/ 11682 w 11682"/>
                    <a:gd name="connsiteY1" fmla="*/ 6437 h 10308"/>
                    <a:gd name="connsiteX2" fmla="*/ 8154 w 11682"/>
                    <a:gd name="connsiteY2" fmla="*/ 10308 h 10308"/>
                    <a:gd name="connsiteX3" fmla="*/ 0 w 11682"/>
                    <a:gd name="connsiteY3" fmla="*/ 0 h 10308"/>
                    <a:gd name="connsiteX0" fmla="*/ 6 w 11688"/>
                    <a:gd name="connsiteY0" fmla="*/ 294 h 10602"/>
                    <a:gd name="connsiteX1" fmla="*/ 6519 w 11688"/>
                    <a:gd name="connsiteY1" fmla="*/ 3229 h 10602"/>
                    <a:gd name="connsiteX2" fmla="*/ 11688 w 11688"/>
                    <a:gd name="connsiteY2" fmla="*/ 6731 h 10602"/>
                    <a:gd name="connsiteX3" fmla="*/ 8160 w 11688"/>
                    <a:gd name="connsiteY3" fmla="*/ 10602 h 10602"/>
                    <a:gd name="connsiteX4" fmla="*/ 6 w 11688"/>
                    <a:gd name="connsiteY4" fmla="*/ 294 h 10602"/>
                    <a:gd name="connsiteX0" fmla="*/ 6 w 12002"/>
                    <a:gd name="connsiteY0" fmla="*/ 294 h 10602"/>
                    <a:gd name="connsiteX1" fmla="*/ 6519 w 12002"/>
                    <a:gd name="connsiteY1" fmla="*/ 3229 h 10602"/>
                    <a:gd name="connsiteX2" fmla="*/ 12002 w 12002"/>
                    <a:gd name="connsiteY2" fmla="*/ 6779 h 10602"/>
                    <a:gd name="connsiteX3" fmla="*/ 8160 w 12002"/>
                    <a:gd name="connsiteY3" fmla="*/ 10602 h 10602"/>
                    <a:gd name="connsiteX4" fmla="*/ 6 w 12002"/>
                    <a:gd name="connsiteY4" fmla="*/ 294 h 10602"/>
                    <a:gd name="connsiteX0" fmla="*/ 6 w 12002"/>
                    <a:gd name="connsiteY0" fmla="*/ 294 h 10602"/>
                    <a:gd name="connsiteX1" fmla="*/ 6519 w 12002"/>
                    <a:gd name="connsiteY1" fmla="*/ 3229 h 10602"/>
                    <a:gd name="connsiteX2" fmla="*/ 12002 w 12002"/>
                    <a:gd name="connsiteY2" fmla="*/ 6779 h 10602"/>
                    <a:gd name="connsiteX3" fmla="*/ 8160 w 12002"/>
                    <a:gd name="connsiteY3" fmla="*/ 10602 h 10602"/>
                    <a:gd name="connsiteX4" fmla="*/ 6 w 12002"/>
                    <a:gd name="connsiteY4" fmla="*/ 294 h 10602"/>
                    <a:gd name="connsiteX0" fmla="*/ 6 w 12154"/>
                    <a:gd name="connsiteY0" fmla="*/ 294 h 10857"/>
                    <a:gd name="connsiteX1" fmla="*/ 6519 w 12154"/>
                    <a:gd name="connsiteY1" fmla="*/ 3229 h 10857"/>
                    <a:gd name="connsiteX2" fmla="*/ 12002 w 12154"/>
                    <a:gd name="connsiteY2" fmla="*/ 6779 h 10857"/>
                    <a:gd name="connsiteX3" fmla="*/ 10352 w 12154"/>
                    <a:gd name="connsiteY3" fmla="*/ 7441 h 10857"/>
                    <a:gd name="connsiteX4" fmla="*/ 8160 w 12154"/>
                    <a:gd name="connsiteY4" fmla="*/ 10602 h 10857"/>
                    <a:gd name="connsiteX5" fmla="*/ 6 w 12154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1 w 11997"/>
                    <a:gd name="connsiteY0" fmla="*/ 81 h 10644"/>
                    <a:gd name="connsiteX1" fmla="*/ 6514 w 11997"/>
                    <a:gd name="connsiteY1" fmla="*/ 3016 h 10644"/>
                    <a:gd name="connsiteX2" fmla="*/ 11997 w 11997"/>
                    <a:gd name="connsiteY2" fmla="*/ 6566 h 10644"/>
                    <a:gd name="connsiteX3" fmla="*/ 10347 w 11997"/>
                    <a:gd name="connsiteY3" fmla="*/ 7228 h 10644"/>
                    <a:gd name="connsiteX4" fmla="*/ 8155 w 11997"/>
                    <a:gd name="connsiteY4" fmla="*/ 10389 h 10644"/>
                    <a:gd name="connsiteX5" fmla="*/ 1 w 11997"/>
                    <a:gd name="connsiteY5" fmla="*/ 81 h 10644"/>
                    <a:gd name="connsiteX0" fmla="*/ 1 w 11997"/>
                    <a:gd name="connsiteY0" fmla="*/ 125 h 10688"/>
                    <a:gd name="connsiteX1" fmla="*/ 6514 w 11997"/>
                    <a:gd name="connsiteY1" fmla="*/ 3060 h 10688"/>
                    <a:gd name="connsiteX2" fmla="*/ 11997 w 11997"/>
                    <a:gd name="connsiteY2" fmla="*/ 6610 h 10688"/>
                    <a:gd name="connsiteX3" fmla="*/ 10347 w 11997"/>
                    <a:gd name="connsiteY3" fmla="*/ 7272 h 10688"/>
                    <a:gd name="connsiteX4" fmla="*/ 8155 w 11997"/>
                    <a:gd name="connsiteY4" fmla="*/ 10433 h 10688"/>
                    <a:gd name="connsiteX5" fmla="*/ 1 w 11997"/>
                    <a:gd name="connsiteY5" fmla="*/ 125 h 10688"/>
                    <a:gd name="connsiteX0" fmla="*/ 893 w 12889"/>
                    <a:gd name="connsiteY0" fmla="*/ 277 h 10840"/>
                    <a:gd name="connsiteX1" fmla="*/ 7406 w 12889"/>
                    <a:gd name="connsiteY1" fmla="*/ 3212 h 10840"/>
                    <a:gd name="connsiteX2" fmla="*/ 12889 w 12889"/>
                    <a:gd name="connsiteY2" fmla="*/ 6762 h 10840"/>
                    <a:gd name="connsiteX3" fmla="*/ 11239 w 12889"/>
                    <a:gd name="connsiteY3" fmla="*/ 7424 h 10840"/>
                    <a:gd name="connsiteX4" fmla="*/ 9047 w 12889"/>
                    <a:gd name="connsiteY4" fmla="*/ 10585 h 10840"/>
                    <a:gd name="connsiteX5" fmla="*/ 894 w 12889"/>
                    <a:gd name="connsiteY5" fmla="*/ 1310 h 10840"/>
                    <a:gd name="connsiteX6" fmla="*/ 893 w 12889"/>
                    <a:gd name="connsiteY6" fmla="*/ 277 h 10840"/>
                    <a:gd name="connsiteX0" fmla="*/ 555 w 12551"/>
                    <a:gd name="connsiteY0" fmla="*/ 126 h 10689"/>
                    <a:gd name="connsiteX1" fmla="*/ 7068 w 12551"/>
                    <a:gd name="connsiteY1" fmla="*/ 3061 h 10689"/>
                    <a:gd name="connsiteX2" fmla="*/ 12551 w 12551"/>
                    <a:gd name="connsiteY2" fmla="*/ 6611 h 10689"/>
                    <a:gd name="connsiteX3" fmla="*/ 10901 w 12551"/>
                    <a:gd name="connsiteY3" fmla="*/ 7273 h 10689"/>
                    <a:gd name="connsiteX4" fmla="*/ 8709 w 12551"/>
                    <a:gd name="connsiteY4" fmla="*/ 10434 h 10689"/>
                    <a:gd name="connsiteX5" fmla="*/ 556 w 12551"/>
                    <a:gd name="connsiteY5" fmla="*/ 1159 h 10689"/>
                    <a:gd name="connsiteX6" fmla="*/ 555 w 12551"/>
                    <a:gd name="connsiteY6" fmla="*/ 126 h 10689"/>
                    <a:gd name="connsiteX0" fmla="*/ 343 w 12339"/>
                    <a:gd name="connsiteY0" fmla="*/ 126 h 10689"/>
                    <a:gd name="connsiteX1" fmla="*/ 6856 w 12339"/>
                    <a:gd name="connsiteY1" fmla="*/ 3061 h 10689"/>
                    <a:gd name="connsiteX2" fmla="*/ 12339 w 12339"/>
                    <a:gd name="connsiteY2" fmla="*/ 6611 h 10689"/>
                    <a:gd name="connsiteX3" fmla="*/ 10689 w 12339"/>
                    <a:gd name="connsiteY3" fmla="*/ 7273 h 10689"/>
                    <a:gd name="connsiteX4" fmla="*/ 8497 w 12339"/>
                    <a:gd name="connsiteY4" fmla="*/ 10434 h 10689"/>
                    <a:gd name="connsiteX5" fmla="*/ 344 w 12339"/>
                    <a:gd name="connsiteY5" fmla="*/ 1159 h 10689"/>
                    <a:gd name="connsiteX6" fmla="*/ 343 w 12339"/>
                    <a:gd name="connsiteY6" fmla="*/ 126 h 10689"/>
                    <a:gd name="connsiteX0" fmla="*/ 251 w 12247"/>
                    <a:gd name="connsiteY0" fmla="*/ 126 h 10689"/>
                    <a:gd name="connsiteX1" fmla="*/ 6764 w 12247"/>
                    <a:gd name="connsiteY1" fmla="*/ 3061 h 10689"/>
                    <a:gd name="connsiteX2" fmla="*/ 12247 w 12247"/>
                    <a:gd name="connsiteY2" fmla="*/ 6611 h 10689"/>
                    <a:gd name="connsiteX3" fmla="*/ 10597 w 12247"/>
                    <a:gd name="connsiteY3" fmla="*/ 7273 h 10689"/>
                    <a:gd name="connsiteX4" fmla="*/ 8405 w 12247"/>
                    <a:gd name="connsiteY4" fmla="*/ 10434 h 10689"/>
                    <a:gd name="connsiteX5" fmla="*/ 252 w 12247"/>
                    <a:gd name="connsiteY5" fmla="*/ 1159 h 10689"/>
                    <a:gd name="connsiteX6" fmla="*/ 251 w 12247"/>
                    <a:gd name="connsiteY6" fmla="*/ 126 h 10689"/>
                    <a:gd name="connsiteX0" fmla="*/ 34 w 13390"/>
                    <a:gd name="connsiteY0" fmla="*/ 130 h 10635"/>
                    <a:gd name="connsiteX1" fmla="*/ 7907 w 13390"/>
                    <a:gd name="connsiteY1" fmla="*/ 3007 h 10635"/>
                    <a:gd name="connsiteX2" fmla="*/ 13390 w 13390"/>
                    <a:gd name="connsiteY2" fmla="*/ 6557 h 10635"/>
                    <a:gd name="connsiteX3" fmla="*/ 11740 w 13390"/>
                    <a:gd name="connsiteY3" fmla="*/ 7219 h 10635"/>
                    <a:gd name="connsiteX4" fmla="*/ 9548 w 13390"/>
                    <a:gd name="connsiteY4" fmla="*/ 10380 h 10635"/>
                    <a:gd name="connsiteX5" fmla="*/ 1395 w 13390"/>
                    <a:gd name="connsiteY5" fmla="*/ 1105 h 10635"/>
                    <a:gd name="connsiteX6" fmla="*/ 34 w 13390"/>
                    <a:gd name="connsiteY6" fmla="*/ 130 h 10635"/>
                    <a:gd name="connsiteX0" fmla="*/ 41 w 13397"/>
                    <a:gd name="connsiteY0" fmla="*/ 130 h 10635"/>
                    <a:gd name="connsiteX1" fmla="*/ 7914 w 13397"/>
                    <a:gd name="connsiteY1" fmla="*/ 3007 h 10635"/>
                    <a:gd name="connsiteX2" fmla="*/ 13397 w 13397"/>
                    <a:gd name="connsiteY2" fmla="*/ 6557 h 10635"/>
                    <a:gd name="connsiteX3" fmla="*/ 11747 w 13397"/>
                    <a:gd name="connsiteY3" fmla="*/ 7219 h 10635"/>
                    <a:gd name="connsiteX4" fmla="*/ 9555 w 13397"/>
                    <a:gd name="connsiteY4" fmla="*/ 10380 h 10635"/>
                    <a:gd name="connsiteX5" fmla="*/ 1174 w 13397"/>
                    <a:gd name="connsiteY5" fmla="*/ 1216 h 10635"/>
                    <a:gd name="connsiteX6" fmla="*/ 41 w 13397"/>
                    <a:gd name="connsiteY6" fmla="*/ 130 h 10635"/>
                    <a:gd name="connsiteX0" fmla="*/ 30 w 13386"/>
                    <a:gd name="connsiteY0" fmla="*/ 130 h 10635"/>
                    <a:gd name="connsiteX1" fmla="*/ 7903 w 13386"/>
                    <a:gd name="connsiteY1" fmla="*/ 3007 h 10635"/>
                    <a:gd name="connsiteX2" fmla="*/ 13386 w 13386"/>
                    <a:gd name="connsiteY2" fmla="*/ 6557 h 10635"/>
                    <a:gd name="connsiteX3" fmla="*/ 11736 w 13386"/>
                    <a:gd name="connsiteY3" fmla="*/ 7219 h 10635"/>
                    <a:gd name="connsiteX4" fmla="*/ 9544 w 13386"/>
                    <a:gd name="connsiteY4" fmla="*/ 10380 h 10635"/>
                    <a:gd name="connsiteX5" fmla="*/ 1163 w 13386"/>
                    <a:gd name="connsiteY5" fmla="*/ 1216 h 10635"/>
                    <a:gd name="connsiteX6" fmla="*/ 30 w 13386"/>
                    <a:gd name="connsiteY6" fmla="*/ 130 h 10635"/>
                    <a:gd name="connsiteX0" fmla="*/ 30 w 13612"/>
                    <a:gd name="connsiteY0" fmla="*/ 130 h 10658"/>
                    <a:gd name="connsiteX1" fmla="*/ 7903 w 13612"/>
                    <a:gd name="connsiteY1" fmla="*/ 3007 h 10658"/>
                    <a:gd name="connsiteX2" fmla="*/ 13386 w 13612"/>
                    <a:gd name="connsiteY2" fmla="*/ 6557 h 10658"/>
                    <a:gd name="connsiteX3" fmla="*/ 13003 w 13612"/>
                    <a:gd name="connsiteY3" fmla="*/ 7609 h 10658"/>
                    <a:gd name="connsiteX4" fmla="*/ 9544 w 13612"/>
                    <a:gd name="connsiteY4" fmla="*/ 10380 h 10658"/>
                    <a:gd name="connsiteX5" fmla="*/ 1163 w 13612"/>
                    <a:gd name="connsiteY5" fmla="*/ 1216 h 10658"/>
                    <a:gd name="connsiteX6" fmla="*/ 30 w 13612"/>
                    <a:gd name="connsiteY6" fmla="*/ 130 h 10658"/>
                    <a:gd name="connsiteX0" fmla="*/ 30 w 13612"/>
                    <a:gd name="connsiteY0" fmla="*/ 130 h 9011"/>
                    <a:gd name="connsiteX1" fmla="*/ 7903 w 13612"/>
                    <a:gd name="connsiteY1" fmla="*/ 3007 h 9011"/>
                    <a:gd name="connsiteX2" fmla="*/ 13386 w 13612"/>
                    <a:gd name="connsiteY2" fmla="*/ 6557 h 9011"/>
                    <a:gd name="connsiteX3" fmla="*/ 13003 w 13612"/>
                    <a:gd name="connsiteY3" fmla="*/ 7609 h 9011"/>
                    <a:gd name="connsiteX4" fmla="*/ 7637 w 13612"/>
                    <a:gd name="connsiteY4" fmla="*/ 8531 h 9011"/>
                    <a:gd name="connsiteX5" fmla="*/ 1163 w 13612"/>
                    <a:gd name="connsiteY5" fmla="*/ 1216 h 9011"/>
                    <a:gd name="connsiteX6" fmla="*/ 30 w 13612"/>
                    <a:gd name="connsiteY6" fmla="*/ 130 h 9011"/>
                    <a:gd name="connsiteX0" fmla="*/ 22 w 10000"/>
                    <a:gd name="connsiteY0" fmla="*/ 144 h 9588"/>
                    <a:gd name="connsiteX1" fmla="*/ 5806 w 10000"/>
                    <a:gd name="connsiteY1" fmla="*/ 3337 h 9588"/>
                    <a:gd name="connsiteX2" fmla="*/ 9834 w 10000"/>
                    <a:gd name="connsiteY2" fmla="*/ 7277 h 9588"/>
                    <a:gd name="connsiteX3" fmla="*/ 9553 w 10000"/>
                    <a:gd name="connsiteY3" fmla="*/ 8444 h 9588"/>
                    <a:gd name="connsiteX4" fmla="*/ 5419 w 10000"/>
                    <a:gd name="connsiteY4" fmla="*/ 8937 h 9588"/>
                    <a:gd name="connsiteX5" fmla="*/ 854 w 10000"/>
                    <a:gd name="connsiteY5" fmla="*/ 1349 h 9588"/>
                    <a:gd name="connsiteX6" fmla="*/ 22 w 10000"/>
                    <a:gd name="connsiteY6" fmla="*/ 144 h 9588"/>
                    <a:gd name="connsiteX0" fmla="*/ 22 w 9890"/>
                    <a:gd name="connsiteY0" fmla="*/ 150 h 10000"/>
                    <a:gd name="connsiteX1" fmla="*/ 5806 w 9890"/>
                    <a:gd name="connsiteY1" fmla="*/ 3480 h 10000"/>
                    <a:gd name="connsiteX2" fmla="*/ 9446 w 9890"/>
                    <a:gd name="connsiteY2" fmla="*/ 7608 h 10000"/>
                    <a:gd name="connsiteX3" fmla="*/ 9553 w 9890"/>
                    <a:gd name="connsiteY3" fmla="*/ 8807 h 10000"/>
                    <a:gd name="connsiteX4" fmla="*/ 5419 w 9890"/>
                    <a:gd name="connsiteY4" fmla="*/ 9321 h 10000"/>
                    <a:gd name="connsiteX5" fmla="*/ 854 w 9890"/>
                    <a:gd name="connsiteY5" fmla="*/ 1407 h 10000"/>
                    <a:gd name="connsiteX6" fmla="*/ 22 w 9890"/>
                    <a:gd name="connsiteY6" fmla="*/ 150 h 10000"/>
                    <a:gd name="connsiteX0" fmla="*/ 22 w 10000"/>
                    <a:gd name="connsiteY0" fmla="*/ 150 h 10000"/>
                    <a:gd name="connsiteX1" fmla="*/ 5871 w 10000"/>
                    <a:gd name="connsiteY1" fmla="*/ 3480 h 10000"/>
                    <a:gd name="connsiteX2" fmla="*/ 9551 w 10000"/>
                    <a:gd name="connsiteY2" fmla="*/ 7608 h 10000"/>
                    <a:gd name="connsiteX3" fmla="*/ 9659 w 10000"/>
                    <a:gd name="connsiteY3" fmla="*/ 8807 h 10000"/>
                    <a:gd name="connsiteX4" fmla="*/ 5479 w 10000"/>
                    <a:gd name="connsiteY4" fmla="*/ 9321 h 10000"/>
                    <a:gd name="connsiteX5" fmla="*/ 863 w 10000"/>
                    <a:gd name="connsiteY5" fmla="*/ 1407 h 10000"/>
                    <a:gd name="connsiteX6" fmla="*/ 22 w 10000"/>
                    <a:gd name="connsiteY6" fmla="*/ 150 h 10000"/>
                    <a:gd name="connsiteX0" fmla="*/ 22 w 10000"/>
                    <a:gd name="connsiteY0" fmla="*/ 0 h 9850"/>
                    <a:gd name="connsiteX1" fmla="*/ 9551 w 10000"/>
                    <a:gd name="connsiteY1" fmla="*/ 7458 h 9850"/>
                    <a:gd name="connsiteX2" fmla="*/ 9659 w 10000"/>
                    <a:gd name="connsiteY2" fmla="*/ 8657 h 9850"/>
                    <a:gd name="connsiteX3" fmla="*/ 5479 w 10000"/>
                    <a:gd name="connsiteY3" fmla="*/ 9171 h 9850"/>
                    <a:gd name="connsiteX4" fmla="*/ 863 w 10000"/>
                    <a:gd name="connsiteY4" fmla="*/ 1257 h 9850"/>
                    <a:gd name="connsiteX5" fmla="*/ 22 w 10000"/>
                    <a:gd name="connsiteY5" fmla="*/ 0 h 9850"/>
                    <a:gd name="connsiteX0" fmla="*/ 22 w 10000"/>
                    <a:gd name="connsiteY0" fmla="*/ 0 h 10000"/>
                    <a:gd name="connsiteX1" fmla="*/ 9551 w 10000"/>
                    <a:gd name="connsiteY1" fmla="*/ 7572 h 10000"/>
                    <a:gd name="connsiteX2" fmla="*/ 9659 w 10000"/>
                    <a:gd name="connsiteY2" fmla="*/ 8789 h 10000"/>
                    <a:gd name="connsiteX3" fmla="*/ 5479 w 10000"/>
                    <a:gd name="connsiteY3" fmla="*/ 9311 h 10000"/>
                    <a:gd name="connsiteX4" fmla="*/ 863 w 10000"/>
                    <a:gd name="connsiteY4" fmla="*/ 1276 h 10000"/>
                    <a:gd name="connsiteX5" fmla="*/ 22 w 10000"/>
                    <a:gd name="connsiteY5" fmla="*/ 0 h 10000"/>
                    <a:gd name="connsiteX0" fmla="*/ 22 w 10000"/>
                    <a:gd name="connsiteY0" fmla="*/ 133 h 10133"/>
                    <a:gd name="connsiteX1" fmla="*/ 9551 w 10000"/>
                    <a:gd name="connsiteY1" fmla="*/ 7705 h 10133"/>
                    <a:gd name="connsiteX2" fmla="*/ 9659 w 10000"/>
                    <a:gd name="connsiteY2" fmla="*/ 8922 h 10133"/>
                    <a:gd name="connsiteX3" fmla="*/ 5479 w 10000"/>
                    <a:gd name="connsiteY3" fmla="*/ 9444 h 10133"/>
                    <a:gd name="connsiteX4" fmla="*/ 863 w 10000"/>
                    <a:gd name="connsiteY4" fmla="*/ 1409 h 10133"/>
                    <a:gd name="connsiteX5" fmla="*/ 22 w 10000"/>
                    <a:gd name="connsiteY5" fmla="*/ 133 h 10133"/>
                    <a:gd name="connsiteX0" fmla="*/ 22 w 9819"/>
                    <a:gd name="connsiteY0" fmla="*/ 133 h 10133"/>
                    <a:gd name="connsiteX1" fmla="*/ 9551 w 9819"/>
                    <a:gd name="connsiteY1" fmla="*/ 7705 h 10133"/>
                    <a:gd name="connsiteX2" fmla="*/ 9659 w 9819"/>
                    <a:gd name="connsiteY2" fmla="*/ 8922 h 10133"/>
                    <a:gd name="connsiteX3" fmla="*/ 5479 w 9819"/>
                    <a:gd name="connsiteY3" fmla="*/ 9444 h 10133"/>
                    <a:gd name="connsiteX4" fmla="*/ 863 w 9819"/>
                    <a:gd name="connsiteY4" fmla="*/ 1409 h 10133"/>
                    <a:gd name="connsiteX5" fmla="*/ 22 w 9819"/>
                    <a:gd name="connsiteY5" fmla="*/ 133 h 10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819" h="10133">
                      <a:moveTo>
                        <a:pt x="22" y="133"/>
                      </a:moveTo>
                      <a:cubicBezTo>
                        <a:pt x="2342" y="-719"/>
                        <a:pt x="7080" y="2602"/>
                        <a:pt x="9551" y="7705"/>
                      </a:cubicBezTo>
                      <a:cubicBezTo>
                        <a:pt x="9507" y="7793"/>
                        <a:pt x="10093" y="8963"/>
                        <a:pt x="9659" y="8922"/>
                      </a:cubicBezTo>
                      <a:cubicBezTo>
                        <a:pt x="9183" y="9670"/>
                        <a:pt x="6779" y="10925"/>
                        <a:pt x="5479" y="9444"/>
                      </a:cubicBezTo>
                      <a:cubicBezTo>
                        <a:pt x="4252" y="8221"/>
                        <a:pt x="1874" y="3428"/>
                        <a:pt x="863" y="1409"/>
                      </a:cubicBezTo>
                      <a:cubicBezTo>
                        <a:pt x="930" y="739"/>
                        <a:pt x="-167" y="674"/>
                        <a:pt x="22" y="133"/>
                      </a:cubicBezTo>
                      <a:close/>
                    </a:path>
                  </a:pathLst>
                </a:custGeom>
                <a:solidFill>
                  <a:srgbClr val="CE954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Flowchart: Merge 20">
                  <a:extLst>
                    <a:ext uri="{FF2B5EF4-FFF2-40B4-BE49-F238E27FC236}">
                      <a16:creationId xmlns:a16="http://schemas.microsoft.com/office/drawing/2014/main" id="{A468D28D-E6FC-4486-8717-8CB87A905245}"/>
                    </a:ext>
                  </a:extLst>
                </p:cNvPr>
                <p:cNvSpPr/>
                <p:nvPr/>
              </p:nvSpPr>
              <p:spPr>
                <a:xfrm rot="18196177">
                  <a:off x="2476533" y="40224"/>
                  <a:ext cx="2571345" cy="302497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1086"/>
                    <a:gd name="connsiteY0" fmla="*/ 0 h 26016"/>
                    <a:gd name="connsiteX1" fmla="*/ 11086 w 11086"/>
                    <a:gd name="connsiteY1" fmla="*/ 16016 h 26016"/>
                    <a:gd name="connsiteX2" fmla="*/ 6086 w 11086"/>
                    <a:gd name="connsiteY2" fmla="*/ 26016 h 26016"/>
                    <a:gd name="connsiteX3" fmla="*/ 0 w 11086"/>
                    <a:gd name="connsiteY3" fmla="*/ 0 h 26016"/>
                    <a:gd name="connsiteX0" fmla="*/ 0 w 7587"/>
                    <a:gd name="connsiteY0" fmla="*/ 0 h 26016"/>
                    <a:gd name="connsiteX1" fmla="*/ 7587 w 7587"/>
                    <a:gd name="connsiteY1" fmla="*/ 11701 h 26016"/>
                    <a:gd name="connsiteX2" fmla="*/ 6086 w 7587"/>
                    <a:gd name="connsiteY2" fmla="*/ 26016 h 26016"/>
                    <a:gd name="connsiteX3" fmla="*/ 0 w 7587"/>
                    <a:gd name="connsiteY3" fmla="*/ 0 h 26016"/>
                    <a:gd name="connsiteX0" fmla="*/ 0 w 9576"/>
                    <a:gd name="connsiteY0" fmla="*/ 0 h 10000"/>
                    <a:gd name="connsiteX1" fmla="*/ 9576 w 9576"/>
                    <a:gd name="connsiteY1" fmla="*/ 4448 h 10000"/>
                    <a:gd name="connsiteX2" fmla="*/ 8022 w 9576"/>
                    <a:gd name="connsiteY2" fmla="*/ 10000 h 10000"/>
                    <a:gd name="connsiteX3" fmla="*/ 0 w 9576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7469"/>
                    <a:gd name="connsiteX1" fmla="*/ 10124 w 10124"/>
                    <a:gd name="connsiteY1" fmla="*/ 4487 h 7469"/>
                    <a:gd name="connsiteX2" fmla="*/ 8309 w 10124"/>
                    <a:gd name="connsiteY2" fmla="*/ 7469 h 7469"/>
                    <a:gd name="connsiteX3" fmla="*/ 0 w 10124"/>
                    <a:gd name="connsiteY3" fmla="*/ 0 h 7469"/>
                    <a:gd name="connsiteX0" fmla="*/ 0 w 10843"/>
                    <a:gd name="connsiteY0" fmla="*/ 0 h 10000"/>
                    <a:gd name="connsiteX1" fmla="*/ 10843 w 10843"/>
                    <a:gd name="connsiteY1" fmla="*/ 6040 h 10000"/>
                    <a:gd name="connsiteX2" fmla="*/ 8207 w 10843"/>
                    <a:gd name="connsiteY2" fmla="*/ 10000 h 10000"/>
                    <a:gd name="connsiteX3" fmla="*/ 0 w 10843"/>
                    <a:gd name="connsiteY3" fmla="*/ 0 h 10000"/>
                    <a:gd name="connsiteX0" fmla="*/ 0 w 10790"/>
                    <a:gd name="connsiteY0" fmla="*/ 0 h 10308"/>
                    <a:gd name="connsiteX1" fmla="*/ 10790 w 10790"/>
                    <a:gd name="connsiteY1" fmla="*/ 6348 h 10308"/>
                    <a:gd name="connsiteX2" fmla="*/ 8154 w 10790"/>
                    <a:gd name="connsiteY2" fmla="*/ 10308 h 10308"/>
                    <a:gd name="connsiteX3" fmla="*/ 0 w 10790"/>
                    <a:gd name="connsiteY3" fmla="*/ 0 h 10308"/>
                    <a:gd name="connsiteX0" fmla="*/ 0 w 10790"/>
                    <a:gd name="connsiteY0" fmla="*/ 0 h 10308"/>
                    <a:gd name="connsiteX1" fmla="*/ 10790 w 10790"/>
                    <a:gd name="connsiteY1" fmla="*/ 6348 h 10308"/>
                    <a:gd name="connsiteX2" fmla="*/ 8154 w 10790"/>
                    <a:gd name="connsiteY2" fmla="*/ 10308 h 10308"/>
                    <a:gd name="connsiteX3" fmla="*/ 0 w 10790"/>
                    <a:gd name="connsiteY3" fmla="*/ 0 h 10308"/>
                    <a:gd name="connsiteX0" fmla="*/ 0 w 10790"/>
                    <a:gd name="connsiteY0" fmla="*/ 6 h 10314"/>
                    <a:gd name="connsiteX1" fmla="*/ 10790 w 10790"/>
                    <a:gd name="connsiteY1" fmla="*/ 6354 h 10314"/>
                    <a:gd name="connsiteX2" fmla="*/ 8154 w 10790"/>
                    <a:gd name="connsiteY2" fmla="*/ 10314 h 10314"/>
                    <a:gd name="connsiteX3" fmla="*/ 0 w 10790"/>
                    <a:gd name="connsiteY3" fmla="*/ 6 h 10314"/>
                    <a:gd name="connsiteX0" fmla="*/ 0 w 10790"/>
                    <a:gd name="connsiteY0" fmla="*/ 6 h 10314"/>
                    <a:gd name="connsiteX1" fmla="*/ 10790 w 10790"/>
                    <a:gd name="connsiteY1" fmla="*/ 6354 h 10314"/>
                    <a:gd name="connsiteX2" fmla="*/ 8154 w 10790"/>
                    <a:gd name="connsiteY2" fmla="*/ 10314 h 10314"/>
                    <a:gd name="connsiteX3" fmla="*/ 0 w 10790"/>
                    <a:gd name="connsiteY3" fmla="*/ 6 h 10314"/>
                    <a:gd name="connsiteX0" fmla="*/ 0 w 11682"/>
                    <a:gd name="connsiteY0" fmla="*/ 6 h 10314"/>
                    <a:gd name="connsiteX1" fmla="*/ 11682 w 11682"/>
                    <a:gd name="connsiteY1" fmla="*/ 6443 h 10314"/>
                    <a:gd name="connsiteX2" fmla="*/ 8154 w 11682"/>
                    <a:gd name="connsiteY2" fmla="*/ 10314 h 10314"/>
                    <a:gd name="connsiteX3" fmla="*/ 0 w 11682"/>
                    <a:gd name="connsiteY3" fmla="*/ 6 h 10314"/>
                    <a:gd name="connsiteX0" fmla="*/ 0 w 11682"/>
                    <a:gd name="connsiteY0" fmla="*/ 6 h 10314"/>
                    <a:gd name="connsiteX1" fmla="*/ 11682 w 11682"/>
                    <a:gd name="connsiteY1" fmla="*/ 6443 h 10314"/>
                    <a:gd name="connsiteX2" fmla="*/ 8154 w 11682"/>
                    <a:gd name="connsiteY2" fmla="*/ 10314 h 10314"/>
                    <a:gd name="connsiteX3" fmla="*/ 0 w 11682"/>
                    <a:gd name="connsiteY3" fmla="*/ 6 h 10314"/>
                    <a:gd name="connsiteX0" fmla="*/ 0 w 11682"/>
                    <a:gd name="connsiteY0" fmla="*/ 0 h 10308"/>
                    <a:gd name="connsiteX1" fmla="*/ 11682 w 11682"/>
                    <a:gd name="connsiteY1" fmla="*/ 6437 h 10308"/>
                    <a:gd name="connsiteX2" fmla="*/ 8154 w 11682"/>
                    <a:gd name="connsiteY2" fmla="*/ 10308 h 10308"/>
                    <a:gd name="connsiteX3" fmla="*/ 0 w 11682"/>
                    <a:gd name="connsiteY3" fmla="*/ 0 h 10308"/>
                    <a:gd name="connsiteX0" fmla="*/ 6 w 11688"/>
                    <a:gd name="connsiteY0" fmla="*/ 294 h 10602"/>
                    <a:gd name="connsiteX1" fmla="*/ 6519 w 11688"/>
                    <a:gd name="connsiteY1" fmla="*/ 3229 h 10602"/>
                    <a:gd name="connsiteX2" fmla="*/ 11688 w 11688"/>
                    <a:gd name="connsiteY2" fmla="*/ 6731 h 10602"/>
                    <a:gd name="connsiteX3" fmla="*/ 8160 w 11688"/>
                    <a:gd name="connsiteY3" fmla="*/ 10602 h 10602"/>
                    <a:gd name="connsiteX4" fmla="*/ 6 w 11688"/>
                    <a:gd name="connsiteY4" fmla="*/ 294 h 10602"/>
                    <a:gd name="connsiteX0" fmla="*/ 6 w 12002"/>
                    <a:gd name="connsiteY0" fmla="*/ 294 h 10602"/>
                    <a:gd name="connsiteX1" fmla="*/ 6519 w 12002"/>
                    <a:gd name="connsiteY1" fmla="*/ 3229 h 10602"/>
                    <a:gd name="connsiteX2" fmla="*/ 12002 w 12002"/>
                    <a:gd name="connsiteY2" fmla="*/ 6779 h 10602"/>
                    <a:gd name="connsiteX3" fmla="*/ 8160 w 12002"/>
                    <a:gd name="connsiteY3" fmla="*/ 10602 h 10602"/>
                    <a:gd name="connsiteX4" fmla="*/ 6 w 12002"/>
                    <a:gd name="connsiteY4" fmla="*/ 294 h 10602"/>
                    <a:gd name="connsiteX0" fmla="*/ 6 w 12002"/>
                    <a:gd name="connsiteY0" fmla="*/ 294 h 10602"/>
                    <a:gd name="connsiteX1" fmla="*/ 6519 w 12002"/>
                    <a:gd name="connsiteY1" fmla="*/ 3229 h 10602"/>
                    <a:gd name="connsiteX2" fmla="*/ 12002 w 12002"/>
                    <a:gd name="connsiteY2" fmla="*/ 6779 h 10602"/>
                    <a:gd name="connsiteX3" fmla="*/ 8160 w 12002"/>
                    <a:gd name="connsiteY3" fmla="*/ 10602 h 10602"/>
                    <a:gd name="connsiteX4" fmla="*/ 6 w 12002"/>
                    <a:gd name="connsiteY4" fmla="*/ 294 h 10602"/>
                    <a:gd name="connsiteX0" fmla="*/ 6 w 12154"/>
                    <a:gd name="connsiteY0" fmla="*/ 294 h 10857"/>
                    <a:gd name="connsiteX1" fmla="*/ 6519 w 12154"/>
                    <a:gd name="connsiteY1" fmla="*/ 3229 h 10857"/>
                    <a:gd name="connsiteX2" fmla="*/ 12002 w 12154"/>
                    <a:gd name="connsiteY2" fmla="*/ 6779 h 10857"/>
                    <a:gd name="connsiteX3" fmla="*/ 10352 w 12154"/>
                    <a:gd name="connsiteY3" fmla="*/ 7441 h 10857"/>
                    <a:gd name="connsiteX4" fmla="*/ 8160 w 12154"/>
                    <a:gd name="connsiteY4" fmla="*/ 10602 h 10857"/>
                    <a:gd name="connsiteX5" fmla="*/ 6 w 12154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1 w 11997"/>
                    <a:gd name="connsiteY0" fmla="*/ 81 h 10644"/>
                    <a:gd name="connsiteX1" fmla="*/ 6514 w 11997"/>
                    <a:gd name="connsiteY1" fmla="*/ 3016 h 10644"/>
                    <a:gd name="connsiteX2" fmla="*/ 11997 w 11997"/>
                    <a:gd name="connsiteY2" fmla="*/ 6566 h 10644"/>
                    <a:gd name="connsiteX3" fmla="*/ 10347 w 11997"/>
                    <a:gd name="connsiteY3" fmla="*/ 7228 h 10644"/>
                    <a:gd name="connsiteX4" fmla="*/ 8155 w 11997"/>
                    <a:gd name="connsiteY4" fmla="*/ 10389 h 10644"/>
                    <a:gd name="connsiteX5" fmla="*/ 1 w 11997"/>
                    <a:gd name="connsiteY5" fmla="*/ 81 h 10644"/>
                    <a:gd name="connsiteX0" fmla="*/ 1 w 11997"/>
                    <a:gd name="connsiteY0" fmla="*/ 125 h 10688"/>
                    <a:gd name="connsiteX1" fmla="*/ 6514 w 11997"/>
                    <a:gd name="connsiteY1" fmla="*/ 3060 h 10688"/>
                    <a:gd name="connsiteX2" fmla="*/ 11997 w 11997"/>
                    <a:gd name="connsiteY2" fmla="*/ 6610 h 10688"/>
                    <a:gd name="connsiteX3" fmla="*/ 10347 w 11997"/>
                    <a:gd name="connsiteY3" fmla="*/ 7272 h 10688"/>
                    <a:gd name="connsiteX4" fmla="*/ 8155 w 11997"/>
                    <a:gd name="connsiteY4" fmla="*/ 10433 h 10688"/>
                    <a:gd name="connsiteX5" fmla="*/ 1 w 11997"/>
                    <a:gd name="connsiteY5" fmla="*/ 125 h 10688"/>
                    <a:gd name="connsiteX0" fmla="*/ 893 w 12889"/>
                    <a:gd name="connsiteY0" fmla="*/ 277 h 10840"/>
                    <a:gd name="connsiteX1" fmla="*/ 7406 w 12889"/>
                    <a:gd name="connsiteY1" fmla="*/ 3212 h 10840"/>
                    <a:gd name="connsiteX2" fmla="*/ 12889 w 12889"/>
                    <a:gd name="connsiteY2" fmla="*/ 6762 h 10840"/>
                    <a:gd name="connsiteX3" fmla="*/ 11239 w 12889"/>
                    <a:gd name="connsiteY3" fmla="*/ 7424 h 10840"/>
                    <a:gd name="connsiteX4" fmla="*/ 9047 w 12889"/>
                    <a:gd name="connsiteY4" fmla="*/ 10585 h 10840"/>
                    <a:gd name="connsiteX5" fmla="*/ 894 w 12889"/>
                    <a:gd name="connsiteY5" fmla="*/ 1310 h 10840"/>
                    <a:gd name="connsiteX6" fmla="*/ 893 w 12889"/>
                    <a:gd name="connsiteY6" fmla="*/ 277 h 10840"/>
                    <a:gd name="connsiteX0" fmla="*/ 555 w 12551"/>
                    <a:gd name="connsiteY0" fmla="*/ 126 h 10689"/>
                    <a:gd name="connsiteX1" fmla="*/ 7068 w 12551"/>
                    <a:gd name="connsiteY1" fmla="*/ 3061 h 10689"/>
                    <a:gd name="connsiteX2" fmla="*/ 12551 w 12551"/>
                    <a:gd name="connsiteY2" fmla="*/ 6611 h 10689"/>
                    <a:gd name="connsiteX3" fmla="*/ 10901 w 12551"/>
                    <a:gd name="connsiteY3" fmla="*/ 7273 h 10689"/>
                    <a:gd name="connsiteX4" fmla="*/ 8709 w 12551"/>
                    <a:gd name="connsiteY4" fmla="*/ 10434 h 10689"/>
                    <a:gd name="connsiteX5" fmla="*/ 556 w 12551"/>
                    <a:gd name="connsiteY5" fmla="*/ 1159 h 10689"/>
                    <a:gd name="connsiteX6" fmla="*/ 555 w 12551"/>
                    <a:gd name="connsiteY6" fmla="*/ 126 h 10689"/>
                    <a:gd name="connsiteX0" fmla="*/ 343 w 12339"/>
                    <a:gd name="connsiteY0" fmla="*/ 126 h 10689"/>
                    <a:gd name="connsiteX1" fmla="*/ 6856 w 12339"/>
                    <a:gd name="connsiteY1" fmla="*/ 3061 h 10689"/>
                    <a:gd name="connsiteX2" fmla="*/ 12339 w 12339"/>
                    <a:gd name="connsiteY2" fmla="*/ 6611 h 10689"/>
                    <a:gd name="connsiteX3" fmla="*/ 10689 w 12339"/>
                    <a:gd name="connsiteY3" fmla="*/ 7273 h 10689"/>
                    <a:gd name="connsiteX4" fmla="*/ 8497 w 12339"/>
                    <a:gd name="connsiteY4" fmla="*/ 10434 h 10689"/>
                    <a:gd name="connsiteX5" fmla="*/ 344 w 12339"/>
                    <a:gd name="connsiteY5" fmla="*/ 1159 h 10689"/>
                    <a:gd name="connsiteX6" fmla="*/ 343 w 12339"/>
                    <a:gd name="connsiteY6" fmla="*/ 126 h 10689"/>
                    <a:gd name="connsiteX0" fmla="*/ 251 w 12247"/>
                    <a:gd name="connsiteY0" fmla="*/ 126 h 10689"/>
                    <a:gd name="connsiteX1" fmla="*/ 6764 w 12247"/>
                    <a:gd name="connsiteY1" fmla="*/ 3061 h 10689"/>
                    <a:gd name="connsiteX2" fmla="*/ 12247 w 12247"/>
                    <a:gd name="connsiteY2" fmla="*/ 6611 h 10689"/>
                    <a:gd name="connsiteX3" fmla="*/ 10597 w 12247"/>
                    <a:gd name="connsiteY3" fmla="*/ 7273 h 10689"/>
                    <a:gd name="connsiteX4" fmla="*/ 8405 w 12247"/>
                    <a:gd name="connsiteY4" fmla="*/ 10434 h 10689"/>
                    <a:gd name="connsiteX5" fmla="*/ 252 w 12247"/>
                    <a:gd name="connsiteY5" fmla="*/ 1159 h 10689"/>
                    <a:gd name="connsiteX6" fmla="*/ 251 w 12247"/>
                    <a:gd name="connsiteY6" fmla="*/ 126 h 10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247" h="10689">
                      <a:moveTo>
                        <a:pt x="251" y="126"/>
                      </a:moveTo>
                      <a:cubicBezTo>
                        <a:pt x="235" y="-423"/>
                        <a:pt x="5457" y="871"/>
                        <a:pt x="6764" y="3061"/>
                      </a:cubicBezTo>
                      <a:cubicBezTo>
                        <a:pt x="8711" y="4134"/>
                        <a:pt x="10377" y="5703"/>
                        <a:pt x="12247" y="6611"/>
                      </a:cubicBezTo>
                      <a:cubicBezTo>
                        <a:pt x="12187" y="6687"/>
                        <a:pt x="11735" y="7199"/>
                        <a:pt x="10597" y="7273"/>
                      </a:cubicBezTo>
                      <a:cubicBezTo>
                        <a:pt x="9957" y="7910"/>
                        <a:pt x="10154" y="11694"/>
                        <a:pt x="8405" y="10434"/>
                      </a:cubicBezTo>
                      <a:cubicBezTo>
                        <a:pt x="6752" y="9394"/>
                        <a:pt x="1611" y="2877"/>
                        <a:pt x="252" y="1159"/>
                      </a:cubicBezTo>
                      <a:cubicBezTo>
                        <a:pt x="-153" y="949"/>
                        <a:pt x="-4" y="586"/>
                        <a:pt x="251" y="126"/>
                      </a:cubicBezTo>
                      <a:close/>
                    </a:path>
                  </a:pathLst>
                </a:custGeom>
                <a:solidFill>
                  <a:srgbClr val="D9A26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lowchart: Merge 20">
                  <a:extLst>
                    <a:ext uri="{FF2B5EF4-FFF2-40B4-BE49-F238E27FC236}">
                      <a16:creationId xmlns:a16="http://schemas.microsoft.com/office/drawing/2014/main" id="{EA66E9E2-9E8D-4C70-95CE-ED5C383DFA67}"/>
                    </a:ext>
                  </a:extLst>
                </p:cNvPr>
                <p:cNvSpPr/>
                <p:nvPr/>
              </p:nvSpPr>
              <p:spPr>
                <a:xfrm rot="18196177">
                  <a:off x="2651541" y="313402"/>
                  <a:ext cx="2269426" cy="2916299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1086"/>
                    <a:gd name="connsiteY0" fmla="*/ 0 h 26016"/>
                    <a:gd name="connsiteX1" fmla="*/ 11086 w 11086"/>
                    <a:gd name="connsiteY1" fmla="*/ 16016 h 26016"/>
                    <a:gd name="connsiteX2" fmla="*/ 6086 w 11086"/>
                    <a:gd name="connsiteY2" fmla="*/ 26016 h 26016"/>
                    <a:gd name="connsiteX3" fmla="*/ 0 w 11086"/>
                    <a:gd name="connsiteY3" fmla="*/ 0 h 26016"/>
                    <a:gd name="connsiteX0" fmla="*/ 0 w 7587"/>
                    <a:gd name="connsiteY0" fmla="*/ 0 h 26016"/>
                    <a:gd name="connsiteX1" fmla="*/ 7587 w 7587"/>
                    <a:gd name="connsiteY1" fmla="*/ 11701 h 26016"/>
                    <a:gd name="connsiteX2" fmla="*/ 6086 w 7587"/>
                    <a:gd name="connsiteY2" fmla="*/ 26016 h 26016"/>
                    <a:gd name="connsiteX3" fmla="*/ 0 w 7587"/>
                    <a:gd name="connsiteY3" fmla="*/ 0 h 26016"/>
                    <a:gd name="connsiteX0" fmla="*/ 0 w 9576"/>
                    <a:gd name="connsiteY0" fmla="*/ 0 h 10000"/>
                    <a:gd name="connsiteX1" fmla="*/ 9576 w 9576"/>
                    <a:gd name="connsiteY1" fmla="*/ 4448 h 10000"/>
                    <a:gd name="connsiteX2" fmla="*/ 8022 w 9576"/>
                    <a:gd name="connsiteY2" fmla="*/ 10000 h 10000"/>
                    <a:gd name="connsiteX3" fmla="*/ 0 w 9576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7469"/>
                    <a:gd name="connsiteX1" fmla="*/ 10124 w 10124"/>
                    <a:gd name="connsiteY1" fmla="*/ 4487 h 7469"/>
                    <a:gd name="connsiteX2" fmla="*/ 8309 w 10124"/>
                    <a:gd name="connsiteY2" fmla="*/ 7469 h 7469"/>
                    <a:gd name="connsiteX3" fmla="*/ 0 w 10124"/>
                    <a:gd name="connsiteY3" fmla="*/ 0 h 7469"/>
                    <a:gd name="connsiteX0" fmla="*/ 0 w 10843"/>
                    <a:gd name="connsiteY0" fmla="*/ 0 h 10000"/>
                    <a:gd name="connsiteX1" fmla="*/ 10843 w 10843"/>
                    <a:gd name="connsiteY1" fmla="*/ 6040 h 10000"/>
                    <a:gd name="connsiteX2" fmla="*/ 8207 w 10843"/>
                    <a:gd name="connsiteY2" fmla="*/ 10000 h 10000"/>
                    <a:gd name="connsiteX3" fmla="*/ 0 w 10843"/>
                    <a:gd name="connsiteY3" fmla="*/ 0 h 10000"/>
                    <a:gd name="connsiteX0" fmla="*/ 0 w 10790"/>
                    <a:gd name="connsiteY0" fmla="*/ 0 h 10308"/>
                    <a:gd name="connsiteX1" fmla="*/ 10790 w 10790"/>
                    <a:gd name="connsiteY1" fmla="*/ 6348 h 10308"/>
                    <a:gd name="connsiteX2" fmla="*/ 8154 w 10790"/>
                    <a:gd name="connsiteY2" fmla="*/ 10308 h 10308"/>
                    <a:gd name="connsiteX3" fmla="*/ 0 w 10790"/>
                    <a:gd name="connsiteY3" fmla="*/ 0 h 10308"/>
                    <a:gd name="connsiteX0" fmla="*/ 0 w 10790"/>
                    <a:gd name="connsiteY0" fmla="*/ 0 h 10308"/>
                    <a:gd name="connsiteX1" fmla="*/ 10790 w 10790"/>
                    <a:gd name="connsiteY1" fmla="*/ 6348 h 10308"/>
                    <a:gd name="connsiteX2" fmla="*/ 8154 w 10790"/>
                    <a:gd name="connsiteY2" fmla="*/ 10308 h 10308"/>
                    <a:gd name="connsiteX3" fmla="*/ 0 w 10790"/>
                    <a:gd name="connsiteY3" fmla="*/ 0 h 10308"/>
                    <a:gd name="connsiteX0" fmla="*/ 0 w 10790"/>
                    <a:gd name="connsiteY0" fmla="*/ 6 h 10314"/>
                    <a:gd name="connsiteX1" fmla="*/ 10790 w 10790"/>
                    <a:gd name="connsiteY1" fmla="*/ 6354 h 10314"/>
                    <a:gd name="connsiteX2" fmla="*/ 8154 w 10790"/>
                    <a:gd name="connsiteY2" fmla="*/ 10314 h 10314"/>
                    <a:gd name="connsiteX3" fmla="*/ 0 w 10790"/>
                    <a:gd name="connsiteY3" fmla="*/ 6 h 10314"/>
                    <a:gd name="connsiteX0" fmla="*/ 0 w 10790"/>
                    <a:gd name="connsiteY0" fmla="*/ 6 h 10314"/>
                    <a:gd name="connsiteX1" fmla="*/ 10790 w 10790"/>
                    <a:gd name="connsiteY1" fmla="*/ 6354 h 10314"/>
                    <a:gd name="connsiteX2" fmla="*/ 8154 w 10790"/>
                    <a:gd name="connsiteY2" fmla="*/ 10314 h 10314"/>
                    <a:gd name="connsiteX3" fmla="*/ 0 w 10790"/>
                    <a:gd name="connsiteY3" fmla="*/ 6 h 10314"/>
                    <a:gd name="connsiteX0" fmla="*/ 0 w 10752"/>
                    <a:gd name="connsiteY0" fmla="*/ 6 h 10332"/>
                    <a:gd name="connsiteX1" fmla="*/ 10752 w 10752"/>
                    <a:gd name="connsiteY1" fmla="*/ 6372 h 10332"/>
                    <a:gd name="connsiteX2" fmla="*/ 8116 w 10752"/>
                    <a:gd name="connsiteY2" fmla="*/ 10332 h 10332"/>
                    <a:gd name="connsiteX3" fmla="*/ 0 w 10752"/>
                    <a:gd name="connsiteY3" fmla="*/ 6 h 10332"/>
                    <a:gd name="connsiteX0" fmla="*/ 0 w 10809"/>
                    <a:gd name="connsiteY0" fmla="*/ 7 h 10305"/>
                    <a:gd name="connsiteX1" fmla="*/ 10809 w 10809"/>
                    <a:gd name="connsiteY1" fmla="*/ 6345 h 10305"/>
                    <a:gd name="connsiteX2" fmla="*/ 8173 w 10809"/>
                    <a:gd name="connsiteY2" fmla="*/ 10305 h 10305"/>
                    <a:gd name="connsiteX3" fmla="*/ 0 w 10809"/>
                    <a:gd name="connsiteY3" fmla="*/ 7 h 10305"/>
                    <a:gd name="connsiteX0" fmla="*/ 0 w 10809"/>
                    <a:gd name="connsiteY0" fmla="*/ 7 h 10305"/>
                    <a:gd name="connsiteX1" fmla="*/ 10809 w 10809"/>
                    <a:gd name="connsiteY1" fmla="*/ 6345 h 10305"/>
                    <a:gd name="connsiteX2" fmla="*/ 8173 w 10809"/>
                    <a:gd name="connsiteY2" fmla="*/ 10305 h 10305"/>
                    <a:gd name="connsiteX3" fmla="*/ 0 w 10809"/>
                    <a:gd name="connsiteY3" fmla="*/ 7 h 10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09" h="10305">
                      <a:moveTo>
                        <a:pt x="0" y="7"/>
                      </a:moveTo>
                      <a:cubicBezTo>
                        <a:pt x="3091" y="-166"/>
                        <a:pt x="6076" y="3373"/>
                        <a:pt x="10809" y="6345"/>
                      </a:cubicBezTo>
                      <a:cubicBezTo>
                        <a:pt x="10399" y="7920"/>
                        <a:pt x="9052" y="8985"/>
                        <a:pt x="8173" y="10305"/>
                      </a:cubicBezTo>
                      <a:cubicBezTo>
                        <a:pt x="5795" y="5658"/>
                        <a:pt x="1197" y="3257"/>
                        <a:pt x="0" y="7"/>
                      </a:cubicBezTo>
                      <a:close/>
                    </a:path>
                  </a:pathLst>
                </a:custGeom>
                <a:solidFill>
                  <a:srgbClr val="D97F4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Flowchart: Merge 20">
                  <a:extLst>
                    <a:ext uri="{FF2B5EF4-FFF2-40B4-BE49-F238E27FC236}">
                      <a16:creationId xmlns:a16="http://schemas.microsoft.com/office/drawing/2014/main" id="{5C7C3ACF-701C-4790-A085-1140C3E132F3}"/>
                    </a:ext>
                  </a:extLst>
                </p:cNvPr>
                <p:cNvSpPr/>
                <p:nvPr/>
              </p:nvSpPr>
              <p:spPr>
                <a:xfrm rot="18196177">
                  <a:off x="3289411" y="225713"/>
                  <a:ext cx="2147683" cy="379693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1086"/>
                    <a:gd name="connsiteY0" fmla="*/ 0 h 26016"/>
                    <a:gd name="connsiteX1" fmla="*/ 11086 w 11086"/>
                    <a:gd name="connsiteY1" fmla="*/ 16016 h 26016"/>
                    <a:gd name="connsiteX2" fmla="*/ 6086 w 11086"/>
                    <a:gd name="connsiteY2" fmla="*/ 26016 h 26016"/>
                    <a:gd name="connsiteX3" fmla="*/ 0 w 11086"/>
                    <a:gd name="connsiteY3" fmla="*/ 0 h 26016"/>
                    <a:gd name="connsiteX0" fmla="*/ 0 w 7587"/>
                    <a:gd name="connsiteY0" fmla="*/ 0 h 26016"/>
                    <a:gd name="connsiteX1" fmla="*/ 7587 w 7587"/>
                    <a:gd name="connsiteY1" fmla="*/ 11701 h 26016"/>
                    <a:gd name="connsiteX2" fmla="*/ 6086 w 7587"/>
                    <a:gd name="connsiteY2" fmla="*/ 26016 h 26016"/>
                    <a:gd name="connsiteX3" fmla="*/ 0 w 7587"/>
                    <a:gd name="connsiteY3" fmla="*/ 0 h 26016"/>
                    <a:gd name="connsiteX0" fmla="*/ 0 w 9576"/>
                    <a:gd name="connsiteY0" fmla="*/ 0 h 10000"/>
                    <a:gd name="connsiteX1" fmla="*/ 9576 w 9576"/>
                    <a:gd name="connsiteY1" fmla="*/ 4448 h 10000"/>
                    <a:gd name="connsiteX2" fmla="*/ 8022 w 9576"/>
                    <a:gd name="connsiteY2" fmla="*/ 10000 h 10000"/>
                    <a:gd name="connsiteX3" fmla="*/ 0 w 9576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441"/>
                    <a:gd name="connsiteY0" fmla="*/ 0 h 10000"/>
                    <a:gd name="connsiteX1" fmla="*/ 10441 w 10441"/>
                    <a:gd name="connsiteY1" fmla="*/ 4614 h 10000"/>
                    <a:gd name="connsiteX2" fmla="*/ 8377 w 10441"/>
                    <a:gd name="connsiteY2" fmla="*/ 10000 h 10000"/>
                    <a:gd name="connsiteX3" fmla="*/ 0 w 10441"/>
                    <a:gd name="connsiteY3" fmla="*/ 0 h 10000"/>
                    <a:gd name="connsiteX0" fmla="*/ 0 w 10356"/>
                    <a:gd name="connsiteY0" fmla="*/ 0 h 10021"/>
                    <a:gd name="connsiteX1" fmla="*/ 10356 w 10356"/>
                    <a:gd name="connsiteY1" fmla="*/ 4635 h 10021"/>
                    <a:gd name="connsiteX2" fmla="*/ 8292 w 10356"/>
                    <a:gd name="connsiteY2" fmla="*/ 10021 h 10021"/>
                    <a:gd name="connsiteX3" fmla="*/ 0 w 10356"/>
                    <a:gd name="connsiteY3" fmla="*/ 0 h 10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56" h="10021">
                      <a:moveTo>
                        <a:pt x="0" y="0"/>
                      </a:moveTo>
                      <a:cubicBezTo>
                        <a:pt x="3564" y="737"/>
                        <a:pt x="6265" y="2404"/>
                        <a:pt x="10356" y="4635"/>
                      </a:cubicBezTo>
                      <a:lnTo>
                        <a:pt x="8292" y="10021"/>
                      </a:lnTo>
                      <a:cubicBezTo>
                        <a:pt x="5884" y="6550"/>
                        <a:pt x="3033" y="3397"/>
                        <a:pt x="0" y="0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24">
                  <a:extLst>
                    <a:ext uri="{FF2B5EF4-FFF2-40B4-BE49-F238E27FC236}">
                      <a16:creationId xmlns:a16="http://schemas.microsoft.com/office/drawing/2014/main" id="{6B1AE989-B09B-42F1-98B5-5DFD262D3795}"/>
                    </a:ext>
                  </a:extLst>
                </p:cNvPr>
                <p:cNvSpPr/>
                <p:nvPr/>
              </p:nvSpPr>
              <p:spPr>
                <a:xfrm>
                  <a:off x="5580891" y="2348575"/>
                  <a:ext cx="174454" cy="1011642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0 w 67711"/>
                    <a:gd name="connsiteY0" fmla="*/ 309563 h 699380"/>
                    <a:gd name="connsiteX1" fmla="*/ 67711 w 67711"/>
                    <a:gd name="connsiteY1" fmla="*/ 0 h 699380"/>
                    <a:gd name="connsiteX2" fmla="*/ 67711 w 67711"/>
                    <a:gd name="connsiteY2" fmla="*/ 699380 h 699380"/>
                    <a:gd name="connsiteX3" fmla="*/ 9525 w 67711"/>
                    <a:gd name="connsiteY3" fmla="*/ 699380 h 699380"/>
                    <a:gd name="connsiteX4" fmla="*/ 0 w 67711"/>
                    <a:gd name="connsiteY4" fmla="*/ 309563 h 699380"/>
                    <a:gd name="connsiteX0" fmla="*/ 0 w 67711"/>
                    <a:gd name="connsiteY0" fmla="*/ 309563 h 699380"/>
                    <a:gd name="connsiteX1" fmla="*/ 1036 w 67711"/>
                    <a:gd name="connsiteY1" fmla="*/ 0 h 699380"/>
                    <a:gd name="connsiteX2" fmla="*/ 67711 w 67711"/>
                    <a:gd name="connsiteY2" fmla="*/ 699380 h 699380"/>
                    <a:gd name="connsiteX3" fmla="*/ 9525 w 67711"/>
                    <a:gd name="connsiteY3" fmla="*/ 699380 h 699380"/>
                    <a:gd name="connsiteX4" fmla="*/ 0 w 67711"/>
                    <a:gd name="connsiteY4" fmla="*/ 309563 h 699380"/>
                    <a:gd name="connsiteX0" fmla="*/ 54343 w 122054"/>
                    <a:gd name="connsiteY0" fmla="*/ 309563 h 699380"/>
                    <a:gd name="connsiteX1" fmla="*/ 55379 w 122054"/>
                    <a:gd name="connsiteY1" fmla="*/ 0 h 699380"/>
                    <a:gd name="connsiteX2" fmla="*/ 122054 w 122054"/>
                    <a:gd name="connsiteY2" fmla="*/ 699380 h 699380"/>
                    <a:gd name="connsiteX3" fmla="*/ 63868 w 122054"/>
                    <a:gd name="connsiteY3" fmla="*/ 699380 h 699380"/>
                    <a:gd name="connsiteX4" fmla="*/ 54343 w 122054"/>
                    <a:gd name="connsiteY4" fmla="*/ 309563 h 699380"/>
                    <a:gd name="connsiteX0" fmla="*/ 54343 w 122054"/>
                    <a:gd name="connsiteY0" fmla="*/ 309563 h 699380"/>
                    <a:gd name="connsiteX1" fmla="*/ 55379 w 122054"/>
                    <a:gd name="connsiteY1" fmla="*/ 0 h 699380"/>
                    <a:gd name="connsiteX2" fmla="*/ 122054 w 122054"/>
                    <a:gd name="connsiteY2" fmla="*/ 699380 h 699380"/>
                    <a:gd name="connsiteX3" fmla="*/ 63868 w 122054"/>
                    <a:gd name="connsiteY3" fmla="*/ 699380 h 699380"/>
                    <a:gd name="connsiteX4" fmla="*/ 54343 w 122054"/>
                    <a:gd name="connsiteY4" fmla="*/ 309563 h 699380"/>
                    <a:gd name="connsiteX0" fmla="*/ 54343 w 63871"/>
                    <a:gd name="connsiteY0" fmla="*/ 309563 h 699380"/>
                    <a:gd name="connsiteX1" fmla="*/ 55379 w 63871"/>
                    <a:gd name="connsiteY1" fmla="*/ 0 h 699380"/>
                    <a:gd name="connsiteX2" fmla="*/ 63868 w 63871"/>
                    <a:gd name="connsiteY2" fmla="*/ 699380 h 699380"/>
                    <a:gd name="connsiteX3" fmla="*/ 54343 w 63871"/>
                    <a:gd name="connsiteY3" fmla="*/ 309563 h 699380"/>
                    <a:gd name="connsiteX0" fmla="*/ 54343 w 96556"/>
                    <a:gd name="connsiteY0" fmla="*/ 309566 h 699383"/>
                    <a:gd name="connsiteX1" fmla="*/ 55379 w 96556"/>
                    <a:gd name="connsiteY1" fmla="*/ 3 h 699383"/>
                    <a:gd name="connsiteX2" fmla="*/ 63868 w 96556"/>
                    <a:gd name="connsiteY2" fmla="*/ 699383 h 699383"/>
                    <a:gd name="connsiteX3" fmla="*/ 54343 w 96556"/>
                    <a:gd name="connsiteY3" fmla="*/ 309566 h 699383"/>
                    <a:gd name="connsiteX0" fmla="*/ 54343 w 96556"/>
                    <a:gd name="connsiteY0" fmla="*/ 309566 h 699565"/>
                    <a:gd name="connsiteX1" fmla="*/ 55379 w 96556"/>
                    <a:gd name="connsiteY1" fmla="*/ 3 h 699565"/>
                    <a:gd name="connsiteX2" fmla="*/ 63868 w 96556"/>
                    <a:gd name="connsiteY2" fmla="*/ 699383 h 699565"/>
                    <a:gd name="connsiteX3" fmla="*/ 54343 w 96556"/>
                    <a:gd name="connsiteY3" fmla="*/ 309566 h 699565"/>
                    <a:gd name="connsiteX0" fmla="*/ 54343 w 186975"/>
                    <a:gd name="connsiteY0" fmla="*/ 309566 h 718773"/>
                    <a:gd name="connsiteX1" fmla="*/ 55379 w 186975"/>
                    <a:gd name="connsiteY1" fmla="*/ 3 h 718773"/>
                    <a:gd name="connsiteX2" fmla="*/ 63868 w 186975"/>
                    <a:gd name="connsiteY2" fmla="*/ 699383 h 718773"/>
                    <a:gd name="connsiteX3" fmla="*/ 54343 w 186975"/>
                    <a:gd name="connsiteY3" fmla="*/ 309566 h 718773"/>
                    <a:gd name="connsiteX0" fmla="*/ 54343 w 76250"/>
                    <a:gd name="connsiteY0" fmla="*/ 309563 h 699562"/>
                    <a:gd name="connsiteX1" fmla="*/ 55379 w 76250"/>
                    <a:gd name="connsiteY1" fmla="*/ 0 h 699562"/>
                    <a:gd name="connsiteX2" fmla="*/ 72197 w 76250"/>
                    <a:gd name="connsiteY2" fmla="*/ 333386 h 699562"/>
                    <a:gd name="connsiteX3" fmla="*/ 63868 w 76250"/>
                    <a:gd name="connsiteY3" fmla="*/ 699380 h 699562"/>
                    <a:gd name="connsiteX4" fmla="*/ 54343 w 76250"/>
                    <a:gd name="connsiteY4" fmla="*/ 309563 h 699562"/>
                    <a:gd name="connsiteX0" fmla="*/ 54343 w 172847"/>
                    <a:gd name="connsiteY0" fmla="*/ 309563 h 721802"/>
                    <a:gd name="connsiteX1" fmla="*/ 55379 w 172847"/>
                    <a:gd name="connsiteY1" fmla="*/ 0 h 721802"/>
                    <a:gd name="connsiteX2" fmla="*/ 72197 w 172847"/>
                    <a:gd name="connsiteY2" fmla="*/ 333386 h 721802"/>
                    <a:gd name="connsiteX3" fmla="*/ 63868 w 172847"/>
                    <a:gd name="connsiteY3" fmla="*/ 699380 h 721802"/>
                    <a:gd name="connsiteX4" fmla="*/ 54343 w 172847"/>
                    <a:gd name="connsiteY4" fmla="*/ 309563 h 721802"/>
                    <a:gd name="connsiteX0" fmla="*/ 54343 w 172847"/>
                    <a:gd name="connsiteY0" fmla="*/ 311011 h 723250"/>
                    <a:gd name="connsiteX1" fmla="*/ 55379 w 172847"/>
                    <a:gd name="connsiteY1" fmla="*/ 1448 h 723250"/>
                    <a:gd name="connsiteX2" fmla="*/ 72197 w 172847"/>
                    <a:gd name="connsiteY2" fmla="*/ 334834 h 723250"/>
                    <a:gd name="connsiteX3" fmla="*/ 63868 w 172847"/>
                    <a:gd name="connsiteY3" fmla="*/ 700828 h 723250"/>
                    <a:gd name="connsiteX4" fmla="*/ 54343 w 172847"/>
                    <a:gd name="connsiteY4" fmla="*/ 311011 h 72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847" h="723250">
                      <a:moveTo>
                        <a:pt x="54343" y="311011"/>
                      </a:moveTo>
                      <a:cubicBezTo>
                        <a:pt x="54688" y="207823"/>
                        <a:pt x="-68791" y="33198"/>
                        <a:pt x="55379" y="1448"/>
                      </a:cubicBezTo>
                      <a:cubicBezTo>
                        <a:pt x="190117" y="-20775"/>
                        <a:pt x="70782" y="218271"/>
                        <a:pt x="72197" y="334834"/>
                      </a:cubicBezTo>
                      <a:cubicBezTo>
                        <a:pt x="73612" y="451397"/>
                        <a:pt x="303381" y="816718"/>
                        <a:pt x="63868" y="700828"/>
                      </a:cubicBezTo>
                      <a:cubicBezTo>
                        <a:pt x="-29795" y="709002"/>
                        <a:pt x="57518" y="440950"/>
                        <a:pt x="54343" y="311011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Rectangle 73">
                  <a:extLst>
                    <a:ext uri="{FF2B5EF4-FFF2-40B4-BE49-F238E27FC236}">
                      <a16:creationId xmlns:a16="http://schemas.microsoft.com/office/drawing/2014/main" id="{BB185195-4DBD-4D56-B940-CF9D716BB4FB}"/>
                    </a:ext>
                  </a:extLst>
                </p:cNvPr>
                <p:cNvSpPr/>
                <p:nvPr/>
              </p:nvSpPr>
              <p:spPr>
                <a:xfrm rot="20883524">
                  <a:off x="5051701" y="2289399"/>
                  <a:ext cx="196608" cy="986583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3941 w 58186"/>
                    <a:gd name="connsiteY0" fmla="*/ 0 h 718018"/>
                    <a:gd name="connsiteX1" fmla="*/ 58186 w 58186"/>
                    <a:gd name="connsiteY1" fmla="*/ 18638 h 718018"/>
                    <a:gd name="connsiteX2" fmla="*/ 58186 w 58186"/>
                    <a:gd name="connsiteY2" fmla="*/ 718018 h 718018"/>
                    <a:gd name="connsiteX3" fmla="*/ 0 w 58186"/>
                    <a:gd name="connsiteY3" fmla="*/ 718018 h 718018"/>
                    <a:gd name="connsiteX4" fmla="*/ 3941 w 58186"/>
                    <a:gd name="connsiteY4" fmla="*/ 0 h 718018"/>
                    <a:gd name="connsiteX0" fmla="*/ 65681 w 119926"/>
                    <a:gd name="connsiteY0" fmla="*/ 0 h 718018"/>
                    <a:gd name="connsiteX1" fmla="*/ 119926 w 119926"/>
                    <a:gd name="connsiteY1" fmla="*/ 18638 h 718018"/>
                    <a:gd name="connsiteX2" fmla="*/ 119926 w 119926"/>
                    <a:gd name="connsiteY2" fmla="*/ 718018 h 718018"/>
                    <a:gd name="connsiteX3" fmla="*/ 0 w 119926"/>
                    <a:gd name="connsiteY3" fmla="*/ 641679 h 718018"/>
                    <a:gd name="connsiteX4" fmla="*/ 65681 w 119926"/>
                    <a:gd name="connsiteY4" fmla="*/ 0 h 718018"/>
                    <a:gd name="connsiteX0" fmla="*/ 65681 w 119926"/>
                    <a:gd name="connsiteY0" fmla="*/ 0 h 699113"/>
                    <a:gd name="connsiteX1" fmla="*/ 119926 w 119926"/>
                    <a:gd name="connsiteY1" fmla="*/ 18638 h 699113"/>
                    <a:gd name="connsiteX2" fmla="*/ 99584 w 119926"/>
                    <a:gd name="connsiteY2" fmla="*/ 699113 h 699113"/>
                    <a:gd name="connsiteX3" fmla="*/ 0 w 119926"/>
                    <a:gd name="connsiteY3" fmla="*/ 641679 h 699113"/>
                    <a:gd name="connsiteX4" fmla="*/ 65681 w 119926"/>
                    <a:gd name="connsiteY4" fmla="*/ 0 h 699113"/>
                    <a:gd name="connsiteX0" fmla="*/ 65681 w 119926"/>
                    <a:gd name="connsiteY0" fmla="*/ 0 h 699113"/>
                    <a:gd name="connsiteX1" fmla="*/ 119926 w 119926"/>
                    <a:gd name="connsiteY1" fmla="*/ 18638 h 699113"/>
                    <a:gd name="connsiteX2" fmla="*/ 99584 w 119926"/>
                    <a:gd name="connsiteY2" fmla="*/ 699113 h 699113"/>
                    <a:gd name="connsiteX3" fmla="*/ 0 w 119926"/>
                    <a:gd name="connsiteY3" fmla="*/ 641679 h 699113"/>
                    <a:gd name="connsiteX4" fmla="*/ 65681 w 119926"/>
                    <a:gd name="connsiteY4" fmla="*/ 0 h 699113"/>
                    <a:gd name="connsiteX0" fmla="*/ 65681 w 119926"/>
                    <a:gd name="connsiteY0" fmla="*/ 0 h 699113"/>
                    <a:gd name="connsiteX1" fmla="*/ 119926 w 119926"/>
                    <a:gd name="connsiteY1" fmla="*/ 18638 h 699113"/>
                    <a:gd name="connsiteX2" fmla="*/ 99584 w 119926"/>
                    <a:gd name="connsiteY2" fmla="*/ 699113 h 699113"/>
                    <a:gd name="connsiteX3" fmla="*/ 0 w 119926"/>
                    <a:gd name="connsiteY3" fmla="*/ 641679 h 699113"/>
                    <a:gd name="connsiteX4" fmla="*/ 65681 w 119926"/>
                    <a:gd name="connsiteY4" fmla="*/ 0 h 699113"/>
                    <a:gd name="connsiteX0" fmla="*/ 47043 w 119926"/>
                    <a:gd name="connsiteY0" fmla="*/ 0 h 703055"/>
                    <a:gd name="connsiteX1" fmla="*/ 119926 w 119926"/>
                    <a:gd name="connsiteY1" fmla="*/ 22580 h 703055"/>
                    <a:gd name="connsiteX2" fmla="*/ 99584 w 119926"/>
                    <a:gd name="connsiteY2" fmla="*/ 703055 h 703055"/>
                    <a:gd name="connsiteX3" fmla="*/ 0 w 119926"/>
                    <a:gd name="connsiteY3" fmla="*/ 645621 h 703055"/>
                    <a:gd name="connsiteX4" fmla="*/ 47043 w 119926"/>
                    <a:gd name="connsiteY4" fmla="*/ 0 h 703055"/>
                    <a:gd name="connsiteX0" fmla="*/ 47043 w 99584"/>
                    <a:gd name="connsiteY0" fmla="*/ 0 h 703055"/>
                    <a:gd name="connsiteX1" fmla="*/ 96629 w 99584"/>
                    <a:gd name="connsiteY1" fmla="*/ 17653 h 703055"/>
                    <a:gd name="connsiteX2" fmla="*/ 99584 w 99584"/>
                    <a:gd name="connsiteY2" fmla="*/ 703055 h 703055"/>
                    <a:gd name="connsiteX3" fmla="*/ 0 w 99584"/>
                    <a:gd name="connsiteY3" fmla="*/ 645621 h 703055"/>
                    <a:gd name="connsiteX4" fmla="*/ 47043 w 99584"/>
                    <a:gd name="connsiteY4" fmla="*/ 0 h 703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584" h="703055">
                      <a:moveTo>
                        <a:pt x="47043" y="0"/>
                      </a:moveTo>
                      <a:lnTo>
                        <a:pt x="96629" y="17653"/>
                      </a:lnTo>
                      <a:cubicBezTo>
                        <a:pt x="89848" y="244478"/>
                        <a:pt x="83067" y="471303"/>
                        <a:pt x="99584" y="703055"/>
                      </a:cubicBezTo>
                      <a:lnTo>
                        <a:pt x="0" y="645621"/>
                      </a:lnTo>
                      <a:cubicBezTo>
                        <a:pt x="45853" y="517926"/>
                        <a:pt x="45729" y="239339"/>
                        <a:pt x="47043" y="0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Rectangle 74">
                  <a:extLst>
                    <a:ext uri="{FF2B5EF4-FFF2-40B4-BE49-F238E27FC236}">
                      <a16:creationId xmlns:a16="http://schemas.microsoft.com/office/drawing/2014/main" id="{F4430788-97E0-469E-B0E9-EC99327F26B1}"/>
                    </a:ext>
                  </a:extLst>
                </p:cNvPr>
                <p:cNvSpPr/>
                <p:nvPr/>
              </p:nvSpPr>
              <p:spPr>
                <a:xfrm rot="21230601">
                  <a:off x="4592816" y="2217348"/>
                  <a:ext cx="187214" cy="983324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0 w 123455"/>
                    <a:gd name="connsiteY0" fmla="*/ 0 h 716001"/>
                    <a:gd name="connsiteX1" fmla="*/ 58186 w 123455"/>
                    <a:gd name="connsiteY1" fmla="*/ 0 h 716001"/>
                    <a:gd name="connsiteX2" fmla="*/ 123455 w 123455"/>
                    <a:gd name="connsiteY2" fmla="*/ 716001 h 716001"/>
                    <a:gd name="connsiteX3" fmla="*/ 0 w 123455"/>
                    <a:gd name="connsiteY3" fmla="*/ 699380 h 716001"/>
                    <a:gd name="connsiteX4" fmla="*/ 0 w 123455"/>
                    <a:gd name="connsiteY4" fmla="*/ 0 h 716001"/>
                    <a:gd name="connsiteX0" fmla="*/ 34816 w 158271"/>
                    <a:gd name="connsiteY0" fmla="*/ 0 h 716001"/>
                    <a:gd name="connsiteX1" fmla="*/ 93002 w 158271"/>
                    <a:gd name="connsiteY1" fmla="*/ 0 h 716001"/>
                    <a:gd name="connsiteX2" fmla="*/ 158271 w 158271"/>
                    <a:gd name="connsiteY2" fmla="*/ 716001 h 716001"/>
                    <a:gd name="connsiteX3" fmla="*/ 0 w 158271"/>
                    <a:gd name="connsiteY3" fmla="*/ 666884 h 716001"/>
                    <a:gd name="connsiteX4" fmla="*/ 34816 w 158271"/>
                    <a:gd name="connsiteY4" fmla="*/ 0 h 716001"/>
                    <a:gd name="connsiteX0" fmla="*/ 0 w 158271"/>
                    <a:gd name="connsiteY0" fmla="*/ 666884 h 716001"/>
                    <a:gd name="connsiteX1" fmla="*/ 93002 w 158271"/>
                    <a:gd name="connsiteY1" fmla="*/ 0 h 716001"/>
                    <a:gd name="connsiteX2" fmla="*/ 158271 w 158271"/>
                    <a:gd name="connsiteY2" fmla="*/ 716001 h 716001"/>
                    <a:gd name="connsiteX3" fmla="*/ 0 w 158271"/>
                    <a:gd name="connsiteY3" fmla="*/ 666884 h 716001"/>
                    <a:gd name="connsiteX0" fmla="*/ 0 w 158271"/>
                    <a:gd name="connsiteY0" fmla="*/ 658808 h 707925"/>
                    <a:gd name="connsiteX1" fmla="*/ 34649 w 158271"/>
                    <a:gd name="connsiteY1" fmla="*/ 0 h 707925"/>
                    <a:gd name="connsiteX2" fmla="*/ 158271 w 158271"/>
                    <a:gd name="connsiteY2" fmla="*/ 707925 h 707925"/>
                    <a:gd name="connsiteX3" fmla="*/ 0 w 158271"/>
                    <a:gd name="connsiteY3" fmla="*/ 658808 h 707925"/>
                    <a:gd name="connsiteX0" fmla="*/ 0 w 158271"/>
                    <a:gd name="connsiteY0" fmla="*/ 658808 h 707925"/>
                    <a:gd name="connsiteX1" fmla="*/ 34649 w 158271"/>
                    <a:gd name="connsiteY1" fmla="*/ 0 h 707925"/>
                    <a:gd name="connsiteX2" fmla="*/ 158271 w 158271"/>
                    <a:gd name="connsiteY2" fmla="*/ 707925 h 707925"/>
                    <a:gd name="connsiteX3" fmla="*/ 0 w 158271"/>
                    <a:gd name="connsiteY3" fmla="*/ 658808 h 707925"/>
                    <a:gd name="connsiteX0" fmla="*/ 0 w 158271"/>
                    <a:gd name="connsiteY0" fmla="*/ 658808 h 707925"/>
                    <a:gd name="connsiteX1" fmla="*/ 34649 w 158271"/>
                    <a:gd name="connsiteY1" fmla="*/ 0 h 707925"/>
                    <a:gd name="connsiteX2" fmla="*/ 158271 w 158271"/>
                    <a:gd name="connsiteY2" fmla="*/ 707925 h 707925"/>
                    <a:gd name="connsiteX3" fmla="*/ 0 w 158271"/>
                    <a:gd name="connsiteY3" fmla="*/ 658808 h 707925"/>
                    <a:gd name="connsiteX0" fmla="*/ 0 w 158271"/>
                    <a:gd name="connsiteY0" fmla="*/ 658808 h 707925"/>
                    <a:gd name="connsiteX1" fmla="*/ 34649 w 158271"/>
                    <a:gd name="connsiteY1" fmla="*/ 0 h 707925"/>
                    <a:gd name="connsiteX2" fmla="*/ 158271 w 158271"/>
                    <a:gd name="connsiteY2" fmla="*/ 707925 h 707925"/>
                    <a:gd name="connsiteX3" fmla="*/ 0 w 158271"/>
                    <a:gd name="connsiteY3" fmla="*/ 658808 h 707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8271" h="707925">
                      <a:moveTo>
                        <a:pt x="0" y="658808"/>
                      </a:moveTo>
                      <a:cubicBezTo>
                        <a:pt x="37544" y="509071"/>
                        <a:pt x="23099" y="219603"/>
                        <a:pt x="34649" y="0"/>
                      </a:cubicBezTo>
                      <a:cubicBezTo>
                        <a:pt x="98509" y="247998"/>
                        <a:pt x="72406" y="486293"/>
                        <a:pt x="158271" y="707925"/>
                      </a:cubicBezTo>
                      <a:lnTo>
                        <a:pt x="0" y="658808"/>
                      </a:lnTo>
                      <a:close/>
                    </a:path>
                  </a:pathLst>
                </a:custGeom>
                <a:solidFill>
                  <a:srgbClr val="F9D6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Rectangle 75">
                  <a:extLst>
                    <a:ext uri="{FF2B5EF4-FFF2-40B4-BE49-F238E27FC236}">
                      <a16:creationId xmlns:a16="http://schemas.microsoft.com/office/drawing/2014/main" id="{3DE72083-E709-47D1-9EB9-8B855978DE28}"/>
                    </a:ext>
                  </a:extLst>
                </p:cNvPr>
                <p:cNvSpPr/>
                <p:nvPr/>
              </p:nvSpPr>
              <p:spPr>
                <a:xfrm>
                  <a:off x="4307913" y="2143511"/>
                  <a:ext cx="179757" cy="1009232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0 w 124861"/>
                    <a:gd name="connsiteY0" fmla="*/ 38100 h 699380"/>
                    <a:gd name="connsiteX1" fmla="*/ 124861 w 124861"/>
                    <a:gd name="connsiteY1" fmla="*/ 0 h 699380"/>
                    <a:gd name="connsiteX2" fmla="*/ 124861 w 124861"/>
                    <a:gd name="connsiteY2" fmla="*/ 699380 h 699380"/>
                    <a:gd name="connsiteX3" fmla="*/ 66675 w 124861"/>
                    <a:gd name="connsiteY3" fmla="*/ 699380 h 699380"/>
                    <a:gd name="connsiteX4" fmla="*/ 0 w 124861"/>
                    <a:gd name="connsiteY4" fmla="*/ 38100 h 699380"/>
                    <a:gd name="connsiteX0" fmla="*/ 0 w 124861"/>
                    <a:gd name="connsiteY0" fmla="*/ 0 h 661280"/>
                    <a:gd name="connsiteX1" fmla="*/ 48661 w 124861"/>
                    <a:gd name="connsiteY1" fmla="*/ 85725 h 661280"/>
                    <a:gd name="connsiteX2" fmla="*/ 124861 w 124861"/>
                    <a:gd name="connsiteY2" fmla="*/ 661280 h 661280"/>
                    <a:gd name="connsiteX3" fmla="*/ 66675 w 124861"/>
                    <a:gd name="connsiteY3" fmla="*/ 661280 h 661280"/>
                    <a:gd name="connsiteX4" fmla="*/ 0 w 124861"/>
                    <a:gd name="connsiteY4" fmla="*/ 0 h 661280"/>
                    <a:gd name="connsiteX0" fmla="*/ 0 w 201061"/>
                    <a:gd name="connsiteY0" fmla="*/ 0 h 675567"/>
                    <a:gd name="connsiteX1" fmla="*/ 48661 w 201061"/>
                    <a:gd name="connsiteY1" fmla="*/ 85725 h 675567"/>
                    <a:gd name="connsiteX2" fmla="*/ 201061 w 201061"/>
                    <a:gd name="connsiteY2" fmla="*/ 675567 h 675567"/>
                    <a:gd name="connsiteX3" fmla="*/ 66675 w 201061"/>
                    <a:gd name="connsiteY3" fmla="*/ 661280 h 675567"/>
                    <a:gd name="connsiteX4" fmla="*/ 0 w 201061"/>
                    <a:gd name="connsiteY4" fmla="*/ 0 h 675567"/>
                    <a:gd name="connsiteX0" fmla="*/ 0 w 201061"/>
                    <a:gd name="connsiteY0" fmla="*/ 0 h 675567"/>
                    <a:gd name="connsiteX1" fmla="*/ 48661 w 201061"/>
                    <a:gd name="connsiteY1" fmla="*/ 85725 h 675567"/>
                    <a:gd name="connsiteX2" fmla="*/ 201061 w 201061"/>
                    <a:gd name="connsiteY2" fmla="*/ 675567 h 675567"/>
                    <a:gd name="connsiteX3" fmla="*/ 4763 w 201061"/>
                    <a:gd name="connsiteY3" fmla="*/ 661280 h 675567"/>
                    <a:gd name="connsiteX4" fmla="*/ 0 w 201061"/>
                    <a:gd name="connsiteY4" fmla="*/ 0 h 675567"/>
                    <a:gd name="connsiteX0" fmla="*/ 0 w 201061"/>
                    <a:gd name="connsiteY0" fmla="*/ 0 h 675567"/>
                    <a:gd name="connsiteX1" fmla="*/ 86761 w 201061"/>
                    <a:gd name="connsiteY1" fmla="*/ 9525 h 675567"/>
                    <a:gd name="connsiteX2" fmla="*/ 201061 w 201061"/>
                    <a:gd name="connsiteY2" fmla="*/ 675567 h 675567"/>
                    <a:gd name="connsiteX3" fmla="*/ 4763 w 201061"/>
                    <a:gd name="connsiteY3" fmla="*/ 661280 h 675567"/>
                    <a:gd name="connsiteX4" fmla="*/ 0 w 201061"/>
                    <a:gd name="connsiteY4" fmla="*/ 0 h 675567"/>
                    <a:gd name="connsiteX0" fmla="*/ 0 w 201061"/>
                    <a:gd name="connsiteY0" fmla="*/ 0 h 675567"/>
                    <a:gd name="connsiteX1" fmla="*/ 86761 w 201061"/>
                    <a:gd name="connsiteY1" fmla="*/ 9525 h 675567"/>
                    <a:gd name="connsiteX2" fmla="*/ 201061 w 201061"/>
                    <a:gd name="connsiteY2" fmla="*/ 675567 h 675567"/>
                    <a:gd name="connsiteX3" fmla="*/ 4763 w 201061"/>
                    <a:gd name="connsiteY3" fmla="*/ 661280 h 675567"/>
                    <a:gd name="connsiteX4" fmla="*/ 0 w 201061"/>
                    <a:gd name="connsiteY4" fmla="*/ 0 h 675567"/>
                    <a:gd name="connsiteX0" fmla="*/ 0 w 201061"/>
                    <a:gd name="connsiteY0" fmla="*/ 0 h 675567"/>
                    <a:gd name="connsiteX1" fmla="*/ 86761 w 201061"/>
                    <a:gd name="connsiteY1" fmla="*/ 9525 h 675567"/>
                    <a:gd name="connsiteX2" fmla="*/ 201061 w 201061"/>
                    <a:gd name="connsiteY2" fmla="*/ 675567 h 675567"/>
                    <a:gd name="connsiteX3" fmla="*/ 4763 w 201061"/>
                    <a:gd name="connsiteY3" fmla="*/ 661280 h 675567"/>
                    <a:gd name="connsiteX4" fmla="*/ 0 w 201061"/>
                    <a:gd name="connsiteY4" fmla="*/ 0 h 675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061" h="675567">
                      <a:moveTo>
                        <a:pt x="0" y="0"/>
                      </a:moveTo>
                      <a:lnTo>
                        <a:pt x="86761" y="9525"/>
                      </a:lnTo>
                      <a:cubicBezTo>
                        <a:pt x="58186" y="231539"/>
                        <a:pt x="162961" y="453553"/>
                        <a:pt x="201061" y="675567"/>
                      </a:cubicBezTo>
                      <a:lnTo>
                        <a:pt x="4763" y="661280"/>
                      </a:lnTo>
                      <a:cubicBezTo>
                        <a:pt x="3175" y="440853"/>
                        <a:pt x="63500" y="220427"/>
                        <a:pt x="0" y="0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Rectangle 76">
                  <a:extLst>
                    <a:ext uri="{FF2B5EF4-FFF2-40B4-BE49-F238E27FC236}">
                      <a16:creationId xmlns:a16="http://schemas.microsoft.com/office/drawing/2014/main" id="{3973A15E-4582-4553-8F2A-D4A9FB2470E0}"/>
                    </a:ext>
                  </a:extLst>
                </p:cNvPr>
                <p:cNvSpPr/>
                <p:nvPr/>
              </p:nvSpPr>
              <p:spPr>
                <a:xfrm>
                  <a:off x="3892751" y="2088869"/>
                  <a:ext cx="219603" cy="1078162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0 w 129624"/>
                    <a:gd name="connsiteY0" fmla="*/ 0 h 713667"/>
                    <a:gd name="connsiteX1" fmla="*/ 129624 w 129624"/>
                    <a:gd name="connsiteY1" fmla="*/ 14287 h 713667"/>
                    <a:gd name="connsiteX2" fmla="*/ 129624 w 129624"/>
                    <a:gd name="connsiteY2" fmla="*/ 713667 h 713667"/>
                    <a:gd name="connsiteX3" fmla="*/ 71438 w 129624"/>
                    <a:gd name="connsiteY3" fmla="*/ 713667 h 713667"/>
                    <a:gd name="connsiteX4" fmla="*/ 0 w 129624"/>
                    <a:gd name="connsiteY4" fmla="*/ 0 h 713667"/>
                    <a:gd name="connsiteX0" fmla="*/ 0 w 129624"/>
                    <a:gd name="connsiteY0" fmla="*/ 0 h 713667"/>
                    <a:gd name="connsiteX1" fmla="*/ 96286 w 129624"/>
                    <a:gd name="connsiteY1" fmla="*/ 14287 h 713667"/>
                    <a:gd name="connsiteX2" fmla="*/ 129624 w 129624"/>
                    <a:gd name="connsiteY2" fmla="*/ 713667 h 713667"/>
                    <a:gd name="connsiteX3" fmla="*/ 71438 w 129624"/>
                    <a:gd name="connsiteY3" fmla="*/ 713667 h 713667"/>
                    <a:gd name="connsiteX4" fmla="*/ 0 w 129624"/>
                    <a:gd name="connsiteY4" fmla="*/ 0 h 713667"/>
                    <a:gd name="connsiteX0" fmla="*/ 0 w 224874"/>
                    <a:gd name="connsiteY0" fmla="*/ 0 h 742242"/>
                    <a:gd name="connsiteX1" fmla="*/ 96286 w 224874"/>
                    <a:gd name="connsiteY1" fmla="*/ 14287 h 742242"/>
                    <a:gd name="connsiteX2" fmla="*/ 224874 w 224874"/>
                    <a:gd name="connsiteY2" fmla="*/ 742242 h 742242"/>
                    <a:gd name="connsiteX3" fmla="*/ 71438 w 224874"/>
                    <a:gd name="connsiteY3" fmla="*/ 713667 h 742242"/>
                    <a:gd name="connsiteX4" fmla="*/ 0 w 224874"/>
                    <a:gd name="connsiteY4" fmla="*/ 0 h 742242"/>
                    <a:gd name="connsiteX0" fmla="*/ 0 w 224874"/>
                    <a:gd name="connsiteY0" fmla="*/ 0 h 742242"/>
                    <a:gd name="connsiteX1" fmla="*/ 96286 w 224874"/>
                    <a:gd name="connsiteY1" fmla="*/ 14287 h 742242"/>
                    <a:gd name="connsiteX2" fmla="*/ 224874 w 224874"/>
                    <a:gd name="connsiteY2" fmla="*/ 742242 h 742242"/>
                    <a:gd name="connsiteX3" fmla="*/ 71438 w 224874"/>
                    <a:gd name="connsiteY3" fmla="*/ 713667 h 742242"/>
                    <a:gd name="connsiteX4" fmla="*/ 0 w 224874"/>
                    <a:gd name="connsiteY4" fmla="*/ 0 h 742242"/>
                    <a:gd name="connsiteX0" fmla="*/ 0 w 224874"/>
                    <a:gd name="connsiteY0" fmla="*/ 0 h 742242"/>
                    <a:gd name="connsiteX1" fmla="*/ 96286 w 224874"/>
                    <a:gd name="connsiteY1" fmla="*/ 14287 h 742242"/>
                    <a:gd name="connsiteX2" fmla="*/ 224874 w 224874"/>
                    <a:gd name="connsiteY2" fmla="*/ 742242 h 742242"/>
                    <a:gd name="connsiteX3" fmla="*/ 71438 w 224874"/>
                    <a:gd name="connsiteY3" fmla="*/ 713667 h 742242"/>
                    <a:gd name="connsiteX4" fmla="*/ 0 w 224874"/>
                    <a:gd name="connsiteY4" fmla="*/ 0 h 742242"/>
                    <a:gd name="connsiteX0" fmla="*/ 0 w 224874"/>
                    <a:gd name="connsiteY0" fmla="*/ 0 h 742242"/>
                    <a:gd name="connsiteX1" fmla="*/ 96286 w 224874"/>
                    <a:gd name="connsiteY1" fmla="*/ 14287 h 742242"/>
                    <a:gd name="connsiteX2" fmla="*/ 224874 w 224874"/>
                    <a:gd name="connsiteY2" fmla="*/ 742242 h 742242"/>
                    <a:gd name="connsiteX3" fmla="*/ 71438 w 224874"/>
                    <a:gd name="connsiteY3" fmla="*/ 713667 h 742242"/>
                    <a:gd name="connsiteX4" fmla="*/ 0 w 224874"/>
                    <a:gd name="connsiteY4" fmla="*/ 0 h 742242"/>
                    <a:gd name="connsiteX0" fmla="*/ 0 w 224874"/>
                    <a:gd name="connsiteY0" fmla="*/ 0 h 742242"/>
                    <a:gd name="connsiteX1" fmla="*/ 96286 w 224874"/>
                    <a:gd name="connsiteY1" fmla="*/ 14287 h 742242"/>
                    <a:gd name="connsiteX2" fmla="*/ 224874 w 224874"/>
                    <a:gd name="connsiteY2" fmla="*/ 742242 h 742242"/>
                    <a:gd name="connsiteX3" fmla="*/ 71438 w 224874"/>
                    <a:gd name="connsiteY3" fmla="*/ 713667 h 742242"/>
                    <a:gd name="connsiteX4" fmla="*/ 0 w 224874"/>
                    <a:gd name="connsiteY4" fmla="*/ 0 h 742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4874" h="742242">
                      <a:moveTo>
                        <a:pt x="0" y="0"/>
                      </a:moveTo>
                      <a:lnTo>
                        <a:pt x="96286" y="14287"/>
                      </a:lnTo>
                      <a:cubicBezTo>
                        <a:pt x="139149" y="256939"/>
                        <a:pt x="129623" y="666278"/>
                        <a:pt x="224874" y="742242"/>
                      </a:cubicBezTo>
                      <a:lnTo>
                        <a:pt x="71438" y="713667"/>
                      </a:lnTo>
                      <a:cubicBezTo>
                        <a:pt x="47625" y="475778"/>
                        <a:pt x="76200" y="333139"/>
                        <a:pt x="0" y="0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Rectangle 77">
                  <a:extLst>
                    <a:ext uri="{FF2B5EF4-FFF2-40B4-BE49-F238E27FC236}">
                      <a16:creationId xmlns:a16="http://schemas.microsoft.com/office/drawing/2014/main" id="{03B888C7-E7AA-4526-A409-6D6D1EA0A4F6}"/>
                    </a:ext>
                  </a:extLst>
                </p:cNvPr>
                <p:cNvSpPr/>
                <p:nvPr/>
              </p:nvSpPr>
              <p:spPr>
                <a:xfrm>
                  <a:off x="3667079" y="2034444"/>
                  <a:ext cx="79479" cy="1078162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0 w 91523"/>
                    <a:gd name="connsiteY0" fmla="*/ 0 h 704143"/>
                    <a:gd name="connsiteX1" fmla="*/ 58186 w 91523"/>
                    <a:gd name="connsiteY1" fmla="*/ 0 h 704143"/>
                    <a:gd name="connsiteX2" fmla="*/ 91523 w 91523"/>
                    <a:gd name="connsiteY2" fmla="*/ 704143 h 704143"/>
                    <a:gd name="connsiteX3" fmla="*/ 0 w 91523"/>
                    <a:gd name="connsiteY3" fmla="*/ 699380 h 704143"/>
                    <a:gd name="connsiteX4" fmla="*/ 0 w 91523"/>
                    <a:gd name="connsiteY4" fmla="*/ 0 h 704143"/>
                    <a:gd name="connsiteX0" fmla="*/ 0 w 91523"/>
                    <a:gd name="connsiteY0" fmla="*/ 0 h 704143"/>
                    <a:gd name="connsiteX1" fmla="*/ 58186 w 91523"/>
                    <a:gd name="connsiteY1" fmla="*/ 0 h 704143"/>
                    <a:gd name="connsiteX2" fmla="*/ 91523 w 91523"/>
                    <a:gd name="connsiteY2" fmla="*/ 704143 h 704143"/>
                    <a:gd name="connsiteX3" fmla="*/ 42862 w 91523"/>
                    <a:gd name="connsiteY3" fmla="*/ 699380 h 704143"/>
                    <a:gd name="connsiteX4" fmla="*/ 0 w 91523"/>
                    <a:gd name="connsiteY4" fmla="*/ 0 h 704143"/>
                    <a:gd name="connsiteX0" fmla="*/ 0 w 91523"/>
                    <a:gd name="connsiteY0" fmla="*/ 0 h 718431"/>
                    <a:gd name="connsiteX1" fmla="*/ 58186 w 91523"/>
                    <a:gd name="connsiteY1" fmla="*/ 14288 h 718431"/>
                    <a:gd name="connsiteX2" fmla="*/ 91523 w 91523"/>
                    <a:gd name="connsiteY2" fmla="*/ 718431 h 718431"/>
                    <a:gd name="connsiteX3" fmla="*/ 42862 w 91523"/>
                    <a:gd name="connsiteY3" fmla="*/ 713668 h 718431"/>
                    <a:gd name="connsiteX4" fmla="*/ 0 w 91523"/>
                    <a:gd name="connsiteY4" fmla="*/ 0 h 718431"/>
                    <a:gd name="connsiteX0" fmla="*/ 11608 w 103131"/>
                    <a:gd name="connsiteY0" fmla="*/ 0 h 718431"/>
                    <a:gd name="connsiteX1" fmla="*/ 69794 w 103131"/>
                    <a:gd name="connsiteY1" fmla="*/ 14288 h 718431"/>
                    <a:gd name="connsiteX2" fmla="*/ 103131 w 103131"/>
                    <a:gd name="connsiteY2" fmla="*/ 718431 h 718431"/>
                    <a:gd name="connsiteX3" fmla="*/ 54470 w 103131"/>
                    <a:gd name="connsiteY3" fmla="*/ 713668 h 718431"/>
                    <a:gd name="connsiteX4" fmla="*/ 11608 w 103131"/>
                    <a:gd name="connsiteY4" fmla="*/ 0 h 718431"/>
                    <a:gd name="connsiteX0" fmla="*/ 10631 w 102154"/>
                    <a:gd name="connsiteY0" fmla="*/ 0 h 725343"/>
                    <a:gd name="connsiteX1" fmla="*/ 68817 w 102154"/>
                    <a:gd name="connsiteY1" fmla="*/ 14288 h 725343"/>
                    <a:gd name="connsiteX2" fmla="*/ 102154 w 102154"/>
                    <a:gd name="connsiteY2" fmla="*/ 718431 h 725343"/>
                    <a:gd name="connsiteX3" fmla="*/ 53493 w 102154"/>
                    <a:gd name="connsiteY3" fmla="*/ 713668 h 725343"/>
                    <a:gd name="connsiteX4" fmla="*/ 10631 w 102154"/>
                    <a:gd name="connsiteY4" fmla="*/ 0 h 725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154" h="725343">
                      <a:moveTo>
                        <a:pt x="10631" y="0"/>
                      </a:moveTo>
                      <a:lnTo>
                        <a:pt x="68817" y="14288"/>
                      </a:lnTo>
                      <a:lnTo>
                        <a:pt x="102154" y="718431"/>
                      </a:lnTo>
                      <a:lnTo>
                        <a:pt x="53493" y="713668"/>
                      </a:lnTo>
                      <a:cubicBezTo>
                        <a:pt x="48731" y="804391"/>
                        <a:pt x="-27470" y="347427"/>
                        <a:pt x="10631" y="0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Rectangle 78">
                  <a:extLst>
                    <a:ext uri="{FF2B5EF4-FFF2-40B4-BE49-F238E27FC236}">
                      <a16:creationId xmlns:a16="http://schemas.microsoft.com/office/drawing/2014/main" id="{58CEC18C-BF6E-48EE-8067-E8AE3F515A64}"/>
                    </a:ext>
                  </a:extLst>
                </p:cNvPr>
                <p:cNvSpPr/>
                <p:nvPr/>
              </p:nvSpPr>
              <p:spPr>
                <a:xfrm rot="20781475">
                  <a:off x="3248583" y="1971614"/>
                  <a:ext cx="182328" cy="1068004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0 w 58186"/>
                    <a:gd name="connsiteY2" fmla="*/ 699380 h 699380"/>
                    <a:gd name="connsiteX3" fmla="*/ 0 w 58186"/>
                    <a:gd name="connsiteY3" fmla="*/ 0 h 699380"/>
                    <a:gd name="connsiteX0" fmla="*/ 12762 w 70948"/>
                    <a:gd name="connsiteY0" fmla="*/ 0 h 691383"/>
                    <a:gd name="connsiteX1" fmla="*/ 70948 w 70948"/>
                    <a:gd name="connsiteY1" fmla="*/ 0 h 691383"/>
                    <a:gd name="connsiteX2" fmla="*/ 0 w 70948"/>
                    <a:gd name="connsiteY2" fmla="*/ 691383 h 691383"/>
                    <a:gd name="connsiteX3" fmla="*/ 12762 w 70948"/>
                    <a:gd name="connsiteY3" fmla="*/ 0 h 691383"/>
                    <a:gd name="connsiteX0" fmla="*/ 12762 w 70948"/>
                    <a:gd name="connsiteY0" fmla="*/ 0 h 703575"/>
                    <a:gd name="connsiteX1" fmla="*/ 70948 w 70948"/>
                    <a:gd name="connsiteY1" fmla="*/ 0 h 703575"/>
                    <a:gd name="connsiteX2" fmla="*/ 0 w 70948"/>
                    <a:gd name="connsiteY2" fmla="*/ 691383 h 703575"/>
                    <a:gd name="connsiteX3" fmla="*/ 12762 w 70948"/>
                    <a:gd name="connsiteY3" fmla="*/ 0 h 703575"/>
                    <a:gd name="connsiteX0" fmla="*/ 26682 w 84868"/>
                    <a:gd name="connsiteY0" fmla="*/ 0 h 703575"/>
                    <a:gd name="connsiteX1" fmla="*/ 84868 w 84868"/>
                    <a:gd name="connsiteY1" fmla="*/ 0 h 703575"/>
                    <a:gd name="connsiteX2" fmla="*/ 13920 w 84868"/>
                    <a:gd name="connsiteY2" fmla="*/ 691383 h 703575"/>
                    <a:gd name="connsiteX3" fmla="*/ 26682 w 84868"/>
                    <a:gd name="connsiteY3" fmla="*/ 0 h 703575"/>
                    <a:gd name="connsiteX0" fmla="*/ 10131 w 91458"/>
                    <a:gd name="connsiteY0" fmla="*/ 0 h 709192"/>
                    <a:gd name="connsiteX1" fmla="*/ 91458 w 91458"/>
                    <a:gd name="connsiteY1" fmla="*/ 5617 h 709192"/>
                    <a:gd name="connsiteX2" fmla="*/ 20510 w 91458"/>
                    <a:gd name="connsiteY2" fmla="*/ 697000 h 709192"/>
                    <a:gd name="connsiteX3" fmla="*/ 10131 w 91458"/>
                    <a:gd name="connsiteY3" fmla="*/ 0 h 709192"/>
                    <a:gd name="connsiteX0" fmla="*/ 10131 w 63297"/>
                    <a:gd name="connsiteY0" fmla="*/ 0 h 709152"/>
                    <a:gd name="connsiteX1" fmla="*/ 62565 w 63297"/>
                    <a:gd name="connsiteY1" fmla="*/ 3506 h 709152"/>
                    <a:gd name="connsiteX2" fmla="*/ 20510 w 63297"/>
                    <a:gd name="connsiteY2" fmla="*/ 697000 h 709152"/>
                    <a:gd name="connsiteX3" fmla="*/ 10131 w 63297"/>
                    <a:gd name="connsiteY3" fmla="*/ 0 h 709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297" h="709152">
                      <a:moveTo>
                        <a:pt x="10131" y="0"/>
                      </a:moveTo>
                      <a:lnTo>
                        <a:pt x="62565" y="3506"/>
                      </a:lnTo>
                      <a:cubicBezTo>
                        <a:pt x="38916" y="233967"/>
                        <a:pt x="100735" y="798820"/>
                        <a:pt x="20510" y="697000"/>
                      </a:cubicBezTo>
                      <a:cubicBezTo>
                        <a:pt x="-15404" y="672423"/>
                        <a:pt x="5877" y="230461"/>
                        <a:pt x="10131" y="0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7" name="Rectangle 10">
                <a:extLst>
                  <a:ext uri="{FF2B5EF4-FFF2-40B4-BE49-F238E27FC236}">
                    <a16:creationId xmlns:a16="http://schemas.microsoft.com/office/drawing/2014/main" id="{A79E6C47-546F-4591-B259-080F54471809}"/>
                  </a:ext>
                </a:extLst>
              </p:cNvPr>
              <p:cNvSpPr/>
              <p:nvPr/>
            </p:nvSpPr>
            <p:spPr>
              <a:xfrm>
                <a:off x="3607098" y="1374693"/>
                <a:ext cx="1409724" cy="762415"/>
              </a:xfrm>
              <a:custGeom>
                <a:avLst/>
                <a:gdLst>
                  <a:gd name="connsiteX0" fmla="*/ 0 w 1176476"/>
                  <a:gd name="connsiteY0" fmla="*/ 0 h 514831"/>
                  <a:gd name="connsiteX1" fmla="*/ 1176476 w 1176476"/>
                  <a:gd name="connsiteY1" fmla="*/ 0 h 514831"/>
                  <a:gd name="connsiteX2" fmla="*/ 1176476 w 1176476"/>
                  <a:gd name="connsiteY2" fmla="*/ 514831 h 514831"/>
                  <a:gd name="connsiteX3" fmla="*/ 0 w 1176476"/>
                  <a:gd name="connsiteY3" fmla="*/ 514831 h 514831"/>
                  <a:gd name="connsiteX4" fmla="*/ 0 w 1176476"/>
                  <a:gd name="connsiteY4" fmla="*/ 0 h 514831"/>
                  <a:gd name="connsiteX0" fmla="*/ 0 w 1176476"/>
                  <a:gd name="connsiteY0" fmla="*/ 0 h 619606"/>
                  <a:gd name="connsiteX1" fmla="*/ 1176476 w 1176476"/>
                  <a:gd name="connsiteY1" fmla="*/ 0 h 619606"/>
                  <a:gd name="connsiteX2" fmla="*/ 1176476 w 1176476"/>
                  <a:gd name="connsiteY2" fmla="*/ 514831 h 619606"/>
                  <a:gd name="connsiteX3" fmla="*/ 128588 w 1176476"/>
                  <a:gd name="connsiteY3" fmla="*/ 619606 h 619606"/>
                  <a:gd name="connsiteX4" fmla="*/ 0 w 1176476"/>
                  <a:gd name="connsiteY4" fmla="*/ 0 h 619606"/>
                  <a:gd name="connsiteX0" fmla="*/ 0 w 1214576"/>
                  <a:gd name="connsiteY0" fmla="*/ 0 h 619606"/>
                  <a:gd name="connsiteX1" fmla="*/ 1176476 w 1214576"/>
                  <a:gd name="connsiteY1" fmla="*/ 0 h 619606"/>
                  <a:gd name="connsiteX2" fmla="*/ 1214576 w 1214576"/>
                  <a:gd name="connsiteY2" fmla="*/ 614843 h 619606"/>
                  <a:gd name="connsiteX3" fmla="*/ 128588 w 1214576"/>
                  <a:gd name="connsiteY3" fmla="*/ 619606 h 619606"/>
                  <a:gd name="connsiteX4" fmla="*/ 0 w 1214576"/>
                  <a:gd name="connsiteY4" fmla="*/ 0 h 619606"/>
                  <a:gd name="connsiteX0" fmla="*/ 0 w 1214576"/>
                  <a:gd name="connsiteY0" fmla="*/ 0 h 660900"/>
                  <a:gd name="connsiteX1" fmla="*/ 1176476 w 1214576"/>
                  <a:gd name="connsiteY1" fmla="*/ 0 h 660900"/>
                  <a:gd name="connsiteX2" fmla="*/ 1214576 w 1214576"/>
                  <a:gd name="connsiteY2" fmla="*/ 614843 h 660900"/>
                  <a:gd name="connsiteX3" fmla="*/ 128588 w 1214576"/>
                  <a:gd name="connsiteY3" fmla="*/ 619606 h 660900"/>
                  <a:gd name="connsiteX4" fmla="*/ 0 w 1214576"/>
                  <a:gd name="connsiteY4" fmla="*/ 0 h 660900"/>
                  <a:gd name="connsiteX0" fmla="*/ 0 w 1214576"/>
                  <a:gd name="connsiteY0" fmla="*/ 0 h 635268"/>
                  <a:gd name="connsiteX1" fmla="*/ 1176476 w 1214576"/>
                  <a:gd name="connsiteY1" fmla="*/ 0 h 635268"/>
                  <a:gd name="connsiteX2" fmla="*/ 1214576 w 1214576"/>
                  <a:gd name="connsiteY2" fmla="*/ 614843 h 635268"/>
                  <a:gd name="connsiteX3" fmla="*/ 128588 w 1214576"/>
                  <a:gd name="connsiteY3" fmla="*/ 619606 h 635268"/>
                  <a:gd name="connsiteX4" fmla="*/ 0 w 1214576"/>
                  <a:gd name="connsiteY4" fmla="*/ 0 h 635268"/>
                  <a:gd name="connsiteX0" fmla="*/ 0 w 1214576"/>
                  <a:gd name="connsiteY0" fmla="*/ 0 h 640248"/>
                  <a:gd name="connsiteX1" fmla="*/ 1176476 w 1214576"/>
                  <a:gd name="connsiteY1" fmla="*/ 0 h 640248"/>
                  <a:gd name="connsiteX2" fmla="*/ 1214576 w 1214576"/>
                  <a:gd name="connsiteY2" fmla="*/ 614843 h 640248"/>
                  <a:gd name="connsiteX3" fmla="*/ 128588 w 1214576"/>
                  <a:gd name="connsiteY3" fmla="*/ 619606 h 640248"/>
                  <a:gd name="connsiteX4" fmla="*/ 0 w 1214576"/>
                  <a:gd name="connsiteY4" fmla="*/ 0 h 640248"/>
                  <a:gd name="connsiteX0" fmla="*/ 0 w 1214576"/>
                  <a:gd name="connsiteY0" fmla="*/ 0 h 673888"/>
                  <a:gd name="connsiteX1" fmla="*/ 1176476 w 1214576"/>
                  <a:gd name="connsiteY1" fmla="*/ 0 h 673888"/>
                  <a:gd name="connsiteX2" fmla="*/ 1214576 w 1214576"/>
                  <a:gd name="connsiteY2" fmla="*/ 614843 h 673888"/>
                  <a:gd name="connsiteX3" fmla="*/ 128588 w 1214576"/>
                  <a:gd name="connsiteY3" fmla="*/ 619606 h 673888"/>
                  <a:gd name="connsiteX4" fmla="*/ 0 w 1214576"/>
                  <a:gd name="connsiteY4" fmla="*/ 0 h 673888"/>
                  <a:gd name="connsiteX0" fmla="*/ 257037 w 1471613"/>
                  <a:gd name="connsiteY0" fmla="*/ 0 h 673888"/>
                  <a:gd name="connsiteX1" fmla="*/ 1433513 w 1471613"/>
                  <a:gd name="connsiteY1" fmla="*/ 0 h 673888"/>
                  <a:gd name="connsiteX2" fmla="*/ 1471613 w 1471613"/>
                  <a:gd name="connsiteY2" fmla="*/ 614843 h 673888"/>
                  <a:gd name="connsiteX3" fmla="*/ 385625 w 1471613"/>
                  <a:gd name="connsiteY3" fmla="*/ 619606 h 673888"/>
                  <a:gd name="connsiteX4" fmla="*/ 0 w 1471613"/>
                  <a:gd name="connsiteY4" fmla="*/ 252412 h 673888"/>
                  <a:gd name="connsiteX5" fmla="*/ 257037 w 1471613"/>
                  <a:gd name="connsiteY5" fmla="*/ 0 h 673888"/>
                  <a:gd name="connsiteX0" fmla="*/ 347805 w 1562381"/>
                  <a:gd name="connsiteY0" fmla="*/ 0 h 673888"/>
                  <a:gd name="connsiteX1" fmla="*/ 1524281 w 1562381"/>
                  <a:gd name="connsiteY1" fmla="*/ 0 h 673888"/>
                  <a:gd name="connsiteX2" fmla="*/ 1562381 w 1562381"/>
                  <a:gd name="connsiteY2" fmla="*/ 614843 h 673888"/>
                  <a:gd name="connsiteX3" fmla="*/ 476393 w 1562381"/>
                  <a:gd name="connsiteY3" fmla="*/ 619606 h 673888"/>
                  <a:gd name="connsiteX4" fmla="*/ 90768 w 1562381"/>
                  <a:gd name="connsiteY4" fmla="*/ 252412 h 673888"/>
                  <a:gd name="connsiteX5" fmla="*/ 9807 w 1562381"/>
                  <a:gd name="connsiteY5" fmla="*/ 76199 h 673888"/>
                  <a:gd name="connsiteX6" fmla="*/ 347805 w 1562381"/>
                  <a:gd name="connsiteY6" fmla="*/ 0 h 673888"/>
                  <a:gd name="connsiteX0" fmla="*/ 181118 w 1562381"/>
                  <a:gd name="connsiteY0" fmla="*/ 0 h 726276"/>
                  <a:gd name="connsiteX1" fmla="*/ 1524281 w 1562381"/>
                  <a:gd name="connsiteY1" fmla="*/ 52388 h 726276"/>
                  <a:gd name="connsiteX2" fmla="*/ 1562381 w 1562381"/>
                  <a:gd name="connsiteY2" fmla="*/ 667231 h 726276"/>
                  <a:gd name="connsiteX3" fmla="*/ 476393 w 1562381"/>
                  <a:gd name="connsiteY3" fmla="*/ 671994 h 726276"/>
                  <a:gd name="connsiteX4" fmla="*/ 90768 w 1562381"/>
                  <a:gd name="connsiteY4" fmla="*/ 304800 h 726276"/>
                  <a:gd name="connsiteX5" fmla="*/ 9807 w 1562381"/>
                  <a:gd name="connsiteY5" fmla="*/ 128587 h 726276"/>
                  <a:gd name="connsiteX6" fmla="*/ 181118 w 1562381"/>
                  <a:gd name="connsiteY6" fmla="*/ 0 h 726276"/>
                  <a:gd name="connsiteX0" fmla="*/ 309398 w 1690661"/>
                  <a:gd name="connsiteY0" fmla="*/ 58286 h 784562"/>
                  <a:gd name="connsiteX1" fmla="*/ 1652561 w 1690661"/>
                  <a:gd name="connsiteY1" fmla="*/ 110674 h 784562"/>
                  <a:gd name="connsiteX2" fmla="*/ 1690661 w 1690661"/>
                  <a:gd name="connsiteY2" fmla="*/ 725517 h 784562"/>
                  <a:gd name="connsiteX3" fmla="*/ 604673 w 1690661"/>
                  <a:gd name="connsiteY3" fmla="*/ 730280 h 784562"/>
                  <a:gd name="connsiteX4" fmla="*/ 219048 w 1690661"/>
                  <a:gd name="connsiteY4" fmla="*/ 363086 h 784562"/>
                  <a:gd name="connsiteX5" fmla="*/ 138087 w 1690661"/>
                  <a:gd name="connsiteY5" fmla="*/ 186873 h 784562"/>
                  <a:gd name="connsiteX6" fmla="*/ 309398 w 1690661"/>
                  <a:gd name="connsiteY6" fmla="*/ 58286 h 784562"/>
                  <a:gd name="connsiteX0" fmla="*/ 313339 w 1694602"/>
                  <a:gd name="connsiteY0" fmla="*/ 58286 h 784562"/>
                  <a:gd name="connsiteX1" fmla="*/ 1656502 w 1694602"/>
                  <a:gd name="connsiteY1" fmla="*/ 110674 h 784562"/>
                  <a:gd name="connsiteX2" fmla="*/ 1694602 w 1694602"/>
                  <a:gd name="connsiteY2" fmla="*/ 725517 h 784562"/>
                  <a:gd name="connsiteX3" fmla="*/ 608614 w 1694602"/>
                  <a:gd name="connsiteY3" fmla="*/ 730280 h 784562"/>
                  <a:gd name="connsiteX4" fmla="*/ 222989 w 1694602"/>
                  <a:gd name="connsiteY4" fmla="*/ 363086 h 784562"/>
                  <a:gd name="connsiteX5" fmla="*/ 142028 w 1694602"/>
                  <a:gd name="connsiteY5" fmla="*/ 186873 h 784562"/>
                  <a:gd name="connsiteX6" fmla="*/ 313339 w 1694602"/>
                  <a:gd name="connsiteY6" fmla="*/ 58286 h 784562"/>
                  <a:gd name="connsiteX0" fmla="*/ 321486 w 1702749"/>
                  <a:gd name="connsiteY0" fmla="*/ 58286 h 784562"/>
                  <a:gd name="connsiteX1" fmla="*/ 1664649 w 1702749"/>
                  <a:gd name="connsiteY1" fmla="*/ 110674 h 784562"/>
                  <a:gd name="connsiteX2" fmla="*/ 1702749 w 1702749"/>
                  <a:gd name="connsiteY2" fmla="*/ 725517 h 784562"/>
                  <a:gd name="connsiteX3" fmla="*/ 616761 w 1702749"/>
                  <a:gd name="connsiteY3" fmla="*/ 730280 h 784562"/>
                  <a:gd name="connsiteX4" fmla="*/ 231136 w 1702749"/>
                  <a:gd name="connsiteY4" fmla="*/ 363086 h 784562"/>
                  <a:gd name="connsiteX5" fmla="*/ 150175 w 1702749"/>
                  <a:gd name="connsiteY5" fmla="*/ 186873 h 784562"/>
                  <a:gd name="connsiteX6" fmla="*/ 321486 w 1702749"/>
                  <a:gd name="connsiteY6" fmla="*/ 58286 h 784562"/>
                  <a:gd name="connsiteX0" fmla="*/ 321486 w 1702749"/>
                  <a:gd name="connsiteY0" fmla="*/ 58286 h 784562"/>
                  <a:gd name="connsiteX1" fmla="*/ 640713 w 1702749"/>
                  <a:gd name="connsiteY1" fmla="*/ 86861 h 784562"/>
                  <a:gd name="connsiteX2" fmla="*/ 1664649 w 1702749"/>
                  <a:gd name="connsiteY2" fmla="*/ 110674 h 784562"/>
                  <a:gd name="connsiteX3" fmla="*/ 1702749 w 1702749"/>
                  <a:gd name="connsiteY3" fmla="*/ 725517 h 784562"/>
                  <a:gd name="connsiteX4" fmla="*/ 616761 w 1702749"/>
                  <a:gd name="connsiteY4" fmla="*/ 730280 h 784562"/>
                  <a:gd name="connsiteX5" fmla="*/ 231136 w 1702749"/>
                  <a:gd name="connsiteY5" fmla="*/ 363086 h 784562"/>
                  <a:gd name="connsiteX6" fmla="*/ 150175 w 1702749"/>
                  <a:gd name="connsiteY6" fmla="*/ 186873 h 784562"/>
                  <a:gd name="connsiteX7" fmla="*/ 321486 w 1702749"/>
                  <a:gd name="connsiteY7" fmla="*/ 58286 h 784562"/>
                  <a:gd name="connsiteX0" fmla="*/ 321486 w 1702749"/>
                  <a:gd name="connsiteY0" fmla="*/ 328633 h 1054909"/>
                  <a:gd name="connsiteX1" fmla="*/ 640713 w 1702749"/>
                  <a:gd name="connsiteY1" fmla="*/ 357208 h 1054909"/>
                  <a:gd name="connsiteX2" fmla="*/ 845501 w 1702749"/>
                  <a:gd name="connsiteY2" fmla="*/ 20 h 1054909"/>
                  <a:gd name="connsiteX3" fmla="*/ 1664649 w 1702749"/>
                  <a:gd name="connsiteY3" fmla="*/ 381021 h 1054909"/>
                  <a:gd name="connsiteX4" fmla="*/ 1702749 w 1702749"/>
                  <a:gd name="connsiteY4" fmla="*/ 995864 h 1054909"/>
                  <a:gd name="connsiteX5" fmla="*/ 616761 w 1702749"/>
                  <a:gd name="connsiteY5" fmla="*/ 1000627 h 1054909"/>
                  <a:gd name="connsiteX6" fmla="*/ 231136 w 1702749"/>
                  <a:gd name="connsiteY6" fmla="*/ 633433 h 1054909"/>
                  <a:gd name="connsiteX7" fmla="*/ 150175 w 1702749"/>
                  <a:gd name="connsiteY7" fmla="*/ 457220 h 1054909"/>
                  <a:gd name="connsiteX8" fmla="*/ 321486 w 1702749"/>
                  <a:gd name="connsiteY8" fmla="*/ 328633 h 105490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664649 w 1702749"/>
                  <a:gd name="connsiteY4" fmla="*/ 427301 h 1101189"/>
                  <a:gd name="connsiteX5" fmla="*/ 1702749 w 1702749"/>
                  <a:gd name="connsiteY5" fmla="*/ 1042144 h 1101189"/>
                  <a:gd name="connsiteX6" fmla="*/ 616761 w 1702749"/>
                  <a:gd name="connsiteY6" fmla="*/ 1046907 h 1101189"/>
                  <a:gd name="connsiteX7" fmla="*/ 231136 w 1702749"/>
                  <a:gd name="connsiteY7" fmla="*/ 679713 h 1101189"/>
                  <a:gd name="connsiteX8" fmla="*/ 150175 w 1702749"/>
                  <a:gd name="connsiteY8" fmla="*/ 503500 h 1101189"/>
                  <a:gd name="connsiteX9" fmla="*/ 321486 w 1702749"/>
                  <a:gd name="connsiteY9" fmla="*/ 374913 h 110118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316988 w 1702749"/>
                  <a:gd name="connsiteY4" fmla="*/ 208226 h 1101189"/>
                  <a:gd name="connsiteX5" fmla="*/ 1664649 w 1702749"/>
                  <a:gd name="connsiteY5" fmla="*/ 427301 h 1101189"/>
                  <a:gd name="connsiteX6" fmla="*/ 1702749 w 1702749"/>
                  <a:gd name="connsiteY6" fmla="*/ 1042144 h 1101189"/>
                  <a:gd name="connsiteX7" fmla="*/ 616761 w 1702749"/>
                  <a:gd name="connsiteY7" fmla="*/ 1046907 h 1101189"/>
                  <a:gd name="connsiteX8" fmla="*/ 231136 w 1702749"/>
                  <a:gd name="connsiteY8" fmla="*/ 679713 h 1101189"/>
                  <a:gd name="connsiteX9" fmla="*/ 150175 w 1702749"/>
                  <a:gd name="connsiteY9" fmla="*/ 503500 h 1101189"/>
                  <a:gd name="connsiteX10" fmla="*/ 321486 w 1702749"/>
                  <a:gd name="connsiteY10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21687 w 2036126"/>
                  <a:gd name="connsiteY2" fmla="*/ 308239 h 1101189"/>
                  <a:gd name="connsiteX3" fmla="*/ 845501 w 2036126"/>
                  <a:gd name="connsiteY3" fmla="*/ 46300 h 1101189"/>
                  <a:gd name="connsiteX4" fmla="*/ 1255076 w 2036126"/>
                  <a:gd name="connsiteY4" fmla="*/ 12964 h 1101189"/>
                  <a:gd name="connsiteX5" fmla="*/ 1316988 w 2036126"/>
                  <a:gd name="connsiteY5" fmla="*/ 208226 h 1101189"/>
                  <a:gd name="connsiteX6" fmla="*/ 2036126 w 2036126"/>
                  <a:gd name="connsiteY6" fmla="*/ 313001 h 1101189"/>
                  <a:gd name="connsiteX7" fmla="*/ 1664649 w 2036126"/>
                  <a:gd name="connsiteY7" fmla="*/ 341576 h 1101189"/>
                  <a:gd name="connsiteX8" fmla="*/ 1807525 w 2036126"/>
                  <a:gd name="connsiteY8" fmla="*/ 432064 h 1101189"/>
                  <a:gd name="connsiteX9" fmla="*/ 1950400 w 2036126"/>
                  <a:gd name="connsiteY9" fmla="*/ 789251 h 1101189"/>
                  <a:gd name="connsiteX10" fmla="*/ 1702749 w 2036126"/>
                  <a:gd name="connsiteY10" fmla="*/ 1042144 h 1101189"/>
                  <a:gd name="connsiteX11" fmla="*/ 616761 w 2036126"/>
                  <a:gd name="connsiteY11" fmla="*/ 1046907 h 1101189"/>
                  <a:gd name="connsiteX12" fmla="*/ 231136 w 2036126"/>
                  <a:gd name="connsiteY12" fmla="*/ 679713 h 1101189"/>
                  <a:gd name="connsiteX13" fmla="*/ 150175 w 2036126"/>
                  <a:gd name="connsiteY13" fmla="*/ 503500 h 1101189"/>
                  <a:gd name="connsiteX14" fmla="*/ 321486 w 2036126"/>
                  <a:gd name="connsiteY14" fmla="*/ 374913 h 1101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36126" h="1101189">
                    <a:moveTo>
                      <a:pt x="321486" y="374913"/>
                    </a:moveTo>
                    <a:cubicBezTo>
                      <a:pt x="429483" y="381263"/>
                      <a:pt x="532716" y="397138"/>
                      <a:pt x="640713" y="403488"/>
                    </a:cubicBezTo>
                    <a:cubicBezTo>
                      <a:pt x="708205" y="386819"/>
                      <a:pt x="787556" y="367770"/>
                      <a:pt x="821687" y="308239"/>
                    </a:cubicBezTo>
                    <a:cubicBezTo>
                      <a:pt x="855818" y="248708"/>
                      <a:pt x="757395" y="89956"/>
                      <a:pt x="845501" y="46300"/>
                    </a:cubicBezTo>
                    <a:cubicBezTo>
                      <a:pt x="967738" y="101863"/>
                      <a:pt x="1132839" y="-42599"/>
                      <a:pt x="1255076" y="12964"/>
                    </a:cubicBezTo>
                    <a:cubicBezTo>
                      <a:pt x="1310638" y="70114"/>
                      <a:pt x="1261426" y="151076"/>
                      <a:pt x="1316988" y="208226"/>
                    </a:cubicBezTo>
                    <a:cubicBezTo>
                      <a:pt x="1367788" y="241564"/>
                      <a:pt x="1694813" y="-10849"/>
                      <a:pt x="2036126" y="313001"/>
                    </a:cubicBezTo>
                    <a:lnTo>
                      <a:pt x="1664649" y="341576"/>
                    </a:lnTo>
                    <a:cubicBezTo>
                      <a:pt x="1667824" y="376501"/>
                      <a:pt x="1804350" y="397139"/>
                      <a:pt x="1807525" y="432064"/>
                    </a:cubicBezTo>
                    <a:cubicBezTo>
                      <a:pt x="1731325" y="589226"/>
                      <a:pt x="1964688" y="689239"/>
                      <a:pt x="1950400" y="789251"/>
                    </a:cubicBezTo>
                    <a:cubicBezTo>
                      <a:pt x="1867850" y="873549"/>
                      <a:pt x="1737674" y="914983"/>
                      <a:pt x="1702749" y="1042144"/>
                    </a:cubicBezTo>
                    <a:cubicBezTo>
                      <a:pt x="1207403" y="1229470"/>
                      <a:pt x="773969" y="897681"/>
                      <a:pt x="616761" y="1046907"/>
                    </a:cubicBezTo>
                    <a:cubicBezTo>
                      <a:pt x="588232" y="905459"/>
                      <a:pt x="259665" y="821161"/>
                      <a:pt x="231136" y="679713"/>
                    </a:cubicBezTo>
                    <a:cubicBezTo>
                      <a:pt x="237486" y="770200"/>
                      <a:pt x="-232412" y="727338"/>
                      <a:pt x="150175" y="503500"/>
                    </a:cubicBezTo>
                    <a:cubicBezTo>
                      <a:pt x="207279" y="460638"/>
                      <a:pt x="-292831" y="203463"/>
                      <a:pt x="321486" y="374913"/>
                    </a:cubicBezTo>
                    <a:close/>
                  </a:path>
                </a:pathLst>
              </a:custGeom>
              <a:solidFill>
                <a:srgbClr val="D97F4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BB7B672B-13EA-4448-84BE-BFB0629E2747}"/>
                  </a:ext>
                </a:extLst>
              </p:cNvPr>
              <p:cNvSpPr/>
              <p:nvPr/>
            </p:nvSpPr>
            <p:spPr>
              <a:xfrm>
                <a:off x="3881359" y="1528828"/>
                <a:ext cx="1012187" cy="545991"/>
              </a:xfrm>
              <a:prstGeom prst="ellipse">
                <a:avLst/>
              </a:prstGeom>
              <a:solidFill>
                <a:srgbClr val="BE4B4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D0C2150A-4725-409D-84DD-6808F5700998}"/>
                  </a:ext>
                </a:extLst>
              </p:cNvPr>
              <p:cNvGrpSpPr/>
              <p:nvPr/>
            </p:nvGrpSpPr>
            <p:grpSpPr>
              <a:xfrm>
                <a:off x="1467122" y="1627067"/>
                <a:ext cx="1730634" cy="381867"/>
                <a:chOff x="3213187" y="4636309"/>
                <a:chExt cx="2430571" cy="536309"/>
              </a:xfrm>
            </p:grpSpPr>
            <p:sp>
              <p:nvSpPr>
                <p:cNvPr id="273" name="Rectangle 5">
                  <a:extLst>
                    <a:ext uri="{FF2B5EF4-FFF2-40B4-BE49-F238E27FC236}">
                      <a16:creationId xmlns:a16="http://schemas.microsoft.com/office/drawing/2014/main" id="{8E97A54C-0BCA-4530-AF24-6243F2CEBD3A}"/>
                    </a:ext>
                  </a:extLst>
                </p:cNvPr>
                <p:cNvSpPr/>
                <p:nvPr/>
              </p:nvSpPr>
              <p:spPr>
                <a:xfrm rot="339536">
                  <a:off x="4811438" y="4636309"/>
                  <a:ext cx="832320" cy="434877"/>
                </a:xfrm>
                <a:custGeom>
                  <a:avLst/>
                  <a:gdLst>
                    <a:gd name="connsiteX0" fmla="*/ 0 w 249685"/>
                    <a:gd name="connsiteY0" fmla="*/ 0 h 45719"/>
                    <a:gd name="connsiteX1" fmla="*/ 249685 w 249685"/>
                    <a:gd name="connsiteY1" fmla="*/ 0 h 45719"/>
                    <a:gd name="connsiteX2" fmla="*/ 249685 w 249685"/>
                    <a:gd name="connsiteY2" fmla="*/ 45719 h 45719"/>
                    <a:gd name="connsiteX3" fmla="*/ 0 w 249685"/>
                    <a:gd name="connsiteY3" fmla="*/ 45719 h 45719"/>
                    <a:gd name="connsiteX4" fmla="*/ 0 w 249685"/>
                    <a:gd name="connsiteY4" fmla="*/ 0 h 45719"/>
                    <a:gd name="connsiteX0" fmla="*/ 18133 w 267818"/>
                    <a:gd name="connsiteY0" fmla="*/ 0 h 184709"/>
                    <a:gd name="connsiteX1" fmla="*/ 267818 w 267818"/>
                    <a:gd name="connsiteY1" fmla="*/ 0 h 184709"/>
                    <a:gd name="connsiteX2" fmla="*/ 267818 w 267818"/>
                    <a:gd name="connsiteY2" fmla="*/ 45719 h 184709"/>
                    <a:gd name="connsiteX3" fmla="*/ 0 w 267818"/>
                    <a:gd name="connsiteY3" fmla="*/ 184709 h 184709"/>
                    <a:gd name="connsiteX4" fmla="*/ 18133 w 267818"/>
                    <a:gd name="connsiteY4" fmla="*/ 0 h 184709"/>
                    <a:gd name="connsiteX0" fmla="*/ 18133 w 277779"/>
                    <a:gd name="connsiteY0" fmla="*/ 0 h 210641"/>
                    <a:gd name="connsiteX1" fmla="*/ 267818 w 277779"/>
                    <a:gd name="connsiteY1" fmla="*/ 0 h 210641"/>
                    <a:gd name="connsiteX2" fmla="*/ 277779 w 277779"/>
                    <a:gd name="connsiteY2" fmla="*/ 210641 h 210641"/>
                    <a:gd name="connsiteX3" fmla="*/ 0 w 277779"/>
                    <a:gd name="connsiteY3" fmla="*/ 184709 h 210641"/>
                    <a:gd name="connsiteX4" fmla="*/ 18133 w 277779"/>
                    <a:gd name="connsiteY4" fmla="*/ 0 h 210641"/>
                    <a:gd name="connsiteX0" fmla="*/ 18133 w 485464"/>
                    <a:gd name="connsiteY0" fmla="*/ 0 h 219400"/>
                    <a:gd name="connsiteX1" fmla="*/ 267818 w 485464"/>
                    <a:gd name="connsiteY1" fmla="*/ 0 h 219400"/>
                    <a:gd name="connsiteX2" fmla="*/ 277779 w 485464"/>
                    <a:gd name="connsiteY2" fmla="*/ 210641 h 219400"/>
                    <a:gd name="connsiteX3" fmla="*/ 0 w 485464"/>
                    <a:gd name="connsiteY3" fmla="*/ 184709 h 219400"/>
                    <a:gd name="connsiteX4" fmla="*/ 18133 w 485464"/>
                    <a:gd name="connsiteY4" fmla="*/ 0 h 219400"/>
                    <a:gd name="connsiteX0" fmla="*/ 18133 w 480765"/>
                    <a:gd name="connsiteY0" fmla="*/ 93847 h 310729"/>
                    <a:gd name="connsiteX1" fmla="*/ 248947 w 480765"/>
                    <a:gd name="connsiteY1" fmla="*/ 0 h 310729"/>
                    <a:gd name="connsiteX2" fmla="*/ 277779 w 480765"/>
                    <a:gd name="connsiteY2" fmla="*/ 304488 h 310729"/>
                    <a:gd name="connsiteX3" fmla="*/ 0 w 480765"/>
                    <a:gd name="connsiteY3" fmla="*/ 278556 h 310729"/>
                    <a:gd name="connsiteX4" fmla="*/ 18133 w 480765"/>
                    <a:gd name="connsiteY4" fmla="*/ 93847 h 310729"/>
                    <a:gd name="connsiteX0" fmla="*/ 18133 w 617529"/>
                    <a:gd name="connsiteY0" fmla="*/ 93847 h 310157"/>
                    <a:gd name="connsiteX1" fmla="*/ 248947 w 617529"/>
                    <a:gd name="connsiteY1" fmla="*/ 0 h 310157"/>
                    <a:gd name="connsiteX2" fmla="*/ 277779 w 617529"/>
                    <a:gd name="connsiteY2" fmla="*/ 304488 h 310157"/>
                    <a:gd name="connsiteX3" fmla="*/ 0 w 617529"/>
                    <a:gd name="connsiteY3" fmla="*/ 278556 h 310157"/>
                    <a:gd name="connsiteX4" fmla="*/ 18133 w 617529"/>
                    <a:gd name="connsiteY4" fmla="*/ 93847 h 310157"/>
                    <a:gd name="connsiteX0" fmla="*/ 18133 w 506189"/>
                    <a:gd name="connsiteY0" fmla="*/ 93847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4" fmla="*/ 18133 w 506189"/>
                    <a:gd name="connsiteY4" fmla="*/ 93847 h 409581"/>
                    <a:gd name="connsiteX0" fmla="*/ 0 w 506189"/>
                    <a:gd name="connsiteY0" fmla="*/ 278556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0" fmla="*/ 62221 w 568410"/>
                    <a:gd name="connsiteY0" fmla="*/ 295940 h 426965"/>
                    <a:gd name="connsiteX1" fmla="*/ 311168 w 568410"/>
                    <a:gd name="connsiteY1" fmla="*/ 17384 h 426965"/>
                    <a:gd name="connsiteX2" fmla="*/ 340000 w 568410"/>
                    <a:gd name="connsiteY2" fmla="*/ 321872 h 426965"/>
                    <a:gd name="connsiteX3" fmla="*/ 62221 w 568410"/>
                    <a:gd name="connsiteY3" fmla="*/ 295940 h 426965"/>
                    <a:gd name="connsiteX0" fmla="*/ 224298 w 730487"/>
                    <a:gd name="connsiteY0" fmla="*/ 291873 h 422898"/>
                    <a:gd name="connsiteX1" fmla="*/ 473245 w 730487"/>
                    <a:gd name="connsiteY1" fmla="*/ 13317 h 422898"/>
                    <a:gd name="connsiteX2" fmla="*/ 502077 w 730487"/>
                    <a:gd name="connsiteY2" fmla="*/ 317805 h 422898"/>
                    <a:gd name="connsiteX3" fmla="*/ 224298 w 730487"/>
                    <a:gd name="connsiteY3" fmla="*/ 291873 h 422898"/>
                    <a:gd name="connsiteX0" fmla="*/ 215716 w 721905"/>
                    <a:gd name="connsiteY0" fmla="*/ 288712 h 419737"/>
                    <a:gd name="connsiteX1" fmla="*/ 464663 w 721905"/>
                    <a:gd name="connsiteY1" fmla="*/ 10156 h 419737"/>
                    <a:gd name="connsiteX2" fmla="*/ 493495 w 721905"/>
                    <a:gd name="connsiteY2" fmla="*/ 314644 h 419737"/>
                    <a:gd name="connsiteX3" fmla="*/ 215716 w 721905"/>
                    <a:gd name="connsiteY3" fmla="*/ 288712 h 419737"/>
                    <a:gd name="connsiteX0" fmla="*/ 212948 w 719137"/>
                    <a:gd name="connsiteY0" fmla="*/ 288153 h 419178"/>
                    <a:gd name="connsiteX1" fmla="*/ 461895 w 719137"/>
                    <a:gd name="connsiteY1" fmla="*/ 9597 h 419178"/>
                    <a:gd name="connsiteX2" fmla="*/ 490727 w 719137"/>
                    <a:gd name="connsiteY2" fmla="*/ 314085 h 419178"/>
                    <a:gd name="connsiteX3" fmla="*/ 212948 w 719137"/>
                    <a:gd name="connsiteY3" fmla="*/ 288153 h 419178"/>
                    <a:gd name="connsiteX0" fmla="*/ 212948 w 820321"/>
                    <a:gd name="connsiteY0" fmla="*/ 288153 h 422764"/>
                    <a:gd name="connsiteX1" fmla="*/ 461895 w 820321"/>
                    <a:gd name="connsiteY1" fmla="*/ 9597 h 422764"/>
                    <a:gd name="connsiteX2" fmla="*/ 490727 w 820321"/>
                    <a:gd name="connsiteY2" fmla="*/ 314085 h 422764"/>
                    <a:gd name="connsiteX3" fmla="*/ 212948 w 820321"/>
                    <a:gd name="connsiteY3" fmla="*/ 288153 h 422764"/>
                    <a:gd name="connsiteX0" fmla="*/ 234401 w 841774"/>
                    <a:gd name="connsiteY0" fmla="*/ 299510 h 434121"/>
                    <a:gd name="connsiteX1" fmla="*/ 483348 w 841774"/>
                    <a:gd name="connsiteY1" fmla="*/ 20954 h 434121"/>
                    <a:gd name="connsiteX2" fmla="*/ 512180 w 841774"/>
                    <a:gd name="connsiteY2" fmla="*/ 325442 h 434121"/>
                    <a:gd name="connsiteX3" fmla="*/ 234401 w 841774"/>
                    <a:gd name="connsiteY3" fmla="*/ 299510 h 434121"/>
                    <a:gd name="connsiteX0" fmla="*/ 241713 w 832320"/>
                    <a:gd name="connsiteY0" fmla="*/ 276270 h 434877"/>
                    <a:gd name="connsiteX1" fmla="*/ 473894 w 832320"/>
                    <a:gd name="connsiteY1" fmla="*/ 21710 h 434877"/>
                    <a:gd name="connsiteX2" fmla="*/ 502726 w 832320"/>
                    <a:gd name="connsiteY2" fmla="*/ 326198 h 434877"/>
                    <a:gd name="connsiteX3" fmla="*/ 241713 w 832320"/>
                    <a:gd name="connsiteY3" fmla="*/ 276270 h 434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2320" h="434877">
                      <a:moveTo>
                        <a:pt x="241713" y="276270"/>
                      </a:moveTo>
                      <a:cubicBezTo>
                        <a:pt x="-71415" y="468340"/>
                        <a:pt x="-161745" y="-117825"/>
                        <a:pt x="473894" y="21710"/>
                      </a:cubicBezTo>
                      <a:cubicBezTo>
                        <a:pt x="1178884" y="89397"/>
                        <a:pt x="652254" y="671563"/>
                        <a:pt x="502726" y="326198"/>
                      </a:cubicBezTo>
                      <a:lnTo>
                        <a:pt x="241713" y="276270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ectangle 7">
                  <a:extLst>
                    <a:ext uri="{FF2B5EF4-FFF2-40B4-BE49-F238E27FC236}">
                      <a16:creationId xmlns:a16="http://schemas.microsoft.com/office/drawing/2014/main" id="{2B6E3605-19BE-44F5-BF52-952E5637A2EA}"/>
                    </a:ext>
                  </a:extLst>
                </p:cNvPr>
                <p:cNvSpPr/>
                <p:nvPr/>
              </p:nvSpPr>
              <p:spPr>
                <a:xfrm rot="2218974">
                  <a:off x="4936158" y="4756042"/>
                  <a:ext cx="382551" cy="416576"/>
                </a:xfrm>
                <a:custGeom>
                  <a:avLst/>
                  <a:gdLst>
                    <a:gd name="connsiteX0" fmla="*/ 0 w 345134"/>
                    <a:gd name="connsiteY0" fmla="*/ 0 h 247650"/>
                    <a:gd name="connsiteX1" fmla="*/ 345134 w 345134"/>
                    <a:gd name="connsiteY1" fmla="*/ 0 h 247650"/>
                    <a:gd name="connsiteX2" fmla="*/ 345134 w 345134"/>
                    <a:gd name="connsiteY2" fmla="*/ 247650 h 247650"/>
                    <a:gd name="connsiteX3" fmla="*/ 0 w 345134"/>
                    <a:gd name="connsiteY3" fmla="*/ 247650 h 247650"/>
                    <a:gd name="connsiteX4" fmla="*/ 0 w 345134"/>
                    <a:gd name="connsiteY4" fmla="*/ 0 h 247650"/>
                    <a:gd name="connsiteX0" fmla="*/ 0 w 345134"/>
                    <a:gd name="connsiteY0" fmla="*/ 0 h 327025"/>
                    <a:gd name="connsiteX1" fmla="*/ 345134 w 345134"/>
                    <a:gd name="connsiteY1" fmla="*/ 0 h 327025"/>
                    <a:gd name="connsiteX2" fmla="*/ 345134 w 345134"/>
                    <a:gd name="connsiteY2" fmla="*/ 247650 h 327025"/>
                    <a:gd name="connsiteX3" fmla="*/ 156 w 345134"/>
                    <a:gd name="connsiteY3" fmla="*/ 327025 h 327025"/>
                    <a:gd name="connsiteX4" fmla="*/ 0 w 345134"/>
                    <a:gd name="connsiteY4" fmla="*/ 0 h 327025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056" h="416576">
                      <a:moveTo>
                        <a:pt x="39171" y="67883"/>
                      </a:moveTo>
                      <a:lnTo>
                        <a:pt x="353056" y="0"/>
                      </a:lnTo>
                      <a:cubicBezTo>
                        <a:pt x="222721" y="260598"/>
                        <a:pt x="346512" y="281318"/>
                        <a:pt x="344978" y="337201"/>
                      </a:cubicBezTo>
                      <a:lnTo>
                        <a:pt x="0" y="416576"/>
                      </a:lnTo>
                      <a:cubicBezTo>
                        <a:pt x="16940" y="337167"/>
                        <a:pt x="155960" y="282933"/>
                        <a:pt x="39171" y="67883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7">
                  <a:extLst>
                    <a:ext uri="{FF2B5EF4-FFF2-40B4-BE49-F238E27FC236}">
                      <a16:creationId xmlns:a16="http://schemas.microsoft.com/office/drawing/2014/main" id="{C6FF46C0-051C-4224-A7EA-CF6A9B21A09D}"/>
                    </a:ext>
                  </a:extLst>
                </p:cNvPr>
                <p:cNvSpPr/>
                <p:nvPr/>
              </p:nvSpPr>
              <p:spPr>
                <a:xfrm rot="1565570">
                  <a:off x="5060364" y="4728958"/>
                  <a:ext cx="382551" cy="16890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Rectangle 7">
                  <a:extLst>
                    <a:ext uri="{FF2B5EF4-FFF2-40B4-BE49-F238E27FC236}">
                      <a16:creationId xmlns:a16="http://schemas.microsoft.com/office/drawing/2014/main" id="{E45CA679-3A06-4321-9A4F-26EBE840F884}"/>
                    </a:ext>
                  </a:extLst>
                </p:cNvPr>
                <p:cNvSpPr/>
                <p:nvPr/>
              </p:nvSpPr>
              <p:spPr>
                <a:xfrm rot="20368571">
                  <a:off x="3213187" y="4699260"/>
                  <a:ext cx="565356" cy="193338"/>
                </a:xfrm>
                <a:custGeom>
                  <a:avLst/>
                  <a:gdLst>
                    <a:gd name="connsiteX0" fmla="*/ 0 w 272387"/>
                    <a:gd name="connsiteY0" fmla="*/ 0 h 120267"/>
                    <a:gd name="connsiteX1" fmla="*/ 272387 w 272387"/>
                    <a:gd name="connsiteY1" fmla="*/ 0 h 120267"/>
                    <a:gd name="connsiteX2" fmla="*/ 272387 w 272387"/>
                    <a:gd name="connsiteY2" fmla="*/ 120267 h 120267"/>
                    <a:gd name="connsiteX3" fmla="*/ 0 w 272387"/>
                    <a:gd name="connsiteY3" fmla="*/ 120267 h 120267"/>
                    <a:gd name="connsiteX4" fmla="*/ 0 w 272387"/>
                    <a:gd name="connsiteY4" fmla="*/ 0 h 120267"/>
                    <a:gd name="connsiteX0" fmla="*/ 0 w 358602"/>
                    <a:gd name="connsiteY0" fmla="*/ 0 h 120267"/>
                    <a:gd name="connsiteX1" fmla="*/ 272387 w 358602"/>
                    <a:gd name="connsiteY1" fmla="*/ 0 h 120267"/>
                    <a:gd name="connsiteX2" fmla="*/ 272387 w 358602"/>
                    <a:gd name="connsiteY2" fmla="*/ 120267 h 120267"/>
                    <a:gd name="connsiteX3" fmla="*/ 0 w 358602"/>
                    <a:gd name="connsiteY3" fmla="*/ 120267 h 120267"/>
                    <a:gd name="connsiteX4" fmla="*/ 0 w 358602"/>
                    <a:gd name="connsiteY4" fmla="*/ 0 h 120267"/>
                    <a:gd name="connsiteX0" fmla="*/ 0 w 361264"/>
                    <a:gd name="connsiteY0" fmla="*/ 0 h 120267"/>
                    <a:gd name="connsiteX1" fmla="*/ 272387 w 361264"/>
                    <a:gd name="connsiteY1" fmla="*/ 0 h 120267"/>
                    <a:gd name="connsiteX2" fmla="*/ 272387 w 361264"/>
                    <a:gd name="connsiteY2" fmla="*/ 120267 h 120267"/>
                    <a:gd name="connsiteX3" fmla="*/ 0 w 361264"/>
                    <a:gd name="connsiteY3" fmla="*/ 120267 h 120267"/>
                    <a:gd name="connsiteX4" fmla="*/ 0 w 361264"/>
                    <a:gd name="connsiteY4" fmla="*/ 0 h 120267"/>
                    <a:gd name="connsiteX0" fmla="*/ 0 w 359416"/>
                    <a:gd name="connsiteY0" fmla="*/ 0 h 120267"/>
                    <a:gd name="connsiteX1" fmla="*/ 272387 w 359416"/>
                    <a:gd name="connsiteY1" fmla="*/ 0 h 120267"/>
                    <a:gd name="connsiteX2" fmla="*/ 272387 w 359416"/>
                    <a:gd name="connsiteY2" fmla="*/ 120267 h 120267"/>
                    <a:gd name="connsiteX3" fmla="*/ 0 w 359416"/>
                    <a:gd name="connsiteY3" fmla="*/ 120267 h 120267"/>
                    <a:gd name="connsiteX4" fmla="*/ 0 w 359416"/>
                    <a:gd name="connsiteY4" fmla="*/ 0 h 120267"/>
                    <a:gd name="connsiteX0" fmla="*/ 46725 w 406141"/>
                    <a:gd name="connsiteY0" fmla="*/ 19446 h 139713"/>
                    <a:gd name="connsiteX1" fmla="*/ 319112 w 406141"/>
                    <a:gd name="connsiteY1" fmla="*/ 19446 h 139713"/>
                    <a:gd name="connsiteX2" fmla="*/ 319112 w 406141"/>
                    <a:gd name="connsiteY2" fmla="*/ 139713 h 139713"/>
                    <a:gd name="connsiteX3" fmla="*/ 46725 w 406141"/>
                    <a:gd name="connsiteY3" fmla="*/ 139713 h 139713"/>
                    <a:gd name="connsiteX4" fmla="*/ 46725 w 406141"/>
                    <a:gd name="connsiteY4" fmla="*/ 19446 h 139713"/>
                    <a:gd name="connsiteX0" fmla="*/ 43133 w 402549"/>
                    <a:gd name="connsiteY0" fmla="*/ 17395 h 137662"/>
                    <a:gd name="connsiteX1" fmla="*/ 315520 w 402549"/>
                    <a:gd name="connsiteY1" fmla="*/ 17395 h 137662"/>
                    <a:gd name="connsiteX2" fmla="*/ 315520 w 402549"/>
                    <a:gd name="connsiteY2" fmla="*/ 137662 h 137662"/>
                    <a:gd name="connsiteX3" fmla="*/ 43133 w 402549"/>
                    <a:gd name="connsiteY3" fmla="*/ 137662 h 137662"/>
                    <a:gd name="connsiteX4" fmla="*/ 43133 w 402549"/>
                    <a:gd name="connsiteY4" fmla="*/ 17395 h 137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2549" h="137662">
                      <a:moveTo>
                        <a:pt x="43133" y="17395"/>
                      </a:moveTo>
                      <a:lnTo>
                        <a:pt x="315520" y="17395"/>
                      </a:lnTo>
                      <a:cubicBezTo>
                        <a:pt x="509504" y="69081"/>
                        <a:pt x="319157" y="121818"/>
                        <a:pt x="315520" y="137662"/>
                      </a:cubicBezTo>
                      <a:lnTo>
                        <a:pt x="43133" y="137662"/>
                      </a:lnTo>
                      <a:cubicBezTo>
                        <a:pt x="43133" y="97573"/>
                        <a:pt x="-53915" y="-50041"/>
                        <a:pt x="43133" y="17395"/>
                      </a:cubicBezTo>
                      <a:close/>
                    </a:path>
                  </a:pathLst>
                </a:custGeom>
                <a:solidFill>
                  <a:srgbClr val="F5D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0" name="Rectangle 12">
                <a:extLst>
                  <a:ext uri="{FF2B5EF4-FFF2-40B4-BE49-F238E27FC236}">
                    <a16:creationId xmlns:a16="http://schemas.microsoft.com/office/drawing/2014/main" id="{31DF317A-C61D-43D5-8D02-6812F4324940}"/>
                  </a:ext>
                </a:extLst>
              </p:cNvPr>
              <p:cNvSpPr/>
              <p:nvPr/>
            </p:nvSpPr>
            <p:spPr>
              <a:xfrm>
                <a:off x="3174839" y="1315289"/>
                <a:ext cx="822502" cy="268569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9">
                <a:extLst>
                  <a:ext uri="{FF2B5EF4-FFF2-40B4-BE49-F238E27FC236}">
                    <a16:creationId xmlns:a16="http://schemas.microsoft.com/office/drawing/2014/main" id="{6E5F16D1-D7A8-4F79-9700-CA2A97560D11}"/>
                  </a:ext>
                </a:extLst>
              </p:cNvPr>
              <p:cNvSpPr/>
              <p:nvPr/>
            </p:nvSpPr>
            <p:spPr>
              <a:xfrm rot="10159132">
                <a:off x="5031848" y="2016984"/>
                <a:ext cx="631507" cy="262337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105">
                <a:extLst>
                  <a:ext uri="{FF2B5EF4-FFF2-40B4-BE49-F238E27FC236}">
                    <a16:creationId xmlns:a16="http://schemas.microsoft.com/office/drawing/2014/main" id="{5570C667-2158-45A8-95B6-9EA16061D29D}"/>
                  </a:ext>
                </a:extLst>
              </p:cNvPr>
              <p:cNvSpPr/>
              <p:nvPr/>
            </p:nvSpPr>
            <p:spPr>
              <a:xfrm>
                <a:off x="1900806" y="2278629"/>
                <a:ext cx="1012260" cy="496070"/>
              </a:xfrm>
              <a:custGeom>
                <a:avLst/>
                <a:gdLst>
                  <a:gd name="connsiteX0" fmla="*/ 0 w 1012187"/>
                  <a:gd name="connsiteY0" fmla="*/ 206174 h 412347"/>
                  <a:gd name="connsiteX1" fmla="*/ 506094 w 1012187"/>
                  <a:gd name="connsiteY1" fmla="*/ 0 h 412347"/>
                  <a:gd name="connsiteX2" fmla="*/ 1012188 w 1012187"/>
                  <a:gd name="connsiteY2" fmla="*/ 206174 h 412347"/>
                  <a:gd name="connsiteX3" fmla="*/ 506094 w 1012187"/>
                  <a:gd name="connsiteY3" fmla="*/ 412348 h 412347"/>
                  <a:gd name="connsiteX4" fmla="*/ 0 w 1012187"/>
                  <a:gd name="connsiteY4" fmla="*/ 206174 h 412347"/>
                  <a:gd name="connsiteX0" fmla="*/ 209 w 1012397"/>
                  <a:gd name="connsiteY0" fmla="*/ 244274 h 450448"/>
                  <a:gd name="connsiteX1" fmla="*/ 461853 w 1012397"/>
                  <a:gd name="connsiteY1" fmla="*/ 0 h 450448"/>
                  <a:gd name="connsiteX2" fmla="*/ 1012397 w 1012397"/>
                  <a:gd name="connsiteY2" fmla="*/ 244274 h 450448"/>
                  <a:gd name="connsiteX3" fmla="*/ 506303 w 1012397"/>
                  <a:gd name="connsiteY3" fmla="*/ 450448 h 450448"/>
                  <a:gd name="connsiteX4" fmla="*/ 209 w 1012397"/>
                  <a:gd name="connsiteY4" fmla="*/ 244274 h 450448"/>
                  <a:gd name="connsiteX0" fmla="*/ 83 w 1012271"/>
                  <a:gd name="connsiteY0" fmla="*/ 244274 h 450448"/>
                  <a:gd name="connsiteX1" fmla="*/ 477602 w 1012271"/>
                  <a:gd name="connsiteY1" fmla="*/ 0 h 450448"/>
                  <a:gd name="connsiteX2" fmla="*/ 1012271 w 1012271"/>
                  <a:gd name="connsiteY2" fmla="*/ 244274 h 450448"/>
                  <a:gd name="connsiteX3" fmla="*/ 506177 w 1012271"/>
                  <a:gd name="connsiteY3" fmla="*/ 450448 h 450448"/>
                  <a:gd name="connsiteX4" fmla="*/ 83 w 1012271"/>
                  <a:gd name="connsiteY4" fmla="*/ 244274 h 450448"/>
                  <a:gd name="connsiteX0" fmla="*/ 72 w 1012260"/>
                  <a:gd name="connsiteY0" fmla="*/ 245463 h 451637"/>
                  <a:gd name="connsiteX1" fmla="*/ 477591 w 1012260"/>
                  <a:gd name="connsiteY1" fmla="*/ 1189 h 451637"/>
                  <a:gd name="connsiteX2" fmla="*/ 1012260 w 1012260"/>
                  <a:gd name="connsiteY2" fmla="*/ 245463 h 451637"/>
                  <a:gd name="connsiteX3" fmla="*/ 506166 w 1012260"/>
                  <a:gd name="connsiteY3" fmla="*/ 451637 h 451637"/>
                  <a:gd name="connsiteX4" fmla="*/ 72 w 1012260"/>
                  <a:gd name="connsiteY4" fmla="*/ 245463 h 451637"/>
                  <a:gd name="connsiteX0" fmla="*/ 72 w 1012260"/>
                  <a:gd name="connsiteY0" fmla="*/ 246450 h 452624"/>
                  <a:gd name="connsiteX1" fmla="*/ 477591 w 1012260"/>
                  <a:gd name="connsiteY1" fmla="*/ 2176 h 452624"/>
                  <a:gd name="connsiteX2" fmla="*/ 1012260 w 1012260"/>
                  <a:gd name="connsiteY2" fmla="*/ 246450 h 452624"/>
                  <a:gd name="connsiteX3" fmla="*/ 506166 w 1012260"/>
                  <a:gd name="connsiteY3" fmla="*/ 452624 h 452624"/>
                  <a:gd name="connsiteX4" fmla="*/ 72 w 1012260"/>
                  <a:gd name="connsiteY4" fmla="*/ 246450 h 452624"/>
                  <a:gd name="connsiteX0" fmla="*/ 72 w 1012260"/>
                  <a:gd name="connsiteY0" fmla="*/ 246450 h 488504"/>
                  <a:gd name="connsiteX1" fmla="*/ 477591 w 1012260"/>
                  <a:gd name="connsiteY1" fmla="*/ 2176 h 488504"/>
                  <a:gd name="connsiteX2" fmla="*/ 1012260 w 1012260"/>
                  <a:gd name="connsiteY2" fmla="*/ 246450 h 488504"/>
                  <a:gd name="connsiteX3" fmla="*/ 506166 w 1012260"/>
                  <a:gd name="connsiteY3" fmla="*/ 452624 h 488504"/>
                  <a:gd name="connsiteX4" fmla="*/ 72 w 1012260"/>
                  <a:gd name="connsiteY4" fmla="*/ 246450 h 488504"/>
                  <a:gd name="connsiteX0" fmla="*/ 72 w 1012260"/>
                  <a:gd name="connsiteY0" fmla="*/ 246450 h 496070"/>
                  <a:gd name="connsiteX1" fmla="*/ 477591 w 1012260"/>
                  <a:gd name="connsiteY1" fmla="*/ 2176 h 496070"/>
                  <a:gd name="connsiteX2" fmla="*/ 1012260 w 1012260"/>
                  <a:gd name="connsiteY2" fmla="*/ 246450 h 496070"/>
                  <a:gd name="connsiteX3" fmla="*/ 506166 w 1012260"/>
                  <a:gd name="connsiteY3" fmla="*/ 452624 h 496070"/>
                  <a:gd name="connsiteX4" fmla="*/ 72 w 1012260"/>
                  <a:gd name="connsiteY4" fmla="*/ 246450 h 49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2260" h="496070">
                    <a:moveTo>
                      <a:pt x="72" y="246450"/>
                    </a:moveTo>
                    <a:cubicBezTo>
                      <a:pt x="-4690" y="171375"/>
                      <a:pt x="229833" y="24401"/>
                      <a:pt x="477591" y="2176"/>
                    </a:cubicBezTo>
                    <a:cubicBezTo>
                      <a:pt x="725349" y="-20049"/>
                      <a:pt x="1012260" y="132583"/>
                      <a:pt x="1012260" y="246450"/>
                    </a:cubicBezTo>
                    <a:cubicBezTo>
                      <a:pt x="1012260" y="360317"/>
                      <a:pt x="779324" y="592324"/>
                      <a:pt x="506166" y="452624"/>
                    </a:cubicBezTo>
                    <a:cubicBezTo>
                      <a:pt x="233008" y="312924"/>
                      <a:pt x="4834" y="321525"/>
                      <a:pt x="72" y="2464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BFB22EE-7448-4C42-B003-B31E13587CB8}"/>
              </a:ext>
            </a:extLst>
          </p:cNvPr>
          <p:cNvGrpSpPr/>
          <p:nvPr/>
        </p:nvGrpSpPr>
        <p:grpSpPr>
          <a:xfrm>
            <a:off x="628119" y="4158997"/>
            <a:ext cx="6764589" cy="2574175"/>
            <a:chOff x="9294264" y="1465118"/>
            <a:chExt cx="10964109" cy="4172246"/>
          </a:xfrm>
        </p:grpSpPr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F882EC21-A8E2-47B8-A221-C42559EACBA2}"/>
                </a:ext>
              </a:extLst>
            </p:cNvPr>
            <p:cNvSpPr txBox="1"/>
            <p:nvPr/>
          </p:nvSpPr>
          <p:spPr>
            <a:xfrm>
              <a:off x="13210313" y="2550699"/>
              <a:ext cx="7048060" cy="21450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6">
                      <a:lumMod val="75000"/>
                    </a:schemeClr>
                  </a:solidFill>
                  <a:latin typeface="Arial Black" panose="020B0A04020102020204" pitchFamily="34" charset="0"/>
                </a:rPr>
                <a:t>P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anda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D598E224-6125-459F-9108-5DBB33922C76}"/>
                </a:ext>
              </a:extLst>
            </p:cNvPr>
            <p:cNvGrpSpPr/>
            <p:nvPr/>
          </p:nvGrpSpPr>
          <p:grpSpPr>
            <a:xfrm>
              <a:off x="9294264" y="1465118"/>
              <a:ext cx="2603663" cy="4172246"/>
              <a:chOff x="3579258" y="-530086"/>
              <a:chExt cx="4300902" cy="6891990"/>
            </a:xfrm>
          </p:grpSpPr>
          <p:sp>
            <p:nvSpPr>
              <p:cNvPr id="305" name="Rectangle 18">
                <a:extLst>
                  <a:ext uri="{FF2B5EF4-FFF2-40B4-BE49-F238E27FC236}">
                    <a16:creationId xmlns:a16="http://schemas.microsoft.com/office/drawing/2014/main" id="{9FC84058-2B59-4254-AF40-84DB12BA2F44}"/>
                  </a:ext>
                </a:extLst>
              </p:cNvPr>
              <p:cNvSpPr/>
              <p:nvPr/>
            </p:nvSpPr>
            <p:spPr>
              <a:xfrm>
                <a:off x="3619494" y="4522871"/>
                <a:ext cx="1716789" cy="1751228"/>
              </a:xfrm>
              <a:custGeom>
                <a:avLst/>
                <a:gdLst>
                  <a:gd name="connsiteX0" fmla="*/ 0 w 1368165"/>
                  <a:gd name="connsiteY0" fmla="*/ 0 h 1179914"/>
                  <a:gd name="connsiteX1" fmla="*/ 1368165 w 1368165"/>
                  <a:gd name="connsiteY1" fmla="*/ 0 h 1179914"/>
                  <a:gd name="connsiteX2" fmla="*/ 1368165 w 1368165"/>
                  <a:gd name="connsiteY2" fmla="*/ 1179914 h 1179914"/>
                  <a:gd name="connsiteX3" fmla="*/ 0 w 1368165"/>
                  <a:gd name="connsiteY3" fmla="*/ 1179914 h 1179914"/>
                  <a:gd name="connsiteX4" fmla="*/ 0 w 1368165"/>
                  <a:gd name="connsiteY4" fmla="*/ 0 h 1179914"/>
                  <a:gd name="connsiteX0" fmla="*/ 0 w 1634865"/>
                  <a:gd name="connsiteY0" fmla="*/ 57150 h 1179914"/>
                  <a:gd name="connsiteX1" fmla="*/ 1634865 w 1634865"/>
                  <a:gd name="connsiteY1" fmla="*/ 0 h 1179914"/>
                  <a:gd name="connsiteX2" fmla="*/ 1634865 w 1634865"/>
                  <a:gd name="connsiteY2" fmla="*/ 1179914 h 1179914"/>
                  <a:gd name="connsiteX3" fmla="*/ 266700 w 1634865"/>
                  <a:gd name="connsiteY3" fmla="*/ 1179914 h 1179914"/>
                  <a:gd name="connsiteX4" fmla="*/ 0 w 1634865"/>
                  <a:gd name="connsiteY4" fmla="*/ 57150 h 1179914"/>
                  <a:gd name="connsiteX0" fmla="*/ 0 w 1634865"/>
                  <a:gd name="connsiteY0" fmla="*/ 57150 h 1700614"/>
                  <a:gd name="connsiteX1" fmla="*/ 1634865 w 1634865"/>
                  <a:gd name="connsiteY1" fmla="*/ 0 h 1700614"/>
                  <a:gd name="connsiteX2" fmla="*/ 1634865 w 1634865"/>
                  <a:gd name="connsiteY2" fmla="*/ 1179914 h 1700614"/>
                  <a:gd name="connsiteX3" fmla="*/ 666750 w 1634865"/>
                  <a:gd name="connsiteY3" fmla="*/ 1700614 h 1700614"/>
                  <a:gd name="connsiteX4" fmla="*/ 0 w 1634865"/>
                  <a:gd name="connsiteY4" fmla="*/ 57150 h 1700614"/>
                  <a:gd name="connsiteX0" fmla="*/ 0 w 1634865"/>
                  <a:gd name="connsiteY0" fmla="*/ 57150 h 1700614"/>
                  <a:gd name="connsiteX1" fmla="*/ 1634865 w 1634865"/>
                  <a:gd name="connsiteY1" fmla="*/ 0 h 1700614"/>
                  <a:gd name="connsiteX2" fmla="*/ 1634865 w 1634865"/>
                  <a:gd name="connsiteY2" fmla="*/ 1179914 h 1700614"/>
                  <a:gd name="connsiteX3" fmla="*/ 666750 w 1634865"/>
                  <a:gd name="connsiteY3" fmla="*/ 1700614 h 1700614"/>
                  <a:gd name="connsiteX4" fmla="*/ 0 w 1634865"/>
                  <a:gd name="connsiteY4" fmla="*/ 57150 h 1700614"/>
                  <a:gd name="connsiteX0" fmla="*/ 0 w 1634865"/>
                  <a:gd name="connsiteY0" fmla="*/ 57150 h 1700614"/>
                  <a:gd name="connsiteX1" fmla="*/ 1634865 w 1634865"/>
                  <a:gd name="connsiteY1" fmla="*/ 0 h 1700614"/>
                  <a:gd name="connsiteX2" fmla="*/ 1634865 w 1634865"/>
                  <a:gd name="connsiteY2" fmla="*/ 1179914 h 1700614"/>
                  <a:gd name="connsiteX3" fmla="*/ 666750 w 1634865"/>
                  <a:gd name="connsiteY3" fmla="*/ 1700614 h 1700614"/>
                  <a:gd name="connsiteX4" fmla="*/ 0 w 1634865"/>
                  <a:gd name="connsiteY4" fmla="*/ 57150 h 1700614"/>
                  <a:gd name="connsiteX0" fmla="*/ 0 w 1647565"/>
                  <a:gd name="connsiteY0" fmla="*/ 57150 h 1700614"/>
                  <a:gd name="connsiteX1" fmla="*/ 1634865 w 1647565"/>
                  <a:gd name="connsiteY1" fmla="*/ 0 h 1700614"/>
                  <a:gd name="connsiteX2" fmla="*/ 1647565 w 1647565"/>
                  <a:gd name="connsiteY2" fmla="*/ 1618064 h 1700614"/>
                  <a:gd name="connsiteX3" fmla="*/ 666750 w 1647565"/>
                  <a:gd name="connsiteY3" fmla="*/ 1700614 h 1700614"/>
                  <a:gd name="connsiteX4" fmla="*/ 0 w 1647565"/>
                  <a:gd name="connsiteY4" fmla="*/ 57150 h 1700614"/>
                  <a:gd name="connsiteX0" fmla="*/ 0 w 1647565"/>
                  <a:gd name="connsiteY0" fmla="*/ 57150 h 1714857"/>
                  <a:gd name="connsiteX1" fmla="*/ 1634865 w 1647565"/>
                  <a:gd name="connsiteY1" fmla="*/ 0 h 1714857"/>
                  <a:gd name="connsiteX2" fmla="*/ 1647565 w 1647565"/>
                  <a:gd name="connsiteY2" fmla="*/ 1618064 h 1714857"/>
                  <a:gd name="connsiteX3" fmla="*/ 666750 w 1647565"/>
                  <a:gd name="connsiteY3" fmla="*/ 1700614 h 1714857"/>
                  <a:gd name="connsiteX4" fmla="*/ 0 w 1647565"/>
                  <a:gd name="connsiteY4" fmla="*/ 57150 h 1714857"/>
                  <a:gd name="connsiteX0" fmla="*/ 0 w 1647565"/>
                  <a:gd name="connsiteY0" fmla="*/ 57150 h 1751228"/>
                  <a:gd name="connsiteX1" fmla="*/ 1634865 w 1647565"/>
                  <a:gd name="connsiteY1" fmla="*/ 0 h 1751228"/>
                  <a:gd name="connsiteX2" fmla="*/ 1647565 w 1647565"/>
                  <a:gd name="connsiteY2" fmla="*/ 1618064 h 1751228"/>
                  <a:gd name="connsiteX3" fmla="*/ 666750 w 1647565"/>
                  <a:gd name="connsiteY3" fmla="*/ 1700614 h 1751228"/>
                  <a:gd name="connsiteX4" fmla="*/ 0 w 1647565"/>
                  <a:gd name="connsiteY4" fmla="*/ 57150 h 1751228"/>
                  <a:gd name="connsiteX0" fmla="*/ 0 w 1716789"/>
                  <a:gd name="connsiteY0" fmla="*/ 57150 h 1751228"/>
                  <a:gd name="connsiteX1" fmla="*/ 1634865 w 1716789"/>
                  <a:gd name="connsiteY1" fmla="*/ 0 h 1751228"/>
                  <a:gd name="connsiteX2" fmla="*/ 1647565 w 1716789"/>
                  <a:gd name="connsiteY2" fmla="*/ 1618064 h 1751228"/>
                  <a:gd name="connsiteX3" fmla="*/ 666750 w 1716789"/>
                  <a:gd name="connsiteY3" fmla="*/ 1700614 h 1751228"/>
                  <a:gd name="connsiteX4" fmla="*/ 0 w 1716789"/>
                  <a:gd name="connsiteY4" fmla="*/ 57150 h 175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6789" h="1751228">
                    <a:moveTo>
                      <a:pt x="0" y="57150"/>
                    </a:moveTo>
                    <a:lnTo>
                      <a:pt x="1634865" y="0"/>
                    </a:lnTo>
                    <a:cubicBezTo>
                      <a:pt x="1639098" y="539355"/>
                      <a:pt x="1808432" y="1129509"/>
                      <a:pt x="1647565" y="1618064"/>
                    </a:cubicBezTo>
                    <a:cubicBezTo>
                      <a:pt x="1511127" y="1791631"/>
                      <a:pt x="987338" y="1768347"/>
                      <a:pt x="666750" y="1700614"/>
                    </a:cubicBezTo>
                    <a:cubicBezTo>
                      <a:pt x="31750" y="1425843"/>
                      <a:pt x="82550" y="636721"/>
                      <a:pt x="0" y="5715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18">
                <a:extLst>
                  <a:ext uri="{FF2B5EF4-FFF2-40B4-BE49-F238E27FC236}">
                    <a16:creationId xmlns:a16="http://schemas.microsoft.com/office/drawing/2014/main" id="{9659941D-1CD3-4EEC-872A-0D68FF01D8B2}"/>
                  </a:ext>
                </a:extLst>
              </p:cNvPr>
              <p:cNvSpPr/>
              <p:nvPr/>
            </p:nvSpPr>
            <p:spPr>
              <a:xfrm flipH="1">
                <a:off x="5603419" y="4610676"/>
                <a:ext cx="1702502" cy="1751228"/>
              </a:xfrm>
              <a:custGeom>
                <a:avLst/>
                <a:gdLst>
                  <a:gd name="connsiteX0" fmla="*/ 0 w 1368165"/>
                  <a:gd name="connsiteY0" fmla="*/ 0 h 1179914"/>
                  <a:gd name="connsiteX1" fmla="*/ 1368165 w 1368165"/>
                  <a:gd name="connsiteY1" fmla="*/ 0 h 1179914"/>
                  <a:gd name="connsiteX2" fmla="*/ 1368165 w 1368165"/>
                  <a:gd name="connsiteY2" fmla="*/ 1179914 h 1179914"/>
                  <a:gd name="connsiteX3" fmla="*/ 0 w 1368165"/>
                  <a:gd name="connsiteY3" fmla="*/ 1179914 h 1179914"/>
                  <a:gd name="connsiteX4" fmla="*/ 0 w 1368165"/>
                  <a:gd name="connsiteY4" fmla="*/ 0 h 1179914"/>
                  <a:gd name="connsiteX0" fmla="*/ 0 w 1634865"/>
                  <a:gd name="connsiteY0" fmla="*/ 57150 h 1179914"/>
                  <a:gd name="connsiteX1" fmla="*/ 1634865 w 1634865"/>
                  <a:gd name="connsiteY1" fmla="*/ 0 h 1179914"/>
                  <a:gd name="connsiteX2" fmla="*/ 1634865 w 1634865"/>
                  <a:gd name="connsiteY2" fmla="*/ 1179914 h 1179914"/>
                  <a:gd name="connsiteX3" fmla="*/ 266700 w 1634865"/>
                  <a:gd name="connsiteY3" fmla="*/ 1179914 h 1179914"/>
                  <a:gd name="connsiteX4" fmla="*/ 0 w 1634865"/>
                  <a:gd name="connsiteY4" fmla="*/ 57150 h 1179914"/>
                  <a:gd name="connsiteX0" fmla="*/ 0 w 1634865"/>
                  <a:gd name="connsiteY0" fmla="*/ 57150 h 1700614"/>
                  <a:gd name="connsiteX1" fmla="*/ 1634865 w 1634865"/>
                  <a:gd name="connsiteY1" fmla="*/ 0 h 1700614"/>
                  <a:gd name="connsiteX2" fmla="*/ 1634865 w 1634865"/>
                  <a:gd name="connsiteY2" fmla="*/ 1179914 h 1700614"/>
                  <a:gd name="connsiteX3" fmla="*/ 666750 w 1634865"/>
                  <a:gd name="connsiteY3" fmla="*/ 1700614 h 1700614"/>
                  <a:gd name="connsiteX4" fmla="*/ 0 w 1634865"/>
                  <a:gd name="connsiteY4" fmla="*/ 57150 h 1700614"/>
                  <a:gd name="connsiteX0" fmla="*/ 0 w 1634865"/>
                  <a:gd name="connsiteY0" fmla="*/ 57150 h 1700614"/>
                  <a:gd name="connsiteX1" fmla="*/ 1634865 w 1634865"/>
                  <a:gd name="connsiteY1" fmla="*/ 0 h 1700614"/>
                  <a:gd name="connsiteX2" fmla="*/ 1634865 w 1634865"/>
                  <a:gd name="connsiteY2" fmla="*/ 1179914 h 1700614"/>
                  <a:gd name="connsiteX3" fmla="*/ 666750 w 1634865"/>
                  <a:gd name="connsiteY3" fmla="*/ 1700614 h 1700614"/>
                  <a:gd name="connsiteX4" fmla="*/ 0 w 1634865"/>
                  <a:gd name="connsiteY4" fmla="*/ 57150 h 1700614"/>
                  <a:gd name="connsiteX0" fmla="*/ 0 w 1634865"/>
                  <a:gd name="connsiteY0" fmla="*/ 57150 h 1700614"/>
                  <a:gd name="connsiteX1" fmla="*/ 1634865 w 1634865"/>
                  <a:gd name="connsiteY1" fmla="*/ 0 h 1700614"/>
                  <a:gd name="connsiteX2" fmla="*/ 1634865 w 1634865"/>
                  <a:gd name="connsiteY2" fmla="*/ 1179914 h 1700614"/>
                  <a:gd name="connsiteX3" fmla="*/ 666750 w 1634865"/>
                  <a:gd name="connsiteY3" fmla="*/ 1700614 h 1700614"/>
                  <a:gd name="connsiteX4" fmla="*/ 0 w 1634865"/>
                  <a:gd name="connsiteY4" fmla="*/ 57150 h 1700614"/>
                  <a:gd name="connsiteX0" fmla="*/ 0 w 1647565"/>
                  <a:gd name="connsiteY0" fmla="*/ 57150 h 1700614"/>
                  <a:gd name="connsiteX1" fmla="*/ 1634865 w 1647565"/>
                  <a:gd name="connsiteY1" fmla="*/ 0 h 1700614"/>
                  <a:gd name="connsiteX2" fmla="*/ 1647565 w 1647565"/>
                  <a:gd name="connsiteY2" fmla="*/ 1618064 h 1700614"/>
                  <a:gd name="connsiteX3" fmla="*/ 666750 w 1647565"/>
                  <a:gd name="connsiteY3" fmla="*/ 1700614 h 1700614"/>
                  <a:gd name="connsiteX4" fmla="*/ 0 w 1647565"/>
                  <a:gd name="connsiteY4" fmla="*/ 57150 h 1700614"/>
                  <a:gd name="connsiteX0" fmla="*/ 0 w 1647565"/>
                  <a:gd name="connsiteY0" fmla="*/ 57150 h 1714857"/>
                  <a:gd name="connsiteX1" fmla="*/ 1634865 w 1647565"/>
                  <a:gd name="connsiteY1" fmla="*/ 0 h 1714857"/>
                  <a:gd name="connsiteX2" fmla="*/ 1647565 w 1647565"/>
                  <a:gd name="connsiteY2" fmla="*/ 1618064 h 1714857"/>
                  <a:gd name="connsiteX3" fmla="*/ 666750 w 1647565"/>
                  <a:gd name="connsiteY3" fmla="*/ 1700614 h 1714857"/>
                  <a:gd name="connsiteX4" fmla="*/ 0 w 1647565"/>
                  <a:gd name="connsiteY4" fmla="*/ 57150 h 1714857"/>
                  <a:gd name="connsiteX0" fmla="*/ 0 w 1647565"/>
                  <a:gd name="connsiteY0" fmla="*/ 57150 h 1751228"/>
                  <a:gd name="connsiteX1" fmla="*/ 1634865 w 1647565"/>
                  <a:gd name="connsiteY1" fmla="*/ 0 h 1751228"/>
                  <a:gd name="connsiteX2" fmla="*/ 1647565 w 1647565"/>
                  <a:gd name="connsiteY2" fmla="*/ 1618064 h 1751228"/>
                  <a:gd name="connsiteX3" fmla="*/ 666750 w 1647565"/>
                  <a:gd name="connsiteY3" fmla="*/ 1700614 h 1751228"/>
                  <a:gd name="connsiteX4" fmla="*/ 0 w 1647565"/>
                  <a:gd name="connsiteY4" fmla="*/ 57150 h 1751228"/>
                  <a:gd name="connsiteX0" fmla="*/ 0 w 1716789"/>
                  <a:gd name="connsiteY0" fmla="*/ 57150 h 1751228"/>
                  <a:gd name="connsiteX1" fmla="*/ 1634865 w 1716789"/>
                  <a:gd name="connsiteY1" fmla="*/ 0 h 1751228"/>
                  <a:gd name="connsiteX2" fmla="*/ 1647565 w 1716789"/>
                  <a:gd name="connsiteY2" fmla="*/ 1618064 h 1751228"/>
                  <a:gd name="connsiteX3" fmla="*/ 666750 w 1716789"/>
                  <a:gd name="connsiteY3" fmla="*/ 1700614 h 1751228"/>
                  <a:gd name="connsiteX4" fmla="*/ 0 w 1716789"/>
                  <a:gd name="connsiteY4" fmla="*/ 57150 h 1751228"/>
                  <a:gd name="connsiteX0" fmla="*/ 0 w 1702502"/>
                  <a:gd name="connsiteY0" fmla="*/ 52387 h 1751228"/>
                  <a:gd name="connsiteX1" fmla="*/ 1620578 w 1702502"/>
                  <a:gd name="connsiteY1" fmla="*/ 0 h 1751228"/>
                  <a:gd name="connsiteX2" fmla="*/ 1633278 w 1702502"/>
                  <a:gd name="connsiteY2" fmla="*/ 1618064 h 1751228"/>
                  <a:gd name="connsiteX3" fmla="*/ 652463 w 1702502"/>
                  <a:gd name="connsiteY3" fmla="*/ 1700614 h 1751228"/>
                  <a:gd name="connsiteX4" fmla="*/ 0 w 1702502"/>
                  <a:gd name="connsiteY4" fmla="*/ 52387 h 1751228"/>
                  <a:gd name="connsiteX0" fmla="*/ 0 w 1702502"/>
                  <a:gd name="connsiteY0" fmla="*/ 52387 h 1751228"/>
                  <a:gd name="connsiteX1" fmla="*/ 1620578 w 1702502"/>
                  <a:gd name="connsiteY1" fmla="*/ 0 h 1751228"/>
                  <a:gd name="connsiteX2" fmla="*/ 1633278 w 1702502"/>
                  <a:gd name="connsiteY2" fmla="*/ 1618064 h 1751228"/>
                  <a:gd name="connsiteX3" fmla="*/ 652463 w 1702502"/>
                  <a:gd name="connsiteY3" fmla="*/ 1700614 h 1751228"/>
                  <a:gd name="connsiteX4" fmla="*/ 0 w 1702502"/>
                  <a:gd name="connsiteY4" fmla="*/ 52387 h 175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2502" h="1751228">
                    <a:moveTo>
                      <a:pt x="0" y="52387"/>
                    </a:moveTo>
                    <a:lnTo>
                      <a:pt x="1620578" y="0"/>
                    </a:lnTo>
                    <a:cubicBezTo>
                      <a:pt x="1624811" y="539355"/>
                      <a:pt x="1794145" y="1129509"/>
                      <a:pt x="1633278" y="1618064"/>
                    </a:cubicBezTo>
                    <a:cubicBezTo>
                      <a:pt x="1496840" y="1791631"/>
                      <a:pt x="973051" y="1768347"/>
                      <a:pt x="652463" y="1700614"/>
                    </a:cubicBezTo>
                    <a:cubicBezTo>
                      <a:pt x="17463" y="1425843"/>
                      <a:pt x="6350" y="651008"/>
                      <a:pt x="0" y="5238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Rectangle 17">
                <a:extLst>
                  <a:ext uri="{FF2B5EF4-FFF2-40B4-BE49-F238E27FC236}">
                    <a16:creationId xmlns:a16="http://schemas.microsoft.com/office/drawing/2014/main" id="{1403ED4E-B670-46B1-BC8C-7DAE7517909A}"/>
                  </a:ext>
                </a:extLst>
              </p:cNvPr>
              <p:cNvSpPr/>
              <p:nvPr/>
            </p:nvSpPr>
            <p:spPr>
              <a:xfrm>
                <a:off x="3612752" y="2687676"/>
                <a:ext cx="3735984" cy="2910817"/>
              </a:xfrm>
              <a:custGeom>
                <a:avLst/>
                <a:gdLst>
                  <a:gd name="connsiteX0" fmla="*/ 0 w 3505200"/>
                  <a:gd name="connsiteY0" fmla="*/ 0 h 2200053"/>
                  <a:gd name="connsiteX1" fmla="*/ 3505200 w 3505200"/>
                  <a:gd name="connsiteY1" fmla="*/ 0 h 2200053"/>
                  <a:gd name="connsiteX2" fmla="*/ 3505200 w 3505200"/>
                  <a:gd name="connsiteY2" fmla="*/ 2200053 h 2200053"/>
                  <a:gd name="connsiteX3" fmla="*/ 0 w 3505200"/>
                  <a:gd name="connsiteY3" fmla="*/ 2200053 h 2200053"/>
                  <a:gd name="connsiteX4" fmla="*/ 0 w 3505200"/>
                  <a:gd name="connsiteY4" fmla="*/ 0 h 2200053"/>
                  <a:gd name="connsiteX0" fmla="*/ 304800 w 3505200"/>
                  <a:gd name="connsiteY0" fmla="*/ 50800 h 2200053"/>
                  <a:gd name="connsiteX1" fmla="*/ 3505200 w 3505200"/>
                  <a:gd name="connsiteY1" fmla="*/ 0 h 2200053"/>
                  <a:gd name="connsiteX2" fmla="*/ 3505200 w 3505200"/>
                  <a:gd name="connsiteY2" fmla="*/ 2200053 h 2200053"/>
                  <a:gd name="connsiteX3" fmla="*/ 0 w 3505200"/>
                  <a:gd name="connsiteY3" fmla="*/ 2200053 h 2200053"/>
                  <a:gd name="connsiteX4" fmla="*/ 304800 w 3505200"/>
                  <a:gd name="connsiteY4" fmla="*/ 50800 h 2200053"/>
                  <a:gd name="connsiteX0" fmla="*/ 304800 w 3505200"/>
                  <a:gd name="connsiteY0" fmla="*/ 50800 h 2200053"/>
                  <a:gd name="connsiteX1" fmla="*/ 3505200 w 3505200"/>
                  <a:gd name="connsiteY1" fmla="*/ 0 h 2200053"/>
                  <a:gd name="connsiteX2" fmla="*/ 3505200 w 3505200"/>
                  <a:gd name="connsiteY2" fmla="*/ 2200053 h 2200053"/>
                  <a:gd name="connsiteX3" fmla="*/ 0 w 3505200"/>
                  <a:gd name="connsiteY3" fmla="*/ 2200053 h 2200053"/>
                  <a:gd name="connsiteX4" fmla="*/ 304800 w 3505200"/>
                  <a:gd name="connsiteY4" fmla="*/ 50800 h 2200053"/>
                  <a:gd name="connsiteX0" fmla="*/ 334681 w 3535081"/>
                  <a:gd name="connsiteY0" fmla="*/ 50800 h 2200053"/>
                  <a:gd name="connsiteX1" fmla="*/ 3535081 w 3535081"/>
                  <a:gd name="connsiteY1" fmla="*/ 0 h 2200053"/>
                  <a:gd name="connsiteX2" fmla="*/ 3535081 w 3535081"/>
                  <a:gd name="connsiteY2" fmla="*/ 2200053 h 2200053"/>
                  <a:gd name="connsiteX3" fmla="*/ 29881 w 3535081"/>
                  <a:gd name="connsiteY3" fmla="*/ 2200053 h 2200053"/>
                  <a:gd name="connsiteX4" fmla="*/ 334681 w 3535081"/>
                  <a:gd name="connsiteY4" fmla="*/ 50800 h 2200053"/>
                  <a:gd name="connsiteX0" fmla="*/ 334681 w 3535081"/>
                  <a:gd name="connsiteY0" fmla="*/ 25400 h 2174653"/>
                  <a:gd name="connsiteX1" fmla="*/ 3293781 w 3535081"/>
                  <a:gd name="connsiteY1" fmla="*/ 0 h 2174653"/>
                  <a:gd name="connsiteX2" fmla="*/ 3535081 w 3535081"/>
                  <a:gd name="connsiteY2" fmla="*/ 2174653 h 2174653"/>
                  <a:gd name="connsiteX3" fmla="*/ 29881 w 3535081"/>
                  <a:gd name="connsiteY3" fmla="*/ 2174653 h 2174653"/>
                  <a:gd name="connsiteX4" fmla="*/ 334681 w 3535081"/>
                  <a:gd name="connsiteY4" fmla="*/ 25400 h 2174653"/>
                  <a:gd name="connsiteX0" fmla="*/ 334681 w 3543137"/>
                  <a:gd name="connsiteY0" fmla="*/ 25400 h 2174653"/>
                  <a:gd name="connsiteX1" fmla="*/ 3293781 w 3543137"/>
                  <a:gd name="connsiteY1" fmla="*/ 0 h 2174653"/>
                  <a:gd name="connsiteX2" fmla="*/ 3535081 w 3543137"/>
                  <a:gd name="connsiteY2" fmla="*/ 2174653 h 2174653"/>
                  <a:gd name="connsiteX3" fmla="*/ 29881 w 3543137"/>
                  <a:gd name="connsiteY3" fmla="*/ 2174653 h 2174653"/>
                  <a:gd name="connsiteX4" fmla="*/ 334681 w 3543137"/>
                  <a:gd name="connsiteY4" fmla="*/ 25400 h 2174653"/>
                  <a:gd name="connsiteX0" fmla="*/ 334681 w 3587762"/>
                  <a:gd name="connsiteY0" fmla="*/ 25400 h 2174653"/>
                  <a:gd name="connsiteX1" fmla="*/ 3293781 w 3587762"/>
                  <a:gd name="connsiteY1" fmla="*/ 0 h 2174653"/>
                  <a:gd name="connsiteX2" fmla="*/ 3535081 w 3587762"/>
                  <a:gd name="connsiteY2" fmla="*/ 2174653 h 2174653"/>
                  <a:gd name="connsiteX3" fmla="*/ 29881 w 3587762"/>
                  <a:gd name="connsiteY3" fmla="*/ 2174653 h 2174653"/>
                  <a:gd name="connsiteX4" fmla="*/ 334681 w 3587762"/>
                  <a:gd name="connsiteY4" fmla="*/ 25400 h 2174653"/>
                  <a:gd name="connsiteX0" fmla="*/ 334681 w 3587762"/>
                  <a:gd name="connsiteY0" fmla="*/ 25400 h 2812475"/>
                  <a:gd name="connsiteX1" fmla="*/ 3293781 w 3587762"/>
                  <a:gd name="connsiteY1" fmla="*/ 0 h 2812475"/>
                  <a:gd name="connsiteX2" fmla="*/ 3535081 w 3587762"/>
                  <a:gd name="connsiteY2" fmla="*/ 2174653 h 2812475"/>
                  <a:gd name="connsiteX3" fmla="*/ 29881 w 3587762"/>
                  <a:gd name="connsiteY3" fmla="*/ 2174653 h 2812475"/>
                  <a:gd name="connsiteX4" fmla="*/ 334681 w 3587762"/>
                  <a:gd name="connsiteY4" fmla="*/ 25400 h 2812475"/>
                  <a:gd name="connsiteX0" fmla="*/ 334681 w 3587762"/>
                  <a:gd name="connsiteY0" fmla="*/ 25400 h 2905867"/>
                  <a:gd name="connsiteX1" fmla="*/ 3293781 w 3587762"/>
                  <a:gd name="connsiteY1" fmla="*/ 0 h 2905867"/>
                  <a:gd name="connsiteX2" fmla="*/ 3535081 w 3587762"/>
                  <a:gd name="connsiteY2" fmla="*/ 2174653 h 2905867"/>
                  <a:gd name="connsiteX3" fmla="*/ 29881 w 3587762"/>
                  <a:gd name="connsiteY3" fmla="*/ 2174653 h 2905867"/>
                  <a:gd name="connsiteX4" fmla="*/ 334681 w 3587762"/>
                  <a:gd name="connsiteY4" fmla="*/ 25400 h 290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7762" h="2905867">
                    <a:moveTo>
                      <a:pt x="334681" y="25400"/>
                    </a:moveTo>
                    <a:lnTo>
                      <a:pt x="3293781" y="0"/>
                    </a:lnTo>
                    <a:cubicBezTo>
                      <a:pt x="3717114" y="1347184"/>
                      <a:pt x="3568948" y="1602169"/>
                      <a:pt x="3535081" y="2174653"/>
                    </a:cubicBezTo>
                    <a:cubicBezTo>
                      <a:pt x="2150781" y="3609753"/>
                      <a:pt x="423581" y="2555653"/>
                      <a:pt x="29881" y="2174653"/>
                    </a:cubicBezTo>
                    <a:cubicBezTo>
                      <a:pt x="17181" y="1991635"/>
                      <a:pt x="-122519" y="1364118"/>
                      <a:pt x="334681" y="2540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A0689324-9282-4C40-90DE-1384B8A6842C}"/>
                  </a:ext>
                </a:extLst>
              </p:cNvPr>
              <p:cNvSpPr/>
              <p:nvPr/>
            </p:nvSpPr>
            <p:spPr>
              <a:xfrm>
                <a:off x="4131989" y="-530086"/>
                <a:ext cx="1309771" cy="127468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8A223E33-FE64-48C3-BCBF-374F13502AF9}"/>
                  </a:ext>
                </a:extLst>
              </p:cNvPr>
              <p:cNvSpPr/>
              <p:nvPr/>
            </p:nvSpPr>
            <p:spPr>
              <a:xfrm>
                <a:off x="6570389" y="238540"/>
                <a:ext cx="1309771" cy="127468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17">
                <a:extLst>
                  <a:ext uri="{FF2B5EF4-FFF2-40B4-BE49-F238E27FC236}">
                    <a16:creationId xmlns:a16="http://schemas.microsoft.com/office/drawing/2014/main" id="{B2BC1C89-D550-48BA-82AF-604C44AC8D11}"/>
                  </a:ext>
                </a:extLst>
              </p:cNvPr>
              <p:cNvSpPr/>
              <p:nvPr/>
            </p:nvSpPr>
            <p:spPr>
              <a:xfrm>
                <a:off x="3703919" y="2651347"/>
                <a:ext cx="3587762" cy="2905867"/>
              </a:xfrm>
              <a:custGeom>
                <a:avLst/>
                <a:gdLst>
                  <a:gd name="connsiteX0" fmla="*/ 0 w 3505200"/>
                  <a:gd name="connsiteY0" fmla="*/ 0 h 2200053"/>
                  <a:gd name="connsiteX1" fmla="*/ 3505200 w 3505200"/>
                  <a:gd name="connsiteY1" fmla="*/ 0 h 2200053"/>
                  <a:gd name="connsiteX2" fmla="*/ 3505200 w 3505200"/>
                  <a:gd name="connsiteY2" fmla="*/ 2200053 h 2200053"/>
                  <a:gd name="connsiteX3" fmla="*/ 0 w 3505200"/>
                  <a:gd name="connsiteY3" fmla="*/ 2200053 h 2200053"/>
                  <a:gd name="connsiteX4" fmla="*/ 0 w 3505200"/>
                  <a:gd name="connsiteY4" fmla="*/ 0 h 2200053"/>
                  <a:gd name="connsiteX0" fmla="*/ 304800 w 3505200"/>
                  <a:gd name="connsiteY0" fmla="*/ 50800 h 2200053"/>
                  <a:gd name="connsiteX1" fmla="*/ 3505200 w 3505200"/>
                  <a:gd name="connsiteY1" fmla="*/ 0 h 2200053"/>
                  <a:gd name="connsiteX2" fmla="*/ 3505200 w 3505200"/>
                  <a:gd name="connsiteY2" fmla="*/ 2200053 h 2200053"/>
                  <a:gd name="connsiteX3" fmla="*/ 0 w 3505200"/>
                  <a:gd name="connsiteY3" fmla="*/ 2200053 h 2200053"/>
                  <a:gd name="connsiteX4" fmla="*/ 304800 w 3505200"/>
                  <a:gd name="connsiteY4" fmla="*/ 50800 h 2200053"/>
                  <a:gd name="connsiteX0" fmla="*/ 304800 w 3505200"/>
                  <a:gd name="connsiteY0" fmla="*/ 50800 h 2200053"/>
                  <a:gd name="connsiteX1" fmla="*/ 3505200 w 3505200"/>
                  <a:gd name="connsiteY1" fmla="*/ 0 h 2200053"/>
                  <a:gd name="connsiteX2" fmla="*/ 3505200 w 3505200"/>
                  <a:gd name="connsiteY2" fmla="*/ 2200053 h 2200053"/>
                  <a:gd name="connsiteX3" fmla="*/ 0 w 3505200"/>
                  <a:gd name="connsiteY3" fmla="*/ 2200053 h 2200053"/>
                  <a:gd name="connsiteX4" fmla="*/ 304800 w 3505200"/>
                  <a:gd name="connsiteY4" fmla="*/ 50800 h 2200053"/>
                  <a:gd name="connsiteX0" fmla="*/ 334681 w 3535081"/>
                  <a:gd name="connsiteY0" fmla="*/ 50800 h 2200053"/>
                  <a:gd name="connsiteX1" fmla="*/ 3535081 w 3535081"/>
                  <a:gd name="connsiteY1" fmla="*/ 0 h 2200053"/>
                  <a:gd name="connsiteX2" fmla="*/ 3535081 w 3535081"/>
                  <a:gd name="connsiteY2" fmla="*/ 2200053 h 2200053"/>
                  <a:gd name="connsiteX3" fmla="*/ 29881 w 3535081"/>
                  <a:gd name="connsiteY3" fmla="*/ 2200053 h 2200053"/>
                  <a:gd name="connsiteX4" fmla="*/ 334681 w 3535081"/>
                  <a:gd name="connsiteY4" fmla="*/ 50800 h 2200053"/>
                  <a:gd name="connsiteX0" fmla="*/ 334681 w 3535081"/>
                  <a:gd name="connsiteY0" fmla="*/ 25400 h 2174653"/>
                  <a:gd name="connsiteX1" fmla="*/ 3293781 w 3535081"/>
                  <a:gd name="connsiteY1" fmla="*/ 0 h 2174653"/>
                  <a:gd name="connsiteX2" fmla="*/ 3535081 w 3535081"/>
                  <a:gd name="connsiteY2" fmla="*/ 2174653 h 2174653"/>
                  <a:gd name="connsiteX3" fmla="*/ 29881 w 3535081"/>
                  <a:gd name="connsiteY3" fmla="*/ 2174653 h 2174653"/>
                  <a:gd name="connsiteX4" fmla="*/ 334681 w 3535081"/>
                  <a:gd name="connsiteY4" fmla="*/ 25400 h 2174653"/>
                  <a:gd name="connsiteX0" fmla="*/ 334681 w 3543137"/>
                  <a:gd name="connsiteY0" fmla="*/ 25400 h 2174653"/>
                  <a:gd name="connsiteX1" fmla="*/ 3293781 w 3543137"/>
                  <a:gd name="connsiteY1" fmla="*/ 0 h 2174653"/>
                  <a:gd name="connsiteX2" fmla="*/ 3535081 w 3543137"/>
                  <a:gd name="connsiteY2" fmla="*/ 2174653 h 2174653"/>
                  <a:gd name="connsiteX3" fmla="*/ 29881 w 3543137"/>
                  <a:gd name="connsiteY3" fmla="*/ 2174653 h 2174653"/>
                  <a:gd name="connsiteX4" fmla="*/ 334681 w 3543137"/>
                  <a:gd name="connsiteY4" fmla="*/ 25400 h 2174653"/>
                  <a:gd name="connsiteX0" fmla="*/ 334681 w 3587762"/>
                  <a:gd name="connsiteY0" fmla="*/ 25400 h 2174653"/>
                  <a:gd name="connsiteX1" fmla="*/ 3293781 w 3587762"/>
                  <a:gd name="connsiteY1" fmla="*/ 0 h 2174653"/>
                  <a:gd name="connsiteX2" fmla="*/ 3535081 w 3587762"/>
                  <a:gd name="connsiteY2" fmla="*/ 2174653 h 2174653"/>
                  <a:gd name="connsiteX3" fmla="*/ 29881 w 3587762"/>
                  <a:gd name="connsiteY3" fmla="*/ 2174653 h 2174653"/>
                  <a:gd name="connsiteX4" fmla="*/ 334681 w 3587762"/>
                  <a:gd name="connsiteY4" fmla="*/ 25400 h 2174653"/>
                  <a:gd name="connsiteX0" fmla="*/ 334681 w 3587762"/>
                  <a:gd name="connsiteY0" fmla="*/ 25400 h 2812475"/>
                  <a:gd name="connsiteX1" fmla="*/ 3293781 w 3587762"/>
                  <a:gd name="connsiteY1" fmla="*/ 0 h 2812475"/>
                  <a:gd name="connsiteX2" fmla="*/ 3535081 w 3587762"/>
                  <a:gd name="connsiteY2" fmla="*/ 2174653 h 2812475"/>
                  <a:gd name="connsiteX3" fmla="*/ 29881 w 3587762"/>
                  <a:gd name="connsiteY3" fmla="*/ 2174653 h 2812475"/>
                  <a:gd name="connsiteX4" fmla="*/ 334681 w 3587762"/>
                  <a:gd name="connsiteY4" fmla="*/ 25400 h 2812475"/>
                  <a:gd name="connsiteX0" fmla="*/ 334681 w 3587762"/>
                  <a:gd name="connsiteY0" fmla="*/ 25400 h 2905867"/>
                  <a:gd name="connsiteX1" fmla="*/ 3293781 w 3587762"/>
                  <a:gd name="connsiteY1" fmla="*/ 0 h 2905867"/>
                  <a:gd name="connsiteX2" fmla="*/ 3535081 w 3587762"/>
                  <a:gd name="connsiteY2" fmla="*/ 2174653 h 2905867"/>
                  <a:gd name="connsiteX3" fmla="*/ 29881 w 3587762"/>
                  <a:gd name="connsiteY3" fmla="*/ 2174653 h 2905867"/>
                  <a:gd name="connsiteX4" fmla="*/ 334681 w 3587762"/>
                  <a:gd name="connsiteY4" fmla="*/ 25400 h 290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7762" h="2905867">
                    <a:moveTo>
                      <a:pt x="334681" y="25400"/>
                    </a:moveTo>
                    <a:lnTo>
                      <a:pt x="3293781" y="0"/>
                    </a:lnTo>
                    <a:cubicBezTo>
                      <a:pt x="3717114" y="1347184"/>
                      <a:pt x="3568948" y="1602169"/>
                      <a:pt x="3535081" y="2174653"/>
                    </a:cubicBezTo>
                    <a:cubicBezTo>
                      <a:pt x="2150781" y="3609753"/>
                      <a:pt x="423581" y="2555653"/>
                      <a:pt x="29881" y="2174653"/>
                    </a:cubicBezTo>
                    <a:cubicBezTo>
                      <a:pt x="17181" y="1991635"/>
                      <a:pt x="-122519" y="1364118"/>
                      <a:pt x="334681" y="2540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16">
                <a:extLst>
                  <a:ext uri="{FF2B5EF4-FFF2-40B4-BE49-F238E27FC236}">
                    <a16:creationId xmlns:a16="http://schemas.microsoft.com/office/drawing/2014/main" id="{94D1FA54-0C87-44D2-80C1-90CE35375060}"/>
                  </a:ext>
                </a:extLst>
              </p:cNvPr>
              <p:cNvSpPr/>
              <p:nvPr/>
            </p:nvSpPr>
            <p:spPr>
              <a:xfrm rot="845431" flipH="1">
                <a:off x="5980624" y="2778540"/>
                <a:ext cx="1516387" cy="1757231"/>
              </a:xfrm>
              <a:custGeom>
                <a:avLst/>
                <a:gdLst>
                  <a:gd name="connsiteX0" fmla="*/ 0 w 204359"/>
                  <a:gd name="connsiteY0" fmla="*/ 0 h 952142"/>
                  <a:gd name="connsiteX1" fmla="*/ 204359 w 204359"/>
                  <a:gd name="connsiteY1" fmla="*/ 0 h 952142"/>
                  <a:gd name="connsiteX2" fmla="*/ 204359 w 204359"/>
                  <a:gd name="connsiteY2" fmla="*/ 952142 h 952142"/>
                  <a:gd name="connsiteX3" fmla="*/ 0 w 204359"/>
                  <a:gd name="connsiteY3" fmla="*/ 952142 h 952142"/>
                  <a:gd name="connsiteX4" fmla="*/ 0 w 204359"/>
                  <a:gd name="connsiteY4" fmla="*/ 0 h 952142"/>
                  <a:gd name="connsiteX0" fmla="*/ 0 w 1105507"/>
                  <a:gd name="connsiteY0" fmla="*/ 0 h 1614751"/>
                  <a:gd name="connsiteX1" fmla="*/ 204359 w 1105507"/>
                  <a:gd name="connsiteY1" fmla="*/ 0 h 1614751"/>
                  <a:gd name="connsiteX2" fmla="*/ 1105507 w 1105507"/>
                  <a:gd name="connsiteY2" fmla="*/ 1614751 h 1614751"/>
                  <a:gd name="connsiteX3" fmla="*/ 0 w 1105507"/>
                  <a:gd name="connsiteY3" fmla="*/ 952142 h 1614751"/>
                  <a:gd name="connsiteX4" fmla="*/ 0 w 1105507"/>
                  <a:gd name="connsiteY4" fmla="*/ 0 h 1614751"/>
                  <a:gd name="connsiteX0" fmla="*/ 0 w 1105507"/>
                  <a:gd name="connsiteY0" fmla="*/ 0 h 1654508"/>
                  <a:gd name="connsiteX1" fmla="*/ 204359 w 1105507"/>
                  <a:gd name="connsiteY1" fmla="*/ 39757 h 1654508"/>
                  <a:gd name="connsiteX2" fmla="*/ 1105507 w 1105507"/>
                  <a:gd name="connsiteY2" fmla="*/ 1654508 h 1654508"/>
                  <a:gd name="connsiteX3" fmla="*/ 0 w 1105507"/>
                  <a:gd name="connsiteY3" fmla="*/ 991899 h 1654508"/>
                  <a:gd name="connsiteX4" fmla="*/ 0 w 1105507"/>
                  <a:gd name="connsiteY4" fmla="*/ 0 h 1654508"/>
                  <a:gd name="connsiteX0" fmla="*/ 0 w 1105507"/>
                  <a:gd name="connsiteY0" fmla="*/ 0 h 1654508"/>
                  <a:gd name="connsiteX1" fmla="*/ 204359 w 1105507"/>
                  <a:gd name="connsiteY1" fmla="*/ 39757 h 1654508"/>
                  <a:gd name="connsiteX2" fmla="*/ 1105507 w 1105507"/>
                  <a:gd name="connsiteY2" fmla="*/ 1654508 h 1654508"/>
                  <a:gd name="connsiteX3" fmla="*/ 0 w 1105507"/>
                  <a:gd name="connsiteY3" fmla="*/ 0 h 1654508"/>
                  <a:gd name="connsiteX0" fmla="*/ 0 w 1181464"/>
                  <a:gd name="connsiteY0" fmla="*/ 0 h 1654508"/>
                  <a:gd name="connsiteX1" fmla="*/ 204359 w 1181464"/>
                  <a:gd name="connsiteY1" fmla="*/ 39757 h 1654508"/>
                  <a:gd name="connsiteX2" fmla="*/ 1105507 w 1181464"/>
                  <a:gd name="connsiteY2" fmla="*/ 1654508 h 1654508"/>
                  <a:gd name="connsiteX3" fmla="*/ 0 w 1181464"/>
                  <a:gd name="connsiteY3" fmla="*/ 0 h 1654508"/>
                  <a:gd name="connsiteX0" fmla="*/ 0 w 1181464"/>
                  <a:gd name="connsiteY0" fmla="*/ 0 h 1807272"/>
                  <a:gd name="connsiteX1" fmla="*/ 204359 w 1181464"/>
                  <a:gd name="connsiteY1" fmla="*/ 39757 h 1807272"/>
                  <a:gd name="connsiteX2" fmla="*/ 1105507 w 1181464"/>
                  <a:gd name="connsiteY2" fmla="*/ 1654508 h 1807272"/>
                  <a:gd name="connsiteX3" fmla="*/ 0 w 1181464"/>
                  <a:gd name="connsiteY3" fmla="*/ 0 h 1807272"/>
                  <a:gd name="connsiteX0" fmla="*/ 291983 w 1473447"/>
                  <a:gd name="connsiteY0" fmla="*/ 0 h 1818666"/>
                  <a:gd name="connsiteX1" fmla="*/ 496342 w 1473447"/>
                  <a:gd name="connsiteY1" fmla="*/ 39757 h 1818666"/>
                  <a:gd name="connsiteX2" fmla="*/ 1397490 w 1473447"/>
                  <a:gd name="connsiteY2" fmla="*/ 1654508 h 1818666"/>
                  <a:gd name="connsiteX3" fmla="*/ 291983 w 1473447"/>
                  <a:gd name="connsiteY3" fmla="*/ 0 h 1818666"/>
                  <a:gd name="connsiteX0" fmla="*/ 308349 w 1423552"/>
                  <a:gd name="connsiteY0" fmla="*/ 0 h 1794180"/>
                  <a:gd name="connsiteX1" fmla="*/ 446447 w 1423552"/>
                  <a:gd name="connsiteY1" fmla="*/ 13252 h 1794180"/>
                  <a:gd name="connsiteX2" fmla="*/ 1347595 w 1423552"/>
                  <a:gd name="connsiteY2" fmla="*/ 1628003 h 1794180"/>
                  <a:gd name="connsiteX3" fmla="*/ 308349 w 1423552"/>
                  <a:gd name="connsiteY3" fmla="*/ 0 h 1794180"/>
                  <a:gd name="connsiteX0" fmla="*/ 349577 w 1464780"/>
                  <a:gd name="connsiteY0" fmla="*/ 0 h 1788614"/>
                  <a:gd name="connsiteX1" fmla="*/ 487675 w 1464780"/>
                  <a:gd name="connsiteY1" fmla="*/ 13252 h 1788614"/>
                  <a:gd name="connsiteX2" fmla="*/ 1388823 w 1464780"/>
                  <a:gd name="connsiteY2" fmla="*/ 1628003 h 1788614"/>
                  <a:gd name="connsiteX3" fmla="*/ 349577 w 1464780"/>
                  <a:gd name="connsiteY3" fmla="*/ 0 h 1788614"/>
                  <a:gd name="connsiteX0" fmla="*/ 349577 w 1464780"/>
                  <a:gd name="connsiteY0" fmla="*/ 0 h 1757341"/>
                  <a:gd name="connsiteX1" fmla="*/ 487675 w 1464780"/>
                  <a:gd name="connsiteY1" fmla="*/ 13252 h 1757341"/>
                  <a:gd name="connsiteX2" fmla="*/ 1388823 w 1464780"/>
                  <a:gd name="connsiteY2" fmla="*/ 1628003 h 1757341"/>
                  <a:gd name="connsiteX3" fmla="*/ 349577 w 1464780"/>
                  <a:gd name="connsiteY3" fmla="*/ 0 h 1757341"/>
                  <a:gd name="connsiteX0" fmla="*/ 349577 w 1438970"/>
                  <a:gd name="connsiteY0" fmla="*/ 0 h 1757341"/>
                  <a:gd name="connsiteX1" fmla="*/ 487675 w 1438970"/>
                  <a:gd name="connsiteY1" fmla="*/ 13252 h 1757341"/>
                  <a:gd name="connsiteX2" fmla="*/ 1388823 w 1438970"/>
                  <a:gd name="connsiteY2" fmla="*/ 1628003 h 1757341"/>
                  <a:gd name="connsiteX3" fmla="*/ 349577 w 1438970"/>
                  <a:gd name="connsiteY3" fmla="*/ 0 h 1757341"/>
                  <a:gd name="connsiteX0" fmla="*/ 349577 w 1485570"/>
                  <a:gd name="connsiteY0" fmla="*/ 0 h 1757341"/>
                  <a:gd name="connsiteX1" fmla="*/ 487675 w 1485570"/>
                  <a:gd name="connsiteY1" fmla="*/ 13252 h 1757341"/>
                  <a:gd name="connsiteX2" fmla="*/ 1388823 w 1485570"/>
                  <a:gd name="connsiteY2" fmla="*/ 1628003 h 1757341"/>
                  <a:gd name="connsiteX3" fmla="*/ 349577 w 1485570"/>
                  <a:gd name="connsiteY3" fmla="*/ 0 h 1757341"/>
                  <a:gd name="connsiteX0" fmla="*/ 349577 w 1493475"/>
                  <a:gd name="connsiteY0" fmla="*/ 0 h 1757341"/>
                  <a:gd name="connsiteX1" fmla="*/ 487675 w 1493475"/>
                  <a:gd name="connsiteY1" fmla="*/ 13252 h 1757341"/>
                  <a:gd name="connsiteX2" fmla="*/ 1388823 w 1493475"/>
                  <a:gd name="connsiteY2" fmla="*/ 1628003 h 1757341"/>
                  <a:gd name="connsiteX3" fmla="*/ 349577 w 1493475"/>
                  <a:gd name="connsiteY3" fmla="*/ 0 h 1757341"/>
                  <a:gd name="connsiteX0" fmla="*/ 349577 w 1493475"/>
                  <a:gd name="connsiteY0" fmla="*/ 0 h 1757341"/>
                  <a:gd name="connsiteX1" fmla="*/ 487675 w 1493475"/>
                  <a:gd name="connsiteY1" fmla="*/ 13252 h 1757341"/>
                  <a:gd name="connsiteX2" fmla="*/ 1388823 w 1493475"/>
                  <a:gd name="connsiteY2" fmla="*/ 1628003 h 1757341"/>
                  <a:gd name="connsiteX3" fmla="*/ 349577 w 1493475"/>
                  <a:gd name="connsiteY3" fmla="*/ 0 h 1757341"/>
                  <a:gd name="connsiteX0" fmla="*/ 356491 w 1475201"/>
                  <a:gd name="connsiteY0" fmla="*/ 0 h 1769764"/>
                  <a:gd name="connsiteX1" fmla="*/ 494589 w 1475201"/>
                  <a:gd name="connsiteY1" fmla="*/ 13252 h 1769764"/>
                  <a:gd name="connsiteX2" fmla="*/ 1369233 w 1475201"/>
                  <a:gd name="connsiteY2" fmla="*/ 1641255 h 1769764"/>
                  <a:gd name="connsiteX3" fmla="*/ 356491 w 1475201"/>
                  <a:gd name="connsiteY3" fmla="*/ 0 h 1769764"/>
                  <a:gd name="connsiteX0" fmla="*/ 347623 w 1466333"/>
                  <a:gd name="connsiteY0" fmla="*/ 0 h 1769764"/>
                  <a:gd name="connsiteX1" fmla="*/ 485721 w 1466333"/>
                  <a:gd name="connsiteY1" fmla="*/ 13252 h 1769764"/>
                  <a:gd name="connsiteX2" fmla="*/ 1360365 w 1466333"/>
                  <a:gd name="connsiteY2" fmla="*/ 1641255 h 1769764"/>
                  <a:gd name="connsiteX3" fmla="*/ 347623 w 1466333"/>
                  <a:gd name="connsiteY3" fmla="*/ 0 h 1769764"/>
                  <a:gd name="connsiteX0" fmla="*/ 272681 w 1391391"/>
                  <a:gd name="connsiteY0" fmla="*/ 0 h 1790072"/>
                  <a:gd name="connsiteX1" fmla="*/ 410779 w 1391391"/>
                  <a:gd name="connsiteY1" fmla="*/ 13252 h 1790072"/>
                  <a:gd name="connsiteX2" fmla="*/ 1285423 w 1391391"/>
                  <a:gd name="connsiteY2" fmla="*/ 1641255 h 1790072"/>
                  <a:gd name="connsiteX3" fmla="*/ 272681 w 1391391"/>
                  <a:gd name="connsiteY3" fmla="*/ 0 h 1790072"/>
                  <a:gd name="connsiteX0" fmla="*/ 257506 w 1376216"/>
                  <a:gd name="connsiteY0" fmla="*/ 0 h 1808341"/>
                  <a:gd name="connsiteX1" fmla="*/ 395604 w 1376216"/>
                  <a:gd name="connsiteY1" fmla="*/ 13252 h 1808341"/>
                  <a:gd name="connsiteX2" fmla="*/ 1270248 w 1376216"/>
                  <a:gd name="connsiteY2" fmla="*/ 1641255 h 1808341"/>
                  <a:gd name="connsiteX3" fmla="*/ 257506 w 1376216"/>
                  <a:gd name="connsiteY3" fmla="*/ 0 h 1808341"/>
                  <a:gd name="connsiteX0" fmla="*/ 257506 w 1392752"/>
                  <a:gd name="connsiteY0" fmla="*/ 0 h 1808341"/>
                  <a:gd name="connsiteX1" fmla="*/ 395604 w 1392752"/>
                  <a:gd name="connsiteY1" fmla="*/ 13252 h 1808341"/>
                  <a:gd name="connsiteX2" fmla="*/ 1270248 w 1392752"/>
                  <a:gd name="connsiteY2" fmla="*/ 1641255 h 1808341"/>
                  <a:gd name="connsiteX3" fmla="*/ 257506 w 1392752"/>
                  <a:gd name="connsiteY3" fmla="*/ 0 h 1808341"/>
                  <a:gd name="connsiteX0" fmla="*/ 381892 w 1517138"/>
                  <a:gd name="connsiteY0" fmla="*/ 0 h 1827444"/>
                  <a:gd name="connsiteX1" fmla="*/ 519990 w 1517138"/>
                  <a:gd name="connsiteY1" fmla="*/ 13252 h 1827444"/>
                  <a:gd name="connsiteX2" fmla="*/ 1394634 w 1517138"/>
                  <a:gd name="connsiteY2" fmla="*/ 1641255 h 1827444"/>
                  <a:gd name="connsiteX3" fmla="*/ 381892 w 1517138"/>
                  <a:gd name="connsiteY3" fmla="*/ 0 h 1827444"/>
                  <a:gd name="connsiteX0" fmla="*/ 321349 w 1456595"/>
                  <a:gd name="connsiteY0" fmla="*/ 0 h 1710940"/>
                  <a:gd name="connsiteX1" fmla="*/ 459447 w 1456595"/>
                  <a:gd name="connsiteY1" fmla="*/ 13252 h 1710940"/>
                  <a:gd name="connsiteX2" fmla="*/ 1334091 w 1456595"/>
                  <a:gd name="connsiteY2" fmla="*/ 1641255 h 1710940"/>
                  <a:gd name="connsiteX3" fmla="*/ 321349 w 1456595"/>
                  <a:gd name="connsiteY3" fmla="*/ 0 h 1710940"/>
                  <a:gd name="connsiteX0" fmla="*/ 381141 w 1516387"/>
                  <a:gd name="connsiteY0" fmla="*/ 0 h 1757231"/>
                  <a:gd name="connsiteX1" fmla="*/ 519239 w 1516387"/>
                  <a:gd name="connsiteY1" fmla="*/ 13252 h 1757231"/>
                  <a:gd name="connsiteX2" fmla="*/ 1393883 w 1516387"/>
                  <a:gd name="connsiteY2" fmla="*/ 1641255 h 1757231"/>
                  <a:gd name="connsiteX3" fmla="*/ 381141 w 1516387"/>
                  <a:gd name="connsiteY3" fmla="*/ 0 h 1757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6387" h="1757231">
                    <a:moveTo>
                      <a:pt x="381141" y="0"/>
                    </a:moveTo>
                    <a:lnTo>
                      <a:pt x="519239" y="13252"/>
                    </a:lnTo>
                    <a:cubicBezTo>
                      <a:pt x="170266" y="988823"/>
                      <a:pt x="1994979" y="841605"/>
                      <a:pt x="1393883" y="1641255"/>
                    </a:cubicBezTo>
                    <a:cubicBezTo>
                      <a:pt x="979992" y="2000839"/>
                      <a:pt x="-758123" y="1543428"/>
                      <a:pt x="38114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16">
                <a:extLst>
                  <a:ext uri="{FF2B5EF4-FFF2-40B4-BE49-F238E27FC236}">
                    <a16:creationId xmlns:a16="http://schemas.microsoft.com/office/drawing/2014/main" id="{490008F2-8427-4B66-A67A-C08C7CE03CD4}"/>
                  </a:ext>
                </a:extLst>
              </p:cNvPr>
              <p:cNvSpPr/>
              <p:nvPr/>
            </p:nvSpPr>
            <p:spPr>
              <a:xfrm>
                <a:off x="3612752" y="2625947"/>
                <a:ext cx="1516387" cy="1757231"/>
              </a:xfrm>
              <a:custGeom>
                <a:avLst/>
                <a:gdLst>
                  <a:gd name="connsiteX0" fmla="*/ 0 w 204359"/>
                  <a:gd name="connsiteY0" fmla="*/ 0 h 952142"/>
                  <a:gd name="connsiteX1" fmla="*/ 204359 w 204359"/>
                  <a:gd name="connsiteY1" fmla="*/ 0 h 952142"/>
                  <a:gd name="connsiteX2" fmla="*/ 204359 w 204359"/>
                  <a:gd name="connsiteY2" fmla="*/ 952142 h 952142"/>
                  <a:gd name="connsiteX3" fmla="*/ 0 w 204359"/>
                  <a:gd name="connsiteY3" fmla="*/ 952142 h 952142"/>
                  <a:gd name="connsiteX4" fmla="*/ 0 w 204359"/>
                  <a:gd name="connsiteY4" fmla="*/ 0 h 952142"/>
                  <a:gd name="connsiteX0" fmla="*/ 0 w 1105507"/>
                  <a:gd name="connsiteY0" fmla="*/ 0 h 1614751"/>
                  <a:gd name="connsiteX1" fmla="*/ 204359 w 1105507"/>
                  <a:gd name="connsiteY1" fmla="*/ 0 h 1614751"/>
                  <a:gd name="connsiteX2" fmla="*/ 1105507 w 1105507"/>
                  <a:gd name="connsiteY2" fmla="*/ 1614751 h 1614751"/>
                  <a:gd name="connsiteX3" fmla="*/ 0 w 1105507"/>
                  <a:gd name="connsiteY3" fmla="*/ 952142 h 1614751"/>
                  <a:gd name="connsiteX4" fmla="*/ 0 w 1105507"/>
                  <a:gd name="connsiteY4" fmla="*/ 0 h 1614751"/>
                  <a:gd name="connsiteX0" fmla="*/ 0 w 1105507"/>
                  <a:gd name="connsiteY0" fmla="*/ 0 h 1654508"/>
                  <a:gd name="connsiteX1" fmla="*/ 204359 w 1105507"/>
                  <a:gd name="connsiteY1" fmla="*/ 39757 h 1654508"/>
                  <a:gd name="connsiteX2" fmla="*/ 1105507 w 1105507"/>
                  <a:gd name="connsiteY2" fmla="*/ 1654508 h 1654508"/>
                  <a:gd name="connsiteX3" fmla="*/ 0 w 1105507"/>
                  <a:gd name="connsiteY3" fmla="*/ 991899 h 1654508"/>
                  <a:gd name="connsiteX4" fmla="*/ 0 w 1105507"/>
                  <a:gd name="connsiteY4" fmla="*/ 0 h 1654508"/>
                  <a:gd name="connsiteX0" fmla="*/ 0 w 1105507"/>
                  <a:gd name="connsiteY0" fmla="*/ 0 h 1654508"/>
                  <a:gd name="connsiteX1" fmla="*/ 204359 w 1105507"/>
                  <a:gd name="connsiteY1" fmla="*/ 39757 h 1654508"/>
                  <a:gd name="connsiteX2" fmla="*/ 1105507 w 1105507"/>
                  <a:gd name="connsiteY2" fmla="*/ 1654508 h 1654508"/>
                  <a:gd name="connsiteX3" fmla="*/ 0 w 1105507"/>
                  <a:gd name="connsiteY3" fmla="*/ 0 h 1654508"/>
                  <a:gd name="connsiteX0" fmla="*/ 0 w 1181464"/>
                  <a:gd name="connsiteY0" fmla="*/ 0 h 1654508"/>
                  <a:gd name="connsiteX1" fmla="*/ 204359 w 1181464"/>
                  <a:gd name="connsiteY1" fmla="*/ 39757 h 1654508"/>
                  <a:gd name="connsiteX2" fmla="*/ 1105507 w 1181464"/>
                  <a:gd name="connsiteY2" fmla="*/ 1654508 h 1654508"/>
                  <a:gd name="connsiteX3" fmla="*/ 0 w 1181464"/>
                  <a:gd name="connsiteY3" fmla="*/ 0 h 1654508"/>
                  <a:gd name="connsiteX0" fmla="*/ 0 w 1181464"/>
                  <a:gd name="connsiteY0" fmla="*/ 0 h 1807272"/>
                  <a:gd name="connsiteX1" fmla="*/ 204359 w 1181464"/>
                  <a:gd name="connsiteY1" fmla="*/ 39757 h 1807272"/>
                  <a:gd name="connsiteX2" fmla="*/ 1105507 w 1181464"/>
                  <a:gd name="connsiteY2" fmla="*/ 1654508 h 1807272"/>
                  <a:gd name="connsiteX3" fmla="*/ 0 w 1181464"/>
                  <a:gd name="connsiteY3" fmla="*/ 0 h 1807272"/>
                  <a:gd name="connsiteX0" fmla="*/ 291983 w 1473447"/>
                  <a:gd name="connsiteY0" fmla="*/ 0 h 1818666"/>
                  <a:gd name="connsiteX1" fmla="*/ 496342 w 1473447"/>
                  <a:gd name="connsiteY1" fmla="*/ 39757 h 1818666"/>
                  <a:gd name="connsiteX2" fmla="*/ 1397490 w 1473447"/>
                  <a:gd name="connsiteY2" fmla="*/ 1654508 h 1818666"/>
                  <a:gd name="connsiteX3" fmla="*/ 291983 w 1473447"/>
                  <a:gd name="connsiteY3" fmla="*/ 0 h 1818666"/>
                  <a:gd name="connsiteX0" fmla="*/ 308349 w 1423552"/>
                  <a:gd name="connsiteY0" fmla="*/ 0 h 1794180"/>
                  <a:gd name="connsiteX1" fmla="*/ 446447 w 1423552"/>
                  <a:gd name="connsiteY1" fmla="*/ 13252 h 1794180"/>
                  <a:gd name="connsiteX2" fmla="*/ 1347595 w 1423552"/>
                  <a:gd name="connsiteY2" fmla="*/ 1628003 h 1794180"/>
                  <a:gd name="connsiteX3" fmla="*/ 308349 w 1423552"/>
                  <a:gd name="connsiteY3" fmla="*/ 0 h 1794180"/>
                  <a:gd name="connsiteX0" fmla="*/ 349577 w 1464780"/>
                  <a:gd name="connsiteY0" fmla="*/ 0 h 1788614"/>
                  <a:gd name="connsiteX1" fmla="*/ 487675 w 1464780"/>
                  <a:gd name="connsiteY1" fmla="*/ 13252 h 1788614"/>
                  <a:gd name="connsiteX2" fmla="*/ 1388823 w 1464780"/>
                  <a:gd name="connsiteY2" fmla="*/ 1628003 h 1788614"/>
                  <a:gd name="connsiteX3" fmla="*/ 349577 w 1464780"/>
                  <a:gd name="connsiteY3" fmla="*/ 0 h 1788614"/>
                  <a:gd name="connsiteX0" fmla="*/ 349577 w 1464780"/>
                  <a:gd name="connsiteY0" fmla="*/ 0 h 1757341"/>
                  <a:gd name="connsiteX1" fmla="*/ 487675 w 1464780"/>
                  <a:gd name="connsiteY1" fmla="*/ 13252 h 1757341"/>
                  <a:gd name="connsiteX2" fmla="*/ 1388823 w 1464780"/>
                  <a:gd name="connsiteY2" fmla="*/ 1628003 h 1757341"/>
                  <a:gd name="connsiteX3" fmla="*/ 349577 w 1464780"/>
                  <a:gd name="connsiteY3" fmla="*/ 0 h 1757341"/>
                  <a:gd name="connsiteX0" fmla="*/ 349577 w 1438970"/>
                  <a:gd name="connsiteY0" fmla="*/ 0 h 1757341"/>
                  <a:gd name="connsiteX1" fmla="*/ 487675 w 1438970"/>
                  <a:gd name="connsiteY1" fmla="*/ 13252 h 1757341"/>
                  <a:gd name="connsiteX2" fmla="*/ 1388823 w 1438970"/>
                  <a:gd name="connsiteY2" fmla="*/ 1628003 h 1757341"/>
                  <a:gd name="connsiteX3" fmla="*/ 349577 w 1438970"/>
                  <a:gd name="connsiteY3" fmla="*/ 0 h 1757341"/>
                  <a:gd name="connsiteX0" fmla="*/ 349577 w 1485570"/>
                  <a:gd name="connsiteY0" fmla="*/ 0 h 1757341"/>
                  <a:gd name="connsiteX1" fmla="*/ 487675 w 1485570"/>
                  <a:gd name="connsiteY1" fmla="*/ 13252 h 1757341"/>
                  <a:gd name="connsiteX2" fmla="*/ 1388823 w 1485570"/>
                  <a:gd name="connsiteY2" fmla="*/ 1628003 h 1757341"/>
                  <a:gd name="connsiteX3" fmla="*/ 349577 w 1485570"/>
                  <a:gd name="connsiteY3" fmla="*/ 0 h 1757341"/>
                  <a:gd name="connsiteX0" fmla="*/ 349577 w 1493475"/>
                  <a:gd name="connsiteY0" fmla="*/ 0 h 1757341"/>
                  <a:gd name="connsiteX1" fmla="*/ 487675 w 1493475"/>
                  <a:gd name="connsiteY1" fmla="*/ 13252 h 1757341"/>
                  <a:gd name="connsiteX2" fmla="*/ 1388823 w 1493475"/>
                  <a:gd name="connsiteY2" fmla="*/ 1628003 h 1757341"/>
                  <a:gd name="connsiteX3" fmla="*/ 349577 w 1493475"/>
                  <a:gd name="connsiteY3" fmla="*/ 0 h 1757341"/>
                  <a:gd name="connsiteX0" fmla="*/ 349577 w 1493475"/>
                  <a:gd name="connsiteY0" fmla="*/ 0 h 1757341"/>
                  <a:gd name="connsiteX1" fmla="*/ 487675 w 1493475"/>
                  <a:gd name="connsiteY1" fmla="*/ 13252 h 1757341"/>
                  <a:gd name="connsiteX2" fmla="*/ 1388823 w 1493475"/>
                  <a:gd name="connsiteY2" fmla="*/ 1628003 h 1757341"/>
                  <a:gd name="connsiteX3" fmla="*/ 349577 w 1493475"/>
                  <a:gd name="connsiteY3" fmla="*/ 0 h 1757341"/>
                  <a:gd name="connsiteX0" fmla="*/ 356491 w 1475201"/>
                  <a:gd name="connsiteY0" fmla="*/ 0 h 1769764"/>
                  <a:gd name="connsiteX1" fmla="*/ 494589 w 1475201"/>
                  <a:gd name="connsiteY1" fmla="*/ 13252 h 1769764"/>
                  <a:gd name="connsiteX2" fmla="*/ 1369233 w 1475201"/>
                  <a:gd name="connsiteY2" fmla="*/ 1641255 h 1769764"/>
                  <a:gd name="connsiteX3" fmla="*/ 356491 w 1475201"/>
                  <a:gd name="connsiteY3" fmla="*/ 0 h 1769764"/>
                  <a:gd name="connsiteX0" fmla="*/ 347623 w 1466333"/>
                  <a:gd name="connsiteY0" fmla="*/ 0 h 1769764"/>
                  <a:gd name="connsiteX1" fmla="*/ 485721 w 1466333"/>
                  <a:gd name="connsiteY1" fmla="*/ 13252 h 1769764"/>
                  <a:gd name="connsiteX2" fmla="*/ 1360365 w 1466333"/>
                  <a:gd name="connsiteY2" fmla="*/ 1641255 h 1769764"/>
                  <a:gd name="connsiteX3" fmla="*/ 347623 w 1466333"/>
                  <a:gd name="connsiteY3" fmla="*/ 0 h 1769764"/>
                  <a:gd name="connsiteX0" fmla="*/ 272681 w 1391391"/>
                  <a:gd name="connsiteY0" fmla="*/ 0 h 1790072"/>
                  <a:gd name="connsiteX1" fmla="*/ 410779 w 1391391"/>
                  <a:gd name="connsiteY1" fmla="*/ 13252 h 1790072"/>
                  <a:gd name="connsiteX2" fmla="*/ 1285423 w 1391391"/>
                  <a:gd name="connsiteY2" fmla="*/ 1641255 h 1790072"/>
                  <a:gd name="connsiteX3" fmla="*/ 272681 w 1391391"/>
                  <a:gd name="connsiteY3" fmla="*/ 0 h 1790072"/>
                  <a:gd name="connsiteX0" fmla="*/ 257506 w 1376216"/>
                  <a:gd name="connsiteY0" fmla="*/ 0 h 1808341"/>
                  <a:gd name="connsiteX1" fmla="*/ 395604 w 1376216"/>
                  <a:gd name="connsiteY1" fmla="*/ 13252 h 1808341"/>
                  <a:gd name="connsiteX2" fmla="*/ 1270248 w 1376216"/>
                  <a:gd name="connsiteY2" fmla="*/ 1641255 h 1808341"/>
                  <a:gd name="connsiteX3" fmla="*/ 257506 w 1376216"/>
                  <a:gd name="connsiteY3" fmla="*/ 0 h 1808341"/>
                  <a:gd name="connsiteX0" fmla="*/ 257506 w 1392752"/>
                  <a:gd name="connsiteY0" fmla="*/ 0 h 1808341"/>
                  <a:gd name="connsiteX1" fmla="*/ 395604 w 1392752"/>
                  <a:gd name="connsiteY1" fmla="*/ 13252 h 1808341"/>
                  <a:gd name="connsiteX2" fmla="*/ 1270248 w 1392752"/>
                  <a:gd name="connsiteY2" fmla="*/ 1641255 h 1808341"/>
                  <a:gd name="connsiteX3" fmla="*/ 257506 w 1392752"/>
                  <a:gd name="connsiteY3" fmla="*/ 0 h 1808341"/>
                  <a:gd name="connsiteX0" fmla="*/ 381892 w 1517138"/>
                  <a:gd name="connsiteY0" fmla="*/ 0 h 1827444"/>
                  <a:gd name="connsiteX1" fmla="*/ 519990 w 1517138"/>
                  <a:gd name="connsiteY1" fmla="*/ 13252 h 1827444"/>
                  <a:gd name="connsiteX2" fmla="*/ 1394634 w 1517138"/>
                  <a:gd name="connsiteY2" fmla="*/ 1641255 h 1827444"/>
                  <a:gd name="connsiteX3" fmla="*/ 381892 w 1517138"/>
                  <a:gd name="connsiteY3" fmla="*/ 0 h 1827444"/>
                  <a:gd name="connsiteX0" fmla="*/ 321349 w 1456595"/>
                  <a:gd name="connsiteY0" fmla="*/ 0 h 1710940"/>
                  <a:gd name="connsiteX1" fmla="*/ 459447 w 1456595"/>
                  <a:gd name="connsiteY1" fmla="*/ 13252 h 1710940"/>
                  <a:gd name="connsiteX2" fmla="*/ 1334091 w 1456595"/>
                  <a:gd name="connsiteY2" fmla="*/ 1641255 h 1710940"/>
                  <a:gd name="connsiteX3" fmla="*/ 321349 w 1456595"/>
                  <a:gd name="connsiteY3" fmla="*/ 0 h 1710940"/>
                  <a:gd name="connsiteX0" fmla="*/ 381141 w 1516387"/>
                  <a:gd name="connsiteY0" fmla="*/ 0 h 1757231"/>
                  <a:gd name="connsiteX1" fmla="*/ 519239 w 1516387"/>
                  <a:gd name="connsiteY1" fmla="*/ 13252 h 1757231"/>
                  <a:gd name="connsiteX2" fmla="*/ 1393883 w 1516387"/>
                  <a:gd name="connsiteY2" fmla="*/ 1641255 h 1757231"/>
                  <a:gd name="connsiteX3" fmla="*/ 381141 w 1516387"/>
                  <a:gd name="connsiteY3" fmla="*/ 0 h 1757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6387" h="1757231">
                    <a:moveTo>
                      <a:pt x="381141" y="0"/>
                    </a:moveTo>
                    <a:lnTo>
                      <a:pt x="519239" y="13252"/>
                    </a:lnTo>
                    <a:cubicBezTo>
                      <a:pt x="170266" y="988823"/>
                      <a:pt x="1994979" y="841605"/>
                      <a:pt x="1393883" y="1641255"/>
                    </a:cubicBezTo>
                    <a:cubicBezTo>
                      <a:pt x="979992" y="2000839"/>
                      <a:pt x="-758123" y="1543428"/>
                      <a:pt x="38114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Oval 2">
                <a:extLst>
                  <a:ext uri="{FF2B5EF4-FFF2-40B4-BE49-F238E27FC236}">
                    <a16:creationId xmlns:a16="http://schemas.microsoft.com/office/drawing/2014/main" id="{2C2F7B44-62B0-477C-A380-3D1CD54FD071}"/>
                  </a:ext>
                </a:extLst>
              </p:cNvPr>
              <p:cNvSpPr/>
              <p:nvPr/>
            </p:nvSpPr>
            <p:spPr>
              <a:xfrm rot="905185">
                <a:off x="3579258" y="91909"/>
                <a:ext cx="4153328" cy="3254292"/>
              </a:xfrm>
              <a:custGeom>
                <a:avLst/>
                <a:gdLst>
                  <a:gd name="connsiteX0" fmla="*/ 0 w 4153327"/>
                  <a:gd name="connsiteY0" fmla="*/ 1626856 h 3253712"/>
                  <a:gd name="connsiteX1" fmla="*/ 2076664 w 4153327"/>
                  <a:gd name="connsiteY1" fmla="*/ 0 h 3253712"/>
                  <a:gd name="connsiteX2" fmla="*/ 4153328 w 4153327"/>
                  <a:gd name="connsiteY2" fmla="*/ 1626856 h 3253712"/>
                  <a:gd name="connsiteX3" fmla="*/ 2076664 w 4153327"/>
                  <a:gd name="connsiteY3" fmla="*/ 3253712 h 3253712"/>
                  <a:gd name="connsiteX4" fmla="*/ 0 w 4153327"/>
                  <a:gd name="connsiteY4" fmla="*/ 1626856 h 3253712"/>
                  <a:gd name="connsiteX0" fmla="*/ 0 w 4153328"/>
                  <a:gd name="connsiteY0" fmla="*/ 1626856 h 3254292"/>
                  <a:gd name="connsiteX1" fmla="*/ 2076664 w 4153328"/>
                  <a:gd name="connsiteY1" fmla="*/ 0 h 3254292"/>
                  <a:gd name="connsiteX2" fmla="*/ 4153328 w 4153328"/>
                  <a:gd name="connsiteY2" fmla="*/ 1626856 h 3254292"/>
                  <a:gd name="connsiteX3" fmla="*/ 2076664 w 4153328"/>
                  <a:gd name="connsiteY3" fmla="*/ 3253712 h 3254292"/>
                  <a:gd name="connsiteX4" fmla="*/ 0 w 4153328"/>
                  <a:gd name="connsiteY4" fmla="*/ 1626856 h 325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3328" h="3254292">
                    <a:moveTo>
                      <a:pt x="0" y="1626856"/>
                    </a:moveTo>
                    <a:cubicBezTo>
                      <a:pt x="0" y="728368"/>
                      <a:pt x="929754" y="0"/>
                      <a:pt x="2076664" y="0"/>
                    </a:cubicBezTo>
                    <a:cubicBezTo>
                      <a:pt x="3223574" y="0"/>
                      <a:pt x="4153328" y="728368"/>
                      <a:pt x="4153328" y="1626856"/>
                    </a:cubicBezTo>
                    <a:cubicBezTo>
                      <a:pt x="4153328" y="2525344"/>
                      <a:pt x="3641929" y="3278190"/>
                      <a:pt x="2076664" y="3253712"/>
                    </a:cubicBezTo>
                    <a:cubicBezTo>
                      <a:pt x="511399" y="3229234"/>
                      <a:pt x="0" y="2525344"/>
                      <a:pt x="0" y="1626856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A3BE92CE-7FBB-4596-B524-EB22AC544AED}"/>
                  </a:ext>
                </a:extLst>
              </p:cNvPr>
              <p:cNvSpPr/>
              <p:nvPr/>
            </p:nvSpPr>
            <p:spPr>
              <a:xfrm rot="19324530">
                <a:off x="6108285" y="1405589"/>
                <a:ext cx="782328" cy="927916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27A59F28-E732-400C-A140-BD5A9497CA2A}"/>
                  </a:ext>
                </a:extLst>
              </p:cNvPr>
              <p:cNvSpPr/>
              <p:nvPr/>
            </p:nvSpPr>
            <p:spPr>
              <a:xfrm rot="3813227">
                <a:off x="4451589" y="925689"/>
                <a:ext cx="749658" cy="927916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52">
                <a:extLst>
                  <a:ext uri="{FF2B5EF4-FFF2-40B4-BE49-F238E27FC236}">
                    <a16:creationId xmlns:a16="http://schemas.microsoft.com/office/drawing/2014/main" id="{0814E1DB-4DAC-485D-9744-A875DD678B72}"/>
                  </a:ext>
                </a:extLst>
              </p:cNvPr>
              <p:cNvSpPr/>
              <p:nvPr/>
            </p:nvSpPr>
            <p:spPr>
              <a:xfrm rot="830758">
                <a:off x="5418261" y="1615690"/>
                <a:ext cx="428536" cy="281991"/>
              </a:xfrm>
              <a:custGeom>
                <a:avLst/>
                <a:gdLst>
                  <a:gd name="connsiteX0" fmla="*/ 0 w 422662"/>
                  <a:gd name="connsiteY0" fmla="*/ 250659 h 501318"/>
                  <a:gd name="connsiteX1" fmla="*/ 211331 w 422662"/>
                  <a:gd name="connsiteY1" fmla="*/ 0 h 501318"/>
                  <a:gd name="connsiteX2" fmla="*/ 422662 w 422662"/>
                  <a:gd name="connsiteY2" fmla="*/ 250659 h 501318"/>
                  <a:gd name="connsiteX3" fmla="*/ 211331 w 422662"/>
                  <a:gd name="connsiteY3" fmla="*/ 501318 h 501318"/>
                  <a:gd name="connsiteX4" fmla="*/ 0 w 422662"/>
                  <a:gd name="connsiteY4" fmla="*/ 250659 h 501318"/>
                  <a:gd name="connsiteX0" fmla="*/ 0 w 428536"/>
                  <a:gd name="connsiteY0" fmla="*/ 31332 h 281991"/>
                  <a:gd name="connsiteX1" fmla="*/ 422662 w 428536"/>
                  <a:gd name="connsiteY1" fmla="*/ 31332 h 281991"/>
                  <a:gd name="connsiteX2" fmla="*/ 211331 w 428536"/>
                  <a:gd name="connsiteY2" fmla="*/ 281991 h 281991"/>
                  <a:gd name="connsiteX3" fmla="*/ 0 w 428536"/>
                  <a:gd name="connsiteY3" fmla="*/ 31332 h 281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8536" h="281991">
                    <a:moveTo>
                      <a:pt x="0" y="31332"/>
                    </a:moveTo>
                    <a:cubicBezTo>
                      <a:pt x="35222" y="-10444"/>
                      <a:pt x="387440" y="-10444"/>
                      <a:pt x="422662" y="31332"/>
                    </a:cubicBezTo>
                    <a:cubicBezTo>
                      <a:pt x="457884" y="73109"/>
                      <a:pt x="328046" y="281991"/>
                      <a:pt x="211331" y="281991"/>
                    </a:cubicBezTo>
                    <a:cubicBezTo>
                      <a:pt x="94616" y="281991"/>
                      <a:pt x="0" y="169767"/>
                      <a:pt x="0" y="31332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0A57A4F2-B062-4D43-961D-5BA6997313F6}"/>
                  </a:ext>
                </a:extLst>
              </p:cNvPr>
              <p:cNvSpPr/>
              <p:nvPr/>
            </p:nvSpPr>
            <p:spPr>
              <a:xfrm rot="1109543">
                <a:off x="5535398" y="1846282"/>
                <a:ext cx="55778" cy="13491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52">
                <a:extLst>
                  <a:ext uri="{FF2B5EF4-FFF2-40B4-BE49-F238E27FC236}">
                    <a16:creationId xmlns:a16="http://schemas.microsoft.com/office/drawing/2014/main" id="{93548A6B-097A-4E13-8550-690723AA967D}"/>
                  </a:ext>
                </a:extLst>
              </p:cNvPr>
              <p:cNvSpPr/>
              <p:nvPr/>
            </p:nvSpPr>
            <p:spPr>
              <a:xfrm rot="812363">
                <a:off x="5110311" y="1927082"/>
                <a:ext cx="755452" cy="549099"/>
              </a:xfrm>
              <a:custGeom>
                <a:avLst/>
                <a:gdLst>
                  <a:gd name="connsiteX0" fmla="*/ 0 w 422662"/>
                  <a:gd name="connsiteY0" fmla="*/ 250659 h 501318"/>
                  <a:gd name="connsiteX1" fmla="*/ 211331 w 422662"/>
                  <a:gd name="connsiteY1" fmla="*/ 0 h 501318"/>
                  <a:gd name="connsiteX2" fmla="*/ 422662 w 422662"/>
                  <a:gd name="connsiteY2" fmla="*/ 250659 h 501318"/>
                  <a:gd name="connsiteX3" fmla="*/ 211331 w 422662"/>
                  <a:gd name="connsiteY3" fmla="*/ 501318 h 501318"/>
                  <a:gd name="connsiteX4" fmla="*/ 0 w 422662"/>
                  <a:gd name="connsiteY4" fmla="*/ 250659 h 501318"/>
                  <a:gd name="connsiteX0" fmla="*/ 0 w 428536"/>
                  <a:gd name="connsiteY0" fmla="*/ 31332 h 281991"/>
                  <a:gd name="connsiteX1" fmla="*/ 422662 w 428536"/>
                  <a:gd name="connsiteY1" fmla="*/ 31332 h 281991"/>
                  <a:gd name="connsiteX2" fmla="*/ 211331 w 428536"/>
                  <a:gd name="connsiteY2" fmla="*/ 281991 h 281991"/>
                  <a:gd name="connsiteX3" fmla="*/ 0 w 428536"/>
                  <a:gd name="connsiteY3" fmla="*/ 31332 h 281991"/>
                  <a:gd name="connsiteX0" fmla="*/ 0 w 430672"/>
                  <a:gd name="connsiteY0" fmla="*/ 31332 h 282062"/>
                  <a:gd name="connsiteX1" fmla="*/ 422662 w 430672"/>
                  <a:gd name="connsiteY1" fmla="*/ 31332 h 282062"/>
                  <a:gd name="connsiteX2" fmla="*/ 211331 w 430672"/>
                  <a:gd name="connsiteY2" fmla="*/ 281991 h 282062"/>
                  <a:gd name="connsiteX3" fmla="*/ 0 w 430672"/>
                  <a:gd name="connsiteY3" fmla="*/ 31332 h 282062"/>
                  <a:gd name="connsiteX0" fmla="*/ 0 w 411820"/>
                  <a:gd name="connsiteY0" fmla="*/ 25379 h 289573"/>
                  <a:gd name="connsiteX1" fmla="*/ 407270 w 411820"/>
                  <a:gd name="connsiteY1" fmla="*/ 38897 h 289573"/>
                  <a:gd name="connsiteX2" fmla="*/ 195939 w 411820"/>
                  <a:gd name="connsiteY2" fmla="*/ 289556 h 289573"/>
                  <a:gd name="connsiteX3" fmla="*/ 0 w 411820"/>
                  <a:gd name="connsiteY3" fmla="*/ 25379 h 289573"/>
                  <a:gd name="connsiteX0" fmla="*/ 4594 w 409003"/>
                  <a:gd name="connsiteY0" fmla="*/ 29429 h 293608"/>
                  <a:gd name="connsiteX1" fmla="*/ 404309 w 409003"/>
                  <a:gd name="connsiteY1" fmla="*/ 34582 h 293608"/>
                  <a:gd name="connsiteX2" fmla="*/ 200533 w 409003"/>
                  <a:gd name="connsiteY2" fmla="*/ 293606 h 293608"/>
                  <a:gd name="connsiteX3" fmla="*/ 4594 w 409003"/>
                  <a:gd name="connsiteY3" fmla="*/ 29429 h 293608"/>
                  <a:gd name="connsiteX0" fmla="*/ 4594 w 409003"/>
                  <a:gd name="connsiteY0" fmla="*/ 21346 h 285525"/>
                  <a:gd name="connsiteX1" fmla="*/ 404309 w 409003"/>
                  <a:gd name="connsiteY1" fmla="*/ 26499 h 285525"/>
                  <a:gd name="connsiteX2" fmla="*/ 200533 w 409003"/>
                  <a:gd name="connsiteY2" fmla="*/ 285523 h 285525"/>
                  <a:gd name="connsiteX3" fmla="*/ 4594 w 409003"/>
                  <a:gd name="connsiteY3" fmla="*/ 21346 h 285525"/>
                  <a:gd name="connsiteX0" fmla="*/ 4926 w 393980"/>
                  <a:gd name="connsiteY0" fmla="*/ 20349 h 287967"/>
                  <a:gd name="connsiteX1" fmla="*/ 389343 w 393980"/>
                  <a:gd name="connsiteY1" fmla="*/ 28937 h 287967"/>
                  <a:gd name="connsiteX2" fmla="*/ 185567 w 393980"/>
                  <a:gd name="connsiteY2" fmla="*/ 287961 h 287967"/>
                  <a:gd name="connsiteX3" fmla="*/ 4926 w 393980"/>
                  <a:gd name="connsiteY3" fmla="*/ 20349 h 287967"/>
                  <a:gd name="connsiteX0" fmla="*/ 8779 w 397833"/>
                  <a:gd name="connsiteY0" fmla="*/ 13982 h 281600"/>
                  <a:gd name="connsiteX1" fmla="*/ 393196 w 397833"/>
                  <a:gd name="connsiteY1" fmla="*/ 22570 h 281600"/>
                  <a:gd name="connsiteX2" fmla="*/ 189420 w 397833"/>
                  <a:gd name="connsiteY2" fmla="*/ 281594 h 281600"/>
                  <a:gd name="connsiteX3" fmla="*/ 8779 w 397833"/>
                  <a:gd name="connsiteY3" fmla="*/ 13982 h 281600"/>
                  <a:gd name="connsiteX0" fmla="*/ 20202 w 416019"/>
                  <a:gd name="connsiteY0" fmla="*/ 13982 h 281954"/>
                  <a:gd name="connsiteX1" fmla="*/ 404619 w 416019"/>
                  <a:gd name="connsiteY1" fmla="*/ 22570 h 281954"/>
                  <a:gd name="connsiteX2" fmla="*/ 200843 w 416019"/>
                  <a:gd name="connsiteY2" fmla="*/ 281594 h 281954"/>
                  <a:gd name="connsiteX3" fmla="*/ 20202 w 416019"/>
                  <a:gd name="connsiteY3" fmla="*/ 13982 h 281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019" h="281954">
                    <a:moveTo>
                      <a:pt x="20202" y="13982"/>
                    </a:moveTo>
                    <a:cubicBezTo>
                      <a:pt x="68662" y="-14836"/>
                      <a:pt x="362788" y="7431"/>
                      <a:pt x="404619" y="22570"/>
                    </a:cubicBezTo>
                    <a:cubicBezTo>
                      <a:pt x="439841" y="64347"/>
                      <a:pt x="399248" y="270469"/>
                      <a:pt x="200843" y="281594"/>
                    </a:cubicBezTo>
                    <a:cubicBezTo>
                      <a:pt x="2438" y="292719"/>
                      <a:pt x="-28258" y="42800"/>
                      <a:pt x="20202" y="13982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87FB7480-29D8-4CD6-85F9-C80DF63B1ABD}"/>
                  </a:ext>
                </a:extLst>
              </p:cNvPr>
              <p:cNvSpPr/>
              <p:nvPr/>
            </p:nvSpPr>
            <p:spPr>
              <a:xfrm rot="19324530">
                <a:off x="6273842" y="1704010"/>
                <a:ext cx="144211" cy="20707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83B046AD-2914-44D8-B7D9-5C122311CE0F}"/>
                  </a:ext>
                </a:extLst>
              </p:cNvPr>
              <p:cNvSpPr/>
              <p:nvPr/>
            </p:nvSpPr>
            <p:spPr>
              <a:xfrm rot="14325308">
                <a:off x="4880235" y="1285517"/>
                <a:ext cx="144211" cy="20707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D83CC045-8FB3-4348-B242-AAD0E83037E9}"/>
              </a:ext>
            </a:extLst>
          </p:cNvPr>
          <p:cNvGrpSpPr/>
          <p:nvPr/>
        </p:nvGrpSpPr>
        <p:grpSpPr>
          <a:xfrm>
            <a:off x="7399903" y="393231"/>
            <a:ext cx="4277367" cy="6239040"/>
            <a:chOff x="2390581" y="381001"/>
            <a:chExt cx="4277367" cy="6239040"/>
          </a:xfrm>
        </p:grpSpPr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526CBFD2-A2A6-4D1F-917E-875242912424}"/>
                </a:ext>
              </a:extLst>
            </p:cNvPr>
            <p:cNvSpPr/>
            <p:nvPr/>
          </p:nvSpPr>
          <p:spPr>
            <a:xfrm rot="19307679">
              <a:off x="5846419" y="2641197"/>
              <a:ext cx="821529" cy="1915557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F4BB5FB0-59F3-4533-B807-0CBC19CE1154}"/>
                </a:ext>
              </a:extLst>
            </p:cNvPr>
            <p:cNvSpPr/>
            <p:nvPr/>
          </p:nvSpPr>
          <p:spPr>
            <a:xfrm rot="2564310">
              <a:off x="2390581" y="2641196"/>
              <a:ext cx="821529" cy="1915557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4">
              <a:extLst>
                <a:ext uri="{FF2B5EF4-FFF2-40B4-BE49-F238E27FC236}">
                  <a16:creationId xmlns:a16="http://schemas.microsoft.com/office/drawing/2014/main" id="{7910154A-E63E-4C58-A158-DC9D6505D487}"/>
                </a:ext>
              </a:extLst>
            </p:cNvPr>
            <p:cNvSpPr/>
            <p:nvPr/>
          </p:nvSpPr>
          <p:spPr>
            <a:xfrm>
              <a:off x="2948115" y="5685184"/>
              <a:ext cx="1133556" cy="886072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4">
              <a:extLst>
                <a:ext uri="{FF2B5EF4-FFF2-40B4-BE49-F238E27FC236}">
                  <a16:creationId xmlns:a16="http://schemas.microsoft.com/office/drawing/2014/main" id="{8676AC25-11B5-44BE-A2CF-C3339E28BCD0}"/>
                </a:ext>
              </a:extLst>
            </p:cNvPr>
            <p:cNvSpPr/>
            <p:nvPr/>
          </p:nvSpPr>
          <p:spPr>
            <a:xfrm flipH="1">
              <a:off x="4683541" y="5733969"/>
              <a:ext cx="1133556" cy="886072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1">
              <a:extLst>
                <a:ext uri="{FF2B5EF4-FFF2-40B4-BE49-F238E27FC236}">
                  <a16:creationId xmlns:a16="http://schemas.microsoft.com/office/drawing/2014/main" id="{3EDB46C4-5E0D-42EA-B8CB-4C77C83316F1}"/>
                </a:ext>
              </a:extLst>
            </p:cNvPr>
            <p:cNvSpPr/>
            <p:nvPr/>
          </p:nvSpPr>
          <p:spPr>
            <a:xfrm>
              <a:off x="2565400" y="2144192"/>
              <a:ext cx="3936999" cy="4190999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13">
              <a:extLst>
                <a:ext uri="{FF2B5EF4-FFF2-40B4-BE49-F238E27FC236}">
                  <a16:creationId xmlns:a16="http://schemas.microsoft.com/office/drawing/2014/main" id="{24672BB9-8CA6-46D0-99ED-EAC925AC5513}"/>
                </a:ext>
              </a:extLst>
            </p:cNvPr>
            <p:cNvSpPr/>
            <p:nvPr/>
          </p:nvSpPr>
          <p:spPr>
            <a:xfrm>
              <a:off x="3167270" y="2484637"/>
              <a:ext cx="2733838" cy="3506374"/>
            </a:xfrm>
            <a:custGeom>
              <a:avLst/>
              <a:gdLst>
                <a:gd name="connsiteX0" fmla="*/ 0 w 2451653"/>
                <a:gd name="connsiteY0" fmla="*/ 1753106 h 3506212"/>
                <a:gd name="connsiteX1" fmla="*/ 1225827 w 2451653"/>
                <a:gd name="connsiteY1" fmla="*/ 0 h 3506212"/>
                <a:gd name="connsiteX2" fmla="*/ 2451654 w 2451653"/>
                <a:gd name="connsiteY2" fmla="*/ 1753106 h 3506212"/>
                <a:gd name="connsiteX3" fmla="*/ 1225827 w 2451653"/>
                <a:gd name="connsiteY3" fmla="*/ 3506212 h 3506212"/>
                <a:gd name="connsiteX4" fmla="*/ 0 w 2451653"/>
                <a:gd name="connsiteY4" fmla="*/ 1753106 h 3506212"/>
                <a:gd name="connsiteX0" fmla="*/ 0 w 2451654"/>
                <a:gd name="connsiteY0" fmla="*/ 1753106 h 3506374"/>
                <a:gd name="connsiteX1" fmla="*/ 1225827 w 2451654"/>
                <a:gd name="connsiteY1" fmla="*/ 0 h 3506374"/>
                <a:gd name="connsiteX2" fmla="*/ 2451654 w 2451654"/>
                <a:gd name="connsiteY2" fmla="*/ 1753106 h 3506374"/>
                <a:gd name="connsiteX3" fmla="*/ 1225827 w 2451654"/>
                <a:gd name="connsiteY3" fmla="*/ 3506212 h 3506374"/>
                <a:gd name="connsiteX4" fmla="*/ 0 w 2451654"/>
                <a:gd name="connsiteY4" fmla="*/ 1753106 h 350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1654" h="3506374">
                  <a:moveTo>
                    <a:pt x="0" y="1753106"/>
                  </a:moveTo>
                  <a:cubicBezTo>
                    <a:pt x="0" y="784892"/>
                    <a:pt x="548821" y="0"/>
                    <a:pt x="1225827" y="0"/>
                  </a:cubicBezTo>
                  <a:cubicBezTo>
                    <a:pt x="1902833" y="0"/>
                    <a:pt x="2451654" y="784892"/>
                    <a:pt x="2451654" y="1753106"/>
                  </a:cubicBezTo>
                  <a:cubicBezTo>
                    <a:pt x="2451654" y="2721320"/>
                    <a:pt x="2393163" y="3519464"/>
                    <a:pt x="1225827" y="3506212"/>
                  </a:cubicBezTo>
                  <a:cubicBezTo>
                    <a:pt x="58491" y="3492960"/>
                    <a:pt x="0" y="2721320"/>
                    <a:pt x="0" y="175310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D193EC36-9139-4A46-8352-943C5422BDC7}"/>
                </a:ext>
              </a:extLst>
            </p:cNvPr>
            <p:cNvSpPr/>
            <p:nvPr/>
          </p:nvSpPr>
          <p:spPr>
            <a:xfrm rot="20394628">
              <a:off x="6029161" y="2915990"/>
              <a:ext cx="308979" cy="601460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E7A4E9DC-ED8D-4816-BBA5-BA5935034AF8}"/>
                </a:ext>
              </a:extLst>
            </p:cNvPr>
            <p:cNvSpPr/>
            <p:nvPr/>
          </p:nvSpPr>
          <p:spPr>
            <a:xfrm rot="1061487" flipH="1">
              <a:off x="2734892" y="2962747"/>
              <a:ext cx="308979" cy="601460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1">
              <a:extLst>
                <a:ext uri="{FF2B5EF4-FFF2-40B4-BE49-F238E27FC236}">
                  <a16:creationId xmlns:a16="http://schemas.microsoft.com/office/drawing/2014/main" id="{18AE774B-3B94-4F2A-B881-677E895496F3}"/>
                </a:ext>
              </a:extLst>
            </p:cNvPr>
            <p:cNvSpPr/>
            <p:nvPr/>
          </p:nvSpPr>
          <p:spPr>
            <a:xfrm>
              <a:off x="2476338" y="381001"/>
              <a:ext cx="4026061" cy="3048000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8156C338-34B6-4FBB-9F8E-CE3D73204EF8}"/>
                </a:ext>
              </a:extLst>
            </p:cNvPr>
            <p:cNvSpPr/>
            <p:nvPr/>
          </p:nvSpPr>
          <p:spPr>
            <a:xfrm>
              <a:off x="4609515" y="1351101"/>
              <a:ext cx="1510748" cy="19644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C6885E70-0CE2-4A6B-A44A-0626786BCC5B}"/>
                </a:ext>
              </a:extLst>
            </p:cNvPr>
            <p:cNvSpPr/>
            <p:nvPr/>
          </p:nvSpPr>
          <p:spPr>
            <a:xfrm>
              <a:off x="2884467" y="1332199"/>
              <a:ext cx="1510748" cy="19644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8C9377E9-B93B-4C67-9B8A-DEDFDF847906}"/>
                </a:ext>
              </a:extLst>
            </p:cNvPr>
            <p:cNvSpPr/>
            <p:nvPr/>
          </p:nvSpPr>
          <p:spPr>
            <a:xfrm>
              <a:off x="5208103" y="1778389"/>
              <a:ext cx="494785" cy="49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17C4B10A-D51C-4669-B980-78BBA4573475}"/>
                </a:ext>
              </a:extLst>
            </p:cNvPr>
            <p:cNvSpPr/>
            <p:nvPr/>
          </p:nvSpPr>
          <p:spPr>
            <a:xfrm>
              <a:off x="5400166" y="1915124"/>
              <a:ext cx="110657" cy="110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58E923E5-28B1-4323-AA75-C84378DD4514}"/>
                </a:ext>
              </a:extLst>
            </p:cNvPr>
            <p:cNvSpPr/>
            <p:nvPr/>
          </p:nvSpPr>
          <p:spPr>
            <a:xfrm>
              <a:off x="3315120" y="1808521"/>
              <a:ext cx="494785" cy="49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AF6A7F4D-6796-464A-9231-61DF70E5B2B8}"/>
                </a:ext>
              </a:extLst>
            </p:cNvPr>
            <p:cNvSpPr/>
            <p:nvPr/>
          </p:nvSpPr>
          <p:spPr>
            <a:xfrm>
              <a:off x="3507183" y="1945256"/>
              <a:ext cx="110657" cy="110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20">
              <a:extLst>
                <a:ext uri="{FF2B5EF4-FFF2-40B4-BE49-F238E27FC236}">
                  <a16:creationId xmlns:a16="http://schemas.microsoft.com/office/drawing/2014/main" id="{302AE905-A2E4-4F0A-982B-F869D8E27BE2}"/>
                </a:ext>
              </a:extLst>
            </p:cNvPr>
            <p:cNvSpPr/>
            <p:nvPr/>
          </p:nvSpPr>
          <p:spPr>
            <a:xfrm rot="5400000">
              <a:off x="4056301" y="1703628"/>
              <a:ext cx="950436" cy="2500312"/>
            </a:xfrm>
            <a:custGeom>
              <a:avLst/>
              <a:gdLst>
                <a:gd name="connsiteX0" fmla="*/ 0 w 950435"/>
                <a:gd name="connsiteY0" fmla="*/ 1250156 h 2500312"/>
                <a:gd name="connsiteX1" fmla="*/ 475218 w 950435"/>
                <a:gd name="connsiteY1" fmla="*/ 0 h 2500312"/>
                <a:gd name="connsiteX2" fmla="*/ 950436 w 950435"/>
                <a:gd name="connsiteY2" fmla="*/ 1250156 h 2500312"/>
                <a:gd name="connsiteX3" fmla="*/ 475218 w 950435"/>
                <a:gd name="connsiteY3" fmla="*/ 2500312 h 2500312"/>
                <a:gd name="connsiteX4" fmla="*/ 0 w 950435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436" h="2500312">
                  <a:moveTo>
                    <a:pt x="0" y="1250156"/>
                  </a:moveTo>
                  <a:cubicBezTo>
                    <a:pt x="0" y="559714"/>
                    <a:pt x="212762" y="0"/>
                    <a:pt x="475218" y="0"/>
                  </a:cubicBezTo>
                  <a:cubicBezTo>
                    <a:pt x="737674" y="0"/>
                    <a:pt x="926623" y="254914"/>
                    <a:pt x="950436" y="1250156"/>
                  </a:cubicBezTo>
                  <a:cubicBezTo>
                    <a:pt x="912338" y="2362079"/>
                    <a:pt x="737674" y="2500312"/>
                    <a:pt x="475218" y="2500312"/>
                  </a:cubicBezTo>
                  <a:cubicBezTo>
                    <a:pt x="212762" y="2500312"/>
                    <a:pt x="0" y="1940598"/>
                    <a:pt x="0" y="12501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26">
              <a:extLst>
                <a:ext uri="{FF2B5EF4-FFF2-40B4-BE49-F238E27FC236}">
                  <a16:creationId xmlns:a16="http://schemas.microsoft.com/office/drawing/2014/main" id="{A2C396FF-48E5-412E-8AC8-6F0954424B99}"/>
                </a:ext>
              </a:extLst>
            </p:cNvPr>
            <p:cNvSpPr/>
            <p:nvPr/>
          </p:nvSpPr>
          <p:spPr>
            <a:xfrm>
              <a:off x="4123246" y="2310643"/>
              <a:ext cx="680795" cy="648887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rgbClr val="EDBB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6" name="ttsMP3.com_VoiceText_2025-1-24_21-23-7">
            <a:hlinkClick r:id="" action="ppaction://media"/>
            <a:extLst>
              <a:ext uri="{FF2B5EF4-FFF2-40B4-BE49-F238E27FC236}">
                <a16:creationId xmlns:a16="http://schemas.microsoft.com/office/drawing/2014/main" id="{08EA1C18-0CB6-4A5D-AC66-8BE7CCA4C6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5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632" fill="hold"/>
                                        <p:tgtEl>
                                          <p:spTgt spid="1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7129670" y="-47785713"/>
            <a:ext cx="4353137" cy="47087121"/>
            <a:chOff x="8630887" y="-8232214"/>
            <a:chExt cx="4353137" cy="470871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8630887" y="-8232214"/>
              <a:ext cx="3921467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dirty="0">
                  <a:ln>
                    <a:solidFill>
                      <a:sysClr val="windowText" lastClr="000000"/>
                    </a:solidFill>
                  </a:ln>
                  <a:solidFill>
                    <a:srgbClr val="CC3A2D"/>
                  </a:solidFill>
                  <a:latin typeface="Arial Black" panose="020B0A04020102020204" pitchFamily="34" charset="0"/>
                </a:rPr>
                <a:t>Pp</a:t>
              </a:r>
              <a:endParaRPr kumimoji="0" lang="en-US" sz="1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CC3A2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EF203B-3AB6-4B17-B605-1118C438CB86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6AD32D7-9F19-4F0C-A700-4C274832D603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30C214-066C-4531-B58F-27EA20670CAA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45B569-B661-448C-AD0E-E1D09F21A57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7159C1-0690-446E-B003-2B5AD200E8BA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E83ADF-4719-46B1-B628-862CF3330332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FB586F-C032-4BE2-BD83-4DF268416D00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068257-04A3-43D7-8BE8-AE7653872455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182AA-98B2-45F8-A21A-02A0C3E2B26B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4A112DD-9C68-453E-AF81-C76CDCA1E363}"/>
              </a:ext>
            </a:extLst>
          </p:cNvPr>
          <p:cNvGrpSpPr/>
          <p:nvPr/>
        </p:nvGrpSpPr>
        <p:grpSpPr>
          <a:xfrm flipH="1">
            <a:off x="1050494" y="739984"/>
            <a:ext cx="4495424" cy="5987631"/>
            <a:chOff x="3778785" y="493486"/>
            <a:chExt cx="4495424" cy="5987631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BB74495-062D-4BD6-85B2-72BF5E2A353C}"/>
                </a:ext>
              </a:extLst>
            </p:cNvPr>
            <p:cNvGrpSpPr/>
            <p:nvPr/>
          </p:nvGrpSpPr>
          <p:grpSpPr>
            <a:xfrm>
              <a:off x="3778785" y="493486"/>
              <a:ext cx="4342594" cy="5987631"/>
              <a:chOff x="3778785" y="493486"/>
              <a:chExt cx="4342594" cy="5987631"/>
            </a:xfrm>
          </p:grpSpPr>
          <p:sp>
            <p:nvSpPr>
              <p:cNvPr id="200" name="Moon 199">
                <a:extLst>
                  <a:ext uri="{FF2B5EF4-FFF2-40B4-BE49-F238E27FC236}">
                    <a16:creationId xmlns:a16="http://schemas.microsoft.com/office/drawing/2014/main" id="{911AC720-C201-45A7-99BC-1CE515EE593A}"/>
                  </a:ext>
                </a:extLst>
              </p:cNvPr>
              <p:cNvSpPr/>
              <p:nvPr/>
            </p:nvSpPr>
            <p:spPr>
              <a:xfrm rot="8777147">
                <a:off x="6775778" y="590083"/>
                <a:ext cx="405603" cy="1595182"/>
              </a:xfrm>
              <a:prstGeom prst="moon">
                <a:avLst/>
              </a:prstGeom>
              <a:solidFill>
                <a:srgbClr val="CC3A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11">
                <a:extLst>
                  <a:ext uri="{FF2B5EF4-FFF2-40B4-BE49-F238E27FC236}">
                    <a16:creationId xmlns:a16="http://schemas.microsoft.com/office/drawing/2014/main" id="{C4ADD57A-081B-4DAD-8F4F-2592B96B941A}"/>
                  </a:ext>
                </a:extLst>
              </p:cNvPr>
              <p:cNvSpPr/>
              <p:nvPr/>
            </p:nvSpPr>
            <p:spPr>
              <a:xfrm>
                <a:off x="5386024" y="4657233"/>
                <a:ext cx="674823" cy="631304"/>
              </a:xfrm>
              <a:custGeom>
                <a:avLst/>
                <a:gdLst>
                  <a:gd name="connsiteX0" fmla="*/ 0 w 425738"/>
                  <a:gd name="connsiteY0" fmla="*/ 360792 h 721584"/>
                  <a:gd name="connsiteX1" fmla="*/ 212869 w 425738"/>
                  <a:gd name="connsiteY1" fmla="*/ 0 h 721584"/>
                  <a:gd name="connsiteX2" fmla="*/ 425738 w 425738"/>
                  <a:gd name="connsiteY2" fmla="*/ 360792 h 721584"/>
                  <a:gd name="connsiteX3" fmla="*/ 212869 w 425738"/>
                  <a:gd name="connsiteY3" fmla="*/ 721584 h 721584"/>
                  <a:gd name="connsiteX4" fmla="*/ 0 w 425738"/>
                  <a:gd name="connsiteY4" fmla="*/ 360792 h 721584"/>
                  <a:gd name="connsiteX0" fmla="*/ 375708 w 801446"/>
                  <a:gd name="connsiteY0" fmla="*/ 173352 h 534144"/>
                  <a:gd name="connsiteX1" fmla="*/ 22520 w 801446"/>
                  <a:gd name="connsiteY1" fmla="*/ 1246 h 534144"/>
                  <a:gd name="connsiteX2" fmla="*/ 801446 w 801446"/>
                  <a:gd name="connsiteY2" fmla="*/ 173352 h 534144"/>
                  <a:gd name="connsiteX3" fmla="*/ 588577 w 801446"/>
                  <a:gd name="connsiteY3" fmla="*/ 534144 h 534144"/>
                  <a:gd name="connsiteX4" fmla="*/ 375708 w 801446"/>
                  <a:gd name="connsiteY4" fmla="*/ 173352 h 534144"/>
                  <a:gd name="connsiteX0" fmla="*/ 374955 w 800693"/>
                  <a:gd name="connsiteY0" fmla="*/ 173352 h 577687"/>
                  <a:gd name="connsiteX1" fmla="*/ 21767 w 800693"/>
                  <a:gd name="connsiteY1" fmla="*/ 1246 h 577687"/>
                  <a:gd name="connsiteX2" fmla="*/ 800693 w 800693"/>
                  <a:gd name="connsiteY2" fmla="*/ 173352 h 577687"/>
                  <a:gd name="connsiteX3" fmla="*/ 486224 w 800693"/>
                  <a:gd name="connsiteY3" fmla="*/ 577687 h 577687"/>
                  <a:gd name="connsiteX4" fmla="*/ 374955 w 800693"/>
                  <a:gd name="connsiteY4" fmla="*/ 173352 h 577687"/>
                  <a:gd name="connsiteX0" fmla="*/ 357800 w 638396"/>
                  <a:gd name="connsiteY0" fmla="*/ 172161 h 576518"/>
                  <a:gd name="connsiteX1" fmla="*/ 4612 w 638396"/>
                  <a:gd name="connsiteY1" fmla="*/ 55 h 576518"/>
                  <a:gd name="connsiteX2" fmla="*/ 638396 w 638396"/>
                  <a:gd name="connsiteY2" fmla="*/ 186676 h 576518"/>
                  <a:gd name="connsiteX3" fmla="*/ 469069 w 638396"/>
                  <a:gd name="connsiteY3" fmla="*/ 576496 h 576518"/>
                  <a:gd name="connsiteX4" fmla="*/ 357800 w 638396"/>
                  <a:gd name="connsiteY4" fmla="*/ 172161 h 576518"/>
                  <a:gd name="connsiteX0" fmla="*/ 332691 w 613287"/>
                  <a:gd name="connsiteY0" fmla="*/ 99505 h 503862"/>
                  <a:gd name="connsiteX1" fmla="*/ 4903 w 613287"/>
                  <a:gd name="connsiteY1" fmla="*/ 35349 h 503862"/>
                  <a:gd name="connsiteX2" fmla="*/ 613287 w 613287"/>
                  <a:gd name="connsiteY2" fmla="*/ 114020 h 503862"/>
                  <a:gd name="connsiteX3" fmla="*/ 443960 w 613287"/>
                  <a:gd name="connsiteY3" fmla="*/ 503840 h 503862"/>
                  <a:gd name="connsiteX4" fmla="*/ 332691 w 613287"/>
                  <a:gd name="connsiteY4" fmla="*/ 99505 h 503862"/>
                  <a:gd name="connsiteX0" fmla="*/ 342997 w 623593"/>
                  <a:gd name="connsiteY0" fmla="*/ 210878 h 615235"/>
                  <a:gd name="connsiteX1" fmla="*/ 15209 w 623593"/>
                  <a:gd name="connsiteY1" fmla="*/ 146722 h 615235"/>
                  <a:gd name="connsiteX2" fmla="*/ 623593 w 623593"/>
                  <a:gd name="connsiteY2" fmla="*/ 225393 h 615235"/>
                  <a:gd name="connsiteX3" fmla="*/ 454266 w 623593"/>
                  <a:gd name="connsiteY3" fmla="*/ 615213 h 615235"/>
                  <a:gd name="connsiteX4" fmla="*/ 342997 w 623593"/>
                  <a:gd name="connsiteY4" fmla="*/ 210878 h 615235"/>
                  <a:gd name="connsiteX0" fmla="*/ 330570 w 611166"/>
                  <a:gd name="connsiteY0" fmla="*/ 140380 h 544737"/>
                  <a:gd name="connsiteX1" fmla="*/ 2782 w 611166"/>
                  <a:gd name="connsiteY1" fmla="*/ 76224 h 544737"/>
                  <a:gd name="connsiteX2" fmla="*/ 611166 w 611166"/>
                  <a:gd name="connsiteY2" fmla="*/ 154895 h 544737"/>
                  <a:gd name="connsiteX3" fmla="*/ 441839 w 611166"/>
                  <a:gd name="connsiteY3" fmla="*/ 544715 h 544737"/>
                  <a:gd name="connsiteX4" fmla="*/ 330570 w 611166"/>
                  <a:gd name="connsiteY4" fmla="*/ 140380 h 544737"/>
                  <a:gd name="connsiteX0" fmla="*/ 330570 w 611166"/>
                  <a:gd name="connsiteY0" fmla="*/ 205595 h 609952"/>
                  <a:gd name="connsiteX1" fmla="*/ 2782 w 611166"/>
                  <a:gd name="connsiteY1" fmla="*/ 141439 h 609952"/>
                  <a:gd name="connsiteX2" fmla="*/ 611166 w 611166"/>
                  <a:gd name="connsiteY2" fmla="*/ 220110 h 609952"/>
                  <a:gd name="connsiteX3" fmla="*/ 441839 w 611166"/>
                  <a:gd name="connsiteY3" fmla="*/ 609930 h 609952"/>
                  <a:gd name="connsiteX4" fmla="*/ 330570 w 611166"/>
                  <a:gd name="connsiteY4" fmla="*/ 205595 h 609952"/>
                  <a:gd name="connsiteX0" fmla="*/ 330570 w 611176"/>
                  <a:gd name="connsiteY0" fmla="*/ 205595 h 610514"/>
                  <a:gd name="connsiteX1" fmla="*/ 2782 w 611176"/>
                  <a:gd name="connsiteY1" fmla="*/ 141439 h 610514"/>
                  <a:gd name="connsiteX2" fmla="*/ 611166 w 611176"/>
                  <a:gd name="connsiteY2" fmla="*/ 220110 h 610514"/>
                  <a:gd name="connsiteX3" fmla="*/ 441839 w 611176"/>
                  <a:gd name="connsiteY3" fmla="*/ 609930 h 610514"/>
                  <a:gd name="connsiteX4" fmla="*/ 330570 w 611176"/>
                  <a:gd name="connsiteY4" fmla="*/ 205595 h 610514"/>
                  <a:gd name="connsiteX0" fmla="*/ 330570 w 666315"/>
                  <a:gd name="connsiteY0" fmla="*/ 205595 h 610514"/>
                  <a:gd name="connsiteX1" fmla="*/ 2782 w 666315"/>
                  <a:gd name="connsiteY1" fmla="*/ 141439 h 610514"/>
                  <a:gd name="connsiteX2" fmla="*/ 611166 w 666315"/>
                  <a:gd name="connsiteY2" fmla="*/ 220110 h 610514"/>
                  <a:gd name="connsiteX3" fmla="*/ 441839 w 666315"/>
                  <a:gd name="connsiteY3" fmla="*/ 609930 h 610514"/>
                  <a:gd name="connsiteX4" fmla="*/ 330570 w 666315"/>
                  <a:gd name="connsiteY4" fmla="*/ 205595 h 610514"/>
                  <a:gd name="connsiteX0" fmla="*/ 330570 w 680258"/>
                  <a:gd name="connsiteY0" fmla="*/ 205595 h 610514"/>
                  <a:gd name="connsiteX1" fmla="*/ 2782 w 680258"/>
                  <a:gd name="connsiteY1" fmla="*/ 141439 h 610514"/>
                  <a:gd name="connsiteX2" fmla="*/ 611166 w 680258"/>
                  <a:gd name="connsiteY2" fmla="*/ 220110 h 610514"/>
                  <a:gd name="connsiteX3" fmla="*/ 441839 w 680258"/>
                  <a:gd name="connsiteY3" fmla="*/ 609930 h 610514"/>
                  <a:gd name="connsiteX4" fmla="*/ 330570 w 680258"/>
                  <a:gd name="connsiteY4" fmla="*/ 205595 h 610514"/>
                  <a:gd name="connsiteX0" fmla="*/ 330319 w 680007"/>
                  <a:gd name="connsiteY0" fmla="*/ 205595 h 610536"/>
                  <a:gd name="connsiteX1" fmla="*/ 2531 w 680007"/>
                  <a:gd name="connsiteY1" fmla="*/ 141439 h 610536"/>
                  <a:gd name="connsiteX2" fmla="*/ 610915 w 680007"/>
                  <a:gd name="connsiteY2" fmla="*/ 220110 h 610536"/>
                  <a:gd name="connsiteX3" fmla="*/ 441588 w 680007"/>
                  <a:gd name="connsiteY3" fmla="*/ 609930 h 610536"/>
                  <a:gd name="connsiteX4" fmla="*/ 330319 w 680007"/>
                  <a:gd name="connsiteY4" fmla="*/ 205595 h 610536"/>
                  <a:gd name="connsiteX0" fmla="*/ 330515 w 680203"/>
                  <a:gd name="connsiteY0" fmla="*/ 205595 h 610514"/>
                  <a:gd name="connsiteX1" fmla="*/ 2727 w 680203"/>
                  <a:gd name="connsiteY1" fmla="*/ 141439 h 610514"/>
                  <a:gd name="connsiteX2" fmla="*/ 611111 w 680203"/>
                  <a:gd name="connsiteY2" fmla="*/ 220110 h 610514"/>
                  <a:gd name="connsiteX3" fmla="*/ 441784 w 680203"/>
                  <a:gd name="connsiteY3" fmla="*/ 609930 h 610514"/>
                  <a:gd name="connsiteX4" fmla="*/ 330515 w 680203"/>
                  <a:gd name="connsiteY4" fmla="*/ 205595 h 610514"/>
                  <a:gd name="connsiteX0" fmla="*/ 302425 w 665984"/>
                  <a:gd name="connsiteY0" fmla="*/ 205991 h 578596"/>
                  <a:gd name="connsiteX1" fmla="*/ 6387 w 665984"/>
                  <a:gd name="connsiteY1" fmla="*/ 110085 h 578596"/>
                  <a:gd name="connsiteX2" fmla="*/ 614771 w 665984"/>
                  <a:gd name="connsiteY2" fmla="*/ 188756 h 578596"/>
                  <a:gd name="connsiteX3" fmla="*/ 445444 w 665984"/>
                  <a:gd name="connsiteY3" fmla="*/ 578576 h 578596"/>
                  <a:gd name="connsiteX4" fmla="*/ 302425 w 665984"/>
                  <a:gd name="connsiteY4" fmla="*/ 205991 h 578596"/>
                  <a:gd name="connsiteX0" fmla="*/ 302550 w 666109"/>
                  <a:gd name="connsiteY0" fmla="*/ 205991 h 578596"/>
                  <a:gd name="connsiteX1" fmla="*/ 6512 w 666109"/>
                  <a:gd name="connsiteY1" fmla="*/ 110085 h 578596"/>
                  <a:gd name="connsiteX2" fmla="*/ 614896 w 666109"/>
                  <a:gd name="connsiteY2" fmla="*/ 188756 h 578596"/>
                  <a:gd name="connsiteX3" fmla="*/ 445569 w 666109"/>
                  <a:gd name="connsiteY3" fmla="*/ 578576 h 578596"/>
                  <a:gd name="connsiteX4" fmla="*/ 302550 w 666109"/>
                  <a:gd name="connsiteY4" fmla="*/ 205991 h 578596"/>
                  <a:gd name="connsiteX0" fmla="*/ 302550 w 679350"/>
                  <a:gd name="connsiteY0" fmla="*/ 205991 h 580177"/>
                  <a:gd name="connsiteX1" fmla="*/ 6512 w 679350"/>
                  <a:gd name="connsiteY1" fmla="*/ 110085 h 580177"/>
                  <a:gd name="connsiteX2" fmla="*/ 614896 w 679350"/>
                  <a:gd name="connsiteY2" fmla="*/ 188756 h 580177"/>
                  <a:gd name="connsiteX3" fmla="*/ 445569 w 679350"/>
                  <a:gd name="connsiteY3" fmla="*/ 578576 h 580177"/>
                  <a:gd name="connsiteX4" fmla="*/ 302550 w 679350"/>
                  <a:gd name="connsiteY4" fmla="*/ 205991 h 580177"/>
                  <a:gd name="connsiteX0" fmla="*/ 303960 w 680760"/>
                  <a:gd name="connsiteY0" fmla="*/ 236995 h 611181"/>
                  <a:gd name="connsiteX1" fmla="*/ 7922 w 680760"/>
                  <a:gd name="connsiteY1" fmla="*/ 141089 h 611181"/>
                  <a:gd name="connsiteX2" fmla="*/ 616306 w 680760"/>
                  <a:gd name="connsiteY2" fmla="*/ 219760 h 611181"/>
                  <a:gd name="connsiteX3" fmla="*/ 446979 w 680760"/>
                  <a:gd name="connsiteY3" fmla="*/ 609580 h 611181"/>
                  <a:gd name="connsiteX4" fmla="*/ 303960 w 680760"/>
                  <a:gd name="connsiteY4" fmla="*/ 236995 h 611181"/>
                  <a:gd name="connsiteX0" fmla="*/ 298023 w 674823"/>
                  <a:gd name="connsiteY0" fmla="*/ 218889 h 593075"/>
                  <a:gd name="connsiteX1" fmla="*/ 1985 w 674823"/>
                  <a:gd name="connsiteY1" fmla="*/ 122983 h 593075"/>
                  <a:gd name="connsiteX2" fmla="*/ 610369 w 674823"/>
                  <a:gd name="connsiteY2" fmla="*/ 201654 h 593075"/>
                  <a:gd name="connsiteX3" fmla="*/ 441042 w 674823"/>
                  <a:gd name="connsiteY3" fmla="*/ 591474 h 593075"/>
                  <a:gd name="connsiteX4" fmla="*/ 298023 w 674823"/>
                  <a:gd name="connsiteY4" fmla="*/ 218889 h 593075"/>
                  <a:gd name="connsiteX0" fmla="*/ 298023 w 674823"/>
                  <a:gd name="connsiteY0" fmla="*/ 257118 h 631304"/>
                  <a:gd name="connsiteX1" fmla="*/ 1985 w 674823"/>
                  <a:gd name="connsiteY1" fmla="*/ 161212 h 631304"/>
                  <a:gd name="connsiteX2" fmla="*/ 610369 w 674823"/>
                  <a:gd name="connsiteY2" fmla="*/ 239883 h 631304"/>
                  <a:gd name="connsiteX3" fmla="*/ 441042 w 674823"/>
                  <a:gd name="connsiteY3" fmla="*/ 629703 h 631304"/>
                  <a:gd name="connsiteX4" fmla="*/ 298023 w 674823"/>
                  <a:gd name="connsiteY4" fmla="*/ 257118 h 63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823" h="631304">
                    <a:moveTo>
                      <a:pt x="298023" y="257118"/>
                    </a:moveTo>
                    <a:cubicBezTo>
                      <a:pt x="224847" y="179036"/>
                      <a:pt x="-24673" y="208535"/>
                      <a:pt x="1985" y="161212"/>
                    </a:cubicBezTo>
                    <a:cubicBezTo>
                      <a:pt x="28643" y="113889"/>
                      <a:pt x="375419" y="-219727"/>
                      <a:pt x="610369" y="239883"/>
                    </a:cubicBezTo>
                    <a:cubicBezTo>
                      <a:pt x="775469" y="432793"/>
                      <a:pt x="588350" y="652230"/>
                      <a:pt x="441042" y="629703"/>
                    </a:cubicBezTo>
                    <a:cubicBezTo>
                      <a:pt x="293734" y="607176"/>
                      <a:pt x="371199" y="335200"/>
                      <a:pt x="298023" y="257118"/>
                    </a:cubicBezTo>
                    <a:close/>
                  </a:path>
                </a:pathLst>
              </a:custGeom>
              <a:solidFill>
                <a:srgbClr val="F3D2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11">
                <a:extLst>
                  <a:ext uri="{FF2B5EF4-FFF2-40B4-BE49-F238E27FC236}">
                    <a16:creationId xmlns:a16="http://schemas.microsoft.com/office/drawing/2014/main" id="{2B9EE3C6-B87C-49E1-A365-9BD96A112204}"/>
                  </a:ext>
                </a:extLst>
              </p:cNvPr>
              <p:cNvSpPr/>
              <p:nvPr/>
            </p:nvSpPr>
            <p:spPr>
              <a:xfrm>
                <a:off x="5102838" y="4678105"/>
                <a:ext cx="674823" cy="631304"/>
              </a:xfrm>
              <a:custGeom>
                <a:avLst/>
                <a:gdLst>
                  <a:gd name="connsiteX0" fmla="*/ 0 w 425738"/>
                  <a:gd name="connsiteY0" fmla="*/ 360792 h 721584"/>
                  <a:gd name="connsiteX1" fmla="*/ 212869 w 425738"/>
                  <a:gd name="connsiteY1" fmla="*/ 0 h 721584"/>
                  <a:gd name="connsiteX2" fmla="*/ 425738 w 425738"/>
                  <a:gd name="connsiteY2" fmla="*/ 360792 h 721584"/>
                  <a:gd name="connsiteX3" fmla="*/ 212869 w 425738"/>
                  <a:gd name="connsiteY3" fmla="*/ 721584 h 721584"/>
                  <a:gd name="connsiteX4" fmla="*/ 0 w 425738"/>
                  <a:gd name="connsiteY4" fmla="*/ 360792 h 721584"/>
                  <a:gd name="connsiteX0" fmla="*/ 375708 w 801446"/>
                  <a:gd name="connsiteY0" fmla="*/ 173352 h 534144"/>
                  <a:gd name="connsiteX1" fmla="*/ 22520 w 801446"/>
                  <a:gd name="connsiteY1" fmla="*/ 1246 h 534144"/>
                  <a:gd name="connsiteX2" fmla="*/ 801446 w 801446"/>
                  <a:gd name="connsiteY2" fmla="*/ 173352 h 534144"/>
                  <a:gd name="connsiteX3" fmla="*/ 588577 w 801446"/>
                  <a:gd name="connsiteY3" fmla="*/ 534144 h 534144"/>
                  <a:gd name="connsiteX4" fmla="*/ 375708 w 801446"/>
                  <a:gd name="connsiteY4" fmla="*/ 173352 h 534144"/>
                  <a:gd name="connsiteX0" fmla="*/ 374955 w 800693"/>
                  <a:gd name="connsiteY0" fmla="*/ 173352 h 577687"/>
                  <a:gd name="connsiteX1" fmla="*/ 21767 w 800693"/>
                  <a:gd name="connsiteY1" fmla="*/ 1246 h 577687"/>
                  <a:gd name="connsiteX2" fmla="*/ 800693 w 800693"/>
                  <a:gd name="connsiteY2" fmla="*/ 173352 h 577687"/>
                  <a:gd name="connsiteX3" fmla="*/ 486224 w 800693"/>
                  <a:gd name="connsiteY3" fmla="*/ 577687 h 577687"/>
                  <a:gd name="connsiteX4" fmla="*/ 374955 w 800693"/>
                  <a:gd name="connsiteY4" fmla="*/ 173352 h 577687"/>
                  <a:gd name="connsiteX0" fmla="*/ 357800 w 638396"/>
                  <a:gd name="connsiteY0" fmla="*/ 172161 h 576518"/>
                  <a:gd name="connsiteX1" fmla="*/ 4612 w 638396"/>
                  <a:gd name="connsiteY1" fmla="*/ 55 h 576518"/>
                  <a:gd name="connsiteX2" fmla="*/ 638396 w 638396"/>
                  <a:gd name="connsiteY2" fmla="*/ 186676 h 576518"/>
                  <a:gd name="connsiteX3" fmla="*/ 469069 w 638396"/>
                  <a:gd name="connsiteY3" fmla="*/ 576496 h 576518"/>
                  <a:gd name="connsiteX4" fmla="*/ 357800 w 638396"/>
                  <a:gd name="connsiteY4" fmla="*/ 172161 h 576518"/>
                  <a:gd name="connsiteX0" fmla="*/ 332691 w 613287"/>
                  <a:gd name="connsiteY0" fmla="*/ 99505 h 503862"/>
                  <a:gd name="connsiteX1" fmla="*/ 4903 w 613287"/>
                  <a:gd name="connsiteY1" fmla="*/ 35349 h 503862"/>
                  <a:gd name="connsiteX2" fmla="*/ 613287 w 613287"/>
                  <a:gd name="connsiteY2" fmla="*/ 114020 h 503862"/>
                  <a:gd name="connsiteX3" fmla="*/ 443960 w 613287"/>
                  <a:gd name="connsiteY3" fmla="*/ 503840 h 503862"/>
                  <a:gd name="connsiteX4" fmla="*/ 332691 w 613287"/>
                  <a:gd name="connsiteY4" fmla="*/ 99505 h 503862"/>
                  <a:gd name="connsiteX0" fmla="*/ 342997 w 623593"/>
                  <a:gd name="connsiteY0" fmla="*/ 210878 h 615235"/>
                  <a:gd name="connsiteX1" fmla="*/ 15209 w 623593"/>
                  <a:gd name="connsiteY1" fmla="*/ 146722 h 615235"/>
                  <a:gd name="connsiteX2" fmla="*/ 623593 w 623593"/>
                  <a:gd name="connsiteY2" fmla="*/ 225393 h 615235"/>
                  <a:gd name="connsiteX3" fmla="*/ 454266 w 623593"/>
                  <a:gd name="connsiteY3" fmla="*/ 615213 h 615235"/>
                  <a:gd name="connsiteX4" fmla="*/ 342997 w 623593"/>
                  <a:gd name="connsiteY4" fmla="*/ 210878 h 615235"/>
                  <a:gd name="connsiteX0" fmla="*/ 330570 w 611166"/>
                  <a:gd name="connsiteY0" fmla="*/ 140380 h 544737"/>
                  <a:gd name="connsiteX1" fmla="*/ 2782 w 611166"/>
                  <a:gd name="connsiteY1" fmla="*/ 76224 h 544737"/>
                  <a:gd name="connsiteX2" fmla="*/ 611166 w 611166"/>
                  <a:gd name="connsiteY2" fmla="*/ 154895 h 544737"/>
                  <a:gd name="connsiteX3" fmla="*/ 441839 w 611166"/>
                  <a:gd name="connsiteY3" fmla="*/ 544715 h 544737"/>
                  <a:gd name="connsiteX4" fmla="*/ 330570 w 611166"/>
                  <a:gd name="connsiteY4" fmla="*/ 140380 h 544737"/>
                  <a:gd name="connsiteX0" fmla="*/ 330570 w 611166"/>
                  <a:gd name="connsiteY0" fmla="*/ 205595 h 609952"/>
                  <a:gd name="connsiteX1" fmla="*/ 2782 w 611166"/>
                  <a:gd name="connsiteY1" fmla="*/ 141439 h 609952"/>
                  <a:gd name="connsiteX2" fmla="*/ 611166 w 611166"/>
                  <a:gd name="connsiteY2" fmla="*/ 220110 h 609952"/>
                  <a:gd name="connsiteX3" fmla="*/ 441839 w 611166"/>
                  <a:gd name="connsiteY3" fmla="*/ 609930 h 609952"/>
                  <a:gd name="connsiteX4" fmla="*/ 330570 w 611166"/>
                  <a:gd name="connsiteY4" fmla="*/ 205595 h 609952"/>
                  <a:gd name="connsiteX0" fmla="*/ 330570 w 611176"/>
                  <a:gd name="connsiteY0" fmla="*/ 205595 h 610514"/>
                  <a:gd name="connsiteX1" fmla="*/ 2782 w 611176"/>
                  <a:gd name="connsiteY1" fmla="*/ 141439 h 610514"/>
                  <a:gd name="connsiteX2" fmla="*/ 611166 w 611176"/>
                  <a:gd name="connsiteY2" fmla="*/ 220110 h 610514"/>
                  <a:gd name="connsiteX3" fmla="*/ 441839 w 611176"/>
                  <a:gd name="connsiteY3" fmla="*/ 609930 h 610514"/>
                  <a:gd name="connsiteX4" fmla="*/ 330570 w 611176"/>
                  <a:gd name="connsiteY4" fmla="*/ 205595 h 610514"/>
                  <a:gd name="connsiteX0" fmla="*/ 330570 w 666315"/>
                  <a:gd name="connsiteY0" fmla="*/ 205595 h 610514"/>
                  <a:gd name="connsiteX1" fmla="*/ 2782 w 666315"/>
                  <a:gd name="connsiteY1" fmla="*/ 141439 h 610514"/>
                  <a:gd name="connsiteX2" fmla="*/ 611166 w 666315"/>
                  <a:gd name="connsiteY2" fmla="*/ 220110 h 610514"/>
                  <a:gd name="connsiteX3" fmla="*/ 441839 w 666315"/>
                  <a:gd name="connsiteY3" fmla="*/ 609930 h 610514"/>
                  <a:gd name="connsiteX4" fmla="*/ 330570 w 666315"/>
                  <a:gd name="connsiteY4" fmla="*/ 205595 h 610514"/>
                  <a:gd name="connsiteX0" fmla="*/ 330570 w 680258"/>
                  <a:gd name="connsiteY0" fmla="*/ 205595 h 610514"/>
                  <a:gd name="connsiteX1" fmla="*/ 2782 w 680258"/>
                  <a:gd name="connsiteY1" fmla="*/ 141439 h 610514"/>
                  <a:gd name="connsiteX2" fmla="*/ 611166 w 680258"/>
                  <a:gd name="connsiteY2" fmla="*/ 220110 h 610514"/>
                  <a:gd name="connsiteX3" fmla="*/ 441839 w 680258"/>
                  <a:gd name="connsiteY3" fmla="*/ 609930 h 610514"/>
                  <a:gd name="connsiteX4" fmla="*/ 330570 w 680258"/>
                  <a:gd name="connsiteY4" fmla="*/ 205595 h 610514"/>
                  <a:gd name="connsiteX0" fmla="*/ 330319 w 680007"/>
                  <a:gd name="connsiteY0" fmla="*/ 205595 h 610536"/>
                  <a:gd name="connsiteX1" fmla="*/ 2531 w 680007"/>
                  <a:gd name="connsiteY1" fmla="*/ 141439 h 610536"/>
                  <a:gd name="connsiteX2" fmla="*/ 610915 w 680007"/>
                  <a:gd name="connsiteY2" fmla="*/ 220110 h 610536"/>
                  <a:gd name="connsiteX3" fmla="*/ 441588 w 680007"/>
                  <a:gd name="connsiteY3" fmla="*/ 609930 h 610536"/>
                  <a:gd name="connsiteX4" fmla="*/ 330319 w 680007"/>
                  <a:gd name="connsiteY4" fmla="*/ 205595 h 610536"/>
                  <a:gd name="connsiteX0" fmla="*/ 330515 w 680203"/>
                  <a:gd name="connsiteY0" fmla="*/ 205595 h 610514"/>
                  <a:gd name="connsiteX1" fmla="*/ 2727 w 680203"/>
                  <a:gd name="connsiteY1" fmla="*/ 141439 h 610514"/>
                  <a:gd name="connsiteX2" fmla="*/ 611111 w 680203"/>
                  <a:gd name="connsiteY2" fmla="*/ 220110 h 610514"/>
                  <a:gd name="connsiteX3" fmla="*/ 441784 w 680203"/>
                  <a:gd name="connsiteY3" fmla="*/ 609930 h 610514"/>
                  <a:gd name="connsiteX4" fmla="*/ 330515 w 680203"/>
                  <a:gd name="connsiteY4" fmla="*/ 205595 h 610514"/>
                  <a:gd name="connsiteX0" fmla="*/ 302425 w 665984"/>
                  <a:gd name="connsiteY0" fmla="*/ 205991 h 578596"/>
                  <a:gd name="connsiteX1" fmla="*/ 6387 w 665984"/>
                  <a:gd name="connsiteY1" fmla="*/ 110085 h 578596"/>
                  <a:gd name="connsiteX2" fmla="*/ 614771 w 665984"/>
                  <a:gd name="connsiteY2" fmla="*/ 188756 h 578596"/>
                  <a:gd name="connsiteX3" fmla="*/ 445444 w 665984"/>
                  <a:gd name="connsiteY3" fmla="*/ 578576 h 578596"/>
                  <a:gd name="connsiteX4" fmla="*/ 302425 w 665984"/>
                  <a:gd name="connsiteY4" fmla="*/ 205991 h 578596"/>
                  <a:gd name="connsiteX0" fmla="*/ 302550 w 666109"/>
                  <a:gd name="connsiteY0" fmla="*/ 205991 h 578596"/>
                  <a:gd name="connsiteX1" fmla="*/ 6512 w 666109"/>
                  <a:gd name="connsiteY1" fmla="*/ 110085 h 578596"/>
                  <a:gd name="connsiteX2" fmla="*/ 614896 w 666109"/>
                  <a:gd name="connsiteY2" fmla="*/ 188756 h 578596"/>
                  <a:gd name="connsiteX3" fmla="*/ 445569 w 666109"/>
                  <a:gd name="connsiteY3" fmla="*/ 578576 h 578596"/>
                  <a:gd name="connsiteX4" fmla="*/ 302550 w 666109"/>
                  <a:gd name="connsiteY4" fmla="*/ 205991 h 578596"/>
                  <a:gd name="connsiteX0" fmla="*/ 302550 w 679350"/>
                  <a:gd name="connsiteY0" fmla="*/ 205991 h 580177"/>
                  <a:gd name="connsiteX1" fmla="*/ 6512 w 679350"/>
                  <a:gd name="connsiteY1" fmla="*/ 110085 h 580177"/>
                  <a:gd name="connsiteX2" fmla="*/ 614896 w 679350"/>
                  <a:gd name="connsiteY2" fmla="*/ 188756 h 580177"/>
                  <a:gd name="connsiteX3" fmla="*/ 445569 w 679350"/>
                  <a:gd name="connsiteY3" fmla="*/ 578576 h 580177"/>
                  <a:gd name="connsiteX4" fmla="*/ 302550 w 679350"/>
                  <a:gd name="connsiteY4" fmla="*/ 205991 h 580177"/>
                  <a:gd name="connsiteX0" fmla="*/ 303960 w 680760"/>
                  <a:gd name="connsiteY0" fmla="*/ 236995 h 611181"/>
                  <a:gd name="connsiteX1" fmla="*/ 7922 w 680760"/>
                  <a:gd name="connsiteY1" fmla="*/ 141089 h 611181"/>
                  <a:gd name="connsiteX2" fmla="*/ 616306 w 680760"/>
                  <a:gd name="connsiteY2" fmla="*/ 219760 h 611181"/>
                  <a:gd name="connsiteX3" fmla="*/ 446979 w 680760"/>
                  <a:gd name="connsiteY3" fmla="*/ 609580 h 611181"/>
                  <a:gd name="connsiteX4" fmla="*/ 303960 w 680760"/>
                  <a:gd name="connsiteY4" fmla="*/ 236995 h 611181"/>
                  <a:gd name="connsiteX0" fmla="*/ 298023 w 674823"/>
                  <a:gd name="connsiteY0" fmla="*/ 218889 h 593075"/>
                  <a:gd name="connsiteX1" fmla="*/ 1985 w 674823"/>
                  <a:gd name="connsiteY1" fmla="*/ 122983 h 593075"/>
                  <a:gd name="connsiteX2" fmla="*/ 610369 w 674823"/>
                  <a:gd name="connsiteY2" fmla="*/ 201654 h 593075"/>
                  <a:gd name="connsiteX3" fmla="*/ 441042 w 674823"/>
                  <a:gd name="connsiteY3" fmla="*/ 591474 h 593075"/>
                  <a:gd name="connsiteX4" fmla="*/ 298023 w 674823"/>
                  <a:gd name="connsiteY4" fmla="*/ 218889 h 593075"/>
                  <a:gd name="connsiteX0" fmla="*/ 298023 w 674823"/>
                  <a:gd name="connsiteY0" fmla="*/ 257118 h 631304"/>
                  <a:gd name="connsiteX1" fmla="*/ 1985 w 674823"/>
                  <a:gd name="connsiteY1" fmla="*/ 161212 h 631304"/>
                  <a:gd name="connsiteX2" fmla="*/ 610369 w 674823"/>
                  <a:gd name="connsiteY2" fmla="*/ 239883 h 631304"/>
                  <a:gd name="connsiteX3" fmla="*/ 441042 w 674823"/>
                  <a:gd name="connsiteY3" fmla="*/ 629703 h 631304"/>
                  <a:gd name="connsiteX4" fmla="*/ 298023 w 674823"/>
                  <a:gd name="connsiteY4" fmla="*/ 257118 h 63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823" h="631304">
                    <a:moveTo>
                      <a:pt x="298023" y="257118"/>
                    </a:moveTo>
                    <a:cubicBezTo>
                      <a:pt x="224847" y="179036"/>
                      <a:pt x="-24673" y="208535"/>
                      <a:pt x="1985" y="161212"/>
                    </a:cubicBezTo>
                    <a:cubicBezTo>
                      <a:pt x="28643" y="113889"/>
                      <a:pt x="375419" y="-219727"/>
                      <a:pt x="610369" y="239883"/>
                    </a:cubicBezTo>
                    <a:cubicBezTo>
                      <a:pt x="775469" y="432793"/>
                      <a:pt x="588350" y="652230"/>
                      <a:pt x="441042" y="629703"/>
                    </a:cubicBezTo>
                    <a:cubicBezTo>
                      <a:pt x="293734" y="607176"/>
                      <a:pt x="371199" y="335200"/>
                      <a:pt x="298023" y="257118"/>
                    </a:cubicBezTo>
                    <a:close/>
                  </a:path>
                </a:pathLst>
              </a:custGeom>
              <a:solidFill>
                <a:srgbClr val="F3D2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1C3F81A-9972-48ED-BAC0-744F1D2CF9C8}"/>
                  </a:ext>
                </a:extLst>
              </p:cNvPr>
              <p:cNvSpPr/>
              <p:nvPr/>
            </p:nvSpPr>
            <p:spPr>
              <a:xfrm rot="20139439">
                <a:off x="4971847" y="2190289"/>
                <a:ext cx="2055156" cy="3116157"/>
              </a:xfrm>
              <a:prstGeom prst="ellipse">
                <a:avLst/>
              </a:prstGeom>
              <a:solidFill>
                <a:srgbClr val="CC3A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7">
                <a:extLst>
                  <a:ext uri="{FF2B5EF4-FFF2-40B4-BE49-F238E27FC236}">
                    <a16:creationId xmlns:a16="http://schemas.microsoft.com/office/drawing/2014/main" id="{ABD4BE31-DC8F-48E9-BA27-A81F64BFC098}"/>
                  </a:ext>
                </a:extLst>
              </p:cNvPr>
              <p:cNvSpPr/>
              <p:nvPr/>
            </p:nvSpPr>
            <p:spPr>
              <a:xfrm rot="19800066">
                <a:off x="5828314" y="3262852"/>
                <a:ext cx="1441963" cy="985351"/>
              </a:xfrm>
              <a:custGeom>
                <a:avLst/>
                <a:gdLst>
                  <a:gd name="connsiteX0" fmla="*/ 0 w 799375"/>
                  <a:gd name="connsiteY0" fmla="*/ 0 h 283754"/>
                  <a:gd name="connsiteX1" fmla="*/ 799375 w 799375"/>
                  <a:gd name="connsiteY1" fmla="*/ 0 h 283754"/>
                  <a:gd name="connsiteX2" fmla="*/ 799375 w 799375"/>
                  <a:gd name="connsiteY2" fmla="*/ 283754 h 283754"/>
                  <a:gd name="connsiteX3" fmla="*/ 0 w 799375"/>
                  <a:gd name="connsiteY3" fmla="*/ 283754 h 283754"/>
                  <a:gd name="connsiteX4" fmla="*/ 0 w 799375"/>
                  <a:gd name="connsiteY4" fmla="*/ 0 h 283754"/>
                  <a:gd name="connsiteX0" fmla="*/ 0 w 819173"/>
                  <a:gd name="connsiteY0" fmla="*/ 0 h 295183"/>
                  <a:gd name="connsiteX1" fmla="*/ 819173 w 819173"/>
                  <a:gd name="connsiteY1" fmla="*/ 11429 h 295183"/>
                  <a:gd name="connsiteX2" fmla="*/ 819173 w 819173"/>
                  <a:gd name="connsiteY2" fmla="*/ 295183 h 295183"/>
                  <a:gd name="connsiteX3" fmla="*/ 19798 w 819173"/>
                  <a:gd name="connsiteY3" fmla="*/ 295183 h 295183"/>
                  <a:gd name="connsiteX4" fmla="*/ 0 w 819173"/>
                  <a:gd name="connsiteY4" fmla="*/ 0 h 29518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0 w 1040349"/>
                  <a:gd name="connsiteY3" fmla="*/ 499213 h 499213"/>
                  <a:gd name="connsiteX4" fmla="*/ 221176 w 1040349"/>
                  <a:gd name="connsiteY4" fmla="*/ 0 h 49921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534506 w 1040349"/>
                  <a:gd name="connsiteY3" fmla="*/ 426740 h 499213"/>
                  <a:gd name="connsiteX4" fmla="*/ 0 w 1040349"/>
                  <a:gd name="connsiteY4" fmla="*/ 499213 h 499213"/>
                  <a:gd name="connsiteX5" fmla="*/ 221176 w 1040349"/>
                  <a:gd name="connsiteY5" fmla="*/ 0 h 499213"/>
                  <a:gd name="connsiteX0" fmla="*/ 0 w 819173"/>
                  <a:gd name="connsiteY0" fmla="*/ 0 h 426740"/>
                  <a:gd name="connsiteX1" fmla="*/ 819173 w 819173"/>
                  <a:gd name="connsiteY1" fmla="*/ 11429 h 426740"/>
                  <a:gd name="connsiteX2" fmla="*/ 819173 w 819173"/>
                  <a:gd name="connsiteY2" fmla="*/ 295183 h 426740"/>
                  <a:gd name="connsiteX3" fmla="*/ 313330 w 819173"/>
                  <a:gd name="connsiteY3" fmla="*/ 426740 h 426740"/>
                  <a:gd name="connsiteX4" fmla="*/ 0 w 819173"/>
                  <a:gd name="connsiteY4" fmla="*/ 0 h 426740"/>
                  <a:gd name="connsiteX0" fmla="*/ 130109 w 949282"/>
                  <a:gd name="connsiteY0" fmla="*/ 0 h 526485"/>
                  <a:gd name="connsiteX1" fmla="*/ 949282 w 949282"/>
                  <a:gd name="connsiteY1" fmla="*/ 11429 h 526485"/>
                  <a:gd name="connsiteX2" fmla="*/ 949282 w 949282"/>
                  <a:gd name="connsiteY2" fmla="*/ 295183 h 526485"/>
                  <a:gd name="connsiteX3" fmla="*/ 443439 w 949282"/>
                  <a:gd name="connsiteY3" fmla="*/ 426740 h 526485"/>
                  <a:gd name="connsiteX4" fmla="*/ 130109 w 949282"/>
                  <a:gd name="connsiteY4" fmla="*/ 0 h 526485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1014627 w 1014627"/>
                  <a:gd name="connsiteY2" fmla="*/ 295183 h 536248"/>
                  <a:gd name="connsiteX3" fmla="*/ 508784 w 1014627"/>
                  <a:gd name="connsiteY3" fmla="*/ 426740 h 536248"/>
                  <a:gd name="connsiteX4" fmla="*/ 195454 w 1014627"/>
                  <a:gd name="connsiteY4" fmla="*/ 0 h 536248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508784 w 1014627"/>
                  <a:gd name="connsiteY2" fmla="*/ 426740 h 536248"/>
                  <a:gd name="connsiteX3" fmla="*/ 195454 w 1014627"/>
                  <a:gd name="connsiteY3" fmla="*/ 0 h 536248"/>
                  <a:gd name="connsiteX0" fmla="*/ 195454 w 1100883"/>
                  <a:gd name="connsiteY0" fmla="*/ 0 h 536248"/>
                  <a:gd name="connsiteX1" fmla="*/ 1014627 w 1100883"/>
                  <a:gd name="connsiteY1" fmla="*/ 11429 h 536248"/>
                  <a:gd name="connsiteX2" fmla="*/ 508784 w 1100883"/>
                  <a:gd name="connsiteY2" fmla="*/ 426740 h 536248"/>
                  <a:gd name="connsiteX3" fmla="*/ 195454 w 1100883"/>
                  <a:gd name="connsiteY3" fmla="*/ 0 h 536248"/>
                  <a:gd name="connsiteX0" fmla="*/ 195454 w 1184649"/>
                  <a:gd name="connsiteY0" fmla="*/ 0 h 536248"/>
                  <a:gd name="connsiteX1" fmla="*/ 1014627 w 1184649"/>
                  <a:gd name="connsiteY1" fmla="*/ 11429 h 536248"/>
                  <a:gd name="connsiteX2" fmla="*/ 508784 w 1184649"/>
                  <a:gd name="connsiteY2" fmla="*/ 426740 h 536248"/>
                  <a:gd name="connsiteX3" fmla="*/ 195454 w 1184649"/>
                  <a:gd name="connsiteY3" fmla="*/ 0 h 536248"/>
                  <a:gd name="connsiteX0" fmla="*/ 195454 w 1187920"/>
                  <a:gd name="connsiteY0" fmla="*/ 0 h 536248"/>
                  <a:gd name="connsiteX1" fmla="*/ 1014627 w 1187920"/>
                  <a:gd name="connsiteY1" fmla="*/ 11429 h 536248"/>
                  <a:gd name="connsiteX2" fmla="*/ 508784 w 1187920"/>
                  <a:gd name="connsiteY2" fmla="*/ 426740 h 536248"/>
                  <a:gd name="connsiteX3" fmla="*/ 195454 w 1187920"/>
                  <a:gd name="connsiteY3" fmla="*/ 0 h 536248"/>
                  <a:gd name="connsiteX0" fmla="*/ 167116 w 1187069"/>
                  <a:gd name="connsiteY0" fmla="*/ 0 h 548620"/>
                  <a:gd name="connsiteX1" fmla="*/ 986289 w 1187069"/>
                  <a:gd name="connsiteY1" fmla="*/ 11429 h 548620"/>
                  <a:gd name="connsiteX2" fmla="*/ 534445 w 1187069"/>
                  <a:gd name="connsiteY2" fmla="*/ 440982 h 548620"/>
                  <a:gd name="connsiteX3" fmla="*/ 167116 w 1187069"/>
                  <a:gd name="connsiteY3" fmla="*/ 0 h 548620"/>
                  <a:gd name="connsiteX0" fmla="*/ 133778 w 1223918"/>
                  <a:gd name="connsiteY0" fmla="*/ 3569 h 539162"/>
                  <a:gd name="connsiteX1" fmla="*/ 1023138 w 1223918"/>
                  <a:gd name="connsiteY1" fmla="*/ 0 h 539162"/>
                  <a:gd name="connsiteX2" fmla="*/ 571294 w 1223918"/>
                  <a:gd name="connsiteY2" fmla="*/ 429553 h 539162"/>
                  <a:gd name="connsiteX3" fmla="*/ 133778 w 1223918"/>
                  <a:gd name="connsiteY3" fmla="*/ 3569 h 539162"/>
                  <a:gd name="connsiteX0" fmla="*/ 133778 w 1286784"/>
                  <a:gd name="connsiteY0" fmla="*/ 23780 h 559373"/>
                  <a:gd name="connsiteX1" fmla="*/ 1145416 w 1286784"/>
                  <a:gd name="connsiteY1" fmla="*/ 0 h 559373"/>
                  <a:gd name="connsiteX2" fmla="*/ 571294 w 1286784"/>
                  <a:gd name="connsiteY2" fmla="*/ 449764 h 559373"/>
                  <a:gd name="connsiteX3" fmla="*/ 133778 w 1286784"/>
                  <a:gd name="connsiteY3" fmla="*/ 23780 h 559373"/>
                  <a:gd name="connsiteX0" fmla="*/ 133778 w 1245744"/>
                  <a:gd name="connsiteY0" fmla="*/ 23780 h 559373"/>
                  <a:gd name="connsiteX1" fmla="*/ 1145416 w 1245744"/>
                  <a:gd name="connsiteY1" fmla="*/ 0 h 559373"/>
                  <a:gd name="connsiteX2" fmla="*/ 571294 w 1245744"/>
                  <a:gd name="connsiteY2" fmla="*/ 449764 h 559373"/>
                  <a:gd name="connsiteX3" fmla="*/ 133778 w 1245744"/>
                  <a:gd name="connsiteY3" fmla="*/ 23780 h 559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5744" h="559373">
                    <a:moveTo>
                      <a:pt x="133778" y="23780"/>
                    </a:moveTo>
                    <a:lnTo>
                      <a:pt x="1145416" y="0"/>
                    </a:lnTo>
                    <a:cubicBezTo>
                      <a:pt x="1220771" y="112110"/>
                      <a:pt x="1506806" y="688102"/>
                      <a:pt x="571294" y="449764"/>
                    </a:cubicBezTo>
                    <a:cubicBezTo>
                      <a:pt x="-268724" y="789120"/>
                      <a:pt x="38408" y="253040"/>
                      <a:pt x="133778" y="2378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6">
                <a:extLst>
                  <a:ext uri="{FF2B5EF4-FFF2-40B4-BE49-F238E27FC236}">
                    <a16:creationId xmlns:a16="http://schemas.microsoft.com/office/drawing/2014/main" id="{14655AB0-2109-43C6-94E3-DD4358723B2E}"/>
                  </a:ext>
                </a:extLst>
              </p:cNvPr>
              <p:cNvSpPr/>
              <p:nvPr/>
            </p:nvSpPr>
            <p:spPr>
              <a:xfrm rot="19112148">
                <a:off x="6225863" y="3695989"/>
                <a:ext cx="1205480" cy="2692656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  <a:gd name="connsiteX0" fmla="*/ 832705 w 3523399"/>
                  <a:gd name="connsiteY0" fmla="*/ 0 h 2858153"/>
                  <a:gd name="connsiteX1" fmla="*/ 3523398 w 3523399"/>
                  <a:gd name="connsiteY1" fmla="*/ 165497 h 2858153"/>
                  <a:gd name="connsiteX2" fmla="*/ 529821 w 3523399"/>
                  <a:gd name="connsiteY2" fmla="*/ 2858153 h 2858153"/>
                  <a:gd name="connsiteX3" fmla="*/ 832705 w 3523399"/>
                  <a:gd name="connsiteY3" fmla="*/ 0 h 2858153"/>
                  <a:gd name="connsiteX0" fmla="*/ 2360410 w 3244926"/>
                  <a:gd name="connsiteY0" fmla="*/ 89530 h 2692656"/>
                  <a:gd name="connsiteX1" fmla="*/ 3244925 w 3244926"/>
                  <a:gd name="connsiteY1" fmla="*/ 0 h 2692656"/>
                  <a:gd name="connsiteX2" fmla="*/ 251348 w 3244926"/>
                  <a:gd name="connsiteY2" fmla="*/ 2692656 h 2692656"/>
                  <a:gd name="connsiteX3" fmla="*/ 2360410 w 3244926"/>
                  <a:gd name="connsiteY3" fmla="*/ 89530 h 2692656"/>
                  <a:gd name="connsiteX0" fmla="*/ 2394678 w 3279194"/>
                  <a:gd name="connsiteY0" fmla="*/ 89530 h 2692656"/>
                  <a:gd name="connsiteX1" fmla="*/ 3279193 w 3279194"/>
                  <a:gd name="connsiteY1" fmla="*/ 0 h 2692656"/>
                  <a:gd name="connsiteX2" fmla="*/ 285616 w 3279194"/>
                  <a:gd name="connsiteY2" fmla="*/ 2692656 h 2692656"/>
                  <a:gd name="connsiteX3" fmla="*/ 2394678 w 3279194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8346" h="2692656">
                    <a:moveTo>
                      <a:pt x="2713830" y="89530"/>
                    </a:moveTo>
                    <a:lnTo>
                      <a:pt x="3598345" y="0"/>
                    </a:lnTo>
                    <a:cubicBezTo>
                      <a:pt x="3598740" y="592918"/>
                      <a:pt x="2737906" y="1821252"/>
                      <a:pt x="604768" y="2692656"/>
                    </a:cubicBezTo>
                    <a:cubicBezTo>
                      <a:pt x="-1250290" y="1594045"/>
                      <a:pt x="1656520" y="1310331"/>
                      <a:pt x="2713830" y="89530"/>
                    </a:cubicBezTo>
                    <a:close/>
                  </a:path>
                </a:pathLst>
              </a:custGeom>
              <a:solidFill>
                <a:srgbClr val="F3D2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6">
                <a:extLst>
                  <a:ext uri="{FF2B5EF4-FFF2-40B4-BE49-F238E27FC236}">
                    <a16:creationId xmlns:a16="http://schemas.microsoft.com/office/drawing/2014/main" id="{072ECA9D-A0A2-4172-83D4-D9C9D57129C8}"/>
                  </a:ext>
                </a:extLst>
              </p:cNvPr>
              <p:cNvSpPr/>
              <p:nvPr/>
            </p:nvSpPr>
            <p:spPr>
              <a:xfrm rot="21027340" flipH="1">
                <a:off x="6867515" y="3511757"/>
                <a:ext cx="1253864" cy="2610471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  <a:gd name="connsiteX0" fmla="*/ 832705 w 3523399"/>
                  <a:gd name="connsiteY0" fmla="*/ 0 h 2858153"/>
                  <a:gd name="connsiteX1" fmla="*/ 3523398 w 3523399"/>
                  <a:gd name="connsiteY1" fmla="*/ 165497 h 2858153"/>
                  <a:gd name="connsiteX2" fmla="*/ 529821 w 3523399"/>
                  <a:gd name="connsiteY2" fmla="*/ 2858153 h 2858153"/>
                  <a:gd name="connsiteX3" fmla="*/ 832705 w 3523399"/>
                  <a:gd name="connsiteY3" fmla="*/ 0 h 2858153"/>
                  <a:gd name="connsiteX0" fmla="*/ 2360410 w 3244926"/>
                  <a:gd name="connsiteY0" fmla="*/ 89530 h 2692656"/>
                  <a:gd name="connsiteX1" fmla="*/ 3244925 w 3244926"/>
                  <a:gd name="connsiteY1" fmla="*/ 0 h 2692656"/>
                  <a:gd name="connsiteX2" fmla="*/ 251348 w 3244926"/>
                  <a:gd name="connsiteY2" fmla="*/ 2692656 h 2692656"/>
                  <a:gd name="connsiteX3" fmla="*/ 2360410 w 3244926"/>
                  <a:gd name="connsiteY3" fmla="*/ 89530 h 2692656"/>
                  <a:gd name="connsiteX0" fmla="*/ 2394678 w 3279194"/>
                  <a:gd name="connsiteY0" fmla="*/ 89530 h 2692656"/>
                  <a:gd name="connsiteX1" fmla="*/ 3279193 w 3279194"/>
                  <a:gd name="connsiteY1" fmla="*/ 0 h 2692656"/>
                  <a:gd name="connsiteX2" fmla="*/ 285616 w 3279194"/>
                  <a:gd name="connsiteY2" fmla="*/ 2692656 h 2692656"/>
                  <a:gd name="connsiteX3" fmla="*/ 2394678 w 3279194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3181650 w 4066166"/>
                  <a:gd name="connsiteY0" fmla="*/ 89530 h 2626099"/>
                  <a:gd name="connsiteX1" fmla="*/ 4066165 w 4066166"/>
                  <a:gd name="connsiteY1" fmla="*/ 0 h 2626099"/>
                  <a:gd name="connsiteX2" fmla="*/ 539444 w 4066166"/>
                  <a:gd name="connsiteY2" fmla="*/ 2626099 h 2626099"/>
                  <a:gd name="connsiteX3" fmla="*/ 3181650 w 4066166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923255 w 3807771"/>
                  <a:gd name="connsiteY0" fmla="*/ 89530 h 2610471"/>
                  <a:gd name="connsiteX1" fmla="*/ 3807770 w 3807771"/>
                  <a:gd name="connsiteY1" fmla="*/ 0 h 2610471"/>
                  <a:gd name="connsiteX2" fmla="*/ 215543 w 3807771"/>
                  <a:gd name="connsiteY2" fmla="*/ 2610471 h 2610471"/>
                  <a:gd name="connsiteX3" fmla="*/ 2923255 w 3807771"/>
                  <a:gd name="connsiteY3" fmla="*/ 89530 h 2610471"/>
                  <a:gd name="connsiteX0" fmla="*/ 2851624 w 3736140"/>
                  <a:gd name="connsiteY0" fmla="*/ 89530 h 2610471"/>
                  <a:gd name="connsiteX1" fmla="*/ 3736139 w 3736140"/>
                  <a:gd name="connsiteY1" fmla="*/ 0 h 2610471"/>
                  <a:gd name="connsiteX2" fmla="*/ 143912 w 3736140"/>
                  <a:gd name="connsiteY2" fmla="*/ 2610471 h 2610471"/>
                  <a:gd name="connsiteX3" fmla="*/ 2851624 w 3736140"/>
                  <a:gd name="connsiteY3" fmla="*/ 89530 h 2610471"/>
                  <a:gd name="connsiteX0" fmla="*/ 2858257 w 3742773"/>
                  <a:gd name="connsiteY0" fmla="*/ 89530 h 2610471"/>
                  <a:gd name="connsiteX1" fmla="*/ 3742772 w 3742773"/>
                  <a:gd name="connsiteY1" fmla="*/ 0 h 2610471"/>
                  <a:gd name="connsiteX2" fmla="*/ 150545 w 3742773"/>
                  <a:gd name="connsiteY2" fmla="*/ 2610471 h 2610471"/>
                  <a:gd name="connsiteX3" fmla="*/ 2858257 w 3742773"/>
                  <a:gd name="connsiteY3" fmla="*/ 89530 h 2610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2773" h="2610471">
                    <a:moveTo>
                      <a:pt x="2858257" y="89530"/>
                    </a:moveTo>
                    <a:lnTo>
                      <a:pt x="3742772" y="0"/>
                    </a:lnTo>
                    <a:cubicBezTo>
                      <a:pt x="3743167" y="592918"/>
                      <a:pt x="2708309" y="1934079"/>
                      <a:pt x="150545" y="2610471"/>
                    </a:cubicBezTo>
                    <a:cubicBezTo>
                      <a:pt x="-603655" y="1713856"/>
                      <a:pt x="1660173" y="1183038"/>
                      <a:pt x="2858257" y="89530"/>
                    </a:cubicBezTo>
                    <a:close/>
                  </a:path>
                </a:pathLst>
              </a:custGeom>
              <a:solidFill>
                <a:srgbClr val="F3D2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6">
                <a:extLst>
                  <a:ext uri="{FF2B5EF4-FFF2-40B4-BE49-F238E27FC236}">
                    <a16:creationId xmlns:a16="http://schemas.microsoft.com/office/drawing/2014/main" id="{9F3ACF9B-4187-4487-B2A1-8F9F59592251}"/>
                  </a:ext>
                </a:extLst>
              </p:cNvPr>
              <p:cNvSpPr/>
              <p:nvPr/>
            </p:nvSpPr>
            <p:spPr>
              <a:xfrm rot="21027340" flipH="1">
                <a:off x="6831683" y="3837537"/>
                <a:ext cx="1010768" cy="2643580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  <a:gd name="connsiteX0" fmla="*/ 832705 w 3523399"/>
                  <a:gd name="connsiteY0" fmla="*/ 0 h 2858153"/>
                  <a:gd name="connsiteX1" fmla="*/ 3523398 w 3523399"/>
                  <a:gd name="connsiteY1" fmla="*/ 165497 h 2858153"/>
                  <a:gd name="connsiteX2" fmla="*/ 529821 w 3523399"/>
                  <a:gd name="connsiteY2" fmla="*/ 2858153 h 2858153"/>
                  <a:gd name="connsiteX3" fmla="*/ 832705 w 3523399"/>
                  <a:gd name="connsiteY3" fmla="*/ 0 h 2858153"/>
                  <a:gd name="connsiteX0" fmla="*/ 2360410 w 3244926"/>
                  <a:gd name="connsiteY0" fmla="*/ 89530 h 2692656"/>
                  <a:gd name="connsiteX1" fmla="*/ 3244925 w 3244926"/>
                  <a:gd name="connsiteY1" fmla="*/ 0 h 2692656"/>
                  <a:gd name="connsiteX2" fmla="*/ 251348 w 3244926"/>
                  <a:gd name="connsiteY2" fmla="*/ 2692656 h 2692656"/>
                  <a:gd name="connsiteX3" fmla="*/ 2360410 w 3244926"/>
                  <a:gd name="connsiteY3" fmla="*/ 89530 h 2692656"/>
                  <a:gd name="connsiteX0" fmla="*/ 2394678 w 3279194"/>
                  <a:gd name="connsiteY0" fmla="*/ 89530 h 2692656"/>
                  <a:gd name="connsiteX1" fmla="*/ 3279193 w 3279194"/>
                  <a:gd name="connsiteY1" fmla="*/ 0 h 2692656"/>
                  <a:gd name="connsiteX2" fmla="*/ 285616 w 3279194"/>
                  <a:gd name="connsiteY2" fmla="*/ 2692656 h 2692656"/>
                  <a:gd name="connsiteX3" fmla="*/ 2394678 w 3279194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3181650 w 4066166"/>
                  <a:gd name="connsiteY0" fmla="*/ 89530 h 2626099"/>
                  <a:gd name="connsiteX1" fmla="*/ 4066165 w 4066166"/>
                  <a:gd name="connsiteY1" fmla="*/ 0 h 2626099"/>
                  <a:gd name="connsiteX2" fmla="*/ 539444 w 4066166"/>
                  <a:gd name="connsiteY2" fmla="*/ 2626099 h 2626099"/>
                  <a:gd name="connsiteX3" fmla="*/ 3181650 w 4066166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923255 w 3807771"/>
                  <a:gd name="connsiteY0" fmla="*/ 89530 h 2610471"/>
                  <a:gd name="connsiteX1" fmla="*/ 3807770 w 3807771"/>
                  <a:gd name="connsiteY1" fmla="*/ 0 h 2610471"/>
                  <a:gd name="connsiteX2" fmla="*/ 215543 w 3807771"/>
                  <a:gd name="connsiteY2" fmla="*/ 2610471 h 2610471"/>
                  <a:gd name="connsiteX3" fmla="*/ 2923255 w 3807771"/>
                  <a:gd name="connsiteY3" fmla="*/ 89530 h 2610471"/>
                  <a:gd name="connsiteX0" fmla="*/ 2851624 w 3736140"/>
                  <a:gd name="connsiteY0" fmla="*/ 89530 h 2610471"/>
                  <a:gd name="connsiteX1" fmla="*/ 3736139 w 3736140"/>
                  <a:gd name="connsiteY1" fmla="*/ 0 h 2610471"/>
                  <a:gd name="connsiteX2" fmla="*/ 143912 w 3736140"/>
                  <a:gd name="connsiteY2" fmla="*/ 2610471 h 2610471"/>
                  <a:gd name="connsiteX3" fmla="*/ 2851624 w 3736140"/>
                  <a:gd name="connsiteY3" fmla="*/ 89530 h 2610471"/>
                  <a:gd name="connsiteX0" fmla="*/ 2858257 w 3742773"/>
                  <a:gd name="connsiteY0" fmla="*/ 89530 h 2610471"/>
                  <a:gd name="connsiteX1" fmla="*/ 3742772 w 3742773"/>
                  <a:gd name="connsiteY1" fmla="*/ 0 h 2610471"/>
                  <a:gd name="connsiteX2" fmla="*/ 150545 w 3742773"/>
                  <a:gd name="connsiteY2" fmla="*/ 2610471 h 2610471"/>
                  <a:gd name="connsiteX3" fmla="*/ 2858257 w 3742773"/>
                  <a:gd name="connsiteY3" fmla="*/ 89530 h 2610471"/>
                  <a:gd name="connsiteX0" fmla="*/ 1813933 w 3836364"/>
                  <a:gd name="connsiteY0" fmla="*/ 0 h 2643580"/>
                  <a:gd name="connsiteX1" fmla="*/ 3836363 w 3836364"/>
                  <a:gd name="connsiteY1" fmla="*/ 33109 h 2643580"/>
                  <a:gd name="connsiteX2" fmla="*/ 244136 w 3836364"/>
                  <a:gd name="connsiteY2" fmla="*/ 2643580 h 2643580"/>
                  <a:gd name="connsiteX3" fmla="*/ 1813933 w 3836364"/>
                  <a:gd name="connsiteY3" fmla="*/ 0 h 2643580"/>
                  <a:gd name="connsiteX0" fmla="*/ 1813933 w 2745741"/>
                  <a:gd name="connsiteY0" fmla="*/ 0 h 2643580"/>
                  <a:gd name="connsiteX1" fmla="*/ 2745594 w 2745741"/>
                  <a:gd name="connsiteY1" fmla="*/ 4402 h 2643580"/>
                  <a:gd name="connsiteX2" fmla="*/ 244136 w 2745741"/>
                  <a:gd name="connsiteY2" fmla="*/ 2643580 h 2643580"/>
                  <a:gd name="connsiteX3" fmla="*/ 1813933 w 2745741"/>
                  <a:gd name="connsiteY3" fmla="*/ 0 h 2643580"/>
                  <a:gd name="connsiteX0" fmla="*/ 2085325 w 3017133"/>
                  <a:gd name="connsiteY0" fmla="*/ 0 h 2643580"/>
                  <a:gd name="connsiteX1" fmla="*/ 3016986 w 3017133"/>
                  <a:gd name="connsiteY1" fmla="*/ 4402 h 2643580"/>
                  <a:gd name="connsiteX2" fmla="*/ 515528 w 3017133"/>
                  <a:gd name="connsiteY2" fmla="*/ 2643580 h 2643580"/>
                  <a:gd name="connsiteX3" fmla="*/ 2085325 w 3017133"/>
                  <a:gd name="connsiteY3" fmla="*/ 0 h 264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17133" h="2643580">
                    <a:moveTo>
                      <a:pt x="2085325" y="0"/>
                    </a:moveTo>
                    <a:lnTo>
                      <a:pt x="3016986" y="4402"/>
                    </a:lnTo>
                    <a:cubicBezTo>
                      <a:pt x="3017381" y="597320"/>
                      <a:pt x="3073292" y="1967188"/>
                      <a:pt x="515528" y="2643580"/>
                    </a:cubicBezTo>
                    <a:cubicBezTo>
                      <a:pt x="-886617" y="1796341"/>
                      <a:pt x="887241" y="1093508"/>
                      <a:pt x="2085325" y="0"/>
                    </a:cubicBezTo>
                    <a:close/>
                  </a:path>
                </a:pathLst>
              </a:custGeom>
              <a:solidFill>
                <a:srgbClr val="F3D2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6">
                <a:extLst>
                  <a:ext uri="{FF2B5EF4-FFF2-40B4-BE49-F238E27FC236}">
                    <a16:creationId xmlns:a16="http://schemas.microsoft.com/office/drawing/2014/main" id="{F6AA9BDD-E4F6-43CE-B912-A6D88C05487B}"/>
                  </a:ext>
                </a:extLst>
              </p:cNvPr>
              <p:cNvSpPr/>
              <p:nvPr/>
            </p:nvSpPr>
            <p:spPr>
              <a:xfrm rot="19221806">
                <a:off x="5857564" y="2447221"/>
                <a:ext cx="1498722" cy="2858153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8722" h="2858153">
                    <a:moveTo>
                      <a:pt x="832705" y="0"/>
                    </a:moveTo>
                    <a:lnTo>
                      <a:pt x="1304018" y="0"/>
                    </a:lnTo>
                    <a:cubicBezTo>
                      <a:pt x="1304413" y="592918"/>
                      <a:pt x="2080899" y="1670393"/>
                      <a:pt x="529821" y="2858153"/>
                    </a:cubicBezTo>
                    <a:cubicBezTo>
                      <a:pt x="-519281" y="1760854"/>
                      <a:pt x="209344" y="806936"/>
                      <a:pt x="832705" y="0"/>
                    </a:cubicBezTo>
                    <a:close/>
                  </a:path>
                </a:pathLst>
              </a:custGeom>
              <a:solidFill>
                <a:srgbClr val="CC3A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Isosceles Triangle 8">
                <a:extLst>
                  <a:ext uri="{FF2B5EF4-FFF2-40B4-BE49-F238E27FC236}">
                    <a16:creationId xmlns:a16="http://schemas.microsoft.com/office/drawing/2014/main" id="{C8CA974F-EB53-488C-9D9A-F7E4CE376773}"/>
                  </a:ext>
                </a:extLst>
              </p:cNvPr>
              <p:cNvSpPr/>
              <p:nvPr/>
            </p:nvSpPr>
            <p:spPr>
              <a:xfrm rot="8894888">
                <a:off x="6291231" y="3828177"/>
                <a:ext cx="1419721" cy="1362461"/>
              </a:xfrm>
              <a:custGeom>
                <a:avLst/>
                <a:gdLst>
                  <a:gd name="connsiteX0" fmla="*/ 0 w 691561"/>
                  <a:gd name="connsiteY0" fmla="*/ 1316002 h 1316002"/>
                  <a:gd name="connsiteX1" fmla="*/ 345781 w 691561"/>
                  <a:gd name="connsiteY1" fmla="*/ 0 h 1316002"/>
                  <a:gd name="connsiteX2" fmla="*/ 691561 w 691561"/>
                  <a:gd name="connsiteY2" fmla="*/ 1316002 h 1316002"/>
                  <a:gd name="connsiteX3" fmla="*/ 0 w 691561"/>
                  <a:gd name="connsiteY3" fmla="*/ 1316002 h 1316002"/>
                  <a:gd name="connsiteX0" fmla="*/ 0 w 1006634"/>
                  <a:gd name="connsiteY0" fmla="*/ 1316002 h 1316002"/>
                  <a:gd name="connsiteX1" fmla="*/ 345781 w 1006634"/>
                  <a:gd name="connsiteY1" fmla="*/ 0 h 1316002"/>
                  <a:gd name="connsiteX2" fmla="*/ 1006634 w 1006634"/>
                  <a:gd name="connsiteY2" fmla="*/ 1253356 h 1316002"/>
                  <a:gd name="connsiteX3" fmla="*/ 0 w 1006634"/>
                  <a:gd name="connsiteY3" fmla="*/ 1316002 h 1316002"/>
                  <a:gd name="connsiteX0" fmla="*/ 0 w 1014479"/>
                  <a:gd name="connsiteY0" fmla="*/ 1316002 h 1316002"/>
                  <a:gd name="connsiteX1" fmla="*/ 345781 w 1014479"/>
                  <a:gd name="connsiteY1" fmla="*/ 0 h 1316002"/>
                  <a:gd name="connsiteX2" fmla="*/ 1014479 w 1014479"/>
                  <a:gd name="connsiteY2" fmla="*/ 1276880 h 1316002"/>
                  <a:gd name="connsiteX3" fmla="*/ 0 w 1014479"/>
                  <a:gd name="connsiteY3" fmla="*/ 1316002 h 1316002"/>
                  <a:gd name="connsiteX0" fmla="*/ 0 w 1023530"/>
                  <a:gd name="connsiteY0" fmla="*/ 1316002 h 1316002"/>
                  <a:gd name="connsiteX1" fmla="*/ 345781 w 1023530"/>
                  <a:gd name="connsiteY1" fmla="*/ 0 h 1316002"/>
                  <a:gd name="connsiteX2" fmla="*/ 1014479 w 1023530"/>
                  <a:gd name="connsiteY2" fmla="*/ 1276880 h 1316002"/>
                  <a:gd name="connsiteX3" fmla="*/ 0 w 1023530"/>
                  <a:gd name="connsiteY3" fmla="*/ 1316002 h 1316002"/>
                  <a:gd name="connsiteX0" fmla="*/ 0 w 1023989"/>
                  <a:gd name="connsiteY0" fmla="*/ 1316002 h 1316002"/>
                  <a:gd name="connsiteX1" fmla="*/ 345781 w 1023989"/>
                  <a:gd name="connsiteY1" fmla="*/ 0 h 1316002"/>
                  <a:gd name="connsiteX2" fmla="*/ 1014479 w 1023989"/>
                  <a:gd name="connsiteY2" fmla="*/ 1276880 h 1316002"/>
                  <a:gd name="connsiteX3" fmla="*/ 0 w 1023989"/>
                  <a:gd name="connsiteY3" fmla="*/ 1316002 h 1316002"/>
                  <a:gd name="connsiteX0" fmla="*/ 23809 w 1047798"/>
                  <a:gd name="connsiteY0" fmla="*/ 1316002 h 1316002"/>
                  <a:gd name="connsiteX1" fmla="*/ 369590 w 1047798"/>
                  <a:gd name="connsiteY1" fmla="*/ 0 h 1316002"/>
                  <a:gd name="connsiteX2" fmla="*/ 1038288 w 1047798"/>
                  <a:gd name="connsiteY2" fmla="*/ 1276880 h 1316002"/>
                  <a:gd name="connsiteX3" fmla="*/ 23809 w 1047798"/>
                  <a:gd name="connsiteY3" fmla="*/ 1316002 h 1316002"/>
                  <a:gd name="connsiteX0" fmla="*/ 30647 w 1054433"/>
                  <a:gd name="connsiteY0" fmla="*/ 1319985 h 1319985"/>
                  <a:gd name="connsiteX1" fmla="*/ 363958 w 1054433"/>
                  <a:gd name="connsiteY1" fmla="*/ 0 h 1319985"/>
                  <a:gd name="connsiteX2" fmla="*/ 1045126 w 1054433"/>
                  <a:gd name="connsiteY2" fmla="*/ 1280863 h 1319985"/>
                  <a:gd name="connsiteX3" fmla="*/ 30647 w 1054433"/>
                  <a:gd name="connsiteY3" fmla="*/ 1319985 h 1319985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19721"/>
                  <a:gd name="connsiteY0" fmla="*/ 1362461 h 1362461"/>
                  <a:gd name="connsiteX1" fmla="*/ 729246 w 1419721"/>
                  <a:gd name="connsiteY1" fmla="*/ 0 h 1362461"/>
                  <a:gd name="connsiteX2" fmla="*/ 1410414 w 1419721"/>
                  <a:gd name="connsiteY2" fmla="*/ 1280863 h 1362461"/>
                  <a:gd name="connsiteX3" fmla="*/ 0 w 1419721"/>
                  <a:gd name="connsiteY3" fmla="*/ 1362461 h 1362461"/>
                  <a:gd name="connsiteX0" fmla="*/ 0 w 1419721"/>
                  <a:gd name="connsiteY0" fmla="*/ 1362461 h 1362461"/>
                  <a:gd name="connsiteX1" fmla="*/ 729246 w 1419721"/>
                  <a:gd name="connsiteY1" fmla="*/ 0 h 1362461"/>
                  <a:gd name="connsiteX2" fmla="*/ 1410414 w 1419721"/>
                  <a:gd name="connsiteY2" fmla="*/ 1280863 h 1362461"/>
                  <a:gd name="connsiteX3" fmla="*/ 0 w 1419721"/>
                  <a:gd name="connsiteY3" fmla="*/ 1362461 h 136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9721" h="1362461">
                    <a:moveTo>
                      <a:pt x="0" y="1362461"/>
                    </a:moveTo>
                    <a:cubicBezTo>
                      <a:pt x="40195" y="996822"/>
                      <a:pt x="240547" y="468927"/>
                      <a:pt x="729246" y="0"/>
                    </a:cubicBezTo>
                    <a:cubicBezTo>
                      <a:pt x="981934" y="160292"/>
                      <a:pt x="1494997" y="750553"/>
                      <a:pt x="1410414" y="1280863"/>
                    </a:cubicBezTo>
                    <a:lnTo>
                      <a:pt x="0" y="136246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7">
                <a:extLst>
                  <a:ext uri="{FF2B5EF4-FFF2-40B4-BE49-F238E27FC236}">
                    <a16:creationId xmlns:a16="http://schemas.microsoft.com/office/drawing/2014/main" id="{2AEA7DAE-23C7-4CEA-B6E9-16D45B914383}"/>
                  </a:ext>
                </a:extLst>
              </p:cNvPr>
              <p:cNvSpPr/>
              <p:nvPr/>
            </p:nvSpPr>
            <p:spPr>
              <a:xfrm rot="19800066">
                <a:off x="5828066" y="3225169"/>
                <a:ext cx="1430737" cy="1043827"/>
              </a:xfrm>
              <a:custGeom>
                <a:avLst/>
                <a:gdLst>
                  <a:gd name="connsiteX0" fmla="*/ 0 w 799375"/>
                  <a:gd name="connsiteY0" fmla="*/ 0 h 283754"/>
                  <a:gd name="connsiteX1" fmla="*/ 799375 w 799375"/>
                  <a:gd name="connsiteY1" fmla="*/ 0 h 283754"/>
                  <a:gd name="connsiteX2" fmla="*/ 799375 w 799375"/>
                  <a:gd name="connsiteY2" fmla="*/ 283754 h 283754"/>
                  <a:gd name="connsiteX3" fmla="*/ 0 w 799375"/>
                  <a:gd name="connsiteY3" fmla="*/ 283754 h 283754"/>
                  <a:gd name="connsiteX4" fmla="*/ 0 w 799375"/>
                  <a:gd name="connsiteY4" fmla="*/ 0 h 283754"/>
                  <a:gd name="connsiteX0" fmla="*/ 0 w 819173"/>
                  <a:gd name="connsiteY0" fmla="*/ 0 h 295183"/>
                  <a:gd name="connsiteX1" fmla="*/ 819173 w 819173"/>
                  <a:gd name="connsiteY1" fmla="*/ 11429 h 295183"/>
                  <a:gd name="connsiteX2" fmla="*/ 819173 w 819173"/>
                  <a:gd name="connsiteY2" fmla="*/ 295183 h 295183"/>
                  <a:gd name="connsiteX3" fmla="*/ 19798 w 819173"/>
                  <a:gd name="connsiteY3" fmla="*/ 295183 h 295183"/>
                  <a:gd name="connsiteX4" fmla="*/ 0 w 819173"/>
                  <a:gd name="connsiteY4" fmla="*/ 0 h 29518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0 w 1040349"/>
                  <a:gd name="connsiteY3" fmla="*/ 499213 h 499213"/>
                  <a:gd name="connsiteX4" fmla="*/ 221176 w 1040349"/>
                  <a:gd name="connsiteY4" fmla="*/ 0 h 49921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534506 w 1040349"/>
                  <a:gd name="connsiteY3" fmla="*/ 426740 h 499213"/>
                  <a:gd name="connsiteX4" fmla="*/ 0 w 1040349"/>
                  <a:gd name="connsiteY4" fmla="*/ 499213 h 499213"/>
                  <a:gd name="connsiteX5" fmla="*/ 221176 w 1040349"/>
                  <a:gd name="connsiteY5" fmla="*/ 0 h 499213"/>
                  <a:gd name="connsiteX0" fmla="*/ 0 w 819173"/>
                  <a:gd name="connsiteY0" fmla="*/ 0 h 426740"/>
                  <a:gd name="connsiteX1" fmla="*/ 819173 w 819173"/>
                  <a:gd name="connsiteY1" fmla="*/ 11429 h 426740"/>
                  <a:gd name="connsiteX2" fmla="*/ 819173 w 819173"/>
                  <a:gd name="connsiteY2" fmla="*/ 295183 h 426740"/>
                  <a:gd name="connsiteX3" fmla="*/ 313330 w 819173"/>
                  <a:gd name="connsiteY3" fmla="*/ 426740 h 426740"/>
                  <a:gd name="connsiteX4" fmla="*/ 0 w 819173"/>
                  <a:gd name="connsiteY4" fmla="*/ 0 h 426740"/>
                  <a:gd name="connsiteX0" fmla="*/ 130109 w 949282"/>
                  <a:gd name="connsiteY0" fmla="*/ 0 h 526485"/>
                  <a:gd name="connsiteX1" fmla="*/ 949282 w 949282"/>
                  <a:gd name="connsiteY1" fmla="*/ 11429 h 526485"/>
                  <a:gd name="connsiteX2" fmla="*/ 949282 w 949282"/>
                  <a:gd name="connsiteY2" fmla="*/ 295183 h 526485"/>
                  <a:gd name="connsiteX3" fmla="*/ 443439 w 949282"/>
                  <a:gd name="connsiteY3" fmla="*/ 426740 h 526485"/>
                  <a:gd name="connsiteX4" fmla="*/ 130109 w 949282"/>
                  <a:gd name="connsiteY4" fmla="*/ 0 h 526485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1014627 w 1014627"/>
                  <a:gd name="connsiteY2" fmla="*/ 295183 h 536248"/>
                  <a:gd name="connsiteX3" fmla="*/ 508784 w 1014627"/>
                  <a:gd name="connsiteY3" fmla="*/ 426740 h 536248"/>
                  <a:gd name="connsiteX4" fmla="*/ 195454 w 1014627"/>
                  <a:gd name="connsiteY4" fmla="*/ 0 h 536248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508784 w 1014627"/>
                  <a:gd name="connsiteY2" fmla="*/ 426740 h 536248"/>
                  <a:gd name="connsiteX3" fmla="*/ 195454 w 1014627"/>
                  <a:gd name="connsiteY3" fmla="*/ 0 h 536248"/>
                  <a:gd name="connsiteX0" fmla="*/ 195454 w 1100883"/>
                  <a:gd name="connsiteY0" fmla="*/ 0 h 536248"/>
                  <a:gd name="connsiteX1" fmla="*/ 1014627 w 1100883"/>
                  <a:gd name="connsiteY1" fmla="*/ 11429 h 536248"/>
                  <a:gd name="connsiteX2" fmla="*/ 508784 w 1100883"/>
                  <a:gd name="connsiteY2" fmla="*/ 426740 h 536248"/>
                  <a:gd name="connsiteX3" fmla="*/ 195454 w 1100883"/>
                  <a:gd name="connsiteY3" fmla="*/ 0 h 536248"/>
                  <a:gd name="connsiteX0" fmla="*/ 195454 w 1184649"/>
                  <a:gd name="connsiteY0" fmla="*/ 0 h 536248"/>
                  <a:gd name="connsiteX1" fmla="*/ 1014627 w 1184649"/>
                  <a:gd name="connsiteY1" fmla="*/ 11429 h 536248"/>
                  <a:gd name="connsiteX2" fmla="*/ 508784 w 1184649"/>
                  <a:gd name="connsiteY2" fmla="*/ 426740 h 536248"/>
                  <a:gd name="connsiteX3" fmla="*/ 195454 w 1184649"/>
                  <a:gd name="connsiteY3" fmla="*/ 0 h 536248"/>
                  <a:gd name="connsiteX0" fmla="*/ 195454 w 1187920"/>
                  <a:gd name="connsiteY0" fmla="*/ 0 h 536248"/>
                  <a:gd name="connsiteX1" fmla="*/ 1014627 w 1187920"/>
                  <a:gd name="connsiteY1" fmla="*/ 11429 h 536248"/>
                  <a:gd name="connsiteX2" fmla="*/ 508784 w 1187920"/>
                  <a:gd name="connsiteY2" fmla="*/ 426740 h 536248"/>
                  <a:gd name="connsiteX3" fmla="*/ 195454 w 1187920"/>
                  <a:gd name="connsiteY3" fmla="*/ 0 h 536248"/>
                  <a:gd name="connsiteX0" fmla="*/ 155899 w 1225029"/>
                  <a:gd name="connsiteY0" fmla="*/ 0 h 529783"/>
                  <a:gd name="connsiteX1" fmla="*/ 1051736 w 1225029"/>
                  <a:gd name="connsiteY1" fmla="*/ 3959 h 529783"/>
                  <a:gd name="connsiteX2" fmla="*/ 545893 w 1225029"/>
                  <a:gd name="connsiteY2" fmla="*/ 419270 h 529783"/>
                  <a:gd name="connsiteX3" fmla="*/ 155899 w 1225029"/>
                  <a:gd name="connsiteY3" fmla="*/ 0 h 529783"/>
                  <a:gd name="connsiteX0" fmla="*/ 132289 w 1201419"/>
                  <a:gd name="connsiteY0" fmla="*/ 0 h 516974"/>
                  <a:gd name="connsiteX1" fmla="*/ 1028126 w 1201419"/>
                  <a:gd name="connsiteY1" fmla="*/ 3959 h 516974"/>
                  <a:gd name="connsiteX2" fmla="*/ 522283 w 1201419"/>
                  <a:gd name="connsiteY2" fmla="*/ 419270 h 516974"/>
                  <a:gd name="connsiteX3" fmla="*/ 132289 w 1201419"/>
                  <a:gd name="connsiteY3" fmla="*/ 0 h 516974"/>
                  <a:gd name="connsiteX0" fmla="*/ 121606 w 1190736"/>
                  <a:gd name="connsiteY0" fmla="*/ 0 h 508740"/>
                  <a:gd name="connsiteX1" fmla="*/ 1017443 w 1190736"/>
                  <a:gd name="connsiteY1" fmla="*/ 3959 h 508740"/>
                  <a:gd name="connsiteX2" fmla="*/ 511600 w 1190736"/>
                  <a:gd name="connsiteY2" fmla="*/ 419270 h 508740"/>
                  <a:gd name="connsiteX3" fmla="*/ 121606 w 1190736"/>
                  <a:gd name="connsiteY3" fmla="*/ 0 h 508740"/>
                  <a:gd name="connsiteX0" fmla="*/ 121606 w 1252319"/>
                  <a:gd name="connsiteY0" fmla="*/ 10243 h 518983"/>
                  <a:gd name="connsiteX1" fmla="*/ 1129704 w 1252319"/>
                  <a:gd name="connsiteY1" fmla="*/ 0 h 518983"/>
                  <a:gd name="connsiteX2" fmla="*/ 511600 w 1252319"/>
                  <a:gd name="connsiteY2" fmla="*/ 429513 h 518983"/>
                  <a:gd name="connsiteX3" fmla="*/ 121606 w 1252319"/>
                  <a:gd name="connsiteY3" fmla="*/ 10243 h 518983"/>
                  <a:gd name="connsiteX0" fmla="*/ 121606 w 1222035"/>
                  <a:gd name="connsiteY0" fmla="*/ 10243 h 518983"/>
                  <a:gd name="connsiteX1" fmla="*/ 1129704 w 1222035"/>
                  <a:gd name="connsiteY1" fmla="*/ 0 h 518983"/>
                  <a:gd name="connsiteX2" fmla="*/ 511600 w 1222035"/>
                  <a:gd name="connsiteY2" fmla="*/ 429513 h 518983"/>
                  <a:gd name="connsiteX3" fmla="*/ 121606 w 1222035"/>
                  <a:gd name="connsiteY3" fmla="*/ 10243 h 518983"/>
                  <a:gd name="connsiteX0" fmla="*/ 121606 w 1216271"/>
                  <a:gd name="connsiteY0" fmla="*/ 10243 h 518983"/>
                  <a:gd name="connsiteX1" fmla="*/ 1129704 w 1216271"/>
                  <a:gd name="connsiteY1" fmla="*/ 0 h 518983"/>
                  <a:gd name="connsiteX2" fmla="*/ 511600 w 1216271"/>
                  <a:gd name="connsiteY2" fmla="*/ 429513 h 518983"/>
                  <a:gd name="connsiteX3" fmla="*/ 121606 w 1216271"/>
                  <a:gd name="connsiteY3" fmla="*/ 10243 h 518983"/>
                  <a:gd name="connsiteX0" fmla="*/ 121606 w 1199323"/>
                  <a:gd name="connsiteY0" fmla="*/ 63702 h 572442"/>
                  <a:gd name="connsiteX1" fmla="*/ 1103369 w 1199323"/>
                  <a:gd name="connsiteY1" fmla="*/ 0 h 572442"/>
                  <a:gd name="connsiteX2" fmla="*/ 511600 w 1199323"/>
                  <a:gd name="connsiteY2" fmla="*/ 482972 h 572442"/>
                  <a:gd name="connsiteX3" fmla="*/ 121606 w 1199323"/>
                  <a:gd name="connsiteY3" fmla="*/ 63702 h 572442"/>
                  <a:gd name="connsiteX0" fmla="*/ 121606 w 1200711"/>
                  <a:gd name="connsiteY0" fmla="*/ 63702 h 572442"/>
                  <a:gd name="connsiteX1" fmla="*/ 1103369 w 1200711"/>
                  <a:gd name="connsiteY1" fmla="*/ 0 h 572442"/>
                  <a:gd name="connsiteX2" fmla="*/ 511600 w 1200711"/>
                  <a:gd name="connsiteY2" fmla="*/ 482972 h 572442"/>
                  <a:gd name="connsiteX3" fmla="*/ 121606 w 1200711"/>
                  <a:gd name="connsiteY3" fmla="*/ 63702 h 572442"/>
                  <a:gd name="connsiteX0" fmla="*/ 121133 w 1200238"/>
                  <a:gd name="connsiteY0" fmla="*/ 63702 h 565993"/>
                  <a:gd name="connsiteX1" fmla="*/ 1102896 w 1200238"/>
                  <a:gd name="connsiteY1" fmla="*/ 0 h 565993"/>
                  <a:gd name="connsiteX2" fmla="*/ 511127 w 1200238"/>
                  <a:gd name="connsiteY2" fmla="*/ 482972 h 565993"/>
                  <a:gd name="connsiteX3" fmla="*/ 121133 w 1200238"/>
                  <a:gd name="connsiteY3" fmla="*/ 63702 h 565993"/>
                  <a:gd name="connsiteX0" fmla="*/ 121133 w 1212789"/>
                  <a:gd name="connsiteY0" fmla="*/ 63702 h 565993"/>
                  <a:gd name="connsiteX1" fmla="*/ 1102896 w 1212789"/>
                  <a:gd name="connsiteY1" fmla="*/ 0 h 565993"/>
                  <a:gd name="connsiteX2" fmla="*/ 511127 w 1212789"/>
                  <a:gd name="connsiteY2" fmla="*/ 482972 h 565993"/>
                  <a:gd name="connsiteX3" fmla="*/ 121133 w 1212789"/>
                  <a:gd name="connsiteY3" fmla="*/ 63702 h 56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2789" h="565993">
                    <a:moveTo>
                      <a:pt x="121133" y="63702"/>
                    </a:moveTo>
                    <a:lnTo>
                      <a:pt x="1102896" y="0"/>
                    </a:lnTo>
                    <a:cubicBezTo>
                      <a:pt x="1181495" y="77526"/>
                      <a:pt x="1495040" y="725287"/>
                      <a:pt x="511127" y="482972"/>
                    </a:cubicBezTo>
                    <a:cubicBezTo>
                      <a:pt x="-232391" y="770499"/>
                      <a:pt x="26935" y="232267"/>
                      <a:pt x="121133" y="63702"/>
                    </a:cubicBezTo>
                    <a:close/>
                  </a:path>
                </a:pathLst>
              </a:custGeom>
              <a:solidFill>
                <a:srgbClr val="F3D2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7">
                <a:extLst>
                  <a:ext uri="{FF2B5EF4-FFF2-40B4-BE49-F238E27FC236}">
                    <a16:creationId xmlns:a16="http://schemas.microsoft.com/office/drawing/2014/main" id="{1E421E0A-D171-489F-BDE9-715D3B90DD0D}"/>
                  </a:ext>
                </a:extLst>
              </p:cNvPr>
              <p:cNvSpPr/>
              <p:nvPr/>
            </p:nvSpPr>
            <p:spPr>
              <a:xfrm rot="19800066">
                <a:off x="5697347" y="2996748"/>
                <a:ext cx="1193042" cy="562577"/>
              </a:xfrm>
              <a:custGeom>
                <a:avLst/>
                <a:gdLst>
                  <a:gd name="connsiteX0" fmla="*/ 0 w 799375"/>
                  <a:gd name="connsiteY0" fmla="*/ 0 h 283754"/>
                  <a:gd name="connsiteX1" fmla="*/ 799375 w 799375"/>
                  <a:gd name="connsiteY1" fmla="*/ 0 h 283754"/>
                  <a:gd name="connsiteX2" fmla="*/ 799375 w 799375"/>
                  <a:gd name="connsiteY2" fmla="*/ 283754 h 283754"/>
                  <a:gd name="connsiteX3" fmla="*/ 0 w 799375"/>
                  <a:gd name="connsiteY3" fmla="*/ 283754 h 283754"/>
                  <a:gd name="connsiteX4" fmla="*/ 0 w 799375"/>
                  <a:gd name="connsiteY4" fmla="*/ 0 h 283754"/>
                  <a:gd name="connsiteX0" fmla="*/ 0 w 819173"/>
                  <a:gd name="connsiteY0" fmla="*/ 0 h 295183"/>
                  <a:gd name="connsiteX1" fmla="*/ 819173 w 819173"/>
                  <a:gd name="connsiteY1" fmla="*/ 11429 h 295183"/>
                  <a:gd name="connsiteX2" fmla="*/ 819173 w 819173"/>
                  <a:gd name="connsiteY2" fmla="*/ 295183 h 295183"/>
                  <a:gd name="connsiteX3" fmla="*/ 19798 w 819173"/>
                  <a:gd name="connsiteY3" fmla="*/ 295183 h 295183"/>
                  <a:gd name="connsiteX4" fmla="*/ 0 w 819173"/>
                  <a:gd name="connsiteY4" fmla="*/ 0 h 29518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0 w 1040349"/>
                  <a:gd name="connsiteY3" fmla="*/ 499213 h 499213"/>
                  <a:gd name="connsiteX4" fmla="*/ 221176 w 1040349"/>
                  <a:gd name="connsiteY4" fmla="*/ 0 h 49921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534506 w 1040349"/>
                  <a:gd name="connsiteY3" fmla="*/ 426740 h 499213"/>
                  <a:gd name="connsiteX4" fmla="*/ 0 w 1040349"/>
                  <a:gd name="connsiteY4" fmla="*/ 499213 h 499213"/>
                  <a:gd name="connsiteX5" fmla="*/ 221176 w 1040349"/>
                  <a:gd name="connsiteY5" fmla="*/ 0 h 499213"/>
                  <a:gd name="connsiteX0" fmla="*/ 0 w 819173"/>
                  <a:gd name="connsiteY0" fmla="*/ 0 h 426740"/>
                  <a:gd name="connsiteX1" fmla="*/ 819173 w 819173"/>
                  <a:gd name="connsiteY1" fmla="*/ 11429 h 426740"/>
                  <a:gd name="connsiteX2" fmla="*/ 819173 w 819173"/>
                  <a:gd name="connsiteY2" fmla="*/ 295183 h 426740"/>
                  <a:gd name="connsiteX3" fmla="*/ 313330 w 819173"/>
                  <a:gd name="connsiteY3" fmla="*/ 426740 h 426740"/>
                  <a:gd name="connsiteX4" fmla="*/ 0 w 819173"/>
                  <a:gd name="connsiteY4" fmla="*/ 0 h 426740"/>
                  <a:gd name="connsiteX0" fmla="*/ 130109 w 949282"/>
                  <a:gd name="connsiteY0" fmla="*/ 0 h 526485"/>
                  <a:gd name="connsiteX1" fmla="*/ 949282 w 949282"/>
                  <a:gd name="connsiteY1" fmla="*/ 11429 h 526485"/>
                  <a:gd name="connsiteX2" fmla="*/ 949282 w 949282"/>
                  <a:gd name="connsiteY2" fmla="*/ 295183 h 526485"/>
                  <a:gd name="connsiteX3" fmla="*/ 443439 w 949282"/>
                  <a:gd name="connsiteY3" fmla="*/ 426740 h 526485"/>
                  <a:gd name="connsiteX4" fmla="*/ 130109 w 949282"/>
                  <a:gd name="connsiteY4" fmla="*/ 0 h 526485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1014627 w 1014627"/>
                  <a:gd name="connsiteY2" fmla="*/ 295183 h 536248"/>
                  <a:gd name="connsiteX3" fmla="*/ 508784 w 1014627"/>
                  <a:gd name="connsiteY3" fmla="*/ 426740 h 536248"/>
                  <a:gd name="connsiteX4" fmla="*/ 195454 w 1014627"/>
                  <a:gd name="connsiteY4" fmla="*/ 0 h 536248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508784 w 1014627"/>
                  <a:gd name="connsiteY2" fmla="*/ 426740 h 536248"/>
                  <a:gd name="connsiteX3" fmla="*/ 195454 w 1014627"/>
                  <a:gd name="connsiteY3" fmla="*/ 0 h 536248"/>
                  <a:gd name="connsiteX0" fmla="*/ 195454 w 1100883"/>
                  <a:gd name="connsiteY0" fmla="*/ 0 h 536248"/>
                  <a:gd name="connsiteX1" fmla="*/ 1014627 w 1100883"/>
                  <a:gd name="connsiteY1" fmla="*/ 11429 h 536248"/>
                  <a:gd name="connsiteX2" fmla="*/ 508784 w 1100883"/>
                  <a:gd name="connsiteY2" fmla="*/ 426740 h 536248"/>
                  <a:gd name="connsiteX3" fmla="*/ 195454 w 1100883"/>
                  <a:gd name="connsiteY3" fmla="*/ 0 h 536248"/>
                  <a:gd name="connsiteX0" fmla="*/ 195454 w 1184649"/>
                  <a:gd name="connsiteY0" fmla="*/ 0 h 536248"/>
                  <a:gd name="connsiteX1" fmla="*/ 1014627 w 1184649"/>
                  <a:gd name="connsiteY1" fmla="*/ 11429 h 536248"/>
                  <a:gd name="connsiteX2" fmla="*/ 508784 w 1184649"/>
                  <a:gd name="connsiteY2" fmla="*/ 426740 h 536248"/>
                  <a:gd name="connsiteX3" fmla="*/ 195454 w 1184649"/>
                  <a:gd name="connsiteY3" fmla="*/ 0 h 536248"/>
                  <a:gd name="connsiteX0" fmla="*/ 195454 w 1187920"/>
                  <a:gd name="connsiteY0" fmla="*/ 0 h 536248"/>
                  <a:gd name="connsiteX1" fmla="*/ 1014627 w 1187920"/>
                  <a:gd name="connsiteY1" fmla="*/ 11429 h 536248"/>
                  <a:gd name="connsiteX2" fmla="*/ 508784 w 1187920"/>
                  <a:gd name="connsiteY2" fmla="*/ 426740 h 536248"/>
                  <a:gd name="connsiteX3" fmla="*/ 195454 w 1187920"/>
                  <a:gd name="connsiteY3" fmla="*/ 0 h 536248"/>
                  <a:gd name="connsiteX0" fmla="*/ 195454 w 1207274"/>
                  <a:gd name="connsiteY0" fmla="*/ 0 h 536248"/>
                  <a:gd name="connsiteX1" fmla="*/ 1051747 w 1207274"/>
                  <a:gd name="connsiteY1" fmla="*/ 32859 h 536248"/>
                  <a:gd name="connsiteX2" fmla="*/ 508784 w 1207274"/>
                  <a:gd name="connsiteY2" fmla="*/ 426740 h 536248"/>
                  <a:gd name="connsiteX3" fmla="*/ 195454 w 1207274"/>
                  <a:gd name="connsiteY3" fmla="*/ 0 h 536248"/>
                  <a:gd name="connsiteX0" fmla="*/ 183449 w 1217635"/>
                  <a:gd name="connsiteY0" fmla="*/ 0 h 552254"/>
                  <a:gd name="connsiteX1" fmla="*/ 1062108 w 1217635"/>
                  <a:gd name="connsiteY1" fmla="*/ 51270 h 552254"/>
                  <a:gd name="connsiteX2" fmla="*/ 519145 w 1217635"/>
                  <a:gd name="connsiteY2" fmla="*/ 445151 h 552254"/>
                  <a:gd name="connsiteX3" fmla="*/ 183449 w 1217635"/>
                  <a:gd name="connsiteY3" fmla="*/ 0 h 552254"/>
                  <a:gd name="connsiteX0" fmla="*/ 166515 w 1200701"/>
                  <a:gd name="connsiteY0" fmla="*/ 0 h 562577"/>
                  <a:gd name="connsiteX1" fmla="*/ 1045174 w 1200701"/>
                  <a:gd name="connsiteY1" fmla="*/ 51270 h 562577"/>
                  <a:gd name="connsiteX2" fmla="*/ 502211 w 1200701"/>
                  <a:gd name="connsiteY2" fmla="*/ 445151 h 562577"/>
                  <a:gd name="connsiteX3" fmla="*/ 166515 w 1200701"/>
                  <a:gd name="connsiteY3" fmla="*/ 0 h 562577"/>
                  <a:gd name="connsiteX0" fmla="*/ 166515 w 1211181"/>
                  <a:gd name="connsiteY0" fmla="*/ 0 h 562577"/>
                  <a:gd name="connsiteX1" fmla="*/ 1064535 w 1211181"/>
                  <a:gd name="connsiteY1" fmla="*/ 36785 h 562577"/>
                  <a:gd name="connsiteX2" fmla="*/ 502211 w 1211181"/>
                  <a:gd name="connsiteY2" fmla="*/ 445151 h 562577"/>
                  <a:gd name="connsiteX3" fmla="*/ 166515 w 1211181"/>
                  <a:gd name="connsiteY3" fmla="*/ 0 h 562577"/>
                  <a:gd name="connsiteX0" fmla="*/ 166515 w 1200684"/>
                  <a:gd name="connsiteY0" fmla="*/ 0 h 562577"/>
                  <a:gd name="connsiteX1" fmla="*/ 1064535 w 1200684"/>
                  <a:gd name="connsiteY1" fmla="*/ 36785 h 562577"/>
                  <a:gd name="connsiteX2" fmla="*/ 502211 w 1200684"/>
                  <a:gd name="connsiteY2" fmla="*/ 445151 h 562577"/>
                  <a:gd name="connsiteX3" fmla="*/ 166515 w 1200684"/>
                  <a:gd name="connsiteY3" fmla="*/ 0 h 562577"/>
                  <a:gd name="connsiteX0" fmla="*/ 166515 w 1196111"/>
                  <a:gd name="connsiteY0" fmla="*/ 0 h 562577"/>
                  <a:gd name="connsiteX1" fmla="*/ 1064535 w 1196111"/>
                  <a:gd name="connsiteY1" fmla="*/ 36785 h 562577"/>
                  <a:gd name="connsiteX2" fmla="*/ 502211 w 1196111"/>
                  <a:gd name="connsiteY2" fmla="*/ 445151 h 562577"/>
                  <a:gd name="connsiteX3" fmla="*/ 166515 w 1196111"/>
                  <a:gd name="connsiteY3" fmla="*/ 0 h 562577"/>
                  <a:gd name="connsiteX0" fmla="*/ 166515 w 1193042"/>
                  <a:gd name="connsiteY0" fmla="*/ 0 h 562577"/>
                  <a:gd name="connsiteX1" fmla="*/ 1064535 w 1193042"/>
                  <a:gd name="connsiteY1" fmla="*/ 36785 h 562577"/>
                  <a:gd name="connsiteX2" fmla="*/ 502211 w 1193042"/>
                  <a:gd name="connsiteY2" fmla="*/ 445151 h 562577"/>
                  <a:gd name="connsiteX3" fmla="*/ 166515 w 1193042"/>
                  <a:gd name="connsiteY3" fmla="*/ 0 h 562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042" h="562577">
                    <a:moveTo>
                      <a:pt x="166515" y="0"/>
                    </a:moveTo>
                    <a:lnTo>
                      <a:pt x="1064535" y="36785"/>
                    </a:lnTo>
                    <a:cubicBezTo>
                      <a:pt x="1139890" y="148895"/>
                      <a:pt x="1510384" y="709290"/>
                      <a:pt x="502211" y="445151"/>
                    </a:cubicBezTo>
                    <a:cubicBezTo>
                      <a:pt x="-293813" y="809906"/>
                      <a:pt x="71145" y="229260"/>
                      <a:pt x="166515" y="0"/>
                    </a:cubicBezTo>
                    <a:close/>
                  </a:path>
                </a:pathLst>
              </a:custGeom>
              <a:solidFill>
                <a:srgbClr val="CC3A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426BCD2C-B66C-4EF3-9A7E-0C66E12D0D53}"/>
                  </a:ext>
                </a:extLst>
              </p:cNvPr>
              <p:cNvSpPr/>
              <p:nvPr/>
            </p:nvSpPr>
            <p:spPr>
              <a:xfrm>
                <a:off x="4673600" y="493486"/>
                <a:ext cx="2510971" cy="2632885"/>
              </a:xfrm>
              <a:prstGeom prst="ellipse">
                <a:avLst/>
              </a:prstGeom>
              <a:solidFill>
                <a:srgbClr val="CC3A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43ED3E67-69DB-4E75-B2B3-2B011763315A}"/>
                  </a:ext>
                </a:extLst>
              </p:cNvPr>
              <p:cNvSpPr/>
              <p:nvPr/>
            </p:nvSpPr>
            <p:spPr>
              <a:xfrm>
                <a:off x="5082540" y="777240"/>
                <a:ext cx="1499443" cy="15392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6F5C7CCF-DCA4-41A0-BB31-41D419542B56}"/>
                  </a:ext>
                </a:extLst>
              </p:cNvPr>
              <p:cNvSpPr/>
              <p:nvPr/>
            </p:nvSpPr>
            <p:spPr>
              <a:xfrm>
                <a:off x="5544272" y="1026146"/>
                <a:ext cx="822910" cy="8447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5CB061AF-D2B6-4AEC-AF7B-654501E6CBEB}"/>
                  </a:ext>
                </a:extLst>
              </p:cNvPr>
              <p:cNvSpPr/>
              <p:nvPr/>
            </p:nvSpPr>
            <p:spPr>
              <a:xfrm>
                <a:off x="5624967" y="1124484"/>
                <a:ext cx="416541" cy="42759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FCCADBD3-4420-4530-9F21-ECDE6CB45D72}"/>
                  </a:ext>
                </a:extLst>
              </p:cNvPr>
              <p:cNvSpPr/>
              <p:nvPr/>
            </p:nvSpPr>
            <p:spPr>
              <a:xfrm>
                <a:off x="6036422" y="1447801"/>
                <a:ext cx="175423" cy="18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CA9E883A-BF14-48EA-8676-FD7B1DCDDFCA}"/>
                  </a:ext>
                </a:extLst>
              </p:cNvPr>
              <p:cNvSpPr/>
              <p:nvPr/>
            </p:nvSpPr>
            <p:spPr>
              <a:xfrm>
                <a:off x="4990419" y="2354519"/>
                <a:ext cx="1669352" cy="966917"/>
              </a:xfrm>
              <a:prstGeom prst="ellipse">
                <a:avLst/>
              </a:prstGeom>
              <a:solidFill>
                <a:srgbClr val="CC3A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3">
                <a:extLst>
                  <a:ext uri="{FF2B5EF4-FFF2-40B4-BE49-F238E27FC236}">
                    <a16:creationId xmlns:a16="http://schemas.microsoft.com/office/drawing/2014/main" id="{8281F8BE-EFAF-4129-BBBB-BA3F8CBE2EBF}"/>
                  </a:ext>
                </a:extLst>
              </p:cNvPr>
              <p:cNvSpPr/>
              <p:nvPr/>
            </p:nvSpPr>
            <p:spPr>
              <a:xfrm>
                <a:off x="3778785" y="637061"/>
                <a:ext cx="1908383" cy="2070723"/>
              </a:xfrm>
              <a:custGeom>
                <a:avLst/>
                <a:gdLst>
                  <a:gd name="connsiteX0" fmla="*/ 0 w 1959429"/>
                  <a:gd name="connsiteY0" fmla="*/ 1087137 h 2174274"/>
                  <a:gd name="connsiteX1" fmla="*/ 979715 w 1959429"/>
                  <a:gd name="connsiteY1" fmla="*/ 0 h 2174274"/>
                  <a:gd name="connsiteX2" fmla="*/ 1959430 w 1959429"/>
                  <a:gd name="connsiteY2" fmla="*/ 1087137 h 2174274"/>
                  <a:gd name="connsiteX3" fmla="*/ 979715 w 1959429"/>
                  <a:gd name="connsiteY3" fmla="*/ 2174274 h 2174274"/>
                  <a:gd name="connsiteX4" fmla="*/ 0 w 1959429"/>
                  <a:gd name="connsiteY4" fmla="*/ 1087137 h 2174274"/>
                  <a:gd name="connsiteX0" fmla="*/ 0 w 1582058"/>
                  <a:gd name="connsiteY0" fmla="*/ 1087146 h 2174291"/>
                  <a:gd name="connsiteX1" fmla="*/ 979715 w 1582058"/>
                  <a:gd name="connsiteY1" fmla="*/ 9 h 2174291"/>
                  <a:gd name="connsiteX2" fmla="*/ 1582058 w 1582058"/>
                  <a:gd name="connsiteY2" fmla="*/ 1072632 h 2174291"/>
                  <a:gd name="connsiteX3" fmla="*/ 979715 w 1582058"/>
                  <a:gd name="connsiteY3" fmla="*/ 2174283 h 2174291"/>
                  <a:gd name="connsiteX4" fmla="*/ 0 w 1582058"/>
                  <a:gd name="connsiteY4" fmla="*/ 1087146 h 2174291"/>
                  <a:gd name="connsiteX0" fmla="*/ 0 w 1651706"/>
                  <a:gd name="connsiteY0" fmla="*/ 1087254 h 2174399"/>
                  <a:gd name="connsiteX1" fmla="*/ 979715 w 1651706"/>
                  <a:gd name="connsiteY1" fmla="*/ 117 h 2174399"/>
                  <a:gd name="connsiteX2" fmla="*/ 1582058 w 1651706"/>
                  <a:gd name="connsiteY2" fmla="*/ 1072740 h 2174399"/>
                  <a:gd name="connsiteX3" fmla="*/ 979715 w 1651706"/>
                  <a:gd name="connsiteY3" fmla="*/ 2174391 h 2174399"/>
                  <a:gd name="connsiteX4" fmla="*/ 0 w 1651706"/>
                  <a:gd name="connsiteY4" fmla="*/ 1087254 h 2174399"/>
                  <a:gd name="connsiteX0" fmla="*/ 0 w 1898822"/>
                  <a:gd name="connsiteY0" fmla="*/ 1087254 h 2174399"/>
                  <a:gd name="connsiteX1" fmla="*/ 979715 w 1898822"/>
                  <a:gd name="connsiteY1" fmla="*/ 117 h 2174399"/>
                  <a:gd name="connsiteX2" fmla="*/ 1582058 w 1898822"/>
                  <a:gd name="connsiteY2" fmla="*/ 1072740 h 2174399"/>
                  <a:gd name="connsiteX3" fmla="*/ 979715 w 1898822"/>
                  <a:gd name="connsiteY3" fmla="*/ 2174391 h 2174399"/>
                  <a:gd name="connsiteX4" fmla="*/ 0 w 1898822"/>
                  <a:gd name="connsiteY4" fmla="*/ 1087254 h 2174399"/>
                  <a:gd name="connsiteX0" fmla="*/ 3040 w 1861733"/>
                  <a:gd name="connsiteY0" fmla="*/ 1087254 h 1913142"/>
                  <a:gd name="connsiteX1" fmla="*/ 982755 w 1861733"/>
                  <a:gd name="connsiteY1" fmla="*/ 117 h 1913142"/>
                  <a:gd name="connsiteX2" fmla="*/ 1585098 w 1861733"/>
                  <a:gd name="connsiteY2" fmla="*/ 1072740 h 1913142"/>
                  <a:gd name="connsiteX3" fmla="*/ 706984 w 1861733"/>
                  <a:gd name="connsiteY3" fmla="*/ 1913134 h 1913142"/>
                  <a:gd name="connsiteX4" fmla="*/ 3040 w 1861733"/>
                  <a:gd name="connsiteY4" fmla="*/ 1087254 h 1913142"/>
                  <a:gd name="connsiteX0" fmla="*/ 11462 w 1927515"/>
                  <a:gd name="connsiteY0" fmla="*/ 1087254 h 2050974"/>
                  <a:gd name="connsiteX1" fmla="*/ 991177 w 1927515"/>
                  <a:gd name="connsiteY1" fmla="*/ 117 h 2050974"/>
                  <a:gd name="connsiteX2" fmla="*/ 1593520 w 1927515"/>
                  <a:gd name="connsiteY2" fmla="*/ 1072740 h 2050974"/>
                  <a:gd name="connsiteX3" fmla="*/ 715406 w 1927515"/>
                  <a:gd name="connsiteY3" fmla="*/ 1913134 h 2050974"/>
                  <a:gd name="connsiteX4" fmla="*/ 11462 w 1927515"/>
                  <a:gd name="connsiteY4" fmla="*/ 1087254 h 2050974"/>
                  <a:gd name="connsiteX0" fmla="*/ 16005 w 1342359"/>
                  <a:gd name="connsiteY0" fmla="*/ 2065713 h 2215740"/>
                  <a:gd name="connsiteX1" fmla="*/ 473206 w 1342359"/>
                  <a:gd name="connsiteY1" fmla="*/ 49662 h 2215740"/>
                  <a:gd name="connsiteX2" fmla="*/ 1075549 w 1342359"/>
                  <a:gd name="connsiteY2" fmla="*/ 1122285 h 2215740"/>
                  <a:gd name="connsiteX3" fmla="*/ 197435 w 1342359"/>
                  <a:gd name="connsiteY3" fmla="*/ 1962679 h 2215740"/>
                  <a:gd name="connsiteX4" fmla="*/ 16005 w 1342359"/>
                  <a:gd name="connsiteY4" fmla="*/ 2065713 h 2215740"/>
                  <a:gd name="connsiteX0" fmla="*/ 548610 w 1874964"/>
                  <a:gd name="connsiteY0" fmla="*/ 2065713 h 2641424"/>
                  <a:gd name="connsiteX1" fmla="*/ 1005811 w 1874964"/>
                  <a:gd name="connsiteY1" fmla="*/ 49662 h 2641424"/>
                  <a:gd name="connsiteX2" fmla="*/ 1608154 w 1874964"/>
                  <a:gd name="connsiteY2" fmla="*/ 1122285 h 2641424"/>
                  <a:gd name="connsiteX3" fmla="*/ 730040 w 1874964"/>
                  <a:gd name="connsiteY3" fmla="*/ 1962679 h 2641424"/>
                  <a:gd name="connsiteX4" fmla="*/ 548610 w 1874964"/>
                  <a:gd name="connsiteY4" fmla="*/ 2065713 h 2641424"/>
                  <a:gd name="connsiteX0" fmla="*/ 28890 w 1355244"/>
                  <a:gd name="connsiteY0" fmla="*/ 2065713 h 2067732"/>
                  <a:gd name="connsiteX1" fmla="*/ 486091 w 1355244"/>
                  <a:gd name="connsiteY1" fmla="*/ 49662 h 2067732"/>
                  <a:gd name="connsiteX2" fmla="*/ 1088434 w 1355244"/>
                  <a:gd name="connsiteY2" fmla="*/ 1122285 h 2067732"/>
                  <a:gd name="connsiteX3" fmla="*/ 210320 w 1355244"/>
                  <a:gd name="connsiteY3" fmla="*/ 1962679 h 2067732"/>
                  <a:gd name="connsiteX4" fmla="*/ 28890 w 1355244"/>
                  <a:gd name="connsiteY4" fmla="*/ 2065713 h 2067732"/>
                  <a:gd name="connsiteX0" fmla="*/ 516317 w 1842671"/>
                  <a:gd name="connsiteY0" fmla="*/ 2017063 h 2100501"/>
                  <a:gd name="connsiteX1" fmla="*/ 8319 w 1842671"/>
                  <a:gd name="connsiteY1" fmla="*/ 900899 h 2100501"/>
                  <a:gd name="connsiteX2" fmla="*/ 973518 w 1842671"/>
                  <a:gd name="connsiteY2" fmla="*/ 1012 h 2100501"/>
                  <a:gd name="connsiteX3" fmla="*/ 1575861 w 1842671"/>
                  <a:gd name="connsiteY3" fmla="*/ 1073635 h 2100501"/>
                  <a:gd name="connsiteX4" fmla="*/ 697747 w 1842671"/>
                  <a:gd name="connsiteY4" fmla="*/ 1914029 h 2100501"/>
                  <a:gd name="connsiteX5" fmla="*/ 516317 w 1842671"/>
                  <a:gd name="connsiteY5" fmla="*/ 2017063 h 2100501"/>
                  <a:gd name="connsiteX0" fmla="*/ 519251 w 1845605"/>
                  <a:gd name="connsiteY0" fmla="*/ 2017063 h 2075164"/>
                  <a:gd name="connsiteX1" fmla="*/ 11253 w 1845605"/>
                  <a:gd name="connsiteY1" fmla="*/ 900899 h 2075164"/>
                  <a:gd name="connsiteX2" fmla="*/ 976452 w 1845605"/>
                  <a:gd name="connsiteY2" fmla="*/ 1012 h 2075164"/>
                  <a:gd name="connsiteX3" fmla="*/ 1578795 w 1845605"/>
                  <a:gd name="connsiteY3" fmla="*/ 1073635 h 2075164"/>
                  <a:gd name="connsiteX4" fmla="*/ 700681 w 1845605"/>
                  <a:gd name="connsiteY4" fmla="*/ 1914029 h 2075164"/>
                  <a:gd name="connsiteX5" fmla="*/ 519251 w 1845605"/>
                  <a:gd name="connsiteY5" fmla="*/ 2017063 h 2075164"/>
                  <a:gd name="connsiteX0" fmla="*/ 516033 w 1841185"/>
                  <a:gd name="connsiteY0" fmla="*/ 2017063 h 2063551"/>
                  <a:gd name="connsiteX1" fmla="*/ 8035 w 1841185"/>
                  <a:gd name="connsiteY1" fmla="*/ 900899 h 2063551"/>
                  <a:gd name="connsiteX2" fmla="*/ 973234 w 1841185"/>
                  <a:gd name="connsiteY2" fmla="*/ 1012 h 2063551"/>
                  <a:gd name="connsiteX3" fmla="*/ 1575577 w 1841185"/>
                  <a:gd name="connsiteY3" fmla="*/ 1073635 h 2063551"/>
                  <a:gd name="connsiteX4" fmla="*/ 697463 w 1841185"/>
                  <a:gd name="connsiteY4" fmla="*/ 1914029 h 2063551"/>
                  <a:gd name="connsiteX5" fmla="*/ 582257 w 1841185"/>
                  <a:gd name="connsiteY5" fmla="*/ 1858388 h 2063551"/>
                  <a:gd name="connsiteX6" fmla="*/ 516033 w 1841185"/>
                  <a:gd name="connsiteY6" fmla="*/ 2017063 h 2063551"/>
                  <a:gd name="connsiteX0" fmla="*/ 469176 w 1841953"/>
                  <a:gd name="connsiteY0" fmla="*/ 1988488 h 2038411"/>
                  <a:gd name="connsiteX1" fmla="*/ 8803 w 1841953"/>
                  <a:gd name="connsiteY1" fmla="*/ 900899 h 2038411"/>
                  <a:gd name="connsiteX2" fmla="*/ 974002 w 1841953"/>
                  <a:gd name="connsiteY2" fmla="*/ 1012 h 2038411"/>
                  <a:gd name="connsiteX3" fmla="*/ 1576345 w 1841953"/>
                  <a:gd name="connsiteY3" fmla="*/ 1073635 h 2038411"/>
                  <a:gd name="connsiteX4" fmla="*/ 698231 w 1841953"/>
                  <a:gd name="connsiteY4" fmla="*/ 1914029 h 2038411"/>
                  <a:gd name="connsiteX5" fmla="*/ 583025 w 1841953"/>
                  <a:gd name="connsiteY5" fmla="*/ 1858388 h 2038411"/>
                  <a:gd name="connsiteX6" fmla="*/ 469176 w 1841953"/>
                  <a:gd name="connsiteY6" fmla="*/ 1988488 h 2038411"/>
                  <a:gd name="connsiteX0" fmla="*/ 471413 w 1844190"/>
                  <a:gd name="connsiteY0" fmla="*/ 1988488 h 2026989"/>
                  <a:gd name="connsiteX1" fmla="*/ 11040 w 1844190"/>
                  <a:gd name="connsiteY1" fmla="*/ 900899 h 2026989"/>
                  <a:gd name="connsiteX2" fmla="*/ 976239 w 1844190"/>
                  <a:gd name="connsiteY2" fmla="*/ 1012 h 2026989"/>
                  <a:gd name="connsiteX3" fmla="*/ 1578582 w 1844190"/>
                  <a:gd name="connsiteY3" fmla="*/ 1073635 h 2026989"/>
                  <a:gd name="connsiteX4" fmla="*/ 700468 w 1844190"/>
                  <a:gd name="connsiteY4" fmla="*/ 1914029 h 2026989"/>
                  <a:gd name="connsiteX5" fmla="*/ 585262 w 1844190"/>
                  <a:gd name="connsiteY5" fmla="*/ 1858388 h 2026989"/>
                  <a:gd name="connsiteX6" fmla="*/ 471413 w 1844190"/>
                  <a:gd name="connsiteY6" fmla="*/ 1988488 h 2026989"/>
                  <a:gd name="connsiteX0" fmla="*/ 469150 w 1842100"/>
                  <a:gd name="connsiteY0" fmla="*/ 1988488 h 2026947"/>
                  <a:gd name="connsiteX1" fmla="*/ 8777 w 1842100"/>
                  <a:gd name="connsiteY1" fmla="*/ 900899 h 2026947"/>
                  <a:gd name="connsiteX2" fmla="*/ 973976 w 1842100"/>
                  <a:gd name="connsiteY2" fmla="*/ 1012 h 2026947"/>
                  <a:gd name="connsiteX3" fmla="*/ 1576319 w 1842100"/>
                  <a:gd name="connsiteY3" fmla="*/ 1073635 h 2026947"/>
                  <a:gd name="connsiteX4" fmla="*/ 698205 w 1842100"/>
                  <a:gd name="connsiteY4" fmla="*/ 1914029 h 2026947"/>
                  <a:gd name="connsiteX5" fmla="*/ 573474 w 1842100"/>
                  <a:gd name="connsiteY5" fmla="*/ 1791713 h 2026947"/>
                  <a:gd name="connsiteX6" fmla="*/ 469150 w 1842100"/>
                  <a:gd name="connsiteY6" fmla="*/ 1988488 h 2026947"/>
                  <a:gd name="connsiteX0" fmla="*/ 469150 w 1827811"/>
                  <a:gd name="connsiteY0" fmla="*/ 1988488 h 2026947"/>
                  <a:gd name="connsiteX1" fmla="*/ 8777 w 1827811"/>
                  <a:gd name="connsiteY1" fmla="*/ 900899 h 2026947"/>
                  <a:gd name="connsiteX2" fmla="*/ 973976 w 1827811"/>
                  <a:gd name="connsiteY2" fmla="*/ 1012 h 2026947"/>
                  <a:gd name="connsiteX3" fmla="*/ 1576319 w 1827811"/>
                  <a:gd name="connsiteY3" fmla="*/ 1073635 h 2026947"/>
                  <a:gd name="connsiteX4" fmla="*/ 698205 w 1827811"/>
                  <a:gd name="connsiteY4" fmla="*/ 1914029 h 2026947"/>
                  <a:gd name="connsiteX5" fmla="*/ 573474 w 1827811"/>
                  <a:gd name="connsiteY5" fmla="*/ 1791713 h 2026947"/>
                  <a:gd name="connsiteX6" fmla="*/ 469150 w 1827811"/>
                  <a:gd name="connsiteY6" fmla="*/ 1988488 h 2026947"/>
                  <a:gd name="connsiteX0" fmla="*/ 469150 w 1897127"/>
                  <a:gd name="connsiteY0" fmla="*/ 1988488 h 2026947"/>
                  <a:gd name="connsiteX1" fmla="*/ 8777 w 1897127"/>
                  <a:gd name="connsiteY1" fmla="*/ 900899 h 2026947"/>
                  <a:gd name="connsiteX2" fmla="*/ 973976 w 1897127"/>
                  <a:gd name="connsiteY2" fmla="*/ 1012 h 2026947"/>
                  <a:gd name="connsiteX3" fmla="*/ 1576319 w 1897127"/>
                  <a:gd name="connsiteY3" fmla="*/ 1073635 h 2026947"/>
                  <a:gd name="connsiteX4" fmla="*/ 698205 w 1897127"/>
                  <a:gd name="connsiteY4" fmla="*/ 1914029 h 2026947"/>
                  <a:gd name="connsiteX5" fmla="*/ 573474 w 1897127"/>
                  <a:gd name="connsiteY5" fmla="*/ 1791713 h 2026947"/>
                  <a:gd name="connsiteX6" fmla="*/ 469150 w 1897127"/>
                  <a:gd name="connsiteY6" fmla="*/ 1988488 h 2026947"/>
                  <a:gd name="connsiteX0" fmla="*/ 469150 w 1645781"/>
                  <a:gd name="connsiteY0" fmla="*/ 1988488 h 2041827"/>
                  <a:gd name="connsiteX1" fmla="*/ 8777 w 1645781"/>
                  <a:gd name="connsiteY1" fmla="*/ 900899 h 2041827"/>
                  <a:gd name="connsiteX2" fmla="*/ 973976 w 1645781"/>
                  <a:gd name="connsiteY2" fmla="*/ 1012 h 2041827"/>
                  <a:gd name="connsiteX3" fmla="*/ 1576319 w 1645781"/>
                  <a:gd name="connsiteY3" fmla="*/ 1073635 h 2041827"/>
                  <a:gd name="connsiteX4" fmla="*/ 573474 w 1645781"/>
                  <a:gd name="connsiteY4" fmla="*/ 1791713 h 2041827"/>
                  <a:gd name="connsiteX5" fmla="*/ 469150 w 1645781"/>
                  <a:gd name="connsiteY5" fmla="*/ 1988488 h 2041827"/>
                  <a:gd name="connsiteX0" fmla="*/ 469150 w 1903222"/>
                  <a:gd name="connsiteY0" fmla="*/ 1988488 h 2041827"/>
                  <a:gd name="connsiteX1" fmla="*/ 8777 w 1903222"/>
                  <a:gd name="connsiteY1" fmla="*/ 900899 h 2041827"/>
                  <a:gd name="connsiteX2" fmla="*/ 973976 w 1903222"/>
                  <a:gd name="connsiteY2" fmla="*/ 1012 h 2041827"/>
                  <a:gd name="connsiteX3" fmla="*/ 1576319 w 1903222"/>
                  <a:gd name="connsiteY3" fmla="*/ 1073635 h 2041827"/>
                  <a:gd name="connsiteX4" fmla="*/ 573474 w 1903222"/>
                  <a:gd name="connsiteY4" fmla="*/ 1791713 h 2041827"/>
                  <a:gd name="connsiteX5" fmla="*/ 469150 w 1903222"/>
                  <a:gd name="connsiteY5" fmla="*/ 1988488 h 2041827"/>
                  <a:gd name="connsiteX0" fmla="*/ 469150 w 1903756"/>
                  <a:gd name="connsiteY0" fmla="*/ 1988488 h 2061061"/>
                  <a:gd name="connsiteX1" fmla="*/ 8777 w 1903756"/>
                  <a:gd name="connsiteY1" fmla="*/ 900899 h 2061061"/>
                  <a:gd name="connsiteX2" fmla="*/ 973976 w 1903756"/>
                  <a:gd name="connsiteY2" fmla="*/ 1012 h 2061061"/>
                  <a:gd name="connsiteX3" fmla="*/ 1576319 w 1903756"/>
                  <a:gd name="connsiteY3" fmla="*/ 1073635 h 2061061"/>
                  <a:gd name="connsiteX4" fmla="*/ 573474 w 1903756"/>
                  <a:gd name="connsiteY4" fmla="*/ 1791713 h 2061061"/>
                  <a:gd name="connsiteX5" fmla="*/ 469150 w 1903756"/>
                  <a:gd name="connsiteY5" fmla="*/ 1988488 h 2061061"/>
                  <a:gd name="connsiteX0" fmla="*/ 469150 w 1903756"/>
                  <a:gd name="connsiteY0" fmla="*/ 1988488 h 2061061"/>
                  <a:gd name="connsiteX1" fmla="*/ 8777 w 1903756"/>
                  <a:gd name="connsiteY1" fmla="*/ 900899 h 2061061"/>
                  <a:gd name="connsiteX2" fmla="*/ 973976 w 1903756"/>
                  <a:gd name="connsiteY2" fmla="*/ 1012 h 2061061"/>
                  <a:gd name="connsiteX3" fmla="*/ 1576319 w 1903756"/>
                  <a:gd name="connsiteY3" fmla="*/ 1073635 h 2061061"/>
                  <a:gd name="connsiteX4" fmla="*/ 573474 w 1903756"/>
                  <a:gd name="connsiteY4" fmla="*/ 1791713 h 2061061"/>
                  <a:gd name="connsiteX5" fmla="*/ 469150 w 1903756"/>
                  <a:gd name="connsiteY5" fmla="*/ 1988488 h 2061061"/>
                  <a:gd name="connsiteX0" fmla="*/ 472770 w 1907376"/>
                  <a:gd name="connsiteY0" fmla="*/ 1988488 h 2061061"/>
                  <a:gd name="connsiteX1" fmla="*/ 12397 w 1907376"/>
                  <a:gd name="connsiteY1" fmla="*/ 900899 h 2061061"/>
                  <a:gd name="connsiteX2" fmla="*/ 977596 w 1907376"/>
                  <a:gd name="connsiteY2" fmla="*/ 1012 h 2061061"/>
                  <a:gd name="connsiteX3" fmla="*/ 1579939 w 1907376"/>
                  <a:gd name="connsiteY3" fmla="*/ 1073635 h 2061061"/>
                  <a:gd name="connsiteX4" fmla="*/ 577094 w 1907376"/>
                  <a:gd name="connsiteY4" fmla="*/ 1791713 h 2061061"/>
                  <a:gd name="connsiteX5" fmla="*/ 472770 w 1907376"/>
                  <a:gd name="connsiteY5" fmla="*/ 1988488 h 2061061"/>
                  <a:gd name="connsiteX0" fmla="*/ 473777 w 1908383"/>
                  <a:gd name="connsiteY0" fmla="*/ 1988488 h 2061061"/>
                  <a:gd name="connsiteX1" fmla="*/ 13404 w 1908383"/>
                  <a:gd name="connsiteY1" fmla="*/ 900899 h 2061061"/>
                  <a:gd name="connsiteX2" fmla="*/ 978603 w 1908383"/>
                  <a:gd name="connsiteY2" fmla="*/ 1012 h 2061061"/>
                  <a:gd name="connsiteX3" fmla="*/ 1580946 w 1908383"/>
                  <a:gd name="connsiteY3" fmla="*/ 1073635 h 2061061"/>
                  <a:gd name="connsiteX4" fmla="*/ 578101 w 1908383"/>
                  <a:gd name="connsiteY4" fmla="*/ 1791713 h 2061061"/>
                  <a:gd name="connsiteX5" fmla="*/ 473777 w 1908383"/>
                  <a:gd name="connsiteY5" fmla="*/ 1988488 h 2061061"/>
                  <a:gd name="connsiteX0" fmla="*/ 473777 w 1908383"/>
                  <a:gd name="connsiteY0" fmla="*/ 1989435 h 2062008"/>
                  <a:gd name="connsiteX1" fmla="*/ 13404 w 1908383"/>
                  <a:gd name="connsiteY1" fmla="*/ 901846 h 2062008"/>
                  <a:gd name="connsiteX2" fmla="*/ 978603 w 1908383"/>
                  <a:gd name="connsiteY2" fmla="*/ 1959 h 2062008"/>
                  <a:gd name="connsiteX3" fmla="*/ 1580946 w 1908383"/>
                  <a:gd name="connsiteY3" fmla="*/ 1074582 h 2062008"/>
                  <a:gd name="connsiteX4" fmla="*/ 578101 w 1908383"/>
                  <a:gd name="connsiteY4" fmla="*/ 1792660 h 2062008"/>
                  <a:gd name="connsiteX5" fmla="*/ 473777 w 1908383"/>
                  <a:gd name="connsiteY5" fmla="*/ 1989435 h 2062008"/>
                  <a:gd name="connsiteX0" fmla="*/ 473777 w 1908383"/>
                  <a:gd name="connsiteY0" fmla="*/ 1995892 h 2068465"/>
                  <a:gd name="connsiteX1" fmla="*/ 13404 w 1908383"/>
                  <a:gd name="connsiteY1" fmla="*/ 908303 h 2068465"/>
                  <a:gd name="connsiteX2" fmla="*/ 978603 w 1908383"/>
                  <a:gd name="connsiteY2" fmla="*/ 8416 h 2068465"/>
                  <a:gd name="connsiteX3" fmla="*/ 1580946 w 1908383"/>
                  <a:gd name="connsiteY3" fmla="*/ 1081039 h 2068465"/>
                  <a:gd name="connsiteX4" fmla="*/ 578101 w 1908383"/>
                  <a:gd name="connsiteY4" fmla="*/ 1799117 h 2068465"/>
                  <a:gd name="connsiteX5" fmla="*/ 473777 w 1908383"/>
                  <a:gd name="connsiteY5" fmla="*/ 1995892 h 2068465"/>
                  <a:gd name="connsiteX0" fmla="*/ 473777 w 1908383"/>
                  <a:gd name="connsiteY0" fmla="*/ 1998150 h 2070723"/>
                  <a:gd name="connsiteX1" fmla="*/ 13404 w 1908383"/>
                  <a:gd name="connsiteY1" fmla="*/ 910561 h 2070723"/>
                  <a:gd name="connsiteX2" fmla="*/ 978603 w 1908383"/>
                  <a:gd name="connsiteY2" fmla="*/ 10674 h 2070723"/>
                  <a:gd name="connsiteX3" fmla="*/ 1580946 w 1908383"/>
                  <a:gd name="connsiteY3" fmla="*/ 1083297 h 2070723"/>
                  <a:gd name="connsiteX4" fmla="*/ 578101 w 1908383"/>
                  <a:gd name="connsiteY4" fmla="*/ 1801375 h 2070723"/>
                  <a:gd name="connsiteX5" fmla="*/ 473777 w 1908383"/>
                  <a:gd name="connsiteY5" fmla="*/ 1998150 h 2070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08383" h="2070723">
                    <a:moveTo>
                      <a:pt x="473777" y="1998150"/>
                    </a:moveTo>
                    <a:cubicBezTo>
                      <a:pt x="198686" y="1873493"/>
                      <a:pt x="-62796" y="1246570"/>
                      <a:pt x="13404" y="910561"/>
                    </a:cubicBezTo>
                    <a:cubicBezTo>
                      <a:pt x="158184" y="269753"/>
                      <a:pt x="709726" y="58085"/>
                      <a:pt x="978603" y="10674"/>
                    </a:cubicBezTo>
                    <a:cubicBezTo>
                      <a:pt x="1247480" y="-36737"/>
                      <a:pt x="1856717" y="32945"/>
                      <a:pt x="1580946" y="1083297"/>
                    </a:cubicBezTo>
                    <a:cubicBezTo>
                      <a:pt x="2652433" y="2296147"/>
                      <a:pt x="767392" y="2201350"/>
                      <a:pt x="578101" y="1801375"/>
                    </a:cubicBezTo>
                    <a:cubicBezTo>
                      <a:pt x="584073" y="1977662"/>
                      <a:pt x="748868" y="2122807"/>
                      <a:pt x="473777" y="1998150"/>
                    </a:cubicBezTo>
                    <a:close/>
                  </a:path>
                </a:pathLst>
              </a:custGeom>
              <a:solidFill>
                <a:srgbClr val="F3D2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8EE7F5F5-C7B7-46EA-BBF3-ADEB0364B5FD}"/>
                  </a:ext>
                </a:extLst>
              </p:cNvPr>
              <p:cNvSpPr/>
              <p:nvPr/>
            </p:nvSpPr>
            <p:spPr>
              <a:xfrm rot="218652">
                <a:off x="4377589" y="1815033"/>
                <a:ext cx="789568" cy="645022"/>
              </a:xfrm>
              <a:custGeom>
                <a:avLst/>
                <a:gdLst>
                  <a:gd name="connsiteX0" fmla="*/ 0 w 757296"/>
                  <a:gd name="connsiteY0" fmla="*/ 711211 h 711211"/>
                  <a:gd name="connsiteX1" fmla="*/ 101600 w 757296"/>
                  <a:gd name="connsiteY1" fmla="*/ 444511 h 711211"/>
                  <a:gd name="connsiteX2" fmla="*/ 457200 w 757296"/>
                  <a:gd name="connsiteY2" fmla="*/ 317511 h 711211"/>
                  <a:gd name="connsiteX3" fmla="*/ 736600 w 757296"/>
                  <a:gd name="connsiteY3" fmla="*/ 50811 h 711211"/>
                  <a:gd name="connsiteX4" fmla="*/ 736600 w 757296"/>
                  <a:gd name="connsiteY4" fmla="*/ 11 h 711211"/>
                  <a:gd name="connsiteX5" fmla="*/ 736600 w 757296"/>
                  <a:gd name="connsiteY5" fmla="*/ 11 h 711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296" h="711211">
                    <a:moveTo>
                      <a:pt x="0" y="711211"/>
                    </a:moveTo>
                    <a:cubicBezTo>
                      <a:pt x="12700" y="610669"/>
                      <a:pt x="25400" y="510128"/>
                      <a:pt x="101600" y="444511"/>
                    </a:cubicBezTo>
                    <a:cubicBezTo>
                      <a:pt x="177800" y="378894"/>
                      <a:pt x="351367" y="383128"/>
                      <a:pt x="457200" y="317511"/>
                    </a:cubicBezTo>
                    <a:cubicBezTo>
                      <a:pt x="563033" y="251894"/>
                      <a:pt x="690033" y="103728"/>
                      <a:pt x="736600" y="50811"/>
                    </a:cubicBezTo>
                    <a:cubicBezTo>
                      <a:pt x="783167" y="-2106"/>
                      <a:pt x="736600" y="11"/>
                      <a:pt x="736600" y="11"/>
                    </a:cubicBezTo>
                    <a:lnTo>
                      <a:pt x="736600" y="11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Arc 219">
                <a:extLst>
                  <a:ext uri="{FF2B5EF4-FFF2-40B4-BE49-F238E27FC236}">
                    <a16:creationId xmlns:a16="http://schemas.microsoft.com/office/drawing/2014/main" id="{FCFC28C2-150A-4F5C-9121-B8F426F9681E}"/>
                  </a:ext>
                </a:extLst>
              </p:cNvPr>
              <p:cNvSpPr/>
              <p:nvPr/>
            </p:nvSpPr>
            <p:spPr>
              <a:xfrm rot="20851149">
                <a:off x="4915856" y="1816271"/>
                <a:ext cx="341290" cy="341290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Moon 220">
                <a:extLst>
                  <a:ext uri="{FF2B5EF4-FFF2-40B4-BE49-F238E27FC236}">
                    <a16:creationId xmlns:a16="http://schemas.microsoft.com/office/drawing/2014/main" id="{3BDF3B77-601E-461A-A3D3-74056DDBC9A0}"/>
                  </a:ext>
                </a:extLst>
              </p:cNvPr>
              <p:cNvSpPr/>
              <p:nvPr/>
            </p:nvSpPr>
            <p:spPr>
              <a:xfrm rot="10012251">
                <a:off x="7023135" y="1077912"/>
                <a:ext cx="137150" cy="788761"/>
              </a:xfrm>
              <a:prstGeom prst="moon">
                <a:avLst/>
              </a:prstGeom>
              <a:solidFill>
                <a:srgbClr val="CC3A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003F300A-F5F8-4FCD-BF49-11A24F58BDF1}"/>
                </a:ext>
              </a:extLst>
            </p:cNvPr>
            <p:cNvGrpSpPr/>
            <p:nvPr/>
          </p:nvGrpSpPr>
          <p:grpSpPr>
            <a:xfrm>
              <a:off x="6796287" y="5213328"/>
              <a:ext cx="1477922" cy="1259352"/>
              <a:chOff x="9606049" y="4447545"/>
              <a:chExt cx="1477922" cy="1259352"/>
            </a:xfrm>
            <a:solidFill>
              <a:srgbClr val="CC3A2D"/>
            </a:solidFill>
          </p:grpSpPr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27143619-EF05-429F-A1F0-731206C3E970}"/>
                  </a:ext>
                </a:extLst>
              </p:cNvPr>
              <p:cNvSpPr/>
              <p:nvPr/>
            </p:nvSpPr>
            <p:spPr>
              <a:xfrm rot="20612069">
                <a:off x="10716058" y="4447545"/>
                <a:ext cx="367913" cy="861868"/>
              </a:xfrm>
              <a:custGeom>
                <a:avLst/>
                <a:gdLst>
                  <a:gd name="connsiteX0" fmla="*/ 327355 w 367913"/>
                  <a:gd name="connsiteY0" fmla="*/ 46914 h 861868"/>
                  <a:gd name="connsiteX1" fmla="*/ 340897 w 367913"/>
                  <a:gd name="connsiteY1" fmla="*/ 103555 h 861868"/>
                  <a:gd name="connsiteX2" fmla="*/ 266563 w 367913"/>
                  <a:gd name="connsiteY2" fmla="*/ 861868 h 861868"/>
                  <a:gd name="connsiteX3" fmla="*/ 129145 w 367913"/>
                  <a:gd name="connsiteY3" fmla="*/ 709933 h 861868"/>
                  <a:gd name="connsiteX4" fmla="*/ 16100 w 367913"/>
                  <a:gd name="connsiteY4" fmla="*/ 560669 h 861868"/>
                  <a:gd name="connsiteX5" fmla="*/ 20066 w 367913"/>
                  <a:gd name="connsiteY5" fmla="*/ 541169 h 861868"/>
                  <a:gd name="connsiteX6" fmla="*/ 13979 w 367913"/>
                  <a:gd name="connsiteY6" fmla="*/ 79899 h 861868"/>
                  <a:gd name="connsiteX7" fmla="*/ 0 w 367913"/>
                  <a:gd name="connsiteY7" fmla="*/ 0 h 861868"/>
                  <a:gd name="connsiteX8" fmla="*/ 79086 w 367913"/>
                  <a:gd name="connsiteY8" fmla="*/ 6369 h 861868"/>
                  <a:gd name="connsiteX9" fmla="*/ 207807 w 367913"/>
                  <a:gd name="connsiteY9" fmla="*/ 23830 h 861868"/>
                  <a:gd name="connsiteX10" fmla="*/ 327355 w 367913"/>
                  <a:gd name="connsiteY10" fmla="*/ 46914 h 86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7913" h="861868">
                    <a:moveTo>
                      <a:pt x="327355" y="46914"/>
                    </a:moveTo>
                    <a:lnTo>
                      <a:pt x="340897" y="103555"/>
                    </a:lnTo>
                    <a:cubicBezTo>
                      <a:pt x="388534" y="348161"/>
                      <a:pt x="378710" y="593233"/>
                      <a:pt x="266563" y="861868"/>
                    </a:cubicBezTo>
                    <a:cubicBezTo>
                      <a:pt x="218493" y="813448"/>
                      <a:pt x="172714" y="762691"/>
                      <a:pt x="129145" y="709933"/>
                    </a:cubicBezTo>
                    <a:lnTo>
                      <a:pt x="16100" y="560669"/>
                    </a:lnTo>
                    <a:lnTo>
                      <a:pt x="20066" y="541169"/>
                    </a:lnTo>
                    <a:cubicBezTo>
                      <a:pt x="41366" y="391052"/>
                      <a:pt x="36454" y="238130"/>
                      <a:pt x="13979" y="79899"/>
                    </a:cubicBezTo>
                    <a:lnTo>
                      <a:pt x="0" y="0"/>
                    </a:lnTo>
                    <a:lnTo>
                      <a:pt x="79086" y="6369"/>
                    </a:lnTo>
                    <a:cubicBezTo>
                      <a:pt x="122805" y="11088"/>
                      <a:pt x="165748" y="16929"/>
                      <a:pt x="207807" y="23830"/>
                    </a:cubicBezTo>
                    <a:lnTo>
                      <a:pt x="327355" y="4691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3ACA7E6-7441-4813-80D8-2239241A4F76}"/>
                  </a:ext>
                </a:extLst>
              </p:cNvPr>
              <p:cNvSpPr/>
              <p:nvPr/>
            </p:nvSpPr>
            <p:spPr>
              <a:xfrm rot="20612069">
                <a:off x="10191886" y="4571747"/>
                <a:ext cx="597415" cy="1135150"/>
              </a:xfrm>
              <a:custGeom>
                <a:avLst/>
                <a:gdLst>
                  <a:gd name="connsiteX0" fmla="*/ 286550 w 597415"/>
                  <a:gd name="connsiteY0" fmla="*/ 0 h 1135150"/>
                  <a:gd name="connsiteX1" fmla="*/ 288529 w 597415"/>
                  <a:gd name="connsiteY1" fmla="*/ 4991 h 1135150"/>
                  <a:gd name="connsiteX2" fmla="*/ 586304 w 597415"/>
                  <a:gd name="connsiteY2" fmla="*/ 548539 h 1135150"/>
                  <a:gd name="connsiteX3" fmla="*/ 597415 w 597415"/>
                  <a:gd name="connsiteY3" fmla="*/ 563210 h 1135150"/>
                  <a:gd name="connsiteX4" fmla="*/ 571024 w 597415"/>
                  <a:gd name="connsiteY4" fmla="*/ 692984 h 1135150"/>
                  <a:gd name="connsiteX5" fmla="*/ 355883 w 597415"/>
                  <a:gd name="connsiteY5" fmla="*/ 1135150 h 1135150"/>
                  <a:gd name="connsiteX6" fmla="*/ 16721 w 597415"/>
                  <a:gd name="connsiteY6" fmla="*/ 646803 h 1135150"/>
                  <a:gd name="connsiteX7" fmla="*/ 0 w 597415"/>
                  <a:gd name="connsiteY7" fmla="*/ 606837 h 1135150"/>
                  <a:gd name="connsiteX8" fmla="*/ 17434 w 597415"/>
                  <a:gd name="connsiteY8" fmla="*/ 501381 h 1135150"/>
                  <a:gd name="connsiteX9" fmla="*/ 54122 w 597415"/>
                  <a:gd name="connsiteY9" fmla="*/ 83309 h 1135150"/>
                  <a:gd name="connsiteX10" fmla="*/ 55307 w 597415"/>
                  <a:gd name="connsiteY10" fmla="*/ 19344 h 1135150"/>
                  <a:gd name="connsiteX11" fmla="*/ 119018 w 597415"/>
                  <a:gd name="connsiteY11" fmla="*/ 8910 h 1135150"/>
                  <a:gd name="connsiteX12" fmla="*/ 286550 w 597415"/>
                  <a:gd name="connsiteY12" fmla="*/ 0 h 113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415" h="1135150">
                    <a:moveTo>
                      <a:pt x="286550" y="0"/>
                    </a:moveTo>
                    <a:lnTo>
                      <a:pt x="288529" y="4991"/>
                    </a:lnTo>
                    <a:cubicBezTo>
                      <a:pt x="370087" y="195057"/>
                      <a:pt x="468615" y="379278"/>
                      <a:pt x="586304" y="548539"/>
                    </a:cubicBezTo>
                    <a:lnTo>
                      <a:pt x="597415" y="563210"/>
                    </a:lnTo>
                    <a:lnTo>
                      <a:pt x="571024" y="692984"/>
                    </a:lnTo>
                    <a:cubicBezTo>
                      <a:pt x="531289" y="841509"/>
                      <a:pt x="462458" y="988064"/>
                      <a:pt x="355883" y="1135150"/>
                    </a:cubicBezTo>
                    <a:cubicBezTo>
                      <a:pt x="211672" y="989890"/>
                      <a:pt x="100958" y="824137"/>
                      <a:pt x="16721" y="646803"/>
                    </a:cubicBezTo>
                    <a:lnTo>
                      <a:pt x="0" y="606837"/>
                    </a:lnTo>
                    <a:lnTo>
                      <a:pt x="17434" y="501381"/>
                    </a:lnTo>
                    <a:cubicBezTo>
                      <a:pt x="36639" y="362073"/>
                      <a:pt x="48514" y="222168"/>
                      <a:pt x="54122" y="83309"/>
                    </a:cubicBezTo>
                    <a:lnTo>
                      <a:pt x="55307" y="19344"/>
                    </a:lnTo>
                    <a:lnTo>
                      <a:pt x="119018" y="8910"/>
                    </a:lnTo>
                    <a:lnTo>
                      <a:pt x="28655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836CD939-CC1A-439A-9D67-A1BAEE9450DC}"/>
                  </a:ext>
                </a:extLst>
              </p:cNvPr>
              <p:cNvSpPr/>
              <p:nvPr/>
            </p:nvSpPr>
            <p:spPr>
              <a:xfrm rot="20612069">
                <a:off x="9606049" y="4802154"/>
                <a:ext cx="587446" cy="856663"/>
              </a:xfrm>
              <a:custGeom>
                <a:avLst/>
                <a:gdLst>
                  <a:gd name="connsiteX0" fmla="*/ 418900 w 587446"/>
                  <a:gd name="connsiteY0" fmla="*/ 0 h 856663"/>
                  <a:gd name="connsiteX1" fmla="*/ 423868 w 587446"/>
                  <a:gd name="connsiteY1" fmla="*/ 29762 h 856663"/>
                  <a:gd name="connsiteX2" fmla="*/ 528497 w 587446"/>
                  <a:gd name="connsiteY2" fmla="*/ 406731 h 856663"/>
                  <a:gd name="connsiteX3" fmla="*/ 587446 w 587446"/>
                  <a:gd name="connsiteY3" fmla="*/ 547629 h 856663"/>
                  <a:gd name="connsiteX4" fmla="*/ 570442 w 587446"/>
                  <a:gd name="connsiteY4" fmla="*/ 650482 h 856663"/>
                  <a:gd name="connsiteX5" fmla="*/ 524213 w 587446"/>
                  <a:gd name="connsiteY5" fmla="*/ 856663 h 856663"/>
                  <a:gd name="connsiteX6" fmla="*/ 1537 w 587446"/>
                  <a:gd name="connsiteY6" fmla="*/ 168391 h 856663"/>
                  <a:gd name="connsiteX7" fmla="*/ 0 w 587446"/>
                  <a:gd name="connsiteY7" fmla="*/ 158763 h 856663"/>
                  <a:gd name="connsiteX8" fmla="*/ 27406 w 587446"/>
                  <a:gd name="connsiteY8" fmla="*/ 142854 h 856663"/>
                  <a:gd name="connsiteX9" fmla="*/ 336931 w 587446"/>
                  <a:gd name="connsiteY9" fmla="*/ 20831 h 856663"/>
                  <a:gd name="connsiteX10" fmla="*/ 418900 w 587446"/>
                  <a:gd name="connsiteY10" fmla="*/ 0 h 856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7446" h="856663">
                    <a:moveTo>
                      <a:pt x="418900" y="0"/>
                    </a:moveTo>
                    <a:lnTo>
                      <a:pt x="423868" y="29762"/>
                    </a:lnTo>
                    <a:cubicBezTo>
                      <a:pt x="449403" y="157485"/>
                      <a:pt x="483585" y="284021"/>
                      <a:pt x="528497" y="406731"/>
                    </a:cubicBezTo>
                    <a:lnTo>
                      <a:pt x="587446" y="547629"/>
                    </a:lnTo>
                    <a:lnTo>
                      <a:pt x="570442" y="650482"/>
                    </a:lnTo>
                    <a:cubicBezTo>
                      <a:pt x="557042" y="719632"/>
                      <a:pt x="541677" y="788428"/>
                      <a:pt x="524213" y="856663"/>
                    </a:cubicBezTo>
                    <a:cubicBezTo>
                      <a:pt x="203115" y="627581"/>
                      <a:pt x="56842" y="404789"/>
                      <a:pt x="1537" y="168391"/>
                    </a:cubicBezTo>
                    <a:lnTo>
                      <a:pt x="0" y="158763"/>
                    </a:lnTo>
                    <a:lnTo>
                      <a:pt x="27406" y="142854"/>
                    </a:lnTo>
                    <a:cubicBezTo>
                      <a:pt x="118555" y="94766"/>
                      <a:pt x="222743" y="53558"/>
                      <a:pt x="336931" y="20831"/>
                    </a:cubicBezTo>
                    <a:lnTo>
                      <a:pt x="4189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4276A94F-D805-4C00-B582-813505F89C73}"/>
                  </a:ext>
                </a:extLst>
              </p:cNvPr>
              <p:cNvSpPr/>
              <p:nvPr/>
            </p:nvSpPr>
            <p:spPr>
              <a:xfrm rot="20612069">
                <a:off x="10390366" y="4534997"/>
                <a:ext cx="328460" cy="568697"/>
              </a:xfrm>
              <a:custGeom>
                <a:avLst/>
                <a:gdLst>
                  <a:gd name="connsiteX0" fmla="*/ 294765 w 328460"/>
                  <a:gd name="connsiteY0" fmla="*/ 8028 h 568697"/>
                  <a:gd name="connsiteX1" fmla="*/ 308744 w 328460"/>
                  <a:gd name="connsiteY1" fmla="*/ 87927 h 568697"/>
                  <a:gd name="connsiteX2" fmla="*/ 314831 w 328460"/>
                  <a:gd name="connsiteY2" fmla="*/ 549197 h 568697"/>
                  <a:gd name="connsiteX3" fmla="*/ 310865 w 328460"/>
                  <a:gd name="connsiteY3" fmla="*/ 568697 h 568697"/>
                  <a:gd name="connsiteX4" fmla="*/ 299754 w 328460"/>
                  <a:gd name="connsiteY4" fmla="*/ 554026 h 568697"/>
                  <a:gd name="connsiteX5" fmla="*/ 1979 w 328460"/>
                  <a:gd name="connsiteY5" fmla="*/ 10478 h 568697"/>
                  <a:gd name="connsiteX6" fmla="*/ 0 w 328460"/>
                  <a:gd name="connsiteY6" fmla="*/ 5487 h 568697"/>
                  <a:gd name="connsiteX7" fmla="*/ 103160 w 328460"/>
                  <a:gd name="connsiteY7" fmla="*/ 0 h 568697"/>
                  <a:gd name="connsiteX8" fmla="*/ 240489 w 328460"/>
                  <a:gd name="connsiteY8" fmla="*/ 3658 h 568697"/>
                  <a:gd name="connsiteX9" fmla="*/ 294765 w 328460"/>
                  <a:gd name="connsiteY9" fmla="*/ 8028 h 5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8460" h="568697">
                    <a:moveTo>
                      <a:pt x="294765" y="8028"/>
                    </a:moveTo>
                    <a:lnTo>
                      <a:pt x="308744" y="87927"/>
                    </a:lnTo>
                    <a:cubicBezTo>
                      <a:pt x="331219" y="246158"/>
                      <a:pt x="336131" y="399080"/>
                      <a:pt x="314831" y="549197"/>
                    </a:cubicBezTo>
                    <a:lnTo>
                      <a:pt x="310865" y="568697"/>
                    </a:lnTo>
                    <a:lnTo>
                      <a:pt x="299754" y="554026"/>
                    </a:lnTo>
                    <a:cubicBezTo>
                      <a:pt x="182065" y="384765"/>
                      <a:pt x="83537" y="200544"/>
                      <a:pt x="1979" y="10478"/>
                    </a:cubicBezTo>
                    <a:lnTo>
                      <a:pt x="0" y="5487"/>
                    </a:lnTo>
                    <a:lnTo>
                      <a:pt x="103160" y="0"/>
                    </a:lnTo>
                    <a:cubicBezTo>
                      <a:pt x="149522" y="0"/>
                      <a:pt x="195337" y="1239"/>
                      <a:pt x="240489" y="3658"/>
                    </a:cubicBezTo>
                    <a:lnTo>
                      <a:pt x="294765" y="802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B5B0F8EE-F717-44E1-8ED8-A259514608E1}"/>
                  </a:ext>
                </a:extLst>
              </p:cNvPr>
              <p:cNvSpPr/>
              <p:nvPr/>
            </p:nvSpPr>
            <p:spPr>
              <a:xfrm rot="20612069">
                <a:off x="9965781" y="4702240"/>
                <a:ext cx="223853" cy="587493"/>
              </a:xfrm>
              <a:custGeom>
                <a:avLst/>
                <a:gdLst>
                  <a:gd name="connsiteX0" fmla="*/ 223853 w 223853"/>
                  <a:gd name="connsiteY0" fmla="*/ 0 h 587493"/>
                  <a:gd name="connsiteX1" fmla="*/ 222668 w 223853"/>
                  <a:gd name="connsiteY1" fmla="*/ 63965 h 587493"/>
                  <a:gd name="connsiteX2" fmla="*/ 185980 w 223853"/>
                  <a:gd name="connsiteY2" fmla="*/ 482037 h 587493"/>
                  <a:gd name="connsiteX3" fmla="*/ 168546 w 223853"/>
                  <a:gd name="connsiteY3" fmla="*/ 587493 h 587493"/>
                  <a:gd name="connsiteX4" fmla="*/ 109597 w 223853"/>
                  <a:gd name="connsiteY4" fmla="*/ 446595 h 587493"/>
                  <a:gd name="connsiteX5" fmla="*/ 4968 w 223853"/>
                  <a:gd name="connsiteY5" fmla="*/ 69626 h 587493"/>
                  <a:gd name="connsiteX6" fmla="*/ 0 w 223853"/>
                  <a:gd name="connsiteY6" fmla="*/ 39864 h 587493"/>
                  <a:gd name="connsiteX7" fmla="*/ 35442 w 223853"/>
                  <a:gd name="connsiteY7" fmla="*/ 30856 h 587493"/>
                  <a:gd name="connsiteX8" fmla="*/ 223853 w 223853"/>
                  <a:gd name="connsiteY8" fmla="*/ 0 h 58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853" h="587493">
                    <a:moveTo>
                      <a:pt x="223853" y="0"/>
                    </a:moveTo>
                    <a:lnTo>
                      <a:pt x="222668" y="63965"/>
                    </a:lnTo>
                    <a:cubicBezTo>
                      <a:pt x="217060" y="202824"/>
                      <a:pt x="205185" y="342729"/>
                      <a:pt x="185980" y="482037"/>
                    </a:cubicBezTo>
                    <a:lnTo>
                      <a:pt x="168546" y="587493"/>
                    </a:lnTo>
                    <a:lnTo>
                      <a:pt x="109597" y="446595"/>
                    </a:lnTo>
                    <a:cubicBezTo>
                      <a:pt x="64685" y="323885"/>
                      <a:pt x="30503" y="197349"/>
                      <a:pt x="4968" y="69626"/>
                    </a:cubicBezTo>
                    <a:lnTo>
                      <a:pt x="0" y="39864"/>
                    </a:lnTo>
                    <a:lnTo>
                      <a:pt x="35442" y="30856"/>
                    </a:lnTo>
                    <a:lnTo>
                      <a:pt x="2238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ttsMP3.com_VoiceText_2025-1-24_20-58-50">
            <a:hlinkClick r:id="" action="ppaction://media"/>
            <a:extLst>
              <a:ext uri="{FF2B5EF4-FFF2-40B4-BE49-F238E27FC236}">
                <a16:creationId xmlns:a16="http://schemas.microsoft.com/office/drawing/2014/main" id="{649681AD-4E17-4581-B41A-DA73412895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222" name="2sec">
            <a:hlinkClick r:id="" action="ppaction://media"/>
            <a:extLst>
              <a:ext uri="{FF2B5EF4-FFF2-40B4-BE49-F238E27FC236}">
                <a16:creationId xmlns:a16="http://schemas.microsoft.com/office/drawing/2014/main" id="{13E21BBF-AFCF-4A62-8297-59F8FFFFF12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 -0.00255 L 0.02214 7.2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36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1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192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64" fill="hold"/>
                                        <p:tgtEl>
                                          <p:spTgt spid="2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299491" y="-701675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P</a:t>
            </a:r>
            <a:r>
              <a:rPr kumimoji="0" lang="en-US" sz="2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US" sz="29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p</a:t>
            </a:r>
            <a:endParaRPr kumimoji="0" lang="en-US" sz="29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2FE7C3E-7D0B-4BA5-AF2A-167EF3548EDE}"/>
              </a:ext>
            </a:extLst>
          </p:cNvPr>
          <p:cNvGrpSpPr/>
          <p:nvPr/>
        </p:nvGrpSpPr>
        <p:grpSpPr>
          <a:xfrm>
            <a:off x="7553849" y="215220"/>
            <a:ext cx="3996292" cy="6403867"/>
            <a:chOff x="3579258" y="-530086"/>
            <a:chExt cx="4300902" cy="6891990"/>
          </a:xfrm>
        </p:grpSpPr>
        <p:sp>
          <p:nvSpPr>
            <p:cNvPr id="64" name="Rectangle 18">
              <a:extLst>
                <a:ext uri="{FF2B5EF4-FFF2-40B4-BE49-F238E27FC236}">
                  <a16:creationId xmlns:a16="http://schemas.microsoft.com/office/drawing/2014/main" id="{058FCE40-1086-4A8F-B2FA-294E6CFB5894}"/>
                </a:ext>
              </a:extLst>
            </p:cNvPr>
            <p:cNvSpPr/>
            <p:nvPr/>
          </p:nvSpPr>
          <p:spPr>
            <a:xfrm>
              <a:off x="3619494" y="4522871"/>
              <a:ext cx="1716789" cy="1751228"/>
            </a:xfrm>
            <a:custGeom>
              <a:avLst/>
              <a:gdLst>
                <a:gd name="connsiteX0" fmla="*/ 0 w 1368165"/>
                <a:gd name="connsiteY0" fmla="*/ 0 h 1179914"/>
                <a:gd name="connsiteX1" fmla="*/ 1368165 w 1368165"/>
                <a:gd name="connsiteY1" fmla="*/ 0 h 1179914"/>
                <a:gd name="connsiteX2" fmla="*/ 1368165 w 1368165"/>
                <a:gd name="connsiteY2" fmla="*/ 1179914 h 1179914"/>
                <a:gd name="connsiteX3" fmla="*/ 0 w 1368165"/>
                <a:gd name="connsiteY3" fmla="*/ 1179914 h 1179914"/>
                <a:gd name="connsiteX4" fmla="*/ 0 w 1368165"/>
                <a:gd name="connsiteY4" fmla="*/ 0 h 1179914"/>
                <a:gd name="connsiteX0" fmla="*/ 0 w 1634865"/>
                <a:gd name="connsiteY0" fmla="*/ 57150 h 1179914"/>
                <a:gd name="connsiteX1" fmla="*/ 1634865 w 1634865"/>
                <a:gd name="connsiteY1" fmla="*/ 0 h 1179914"/>
                <a:gd name="connsiteX2" fmla="*/ 1634865 w 1634865"/>
                <a:gd name="connsiteY2" fmla="*/ 1179914 h 1179914"/>
                <a:gd name="connsiteX3" fmla="*/ 266700 w 1634865"/>
                <a:gd name="connsiteY3" fmla="*/ 1179914 h 1179914"/>
                <a:gd name="connsiteX4" fmla="*/ 0 w 1634865"/>
                <a:gd name="connsiteY4" fmla="*/ 57150 h 11799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47565"/>
                <a:gd name="connsiteY0" fmla="*/ 57150 h 1700614"/>
                <a:gd name="connsiteX1" fmla="*/ 1634865 w 1647565"/>
                <a:gd name="connsiteY1" fmla="*/ 0 h 1700614"/>
                <a:gd name="connsiteX2" fmla="*/ 1647565 w 1647565"/>
                <a:gd name="connsiteY2" fmla="*/ 1618064 h 1700614"/>
                <a:gd name="connsiteX3" fmla="*/ 666750 w 1647565"/>
                <a:gd name="connsiteY3" fmla="*/ 1700614 h 1700614"/>
                <a:gd name="connsiteX4" fmla="*/ 0 w 1647565"/>
                <a:gd name="connsiteY4" fmla="*/ 57150 h 1700614"/>
                <a:gd name="connsiteX0" fmla="*/ 0 w 1647565"/>
                <a:gd name="connsiteY0" fmla="*/ 57150 h 1714857"/>
                <a:gd name="connsiteX1" fmla="*/ 1634865 w 1647565"/>
                <a:gd name="connsiteY1" fmla="*/ 0 h 1714857"/>
                <a:gd name="connsiteX2" fmla="*/ 1647565 w 1647565"/>
                <a:gd name="connsiteY2" fmla="*/ 1618064 h 1714857"/>
                <a:gd name="connsiteX3" fmla="*/ 666750 w 1647565"/>
                <a:gd name="connsiteY3" fmla="*/ 1700614 h 1714857"/>
                <a:gd name="connsiteX4" fmla="*/ 0 w 1647565"/>
                <a:gd name="connsiteY4" fmla="*/ 57150 h 1714857"/>
                <a:gd name="connsiteX0" fmla="*/ 0 w 1647565"/>
                <a:gd name="connsiteY0" fmla="*/ 57150 h 1751228"/>
                <a:gd name="connsiteX1" fmla="*/ 1634865 w 1647565"/>
                <a:gd name="connsiteY1" fmla="*/ 0 h 1751228"/>
                <a:gd name="connsiteX2" fmla="*/ 1647565 w 1647565"/>
                <a:gd name="connsiteY2" fmla="*/ 1618064 h 1751228"/>
                <a:gd name="connsiteX3" fmla="*/ 666750 w 1647565"/>
                <a:gd name="connsiteY3" fmla="*/ 1700614 h 1751228"/>
                <a:gd name="connsiteX4" fmla="*/ 0 w 1647565"/>
                <a:gd name="connsiteY4" fmla="*/ 57150 h 1751228"/>
                <a:gd name="connsiteX0" fmla="*/ 0 w 1716789"/>
                <a:gd name="connsiteY0" fmla="*/ 57150 h 1751228"/>
                <a:gd name="connsiteX1" fmla="*/ 1634865 w 1716789"/>
                <a:gd name="connsiteY1" fmla="*/ 0 h 1751228"/>
                <a:gd name="connsiteX2" fmla="*/ 1647565 w 1716789"/>
                <a:gd name="connsiteY2" fmla="*/ 1618064 h 1751228"/>
                <a:gd name="connsiteX3" fmla="*/ 666750 w 1716789"/>
                <a:gd name="connsiteY3" fmla="*/ 1700614 h 1751228"/>
                <a:gd name="connsiteX4" fmla="*/ 0 w 1716789"/>
                <a:gd name="connsiteY4" fmla="*/ 57150 h 175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789" h="1751228">
                  <a:moveTo>
                    <a:pt x="0" y="57150"/>
                  </a:moveTo>
                  <a:lnTo>
                    <a:pt x="1634865" y="0"/>
                  </a:lnTo>
                  <a:cubicBezTo>
                    <a:pt x="1639098" y="539355"/>
                    <a:pt x="1808432" y="1129509"/>
                    <a:pt x="1647565" y="1618064"/>
                  </a:cubicBezTo>
                  <a:cubicBezTo>
                    <a:pt x="1511127" y="1791631"/>
                    <a:pt x="987338" y="1768347"/>
                    <a:pt x="666750" y="1700614"/>
                  </a:cubicBezTo>
                  <a:cubicBezTo>
                    <a:pt x="31750" y="1425843"/>
                    <a:pt x="82550" y="636721"/>
                    <a:pt x="0" y="57150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18">
              <a:extLst>
                <a:ext uri="{FF2B5EF4-FFF2-40B4-BE49-F238E27FC236}">
                  <a16:creationId xmlns:a16="http://schemas.microsoft.com/office/drawing/2014/main" id="{4F20E517-F5C8-4590-A0DA-367F7603005E}"/>
                </a:ext>
              </a:extLst>
            </p:cNvPr>
            <p:cNvSpPr/>
            <p:nvPr/>
          </p:nvSpPr>
          <p:spPr>
            <a:xfrm flipH="1">
              <a:off x="5603419" y="4610676"/>
              <a:ext cx="1702502" cy="1751228"/>
            </a:xfrm>
            <a:custGeom>
              <a:avLst/>
              <a:gdLst>
                <a:gd name="connsiteX0" fmla="*/ 0 w 1368165"/>
                <a:gd name="connsiteY0" fmla="*/ 0 h 1179914"/>
                <a:gd name="connsiteX1" fmla="*/ 1368165 w 1368165"/>
                <a:gd name="connsiteY1" fmla="*/ 0 h 1179914"/>
                <a:gd name="connsiteX2" fmla="*/ 1368165 w 1368165"/>
                <a:gd name="connsiteY2" fmla="*/ 1179914 h 1179914"/>
                <a:gd name="connsiteX3" fmla="*/ 0 w 1368165"/>
                <a:gd name="connsiteY3" fmla="*/ 1179914 h 1179914"/>
                <a:gd name="connsiteX4" fmla="*/ 0 w 1368165"/>
                <a:gd name="connsiteY4" fmla="*/ 0 h 1179914"/>
                <a:gd name="connsiteX0" fmla="*/ 0 w 1634865"/>
                <a:gd name="connsiteY0" fmla="*/ 57150 h 1179914"/>
                <a:gd name="connsiteX1" fmla="*/ 1634865 w 1634865"/>
                <a:gd name="connsiteY1" fmla="*/ 0 h 1179914"/>
                <a:gd name="connsiteX2" fmla="*/ 1634865 w 1634865"/>
                <a:gd name="connsiteY2" fmla="*/ 1179914 h 1179914"/>
                <a:gd name="connsiteX3" fmla="*/ 266700 w 1634865"/>
                <a:gd name="connsiteY3" fmla="*/ 1179914 h 1179914"/>
                <a:gd name="connsiteX4" fmla="*/ 0 w 1634865"/>
                <a:gd name="connsiteY4" fmla="*/ 57150 h 11799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47565"/>
                <a:gd name="connsiteY0" fmla="*/ 57150 h 1700614"/>
                <a:gd name="connsiteX1" fmla="*/ 1634865 w 1647565"/>
                <a:gd name="connsiteY1" fmla="*/ 0 h 1700614"/>
                <a:gd name="connsiteX2" fmla="*/ 1647565 w 1647565"/>
                <a:gd name="connsiteY2" fmla="*/ 1618064 h 1700614"/>
                <a:gd name="connsiteX3" fmla="*/ 666750 w 1647565"/>
                <a:gd name="connsiteY3" fmla="*/ 1700614 h 1700614"/>
                <a:gd name="connsiteX4" fmla="*/ 0 w 1647565"/>
                <a:gd name="connsiteY4" fmla="*/ 57150 h 1700614"/>
                <a:gd name="connsiteX0" fmla="*/ 0 w 1647565"/>
                <a:gd name="connsiteY0" fmla="*/ 57150 h 1714857"/>
                <a:gd name="connsiteX1" fmla="*/ 1634865 w 1647565"/>
                <a:gd name="connsiteY1" fmla="*/ 0 h 1714857"/>
                <a:gd name="connsiteX2" fmla="*/ 1647565 w 1647565"/>
                <a:gd name="connsiteY2" fmla="*/ 1618064 h 1714857"/>
                <a:gd name="connsiteX3" fmla="*/ 666750 w 1647565"/>
                <a:gd name="connsiteY3" fmla="*/ 1700614 h 1714857"/>
                <a:gd name="connsiteX4" fmla="*/ 0 w 1647565"/>
                <a:gd name="connsiteY4" fmla="*/ 57150 h 1714857"/>
                <a:gd name="connsiteX0" fmla="*/ 0 w 1647565"/>
                <a:gd name="connsiteY0" fmla="*/ 57150 h 1751228"/>
                <a:gd name="connsiteX1" fmla="*/ 1634865 w 1647565"/>
                <a:gd name="connsiteY1" fmla="*/ 0 h 1751228"/>
                <a:gd name="connsiteX2" fmla="*/ 1647565 w 1647565"/>
                <a:gd name="connsiteY2" fmla="*/ 1618064 h 1751228"/>
                <a:gd name="connsiteX3" fmla="*/ 666750 w 1647565"/>
                <a:gd name="connsiteY3" fmla="*/ 1700614 h 1751228"/>
                <a:gd name="connsiteX4" fmla="*/ 0 w 1647565"/>
                <a:gd name="connsiteY4" fmla="*/ 57150 h 1751228"/>
                <a:gd name="connsiteX0" fmla="*/ 0 w 1716789"/>
                <a:gd name="connsiteY0" fmla="*/ 57150 h 1751228"/>
                <a:gd name="connsiteX1" fmla="*/ 1634865 w 1716789"/>
                <a:gd name="connsiteY1" fmla="*/ 0 h 1751228"/>
                <a:gd name="connsiteX2" fmla="*/ 1647565 w 1716789"/>
                <a:gd name="connsiteY2" fmla="*/ 1618064 h 1751228"/>
                <a:gd name="connsiteX3" fmla="*/ 666750 w 1716789"/>
                <a:gd name="connsiteY3" fmla="*/ 1700614 h 1751228"/>
                <a:gd name="connsiteX4" fmla="*/ 0 w 1716789"/>
                <a:gd name="connsiteY4" fmla="*/ 57150 h 1751228"/>
                <a:gd name="connsiteX0" fmla="*/ 0 w 1702502"/>
                <a:gd name="connsiteY0" fmla="*/ 52387 h 1751228"/>
                <a:gd name="connsiteX1" fmla="*/ 1620578 w 1702502"/>
                <a:gd name="connsiteY1" fmla="*/ 0 h 1751228"/>
                <a:gd name="connsiteX2" fmla="*/ 1633278 w 1702502"/>
                <a:gd name="connsiteY2" fmla="*/ 1618064 h 1751228"/>
                <a:gd name="connsiteX3" fmla="*/ 652463 w 1702502"/>
                <a:gd name="connsiteY3" fmla="*/ 1700614 h 1751228"/>
                <a:gd name="connsiteX4" fmla="*/ 0 w 1702502"/>
                <a:gd name="connsiteY4" fmla="*/ 52387 h 1751228"/>
                <a:gd name="connsiteX0" fmla="*/ 0 w 1702502"/>
                <a:gd name="connsiteY0" fmla="*/ 52387 h 1751228"/>
                <a:gd name="connsiteX1" fmla="*/ 1620578 w 1702502"/>
                <a:gd name="connsiteY1" fmla="*/ 0 h 1751228"/>
                <a:gd name="connsiteX2" fmla="*/ 1633278 w 1702502"/>
                <a:gd name="connsiteY2" fmla="*/ 1618064 h 1751228"/>
                <a:gd name="connsiteX3" fmla="*/ 652463 w 1702502"/>
                <a:gd name="connsiteY3" fmla="*/ 1700614 h 1751228"/>
                <a:gd name="connsiteX4" fmla="*/ 0 w 1702502"/>
                <a:gd name="connsiteY4" fmla="*/ 52387 h 175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502" h="1751228">
                  <a:moveTo>
                    <a:pt x="0" y="52387"/>
                  </a:moveTo>
                  <a:lnTo>
                    <a:pt x="1620578" y="0"/>
                  </a:lnTo>
                  <a:cubicBezTo>
                    <a:pt x="1624811" y="539355"/>
                    <a:pt x="1794145" y="1129509"/>
                    <a:pt x="1633278" y="1618064"/>
                  </a:cubicBezTo>
                  <a:cubicBezTo>
                    <a:pt x="1496840" y="1791631"/>
                    <a:pt x="973051" y="1768347"/>
                    <a:pt x="652463" y="1700614"/>
                  </a:cubicBezTo>
                  <a:cubicBezTo>
                    <a:pt x="17463" y="1425843"/>
                    <a:pt x="6350" y="651008"/>
                    <a:pt x="0" y="5238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17">
              <a:extLst>
                <a:ext uri="{FF2B5EF4-FFF2-40B4-BE49-F238E27FC236}">
                  <a16:creationId xmlns:a16="http://schemas.microsoft.com/office/drawing/2014/main" id="{303ED9CF-94B8-4F17-BB9D-5CA14734D196}"/>
                </a:ext>
              </a:extLst>
            </p:cNvPr>
            <p:cNvSpPr/>
            <p:nvPr/>
          </p:nvSpPr>
          <p:spPr>
            <a:xfrm>
              <a:off x="3612752" y="2687676"/>
              <a:ext cx="3735984" cy="2910817"/>
            </a:xfrm>
            <a:custGeom>
              <a:avLst/>
              <a:gdLst>
                <a:gd name="connsiteX0" fmla="*/ 0 w 3505200"/>
                <a:gd name="connsiteY0" fmla="*/ 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0 w 3505200"/>
                <a:gd name="connsiteY4" fmla="*/ 0 h 2200053"/>
                <a:gd name="connsiteX0" fmla="*/ 304800 w 3505200"/>
                <a:gd name="connsiteY0" fmla="*/ 5080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304800 w 3505200"/>
                <a:gd name="connsiteY4" fmla="*/ 50800 h 2200053"/>
                <a:gd name="connsiteX0" fmla="*/ 304800 w 3505200"/>
                <a:gd name="connsiteY0" fmla="*/ 5080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304800 w 3505200"/>
                <a:gd name="connsiteY4" fmla="*/ 50800 h 2200053"/>
                <a:gd name="connsiteX0" fmla="*/ 334681 w 3535081"/>
                <a:gd name="connsiteY0" fmla="*/ 50800 h 2200053"/>
                <a:gd name="connsiteX1" fmla="*/ 3535081 w 3535081"/>
                <a:gd name="connsiteY1" fmla="*/ 0 h 2200053"/>
                <a:gd name="connsiteX2" fmla="*/ 3535081 w 3535081"/>
                <a:gd name="connsiteY2" fmla="*/ 2200053 h 2200053"/>
                <a:gd name="connsiteX3" fmla="*/ 29881 w 3535081"/>
                <a:gd name="connsiteY3" fmla="*/ 2200053 h 2200053"/>
                <a:gd name="connsiteX4" fmla="*/ 334681 w 3535081"/>
                <a:gd name="connsiteY4" fmla="*/ 50800 h 2200053"/>
                <a:gd name="connsiteX0" fmla="*/ 334681 w 3535081"/>
                <a:gd name="connsiteY0" fmla="*/ 25400 h 2174653"/>
                <a:gd name="connsiteX1" fmla="*/ 3293781 w 3535081"/>
                <a:gd name="connsiteY1" fmla="*/ 0 h 2174653"/>
                <a:gd name="connsiteX2" fmla="*/ 3535081 w 3535081"/>
                <a:gd name="connsiteY2" fmla="*/ 2174653 h 2174653"/>
                <a:gd name="connsiteX3" fmla="*/ 29881 w 3535081"/>
                <a:gd name="connsiteY3" fmla="*/ 2174653 h 2174653"/>
                <a:gd name="connsiteX4" fmla="*/ 334681 w 3535081"/>
                <a:gd name="connsiteY4" fmla="*/ 25400 h 2174653"/>
                <a:gd name="connsiteX0" fmla="*/ 334681 w 3543137"/>
                <a:gd name="connsiteY0" fmla="*/ 25400 h 2174653"/>
                <a:gd name="connsiteX1" fmla="*/ 3293781 w 3543137"/>
                <a:gd name="connsiteY1" fmla="*/ 0 h 2174653"/>
                <a:gd name="connsiteX2" fmla="*/ 3535081 w 3543137"/>
                <a:gd name="connsiteY2" fmla="*/ 2174653 h 2174653"/>
                <a:gd name="connsiteX3" fmla="*/ 29881 w 3543137"/>
                <a:gd name="connsiteY3" fmla="*/ 2174653 h 2174653"/>
                <a:gd name="connsiteX4" fmla="*/ 334681 w 3543137"/>
                <a:gd name="connsiteY4" fmla="*/ 25400 h 2174653"/>
                <a:gd name="connsiteX0" fmla="*/ 334681 w 3587762"/>
                <a:gd name="connsiteY0" fmla="*/ 25400 h 2174653"/>
                <a:gd name="connsiteX1" fmla="*/ 3293781 w 3587762"/>
                <a:gd name="connsiteY1" fmla="*/ 0 h 2174653"/>
                <a:gd name="connsiteX2" fmla="*/ 3535081 w 3587762"/>
                <a:gd name="connsiteY2" fmla="*/ 2174653 h 2174653"/>
                <a:gd name="connsiteX3" fmla="*/ 29881 w 3587762"/>
                <a:gd name="connsiteY3" fmla="*/ 2174653 h 2174653"/>
                <a:gd name="connsiteX4" fmla="*/ 334681 w 3587762"/>
                <a:gd name="connsiteY4" fmla="*/ 25400 h 2174653"/>
                <a:gd name="connsiteX0" fmla="*/ 334681 w 3587762"/>
                <a:gd name="connsiteY0" fmla="*/ 25400 h 2812475"/>
                <a:gd name="connsiteX1" fmla="*/ 3293781 w 3587762"/>
                <a:gd name="connsiteY1" fmla="*/ 0 h 2812475"/>
                <a:gd name="connsiteX2" fmla="*/ 3535081 w 3587762"/>
                <a:gd name="connsiteY2" fmla="*/ 2174653 h 2812475"/>
                <a:gd name="connsiteX3" fmla="*/ 29881 w 3587762"/>
                <a:gd name="connsiteY3" fmla="*/ 2174653 h 2812475"/>
                <a:gd name="connsiteX4" fmla="*/ 334681 w 3587762"/>
                <a:gd name="connsiteY4" fmla="*/ 25400 h 2812475"/>
                <a:gd name="connsiteX0" fmla="*/ 334681 w 3587762"/>
                <a:gd name="connsiteY0" fmla="*/ 25400 h 2905867"/>
                <a:gd name="connsiteX1" fmla="*/ 3293781 w 3587762"/>
                <a:gd name="connsiteY1" fmla="*/ 0 h 2905867"/>
                <a:gd name="connsiteX2" fmla="*/ 3535081 w 3587762"/>
                <a:gd name="connsiteY2" fmla="*/ 2174653 h 2905867"/>
                <a:gd name="connsiteX3" fmla="*/ 29881 w 3587762"/>
                <a:gd name="connsiteY3" fmla="*/ 2174653 h 2905867"/>
                <a:gd name="connsiteX4" fmla="*/ 334681 w 3587762"/>
                <a:gd name="connsiteY4" fmla="*/ 25400 h 290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7762" h="2905867">
                  <a:moveTo>
                    <a:pt x="334681" y="25400"/>
                  </a:moveTo>
                  <a:lnTo>
                    <a:pt x="3293781" y="0"/>
                  </a:lnTo>
                  <a:cubicBezTo>
                    <a:pt x="3717114" y="1347184"/>
                    <a:pt x="3568948" y="1602169"/>
                    <a:pt x="3535081" y="2174653"/>
                  </a:cubicBezTo>
                  <a:cubicBezTo>
                    <a:pt x="2150781" y="3609753"/>
                    <a:pt x="423581" y="2555653"/>
                    <a:pt x="29881" y="2174653"/>
                  </a:cubicBezTo>
                  <a:cubicBezTo>
                    <a:pt x="17181" y="1991635"/>
                    <a:pt x="-122519" y="1364118"/>
                    <a:pt x="334681" y="25400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1EC70B2-AE63-4639-8E91-81E4F733FE84}"/>
                </a:ext>
              </a:extLst>
            </p:cNvPr>
            <p:cNvSpPr/>
            <p:nvPr/>
          </p:nvSpPr>
          <p:spPr>
            <a:xfrm>
              <a:off x="4131989" y="-530086"/>
              <a:ext cx="1309771" cy="127468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FC5714D-277F-4910-A9F5-1E81BA5BC067}"/>
                </a:ext>
              </a:extLst>
            </p:cNvPr>
            <p:cNvSpPr/>
            <p:nvPr/>
          </p:nvSpPr>
          <p:spPr>
            <a:xfrm>
              <a:off x="6570389" y="238540"/>
              <a:ext cx="1309771" cy="127468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17">
              <a:extLst>
                <a:ext uri="{FF2B5EF4-FFF2-40B4-BE49-F238E27FC236}">
                  <a16:creationId xmlns:a16="http://schemas.microsoft.com/office/drawing/2014/main" id="{422A0BEA-3BC4-4D5F-8C33-5AC0AFF8CF96}"/>
                </a:ext>
              </a:extLst>
            </p:cNvPr>
            <p:cNvSpPr/>
            <p:nvPr/>
          </p:nvSpPr>
          <p:spPr>
            <a:xfrm>
              <a:off x="3703919" y="2651347"/>
              <a:ext cx="3587762" cy="2905867"/>
            </a:xfrm>
            <a:custGeom>
              <a:avLst/>
              <a:gdLst>
                <a:gd name="connsiteX0" fmla="*/ 0 w 3505200"/>
                <a:gd name="connsiteY0" fmla="*/ 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0 w 3505200"/>
                <a:gd name="connsiteY4" fmla="*/ 0 h 2200053"/>
                <a:gd name="connsiteX0" fmla="*/ 304800 w 3505200"/>
                <a:gd name="connsiteY0" fmla="*/ 5080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304800 w 3505200"/>
                <a:gd name="connsiteY4" fmla="*/ 50800 h 2200053"/>
                <a:gd name="connsiteX0" fmla="*/ 304800 w 3505200"/>
                <a:gd name="connsiteY0" fmla="*/ 5080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304800 w 3505200"/>
                <a:gd name="connsiteY4" fmla="*/ 50800 h 2200053"/>
                <a:gd name="connsiteX0" fmla="*/ 334681 w 3535081"/>
                <a:gd name="connsiteY0" fmla="*/ 50800 h 2200053"/>
                <a:gd name="connsiteX1" fmla="*/ 3535081 w 3535081"/>
                <a:gd name="connsiteY1" fmla="*/ 0 h 2200053"/>
                <a:gd name="connsiteX2" fmla="*/ 3535081 w 3535081"/>
                <a:gd name="connsiteY2" fmla="*/ 2200053 h 2200053"/>
                <a:gd name="connsiteX3" fmla="*/ 29881 w 3535081"/>
                <a:gd name="connsiteY3" fmla="*/ 2200053 h 2200053"/>
                <a:gd name="connsiteX4" fmla="*/ 334681 w 3535081"/>
                <a:gd name="connsiteY4" fmla="*/ 50800 h 2200053"/>
                <a:gd name="connsiteX0" fmla="*/ 334681 w 3535081"/>
                <a:gd name="connsiteY0" fmla="*/ 25400 h 2174653"/>
                <a:gd name="connsiteX1" fmla="*/ 3293781 w 3535081"/>
                <a:gd name="connsiteY1" fmla="*/ 0 h 2174653"/>
                <a:gd name="connsiteX2" fmla="*/ 3535081 w 3535081"/>
                <a:gd name="connsiteY2" fmla="*/ 2174653 h 2174653"/>
                <a:gd name="connsiteX3" fmla="*/ 29881 w 3535081"/>
                <a:gd name="connsiteY3" fmla="*/ 2174653 h 2174653"/>
                <a:gd name="connsiteX4" fmla="*/ 334681 w 3535081"/>
                <a:gd name="connsiteY4" fmla="*/ 25400 h 2174653"/>
                <a:gd name="connsiteX0" fmla="*/ 334681 w 3543137"/>
                <a:gd name="connsiteY0" fmla="*/ 25400 h 2174653"/>
                <a:gd name="connsiteX1" fmla="*/ 3293781 w 3543137"/>
                <a:gd name="connsiteY1" fmla="*/ 0 h 2174653"/>
                <a:gd name="connsiteX2" fmla="*/ 3535081 w 3543137"/>
                <a:gd name="connsiteY2" fmla="*/ 2174653 h 2174653"/>
                <a:gd name="connsiteX3" fmla="*/ 29881 w 3543137"/>
                <a:gd name="connsiteY3" fmla="*/ 2174653 h 2174653"/>
                <a:gd name="connsiteX4" fmla="*/ 334681 w 3543137"/>
                <a:gd name="connsiteY4" fmla="*/ 25400 h 2174653"/>
                <a:gd name="connsiteX0" fmla="*/ 334681 w 3587762"/>
                <a:gd name="connsiteY0" fmla="*/ 25400 h 2174653"/>
                <a:gd name="connsiteX1" fmla="*/ 3293781 w 3587762"/>
                <a:gd name="connsiteY1" fmla="*/ 0 h 2174653"/>
                <a:gd name="connsiteX2" fmla="*/ 3535081 w 3587762"/>
                <a:gd name="connsiteY2" fmla="*/ 2174653 h 2174653"/>
                <a:gd name="connsiteX3" fmla="*/ 29881 w 3587762"/>
                <a:gd name="connsiteY3" fmla="*/ 2174653 h 2174653"/>
                <a:gd name="connsiteX4" fmla="*/ 334681 w 3587762"/>
                <a:gd name="connsiteY4" fmla="*/ 25400 h 2174653"/>
                <a:gd name="connsiteX0" fmla="*/ 334681 w 3587762"/>
                <a:gd name="connsiteY0" fmla="*/ 25400 h 2812475"/>
                <a:gd name="connsiteX1" fmla="*/ 3293781 w 3587762"/>
                <a:gd name="connsiteY1" fmla="*/ 0 h 2812475"/>
                <a:gd name="connsiteX2" fmla="*/ 3535081 w 3587762"/>
                <a:gd name="connsiteY2" fmla="*/ 2174653 h 2812475"/>
                <a:gd name="connsiteX3" fmla="*/ 29881 w 3587762"/>
                <a:gd name="connsiteY3" fmla="*/ 2174653 h 2812475"/>
                <a:gd name="connsiteX4" fmla="*/ 334681 w 3587762"/>
                <a:gd name="connsiteY4" fmla="*/ 25400 h 2812475"/>
                <a:gd name="connsiteX0" fmla="*/ 334681 w 3587762"/>
                <a:gd name="connsiteY0" fmla="*/ 25400 h 2905867"/>
                <a:gd name="connsiteX1" fmla="*/ 3293781 w 3587762"/>
                <a:gd name="connsiteY1" fmla="*/ 0 h 2905867"/>
                <a:gd name="connsiteX2" fmla="*/ 3535081 w 3587762"/>
                <a:gd name="connsiteY2" fmla="*/ 2174653 h 2905867"/>
                <a:gd name="connsiteX3" fmla="*/ 29881 w 3587762"/>
                <a:gd name="connsiteY3" fmla="*/ 2174653 h 2905867"/>
                <a:gd name="connsiteX4" fmla="*/ 334681 w 3587762"/>
                <a:gd name="connsiteY4" fmla="*/ 25400 h 290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7762" h="2905867">
                  <a:moveTo>
                    <a:pt x="334681" y="25400"/>
                  </a:moveTo>
                  <a:lnTo>
                    <a:pt x="3293781" y="0"/>
                  </a:lnTo>
                  <a:cubicBezTo>
                    <a:pt x="3717114" y="1347184"/>
                    <a:pt x="3568948" y="1602169"/>
                    <a:pt x="3535081" y="2174653"/>
                  </a:cubicBezTo>
                  <a:cubicBezTo>
                    <a:pt x="2150781" y="3609753"/>
                    <a:pt x="423581" y="2555653"/>
                    <a:pt x="29881" y="2174653"/>
                  </a:cubicBezTo>
                  <a:cubicBezTo>
                    <a:pt x="17181" y="1991635"/>
                    <a:pt x="-122519" y="1364118"/>
                    <a:pt x="334681" y="2540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16">
              <a:extLst>
                <a:ext uri="{FF2B5EF4-FFF2-40B4-BE49-F238E27FC236}">
                  <a16:creationId xmlns:a16="http://schemas.microsoft.com/office/drawing/2014/main" id="{30CA4322-C3C5-4B1C-A796-2E572FBEFE4B}"/>
                </a:ext>
              </a:extLst>
            </p:cNvPr>
            <p:cNvSpPr/>
            <p:nvPr/>
          </p:nvSpPr>
          <p:spPr>
            <a:xfrm rot="845431" flipH="1">
              <a:off x="5980624" y="2778540"/>
              <a:ext cx="1516387" cy="1757231"/>
            </a:xfrm>
            <a:custGeom>
              <a:avLst/>
              <a:gdLst>
                <a:gd name="connsiteX0" fmla="*/ 0 w 204359"/>
                <a:gd name="connsiteY0" fmla="*/ 0 h 952142"/>
                <a:gd name="connsiteX1" fmla="*/ 204359 w 204359"/>
                <a:gd name="connsiteY1" fmla="*/ 0 h 952142"/>
                <a:gd name="connsiteX2" fmla="*/ 204359 w 204359"/>
                <a:gd name="connsiteY2" fmla="*/ 952142 h 952142"/>
                <a:gd name="connsiteX3" fmla="*/ 0 w 204359"/>
                <a:gd name="connsiteY3" fmla="*/ 952142 h 952142"/>
                <a:gd name="connsiteX4" fmla="*/ 0 w 204359"/>
                <a:gd name="connsiteY4" fmla="*/ 0 h 952142"/>
                <a:gd name="connsiteX0" fmla="*/ 0 w 1105507"/>
                <a:gd name="connsiteY0" fmla="*/ 0 h 1614751"/>
                <a:gd name="connsiteX1" fmla="*/ 204359 w 1105507"/>
                <a:gd name="connsiteY1" fmla="*/ 0 h 1614751"/>
                <a:gd name="connsiteX2" fmla="*/ 1105507 w 1105507"/>
                <a:gd name="connsiteY2" fmla="*/ 1614751 h 1614751"/>
                <a:gd name="connsiteX3" fmla="*/ 0 w 1105507"/>
                <a:gd name="connsiteY3" fmla="*/ 952142 h 1614751"/>
                <a:gd name="connsiteX4" fmla="*/ 0 w 1105507"/>
                <a:gd name="connsiteY4" fmla="*/ 0 h 1614751"/>
                <a:gd name="connsiteX0" fmla="*/ 0 w 1105507"/>
                <a:gd name="connsiteY0" fmla="*/ 0 h 1654508"/>
                <a:gd name="connsiteX1" fmla="*/ 204359 w 1105507"/>
                <a:gd name="connsiteY1" fmla="*/ 39757 h 1654508"/>
                <a:gd name="connsiteX2" fmla="*/ 1105507 w 1105507"/>
                <a:gd name="connsiteY2" fmla="*/ 1654508 h 1654508"/>
                <a:gd name="connsiteX3" fmla="*/ 0 w 1105507"/>
                <a:gd name="connsiteY3" fmla="*/ 991899 h 1654508"/>
                <a:gd name="connsiteX4" fmla="*/ 0 w 1105507"/>
                <a:gd name="connsiteY4" fmla="*/ 0 h 1654508"/>
                <a:gd name="connsiteX0" fmla="*/ 0 w 1105507"/>
                <a:gd name="connsiteY0" fmla="*/ 0 h 1654508"/>
                <a:gd name="connsiteX1" fmla="*/ 204359 w 1105507"/>
                <a:gd name="connsiteY1" fmla="*/ 39757 h 1654508"/>
                <a:gd name="connsiteX2" fmla="*/ 1105507 w 1105507"/>
                <a:gd name="connsiteY2" fmla="*/ 1654508 h 1654508"/>
                <a:gd name="connsiteX3" fmla="*/ 0 w 1105507"/>
                <a:gd name="connsiteY3" fmla="*/ 0 h 1654508"/>
                <a:gd name="connsiteX0" fmla="*/ 0 w 1181464"/>
                <a:gd name="connsiteY0" fmla="*/ 0 h 1654508"/>
                <a:gd name="connsiteX1" fmla="*/ 204359 w 1181464"/>
                <a:gd name="connsiteY1" fmla="*/ 39757 h 1654508"/>
                <a:gd name="connsiteX2" fmla="*/ 1105507 w 1181464"/>
                <a:gd name="connsiteY2" fmla="*/ 1654508 h 1654508"/>
                <a:gd name="connsiteX3" fmla="*/ 0 w 1181464"/>
                <a:gd name="connsiteY3" fmla="*/ 0 h 1654508"/>
                <a:gd name="connsiteX0" fmla="*/ 0 w 1181464"/>
                <a:gd name="connsiteY0" fmla="*/ 0 h 1807272"/>
                <a:gd name="connsiteX1" fmla="*/ 204359 w 1181464"/>
                <a:gd name="connsiteY1" fmla="*/ 39757 h 1807272"/>
                <a:gd name="connsiteX2" fmla="*/ 1105507 w 1181464"/>
                <a:gd name="connsiteY2" fmla="*/ 1654508 h 1807272"/>
                <a:gd name="connsiteX3" fmla="*/ 0 w 1181464"/>
                <a:gd name="connsiteY3" fmla="*/ 0 h 1807272"/>
                <a:gd name="connsiteX0" fmla="*/ 291983 w 1473447"/>
                <a:gd name="connsiteY0" fmla="*/ 0 h 1818666"/>
                <a:gd name="connsiteX1" fmla="*/ 496342 w 1473447"/>
                <a:gd name="connsiteY1" fmla="*/ 39757 h 1818666"/>
                <a:gd name="connsiteX2" fmla="*/ 1397490 w 1473447"/>
                <a:gd name="connsiteY2" fmla="*/ 1654508 h 1818666"/>
                <a:gd name="connsiteX3" fmla="*/ 291983 w 1473447"/>
                <a:gd name="connsiteY3" fmla="*/ 0 h 1818666"/>
                <a:gd name="connsiteX0" fmla="*/ 308349 w 1423552"/>
                <a:gd name="connsiteY0" fmla="*/ 0 h 1794180"/>
                <a:gd name="connsiteX1" fmla="*/ 446447 w 1423552"/>
                <a:gd name="connsiteY1" fmla="*/ 13252 h 1794180"/>
                <a:gd name="connsiteX2" fmla="*/ 1347595 w 1423552"/>
                <a:gd name="connsiteY2" fmla="*/ 1628003 h 1794180"/>
                <a:gd name="connsiteX3" fmla="*/ 308349 w 1423552"/>
                <a:gd name="connsiteY3" fmla="*/ 0 h 1794180"/>
                <a:gd name="connsiteX0" fmla="*/ 349577 w 1464780"/>
                <a:gd name="connsiteY0" fmla="*/ 0 h 1788614"/>
                <a:gd name="connsiteX1" fmla="*/ 487675 w 1464780"/>
                <a:gd name="connsiteY1" fmla="*/ 13252 h 1788614"/>
                <a:gd name="connsiteX2" fmla="*/ 1388823 w 1464780"/>
                <a:gd name="connsiteY2" fmla="*/ 1628003 h 1788614"/>
                <a:gd name="connsiteX3" fmla="*/ 349577 w 1464780"/>
                <a:gd name="connsiteY3" fmla="*/ 0 h 1788614"/>
                <a:gd name="connsiteX0" fmla="*/ 349577 w 1464780"/>
                <a:gd name="connsiteY0" fmla="*/ 0 h 1757341"/>
                <a:gd name="connsiteX1" fmla="*/ 487675 w 1464780"/>
                <a:gd name="connsiteY1" fmla="*/ 13252 h 1757341"/>
                <a:gd name="connsiteX2" fmla="*/ 1388823 w 1464780"/>
                <a:gd name="connsiteY2" fmla="*/ 1628003 h 1757341"/>
                <a:gd name="connsiteX3" fmla="*/ 349577 w 1464780"/>
                <a:gd name="connsiteY3" fmla="*/ 0 h 1757341"/>
                <a:gd name="connsiteX0" fmla="*/ 349577 w 1438970"/>
                <a:gd name="connsiteY0" fmla="*/ 0 h 1757341"/>
                <a:gd name="connsiteX1" fmla="*/ 487675 w 1438970"/>
                <a:gd name="connsiteY1" fmla="*/ 13252 h 1757341"/>
                <a:gd name="connsiteX2" fmla="*/ 1388823 w 1438970"/>
                <a:gd name="connsiteY2" fmla="*/ 1628003 h 1757341"/>
                <a:gd name="connsiteX3" fmla="*/ 349577 w 1438970"/>
                <a:gd name="connsiteY3" fmla="*/ 0 h 1757341"/>
                <a:gd name="connsiteX0" fmla="*/ 349577 w 1485570"/>
                <a:gd name="connsiteY0" fmla="*/ 0 h 1757341"/>
                <a:gd name="connsiteX1" fmla="*/ 487675 w 1485570"/>
                <a:gd name="connsiteY1" fmla="*/ 13252 h 1757341"/>
                <a:gd name="connsiteX2" fmla="*/ 1388823 w 1485570"/>
                <a:gd name="connsiteY2" fmla="*/ 1628003 h 1757341"/>
                <a:gd name="connsiteX3" fmla="*/ 349577 w 1485570"/>
                <a:gd name="connsiteY3" fmla="*/ 0 h 1757341"/>
                <a:gd name="connsiteX0" fmla="*/ 349577 w 1493475"/>
                <a:gd name="connsiteY0" fmla="*/ 0 h 1757341"/>
                <a:gd name="connsiteX1" fmla="*/ 487675 w 1493475"/>
                <a:gd name="connsiteY1" fmla="*/ 13252 h 1757341"/>
                <a:gd name="connsiteX2" fmla="*/ 1388823 w 1493475"/>
                <a:gd name="connsiteY2" fmla="*/ 1628003 h 1757341"/>
                <a:gd name="connsiteX3" fmla="*/ 349577 w 1493475"/>
                <a:gd name="connsiteY3" fmla="*/ 0 h 1757341"/>
                <a:gd name="connsiteX0" fmla="*/ 349577 w 1493475"/>
                <a:gd name="connsiteY0" fmla="*/ 0 h 1757341"/>
                <a:gd name="connsiteX1" fmla="*/ 487675 w 1493475"/>
                <a:gd name="connsiteY1" fmla="*/ 13252 h 1757341"/>
                <a:gd name="connsiteX2" fmla="*/ 1388823 w 1493475"/>
                <a:gd name="connsiteY2" fmla="*/ 1628003 h 1757341"/>
                <a:gd name="connsiteX3" fmla="*/ 349577 w 1493475"/>
                <a:gd name="connsiteY3" fmla="*/ 0 h 1757341"/>
                <a:gd name="connsiteX0" fmla="*/ 356491 w 1475201"/>
                <a:gd name="connsiteY0" fmla="*/ 0 h 1769764"/>
                <a:gd name="connsiteX1" fmla="*/ 494589 w 1475201"/>
                <a:gd name="connsiteY1" fmla="*/ 13252 h 1769764"/>
                <a:gd name="connsiteX2" fmla="*/ 1369233 w 1475201"/>
                <a:gd name="connsiteY2" fmla="*/ 1641255 h 1769764"/>
                <a:gd name="connsiteX3" fmla="*/ 356491 w 1475201"/>
                <a:gd name="connsiteY3" fmla="*/ 0 h 1769764"/>
                <a:gd name="connsiteX0" fmla="*/ 347623 w 1466333"/>
                <a:gd name="connsiteY0" fmla="*/ 0 h 1769764"/>
                <a:gd name="connsiteX1" fmla="*/ 485721 w 1466333"/>
                <a:gd name="connsiteY1" fmla="*/ 13252 h 1769764"/>
                <a:gd name="connsiteX2" fmla="*/ 1360365 w 1466333"/>
                <a:gd name="connsiteY2" fmla="*/ 1641255 h 1769764"/>
                <a:gd name="connsiteX3" fmla="*/ 347623 w 1466333"/>
                <a:gd name="connsiteY3" fmla="*/ 0 h 1769764"/>
                <a:gd name="connsiteX0" fmla="*/ 272681 w 1391391"/>
                <a:gd name="connsiteY0" fmla="*/ 0 h 1790072"/>
                <a:gd name="connsiteX1" fmla="*/ 410779 w 1391391"/>
                <a:gd name="connsiteY1" fmla="*/ 13252 h 1790072"/>
                <a:gd name="connsiteX2" fmla="*/ 1285423 w 1391391"/>
                <a:gd name="connsiteY2" fmla="*/ 1641255 h 1790072"/>
                <a:gd name="connsiteX3" fmla="*/ 272681 w 1391391"/>
                <a:gd name="connsiteY3" fmla="*/ 0 h 1790072"/>
                <a:gd name="connsiteX0" fmla="*/ 257506 w 1376216"/>
                <a:gd name="connsiteY0" fmla="*/ 0 h 1808341"/>
                <a:gd name="connsiteX1" fmla="*/ 395604 w 1376216"/>
                <a:gd name="connsiteY1" fmla="*/ 13252 h 1808341"/>
                <a:gd name="connsiteX2" fmla="*/ 1270248 w 1376216"/>
                <a:gd name="connsiteY2" fmla="*/ 1641255 h 1808341"/>
                <a:gd name="connsiteX3" fmla="*/ 257506 w 1376216"/>
                <a:gd name="connsiteY3" fmla="*/ 0 h 1808341"/>
                <a:gd name="connsiteX0" fmla="*/ 257506 w 1392752"/>
                <a:gd name="connsiteY0" fmla="*/ 0 h 1808341"/>
                <a:gd name="connsiteX1" fmla="*/ 395604 w 1392752"/>
                <a:gd name="connsiteY1" fmla="*/ 13252 h 1808341"/>
                <a:gd name="connsiteX2" fmla="*/ 1270248 w 1392752"/>
                <a:gd name="connsiteY2" fmla="*/ 1641255 h 1808341"/>
                <a:gd name="connsiteX3" fmla="*/ 257506 w 1392752"/>
                <a:gd name="connsiteY3" fmla="*/ 0 h 1808341"/>
                <a:gd name="connsiteX0" fmla="*/ 381892 w 1517138"/>
                <a:gd name="connsiteY0" fmla="*/ 0 h 1827444"/>
                <a:gd name="connsiteX1" fmla="*/ 519990 w 1517138"/>
                <a:gd name="connsiteY1" fmla="*/ 13252 h 1827444"/>
                <a:gd name="connsiteX2" fmla="*/ 1394634 w 1517138"/>
                <a:gd name="connsiteY2" fmla="*/ 1641255 h 1827444"/>
                <a:gd name="connsiteX3" fmla="*/ 381892 w 1517138"/>
                <a:gd name="connsiteY3" fmla="*/ 0 h 1827444"/>
                <a:gd name="connsiteX0" fmla="*/ 321349 w 1456595"/>
                <a:gd name="connsiteY0" fmla="*/ 0 h 1710940"/>
                <a:gd name="connsiteX1" fmla="*/ 459447 w 1456595"/>
                <a:gd name="connsiteY1" fmla="*/ 13252 h 1710940"/>
                <a:gd name="connsiteX2" fmla="*/ 1334091 w 1456595"/>
                <a:gd name="connsiteY2" fmla="*/ 1641255 h 1710940"/>
                <a:gd name="connsiteX3" fmla="*/ 321349 w 1456595"/>
                <a:gd name="connsiteY3" fmla="*/ 0 h 1710940"/>
                <a:gd name="connsiteX0" fmla="*/ 381141 w 1516387"/>
                <a:gd name="connsiteY0" fmla="*/ 0 h 1757231"/>
                <a:gd name="connsiteX1" fmla="*/ 519239 w 1516387"/>
                <a:gd name="connsiteY1" fmla="*/ 13252 h 1757231"/>
                <a:gd name="connsiteX2" fmla="*/ 1393883 w 1516387"/>
                <a:gd name="connsiteY2" fmla="*/ 1641255 h 1757231"/>
                <a:gd name="connsiteX3" fmla="*/ 381141 w 1516387"/>
                <a:gd name="connsiteY3" fmla="*/ 0 h 1757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7" h="1757231">
                  <a:moveTo>
                    <a:pt x="381141" y="0"/>
                  </a:moveTo>
                  <a:lnTo>
                    <a:pt x="519239" y="13252"/>
                  </a:lnTo>
                  <a:cubicBezTo>
                    <a:pt x="170266" y="988823"/>
                    <a:pt x="1994979" y="841605"/>
                    <a:pt x="1393883" y="1641255"/>
                  </a:cubicBezTo>
                  <a:cubicBezTo>
                    <a:pt x="979992" y="2000839"/>
                    <a:pt x="-758123" y="1543428"/>
                    <a:pt x="381141" y="0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16">
              <a:extLst>
                <a:ext uri="{FF2B5EF4-FFF2-40B4-BE49-F238E27FC236}">
                  <a16:creationId xmlns:a16="http://schemas.microsoft.com/office/drawing/2014/main" id="{3F4AD472-7E3C-4AA8-A96D-108451E99BF9}"/>
                </a:ext>
              </a:extLst>
            </p:cNvPr>
            <p:cNvSpPr/>
            <p:nvPr/>
          </p:nvSpPr>
          <p:spPr>
            <a:xfrm>
              <a:off x="3612752" y="2625947"/>
              <a:ext cx="1516387" cy="1757231"/>
            </a:xfrm>
            <a:custGeom>
              <a:avLst/>
              <a:gdLst>
                <a:gd name="connsiteX0" fmla="*/ 0 w 204359"/>
                <a:gd name="connsiteY0" fmla="*/ 0 h 952142"/>
                <a:gd name="connsiteX1" fmla="*/ 204359 w 204359"/>
                <a:gd name="connsiteY1" fmla="*/ 0 h 952142"/>
                <a:gd name="connsiteX2" fmla="*/ 204359 w 204359"/>
                <a:gd name="connsiteY2" fmla="*/ 952142 h 952142"/>
                <a:gd name="connsiteX3" fmla="*/ 0 w 204359"/>
                <a:gd name="connsiteY3" fmla="*/ 952142 h 952142"/>
                <a:gd name="connsiteX4" fmla="*/ 0 w 204359"/>
                <a:gd name="connsiteY4" fmla="*/ 0 h 952142"/>
                <a:gd name="connsiteX0" fmla="*/ 0 w 1105507"/>
                <a:gd name="connsiteY0" fmla="*/ 0 h 1614751"/>
                <a:gd name="connsiteX1" fmla="*/ 204359 w 1105507"/>
                <a:gd name="connsiteY1" fmla="*/ 0 h 1614751"/>
                <a:gd name="connsiteX2" fmla="*/ 1105507 w 1105507"/>
                <a:gd name="connsiteY2" fmla="*/ 1614751 h 1614751"/>
                <a:gd name="connsiteX3" fmla="*/ 0 w 1105507"/>
                <a:gd name="connsiteY3" fmla="*/ 952142 h 1614751"/>
                <a:gd name="connsiteX4" fmla="*/ 0 w 1105507"/>
                <a:gd name="connsiteY4" fmla="*/ 0 h 1614751"/>
                <a:gd name="connsiteX0" fmla="*/ 0 w 1105507"/>
                <a:gd name="connsiteY0" fmla="*/ 0 h 1654508"/>
                <a:gd name="connsiteX1" fmla="*/ 204359 w 1105507"/>
                <a:gd name="connsiteY1" fmla="*/ 39757 h 1654508"/>
                <a:gd name="connsiteX2" fmla="*/ 1105507 w 1105507"/>
                <a:gd name="connsiteY2" fmla="*/ 1654508 h 1654508"/>
                <a:gd name="connsiteX3" fmla="*/ 0 w 1105507"/>
                <a:gd name="connsiteY3" fmla="*/ 991899 h 1654508"/>
                <a:gd name="connsiteX4" fmla="*/ 0 w 1105507"/>
                <a:gd name="connsiteY4" fmla="*/ 0 h 1654508"/>
                <a:gd name="connsiteX0" fmla="*/ 0 w 1105507"/>
                <a:gd name="connsiteY0" fmla="*/ 0 h 1654508"/>
                <a:gd name="connsiteX1" fmla="*/ 204359 w 1105507"/>
                <a:gd name="connsiteY1" fmla="*/ 39757 h 1654508"/>
                <a:gd name="connsiteX2" fmla="*/ 1105507 w 1105507"/>
                <a:gd name="connsiteY2" fmla="*/ 1654508 h 1654508"/>
                <a:gd name="connsiteX3" fmla="*/ 0 w 1105507"/>
                <a:gd name="connsiteY3" fmla="*/ 0 h 1654508"/>
                <a:gd name="connsiteX0" fmla="*/ 0 w 1181464"/>
                <a:gd name="connsiteY0" fmla="*/ 0 h 1654508"/>
                <a:gd name="connsiteX1" fmla="*/ 204359 w 1181464"/>
                <a:gd name="connsiteY1" fmla="*/ 39757 h 1654508"/>
                <a:gd name="connsiteX2" fmla="*/ 1105507 w 1181464"/>
                <a:gd name="connsiteY2" fmla="*/ 1654508 h 1654508"/>
                <a:gd name="connsiteX3" fmla="*/ 0 w 1181464"/>
                <a:gd name="connsiteY3" fmla="*/ 0 h 1654508"/>
                <a:gd name="connsiteX0" fmla="*/ 0 w 1181464"/>
                <a:gd name="connsiteY0" fmla="*/ 0 h 1807272"/>
                <a:gd name="connsiteX1" fmla="*/ 204359 w 1181464"/>
                <a:gd name="connsiteY1" fmla="*/ 39757 h 1807272"/>
                <a:gd name="connsiteX2" fmla="*/ 1105507 w 1181464"/>
                <a:gd name="connsiteY2" fmla="*/ 1654508 h 1807272"/>
                <a:gd name="connsiteX3" fmla="*/ 0 w 1181464"/>
                <a:gd name="connsiteY3" fmla="*/ 0 h 1807272"/>
                <a:gd name="connsiteX0" fmla="*/ 291983 w 1473447"/>
                <a:gd name="connsiteY0" fmla="*/ 0 h 1818666"/>
                <a:gd name="connsiteX1" fmla="*/ 496342 w 1473447"/>
                <a:gd name="connsiteY1" fmla="*/ 39757 h 1818666"/>
                <a:gd name="connsiteX2" fmla="*/ 1397490 w 1473447"/>
                <a:gd name="connsiteY2" fmla="*/ 1654508 h 1818666"/>
                <a:gd name="connsiteX3" fmla="*/ 291983 w 1473447"/>
                <a:gd name="connsiteY3" fmla="*/ 0 h 1818666"/>
                <a:gd name="connsiteX0" fmla="*/ 308349 w 1423552"/>
                <a:gd name="connsiteY0" fmla="*/ 0 h 1794180"/>
                <a:gd name="connsiteX1" fmla="*/ 446447 w 1423552"/>
                <a:gd name="connsiteY1" fmla="*/ 13252 h 1794180"/>
                <a:gd name="connsiteX2" fmla="*/ 1347595 w 1423552"/>
                <a:gd name="connsiteY2" fmla="*/ 1628003 h 1794180"/>
                <a:gd name="connsiteX3" fmla="*/ 308349 w 1423552"/>
                <a:gd name="connsiteY3" fmla="*/ 0 h 1794180"/>
                <a:gd name="connsiteX0" fmla="*/ 349577 w 1464780"/>
                <a:gd name="connsiteY0" fmla="*/ 0 h 1788614"/>
                <a:gd name="connsiteX1" fmla="*/ 487675 w 1464780"/>
                <a:gd name="connsiteY1" fmla="*/ 13252 h 1788614"/>
                <a:gd name="connsiteX2" fmla="*/ 1388823 w 1464780"/>
                <a:gd name="connsiteY2" fmla="*/ 1628003 h 1788614"/>
                <a:gd name="connsiteX3" fmla="*/ 349577 w 1464780"/>
                <a:gd name="connsiteY3" fmla="*/ 0 h 1788614"/>
                <a:gd name="connsiteX0" fmla="*/ 349577 w 1464780"/>
                <a:gd name="connsiteY0" fmla="*/ 0 h 1757341"/>
                <a:gd name="connsiteX1" fmla="*/ 487675 w 1464780"/>
                <a:gd name="connsiteY1" fmla="*/ 13252 h 1757341"/>
                <a:gd name="connsiteX2" fmla="*/ 1388823 w 1464780"/>
                <a:gd name="connsiteY2" fmla="*/ 1628003 h 1757341"/>
                <a:gd name="connsiteX3" fmla="*/ 349577 w 1464780"/>
                <a:gd name="connsiteY3" fmla="*/ 0 h 1757341"/>
                <a:gd name="connsiteX0" fmla="*/ 349577 w 1438970"/>
                <a:gd name="connsiteY0" fmla="*/ 0 h 1757341"/>
                <a:gd name="connsiteX1" fmla="*/ 487675 w 1438970"/>
                <a:gd name="connsiteY1" fmla="*/ 13252 h 1757341"/>
                <a:gd name="connsiteX2" fmla="*/ 1388823 w 1438970"/>
                <a:gd name="connsiteY2" fmla="*/ 1628003 h 1757341"/>
                <a:gd name="connsiteX3" fmla="*/ 349577 w 1438970"/>
                <a:gd name="connsiteY3" fmla="*/ 0 h 1757341"/>
                <a:gd name="connsiteX0" fmla="*/ 349577 w 1485570"/>
                <a:gd name="connsiteY0" fmla="*/ 0 h 1757341"/>
                <a:gd name="connsiteX1" fmla="*/ 487675 w 1485570"/>
                <a:gd name="connsiteY1" fmla="*/ 13252 h 1757341"/>
                <a:gd name="connsiteX2" fmla="*/ 1388823 w 1485570"/>
                <a:gd name="connsiteY2" fmla="*/ 1628003 h 1757341"/>
                <a:gd name="connsiteX3" fmla="*/ 349577 w 1485570"/>
                <a:gd name="connsiteY3" fmla="*/ 0 h 1757341"/>
                <a:gd name="connsiteX0" fmla="*/ 349577 w 1493475"/>
                <a:gd name="connsiteY0" fmla="*/ 0 h 1757341"/>
                <a:gd name="connsiteX1" fmla="*/ 487675 w 1493475"/>
                <a:gd name="connsiteY1" fmla="*/ 13252 h 1757341"/>
                <a:gd name="connsiteX2" fmla="*/ 1388823 w 1493475"/>
                <a:gd name="connsiteY2" fmla="*/ 1628003 h 1757341"/>
                <a:gd name="connsiteX3" fmla="*/ 349577 w 1493475"/>
                <a:gd name="connsiteY3" fmla="*/ 0 h 1757341"/>
                <a:gd name="connsiteX0" fmla="*/ 349577 w 1493475"/>
                <a:gd name="connsiteY0" fmla="*/ 0 h 1757341"/>
                <a:gd name="connsiteX1" fmla="*/ 487675 w 1493475"/>
                <a:gd name="connsiteY1" fmla="*/ 13252 h 1757341"/>
                <a:gd name="connsiteX2" fmla="*/ 1388823 w 1493475"/>
                <a:gd name="connsiteY2" fmla="*/ 1628003 h 1757341"/>
                <a:gd name="connsiteX3" fmla="*/ 349577 w 1493475"/>
                <a:gd name="connsiteY3" fmla="*/ 0 h 1757341"/>
                <a:gd name="connsiteX0" fmla="*/ 356491 w 1475201"/>
                <a:gd name="connsiteY0" fmla="*/ 0 h 1769764"/>
                <a:gd name="connsiteX1" fmla="*/ 494589 w 1475201"/>
                <a:gd name="connsiteY1" fmla="*/ 13252 h 1769764"/>
                <a:gd name="connsiteX2" fmla="*/ 1369233 w 1475201"/>
                <a:gd name="connsiteY2" fmla="*/ 1641255 h 1769764"/>
                <a:gd name="connsiteX3" fmla="*/ 356491 w 1475201"/>
                <a:gd name="connsiteY3" fmla="*/ 0 h 1769764"/>
                <a:gd name="connsiteX0" fmla="*/ 347623 w 1466333"/>
                <a:gd name="connsiteY0" fmla="*/ 0 h 1769764"/>
                <a:gd name="connsiteX1" fmla="*/ 485721 w 1466333"/>
                <a:gd name="connsiteY1" fmla="*/ 13252 h 1769764"/>
                <a:gd name="connsiteX2" fmla="*/ 1360365 w 1466333"/>
                <a:gd name="connsiteY2" fmla="*/ 1641255 h 1769764"/>
                <a:gd name="connsiteX3" fmla="*/ 347623 w 1466333"/>
                <a:gd name="connsiteY3" fmla="*/ 0 h 1769764"/>
                <a:gd name="connsiteX0" fmla="*/ 272681 w 1391391"/>
                <a:gd name="connsiteY0" fmla="*/ 0 h 1790072"/>
                <a:gd name="connsiteX1" fmla="*/ 410779 w 1391391"/>
                <a:gd name="connsiteY1" fmla="*/ 13252 h 1790072"/>
                <a:gd name="connsiteX2" fmla="*/ 1285423 w 1391391"/>
                <a:gd name="connsiteY2" fmla="*/ 1641255 h 1790072"/>
                <a:gd name="connsiteX3" fmla="*/ 272681 w 1391391"/>
                <a:gd name="connsiteY3" fmla="*/ 0 h 1790072"/>
                <a:gd name="connsiteX0" fmla="*/ 257506 w 1376216"/>
                <a:gd name="connsiteY0" fmla="*/ 0 h 1808341"/>
                <a:gd name="connsiteX1" fmla="*/ 395604 w 1376216"/>
                <a:gd name="connsiteY1" fmla="*/ 13252 h 1808341"/>
                <a:gd name="connsiteX2" fmla="*/ 1270248 w 1376216"/>
                <a:gd name="connsiteY2" fmla="*/ 1641255 h 1808341"/>
                <a:gd name="connsiteX3" fmla="*/ 257506 w 1376216"/>
                <a:gd name="connsiteY3" fmla="*/ 0 h 1808341"/>
                <a:gd name="connsiteX0" fmla="*/ 257506 w 1392752"/>
                <a:gd name="connsiteY0" fmla="*/ 0 h 1808341"/>
                <a:gd name="connsiteX1" fmla="*/ 395604 w 1392752"/>
                <a:gd name="connsiteY1" fmla="*/ 13252 h 1808341"/>
                <a:gd name="connsiteX2" fmla="*/ 1270248 w 1392752"/>
                <a:gd name="connsiteY2" fmla="*/ 1641255 h 1808341"/>
                <a:gd name="connsiteX3" fmla="*/ 257506 w 1392752"/>
                <a:gd name="connsiteY3" fmla="*/ 0 h 1808341"/>
                <a:gd name="connsiteX0" fmla="*/ 381892 w 1517138"/>
                <a:gd name="connsiteY0" fmla="*/ 0 h 1827444"/>
                <a:gd name="connsiteX1" fmla="*/ 519990 w 1517138"/>
                <a:gd name="connsiteY1" fmla="*/ 13252 h 1827444"/>
                <a:gd name="connsiteX2" fmla="*/ 1394634 w 1517138"/>
                <a:gd name="connsiteY2" fmla="*/ 1641255 h 1827444"/>
                <a:gd name="connsiteX3" fmla="*/ 381892 w 1517138"/>
                <a:gd name="connsiteY3" fmla="*/ 0 h 1827444"/>
                <a:gd name="connsiteX0" fmla="*/ 321349 w 1456595"/>
                <a:gd name="connsiteY0" fmla="*/ 0 h 1710940"/>
                <a:gd name="connsiteX1" fmla="*/ 459447 w 1456595"/>
                <a:gd name="connsiteY1" fmla="*/ 13252 h 1710940"/>
                <a:gd name="connsiteX2" fmla="*/ 1334091 w 1456595"/>
                <a:gd name="connsiteY2" fmla="*/ 1641255 h 1710940"/>
                <a:gd name="connsiteX3" fmla="*/ 321349 w 1456595"/>
                <a:gd name="connsiteY3" fmla="*/ 0 h 1710940"/>
                <a:gd name="connsiteX0" fmla="*/ 381141 w 1516387"/>
                <a:gd name="connsiteY0" fmla="*/ 0 h 1757231"/>
                <a:gd name="connsiteX1" fmla="*/ 519239 w 1516387"/>
                <a:gd name="connsiteY1" fmla="*/ 13252 h 1757231"/>
                <a:gd name="connsiteX2" fmla="*/ 1393883 w 1516387"/>
                <a:gd name="connsiteY2" fmla="*/ 1641255 h 1757231"/>
                <a:gd name="connsiteX3" fmla="*/ 381141 w 1516387"/>
                <a:gd name="connsiteY3" fmla="*/ 0 h 1757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7" h="1757231">
                  <a:moveTo>
                    <a:pt x="381141" y="0"/>
                  </a:moveTo>
                  <a:lnTo>
                    <a:pt x="519239" y="13252"/>
                  </a:lnTo>
                  <a:cubicBezTo>
                    <a:pt x="170266" y="988823"/>
                    <a:pt x="1994979" y="841605"/>
                    <a:pt x="1393883" y="1641255"/>
                  </a:cubicBezTo>
                  <a:cubicBezTo>
                    <a:pt x="979992" y="2000839"/>
                    <a:pt x="-758123" y="1543428"/>
                    <a:pt x="381141" y="0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2">
              <a:extLst>
                <a:ext uri="{FF2B5EF4-FFF2-40B4-BE49-F238E27FC236}">
                  <a16:creationId xmlns:a16="http://schemas.microsoft.com/office/drawing/2014/main" id="{03A1E23B-114D-4506-87F8-D6531C16EE2D}"/>
                </a:ext>
              </a:extLst>
            </p:cNvPr>
            <p:cNvSpPr/>
            <p:nvPr/>
          </p:nvSpPr>
          <p:spPr>
            <a:xfrm rot="905185">
              <a:off x="3579258" y="91909"/>
              <a:ext cx="4153328" cy="3254292"/>
            </a:xfrm>
            <a:custGeom>
              <a:avLst/>
              <a:gdLst>
                <a:gd name="connsiteX0" fmla="*/ 0 w 4153327"/>
                <a:gd name="connsiteY0" fmla="*/ 1626856 h 3253712"/>
                <a:gd name="connsiteX1" fmla="*/ 2076664 w 4153327"/>
                <a:gd name="connsiteY1" fmla="*/ 0 h 3253712"/>
                <a:gd name="connsiteX2" fmla="*/ 4153328 w 4153327"/>
                <a:gd name="connsiteY2" fmla="*/ 1626856 h 3253712"/>
                <a:gd name="connsiteX3" fmla="*/ 2076664 w 4153327"/>
                <a:gd name="connsiteY3" fmla="*/ 3253712 h 3253712"/>
                <a:gd name="connsiteX4" fmla="*/ 0 w 4153327"/>
                <a:gd name="connsiteY4" fmla="*/ 1626856 h 3253712"/>
                <a:gd name="connsiteX0" fmla="*/ 0 w 4153328"/>
                <a:gd name="connsiteY0" fmla="*/ 1626856 h 3254292"/>
                <a:gd name="connsiteX1" fmla="*/ 2076664 w 4153328"/>
                <a:gd name="connsiteY1" fmla="*/ 0 h 3254292"/>
                <a:gd name="connsiteX2" fmla="*/ 4153328 w 4153328"/>
                <a:gd name="connsiteY2" fmla="*/ 1626856 h 3254292"/>
                <a:gd name="connsiteX3" fmla="*/ 2076664 w 4153328"/>
                <a:gd name="connsiteY3" fmla="*/ 3253712 h 3254292"/>
                <a:gd name="connsiteX4" fmla="*/ 0 w 4153328"/>
                <a:gd name="connsiteY4" fmla="*/ 1626856 h 325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3328" h="3254292">
                  <a:moveTo>
                    <a:pt x="0" y="1626856"/>
                  </a:moveTo>
                  <a:cubicBezTo>
                    <a:pt x="0" y="728368"/>
                    <a:pt x="929754" y="0"/>
                    <a:pt x="2076664" y="0"/>
                  </a:cubicBezTo>
                  <a:cubicBezTo>
                    <a:pt x="3223574" y="0"/>
                    <a:pt x="4153328" y="728368"/>
                    <a:pt x="4153328" y="1626856"/>
                  </a:cubicBezTo>
                  <a:cubicBezTo>
                    <a:pt x="4153328" y="2525344"/>
                    <a:pt x="3641929" y="3278190"/>
                    <a:pt x="2076664" y="3253712"/>
                  </a:cubicBezTo>
                  <a:cubicBezTo>
                    <a:pt x="511399" y="3229234"/>
                    <a:pt x="0" y="2525344"/>
                    <a:pt x="0" y="1626856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9756A77-87F8-4184-9467-1BEF9475897C}"/>
                </a:ext>
              </a:extLst>
            </p:cNvPr>
            <p:cNvSpPr/>
            <p:nvPr/>
          </p:nvSpPr>
          <p:spPr>
            <a:xfrm rot="19324530">
              <a:off x="6108285" y="1405589"/>
              <a:ext cx="782328" cy="9279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19AFB76-6888-4AB4-B5B0-E631A878FD84}"/>
                </a:ext>
              </a:extLst>
            </p:cNvPr>
            <p:cNvSpPr/>
            <p:nvPr/>
          </p:nvSpPr>
          <p:spPr>
            <a:xfrm rot="3813227">
              <a:off x="4451589" y="925689"/>
              <a:ext cx="749658" cy="9279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52">
              <a:extLst>
                <a:ext uri="{FF2B5EF4-FFF2-40B4-BE49-F238E27FC236}">
                  <a16:creationId xmlns:a16="http://schemas.microsoft.com/office/drawing/2014/main" id="{51078BE6-C67F-41C9-B654-196B1317FA44}"/>
                </a:ext>
              </a:extLst>
            </p:cNvPr>
            <p:cNvSpPr/>
            <p:nvPr/>
          </p:nvSpPr>
          <p:spPr>
            <a:xfrm rot="830758">
              <a:off x="5418261" y="1615690"/>
              <a:ext cx="428536" cy="281991"/>
            </a:xfrm>
            <a:custGeom>
              <a:avLst/>
              <a:gdLst>
                <a:gd name="connsiteX0" fmla="*/ 0 w 422662"/>
                <a:gd name="connsiteY0" fmla="*/ 250659 h 501318"/>
                <a:gd name="connsiteX1" fmla="*/ 211331 w 422662"/>
                <a:gd name="connsiteY1" fmla="*/ 0 h 501318"/>
                <a:gd name="connsiteX2" fmla="*/ 422662 w 422662"/>
                <a:gd name="connsiteY2" fmla="*/ 250659 h 501318"/>
                <a:gd name="connsiteX3" fmla="*/ 211331 w 422662"/>
                <a:gd name="connsiteY3" fmla="*/ 501318 h 501318"/>
                <a:gd name="connsiteX4" fmla="*/ 0 w 422662"/>
                <a:gd name="connsiteY4" fmla="*/ 250659 h 501318"/>
                <a:gd name="connsiteX0" fmla="*/ 0 w 428536"/>
                <a:gd name="connsiteY0" fmla="*/ 31332 h 281991"/>
                <a:gd name="connsiteX1" fmla="*/ 422662 w 428536"/>
                <a:gd name="connsiteY1" fmla="*/ 31332 h 281991"/>
                <a:gd name="connsiteX2" fmla="*/ 211331 w 428536"/>
                <a:gd name="connsiteY2" fmla="*/ 281991 h 281991"/>
                <a:gd name="connsiteX3" fmla="*/ 0 w 428536"/>
                <a:gd name="connsiteY3" fmla="*/ 31332 h 28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536" h="281991">
                  <a:moveTo>
                    <a:pt x="0" y="31332"/>
                  </a:moveTo>
                  <a:cubicBezTo>
                    <a:pt x="35222" y="-10444"/>
                    <a:pt x="387440" y="-10444"/>
                    <a:pt x="422662" y="31332"/>
                  </a:cubicBezTo>
                  <a:cubicBezTo>
                    <a:pt x="457884" y="73109"/>
                    <a:pt x="328046" y="281991"/>
                    <a:pt x="211331" y="281991"/>
                  </a:cubicBezTo>
                  <a:cubicBezTo>
                    <a:pt x="94616" y="281991"/>
                    <a:pt x="0" y="169767"/>
                    <a:pt x="0" y="31332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AF3439C-AF26-4482-B6F9-CE47C7886A0B}"/>
                </a:ext>
              </a:extLst>
            </p:cNvPr>
            <p:cNvSpPr/>
            <p:nvPr/>
          </p:nvSpPr>
          <p:spPr>
            <a:xfrm rot="1109543">
              <a:off x="5535398" y="1846282"/>
              <a:ext cx="55778" cy="13491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52">
              <a:extLst>
                <a:ext uri="{FF2B5EF4-FFF2-40B4-BE49-F238E27FC236}">
                  <a16:creationId xmlns:a16="http://schemas.microsoft.com/office/drawing/2014/main" id="{875BEDE4-3E2F-475C-AEBF-6A7843590B90}"/>
                </a:ext>
              </a:extLst>
            </p:cNvPr>
            <p:cNvSpPr/>
            <p:nvPr/>
          </p:nvSpPr>
          <p:spPr>
            <a:xfrm rot="812363">
              <a:off x="5110311" y="1927082"/>
              <a:ext cx="755452" cy="549099"/>
            </a:xfrm>
            <a:custGeom>
              <a:avLst/>
              <a:gdLst>
                <a:gd name="connsiteX0" fmla="*/ 0 w 422662"/>
                <a:gd name="connsiteY0" fmla="*/ 250659 h 501318"/>
                <a:gd name="connsiteX1" fmla="*/ 211331 w 422662"/>
                <a:gd name="connsiteY1" fmla="*/ 0 h 501318"/>
                <a:gd name="connsiteX2" fmla="*/ 422662 w 422662"/>
                <a:gd name="connsiteY2" fmla="*/ 250659 h 501318"/>
                <a:gd name="connsiteX3" fmla="*/ 211331 w 422662"/>
                <a:gd name="connsiteY3" fmla="*/ 501318 h 501318"/>
                <a:gd name="connsiteX4" fmla="*/ 0 w 422662"/>
                <a:gd name="connsiteY4" fmla="*/ 250659 h 501318"/>
                <a:gd name="connsiteX0" fmla="*/ 0 w 428536"/>
                <a:gd name="connsiteY0" fmla="*/ 31332 h 281991"/>
                <a:gd name="connsiteX1" fmla="*/ 422662 w 428536"/>
                <a:gd name="connsiteY1" fmla="*/ 31332 h 281991"/>
                <a:gd name="connsiteX2" fmla="*/ 211331 w 428536"/>
                <a:gd name="connsiteY2" fmla="*/ 281991 h 281991"/>
                <a:gd name="connsiteX3" fmla="*/ 0 w 428536"/>
                <a:gd name="connsiteY3" fmla="*/ 31332 h 281991"/>
                <a:gd name="connsiteX0" fmla="*/ 0 w 430672"/>
                <a:gd name="connsiteY0" fmla="*/ 31332 h 282062"/>
                <a:gd name="connsiteX1" fmla="*/ 422662 w 430672"/>
                <a:gd name="connsiteY1" fmla="*/ 31332 h 282062"/>
                <a:gd name="connsiteX2" fmla="*/ 211331 w 430672"/>
                <a:gd name="connsiteY2" fmla="*/ 281991 h 282062"/>
                <a:gd name="connsiteX3" fmla="*/ 0 w 430672"/>
                <a:gd name="connsiteY3" fmla="*/ 31332 h 282062"/>
                <a:gd name="connsiteX0" fmla="*/ 0 w 411820"/>
                <a:gd name="connsiteY0" fmla="*/ 25379 h 289573"/>
                <a:gd name="connsiteX1" fmla="*/ 407270 w 411820"/>
                <a:gd name="connsiteY1" fmla="*/ 38897 h 289573"/>
                <a:gd name="connsiteX2" fmla="*/ 195939 w 411820"/>
                <a:gd name="connsiteY2" fmla="*/ 289556 h 289573"/>
                <a:gd name="connsiteX3" fmla="*/ 0 w 411820"/>
                <a:gd name="connsiteY3" fmla="*/ 25379 h 289573"/>
                <a:gd name="connsiteX0" fmla="*/ 4594 w 409003"/>
                <a:gd name="connsiteY0" fmla="*/ 29429 h 293608"/>
                <a:gd name="connsiteX1" fmla="*/ 404309 w 409003"/>
                <a:gd name="connsiteY1" fmla="*/ 34582 h 293608"/>
                <a:gd name="connsiteX2" fmla="*/ 200533 w 409003"/>
                <a:gd name="connsiteY2" fmla="*/ 293606 h 293608"/>
                <a:gd name="connsiteX3" fmla="*/ 4594 w 409003"/>
                <a:gd name="connsiteY3" fmla="*/ 29429 h 293608"/>
                <a:gd name="connsiteX0" fmla="*/ 4594 w 409003"/>
                <a:gd name="connsiteY0" fmla="*/ 21346 h 285525"/>
                <a:gd name="connsiteX1" fmla="*/ 404309 w 409003"/>
                <a:gd name="connsiteY1" fmla="*/ 26499 h 285525"/>
                <a:gd name="connsiteX2" fmla="*/ 200533 w 409003"/>
                <a:gd name="connsiteY2" fmla="*/ 285523 h 285525"/>
                <a:gd name="connsiteX3" fmla="*/ 4594 w 409003"/>
                <a:gd name="connsiteY3" fmla="*/ 21346 h 285525"/>
                <a:gd name="connsiteX0" fmla="*/ 4926 w 393980"/>
                <a:gd name="connsiteY0" fmla="*/ 20349 h 287967"/>
                <a:gd name="connsiteX1" fmla="*/ 389343 w 393980"/>
                <a:gd name="connsiteY1" fmla="*/ 28937 h 287967"/>
                <a:gd name="connsiteX2" fmla="*/ 185567 w 393980"/>
                <a:gd name="connsiteY2" fmla="*/ 287961 h 287967"/>
                <a:gd name="connsiteX3" fmla="*/ 4926 w 393980"/>
                <a:gd name="connsiteY3" fmla="*/ 20349 h 287967"/>
                <a:gd name="connsiteX0" fmla="*/ 8779 w 397833"/>
                <a:gd name="connsiteY0" fmla="*/ 13982 h 281600"/>
                <a:gd name="connsiteX1" fmla="*/ 393196 w 397833"/>
                <a:gd name="connsiteY1" fmla="*/ 22570 h 281600"/>
                <a:gd name="connsiteX2" fmla="*/ 189420 w 397833"/>
                <a:gd name="connsiteY2" fmla="*/ 281594 h 281600"/>
                <a:gd name="connsiteX3" fmla="*/ 8779 w 397833"/>
                <a:gd name="connsiteY3" fmla="*/ 13982 h 281600"/>
                <a:gd name="connsiteX0" fmla="*/ 20202 w 416019"/>
                <a:gd name="connsiteY0" fmla="*/ 13982 h 281954"/>
                <a:gd name="connsiteX1" fmla="*/ 404619 w 416019"/>
                <a:gd name="connsiteY1" fmla="*/ 22570 h 281954"/>
                <a:gd name="connsiteX2" fmla="*/ 200843 w 416019"/>
                <a:gd name="connsiteY2" fmla="*/ 281594 h 281954"/>
                <a:gd name="connsiteX3" fmla="*/ 20202 w 416019"/>
                <a:gd name="connsiteY3" fmla="*/ 13982 h 28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019" h="281954">
                  <a:moveTo>
                    <a:pt x="20202" y="13982"/>
                  </a:moveTo>
                  <a:cubicBezTo>
                    <a:pt x="68662" y="-14836"/>
                    <a:pt x="362788" y="7431"/>
                    <a:pt x="404619" y="22570"/>
                  </a:cubicBezTo>
                  <a:cubicBezTo>
                    <a:pt x="439841" y="64347"/>
                    <a:pt x="399248" y="270469"/>
                    <a:pt x="200843" y="281594"/>
                  </a:cubicBezTo>
                  <a:cubicBezTo>
                    <a:pt x="2438" y="292719"/>
                    <a:pt x="-28258" y="42800"/>
                    <a:pt x="20202" y="1398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C428D19-59C7-468E-9289-03435FB4309F}"/>
                </a:ext>
              </a:extLst>
            </p:cNvPr>
            <p:cNvSpPr/>
            <p:nvPr/>
          </p:nvSpPr>
          <p:spPr>
            <a:xfrm rot="19324530">
              <a:off x="6273842" y="1704010"/>
              <a:ext cx="144211" cy="2070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052488A-E74A-4B63-B4F7-4E50F5D9678B}"/>
                </a:ext>
              </a:extLst>
            </p:cNvPr>
            <p:cNvSpPr/>
            <p:nvPr/>
          </p:nvSpPr>
          <p:spPr>
            <a:xfrm rot="14325308">
              <a:off x="4880235" y="1285517"/>
              <a:ext cx="144211" cy="2070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ttsMP3.com_VoiceText_2025-1-24_21-5-4">
            <a:hlinkClick r:id="" action="ppaction://media"/>
            <a:extLst>
              <a:ext uri="{FF2B5EF4-FFF2-40B4-BE49-F238E27FC236}">
                <a16:creationId xmlns:a16="http://schemas.microsoft.com/office/drawing/2014/main" id="{19394A3D-45C3-4DED-9AA1-C3DD244C0E6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48764" y="3657486"/>
            <a:ext cx="609600" cy="609600"/>
          </a:xfrm>
          <a:prstGeom prst="rect">
            <a:avLst/>
          </a:prstGeom>
        </p:spPr>
      </p:pic>
      <p:pic>
        <p:nvPicPr>
          <p:cNvPr id="81" name="alphasounds-p-2">
            <a:hlinkClick r:id="" action="ppaction://media"/>
            <a:extLst>
              <a:ext uri="{FF2B5EF4-FFF2-40B4-BE49-F238E27FC236}">
                <a16:creationId xmlns:a16="http://schemas.microsoft.com/office/drawing/2014/main" id="{D7E22DCE-3F15-48C7-9597-ED789A8BAA8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239583" y="3657486"/>
            <a:ext cx="609600" cy="609600"/>
          </a:xfrm>
          <a:prstGeom prst="rect">
            <a:avLst/>
          </a:prstGeom>
        </p:spPr>
      </p:pic>
      <p:pic>
        <p:nvPicPr>
          <p:cNvPr id="5" name="ttsMP3.com_VoiceText_2025-1-24_21-5-43">
            <a:hlinkClick r:id="" action="ppaction://media"/>
            <a:extLst>
              <a:ext uri="{FF2B5EF4-FFF2-40B4-BE49-F238E27FC236}">
                <a16:creationId xmlns:a16="http://schemas.microsoft.com/office/drawing/2014/main" id="{330D3D0B-B536-4241-9FC2-54CB53A1660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030402" y="3657486"/>
            <a:ext cx="609600" cy="609600"/>
          </a:xfrm>
          <a:prstGeom prst="rect">
            <a:avLst/>
          </a:prstGeom>
        </p:spPr>
      </p:pic>
      <p:pic>
        <p:nvPicPr>
          <p:cNvPr id="82" name="alphasounds-p-2">
            <a:hlinkClick r:id="" action="ppaction://media"/>
            <a:extLst>
              <a:ext uri="{FF2B5EF4-FFF2-40B4-BE49-F238E27FC236}">
                <a16:creationId xmlns:a16="http://schemas.microsoft.com/office/drawing/2014/main" id="{CAE50F8A-6DD5-4A7C-9E01-8B7D56290A5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934025" y="3657486"/>
            <a:ext cx="609600" cy="609600"/>
          </a:xfrm>
          <a:prstGeom prst="rect">
            <a:avLst/>
          </a:prstGeom>
        </p:spPr>
      </p:pic>
      <p:pic>
        <p:nvPicPr>
          <p:cNvPr id="6" name="ttsMP3.com_VoiceText_2025-1-24_21-7-19">
            <a:hlinkClick r:id="" action="ppaction://media"/>
            <a:extLst>
              <a:ext uri="{FF2B5EF4-FFF2-40B4-BE49-F238E27FC236}">
                <a16:creationId xmlns:a16="http://schemas.microsoft.com/office/drawing/2014/main" id="{5F46B621-2441-44D2-9DF7-E6E7C97FDAEC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837648" y="368288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76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462" fill="hold"/>
                                        <p:tgtEl>
                                          <p:spTgt spid="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23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5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462" fill="hold"/>
                                        <p:tgtEl>
                                          <p:spTgt spid="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212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7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1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2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5227046" y="2891"/>
            <a:ext cx="67979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0" dirty="0">
                <a:ln>
                  <a:solidFill>
                    <a:sysClr val="windowText" lastClr="000000"/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P</a:t>
            </a:r>
            <a:r>
              <a:rPr lang="en-US" sz="15000" dirty="0">
                <a:solidFill>
                  <a:prstClr val="black"/>
                </a:solidFill>
                <a:latin typeface="Arial Black" panose="020B0A04020102020204" pitchFamily="34" charset="0"/>
              </a:rPr>
              <a:t>arrot</a:t>
            </a:r>
            <a:endParaRPr kumimoji="0" lang="en-US" sz="15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9128FF-26F3-4303-B200-1651D12ED977}"/>
              </a:ext>
            </a:extLst>
          </p:cNvPr>
          <p:cNvGrpSpPr/>
          <p:nvPr/>
        </p:nvGrpSpPr>
        <p:grpSpPr>
          <a:xfrm flipH="1">
            <a:off x="478994" y="689755"/>
            <a:ext cx="4495424" cy="5987631"/>
            <a:chOff x="3778785" y="493486"/>
            <a:chExt cx="4495424" cy="598763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CD064AE-F6CB-4BE1-8E9C-3CA92F01D528}"/>
                </a:ext>
              </a:extLst>
            </p:cNvPr>
            <p:cNvGrpSpPr/>
            <p:nvPr/>
          </p:nvGrpSpPr>
          <p:grpSpPr>
            <a:xfrm>
              <a:off x="3778785" y="493486"/>
              <a:ext cx="4342594" cy="5987631"/>
              <a:chOff x="3778785" y="493486"/>
              <a:chExt cx="4342594" cy="5987631"/>
            </a:xfrm>
          </p:grpSpPr>
          <p:sp>
            <p:nvSpPr>
              <p:cNvPr id="6" name="Moon 5">
                <a:extLst>
                  <a:ext uri="{FF2B5EF4-FFF2-40B4-BE49-F238E27FC236}">
                    <a16:creationId xmlns:a16="http://schemas.microsoft.com/office/drawing/2014/main" id="{9E53746D-CB83-4BF5-9737-4EED45AD6145}"/>
                  </a:ext>
                </a:extLst>
              </p:cNvPr>
              <p:cNvSpPr/>
              <p:nvPr/>
            </p:nvSpPr>
            <p:spPr>
              <a:xfrm rot="8777147">
                <a:off x="6775778" y="590083"/>
                <a:ext cx="405603" cy="1595182"/>
              </a:xfrm>
              <a:prstGeom prst="moon">
                <a:avLst/>
              </a:prstGeom>
              <a:solidFill>
                <a:srgbClr val="CC3A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1">
                <a:extLst>
                  <a:ext uri="{FF2B5EF4-FFF2-40B4-BE49-F238E27FC236}">
                    <a16:creationId xmlns:a16="http://schemas.microsoft.com/office/drawing/2014/main" id="{06ADFE42-C846-41C9-BB4B-D8216F0B1FCD}"/>
                  </a:ext>
                </a:extLst>
              </p:cNvPr>
              <p:cNvSpPr/>
              <p:nvPr/>
            </p:nvSpPr>
            <p:spPr>
              <a:xfrm>
                <a:off x="5386024" y="4657233"/>
                <a:ext cx="674823" cy="631304"/>
              </a:xfrm>
              <a:custGeom>
                <a:avLst/>
                <a:gdLst>
                  <a:gd name="connsiteX0" fmla="*/ 0 w 425738"/>
                  <a:gd name="connsiteY0" fmla="*/ 360792 h 721584"/>
                  <a:gd name="connsiteX1" fmla="*/ 212869 w 425738"/>
                  <a:gd name="connsiteY1" fmla="*/ 0 h 721584"/>
                  <a:gd name="connsiteX2" fmla="*/ 425738 w 425738"/>
                  <a:gd name="connsiteY2" fmla="*/ 360792 h 721584"/>
                  <a:gd name="connsiteX3" fmla="*/ 212869 w 425738"/>
                  <a:gd name="connsiteY3" fmla="*/ 721584 h 721584"/>
                  <a:gd name="connsiteX4" fmla="*/ 0 w 425738"/>
                  <a:gd name="connsiteY4" fmla="*/ 360792 h 721584"/>
                  <a:gd name="connsiteX0" fmla="*/ 375708 w 801446"/>
                  <a:gd name="connsiteY0" fmla="*/ 173352 h 534144"/>
                  <a:gd name="connsiteX1" fmla="*/ 22520 w 801446"/>
                  <a:gd name="connsiteY1" fmla="*/ 1246 h 534144"/>
                  <a:gd name="connsiteX2" fmla="*/ 801446 w 801446"/>
                  <a:gd name="connsiteY2" fmla="*/ 173352 h 534144"/>
                  <a:gd name="connsiteX3" fmla="*/ 588577 w 801446"/>
                  <a:gd name="connsiteY3" fmla="*/ 534144 h 534144"/>
                  <a:gd name="connsiteX4" fmla="*/ 375708 w 801446"/>
                  <a:gd name="connsiteY4" fmla="*/ 173352 h 534144"/>
                  <a:gd name="connsiteX0" fmla="*/ 374955 w 800693"/>
                  <a:gd name="connsiteY0" fmla="*/ 173352 h 577687"/>
                  <a:gd name="connsiteX1" fmla="*/ 21767 w 800693"/>
                  <a:gd name="connsiteY1" fmla="*/ 1246 h 577687"/>
                  <a:gd name="connsiteX2" fmla="*/ 800693 w 800693"/>
                  <a:gd name="connsiteY2" fmla="*/ 173352 h 577687"/>
                  <a:gd name="connsiteX3" fmla="*/ 486224 w 800693"/>
                  <a:gd name="connsiteY3" fmla="*/ 577687 h 577687"/>
                  <a:gd name="connsiteX4" fmla="*/ 374955 w 800693"/>
                  <a:gd name="connsiteY4" fmla="*/ 173352 h 577687"/>
                  <a:gd name="connsiteX0" fmla="*/ 357800 w 638396"/>
                  <a:gd name="connsiteY0" fmla="*/ 172161 h 576518"/>
                  <a:gd name="connsiteX1" fmla="*/ 4612 w 638396"/>
                  <a:gd name="connsiteY1" fmla="*/ 55 h 576518"/>
                  <a:gd name="connsiteX2" fmla="*/ 638396 w 638396"/>
                  <a:gd name="connsiteY2" fmla="*/ 186676 h 576518"/>
                  <a:gd name="connsiteX3" fmla="*/ 469069 w 638396"/>
                  <a:gd name="connsiteY3" fmla="*/ 576496 h 576518"/>
                  <a:gd name="connsiteX4" fmla="*/ 357800 w 638396"/>
                  <a:gd name="connsiteY4" fmla="*/ 172161 h 576518"/>
                  <a:gd name="connsiteX0" fmla="*/ 332691 w 613287"/>
                  <a:gd name="connsiteY0" fmla="*/ 99505 h 503862"/>
                  <a:gd name="connsiteX1" fmla="*/ 4903 w 613287"/>
                  <a:gd name="connsiteY1" fmla="*/ 35349 h 503862"/>
                  <a:gd name="connsiteX2" fmla="*/ 613287 w 613287"/>
                  <a:gd name="connsiteY2" fmla="*/ 114020 h 503862"/>
                  <a:gd name="connsiteX3" fmla="*/ 443960 w 613287"/>
                  <a:gd name="connsiteY3" fmla="*/ 503840 h 503862"/>
                  <a:gd name="connsiteX4" fmla="*/ 332691 w 613287"/>
                  <a:gd name="connsiteY4" fmla="*/ 99505 h 503862"/>
                  <a:gd name="connsiteX0" fmla="*/ 342997 w 623593"/>
                  <a:gd name="connsiteY0" fmla="*/ 210878 h 615235"/>
                  <a:gd name="connsiteX1" fmla="*/ 15209 w 623593"/>
                  <a:gd name="connsiteY1" fmla="*/ 146722 h 615235"/>
                  <a:gd name="connsiteX2" fmla="*/ 623593 w 623593"/>
                  <a:gd name="connsiteY2" fmla="*/ 225393 h 615235"/>
                  <a:gd name="connsiteX3" fmla="*/ 454266 w 623593"/>
                  <a:gd name="connsiteY3" fmla="*/ 615213 h 615235"/>
                  <a:gd name="connsiteX4" fmla="*/ 342997 w 623593"/>
                  <a:gd name="connsiteY4" fmla="*/ 210878 h 615235"/>
                  <a:gd name="connsiteX0" fmla="*/ 330570 w 611166"/>
                  <a:gd name="connsiteY0" fmla="*/ 140380 h 544737"/>
                  <a:gd name="connsiteX1" fmla="*/ 2782 w 611166"/>
                  <a:gd name="connsiteY1" fmla="*/ 76224 h 544737"/>
                  <a:gd name="connsiteX2" fmla="*/ 611166 w 611166"/>
                  <a:gd name="connsiteY2" fmla="*/ 154895 h 544737"/>
                  <a:gd name="connsiteX3" fmla="*/ 441839 w 611166"/>
                  <a:gd name="connsiteY3" fmla="*/ 544715 h 544737"/>
                  <a:gd name="connsiteX4" fmla="*/ 330570 w 611166"/>
                  <a:gd name="connsiteY4" fmla="*/ 140380 h 544737"/>
                  <a:gd name="connsiteX0" fmla="*/ 330570 w 611166"/>
                  <a:gd name="connsiteY0" fmla="*/ 205595 h 609952"/>
                  <a:gd name="connsiteX1" fmla="*/ 2782 w 611166"/>
                  <a:gd name="connsiteY1" fmla="*/ 141439 h 609952"/>
                  <a:gd name="connsiteX2" fmla="*/ 611166 w 611166"/>
                  <a:gd name="connsiteY2" fmla="*/ 220110 h 609952"/>
                  <a:gd name="connsiteX3" fmla="*/ 441839 w 611166"/>
                  <a:gd name="connsiteY3" fmla="*/ 609930 h 609952"/>
                  <a:gd name="connsiteX4" fmla="*/ 330570 w 611166"/>
                  <a:gd name="connsiteY4" fmla="*/ 205595 h 609952"/>
                  <a:gd name="connsiteX0" fmla="*/ 330570 w 611176"/>
                  <a:gd name="connsiteY0" fmla="*/ 205595 h 610514"/>
                  <a:gd name="connsiteX1" fmla="*/ 2782 w 611176"/>
                  <a:gd name="connsiteY1" fmla="*/ 141439 h 610514"/>
                  <a:gd name="connsiteX2" fmla="*/ 611166 w 611176"/>
                  <a:gd name="connsiteY2" fmla="*/ 220110 h 610514"/>
                  <a:gd name="connsiteX3" fmla="*/ 441839 w 611176"/>
                  <a:gd name="connsiteY3" fmla="*/ 609930 h 610514"/>
                  <a:gd name="connsiteX4" fmla="*/ 330570 w 611176"/>
                  <a:gd name="connsiteY4" fmla="*/ 205595 h 610514"/>
                  <a:gd name="connsiteX0" fmla="*/ 330570 w 666315"/>
                  <a:gd name="connsiteY0" fmla="*/ 205595 h 610514"/>
                  <a:gd name="connsiteX1" fmla="*/ 2782 w 666315"/>
                  <a:gd name="connsiteY1" fmla="*/ 141439 h 610514"/>
                  <a:gd name="connsiteX2" fmla="*/ 611166 w 666315"/>
                  <a:gd name="connsiteY2" fmla="*/ 220110 h 610514"/>
                  <a:gd name="connsiteX3" fmla="*/ 441839 w 666315"/>
                  <a:gd name="connsiteY3" fmla="*/ 609930 h 610514"/>
                  <a:gd name="connsiteX4" fmla="*/ 330570 w 666315"/>
                  <a:gd name="connsiteY4" fmla="*/ 205595 h 610514"/>
                  <a:gd name="connsiteX0" fmla="*/ 330570 w 680258"/>
                  <a:gd name="connsiteY0" fmla="*/ 205595 h 610514"/>
                  <a:gd name="connsiteX1" fmla="*/ 2782 w 680258"/>
                  <a:gd name="connsiteY1" fmla="*/ 141439 h 610514"/>
                  <a:gd name="connsiteX2" fmla="*/ 611166 w 680258"/>
                  <a:gd name="connsiteY2" fmla="*/ 220110 h 610514"/>
                  <a:gd name="connsiteX3" fmla="*/ 441839 w 680258"/>
                  <a:gd name="connsiteY3" fmla="*/ 609930 h 610514"/>
                  <a:gd name="connsiteX4" fmla="*/ 330570 w 680258"/>
                  <a:gd name="connsiteY4" fmla="*/ 205595 h 610514"/>
                  <a:gd name="connsiteX0" fmla="*/ 330319 w 680007"/>
                  <a:gd name="connsiteY0" fmla="*/ 205595 h 610536"/>
                  <a:gd name="connsiteX1" fmla="*/ 2531 w 680007"/>
                  <a:gd name="connsiteY1" fmla="*/ 141439 h 610536"/>
                  <a:gd name="connsiteX2" fmla="*/ 610915 w 680007"/>
                  <a:gd name="connsiteY2" fmla="*/ 220110 h 610536"/>
                  <a:gd name="connsiteX3" fmla="*/ 441588 w 680007"/>
                  <a:gd name="connsiteY3" fmla="*/ 609930 h 610536"/>
                  <a:gd name="connsiteX4" fmla="*/ 330319 w 680007"/>
                  <a:gd name="connsiteY4" fmla="*/ 205595 h 610536"/>
                  <a:gd name="connsiteX0" fmla="*/ 330515 w 680203"/>
                  <a:gd name="connsiteY0" fmla="*/ 205595 h 610514"/>
                  <a:gd name="connsiteX1" fmla="*/ 2727 w 680203"/>
                  <a:gd name="connsiteY1" fmla="*/ 141439 h 610514"/>
                  <a:gd name="connsiteX2" fmla="*/ 611111 w 680203"/>
                  <a:gd name="connsiteY2" fmla="*/ 220110 h 610514"/>
                  <a:gd name="connsiteX3" fmla="*/ 441784 w 680203"/>
                  <a:gd name="connsiteY3" fmla="*/ 609930 h 610514"/>
                  <a:gd name="connsiteX4" fmla="*/ 330515 w 680203"/>
                  <a:gd name="connsiteY4" fmla="*/ 205595 h 610514"/>
                  <a:gd name="connsiteX0" fmla="*/ 302425 w 665984"/>
                  <a:gd name="connsiteY0" fmla="*/ 205991 h 578596"/>
                  <a:gd name="connsiteX1" fmla="*/ 6387 w 665984"/>
                  <a:gd name="connsiteY1" fmla="*/ 110085 h 578596"/>
                  <a:gd name="connsiteX2" fmla="*/ 614771 w 665984"/>
                  <a:gd name="connsiteY2" fmla="*/ 188756 h 578596"/>
                  <a:gd name="connsiteX3" fmla="*/ 445444 w 665984"/>
                  <a:gd name="connsiteY3" fmla="*/ 578576 h 578596"/>
                  <a:gd name="connsiteX4" fmla="*/ 302425 w 665984"/>
                  <a:gd name="connsiteY4" fmla="*/ 205991 h 578596"/>
                  <a:gd name="connsiteX0" fmla="*/ 302550 w 666109"/>
                  <a:gd name="connsiteY0" fmla="*/ 205991 h 578596"/>
                  <a:gd name="connsiteX1" fmla="*/ 6512 w 666109"/>
                  <a:gd name="connsiteY1" fmla="*/ 110085 h 578596"/>
                  <a:gd name="connsiteX2" fmla="*/ 614896 w 666109"/>
                  <a:gd name="connsiteY2" fmla="*/ 188756 h 578596"/>
                  <a:gd name="connsiteX3" fmla="*/ 445569 w 666109"/>
                  <a:gd name="connsiteY3" fmla="*/ 578576 h 578596"/>
                  <a:gd name="connsiteX4" fmla="*/ 302550 w 666109"/>
                  <a:gd name="connsiteY4" fmla="*/ 205991 h 578596"/>
                  <a:gd name="connsiteX0" fmla="*/ 302550 w 679350"/>
                  <a:gd name="connsiteY0" fmla="*/ 205991 h 580177"/>
                  <a:gd name="connsiteX1" fmla="*/ 6512 w 679350"/>
                  <a:gd name="connsiteY1" fmla="*/ 110085 h 580177"/>
                  <a:gd name="connsiteX2" fmla="*/ 614896 w 679350"/>
                  <a:gd name="connsiteY2" fmla="*/ 188756 h 580177"/>
                  <a:gd name="connsiteX3" fmla="*/ 445569 w 679350"/>
                  <a:gd name="connsiteY3" fmla="*/ 578576 h 580177"/>
                  <a:gd name="connsiteX4" fmla="*/ 302550 w 679350"/>
                  <a:gd name="connsiteY4" fmla="*/ 205991 h 580177"/>
                  <a:gd name="connsiteX0" fmla="*/ 303960 w 680760"/>
                  <a:gd name="connsiteY0" fmla="*/ 236995 h 611181"/>
                  <a:gd name="connsiteX1" fmla="*/ 7922 w 680760"/>
                  <a:gd name="connsiteY1" fmla="*/ 141089 h 611181"/>
                  <a:gd name="connsiteX2" fmla="*/ 616306 w 680760"/>
                  <a:gd name="connsiteY2" fmla="*/ 219760 h 611181"/>
                  <a:gd name="connsiteX3" fmla="*/ 446979 w 680760"/>
                  <a:gd name="connsiteY3" fmla="*/ 609580 h 611181"/>
                  <a:gd name="connsiteX4" fmla="*/ 303960 w 680760"/>
                  <a:gd name="connsiteY4" fmla="*/ 236995 h 611181"/>
                  <a:gd name="connsiteX0" fmla="*/ 298023 w 674823"/>
                  <a:gd name="connsiteY0" fmla="*/ 218889 h 593075"/>
                  <a:gd name="connsiteX1" fmla="*/ 1985 w 674823"/>
                  <a:gd name="connsiteY1" fmla="*/ 122983 h 593075"/>
                  <a:gd name="connsiteX2" fmla="*/ 610369 w 674823"/>
                  <a:gd name="connsiteY2" fmla="*/ 201654 h 593075"/>
                  <a:gd name="connsiteX3" fmla="*/ 441042 w 674823"/>
                  <a:gd name="connsiteY3" fmla="*/ 591474 h 593075"/>
                  <a:gd name="connsiteX4" fmla="*/ 298023 w 674823"/>
                  <a:gd name="connsiteY4" fmla="*/ 218889 h 593075"/>
                  <a:gd name="connsiteX0" fmla="*/ 298023 w 674823"/>
                  <a:gd name="connsiteY0" fmla="*/ 257118 h 631304"/>
                  <a:gd name="connsiteX1" fmla="*/ 1985 w 674823"/>
                  <a:gd name="connsiteY1" fmla="*/ 161212 h 631304"/>
                  <a:gd name="connsiteX2" fmla="*/ 610369 w 674823"/>
                  <a:gd name="connsiteY2" fmla="*/ 239883 h 631304"/>
                  <a:gd name="connsiteX3" fmla="*/ 441042 w 674823"/>
                  <a:gd name="connsiteY3" fmla="*/ 629703 h 631304"/>
                  <a:gd name="connsiteX4" fmla="*/ 298023 w 674823"/>
                  <a:gd name="connsiteY4" fmla="*/ 257118 h 63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823" h="631304">
                    <a:moveTo>
                      <a:pt x="298023" y="257118"/>
                    </a:moveTo>
                    <a:cubicBezTo>
                      <a:pt x="224847" y="179036"/>
                      <a:pt x="-24673" y="208535"/>
                      <a:pt x="1985" y="161212"/>
                    </a:cubicBezTo>
                    <a:cubicBezTo>
                      <a:pt x="28643" y="113889"/>
                      <a:pt x="375419" y="-219727"/>
                      <a:pt x="610369" y="239883"/>
                    </a:cubicBezTo>
                    <a:cubicBezTo>
                      <a:pt x="775469" y="432793"/>
                      <a:pt x="588350" y="652230"/>
                      <a:pt x="441042" y="629703"/>
                    </a:cubicBezTo>
                    <a:cubicBezTo>
                      <a:pt x="293734" y="607176"/>
                      <a:pt x="371199" y="335200"/>
                      <a:pt x="298023" y="257118"/>
                    </a:cubicBezTo>
                    <a:close/>
                  </a:path>
                </a:pathLst>
              </a:custGeom>
              <a:solidFill>
                <a:srgbClr val="F3D2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A2BDDBF-9EEA-4D3B-844B-E3C429EBBBC9}"/>
                  </a:ext>
                </a:extLst>
              </p:cNvPr>
              <p:cNvSpPr/>
              <p:nvPr/>
            </p:nvSpPr>
            <p:spPr>
              <a:xfrm>
                <a:off x="5102838" y="4678105"/>
                <a:ext cx="674823" cy="631304"/>
              </a:xfrm>
              <a:custGeom>
                <a:avLst/>
                <a:gdLst>
                  <a:gd name="connsiteX0" fmla="*/ 0 w 425738"/>
                  <a:gd name="connsiteY0" fmla="*/ 360792 h 721584"/>
                  <a:gd name="connsiteX1" fmla="*/ 212869 w 425738"/>
                  <a:gd name="connsiteY1" fmla="*/ 0 h 721584"/>
                  <a:gd name="connsiteX2" fmla="*/ 425738 w 425738"/>
                  <a:gd name="connsiteY2" fmla="*/ 360792 h 721584"/>
                  <a:gd name="connsiteX3" fmla="*/ 212869 w 425738"/>
                  <a:gd name="connsiteY3" fmla="*/ 721584 h 721584"/>
                  <a:gd name="connsiteX4" fmla="*/ 0 w 425738"/>
                  <a:gd name="connsiteY4" fmla="*/ 360792 h 721584"/>
                  <a:gd name="connsiteX0" fmla="*/ 375708 w 801446"/>
                  <a:gd name="connsiteY0" fmla="*/ 173352 h 534144"/>
                  <a:gd name="connsiteX1" fmla="*/ 22520 w 801446"/>
                  <a:gd name="connsiteY1" fmla="*/ 1246 h 534144"/>
                  <a:gd name="connsiteX2" fmla="*/ 801446 w 801446"/>
                  <a:gd name="connsiteY2" fmla="*/ 173352 h 534144"/>
                  <a:gd name="connsiteX3" fmla="*/ 588577 w 801446"/>
                  <a:gd name="connsiteY3" fmla="*/ 534144 h 534144"/>
                  <a:gd name="connsiteX4" fmla="*/ 375708 w 801446"/>
                  <a:gd name="connsiteY4" fmla="*/ 173352 h 534144"/>
                  <a:gd name="connsiteX0" fmla="*/ 374955 w 800693"/>
                  <a:gd name="connsiteY0" fmla="*/ 173352 h 577687"/>
                  <a:gd name="connsiteX1" fmla="*/ 21767 w 800693"/>
                  <a:gd name="connsiteY1" fmla="*/ 1246 h 577687"/>
                  <a:gd name="connsiteX2" fmla="*/ 800693 w 800693"/>
                  <a:gd name="connsiteY2" fmla="*/ 173352 h 577687"/>
                  <a:gd name="connsiteX3" fmla="*/ 486224 w 800693"/>
                  <a:gd name="connsiteY3" fmla="*/ 577687 h 577687"/>
                  <a:gd name="connsiteX4" fmla="*/ 374955 w 800693"/>
                  <a:gd name="connsiteY4" fmla="*/ 173352 h 577687"/>
                  <a:gd name="connsiteX0" fmla="*/ 357800 w 638396"/>
                  <a:gd name="connsiteY0" fmla="*/ 172161 h 576518"/>
                  <a:gd name="connsiteX1" fmla="*/ 4612 w 638396"/>
                  <a:gd name="connsiteY1" fmla="*/ 55 h 576518"/>
                  <a:gd name="connsiteX2" fmla="*/ 638396 w 638396"/>
                  <a:gd name="connsiteY2" fmla="*/ 186676 h 576518"/>
                  <a:gd name="connsiteX3" fmla="*/ 469069 w 638396"/>
                  <a:gd name="connsiteY3" fmla="*/ 576496 h 576518"/>
                  <a:gd name="connsiteX4" fmla="*/ 357800 w 638396"/>
                  <a:gd name="connsiteY4" fmla="*/ 172161 h 576518"/>
                  <a:gd name="connsiteX0" fmla="*/ 332691 w 613287"/>
                  <a:gd name="connsiteY0" fmla="*/ 99505 h 503862"/>
                  <a:gd name="connsiteX1" fmla="*/ 4903 w 613287"/>
                  <a:gd name="connsiteY1" fmla="*/ 35349 h 503862"/>
                  <a:gd name="connsiteX2" fmla="*/ 613287 w 613287"/>
                  <a:gd name="connsiteY2" fmla="*/ 114020 h 503862"/>
                  <a:gd name="connsiteX3" fmla="*/ 443960 w 613287"/>
                  <a:gd name="connsiteY3" fmla="*/ 503840 h 503862"/>
                  <a:gd name="connsiteX4" fmla="*/ 332691 w 613287"/>
                  <a:gd name="connsiteY4" fmla="*/ 99505 h 503862"/>
                  <a:gd name="connsiteX0" fmla="*/ 342997 w 623593"/>
                  <a:gd name="connsiteY0" fmla="*/ 210878 h 615235"/>
                  <a:gd name="connsiteX1" fmla="*/ 15209 w 623593"/>
                  <a:gd name="connsiteY1" fmla="*/ 146722 h 615235"/>
                  <a:gd name="connsiteX2" fmla="*/ 623593 w 623593"/>
                  <a:gd name="connsiteY2" fmla="*/ 225393 h 615235"/>
                  <a:gd name="connsiteX3" fmla="*/ 454266 w 623593"/>
                  <a:gd name="connsiteY3" fmla="*/ 615213 h 615235"/>
                  <a:gd name="connsiteX4" fmla="*/ 342997 w 623593"/>
                  <a:gd name="connsiteY4" fmla="*/ 210878 h 615235"/>
                  <a:gd name="connsiteX0" fmla="*/ 330570 w 611166"/>
                  <a:gd name="connsiteY0" fmla="*/ 140380 h 544737"/>
                  <a:gd name="connsiteX1" fmla="*/ 2782 w 611166"/>
                  <a:gd name="connsiteY1" fmla="*/ 76224 h 544737"/>
                  <a:gd name="connsiteX2" fmla="*/ 611166 w 611166"/>
                  <a:gd name="connsiteY2" fmla="*/ 154895 h 544737"/>
                  <a:gd name="connsiteX3" fmla="*/ 441839 w 611166"/>
                  <a:gd name="connsiteY3" fmla="*/ 544715 h 544737"/>
                  <a:gd name="connsiteX4" fmla="*/ 330570 w 611166"/>
                  <a:gd name="connsiteY4" fmla="*/ 140380 h 544737"/>
                  <a:gd name="connsiteX0" fmla="*/ 330570 w 611166"/>
                  <a:gd name="connsiteY0" fmla="*/ 205595 h 609952"/>
                  <a:gd name="connsiteX1" fmla="*/ 2782 w 611166"/>
                  <a:gd name="connsiteY1" fmla="*/ 141439 h 609952"/>
                  <a:gd name="connsiteX2" fmla="*/ 611166 w 611166"/>
                  <a:gd name="connsiteY2" fmla="*/ 220110 h 609952"/>
                  <a:gd name="connsiteX3" fmla="*/ 441839 w 611166"/>
                  <a:gd name="connsiteY3" fmla="*/ 609930 h 609952"/>
                  <a:gd name="connsiteX4" fmla="*/ 330570 w 611166"/>
                  <a:gd name="connsiteY4" fmla="*/ 205595 h 609952"/>
                  <a:gd name="connsiteX0" fmla="*/ 330570 w 611176"/>
                  <a:gd name="connsiteY0" fmla="*/ 205595 h 610514"/>
                  <a:gd name="connsiteX1" fmla="*/ 2782 w 611176"/>
                  <a:gd name="connsiteY1" fmla="*/ 141439 h 610514"/>
                  <a:gd name="connsiteX2" fmla="*/ 611166 w 611176"/>
                  <a:gd name="connsiteY2" fmla="*/ 220110 h 610514"/>
                  <a:gd name="connsiteX3" fmla="*/ 441839 w 611176"/>
                  <a:gd name="connsiteY3" fmla="*/ 609930 h 610514"/>
                  <a:gd name="connsiteX4" fmla="*/ 330570 w 611176"/>
                  <a:gd name="connsiteY4" fmla="*/ 205595 h 610514"/>
                  <a:gd name="connsiteX0" fmla="*/ 330570 w 666315"/>
                  <a:gd name="connsiteY0" fmla="*/ 205595 h 610514"/>
                  <a:gd name="connsiteX1" fmla="*/ 2782 w 666315"/>
                  <a:gd name="connsiteY1" fmla="*/ 141439 h 610514"/>
                  <a:gd name="connsiteX2" fmla="*/ 611166 w 666315"/>
                  <a:gd name="connsiteY2" fmla="*/ 220110 h 610514"/>
                  <a:gd name="connsiteX3" fmla="*/ 441839 w 666315"/>
                  <a:gd name="connsiteY3" fmla="*/ 609930 h 610514"/>
                  <a:gd name="connsiteX4" fmla="*/ 330570 w 666315"/>
                  <a:gd name="connsiteY4" fmla="*/ 205595 h 610514"/>
                  <a:gd name="connsiteX0" fmla="*/ 330570 w 680258"/>
                  <a:gd name="connsiteY0" fmla="*/ 205595 h 610514"/>
                  <a:gd name="connsiteX1" fmla="*/ 2782 w 680258"/>
                  <a:gd name="connsiteY1" fmla="*/ 141439 h 610514"/>
                  <a:gd name="connsiteX2" fmla="*/ 611166 w 680258"/>
                  <a:gd name="connsiteY2" fmla="*/ 220110 h 610514"/>
                  <a:gd name="connsiteX3" fmla="*/ 441839 w 680258"/>
                  <a:gd name="connsiteY3" fmla="*/ 609930 h 610514"/>
                  <a:gd name="connsiteX4" fmla="*/ 330570 w 680258"/>
                  <a:gd name="connsiteY4" fmla="*/ 205595 h 610514"/>
                  <a:gd name="connsiteX0" fmla="*/ 330319 w 680007"/>
                  <a:gd name="connsiteY0" fmla="*/ 205595 h 610536"/>
                  <a:gd name="connsiteX1" fmla="*/ 2531 w 680007"/>
                  <a:gd name="connsiteY1" fmla="*/ 141439 h 610536"/>
                  <a:gd name="connsiteX2" fmla="*/ 610915 w 680007"/>
                  <a:gd name="connsiteY2" fmla="*/ 220110 h 610536"/>
                  <a:gd name="connsiteX3" fmla="*/ 441588 w 680007"/>
                  <a:gd name="connsiteY3" fmla="*/ 609930 h 610536"/>
                  <a:gd name="connsiteX4" fmla="*/ 330319 w 680007"/>
                  <a:gd name="connsiteY4" fmla="*/ 205595 h 610536"/>
                  <a:gd name="connsiteX0" fmla="*/ 330515 w 680203"/>
                  <a:gd name="connsiteY0" fmla="*/ 205595 h 610514"/>
                  <a:gd name="connsiteX1" fmla="*/ 2727 w 680203"/>
                  <a:gd name="connsiteY1" fmla="*/ 141439 h 610514"/>
                  <a:gd name="connsiteX2" fmla="*/ 611111 w 680203"/>
                  <a:gd name="connsiteY2" fmla="*/ 220110 h 610514"/>
                  <a:gd name="connsiteX3" fmla="*/ 441784 w 680203"/>
                  <a:gd name="connsiteY3" fmla="*/ 609930 h 610514"/>
                  <a:gd name="connsiteX4" fmla="*/ 330515 w 680203"/>
                  <a:gd name="connsiteY4" fmla="*/ 205595 h 610514"/>
                  <a:gd name="connsiteX0" fmla="*/ 302425 w 665984"/>
                  <a:gd name="connsiteY0" fmla="*/ 205991 h 578596"/>
                  <a:gd name="connsiteX1" fmla="*/ 6387 w 665984"/>
                  <a:gd name="connsiteY1" fmla="*/ 110085 h 578596"/>
                  <a:gd name="connsiteX2" fmla="*/ 614771 w 665984"/>
                  <a:gd name="connsiteY2" fmla="*/ 188756 h 578596"/>
                  <a:gd name="connsiteX3" fmla="*/ 445444 w 665984"/>
                  <a:gd name="connsiteY3" fmla="*/ 578576 h 578596"/>
                  <a:gd name="connsiteX4" fmla="*/ 302425 w 665984"/>
                  <a:gd name="connsiteY4" fmla="*/ 205991 h 578596"/>
                  <a:gd name="connsiteX0" fmla="*/ 302550 w 666109"/>
                  <a:gd name="connsiteY0" fmla="*/ 205991 h 578596"/>
                  <a:gd name="connsiteX1" fmla="*/ 6512 w 666109"/>
                  <a:gd name="connsiteY1" fmla="*/ 110085 h 578596"/>
                  <a:gd name="connsiteX2" fmla="*/ 614896 w 666109"/>
                  <a:gd name="connsiteY2" fmla="*/ 188756 h 578596"/>
                  <a:gd name="connsiteX3" fmla="*/ 445569 w 666109"/>
                  <a:gd name="connsiteY3" fmla="*/ 578576 h 578596"/>
                  <a:gd name="connsiteX4" fmla="*/ 302550 w 666109"/>
                  <a:gd name="connsiteY4" fmla="*/ 205991 h 578596"/>
                  <a:gd name="connsiteX0" fmla="*/ 302550 w 679350"/>
                  <a:gd name="connsiteY0" fmla="*/ 205991 h 580177"/>
                  <a:gd name="connsiteX1" fmla="*/ 6512 w 679350"/>
                  <a:gd name="connsiteY1" fmla="*/ 110085 h 580177"/>
                  <a:gd name="connsiteX2" fmla="*/ 614896 w 679350"/>
                  <a:gd name="connsiteY2" fmla="*/ 188756 h 580177"/>
                  <a:gd name="connsiteX3" fmla="*/ 445569 w 679350"/>
                  <a:gd name="connsiteY3" fmla="*/ 578576 h 580177"/>
                  <a:gd name="connsiteX4" fmla="*/ 302550 w 679350"/>
                  <a:gd name="connsiteY4" fmla="*/ 205991 h 580177"/>
                  <a:gd name="connsiteX0" fmla="*/ 303960 w 680760"/>
                  <a:gd name="connsiteY0" fmla="*/ 236995 h 611181"/>
                  <a:gd name="connsiteX1" fmla="*/ 7922 w 680760"/>
                  <a:gd name="connsiteY1" fmla="*/ 141089 h 611181"/>
                  <a:gd name="connsiteX2" fmla="*/ 616306 w 680760"/>
                  <a:gd name="connsiteY2" fmla="*/ 219760 h 611181"/>
                  <a:gd name="connsiteX3" fmla="*/ 446979 w 680760"/>
                  <a:gd name="connsiteY3" fmla="*/ 609580 h 611181"/>
                  <a:gd name="connsiteX4" fmla="*/ 303960 w 680760"/>
                  <a:gd name="connsiteY4" fmla="*/ 236995 h 611181"/>
                  <a:gd name="connsiteX0" fmla="*/ 298023 w 674823"/>
                  <a:gd name="connsiteY0" fmla="*/ 218889 h 593075"/>
                  <a:gd name="connsiteX1" fmla="*/ 1985 w 674823"/>
                  <a:gd name="connsiteY1" fmla="*/ 122983 h 593075"/>
                  <a:gd name="connsiteX2" fmla="*/ 610369 w 674823"/>
                  <a:gd name="connsiteY2" fmla="*/ 201654 h 593075"/>
                  <a:gd name="connsiteX3" fmla="*/ 441042 w 674823"/>
                  <a:gd name="connsiteY3" fmla="*/ 591474 h 593075"/>
                  <a:gd name="connsiteX4" fmla="*/ 298023 w 674823"/>
                  <a:gd name="connsiteY4" fmla="*/ 218889 h 593075"/>
                  <a:gd name="connsiteX0" fmla="*/ 298023 w 674823"/>
                  <a:gd name="connsiteY0" fmla="*/ 257118 h 631304"/>
                  <a:gd name="connsiteX1" fmla="*/ 1985 w 674823"/>
                  <a:gd name="connsiteY1" fmla="*/ 161212 h 631304"/>
                  <a:gd name="connsiteX2" fmla="*/ 610369 w 674823"/>
                  <a:gd name="connsiteY2" fmla="*/ 239883 h 631304"/>
                  <a:gd name="connsiteX3" fmla="*/ 441042 w 674823"/>
                  <a:gd name="connsiteY3" fmla="*/ 629703 h 631304"/>
                  <a:gd name="connsiteX4" fmla="*/ 298023 w 674823"/>
                  <a:gd name="connsiteY4" fmla="*/ 257118 h 63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823" h="631304">
                    <a:moveTo>
                      <a:pt x="298023" y="257118"/>
                    </a:moveTo>
                    <a:cubicBezTo>
                      <a:pt x="224847" y="179036"/>
                      <a:pt x="-24673" y="208535"/>
                      <a:pt x="1985" y="161212"/>
                    </a:cubicBezTo>
                    <a:cubicBezTo>
                      <a:pt x="28643" y="113889"/>
                      <a:pt x="375419" y="-219727"/>
                      <a:pt x="610369" y="239883"/>
                    </a:cubicBezTo>
                    <a:cubicBezTo>
                      <a:pt x="775469" y="432793"/>
                      <a:pt x="588350" y="652230"/>
                      <a:pt x="441042" y="629703"/>
                    </a:cubicBezTo>
                    <a:cubicBezTo>
                      <a:pt x="293734" y="607176"/>
                      <a:pt x="371199" y="335200"/>
                      <a:pt x="298023" y="257118"/>
                    </a:cubicBezTo>
                    <a:close/>
                  </a:path>
                </a:pathLst>
              </a:custGeom>
              <a:solidFill>
                <a:srgbClr val="F3D2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7A0E114-E68C-4EF3-9A60-ABD05CF029A6}"/>
                  </a:ext>
                </a:extLst>
              </p:cNvPr>
              <p:cNvSpPr/>
              <p:nvPr/>
            </p:nvSpPr>
            <p:spPr>
              <a:xfrm rot="20139439">
                <a:off x="4971847" y="2190289"/>
                <a:ext cx="2055156" cy="3116157"/>
              </a:xfrm>
              <a:prstGeom prst="ellipse">
                <a:avLst/>
              </a:prstGeom>
              <a:solidFill>
                <a:srgbClr val="CC3A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7">
                <a:extLst>
                  <a:ext uri="{FF2B5EF4-FFF2-40B4-BE49-F238E27FC236}">
                    <a16:creationId xmlns:a16="http://schemas.microsoft.com/office/drawing/2014/main" id="{2B6FDE38-5F61-433C-8494-E058F4336FCE}"/>
                  </a:ext>
                </a:extLst>
              </p:cNvPr>
              <p:cNvSpPr/>
              <p:nvPr/>
            </p:nvSpPr>
            <p:spPr>
              <a:xfrm rot="19800066">
                <a:off x="5828314" y="3262852"/>
                <a:ext cx="1441963" cy="985351"/>
              </a:xfrm>
              <a:custGeom>
                <a:avLst/>
                <a:gdLst>
                  <a:gd name="connsiteX0" fmla="*/ 0 w 799375"/>
                  <a:gd name="connsiteY0" fmla="*/ 0 h 283754"/>
                  <a:gd name="connsiteX1" fmla="*/ 799375 w 799375"/>
                  <a:gd name="connsiteY1" fmla="*/ 0 h 283754"/>
                  <a:gd name="connsiteX2" fmla="*/ 799375 w 799375"/>
                  <a:gd name="connsiteY2" fmla="*/ 283754 h 283754"/>
                  <a:gd name="connsiteX3" fmla="*/ 0 w 799375"/>
                  <a:gd name="connsiteY3" fmla="*/ 283754 h 283754"/>
                  <a:gd name="connsiteX4" fmla="*/ 0 w 799375"/>
                  <a:gd name="connsiteY4" fmla="*/ 0 h 283754"/>
                  <a:gd name="connsiteX0" fmla="*/ 0 w 819173"/>
                  <a:gd name="connsiteY0" fmla="*/ 0 h 295183"/>
                  <a:gd name="connsiteX1" fmla="*/ 819173 w 819173"/>
                  <a:gd name="connsiteY1" fmla="*/ 11429 h 295183"/>
                  <a:gd name="connsiteX2" fmla="*/ 819173 w 819173"/>
                  <a:gd name="connsiteY2" fmla="*/ 295183 h 295183"/>
                  <a:gd name="connsiteX3" fmla="*/ 19798 w 819173"/>
                  <a:gd name="connsiteY3" fmla="*/ 295183 h 295183"/>
                  <a:gd name="connsiteX4" fmla="*/ 0 w 819173"/>
                  <a:gd name="connsiteY4" fmla="*/ 0 h 29518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0 w 1040349"/>
                  <a:gd name="connsiteY3" fmla="*/ 499213 h 499213"/>
                  <a:gd name="connsiteX4" fmla="*/ 221176 w 1040349"/>
                  <a:gd name="connsiteY4" fmla="*/ 0 h 49921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534506 w 1040349"/>
                  <a:gd name="connsiteY3" fmla="*/ 426740 h 499213"/>
                  <a:gd name="connsiteX4" fmla="*/ 0 w 1040349"/>
                  <a:gd name="connsiteY4" fmla="*/ 499213 h 499213"/>
                  <a:gd name="connsiteX5" fmla="*/ 221176 w 1040349"/>
                  <a:gd name="connsiteY5" fmla="*/ 0 h 499213"/>
                  <a:gd name="connsiteX0" fmla="*/ 0 w 819173"/>
                  <a:gd name="connsiteY0" fmla="*/ 0 h 426740"/>
                  <a:gd name="connsiteX1" fmla="*/ 819173 w 819173"/>
                  <a:gd name="connsiteY1" fmla="*/ 11429 h 426740"/>
                  <a:gd name="connsiteX2" fmla="*/ 819173 w 819173"/>
                  <a:gd name="connsiteY2" fmla="*/ 295183 h 426740"/>
                  <a:gd name="connsiteX3" fmla="*/ 313330 w 819173"/>
                  <a:gd name="connsiteY3" fmla="*/ 426740 h 426740"/>
                  <a:gd name="connsiteX4" fmla="*/ 0 w 819173"/>
                  <a:gd name="connsiteY4" fmla="*/ 0 h 426740"/>
                  <a:gd name="connsiteX0" fmla="*/ 130109 w 949282"/>
                  <a:gd name="connsiteY0" fmla="*/ 0 h 526485"/>
                  <a:gd name="connsiteX1" fmla="*/ 949282 w 949282"/>
                  <a:gd name="connsiteY1" fmla="*/ 11429 h 526485"/>
                  <a:gd name="connsiteX2" fmla="*/ 949282 w 949282"/>
                  <a:gd name="connsiteY2" fmla="*/ 295183 h 526485"/>
                  <a:gd name="connsiteX3" fmla="*/ 443439 w 949282"/>
                  <a:gd name="connsiteY3" fmla="*/ 426740 h 526485"/>
                  <a:gd name="connsiteX4" fmla="*/ 130109 w 949282"/>
                  <a:gd name="connsiteY4" fmla="*/ 0 h 526485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1014627 w 1014627"/>
                  <a:gd name="connsiteY2" fmla="*/ 295183 h 536248"/>
                  <a:gd name="connsiteX3" fmla="*/ 508784 w 1014627"/>
                  <a:gd name="connsiteY3" fmla="*/ 426740 h 536248"/>
                  <a:gd name="connsiteX4" fmla="*/ 195454 w 1014627"/>
                  <a:gd name="connsiteY4" fmla="*/ 0 h 536248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508784 w 1014627"/>
                  <a:gd name="connsiteY2" fmla="*/ 426740 h 536248"/>
                  <a:gd name="connsiteX3" fmla="*/ 195454 w 1014627"/>
                  <a:gd name="connsiteY3" fmla="*/ 0 h 536248"/>
                  <a:gd name="connsiteX0" fmla="*/ 195454 w 1100883"/>
                  <a:gd name="connsiteY0" fmla="*/ 0 h 536248"/>
                  <a:gd name="connsiteX1" fmla="*/ 1014627 w 1100883"/>
                  <a:gd name="connsiteY1" fmla="*/ 11429 h 536248"/>
                  <a:gd name="connsiteX2" fmla="*/ 508784 w 1100883"/>
                  <a:gd name="connsiteY2" fmla="*/ 426740 h 536248"/>
                  <a:gd name="connsiteX3" fmla="*/ 195454 w 1100883"/>
                  <a:gd name="connsiteY3" fmla="*/ 0 h 536248"/>
                  <a:gd name="connsiteX0" fmla="*/ 195454 w 1184649"/>
                  <a:gd name="connsiteY0" fmla="*/ 0 h 536248"/>
                  <a:gd name="connsiteX1" fmla="*/ 1014627 w 1184649"/>
                  <a:gd name="connsiteY1" fmla="*/ 11429 h 536248"/>
                  <a:gd name="connsiteX2" fmla="*/ 508784 w 1184649"/>
                  <a:gd name="connsiteY2" fmla="*/ 426740 h 536248"/>
                  <a:gd name="connsiteX3" fmla="*/ 195454 w 1184649"/>
                  <a:gd name="connsiteY3" fmla="*/ 0 h 536248"/>
                  <a:gd name="connsiteX0" fmla="*/ 195454 w 1187920"/>
                  <a:gd name="connsiteY0" fmla="*/ 0 h 536248"/>
                  <a:gd name="connsiteX1" fmla="*/ 1014627 w 1187920"/>
                  <a:gd name="connsiteY1" fmla="*/ 11429 h 536248"/>
                  <a:gd name="connsiteX2" fmla="*/ 508784 w 1187920"/>
                  <a:gd name="connsiteY2" fmla="*/ 426740 h 536248"/>
                  <a:gd name="connsiteX3" fmla="*/ 195454 w 1187920"/>
                  <a:gd name="connsiteY3" fmla="*/ 0 h 536248"/>
                  <a:gd name="connsiteX0" fmla="*/ 167116 w 1187069"/>
                  <a:gd name="connsiteY0" fmla="*/ 0 h 548620"/>
                  <a:gd name="connsiteX1" fmla="*/ 986289 w 1187069"/>
                  <a:gd name="connsiteY1" fmla="*/ 11429 h 548620"/>
                  <a:gd name="connsiteX2" fmla="*/ 534445 w 1187069"/>
                  <a:gd name="connsiteY2" fmla="*/ 440982 h 548620"/>
                  <a:gd name="connsiteX3" fmla="*/ 167116 w 1187069"/>
                  <a:gd name="connsiteY3" fmla="*/ 0 h 548620"/>
                  <a:gd name="connsiteX0" fmla="*/ 133778 w 1223918"/>
                  <a:gd name="connsiteY0" fmla="*/ 3569 h 539162"/>
                  <a:gd name="connsiteX1" fmla="*/ 1023138 w 1223918"/>
                  <a:gd name="connsiteY1" fmla="*/ 0 h 539162"/>
                  <a:gd name="connsiteX2" fmla="*/ 571294 w 1223918"/>
                  <a:gd name="connsiteY2" fmla="*/ 429553 h 539162"/>
                  <a:gd name="connsiteX3" fmla="*/ 133778 w 1223918"/>
                  <a:gd name="connsiteY3" fmla="*/ 3569 h 539162"/>
                  <a:gd name="connsiteX0" fmla="*/ 133778 w 1286784"/>
                  <a:gd name="connsiteY0" fmla="*/ 23780 h 559373"/>
                  <a:gd name="connsiteX1" fmla="*/ 1145416 w 1286784"/>
                  <a:gd name="connsiteY1" fmla="*/ 0 h 559373"/>
                  <a:gd name="connsiteX2" fmla="*/ 571294 w 1286784"/>
                  <a:gd name="connsiteY2" fmla="*/ 449764 h 559373"/>
                  <a:gd name="connsiteX3" fmla="*/ 133778 w 1286784"/>
                  <a:gd name="connsiteY3" fmla="*/ 23780 h 559373"/>
                  <a:gd name="connsiteX0" fmla="*/ 133778 w 1245744"/>
                  <a:gd name="connsiteY0" fmla="*/ 23780 h 559373"/>
                  <a:gd name="connsiteX1" fmla="*/ 1145416 w 1245744"/>
                  <a:gd name="connsiteY1" fmla="*/ 0 h 559373"/>
                  <a:gd name="connsiteX2" fmla="*/ 571294 w 1245744"/>
                  <a:gd name="connsiteY2" fmla="*/ 449764 h 559373"/>
                  <a:gd name="connsiteX3" fmla="*/ 133778 w 1245744"/>
                  <a:gd name="connsiteY3" fmla="*/ 23780 h 559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5744" h="559373">
                    <a:moveTo>
                      <a:pt x="133778" y="23780"/>
                    </a:moveTo>
                    <a:lnTo>
                      <a:pt x="1145416" y="0"/>
                    </a:lnTo>
                    <a:cubicBezTo>
                      <a:pt x="1220771" y="112110"/>
                      <a:pt x="1506806" y="688102"/>
                      <a:pt x="571294" y="449764"/>
                    </a:cubicBezTo>
                    <a:cubicBezTo>
                      <a:pt x="-268724" y="789120"/>
                      <a:pt x="38408" y="253040"/>
                      <a:pt x="133778" y="2378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6">
                <a:extLst>
                  <a:ext uri="{FF2B5EF4-FFF2-40B4-BE49-F238E27FC236}">
                    <a16:creationId xmlns:a16="http://schemas.microsoft.com/office/drawing/2014/main" id="{0D4CD907-56AD-4665-8A6E-ED5534C6EED8}"/>
                  </a:ext>
                </a:extLst>
              </p:cNvPr>
              <p:cNvSpPr/>
              <p:nvPr/>
            </p:nvSpPr>
            <p:spPr>
              <a:xfrm rot="19112148">
                <a:off x="6225863" y="3695989"/>
                <a:ext cx="1205480" cy="2692656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  <a:gd name="connsiteX0" fmla="*/ 832705 w 3523399"/>
                  <a:gd name="connsiteY0" fmla="*/ 0 h 2858153"/>
                  <a:gd name="connsiteX1" fmla="*/ 3523398 w 3523399"/>
                  <a:gd name="connsiteY1" fmla="*/ 165497 h 2858153"/>
                  <a:gd name="connsiteX2" fmla="*/ 529821 w 3523399"/>
                  <a:gd name="connsiteY2" fmla="*/ 2858153 h 2858153"/>
                  <a:gd name="connsiteX3" fmla="*/ 832705 w 3523399"/>
                  <a:gd name="connsiteY3" fmla="*/ 0 h 2858153"/>
                  <a:gd name="connsiteX0" fmla="*/ 2360410 w 3244926"/>
                  <a:gd name="connsiteY0" fmla="*/ 89530 h 2692656"/>
                  <a:gd name="connsiteX1" fmla="*/ 3244925 w 3244926"/>
                  <a:gd name="connsiteY1" fmla="*/ 0 h 2692656"/>
                  <a:gd name="connsiteX2" fmla="*/ 251348 w 3244926"/>
                  <a:gd name="connsiteY2" fmla="*/ 2692656 h 2692656"/>
                  <a:gd name="connsiteX3" fmla="*/ 2360410 w 3244926"/>
                  <a:gd name="connsiteY3" fmla="*/ 89530 h 2692656"/>
                  <a:gd name="connsiteX0" fmla="*/ 2394678 w 3279194"/>
                  <a:gd name="connsiteY0" fmla="*/ 89530 h 2692656"/>
                  <a:gd name="connsiteX1" fmla="*/ 3279193 w 3279194"/>
                  <a:gd name="connsiteY1" fmla="*/ 0 h 2692656"/>
                  <a:gd name="connsiteX2" fmla="*/ 285616 w 3279194"/>
                  <a:gd name="connsiteY2" fmla="*/ 2692656 h 2692656"/>
                  <a:gd name="connsiteX3" fmla="*/ 2394678 w 3279194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8346" h="2692656">
                    <a:moveTo>
                      <a:pt x="2713830" y="89530"/>
                    </a:moveTo>
                    <a:lnTo>
                      <a:pt x="3598345" y="0"/>
                    </a:lnTo>
                    <a:cubicBezTo>
                      <a:pt x="3598740" y="592918"/>
                      <a:pt x="2737906" y="1821252"/>
                      <a:pt x="604768" y="2692656"/>
                    </a:cubicBezTo>
                    <a:cubicBezTo>
                      <a:pt x="-1250290" y="1594045"/>
                      <a:pt x="1656520" y="1310331"/>
                      <a:pt x="2713830" y="89530"/>
                    </a:cubicBezTo>
                    <a:close/>
                  </a:path>
                </a:pathLst>
              </a:custGeom>
              <a:solidFill>
                <a:srgbClr val="F3D2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6">
                <a:extLst>
                  <a:ext uri="{FF2B5EF4-FFF2-40B4-BE49-F238E27FC236}">
                    <a16:creationId xmlns:a16="http://schemas.microsoft.com/office/drawing/2014/main" id="{B7D02875-4F7F-46E2-9ED3-94FAE02E6F48}"/>
                  </a:ext>
                </a:extLst>
              </p:cNvPr>
              <p:cNvSpPr/>
              <p:nvPr/>
            </p:nvSpPr>
            <p:spPr>
              <a:xfrm rot="21027340" flipH="1">
                <a:off x="6867515" y="3511757"/>
                <a:ext cx="1253864" cy="2610471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  <a:gd name="connsiteX0" fmla="*/ 832705 w 3523399"/>
                  <a:gd name="connsiteY0" fmla="*/ 0 h 2858153"/>
                  <a:gd name="connsiteX1" fmla="*/ 3523398 w 3523399"/>
                  <a:gd name="connsiteY1" fmla="*/ 165497 h 2858153"/>
                  <a:gd name="connsiteX2" fmla="*/ 529821 w 3523399"/>
                  <a:gd name="connsiteY2" fmla="*/ 2858153 h 2858153"/>
                  <a:gd name="connsiteX3" fmla="*/ 832705 w 3523399"/>
                  <a:gd name="connsiteY3" fmla="*/ 0 h 2858153"/>
                  <a:gd name="connsiteX0" fmla="*/ 2360410 w 3244926"/>
                  <a:gd name="connsiteY0" fmla="*/ 89530 h 2692656"/>
                  <a:gd name="connsiteX1" fmla="*/ 3244925 w 3244926"/>
                  <a:gd name="connsiteY1" fmla="*/ 0 h 2692656"/>
                  <a:gd name="connsiteX2" fmla="*/ 251348 w 3244926"/>
                  <a:gd name="connsiteY2" fmla="*/ 2692656 h 2692656"/>
                  <a:gd name="connsiteX3" fmla="*/ 2360410 w 3244926"/>
                  <a:gd name="connsiteY3" fmla="*/ 89530 h 2692656"/>
                  <a:gd name="connsiteX0" fmla="*/ 2394678 w 3279194"/>
                  <a:gd name="connsiteY0" fmla="*/ 89530 h 2692656"/>
                  <a:gd name="connsiteX1" fmla="*/ 3279193 w 3279194"/>
                  <a:gd name="connsiteY1" fmla="*/ 0 h 2692656"/>
                  <a:gd name="connsiteX2" fmla="*/ 285616 w 3279194"/>
                  <a:gd name="connsiteY2" fmla="*/ 2692656 h 2692656"/>
                  <a:gd name="connsiteX3" fmla="*/ 2394678 w 3279194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3181650 w 4066166"/>
                  <a:gd name="connsiteY0" fmla="*/ 89530 h 2626099"/>
                  <a:gd name="connsiteX1" fmla="*/ 4066165 w 4066166"/>
                  <a:gd name="connsiteY1" fmla="*/ 0 h 2626099"/>
                  <a:gd name="connsiteX2" fmla="*/ 539444 w 4066166"/>
                  <a:gd name="connsiteY2" fmla="*/ 2626099 h 2626099"/>
                  <a:gd name="connsiteX3" fmla="*/ 3181650 w 4066166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923255 w 3807771"/>
                  <a:gd name="connsiteY0" fmla="*/ 89530 h 2610471"/>
                  <a:gd name="connsiteX1" fmla="*/ 3807770 w 3807771"/>
                  <a:gd name="connsiteY1" fmla="*/ 0 h 2610471"/>
                  <a:gd name="connsiteX2" fmla="*/ 215543 w 3807771"/>
                  <a:gd name="connsiteY2" fmla="*/ 2610471 h 2610471"/>
                  <a:gd name="connsiteX3" fmla="*/ 2923255 w 3807771"/>
                  <a:gd name="connsiteY3" fmla="*/ 89530 h 2610471"/>
                  <a:gd name="connsiteX0" fmla="*/ 2851624 w 3736140"/>
                  <a:gd name="connsiteY0" fmla="*/ 89530 h 2610471"/>
                  <a:gd name="connsiteX1" fmla="*/ 3736139 w 3736140"/>
                  <a:gd name="connsiteY1" fmla="*/ 0 h 2610471"/>
                  <a:gd name="connsiteX2" fmla="*/ 143912 w 3736140"/>
                  <a:gd name="connsiteY2" fmla="*/ 2610471 h 2610471"/>
                  <a:gd name="connsiteX3" fmla="*/ 2851624 w 3736140"/>
                  <a:gd name="connsiteY3" fmla="*/ 89530 h 2610471"/>
                  <a:gd name="connsiteX0" fmla="*/ 2858257 w 3742773"/>
                  <a:gd name="connsiteY0" fmla="*/ 89530 h 2610471"/>
                  <a:gd name="connsiteX1" fmla="*/ 3742772 w 3742773"/>
                  <a:gd name="connsiteY1" fmla="*/ 0 h 2610471"/>
                  <a:gd name="connsiteX2" fmla="*/ 150545 w 3742773"/>
                  <a:gd name="connsiteY2" fmla="*/ 2610471 h 2610471"/>
                  <a:gd name="connsiteX3" fmla="*/ 2858257 w 3742773"/>
                  <a:gd name="connsiteY3" fmla="*/ 89530 h 2610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2773" h="2610471">
                    <a:moveTo>
                      <a:pt x="2858257" y="89530"/>
                    </a:moveTo>
                    <a:lnTo>
                      <a:pt x="3742772" y="0"/>
                    </a:lnTo>
                    <a:cubicBezTo>
                      <a:pt x="3743167" y="592918"/>
                      <a:pt x="2708309" y="1934079"/>
                      <a:pt x="150545" y="2610471"/>
                    </a:cubicBezTo>
                    <a:cubicBezTo>
                      <a:pt x="-603655" y="1713856"/>
                      <a:pt x="1660173" y="1183038"/>
                      <a:pt x="2858257" y="89530"/>
                    </a:cubicBezTo>
                    <a:close/>
                  </a:path>
                </a:pathLst>
              </a:custGeom>
              <a:solidFill>
                <a:srgbClr val="F3D2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6">
                <a:extLst>
                  <a:ext uri="{FF2B5EF4-FFF2-40B4-BE49-F238E27FC236}">
                    <a16:creationId xmlns:a16="http://schemas.microsoft.com/office/drawing/2014/main" id="{DEA75F37-4378-45BF-86B8-036AA9B29B0F}"/>
                  </a:ext>
                </a:extLst>
              </p:cNvPr>
              <p:cNvSpPr/>
              <p:nvPr/>
            </p:nvSpPr>
            <p:spPr>
              <a:xfrm rot="21027340" flipH="1">
                <a:off x="6831683" y="3837537"/>
                <a:ext cx="1010768" cy="2643580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  <a:gd name="connsiteX0" fmla="*/ 832705 w 3523399"/>
                  <a:gd name="connsiteY0" fmla="*/ 0 h 2858153"/>
                  <a:gd name="connsiteX1" fmla="*/ 3523398 w 3523399"/>
                  <a:gd name="connsiteY1" fmla="*/ 165497 h 2858153"/>
                  <a:gd name="connsiteX2" fmla="*/ 529821 w 3523399"/>
                  <a:gd name="connsiteY2" fmla="*/ 2858153 h 2858153"/>
                  <a:gd name="connsiteX3" fmla="*/ 832705 w 3523399"/>
                  <a:gd name="connsiteY3" fmla="*/ 0 h 2858153"/>
                  <a:gd name="connsiteX0" fmla="*/ 2360410 w 3244926"/>
                  <a:gd name="connsiteY0" fmla="*/ 89530 h 2692656"/>
                  <a:gd name="connsiteX1" fmla="*/ 3244925 w 3244926"/>
                  <a:gd name="connsiteY1" fmla="*/ 0 h 2692656"/>
                  <a:gd name="connsiteX2" fmla="*/ 251348 w 3244926"/>
                  <a:gd name="connsiteY2" fmla="*/ 2692656 h 2692656"/>
                  <a:gd name="connsiteX3" fmla="*/ 2360410 w 3244926"/>
                  <a:gd name="connsiteY3" fmla="*/ 89530 h 2692656"/>
                  <a:gd name="connsiteX0" fmla="*/ 2394678 w 3279194"/>
                  <a:gd name="connsiteY0" fmla="*/ 89530 h 2692656"/>
                  <a:gd name="connsiteX1" fmla="*/ 3279193 w 3279194"/>
                  <a:gd name="connsiteY1" fmla="*/ 0 h 2692656"/>
                  <a:gd name="connsiteX2" fmla="*/ 285616 w 3279194"/>
                  <a:gd name="connsiteY2" fmla="*/ 2692656 h 2692656"/>
                  <a:gd name="connsiteX3" fmla="*/ 2394678 w 3279194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3181650 w 4066166"/>
                  <a:gd name="connsiteY0" fmla="*/ 89530 h 2626099"/>
                  <a:gd name="connsiteX1" fmla="*/ 4066165 w 4066166"/>
                  <a:gd name="connsiteY1" fmla="*/ 0 h 2626099"/>
                  <a:gd name="connsiteX2" fmla="*/ 539444 w 4066166"/>
                  <a:gd name="connsiteY2" fmla="*/ 2626099 h 2626099"/>
                  <a:gd name="connsiteX3" fmla="*/ 3181650 w 4066166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923255 w 3807771"/>
                  <a:gd name="connsiteY0" fmla="*/ 89530 h 2610471"/>
                  <a:gd name="connsiteX1" fmla="*/ 3807770 w 3807771"/>
                  <a:gd name="connsiteY1" fmla="*/ 0 h 2610471"/>
                  <a:gd name="connsiteX2" fmla="*/ 215543 w 3807771"/>
                  <a:gd name="connsiteY2" fmla="*/ 2610471 h 2610471"/>
                  <a:gd name="connsiteX3" fmla="*/ 2923255 w 3807771"/>
                  <a:gd name="connsiteY3" fmla="*/ 89530 h 2610471"/>
                  <a:gd name="connsiteX0" fmla="*/ 2851624 w 3736140"/>
                  <a:gd name="connsiteY0" fmla="*/ 89530 h 2610471"/>
                  <a:gd name="connsiteX1" fmla="*/ 3736139 w 3736140"/>
                  <a:gd name="connsiteY1" fmla="*/ 0 h 2610471"/>
                  <a:gd name="connsiteX2" fmla="*/ 143912 w 3736140"/>
                  <a:gd name="connsiteY2" fmla="*/ 2610471 h 2610471"/>
                  <a:gd name="connsiteX3" fmla="*/ 2851624 w 3736140"/>
                  <a:gd name="connsiteY3" fmla="*/ 89530 h 2610471"/>
                  <a:gd name="connsiteX0" fmla="*/ 2858257 w 3742773"/>
                  <a:gd name="connsiteY0" fmla="*/ 89530 h 2610471"/>
                  <a:gd name="connsiteX1" fmla="*/ 3742772 w 3742773"/>
                  <a:gd name="connsiteY1" fmla="*/ 0 h 2610471"/>
                  <a:gd name="connsiteX2" fmla="*/ 150545 w 3742773"/>
                  <a:gd name="connsiteY2" fmla="*/ 2610471 h 2610471"/>
                  <a:gd name="connsiteX3" fmla="*/ 2858257 w 3742773"/>
                  <a:gd name="connsiteY3" fmla="*/ 89530 h 2610471"/>
                  <a:gd name="connsiteX0" fmla="*/ 1813933 w 3836364"/>
                  <a:gd name="connsiteY0" fmla="*/ 0 h 2643580"/>
                  <a:gd name="connsiteX1" fmla="*/ 3836363 w 3836364"/>
                  <a:gd name="connsiteY1" fmla="*/ 33109 h 2643580"/>
                  <a:gd name="connsiteX2" fmla="*/ 244136 w 3836364"/>
                  <a:gd name="connsiteY2" fmla="*/ 2643580 h 2643580"/>
                  <a:gd name="connsiteX3" fmla="*/ 1813933 w 3836364"/>
                  <a:gd name="connsiteY3" fmla="*/ 0 h 2643580"/>
                  <a:gd name="connsiteX0" fmla="*/ 1813933 w 2745741"/>
                  <a:gd name="connsiteY0" fmla="*/ 0 h 2643580"/>
                  <a:gd name="connsiteX1" fmla="*/ 2745594 w 2745741"/>
                  <a:gd name="connsiteY1" fmla="*/ 4402 h 2643580"/>
                  <a:gd name="connsiteX2" fmla="*/ 244136 w 2745741"/>
                  <a:gd name="connsiteY2" fmla="*/ 2643580 h 2643580"/>
                  <a:gd name="connsiteX3" fmla="*/ 1813933 w 2745741"/>
                  <a:gd name="connsiteY3" fmla="*/ 0 h 2643580"/>
                  <a:gd name="connsiteX0" fmla="*/ 2085325 w 3017133"/>
                  <a:gd name="connsiteY0" fmla="*/ 0 h 2643580"/>
                  <a:gd name="connsiteX1" fmla="*/ 3016986 w 3017133"/>
                  <a:gd name="connsiteY1" fmla="*/ 4402 h 2643580"/>
                  <a:gd name="connsiteX2" fmla="*/ 515528 w 3017133"/>
                  <a:gd name="connsiteY2" fmla="*/ 2643580 h 2643580"/>
                  <a:gd name="connsiteX3" fmla="*/ 2085325 w 3017133"/>
                  <a:gd name="connsiteY3" fmla="*/ 0 h 264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17133" h="2643580">
                    <a:moveTo>
                      <a:pt x="2085325" y="0"/>
                    </a:moveTo>
                    <a:lnTo>
                      <a:pt x="3016986" y="4402"/>
                    </a:lnTo>
                    <a:cubicBezTo>
                      <a:pt x="3017381" y="597320"/>
                      <a:pt x="3073292" y="1967188"/>
                      <a:pt x="515528" y="2643580"/>
                    </a:cubicBezTo>
                    <a:cubicBezTo>
                      <a:pt x="-886617" y="1796341"/>
                      <a:pt x="887241" y="1093508"/>
                      <a:pt x="2085325" y="0"/>
                    </a:cubicBezTo>
                    <a:close/>
                  </a:path>
                </a:pathLst>
              </a:custGeom>
              <a:solidFill>
                <a:srgbClr val="F3D2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9C9D05-1EED-475A-BE52-AAC63526562F}"/>
                  </a:ext>
                </a:extLst>
              </p:cNvPr>
              <p:cNvSpPr/>
              <p:nvPr/>
            </p:nvSpPr>
            <p:spPr>
              <a:xfrm rot="19221806">
                <a:off x="5857564" y="2447221"/>
                <a:ext cx="1498722" cy="2858153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8722" h="2858153">
                    <a:moveTo>
                      <a:pt x="832705" y="0"/>
                    </a:moveTo>
                    <a:lnTo>
                      <a:pt x="1304018" y="0"/>
                    </a:lnTo>
                    <a:cubicBezTo>
                      <a:pt x="1304413" y="592918"/>
                      <a:pt x="2080899" y="1670393"/>
                      <a:pt x="529821" y="2858153"/>
                    </a:cubicBezTo>
                    <a:cubicBezTo>
                      <a:pt x="-519281" y="1760854"/>
                      <a:pt x="209344" y="806936"/>
                      <a:pt x="832705" y="0"/>
                    </a:cubicBezTo>
                    <a:close/>
                  </a:path>
                </a:pathLst>
              </a:custGeom>
              <a:solidFill>
                <a:srgbClr val="CC3A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EDAC419F-03A8-4C2B-962C-4B65BF199FA2}"/>
                  </a:ext>
                </a:extLst>
              </p:cNvPr>
              <p:cNvSpPr/>
              <p:nvPr/>
            </p:nvSpPr>
            <p:spPr>
              <a:xfrm rot="8894888">
                <a:off x="6291231" y="3828177"/>
                <a:ext cx="1419721" cy="1362461"/>
              </a:xfrm>
              <a:custGeom>
                <a:avLst/>
                <a:gdLst>
                  <a:gd name="connsiteX0" fmla="*/ 0 w 691561"/>
                  <a:gd name="connsiteY0" fmla="*/ 1316002 h 1316002"/>
                  <a:gd name="connsiteX1" fmla="*/ 345781 w 691561"/>
                  <a:gd name="connsiteY1" fmla="*/ 0 h 1316002"/>
                  <a:gd name="connsiteX2" fmla="*/ 691561 w 691561"/>
                  <a:gd name="connsiteY2" fmla="*/ 1316002 h 1316002"/>
                  <a:gd name="connsiteX3" fmla="*/ 0 w 691561"/>
                  <a:gd name="connsiteY3" fmla="*/ 1316002 h 1316002"/>
                  <a:gd name="connsiteX0" fmla="*/ 0 w 1006634"/>
                  <a:gd name="connsiteY0" fmla="*/ 1316002 h 1316002"/>
                  <a:gd name="connsiteX1" fmla="*/ 345781 w 1006634"/>
                  <a:gd name="connsiteY1" fmla="*/ 0 h 1316002"/>
                  <a:gd name="connsiteX2" fmla="*/ 1006634 w 1006634"/>
                  <a:gd name="connsiteY2" fmla="*/ 1253356 h 1316002"/>
                  <a:gd name="connsiteX3" fmla="*/ 0 w 1006634"/>
                  <a:gd name="connsiteY3" fmla="*/ 1316002 h 1316002"/>
                  <a:gd name="connsiteX0" fmla="*/ 0 w 1014479"/>
                  <a:gd name="connsiteY0" fmla="*/ 1316002 h 1316002"/>
                  <a:gd name="connsiteX1" fmla="*/ 345781 w 1014479"/>
                  <a:gd name="connsiteY1" fmla="*/ 0 h 1316002"/>
                  <a:gd name="connsiteX2" fmla="*/ 1014479 w 1014479"/>
                  <a:gd name="connsiteY2" fmla="*/ 1276880 h 1316002"/>
                  <a:gd name="connsiteX3" fmla="*/ 0 w 1014479"/>
                  <a:gd name="connsiteY3" fmla="*/ 1316002 h 1316002"/>
                  <a:gd name="connsiteX0" fmla="*/ 0 w 1023530"/>
                  <a:gd name="connsiteY0" fmla="*/ 1316002 h 1316002"/>
                  <a:gd name="connsiteX1" fmla="*/ 345781 w 1023530"/>
                  <a:gd name="connsiteY1" fmla="*/ 0 h 1316002"/>
                  <a:gd name="connsiteX2" fmla="*/ 1014479 w 1023530"/>
                  <a:gd name="connsiteY2" fmla="*/ 1276880 h 1316002"/>
                  <a:gd name="connsiteX3" fmla="*/ 0 w 1023530"/>
                  <a:gd name="connsiteY3" fmla="*/ 1316002 h 1316002"/>
                  <a:gd name="connsiteX0" fmla="*/ 0 w 1023989"/>
                  <a:gd name="connsiteY0" fmla="*/ 1316002 h 1316002"/>
                  <a:gd name="connsiteX1" fmla="*/ 345781 w 1023989"/>
                  <a:gd name="connsiteY1" fmla="*/ 0 h 1316002"/>
                  <a:gd name="connsiteX2" fmla="*/ 1014479 w 1023989"/>
                  <a:gd name="connsiteY2" fmla="*/ 1276880 h 1316002"/>
                  <a:gd name="connsiteX3" fmla="*/ 0 w 1023989"/>
                  <a:gd name="connsiteY3" fmla="*/ 1316002 h 1316002"/>
                  <a:gd name="connsiteX0" fmla="*/ 23809 w 1047798"/>
                  <a:gd name="connsiteY0" fmla="*/ 1316002 h 1316002"/>
                  <a:gd name="connsiteX1" fmla="*/ 369590 w 1047798"/>
                  <a:gd name="connsiteY1" fmla="*/ 0 h 1316002"/>
                  <a:gd name="connsiteX2" fmla="*/ 1038288 w 1047798"/>
                  <a:gd name="connsiteY2" fmla="*/ 1276880 h 1316002"/>
                  <a:gd name="connsiteX3" fmla="*/ 23809 w 1047798"/>
                  <a:gd name="connsiteY3" fmla="*/ 1316002 h 1316002"/>
                  <a:gd name="connsiteX0" fmla="*/ 30647 w 1054433"/>
                  <a:gd name="connsiteY0" fmla="*/ 1319985 h 1319985"/>
                  <a:gd name="connsiteX1" fmla="*/ 363958 w 1054433"/>
                  <a:gd name="connsiteY1" fmla="*/ 0 h 1319985"/>
                  <a:gd name="connsiteX2" fmla="*/ 1045126 w 1054433"/>
                  <a:gd name="connsiteY2" fmla="*/ 1280863 h 1319985"/>
                  <a:gd name="connsiteX3" fmla="*/ 30647 w 1054433"/>
                  <a:gd name="connsiteY3" fmla="*/ 1319985 h 1319985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19721"/>
                  <a:gd name="connsiteY0" fmla="*/ 1362461 h 1362461"/>
                  <a:gd name="connsiteX1" fmla="*/ 729246 w 1419721"/>
                  <a:gd name="connsiteY1" fmla="*/ 0 h 1362461"/>
                  <a:gd name="connsiteX2" fmla="*/ 1410414 w 1419721"/>
                  <a:gd name="connsiteY2" fmla="*/ 1280863 h 1362461"/>
                  <a:gd name="connsiteX3" fmla="*/ 0 w 1419721"/>
                  <a:gd name="connsiteY3" fmla="*/ 1362461 h 1362461"/>
                  <a:gd name="connsiteX0" fmla="*/ 0 w 1419721"/>
                  <a:gd name="connsiteY0" fmla="*/ 1362461 h 1362461"/>
                  <a:gd name="connsiteX1" fmla="*/ 729246 w 1419721"/>
                  <a:gd name="connsiteY1" fmla="*/ 0 h 1362461"/>
                  <a:gd name="connsiteX2" fmla="*/ 1410414 w 1419721"/>
                  <a:gd name="connsiteY2" fmla="*/ 1280863 h 1362461"/>
                  <a:gd name="connsiteX3" fmla="*/ 0 w 1419721"/>
                  <a:gd name="connsiteY3" fmla="*/ 1362461 h 136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9721" h="1362461">
                    <a:moveTo>
                      <a:pt x="0" y="1362461"/>
                    </a:moveTo>
                    <a:cubicBezTo>
                      <a:pt x="40195" y="996822"/>
                      <a:pt x="240547" y="468927"/>
                      <a:pt x="729246" y="0"/>
                    </a:cubicBezTo>
                    <a:cubicBezTo>
                      <a:pt x="981934" y="160292"/>
                      <a:pt x="1494997" y="750553"/>
                      <a:pt x="1410414" y="1280863"/>
                    </a:cubicBezTo>
                    <a:lnTo>
                      <a:pt x="0" y="136246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7">
                <a:extLst>
                  <a:ext uri="{FF2B5EF4-FFF2-40B4-BE49-F238E27FC236}">
                    <a16:creationId xmlns:a16="http://schemas.microsoft.com/office/drawing/2014/main" id="{501F1072-3439-41F8-ADE5-2185F8D20574}"/>
                  </a:ext>
                </a:extLst>
              </p:cNvPr>
              <p:cNvSpPr/>
              <p:nvPr/>
            </p:nvSpPr>
            <p:spPr>
              <a:xfrm rot="19800066">
                <a:off x="5828066" y="3225169"/>
                <a:ext cx="1430737" cy="1043827"/>
              </a:xfrm>
              <a:custGeom>
                <a:avLst/>
                <a:gdLst>
                  <a:gd name="connsiteX0" fmla="*/ 0 w 799375"/>
                  <a:gd name="connsiteY0" fmla="*/ 0 h 283754"/>
                  <a:gd name="connsiteX1" fmla="*/ 799375 w 799375"/>
                  <a:gd name="connsiteY1" fmla="*/ 0 h 283754"/>
                  <a:gd name="connsiteX2" fmla="*/ 799375 w 799375"/>
                  <a:gd name="connsiteY2" fmla="*/ 283754 h 283754"/>
                  <a:gd name="connsiteX3" fmla="*/ 0 w 799375"/>
                  <a:gd name="connsiteY3" fmla="*/ 283754 h 283754"/>
                  <a:gd name="connsiteX4" fmla="*/ 0 w 799375"/>
                  <a:gd name="connsiteY4" fmla="*/ 0 h 283754"/>
                  <a:gd name="connsiteX0" fmla="*/ 0 w 819173"/>
                  <a:gd name="connsiteY0" fmla="*/ 0 h 295183"/>
                  <a:gd name="connsiteX1" fmla="*/ 819173 w 819173"/>
                  <a:gd name="connsiteY1" fmla="*/ 11429 h 295183"/>
                  <a:gd name="connsiteX2" fmla="*/ 819173 w 819173"/>
                  <a:gd name="connsiteY2" fmla="*/ 295183 h 295183"/>
                  <a:gd name="connsiteX3" fmla="*/ 19798 w 819173"/>
                  <a:gd name="connsiteY3" fmla="*/ 295183 h 295183"/>
                  <a:gd name="connsiteX4" fmla="*/ 0 w 819173"/>
                  <a:gd name="connsiteY4" fmla="*/ 0 h 29518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0 w 1040349"/>
                  <a:gd name="connsiteY3" fmla="*/ 499213 h 499213"/>
                  <a:gd name="connsiteX4" fmla="*/ 221176 w 1040349"/>
                  <a:gd name="connsiteY4" fmla="*/ 0 h 49921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534506 w 1040349"/>
                  <a:gd name="connsiteY3" fmla="*/ 426740 h 499213"/>
                  <a:gd name="connsiteX4" fmla="*/ 0 w 1040349"/>
                  <a:gd name="connsiteY4" fmla="*/ 499213 h 499213"/>
                  <a:gd name="connsiteX5" fmla="*/ 221176 w 1040349"/>
                  <a:gd name="connsiteY5" fmla="*/ 0 h 499213"/>
                  <a:gd name="connsiteX0" fmla="*/ 0 w 819173"/>
                  <a:gd name="connsiteY0" fmla="*/ 0 h 426740"/>
                  <a:gd name="connsiteX1" fmla="*/ 819173 w 819173"/>
                  <a:gd name="connsiteY1" fmla="*/ 11429 h 426740"/>
                  <a:gd name="connsiteX2" fmla="*/ 819173 w 819173"/>
                  <a:gd name="connsiteY2" fmla="*/ 295183 h 426740"/>
                  <a:gd name="connsiteX3" fmla="*/ 313330 w 819173"/>
                  <a:gd name="connsiteY3" fmla="*/ 426740 h 426740"/>
                  <a:gd name="connsiteX4" fmla="*/ 0 w 819173"/>
                  <a:gd name="connsiteY4" fmla="*/ 0 h 426740"/>
                  <a:gd name="connsiteX0" fmla="*/ 130109 w 949282"/>
                  <a:gd name="connsiteY0" fmla="*/ 0 h 526485"/>
                  <a:gd name="connsiteX1" fmla="*/ 949282 w 949282"/>
                  <a:gd name="connsiteY1" fmla="*/ 11429 h 526485"/>
                  <a:gd name="connsiteX2" fmla="*/ 949282 w 949282"/>
                  <a:gd name="connsiteY2" fmla="*/ 295183 h 526485"/>
                  <a:gd name="connsiteX3" fmla="*/ 443439 w 949282"/>
                  <a:gd name="connsiteY3" fmla="*/ 426740 h 526485"/>
                  <a:gd name="connsiteX4" fmla="*/ 130109 w 949282"/>
                  <a:gd name="connsiteY4" fmla="*/ 0 h 526485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1014627 w 1014627"/>
                  <a:gd name="connsiteY2" fmla="*/ 295183 h 536248"/>
                  <a:gd name="connsiteX3" fmla="*/ 508784 w 1014627"/>
                  <a:gd name="connsiteY3" fmla="*/ 426740 h 536248"/>
                  <a:gd name="connsiteX4" fmla="*/ 195454 w 1014627"/>
                  <a:gd name="connsiteY4" fmla="*/ 0 h 536248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508784 w 1014627"/>
                  <a:gd name="connsiteY2" fmla="*/ 426740 h 536248"/>
                  <a:gd name="connsiteX3" fmla="*/ 195454 w 1014627"/>
                  <a:gd name="connsiteY3" fmla="*/ 0 h 536248"/>
                  <a:gd name="connsiteX0" fmla="*/ 195454 w 1100883"/>
                  <a:gd name="connsiteY0" fmla="*/ 0 h 536248"/>
                  <a:gd name="connsiteX1" fmla="*/ 1014627 w 1100883"/>
                  <a:gd name="connsiteY1" fmla="*/ 11429 h 536248"/>
                  <a:gd name="connsiteX2" fmla="*/ 508784 w 1100883"/>
                  <a:gd name="connsiteY2" fmla="*/ 426740 h 536248"/>
                  <a:gd name="connsiteX3" fmla="*/ 195454 w 1100883"/>
                  <a:gd name="connsiteY3" fmla="*/ 0 h 536248"/>
                  <a:gd name="connsiteX0" fmla="*/ 195454 w 1184649"/>
                  <a:gd name="connsiteY0" fmla="*/ 0 h 536248"/>
                  <a:gd name="connsiteX1" fmla="*/ 1014627 w 1184649"/>
                  <a:gd name="connsiteY1" fmla="*/ 11429 h 536248"/>
                  <a:gd name="connsiteX2" fmla="*/ 508784 w 1184649"/>
                  <a:gd name="connsiteY2" fmla="*/ 426740 h 536248"/>
                  <a:gd name="connsiteX3" fmla="*/ 195454 w 1184649"/>
                  <a:gd name="connsiteY3" fmla="*/ 0 h 536248"/>
                  <a:gd name="connsiteX0" fmla="*/ 195454 w 1187920"/>
                  <a:gd name="connsiteY0" fmla="*/ 0 h 536248"/>
                  <a:gd name="connsiteX1" fmla="*/ 1014627 w 1187920"/>
                  <a:gd name="connsiteY1" fmla="*/ 11429 h 536248"/>
                  <a:gd name="connsiteX2" fmla="*/ 508784 w 1187920"/>
                  <a:gd name="connsiteY2" fmla="*/ 426740 h 536248"/>
                  <a:gd name="connsiteX3" fmla="*/ 195454 w 1187920"/>
                  <a:gd name="connsiteY3" fmla="*/ 0 h 536248"/>
                  <a:gd name="connsiteX0" fmla="*/ 155899 w 1225029"/>
                  <a:gd name="connsiteY0" fmla="*/ 0 h 529783"/>
                  <a:gd name="connsiteX1" fmla="*/ 1051736 w 1225029"/>
                  <a:gd name="connsiteY1" fmla="*/ 3959 h 529783"/>
                  <a:gd name="connsiteX2" fmla="*/ 545893 w 1225029"/>
                  <a:gd name="connsiteY2" fmla="*/ 419270 h 529783"/>
                  <a:gd name="connsiteX3" fmla="*/ 155899 w 1225029"/>
                  <a:gd name="connsiteY3" fmla="*/ 0 h 529783"/>
                  <a:gd name="connsiteX0" fmla="*/ 132289 w 1201419"/>
                  <a:gd name="connsiteY0" fmla="*/ 0 h 516974"/>
                  <a:gd name="connsiteX1" fmla="*/ 1028126 w 1201419"/>
                  <a:gd name="connsiteY1" fmla="*/ 3959 h 516974"/>
                  <a:gd name="connsiteX2" fmla="*/ 522283 w 1201419"/>
                  <a:gd name="connsiteY2" fmla="*/ 419270 h 516974"/>
                  <a:gd name="connsiteX3" fmla="*/ 132289 w 1201419"/>
                  <a:gd name="connsiteY3" fmla="*/ 0 h 516974"/>
                  <a:gd name="connsiteX0" fmla="*/ 121606 w 1190736"/>
                  <a:gd name="connsiteY0" fmla="*/ 0 h 508740"/>
                  <a:gd name="connsiteX1" fmla="*/ 1017443 w 1190736"/>
                  <a:gd name="connsiteY1" fmla="*/ 3959 h 508740"/>
                  <a:gd name="connsiteX2" fmla="*/ 511600 w 1190736"/>
                  <a:gd name="connsiteY2" fmla="*/ 419270 h 508740"/>
                  <a:gd name="connsiteX3" fmla="*/ 121606 w 1190736"/>
                  <a:gd name="connsiteY3" fmla="*/ 0 h 508740"/>
                  <a:gd name="connsiteX0" fmla="*/ 121606 w 1252319"/>
                  <a:gd name="connsiteY0" fmla="*/ 10243 h 518983"/>
                  <a:gd name="connsiteX1" fmla="*/ 1129704 w 1252319"/>
                  <a:gd name="connsiteY1" fmla="*/ 0 h 518983"/>
                  <a:gd name="connsiteX2" fmla="*/ 511600 w 1252319"/>
                  <a:gd name="connsiteY2" fmla="*/ 429513 h 518983"/>
                  <a:gd name="connsiteX3" fmla="*/ 121606 w 1252319"/>
                  <a:gd name="connsiteY3" fmla="*/ 10243 h 518983"/>
                  <a:gd name="connsiteX0" fmla="*/ 121606 w 1222035"/>
                  <a:gd name="connsiteY0" fmla="*/ 10243 h 518983"/>
                  <a:gd name="connsiteX1" fmla="*/ 1129704 w 1222035"/>
                  <a:gd name="connsiteY1" fmla="*/ 0 h 518983"/>
                  <a:gd name="connsiteX2" fmla="*/ 511600 w 1222035"/>
                  <a:gd name="connsiteY2" fmla="*/ 429513 h 518983"/>
                  <a:gd name="connsiteX3" fmla="*/ 121606 w 1222035"/>
                  <a:gd name="connsiteY3" fmla="*/ 10243 h 518983"/>
                  <a:gd name="connsiteX0" fmla="*/ 121606 w 1216271"/>
                  <a:gd name="connsiteY0" fmla="*/ 10243 h 518983"/>
                  <a:gd name="connsiteX1" fmla="*/ 1129704 w 1216271"/>
                  <a:gd name="connsiteY1" fmla="*/ 0 h 518983"/>
                  <a:gd name="connsiteX2" fmla="*/ 511600 w 1216271"/>
                  <a:gd name="connsiteY2" fmla="*/ 429513 h 518983"/>
                  <a:gd name="connsiteX3" fmla="*/ 121606 w 1216271"/>
                  <a:gd name="connsiteY3" fmla="*/ 10243 h 518983"/>
                  <a:gd name="connsiteX0" fmla="*/ 121606 w 1199323"/>
                  <a:gd name="connsiteY0" fmla="*/ 63702 h 572442"/>
                  <a:gd name="connsiteX1" fmla="*/ 1103369 w 1199323"/>
                  <a:gd name="connsiteY1" fmla="*/ 0 h 572442"/>
                  <a:gd name="connsiteX2" fmla="*/ 511600 w 1199323"/>
                  <a:gd name="connsiteY2" fmla="*/ 482972 h 572442"/>
                  <a:gd name="connsiteX3" fmla="*/ 121606 w 1199323"/>
                  <a:gd name="connsiteY3" fmla="*/ 63702 h 572442"/>
                  <a:gd name="connsiteX0" fmla="*/ 121606 w 1200711"/>
                  <a:gd name="connsiteY0" fmla="*/ 63702 h 572442"/>
                  <a:gd name="connsiteX1" fmla="*/ 1103369 w 1200711"/>
                  <a:gd name="connsiteY1" fmla="*/ 0 h 572442"/>
                  <a:gd name="connsiteX2" fmla="*/ 511600 w 1200711"/>
                  <a:gd name="connsiteY2" fmla="*/ 482972 h 572442"/>
                  <a:gd name="connsiteX3" fmla="*/ 121606 w 1200711"/>
                  <a:gd name="connsiteY3" fmla="*/ 63702 h 572442"/>
                  <a:gd name="connsiteX0" fmla="*/ 121133 w 1200238"/>
                  <a:gd name="connsiteY0" fmla="*/ 63702 h 565993"/>
                  <a:gd name="connsiteX1" fmla="*/ 1102896 w 1200238"/>
                  <a:gd name="connsiteY1" fmla="*/ 0 h 565993"/>
                  <a:gd name="connsiteX2" fmla="*/ 511127 w 1200238"/>
                  <a:gd name="connsiteY2" fmla="*/ 482972 h 565993"/>
                  <a:gd name="connsiteX3" fmla="*/ 121133 w 1200238"/>
                  <a:gd name="connsiteY3" fmla="*/ 63702 h 565993"/>
                  <a:gd name="connsiteX0" fmla="*/ 121133 w 1212789"/>
                  <a:gd name="connsiteY0" fmla="*/ 63702 h 565993"/>
                  <a:gd name="connsiteX1" fmla="*/ 1102896 w 1212789"/>
                  <a:gd name="connsiteY1" fmla="*/ 0 h 565993"/>
                  <a:gd name="connsiteX2" fmla="*/ 511127 w 1212789"/>
                  <a:gd name="connsiteY2" fmla="*/ 482972 h 565993"/>
                  <a:gd name="connsiteX3" fmla="*/ 121133 w 1212789"/>
                  <a:gd name="connsiteY3" fmla="*/ 63702 h 56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2789" h="565993">
                    <a:moveTo>
                      <a:pt x="121133" y="63702"/>
                    </a:moveTo>
                    <a:lnTo>
                      <a:pt x="1102896" y="0"/>
                    </a:lnTo>
                    <a:cubicBezTo>
                      <a:pt x="1181495" y="77526"/>
                      <a:pt x="1495040" y="725287"/>
                      <a:pt x="511127" y="482972"/>
                    </a:cubicBezTo>
                    <a:cubicBezTo>
                      <a:pt x="-232391" y="770499"/>
                      <a:pt x="26935" y="232267"/>
                      <a:pt x="121133" y="63702"/>
                    </a:cubicBezTo>
                    <a:close/>
                  </a:path>
                </a:pathLst>
              </a:custGeom>
              <a:solidFill>
                <a:srgbClr val="F3D2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A6E883-CE97-4C99-A636-41B490C88262}"/>
                  </a:ext>
                </a:extLst>
              </p:cNvPr>
              <p:cNvSpPr/>
              <p:nvPr/>
            </p:nvSpPr>
            <p:spPr>
              <a:xfrm rot="19800066">
                <a:off x="5697347" y="2996748"/>
                <a:ext cx="1193042" cy="562577"/>
              </a:xfrm>
              <a:custGeom>
                <a:avLst/>
                <a:gdLst>
                  <a:gd name="connsiteX0" fmla="*/ 0 w 799375"/>
                  <a:gd name="connsiteY0" fmla="*/ 0 h 283754"/>
                  <a:gd name="connsiteX1" fmla="*/ 799375 w 799375"/>
                  <a:gd name="connsiteY1" fmla="*/ 0 h 283754"/>
                  <a:gd name="connsiteX2" fmla="*/ 799375 w 799375"/>
                  <a:gd name="connsiteY2" fmla="*/ 283754 h 283754"/>
                  <a:gd name="connsiteX3" fmla="*/ 0 w 799375"/>
                  <a:gd name="connsiteY3" fmla="*/ 283754 h 283754"/>
                  <a:gd name="connsiteX4" fmla="*/ 0 w 799375"/>
                  <a:gd name="connsiteY4" fmla="*/ 0 h 283754"/>
                  <a:gd name="connsiteX0" fmla="*/ 0 w 819173"/>
                  <a:gd name="connsiteY0" fmla="*/ 0 h 295183"/>
                  <a:gd name="connsiteX1" fmla="*/ 819173 w 819173"/>
                  <a:gd name="connsiteY1" fmla="*/ 11429 h 295183"/>
                  <a:gd name="connsiteX2" fmla="*/ 819173 w 819173"/>
                  <a:gd name="connsiteY2" fmla="*/ 295183 h 295183"/>
                  <a:gd name="connsiteX3" fmla="*/ 19798 w 819173"/>
                  <a:gd name="connsiteY3" fmla="*/ 295183 h 295183"/>
                  <a:gd name="connsiteX4" fmla="*/ 0 w 819173"/>
                  <a:gd name="connsiteY4" fmla="*/ 0 h 29518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0 w 1040349"/>
                  <a:gd name="connsiteY3" fmla="*/ 499213 h 499213"/>
                  <a:gd name="connsiteX4" fmla="*/ 221176 w 1040349"/>
                  <a:gd name="connsiteY4" fmla="*/ 0 h 49921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534506 w 1040349"/>
                  <a:gd name="connsiteY3" fmla="*/ 426740 h 499213"/>
                  <a:gd name="connsiteX4" fmla="*/ 0 w 1040349"/>
                  <a:gd name="connsiteY4" fmla="*/ 499213 h 499213"/>
                  <a:gd name="connsiteX5" fmla="*/ 221176 w 1040349"/>
                  <a:gd name="connsiteY5" fmla="*/ 0 h 499213"/>
                  <a:gd name="connsiteX0" fmla="*/ 0 w 819173"/>
                  <a:gd name="connsiteY0" fmla="*/ 0 h 426740"/>
                  <a:gd name="connsiteX1" fmla="*/ 819173 w 819173"/>
                  <a:gd name="connsiteY1" fmla="*/ 11429 h 426740"/>
                  <a:gd name="connsiteX2" fmla="*/ 819173 w 819173"/>
                  <a:gd name="connsiteY2" fmla="*/ 295183 h 426740"/>
                  <a:gd name="connsiteX3" fmla="*/ 313330 w 819173"/>
                  <a:gd name="connsiteY3" fmla="*/ 426740 h 426740"/>
                  <a:gd name="connsiteX4" fmla="*/ 0 w 819173"/>
                  <a:gd name="connsiteY4" fmla="*/ 0 h 426740"/>
                  <a:gd name="connsiteX0" fmla="*/ 130109 w 949282"/>
                  <a:gd name="connsiteY0" fmla="*/ 0 h 526485"/>
                  <a:gd name="connsiteX1" fmla="*/ 949282 w 949282"/>
                  <a:gd name="connsiteY1" fmla="*/ 11429 h 526485"/>
                  <a:gd name="connsiteX2" fmla="*/ 949282 w 949282"/>
                  <a:gd name="connsiteY2" fmla="*/ 295183 h 526485"/>
                  <a:gd name="connsiteX3" fmla="*/ 443439 w 949282"/>
                  <a:gd name="connsiteY3" fmla="*/ 426740 h 526485"/>
                  <a:gd name="connsiteX4" fmla="*/ 130109 w 949282"/>
                  <a:gd name="connsiteY4" fmla="*/ 0 h 526485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1014627 w 1014627"/>
                  <a:gd name="connsiteY2" fmla="*/ 295183 h 536248"/>
                  <a:gd name="connsiteX3" fmla="*/ 508784 w 1014627"/>
                  <a:gd name="connsiteY3" fmla="*/ 426740 h 536248"/>
                  <a:gd name="connsiteX4" fmla="*/ 195454 w 1014627"/>
                  <a:gd name="connsiteY4" fmla="*/ 0 h 536248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508784 w 1014627"/>
                  <a:gd name="connsiteY2" fmla="*/ 426740 h 536248"/>
                  <a:gd name="connsiteX3" fmla="*/ 195454 w 1014627"/>
                  <a:gd name="connsiteY3" fmla="*/ 0 h 536248"/>
                  <a:gd name="connsiteX0" fmla="*/ 195454 w 1100883"/>
                  <a:gd name="connsiteY0" fmla="*/ 0 h 536248"/>
                  <a:gd name="connsiteX1" fmla="*/ 1014627 w 1100883"/>
                  <a:gd name="connsiteY1" fmla="*/ 11429 h 536248"/>
                  <a:gd name="connsiteX2" fmla="*/ 508784 w 1100883"/>
                  <a:gd name="connsiteY2" fmla="*/ 426740 h 536248"/>
                  <a:gd name="connsiteX3" fmla="*/ 195454 w 1100883"/>
                  <a:gd name="connsiteY3" fmla="*/ 0 h 536248"/>
                  <a:gd name="connsiteX0" fmla="*/ 195454 w 1184649"/>
                  <a:gd name="connsiteY0" fmla="*/ 0 h 536248"/>
                  <a:gd name="connsiteX1" fmla="*/ 1014627 w 1184649"/>
                  <a:gd name="connsiteY1" fmla="*/ 11429 h 536248"/>
                  <a:gd name="connsiteX2" fmla="*/ 508784 w 1184649"/>
                  <a:gd name="connsiteY2" fmla="*/ 426740 h 536248"/>
                  <a:gd name="connsiteX3" fmla="*/ 195454 w 1184649"/>
                  <a:gd name="connsiteY3" fmla="*/ 0 h 536248"/>
                  <a:gd name="connsiteX0" fmla="*/ 195454 w 1187920"/>
                  <a:gd name="connsiteY0" fmla="*/ 0 h 536248"/>
                  <a:gd name="connsiteX1" fmla="*/ 1014627 w 1187920"/>
                  <a:gd name="connsiteY1" fmla="*/ 11429 h 536248"/>
                  <a:gd name="connsiteX2" fmla="*/ 508784 w 1187920"/>
                  <a:gd name="connsiteY2" fmla="*/ 426740 h 536248"/>
                  <a:gd name="connsiteX3" fmla="*/ 195454 w 1187920"/>
                  <a:gd name="connsiteY3" fmla="*/ 0 h 536248"/>
                  <a:gd name="connsiteX0" fmla="*/ 195454 w 1207274"/>
                  <a:gd name="connsiteY0" fmla="*/ 0 h 536248"/>
                  <a:gd name="connsiteX1" fmla="*/ 1051747 w 1207274"/>
                  <a:gd name="connsiteY1" fmla="*/ 32859 h 536248"/>
                  <a:gd name="connsiteX2" fmla="*/ 508784 w 1207274"/>
                  <a:gd name="connsiteY2" fmla="*/ 426740 h 536248"/>
                  <a:gd name="connsiteX3" fmla="*/ 195454 w 1207274"/>
                  <a:gd name="connsiteY3" fmla="*/ 0 h 536248"/>
                  <a:gd name="connsiteX0" fmla="*/ 183449 w 1217635"/>
                  <a:gd name="connsiteY0" fmla="*/ 0 h 552254"/>
                  <a:gd name="connsiteX1" fmla="*/ 1062108 w 1217635"/>
                  <a:gd name="connsiteY1" fmla="*/ 51270 h 552254"/>
                  <a:gd name="connsiteX2" fmla="*/ 519145 w 1217635"/>
                  <a:gd name="connsiteY2" fmla="*/ 445151 h 552254"/>
                  <a:gd name="connsiteX3" fmla="*/ 183449 w 1217635"/>
                  <a:gd name="connsiteY3" fmla="*/ 0 h 552254"/>
                  <a:gd name="connsiteX0" fmla="*/ 166515 w 1200701"/>
                  <a:gd name="connsiteY0" fmla="*/ 0 h 562577"/>
                  <a:gd name="connsiteX1" fmla="*/ 1045174 w 1200701"/>
                  <a:gd name="connsiteY1" fmla="*/ 51270 h 562577"/>
                  <a:gd name="connsiteX2" fmla="*/ 502211 w 1200701"/>
                  <a:gd name="connsiteY2" fmla="*/ 445151 h 562577"/>
                  <a:gd name="connsiteX3" fmla="*/ 166515 w 1200701"/>
                  <a:gd name="connsiteY3" fmla="*/ 0 h 562577"/>
                  <a:gd name="connsiteX0" fmla="*/ 166515 w 1211181"/>
                  <a:gd name="connsiteY0" fmla="*/ 0 h 562577"/>
                  <a:gd name="connsiteX1" fmla="*/ 1064535 w 1211181"/>
                  <a:gd name="connsiteY1" fmla="*/ 36785 h 562577"/>
                  <a:gd name="connsiteX2" fmla="*/ 502211 w 1211181"/>
                  <a:gd name="connsiteY2" fmla="*/ 445151 h 562577"/>
                  <a:gd name="connsiteX3" fmla="*/ 166515 w 1211181"/>
                  <a:gd name="connsiteY3" fmla="*/ 0 h 562577"/>
                  <a:gd name="connsiteX0" fmla="*/ 166515 w 1200684"/>
                  <a:gd name="connsiteY0" fmla="*/ 0 h 562577"/>
                  <a:gd name="connsiteX1" fmla="*/ 1064535 w 1200684"/>
                  <a:gd name="connsiteY1" fmla="*/ 36785 h 562577"/>
                  <a:gd name="connsiteX2" fmla="*/ 502211 w 1200684"/>
                  <a:gd name="connsiteY2" fmla="*/ 445151 h 562577"/>
                  <a:gd name="connsiteX3" fmla="*/ 166515 w 1200684"/>
                  <a:gd name="connsiteY3" fmla="*/ 0 h 562577"/>
                  <a:gd name="connsiteX0" fmla="*/ 166515 w 1196111"/>
                  <a:gd name="connsiteY0" fmla="*/ 0 h 562577"/>
                  <a:gd name="connsiteX1" fmla="*/ 1064535 w 1196111"/>
                  <a:gd name="connsiteY1" fmla="*/ 36785 h 562577"/>
                  <a:gd name="connsiteX2" fmla="*/ 502211 w 1196111"/>
                  <a:gd name="connsiteY2" fmla="*/ 445151 h 562577"/>
                  <a:gd name="connsiteX3" fmla="*/ 166515 w 1196111"/>
                  <a:gd name="connsiteY3" fmla="*/ 0 h 562577"/>
                  <a:gd name="connsiteX0" fmla="*/ 166515 w 1193042"/>
                  <a:gd name="connsiteY0" fmla="*/ 0 h 562577"/>
                  <a:gd name="connsiteX1" fmla="*/ 1064535 w 1193042"/>
                  <a:gd name="connsiteY1" fmla="*/ 36785 h 562577"/>
                  <a:gd name="connsiteX2" fmla="*/ 502211 w 1193042"/>
                  <a:gd name="connsiteY2" fmla="*/ 445151 h 562577"/>
                  <a:gd name="connsiteX3" fmla="*/ 166515 w 1193042"/>
                  <a:gd name="connsiteY3" fmla="*/ 0 h 562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042" h="562577">
                    <a:moveTo>
                      <a:pt x="166515" y="0"/>
                    </a:moveTo>
                    <a:lnTo>
                      <a:pt x="1064535" y="36785"/>
                    </a:lnTo>
                    <a:cubicBezTo>
                      <a:pt x="1139890" y="148895"/>
                      <a:pt x="1510384" y="709290"/>
                      <a:pt x="502211" y="445151"/>
                    </a:cubicBezTo>
                    <a:cubicBezTo>
                      <a:pt x="-293813" y="809906"/>
                      <a:pt x="71145" y="229260"/>
                      <a:pt x="166515" y="0"/>
                    </a:cubicBezTo>
                    <a:close/>
                  </a:path>
                </a:pathLst>
              </a:custGeom>
              <a:solidFill>
                <a:srgbClr val="CC3A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CE2E1E9-0AA2-41A4-898D-025C09EC0785}"/>
                  </a:ext>
                </a:extLst>
              </p:cNvPr>
              <p:cNvSpPr/>
              <p:nvPr/>
            </p:nvSpPr>
            <p:spPr>
              <a:xfrm>
                <a:off x="4673600" y="493486"/>
                <a:ext cx="2510971" cy="2632885"/>
              </a:xfrm>
              <a:prstGeom prst="ellipse">
                <a:avLst/>
              </a:prstGeom>
              <a:solidFill>
                <a:srgbClr val="CC3A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BD10CD8-0E60-411C-9B81-9EBEFA140426}"/>
                  </a:ext>
                </a:extLst>
              </p:cNvPr>
              <p:cNvSpPr/>
              <p:nvPr/>
            </p:nvSpPr>
            <p:spPr>
              <a:xfrm>
                <a:off x="5082540" y="777240"/>
                <a:ext cx="1499443" cy="15392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9287883-3F19-4FBB-BBB0-9F8D8DCC599E}"/>
                  </a:ext>
                </a:extLst>
              </p:cNvPr>
              <p:cNvSpPr/>
              <p:nvPr/>
            </p:nvSpPr>
            <p:spPr>
              <a:xfrm>
                <a:off x="5544272" y="1026146"/>
                <a:ext cx="822910" cy="8447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373CD707-856C-44FA-8A86-2687C316AC68}"/>
                  </a:ext>
                </a:extLst>
              </p:cNvPr>
              <p:cNvSpPr/>
              <p:nvPr/>
            </p:nvSpPr>
            <p:spPr>
              <a:xfrm>
                <a:off x="5624967" y="1124484"/>
                <a:ext cx="416541" cy="42759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9EE01FC0-8EAA-40A1-AE9C-533D6B5E46A7}"/>
                  </a:ext>
                </a:extLst>
              </p:cNvPr>
              <p:cNvSpPr/>
              <p:nvPr/>
            </p:nvSpPr>
            <p:spPr>
              <a:xfrm>
                <a:off x="6036422" y="1447801"/>
                <a:ext cx="175423" cy="18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568EE30-7195-4F87-B87A-CD794E52E2DD}"/>
                  </a:ext>
                </a:extLst>
              </p:cNvPr>
              <p:cNvSpPr/>
              <p:nvPr/>
            </p:nvSpPr>
            <p:spPr>
              <a:xfrm>
                <a:off x="4990419" y="2354519"/>
                <a:ext cx="1669352" cy="966917"/>
              </a:xfrm>
              <a:prstGeom prst="ellipse">
                <a:avLst/>
              </a:prstGeom>
              <a:solidFill>
                <a:srgbClr val="CC3A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1C91B3D-B712-4953-96F4-6A80C61D2FC5}"/>
                  </a:ext>
                </a:extLst>
              </p:cNvPr>
              <p:cNvSpPr/>
              <p:nvPr/>
            </p:nvSpPr>
            <p:spPr>
              <a:xfrm>
                <a:off x="3778785" y="637061"/>
                <a:ext cx="1908383" cy="2070723"/>
              </a:xfrm>
              <a:custGeom>
                <a:avLst/>
                <a:gdLst>
                  <a:gd name="connsiteX0" fmla="*/ 0 w 1959429"/>
                  <a:gd name="connsiteY0" fmla="*/ 1087137 h 2174274"/>
                  <a:gd name="connsiteX1" fmla="*/ 979715 w 1959429"/>
                  <a:gd name="connsiteY1" fmla="*/ 0 h 2174274"/>
                  <a:gd name="connsiteX2" fmla="*/ 1959430 w 1959429"/>
                  <a:gd name="connsiteY2" fmla="*/ 1087137 h 2174274"/>
                  <a:gd name="connsiteX3" fmla="*/ 979715 w 1959429"/>
                  <a:gd name="connsiteY3" fmla="*/ 2174274 h 2174274"/>
                  <a:gd name="connsiteX4" fmla="*/ 0 w 1959429"/>
                  <a:gd name="connsiteY4" fmla="*/ 1087137 h 2174274"/>
                  <a:gd name="connsiteX0" fmla="*/ 0 w 1582058"/>
                  <a:gd name="connsiteY0" fmla="*/ 1087146 h 2174291"/>
                  <a:gd name="connsiteX1" fmla="*/ 979715 w 1582058"/>
                  <a:gd name="connsiteY1" fmla="*/ 9 h 2174291"/>
                  <a:gd name="connsiteX2" fmla="*/ 1582058 w 1582058"/>
                  <a:gd name="connsiteY2" fmla="*/ 1072632 h 2174291"/>
                  <a:gd name="connsiteX3" fmla="*/ 979715 w 1582058"/>
                  <a:gd name="connsiteY3" fmla="*/ 2174283 h 2174291"/>
                  <a:gd name="connsiteX4" fmla="*/ 0 w 1582058"/>
                  <a:gd name="connsiteY4" fmla="*/ 1087146 h 2174291"/>
                  <a:gd name="connsiteX0" fmla="*/ 0 w 1651706"/>
                  <a:gd name="connsiteY0" fmla="*/ 1087254 h 2174399"/>
                  <a:gd name="connsiteX1" fmla="*/ 979715 w 1651706"/>
                  <a:gd name="connsiteY1" fmla="*/ 117 h 2174399"/>
                  <a:gd name="connsiteX2" fmla="*/ 1582058 w 1651706"/>
                  <a:gd name="connsiteY2" fmla="*/ 1072740 h 2174399"/>
                  <a:gd name="connsiteX3" fmla="*/ 979715 w 1651706"/>
                  <a:gd name="connsiteY3" fmla="*/ 2174391 h 2174399"/>
                  <a:gd name="connsiteX4" fmla="*/ 0 w 1651706"/>
                  <a:gd name="connsiteY4" fmla="*/ 1087254 h 2174399"/>
                  <a:gd name="connsiteX0" fmla="*/ 0 w 1898822"/>
                  <a:gd name="connsiteY0" fmla="*/ 1087254 h 2174399"/>
                  <a:gd name="connsiteX1" fmla="*/ 979715 w 1898822"/>
                  <a:gd name="connsiteY1" fmla="*/ 117 h 2174399"/>
                  <a:gd name="connsiteX2" fmla="*/ 1582058 w 1898822"/>
                  <a:gd name="connsiteY2" fmla="*/ 1072740 h 2174399"/>
                  <a:gd name="connsiteX3" fmla="*/ 979715 w 1898822"/>
                  <a:gd name="connsiteY3" fmla="*/ 2174391 h 2174399"/>
                  <a:gd name="connsiteX4" fmla="*/ 0 w 1898822"/>
                  <a:gd name="connsiteY4" fmla="*/ 1087254 h 2174399"/>
                  <a:gd name="connsiteX0" fmla="*/ 3040 w 1861733"/>
                  <a:gd name="connsiteY0" fmla="*/ 1087254 h 1913142"/>
                  <a:gd name="connsiteX1" fmla="*/ 982755 w 1861733"/>
                  <a:gd name="connsiteY1" fmla="*/ 117 h 1913142"/>
                  <a:gd name="connsiteX2" fmla="*/ 1585098 w 1861733"/>
                  <a:gd name="connsiteY2" fmla="*/ 1072740 h 1913142"/>
                  <a:gd name="connsiteX3" fmla="*/ 706984 w 1861733"/>
                  <a:gd name="connsiteY3" fmla="*/ 1913134 h 1913142"/>
                  <a:gd name="connsiteX4" fmla="*/ 3040 w 1861733"/>
                  <a:gd name="connsiteY4" fmla="*/ 1087254 h 1913142"/>
                  <a:gd name="connsiteX0" fmla="*/ 11462 w 1927515"/>
                  <a:gd name="connsiteY0" fmla="*/ 1087254 h 2050974"/>
                  <a:gd name="connsiteX1" fmla="*/ 991177 w 1927515"/>
                  <a:gd name="connsiteY1" fmla="*/ 117 h 2050974"/>
                  <a:gd name="connsiteX2" fmla="*/ 1593520 w 1927515"/>
                  <a:gd name="connsiteY2" fmla="*/ 1072740 h 2050974"/>
                  <a:gd name="connsiteX3" fmla="*/ 715406 w 1927515"/>
                  <a:gd name="connsiteY3" fmla="*/ 1913134 h 2050974"/>
                  <a:gd name="connsiteX4" fmla="*/ 11462 w 1927515"/>
                  <a:gd name="connsiteY4" fmla="*/ 1087254 h 2050974"/>
                  <a:gd name="connsiteX0" fmla="*/ 16005 w 1342359"/>
                  <a:gd name="connsiteY0" fmla="*/ 2065713 h 2215740"/>
                  <a:gd name="connsiteX1" fmla="*/ 473206 w 1342359"/>
                  <a:gd name="connsiteY1" fmla="*/ 49662 h 2215740"/>
                  <a:gd name="connsiteX2" fmla="*/ 1075549 w 1342359"/>
                  <a:gd name="connsiteY2" fmla="*/ 1122285 h 2215740"/>
                  <a:gd name="connsiteX3" fmla="*/ 197435 w 1342359"/>
                  <a:gd name="connsiteY3" fmla="*/ 1962679 h 2215740"/>
                  <a:gd name="connsiteX4" fmla="*/ 16005 w 1342359"/>
                  <a:gd name="connsiteY4" fmla="*/ 2065713 h 2215740"/>
                  <a:gd name="connsiteX0" fmla="*/ 548610 w 1874964"/>
                  <a:gd name="connsiteY0" fmla="*/ 2065713 h 2641424"/>
                  <a:gd name="connsiteX1" fmla="*/ 1005811 w 1874964"/>
                  <a:gd name="connsiteY1" fmla="*/ 49662 h 2641424"/>
                  <a:gd name="connsiteX2" fmla="*/ 1608154 w 1874964"/>
                  <a:gd name="connsiteY2" fmla="*/ 1122285 h 2641424"/>
                  <a:gd name="connsiteX3" fmla="*/ 730040 w 1874964"/>
                  <a:gd name="connsiteY3" fmla="*/ 1962679 h 2641424"/>
                  <a:gd name="connsiteX4" fmla="*/ 548610 w 1874964"/>
                  <a:gd name="connsiteY4" fmla="*/ 2065713 h 2641424"/>
                  <a:gd name="connsiteX0" fmla="*/ 28890 w 1355244"/>
                  <a:gd name="connsiteY0" fmla="*/ 2065713 h 2067732"/>
                  <a:gd name="connsiteX1" fmla="*/ 486091 w 1355244"/>
                  <a:gd name="connsiteY1" fmla="*/ 49662 h 2067732"/>
                  <a:gd name="connsiteX2" fmla="*/ 1088434 w 1355244"/>
                  <a:gd name="connsiteY2" fmla="*/ 1122285 h 2067732"/>
                  <a:gd name="connsiteX3" fmla="*/ 210320 w 1355244"/>
                  <a:gd name="connsiteY3" fmla="*/ 1962679 h 2067732"/>
                  <a:gd name="connsiteX4" fmla="*/ 28890 w 1355244"/>
                  <a:gd name="connsiteY4" fmla="*/ 2065713 h 2067732"/>
                  <a:gd name="connsiteX0" fmla="*/ 516317 w 1842671"/>
                  <a:gd name="connsiteY0" fmla="*/ 2017063 h 2100501"/>
                  <a:gd name="connsiteX1" fmla="*/ 8319 w 1842671"/>
                  <a:gd name="connsiteY1" fmla="*/ 900899 h 2100501"/>
                  <a:gd name="connsiteX2" fmla="*/ 973518 w 1842671"/>
                  <a:gd name="connsiteY2" fmla="*/ 1012 h 2100501"/>
                  <a:gd name="connsiteX3" fmla="*/ 1575861 w 1842671"/>
                  <a:gd name="connsiteY3" fmla="*/ 1073635 h 2100501"/>
                  <a:gd name="connsiteX4" fmla="*/ 697747 w 1842671"/>
                  <a:gd name="connsiteY4" fmla="*/ 1914029 h 2100501"/>
                  <a:gd name="connsiteX5" fmla="*/ 516317 w 1842671"/>
                  <a:gd name="connsiteY5" fmla="*/ 2017063 h 2100501"/>
                  <a:gd name="connsiteX0" fmla="*/ 519251 w 1845605"/>
                  <a:gd name="connsiteY0" fmla="*/ 2017063 h 2075164"/>
                  <a:gd name="connsiteX1" fmla="*/ 11253 w 1845605"/>
                  <a:gd name="connsiteY1" fmla="*/ 900899 h 2075164"/>
                  <a:gd name="connsiteX2" fmla="*/ 976452 w 1845605"/>
                  <a:gd name="connsiteY2" fmla="*/ 1012 h 2075164"/>
                  <a:gd name="connsiteX3" fmla="*/ 1578795 w 1845605"/>
                  <a:gd name="connsiteY3" fmla="*/ 1073635 h 2075164"/>
                  <a:gd name="connsiteX4" fmla="*/ 700681 w 1845605"/>
                  <a:gd name="connsiteY4" fmla="*/ 1914029 h 2075164"/>
                  <a:gd name="connsiteX5" fmla="*/ 519251 w 1845605"/>
                  <a:gd name="connsiteY5" fmla="*/ 2017063 h 2075164"/>
                  <a:gd name="connsiteX0" fmla="*/ 516033 w 1841185"/>
                  <a:gd name="connsiteY0" fmla="*/ 2017063 h 2063551"/>
                  <a:gd name="connsiteX1" fmla="*/ 8035 w 1841185"/>
                  <a:gd name="connsiteY1" fmla="*/ 900899 h 2063551"/>
                  <a:gd name="connsiteX2" fmla="*/ 973234 w 1841185"/>
                  <a:gd name="connsiteY2" fmla="*/ 1012 h 2063551"/>
                  <a:gd name="connsiteX3" fmla="*/ 1575577 w 1841185"/>
                  <a:gd name="connsiteY3" fmla="*/ 1073635 h 2063551"/>
                  <a:gd name="connsiteX4" fmla="*/ 697463 w 1841185"/>
                  <a:gd name="connsiteY4" fmla="*/ 1914029 h 2063551"/>
                  <a:gd name="connsiteX5" fmla="*/ 582257 w 1841185"/>
                  <a:gd name="connsiteY5" fmla="*/ 1858388 h 2063551"/>
                  <a:gd name="connsiteX6" fmla="*/ 516033 w 1841185"/>
                  <a:gd name="connsiteY6" fmla="*/ 2017063 h 2063551"/>
                  <a:gd name="connsiteX0" fmla="*/ 469176 w 1841953"/>
                  <a:gd name="connsiteY0" fmla="*/ 1988488 h 2038411"/>
                  <a:gd name="connsiteX1" fmla="*/ 8803 w 1841953"/>
                  <a:gd name="connsiteY1" fmla="*/ 900899 h 2038411"/>
                  <a:gd name="connsiteX2" fmla="*/ 974002 w 1841953"/>
                  <a:gd name="connsiteY2" fmla="*/ 1012 h 2038411"/>
                  <a:gd name="connsiteX3" fmla="*/ 1576345 w 1841953"/>
                  <a:gd name="connsiteY3" fmla="*/ 1073635 h 2038411"/>
                  <a:gd name="connsiteX4" fmla="*/ 698231 w 1841953"/>
                  <a:gd name="connsiteY4" fmla="*/ 1914029 h 2038411"/>
                  <a:gd name="connsiteX5" fmla="*/ 583025 w 1841953"/>
                  <a:gd name="connsiteY5" fmla="*/ 1858388 h 2038411"/>
                  <a:gd name="connsiteX6" fmla="*/ 469176 w 1841953"/>
                  <a:gd name="connsiteY6" fmla="*/ 1988488 h 2038411"/>
                  <a:gd name="connsiteX0" fmla="*/ 471413 w 1844190"/>
                  <a:gd name="connsiteY0" fmla="*/ 1988488 h 2026989"/>
                  <a:gd name="connsiteX1" fmla="*/ 11040 w 1844190"/>
                  <a:gd name="connsiteY1" fmla="*/ 900899 h 2026989"/>
                  <a:gd name="connsiteX2" fmla="*/ 976239 w 1844190"/>
                  <a:gd name="connsiteY2" fmla="*/ 1012 h 2026989"/>
                  <a:gd name="connsiteX3" fmla="*/ 1578582 w 1844190"/>
                  <a:gd name="connsiteY3" fmla="*/ 1073635 h 2026989"/>
                  <a:gd name="connsiteX4" fmla="*/ 700468 w 1844190"/>
                  <a:gd name="connsiteY4" fmla="*/ 1914029 h 2026989"/>
                  <a:gd name="connsiteX5" fmla="*/ 585262 w 1844190"/>
                  <a:gd name="connsiteY5" fmla="*/ 1858388 h 2026989"/>
                  <a:gd name="connsiteX6" fmla="*/ 471413 w 1844190"/>
                  <a:gd name="connsiteY6" fmla="*/ 1988488 h 2026989"/>
                  <a:gd name="connsiteX0" fmla="*/ 469150 w 1842100"/>
                  <a:gd name="connsiteY0" fmla="*/ 1988488 h 2026947"/>
                  <a:gd name="connsiteX1" fmla="*/ 8777 w 1842100"/>
                  <a:gd name="connsiteY1" fmla="*/ 900899 h 2026947"/>
                  <a:gd name="connsiteX2" fmla="*/ 973976 w 1842100"/>
                  <a:gd name="connsiteY2" fmla="*/ 1012 h 2026947"/>
                  <a:gd name="connsiteX3" fmla="*/ 1576319 w 1842100"/>
                  <a:gd name="connsiteY3" fmla="*/ 1073635 h 2026947"/>
                  <a:gd name="connsiteX4" fmla="*/ 698205 w 1842100"/>
                  <a:gd name="connsiteY4" fmla="*/ 1914029 h 2026947"/>
                  <a:gd name="connsiteX5" fmla="*/ 573474 w 1842100"/>
                  <a:gd name="connsiteY5" fmla="*/ 1791713 h 2026947"/>
                  <a:gd name="connsiteX6" fmla="*/ 469150 w 1842100"/>
                  <a:gd name="connsiteY6" fmla="*/ 1988488 h 2026947"/>
                  <a:gd name="connsiteX0" fmla="*/ 469150 w 1827811"/>
                  <a:gd name="connsiteY0" fmla="*/ 1988488 h 2026947"/>
                  <a:gd name="connsiteX1" fmla="*/ 8777 w 1827811"/>
                  <a:gd name="connsiteY1" fmla="*/ 900899 h 2026947"/>
                  <a:gd name="connsiteX2" fmla="*/ 973976 w 1827811"/>
                  <a:gd name="connsiteY2" fmla="*/ 1012 h 2026947"/>
                  <a:gd name="connsiteX3" fmla="*/ 1576319 w 1827811"/>
                  <a:gd name="connsiteY3" fmla="*/ 1073635 h 2026947"/>
                  <a:gd name="connsiteX4" fmla="*/ 698205 w 1827811"/>
                  <a:gd name="connsiteY4" fmla="*/ 1914029 h 2026947"/>
                  <a:gd name="connsiteX5" fmla="*/ 573474 w 1827811"/>
                  <a:gd name="connsiteY5" fmla="*/ 1791713 h 2026947"/>
                  <a:gd name="connsiteX6" fmla="*/ 469150 w 1827811"/>
                  <a:gd name="connsiteY6" fmla="*/ 1988488 h 2026947"/>
                  <a:gd name="connsiteX0" fmla="*/ 469150 w 1897127"/>
                  <a:gd name="connsiteY0" fmla="*/ 1988488 h 2026947"/>
                  <a:gd name="connsiteX1" fmla="*/ 8777 w 1897127"/>
                  <a:gd name="connsiteY1" fmla="*/ 900899 h 2026947"/>
                  <a:gd name="connsiteX2" fmla="*/ 973976 w 1897127"/>
                  <a:gd name="connsiteY2" fmla="*/ 1012 h 2026947"/>
                  <a:gd name="connsiteX3" fmla="*/ 1576319 w 1897127"/>
                  <a:gd name="connsiteY3" fmla="*/ 1073635 h 2026947"/>
                  <a:gd name="connsiteX4" fmla="*/ 698205 w 1897127"/>
                  <a:gd name="connsiteY4" fmla="*/ 1914029 h 2026947"/>
                  <a:gd name="connsiteX5" fmla="*/ 573474 w 1897127"/>
                  <a:gd name="connsiteY5" fmla="*/ 1791713 h 2026947"/>
                  <a:gd name="connsiteX6" fmla="*/ 469150 w 1897127"/>
                  <a:gd name="connsiteY6" fmla="*/ 1988488 h 2026947"/>
                  <a:gd name="connsiteX0" fmla="*/ 469150 w 1645781"/>
                  <a:gd name="connsiteY0" fmla="*/ 1988488 h 2041827"/>
                  <a:gd name="connsiteX1" fmla="*/ 8777 w 1645781"/>
                  <a:gd name="connsiteY1" fmla="*/ 900899 h 2041827"/>
                  <a:gd name="connsiteX2" fmla="*/ 973976 w 1645781"/>
                  <a:gd name="connsiteY2" fmla="*/ 1012 h 2041827"/>
                  <a:gd name="connsiteX3" fmla="*/ 1576319 w 1645781"/>
                  <a:gd name="connsiteY3" fmla="*/ 1073635 h 2041827"/>
                  <a:gd name="connsiteX4" fmla="*/ 573474 w 1645781"/>
                  <a:gd name="connsiteY4" fmla="*/ 1791713 h 2041827"/>
                  <a:gd name="connsiteX5" fmla="*/ 469150 w 1645781"/>
                  <a:gd name="connsiteY5" fmla="*/ 1988488 h 2041827"/>
                  <a:gd name="connsiteX0" fmla="*/ 469150 w 1903222"/>
                  <a:gd name="connsiteY0" fmla="*/ 1988488 h 2041827"/>
                  <a:gd name="connsiteX1" fmla="*/ 8777 w 1903222"/>
                  <a:gd name="connsiteY1" fmla="*/ 900899 h 2041827"/>
                  <a:gd name="connsiteX2" fmla="*/ 973976 w 1903222"/>
                  <a:gd name="connsiteY2" fmla="*/ 1012 h 2041827"/>
                  <a:gd name="connsiteX3" fmla="*/ 1576319 w 1903222"/>
                  <a:gd name="connsiteY3" fmla="*/ 1073635 h 2041827"/>
                  <a:gd name="connsiteX4" fmla="*/ 573474 w 1903222"/>
                  <a:gd name="connsiteY4" fmla="*/ 1791713 h 2041827"/>
                  <a:gd name="connsiteX5" fmla="*/ 469150 w 1903222"/>
                  <a:gd name="connsiteY5" fmla="*/ 1988488 h 2041827"/>
                  <a:gd name="connsiteX0" fmla="*/ 469150 w 1903756"/>
                  <a:gd name="connsiteY0" fmla="*/ 1988488 h 2061061"/>
                  <a:gd name="connsiteX1" fmla="*/ 8777 w 1903756"/>
                  <a:gd name="connsiteY1" fmla="*/ 900899 h 2061061"/>
                  <a:gd name="connsiteX2" fmla="*/ 973976 w 1903756"/>
                  <a:gd name="connsiteY2" fmla="*/ 1012 h 2061061"/>
                  <a:gd name="connsiteX3" fmla="*/ 1576319 w 1903756"/>
                  <a:gd name="connsiteY3" fmla="*/ 1073635 h 2061061"/>
                  <a:gd name="connsiteX4" fmla="*/ 573474 w 1903756"/>
                  <a:gd name="connsiteY4" fmla="*/ 1791713 h 2061061"/>
                  <a:gd name="connsiteX5" fmla="*/ 469150 w 1903756"/>
                  <a:gd name="connsiteY5" fmla="*/ 1988488 h 2061061"/>
                  <a:gd name="connsiteX0" fmla="*/ 469150 w 1903756"/>
                  <a:gd name="connsiteY0" fmla="*/ 1988488 h 2061061"/>
                  <a:gd name="connsiteX1" fmla="*/ 8777 w 1903756"/>
                  <a:gd name="connsiteY1" fmla="*/ 900899 h 2061061"/>
                  <a:gd name="connsiteX2" fmla="*/ 973976 w 1903756"/>
                  <a:gd name="connsiteY2" fmla="*/ 1012 h 2061061"/>
                  <a:gd name="connsiteX3" fmla="*/ 1576319 w 1903756"/>
                  <a:gd name="connsiteY3" fmla="*/ 1073635 h 2061061"/>
                  <a:gd name="connsiteX4" fmla="*/ 573474 w 1903756"/>
                  <a:gd name="connsiteY4" fmla="*/ 1791713 h 2061061"/>
                  <a:gd name="connsiteX5" fmla="*/ 469150 w 1903756"/>
                  <a:gd name="connsiteY5" fmla="*/ 1988488 h 2061061"/>
                  <a:gd name="connsiteX0" fmla="*/ 472770 w 1907376"/>
                  <a:gd name="connsiteY0" fmla="*/ 1988488 h 2061061"/>
                  <a:gd name="connsiteX1" fmla="*/ 12397 w 1907376"/>
                  <a:gd name="connsiteY1" fmla="*/ 900899 h 2061061"/>
                  <a:gd name="connsiteX2" fmla="*/ 977596 w 1907376"/>
                  <a:gd name="connsiteY2" fmla="*/ 1012 h 2061061"/>
                  <a:gd name="connsiteX3" fmla="*/ 1579939 w 1907376"/>
                  <a:gd name="connsiteY3" fmla="*/ 1073635 h 2061061"/>
                  <a:gd name="connsiteX4" fmla="*/ 577094 w 1907376"/>
                  <a:gd name="connsiteY4" fmla="*/ 1791713 h 2061061"/>
                  <a:gd name="connsiteX5" fmla="*/ 472770 w 1907376"/>
                  <a:gd name="connsiteY5" fmla="*/ 1988488 h 2061061"/>
                  <a:gd name="connsiteX0" fmla="*/ 473777 w 1908383"/>
                  <a:gd name="connsiteY0" fmla="*/ 1988488 h 2061061"/>
                  <a:gd name="connsiteX1" fmla="*/ 13404 w 1908383"/>
                  <a:gd name="connsiteY1" fmla="*/ 900899 h 2061061"/>
                  <a:gd name="connsiteX2" fmla="*/ 978603 w 1908383"/>
                  <a:gd name="connsiteY2" fmla="*/ 1012 h 2061061"/>
                  <a:gd name="connsiteX3" fmla="*/ 1580946 w 1908383"/>
                  <a:gd name="connsiteY3" fmla="*/ 1073635 h 2061061"/>
                  <a:gd name="connsiteX4" fmla="*/ 578101 w 1908383"/>
                  <a:gd name="connsiteY4" fmla="*/ 1791713 h 2061061"/>
                  <a:gd name="connsiteX5" fmla="*/ 473777 w 1908383"/>
                  <a:gd name="connsiteY5" fmla="*/ 1988488 h 2061061"/>
                  <a:gd name="connsiteX0" fmla="*/ 473777 w 1908383"/>
                  <a:gd name="connsiteY0" fmla="*/ 1989435 h 2062008"/>
                  <a:gd name="connsiteX1" fmla="*/ 13404 w 1908383"/>
                  <a:gd name="connsiteY1" fmla="*/ 901846 h 2062008"/>
                  <a:gd name="connsiteX2" fmla="*/ 978603 w 1908383"/>
                  <a:gd name="connsiteY2" fmla="*/ 1959 h 2062008"/>
                  <a:gd name="connsiteX3" fmla="*/ 1580946 w 1908383"/>
                  <a:gd name="connsiteY3" fmla="*/ 1074582 h 2062008"/>
                  <a:gd name="connsiteX4" fmla="*/ 578101 w 1908383"/>
                  <a:gd name="connsiteY4" fmla="*/ 1792660 h 2062008"/>
                  <a:gd name="connsiteX5" fmla="*/ 473777 w 1908383"/>
                  <a:gd name="connsiteY5" fmla="*/ 1989435 h 2062008"/>
                  <a:gd name="connsiteX0" fmla="*/ 473777 w 1908383"/>
                  <a:gd name="connsiteY0" fmla="*/ 1995892 h 2068465"/>
                  <a:gd name="connsiteX1" fmla="*/ 13404 w 1908383"/>
                  <a:gd name="connsiteY1" fmla="*/ 908303 h 2068465"/>
                  <a:gd name="connsiteX2" fmla="*/ 978603 w 1908383"/>
                  <a:gd name="connsiteY2" fmla="*/ 8416 h 2068465"/>
                  <a:gd name="connsiteX3" fmla="*/ 1580946 w 1908383"/>
                  <a:gd name="connsiteY3" fmla="*/ 1081039 h 2068465"/>
                  <a:gd name="connsiteX4" fmla="*/ 578101 w 1908383"/>
                  <a:gd name="connsiteY4" fmla="*/ 1799117 h 2068465"/>
                  <a:gd name="connsiteX5" fmla="*/ 473777 w 1908383"/>
                  <a:gd name="connsiteY5" fmla="*/ 1995892 h 2068465"/>
                  <a:gd name="connsiteX0" fmla="*/ 473777 w 1908383"/>
                  <a:gd name="connsiteY0" fmla="*/ 1998150 h 2070723"/>
                  <a:gd name="connsiteX1" fmla="*/ 13404 w 1908383"/>
                  <a:gd name="connsiteY1" fmla="*/ 910561 h 2070723"/>
                  <a:gd name="connsiteX2" fmla="*/ 978603 w 1908383"/>
                  <a:gd name="connsiteY2" fmla="*/ 10674 h 2070723"/>
                  <a:gd name="connsiteX3" fmla="*/ 1580946 w 1908383"/>
                  <a:gd name="connsiteY3" fmla="*/ 1083297 h 2070723"/>
                  <a:gd name="connsiteX4" fmla="*/ 578101 w 1908383"/>
                  <a:gd name="connsiteY4" fmla="*/ 1801375 h 2070723"/>
                  <a:gd name="connsiteX5" fmla="*/ 473777 w 1908383"/>
                  <a:gd name="connsiteY5" fmla="*/ 1998150 h 2070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08383" h="2070723">
                    <a:moveTo>
                      <a:pt x="473777" y="1998150"/>
                    </a:moveTo>
                    <a:cubicBezTo>
                      <a:pt x="198686" y="1873493"/>
                      <a:pt x="-62796" y="1246570"/>
                      <a:pt x="13404" y="910561"/>
                    </a:cubicBezTo>
                    <a:cubicBezTo>
                      <a:pt x="158184" y="269753"/>
                      <a:pt x="709726" y="58085"/>
                      <a:pt x="978603" y="10674"/>
                    </a:cubicBezTo>
                    <a:cubicBezTo>
                      <a:pt x="1247480" y="-36737"/>
                      <a:pt x="1856717" y="32945"/>
                      <a:pt x="1580946" y="1083297"/>
                    </a:cubicBezTo>
                    <a:cubicBezTo>
                      <a:pt x="2652433" y="2296147"/>
                      <a:pt x="767392" y="2201350"/>
                      <a:pt x="578101" y="1801375"/>
                    </a:cubicBezTo>
                    <a:cubicBezTo>
                      <a:pt x="584073" y="1977662"/>
                      <a:pt x="748868" y="2122807"/>
                      <a:pt x="473777" y="1998150"/>
                    </a:cubicBezTo>
                    <a:close/>
                  </a:path>
                </a:pathLst>
              </a:custGeom>
              <a:solidFill>
                <a:srgbClr val="F3D2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B32534E-583E-48B2-B343-ADD18FFAC455}"/>
                  </a:ext>
                </a:extLst>
              </p:cNvPr>
              <p:cNvSpPr/>
              <p:nvPr/>
            </p:nvSpPr>
            <p:spPr>
              <a:xfrm rot="218652">
                <a:off x="4377589" y="1815033"/>
                <a:ext cx="789568" cy="645022"/>
              </a:xfrm>
              <a:custGeom>
                <a:avLst/>
                <a:gdLst>
                  <a:gd name="connsiteX0" fmla="*/ 0 w 757296"/>
                  <a:gd name="connsiteY0" fmla="*/ 711211 h 711211"/>
                  <a:gd name="connsiteX1" fmla="*/ 101600 w 757296"/>
                  <a:gd name="connsiteY1" fmla="*/ 444511 h 711211"/>
                  <a:gd name="connsiteX2" fmla="*/ 457200 w 757296"/>
                  <a:gd name="connsiteY2" fmla="*/ 317511 h 711211"/>
                  <a:gd name="connsiteX3" fmla="*/ 736600 w 757296"/>
                  <a:gd name="connsiteY3" fmla="*/ 50811 h 711211"/>
                  <a:gd name="connsiteX4" fmla="*/ 736600 w 757296"/>
                  <a:gd name="connsiteY4" fmla="*/ 11 h 711211"/>
                  <a:gd name="connsiteX5" fmla="*/ 736600 w 757296"/>
                  <a:gd name="connsiteY5" fmla="*/ 11 h 711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296" h="711211">
                    <a:moveTo>
                      <a:pt x="0" y="711211"/>
                    </a:moveTo>
                    <a:cubicBezTo>
                      <a:pt x="12700" y="610669"/>
                      <a:pt x="25400" y="510128"/>
                      <a:pt x="101600" y="444511"/>
                    </a:cubicBezTo>
                    <a:cubicBezTo>
                      <a:pt x="177800" y="378894"/>
                      <a:pt x="351367" y="383128"/>
                      <a:pt x="457200" y="317511"/>
                    </a:cubicBezTo>
                    <a:cubicBezTo>
                      <a:pt x="563033" y="251894"/>
                      <a:pt x="690033" y="103728"/>
                      <a:pt x="736600" y="50811"/>
                    </a:cubicBezTo>
                    <a:cubicBezTo>
                      <a:pt x="783167" y="-2106"/>
                      <a:pt x="736600" y="11"/>
                      <a:pt x="736600" y="11"/>
                    </a:cubicBezTo>
                    <a:lnTo>
                      <a:pt x="736600" y="11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F5F9A85A-F516-4C14-B5BD-7D1213D378C8}"/>
                  </a:ext>
                </a:extLst>
              </p:cNvPr>
              <p:cNvSpPr/>
              <p:nvPr/>
            </p:nvSpPr>
            <p:spPr>
              <a:xfrm rot="20851149">
                <a:off x="4915856" y="1816271"/>
                <a:ext cx="341290" cy="341290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Moon 168">
                <a:extLst>
                  <a:ext uri="{FF2B5EF4-FFF2-40B4-BE49-F238E27FC236}">
                    <a16:creationId xmlns:a16="http://schemas.microsoft.com/office/drawing/2014/main" id="{A3688E5C-4A0C-4468-981C-BD9144C0A37B}"/>
                  </a:ext>
                </a:extLst>
              </p:cNvPr>
              <p:cNvSpPr/>
              <p:nvPr/>
            </p:nvSpPr>
            <p:spPr>
              <a:xfrm rot="10012251">
                <a:off x="7023135" y="1077912"/>
                <a:ext cx="137150" cy="788761"/>
              </a:xfrm>
              <a:prstGeom prst="moon">
                <a:avLst/>
              </a:prstGeom>
              <a:solidFill>
                <a:srgbClr val="CC3A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6485A71F-2140-4505-9DA9-F2AE80EDEF2E}"/>
                </a:ext>
              </a:extLst>
            </p:cNvPr>
            <p:cNvGrpSpPr/>
            <p:nvPr/>
          </p:nvGrpSpPr>
          <p:grpSpPr>
            <a:xfrm>
              <a:off x="6796287" y="5213328"/>
              <a:ext cx="1477922" cy="1259352"/>
              <a:chOff x="9606049" y="4447545"/>
              <a:chExt cx="1477922" cy="1259352"/>
            </a:xfrm>
            <a:solidFill>
              <a:srgbClr val="CC3A2D"/>
            </a:solidFill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81FFEC9D-AB8A-46CF-AE5D-A7FC0A9EDABB}"/>
                  </a:ext>
                </a:extLst>
              </p:cNvPr>
              <p:cNvSpPr/>
              <p:nvPr/>
            </p:nvSpPr>
            <p:spPr>
              <a:xfrm rot="20612069">
                <a:off x="10716058" y="4447545"/>
                <a:ext cx="367913" cy="861868"/>
              </a:xfrm>
              <a:custGeom>
                <a:avLst/>
                <a:gdLst>
                  <a:gd name="connsiteX0" fmla="*/ 327355 w 367913"/>
                  <a:gd name="connsiteY0" fmla="*/ 46914 h 861868"/>
                  <a:gd name="connsiteX1" fmla="*/ 340897 w 367913"/>
                  <a:gd name="connsiteY1" fmla="*/ 103555 h 861868"/>
                  <a:gd name="connsiteX2" fmla="*/ 266563 w 367913"/>
                  <a:gd name="connsiteY2" fmla="*/ 861868 h 861868"/>
                  <a:gd name="connsiteX3" fmla="*/ 129145 w 367913"/>
                  <a:gd name="connsiteY3" fmla="*/ 709933 h 861868"/>
                  <a:gd name="connsiteX4" fmla="*/ 16100 w 367913"/>
                  <a:gd name="connsiteY4" fmla="*/ 560669 h 861868"/>
                  <a:gd name="connsiteX5" fmla="*/ 20066 w 367913"/>
                  <a:gd name="connsiteY5" fmla="*/ 541169 h 861868"/>
                  <a:gd name="connsiteX6" fmla="*/ 13979 w 367913"/>
                  <a:gd name="connsiteY6" fmla="*/ 79899 h 861868"/>
                  <a:gd name="connsiteX7" fmla="*/ 0 w 367913"/>
                  <a:gd name="connsiteY7" fmla="*/ 0 h 861868"/>
                  <a:gd name="connsiteX8" fmla="*/ 79086 w 367913"/>
                  <a:gd name="connsiteY8" fmla="*/ 6369 h 861868"/>
                  <a:gd name="connsiteX9" fmla="*/ 207807 w 367913"/>
                  <a:gd name="connsiteY9" fmla="*/ 23830 h 861868"/>
                  <a:gd name="connsiteX10" fmla="*/ 327355 w 367913"/>
                  <a:gd name="connsiteY10" fmla="*/ 46914 h 86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7913" h="861868">
                    <a:moveTo>
                      <a:pt x="327355" y="46914"/>
                    </a:moveTo>
                    <a:lnTo>
                      <a:pt x="340897" y="103555"/>
                    </a:lnTo>
                    <a:cubicBezTo>
                      <a:pt x="388534" y="348161"/>
                      <a:pt x="378710" y="593233"/>
                      <a:pt x="266563" y="861868"/>
                    </a:cubicBezTo>
                    <a:cubicBezTo>
                      <a:pt x="218493" y="813448"/>
                      <a:pt x="172714" y="762691"/>
                      <a:pt x="129145" y="709933"/>
                    </a:cubicBezTo>
                    <a:lnTo>
                      <a:pt x="16100" y="560669"/>
                    </a:lnTo>
                    <a:lnTo>
                      <a:pt x="20066" y="541169"/>
                    </a:lnTo>
                    <a:cubicBezTo>
                      <a:pt x="41366" y="391052"/>
                      <a:pt x="36454" y="238130"/>
                      <a:pt x="13979" y="79899"/>
                    </a:cubicBezTo>
                    <a:lnTo>
                      <a:pt x="0" y="0"/>
                    </a:lnTo>
                    <a:lnTo>
                      <a:pt x="79086" y="6369"/>
                    </a:lnTo>
                    <a:cubicBezTo>
                      <a:pt x="122805" y="11088"/>
                      <a:pt x="165748" y="16929"/>
                      <a:pt x="207807" y="23830"/>
                    </a:cubicBezTo>
                    <a:lnTo>
                      <a:pt x="327355" y="4691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8C51E173-A461-490D-BD40-AE91A91A7E67}"/>
                  </a:ext>
                </a:extLst>
              </p:cNvPr>
              <p:cNvSpPr/>
              <p:nvPr/>
            </p:nvSpPr>
            <p:spPr>
              <a:xfrm rot="20612069">
                <a:off x="10191886" y="4571747"/>
                <a:ext cx="597415" cy="1135150"/>
              </a:xfrm>
              <a:custGeom>
                <a:avLst/>
                <a:gdLst>
                  <a:gd name="connsiteX0" fmla="*/ 286550 w 597415"/>
                  <a:gd name="connsiteY0" fmla="*/ 0 h 1135150"/>
                  <a:gd name="connsiteX1" fmla="*/ 288529 w 597415"/>
                  <a:gd name="connsiteY1" fmla="*/ 4991 h 1135150"/>
                  <a:gd name="connsiteX2" fmla="*/ 586304 w 597415"/>
                  <a:gd name="connsiteY2" fmla="*/ 548539 h 1135150"/>
                  <a:gd name="connsiteX3" fmla="*/ 597415 w 597415"/>
                  <a:gd name="connsiteY3" fmla="*/ 563210 h 1135150"/>
                  <a:gd name="connsiteX4" fmla="*/ 571024 w 597415"/>
                  <a:gd name="connsiteY4" fmla="*/ 692984 h 1135150"/>
                  <a:gd name="connsiteX5" fmla="*/ 355883 w 597415"/>
                  <a:gd name="connsiteY5" fmla="*/ 1135150 h 1135150"/>
                  <a:gd name="connsiteX6" fmla="*/ 16721 w 597415"/>
                  <a:gd name="connsiteY6" fmla="*/ 646803 h 1135150"/>
                  <a:gd name="connsiteX7" fmla="*/ 0 w 597415"/>
                  <a:gd name="connsiteY7" fmla="*/ 606837 h 1135150"/>
                  <a:gd name="connsiteX8" fmla="*/ 17434 w 597415"/>
                  <a:gd name="connsiteY8" fmla="*/ 501381 h 1135150"/>
                  <a:gd name="connsiteX9" fmla="*/ 54122 w 597415"/>
                  <a:gd name="connsiteY9" fmla="*/ 83309 h 1135150"/>
                  <a:gd name="connsiteX10" fmla="*/ 55307 w 597415"/>
                  <a:gd name="connsiteY10" fmla="*/ 19344 h 1135150"/>
                  <a:gd name="connsiteX11" fmla="*/ 119018 w 597415"/>
                  <a:gd name="connsiteY11" fmla="*/ 8910 h 1135150"/>
                  <a:gd name="connsiteX12" fmla="*/ 286550 w 597415"/>
                  <a:gd name="connsiteY12" fmla="*/ 0 h 113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415" h="1135150">
                    <a:moveTo>
                      <a:pt x="286550" y="0"/>
                    </a:moveTo>
                    <a:lnTo>
                      <a:pt x="288529" y="4991"/>
                    </a:lnTo>
                    <a:cubicBezTo>
                      <a:pt x="370087" y="195057"/>
                      <a:pt x="468615" y="379278"/>
                      <a:pt x="586304" y="548539"/>
                    </a:cubicBezTo>
                    <a:lnTo>
                      <a:pt x="597415" y="563210"/>
                    </a:lnTo>
                    <a:lnTo>
                      <a:pt x="571024" y="692984"/>
                    </a:lnTo>
                    <a:cubicBezTo>
                      <a:pt x="531289" y="841509"/>
                      <a:pt x="462458" y="988064"/>
                      <a:pt x="355883" y="1135150"/>
                    </a:cubicBezTo>
                    <a:cubicBezTo>
                      <a:pt x="211672" y="989890"/>
                      <a:pt x="100958" y="824137"/>
                      <a:pt x="16721" y="646803"/>
                    </a:cubicBezTo>
                    <a:lnTo>
                      <a:pt x="0" y="606837"/>
                    </a:lnTo>
                    <a:lnTo>
                      <a:pt x="17434" y="501381"/>
                    </a:lnTo>
                    <a:cubicBezTo>
                      <a:pt x="36639" y="362073"/>
                      <a:pt x="48514" y="222168"/>
                      <a:pt x="54122" y="83309"/>
                    </a:cubicBezTo>
                    <a:lnTo>
                      <a:pt x="55307" y="19344"/>
                    </a:lnTo>
                    <a:lnTo>
                      <a:pt x="119018" y="8910"/>
                    </a:lnTo>
                    <a:lnTo>
                      <a:pt x="28655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CBA5998-FC57-4450-804E-747692EBE65B}"/>
                  </a:ext>
                </a:extLst>
              </p:cNvPr>
              <p:cNvSpPr/>
              <p:nvPr/>
            </p:nvSpPr>
            <p:spPr>
              <a:xfrm rot="20612069">
                <a:off x="9606049" y="4802154"/>
                <a:ext cx="587446" cy="856663"/>
              </a:xfrm>
              <a:custGeom>
                <a:avLst/>
                <a:gdLst>
                  <a:gd name="connsiteX0" fmla="*/ 418900 w 587446"/>
                  <a:gd name="connsiteY0" fmla="*/ 0 h 856663"/>
                  <a:gd name="connsiteX1" fmla="*/ 423868 w 587446"/>
                  <a:gd name="connsiteY1" fmla="*/ 29762 h 856663"/>
                  <a:gd name="connsiteX2" fmla="*/ 528497 w 587446"/>
                  <a:gd name="connsiteY2" fmla="*/ 406731 h 856663"/>
                  <a:gd name="connsiteX3" fmla="*/ 587446 w 587446"/>
                  <a:gd name="connsiteY3" fmla="*/ 547629 h 856663"/>
                  <a:gd name="connsiteX4" fmla="*/ 570442 w 587446"/>
                  <a:gd name="connsiteY4" fmla="*/ 650482 h 856663"/>
                  <a:gd name="connsiteX5" fmla="*/ 524213 w 587446"/>
                  <a:gd name="connsiteY5" fmla="*/ 856663 h 856663"/>
                  <a:gd name="connsiteX6" fmla="*/ 1537 w 587446"/>
                  <a:gd name="connsiteY6" fmla="*/ 168391 h 856663"/>
                  <a:gd name="connsiteX7" fmla="*/ 0 w 587446"/>
                  <a:gd name="connsiteY7" fmla="*/ 158763 h 856663"/>
                  <a:gd name="connsiteX8" fmla="*/ 27406 w 587446"/>
                  <a:gd name="connsiteY8" fmla="*/ 142854 h 856663"/>
                  <a:gd name="connsiteX9" fmla="*/ 336931 w 587446"/>
                  <a:gd name="connsiteY9" fmla="*/ 20831 h 856663"/>
                  <a:gd name="connsiteX10" fmla="*/ 418900 w 587446"/>
                  <a:gd name="connsiteY10" fmla="*/ 0 h 856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7446" h="856663">
                    <a:moveTo>
                      <a:pt x="418900" y="0"/>
                    </a:moveTo>
                    <a:lnTo>
                      <a:pt x="423868" y="29762"/>
                    </a:lnTo>
                    <a:cubicBezTo>
                      <a:pt x="449403" y="157485"/>
                      <a:pt x="483585" y="284021"/>
                      <a:pt x="528497" y="406731"/>
                    </a:cubicBezTo>
                    <a:lnTo>
                      <a:pt x="587446" y="547629"/>
                    </a:lnTo>
                    <a:lnTo>
                      <a:pt x="570442" y="650482"/>
                    </a:lnTo>
                    <a:cubicBezTo>
                      <a:pt x="557042" y="719632"/>
                      <a:pt x="541677" y="788428"/>
                      <a:pt x="524213" y="856663"/>
                    </a:cubicBezTo>
                    <a:cubicBezTo>
                      <a:pt x="203115" y="627581"/>
                      <a:pt x="56842" y="404789"/>
                      <a:pt x="1537" y="168391"/>
                    </a:cubicBezTo>
                    <a:lnTo>
                      <a:pt x="0" y="158763"/>
                    </a:lnTo>
                    <a:lnTo>
                      <a:pt x="27406" y="142854"/>
                    </a:lnTo>
                    <a:cubicBezTo>
                      <a:pt x="118555" y="94766"/>
                      <a:pt x="222743" y="53558"/>
                      <a:pt x="336931" y="20831"/>
                    </a:cubicBezTo>
                    <a:lnTo>
                      <a:pt x="4189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D97776B2-A066-4E47-A210-F4671A2A7293}"/>
                  </a:ext>
                </a:extLst>
              </p:cNvPr>
              <p:cNvSpPr/>
              <p:nvPr/>
            </p:nvSpPr>
            <p:spPr>
              <a:xfrm rot="20612069">
                <a:off x="10390366" y="4534997"/>
                <a:ext cx="328460" cy="568697"/>
              </a:xfrm>
              <a:custGeom>
                <a:avLst/>
                <a:gdLst>
                  <a:gd name="connsiteX0" fmla="*/ 294765 w 328460"/>
                  <a:gd name="connsiteY0" fmla="*/ 8028 h 568697"/>
                  <a:gd name="connsiteX1" fmla="*/ 308744 w 328460"/>
                  <a:gd name="connsiteY1" fmla="*/ 87927 h 568697"/>
                  <a:gd name="connsiteX2" fmla="*/ 314831 w 328460"/>
                  <a:gd name="connsiteY2" fmla="*/ 549197 h 568697"/>
                  <a:gd name="connsiteX3" fmla="*/ 310865 w 328460"/>
                  <a:gd name="connsiteY3" fmla="*/ 568697 h 568697"/>
                  <a:gd name="connsiteX4" fmla="*/ 299754 w 328460"/>
                  <a:gd name="connsiteY4" fmla="*/ 554026 h 568697"/>
                  <a:gd name="connsiteX5" fmla="*/ 1979 w 328460"/>
                  <a:gd name="connsiteY5" fmla="*/ 10478 h 568697"/>
                  <a:gd name="connsiteX6" fmla="*/ 0 w 328460"/>
                  <a:gd name="connsiteY6" fmla="*/ 5487 h 568697"/>
                  <a:gd name="connsiteX7" fmla="*/ 103160 w 328460"/>
                  <a:gd name="connsiteY7" fmla="*/ 0 h 568697"/>
                  <a:gd name="connsiteX8" fmla="*/ 240489 w 328460"/>
                  <a:gd name="connsiteY8" fmla="*/ 3658 h 568697"/>
                  <a:gd name="connsiteX9" fmla="*/ 294765 w 328460"/>
                  <a:gd name="connsiteY9" fmla="*/ 8028 h 5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8460" h="568697">
                    <a:moveTo>
                      <a:pt x="294765" y="8028"/>
                    </a:moveTo>
                    <a:lnTo>
                      <a:pt x="308744" y="87927"/>
                    </a:lnTo>
                    <a:cubicBezTo>
                      <a:pt x="331219" y="246158"/>
                      <a:pt x="336131" y="399080"/>
                      <a:pt x="314831" y="549197"/>
                    </a:cubicBezTo>
                    <a:lnTo>
                      <a:pt x="310865" y="568697"/>
                    </a:lnTo>
                    <a:lnTo>
                      <a:pt x="299754" y="554026"/>
                    </a:lnTo>
                    <a:cubicBezTo>
                      <a:pt x="182065" y="384765"/>
                      <a:pt x="83537" y="200544"/>
                      <a:pt x="1979" y="10478"/>
                    </a:cubicBezTo>
                    <a:lnTo>
                      <a:pt x="0" y="5487"/>
                    </a:lnTo>
                    <a:lnTo>
                      <a:pt x="103160" y="0"/>
                    </a:lnTo>
                    <a:cubicBezTo>
                      <a:pt x="149522" y="0"/>
                      <a:pt x="195337" y="1239"/>
                      <a:pt x="240489" y="3658"/>
                    </a:cubicBezTo>
                    <a:lnTo>
                      <a:pt x="294765" y="802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74246EF3-112F-4FAC-825F-AE0D135B742D}"/>
                  </a:ext>
                </a:extLst>
              </p:cNvPr>
              <p:cNvSpPr/>
              <p:nvPr/>
            </p:nvSpPr>
            <p:spPr>
              <a:xfrm rot="20612069">
                <a:off x="9965781" y="4702240"/>
                <a:ext cx="223853" cy="587493"/>
              </a:xfrm>
              <a:custGeom>
                <a:avLst/>
                <a:gdLst>
                  <a:gd name="connsiteX0" fmla="*/ 223853 w 223853"/>
                  <a:gd name="connsiteY0" fmla="*/ 0 h 587493"/>
                  <a:gd name="connsiteX1" fmla="*/ 222668 w 223853"/>
                  <a:gd name="connsiteY1" fmla="*/ 63965 h 587493"/>
                  <a:gd name="connsiteX2" fmla="*/ 185980 w 223853"/>
                  <a:gd name="connsiteY2" fmla="*/ 482037 h 587493"/>
                  <a:gd name="connsiteX3" fmla="*/ 168546 w 223853"/>
                  <a:gd name="connsiteY3" fmla="*/ 587493 h 587493"/>
                  <a:gd name="connsiteX4" fmla="*/ 109597 w 223853"/>
                  <a:gd name="connsiteY4" fmla="*/ 446595 h 587493"/>
                  <a:gd name="connsiteX5" fmla="*/ 4968 w 223853"/>
                  <a:gd name="connsiteY5" fmla="*/ 69626 h 587493"/>
                  <a:gd name="connsiteX6" fmla="*/ 0 w 223853"/>
                  <a:gd name="connsiteY6" fmla="*/ 39864 h 587493"/>
                  <a:gd name="connsiteX7" fmla="*/ 35442 w 223853"/>
                  <a:gd name="connsiteY7" fmla="*/ 30856 h 587493"/>
                  <a:gd name="connsiteX8" fmla="*/ 223853 w 223853"/>
                  <a:gd name="connsiteY8" fmla="*/ 0 h 58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853" h="587493">
                    <a:moveTo>
                      <a:pt x="223853" y="0"/>
                    </a:moveTo>
                    <a:lnTo>
                      <a:pt x="222668" y="63965"/>
                    </a:lnTo>
                    <a:cubicBezTo>
                      <a:pt x="217060" y="202824"/>
                      <a:pt x="205185" y="342729"/>
                      <a:pt x="185980" y="482037"/>
                    </a:cubicBezTo>
                    <a:lnTo>
                      <a:pt x="168546" y="587493"/>
                    </a:lnTo>
                    <a:lnTo>
                      <a:pt x="109597" y="446595"/>
                    </a:lnTo>
                    <a:cubicBezTo>
                      <a:pt x="64685" y="323885"/>
                      <a:pt x="30503" y="197349"/>
                      <a:pt x="4968" y="69626"/>
                    </a:cubicBezTo>
                    <a:lnTo>
                      <a:pt x="0" y="39864"/>
                    </a:lnTo>
                    <a:lnTo>
                      <a:pt x="35442" y="30856"/>
                    </a:lnTo>
                    <a:lnTo>
                      <a:pt x="2238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9" name="ttsMP3.com_VoiceText_2025-1-24_21-9-14">
            <a:hlinkClick r:id="" action="ppaction://media"/>
            <a:extLst>
              <a:ext uri="{FF2B5EF4-FFF2-40B4-BE49-F238E27FC236}">
                <a16:creationId xmlns:a16="http://schemas.microsoft.com/office/drawing/2014/main" id="{D00E73E0-E418-4C69-8D03-232EB15F50C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24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5093542" y="-169970"/>
            <a:ext cx="67743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F9D63E"/>
                </a:solidFill>
                <a:latin typeface="Arial Black" panose="020B0A04020102020204" pitchFamily="34" charset="0"/>
              </a:rPr>
              <a:t>P</a:t>
            </a:r>
            <a:r>
              <a:rPr lang="en-US" sz="18000" dirty="0">
                <a:solidFill>
                  <a:prstClr val="black"/>
                </a:solidFill>
                <a:latin typeface="Arial Black" panose="020B0A04020102020204" pitchFamily="34" charset="0"/>
              </a:rPr>
              <a:t>izza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2A49D90-DF1F-4617-BF3B-690B2BD33DF7}"/>
              </a:ext>
            </a:extLst>
          </p:cNvPr>
          <p:cNvGrpSpPr/>
          <p:nvPr/>
        </p:nvGrpSpPr>
        <p:grpSpPr>
          <a:xfrm>
            <a:off x="324085" y="1008406"/>
            <a:ext cx="7899400" cy="5532094"/>
            <a:chOff x="1441292" y="-146084"/>
            <a:chExt cx="9607758" cy="672848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1807B7F-C0D3-4C22-BFE5-801908FF1129}"/>
                </a:ext>
              </a:extLst>
            </p:cNvPr>
            <p:cNvSpPr/>
            <p:nvPr/>
          </p:nvSpPr>
          <p:spPr>
            <a:xfrm>
              <a:off x="2107095" y="1590261"/>
              <a:ext cx="8941955" cy="4992143"/>
            </a:xfrm>
            <a:prstGeom prst="ellipse">
              <a:avLst/>
            </a:prstGeom>
            <a:solidFill>
              <a:srgbClr val="CE954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6B69912-300E-42CB-8959-B3F19D21F8E8}"/>
                </a:ext>
              </a:extLst>
            </p:cNvPr>
            <p:cNvSpPr/>
            <p:nvPr/>
          </p:nvSpPr>
          <p:spPr>
            <a:xfrm>
              <a:off x="2620407" y="1928182"/>
              <a:ext cx="7922364" cy="4348365"/>
            </a:xfrm>
            <a:prstGeom prst="ellipse">
              <a:avLst/>
            </a:prstGeom>
            <a:solidFill>
              <a:srgbClr val="D97F4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DA62A7-8B5B-43DE-B3C1-93AA2B05E9F0}"/>
                </a:ext>
              </a:extLst>
            </p:cNvPr>
            <p:cNvSpPr/>
            <p:nvPr/>
          </p:nvSpPr>
          <p:spPr>
            <a:xfrm>
              <a:off x="2922084" y="2226098"/>
              <a:ext cx="7285415" cy="3695932"/>
            </a:xfrm>
            <a:custGeom>
              <a:avLst/>
              <a:gdLst>
                <a:gd name="connsiteX0" fmla="*/ 0 w 7388113"/>
                <a:gd name="connsiteY0" fmla="*/ 1676400 h 3352800"/>
                <a:gd name="connsiteX1" fmla="*/ 3694057 w 7388113"/>
                <a:gd name="connsiteY1" fmla="*/ 0 h 3352800"/>
                <a:gd name="connsiteX2" fmla="*/ 7388114 w 7388113"/>
                <a:gd name="connsiteY2" fmla="*/ 1676400 h 3352800"/>
                <a:gd name="connsiteX3" fmla="*/ 3694057 w 7388113"/>
                <a:gd name="connsiteY3" fmla="*/ 3352800 h 3352800"/>
                <a:gd name="connsiteX4" fmla="*/ 0 w 7388113"/>
                <a:gd name="connsiteY4" fmla="*/ 1676400 h 3352800"/>
                <a:gd name="connsiteX0" fmla="*/ 3533 w 7391647"/>
                <a:gd name="connsiteY0" fmla="*/ 1676400 h 3352800"/>
                <a:gd name="connsiteX1" fmla="*/ 3697590 w 7391647"/>
                <a:gd name="connsiteY1" fmla="*/ 0 h 3352800"/>
                <a:gd name="connsiteX2" fmla="*/ 7391647 w 7391647"/>
                <a:gd name="connsiteY2" fmla="*/ 1676400 h 3352800"/>
                <a:gd name="connsiteX3" fmla="*/ 3697590 w 7391647"/>
                <a:gd name="connsiteY3" fmla="*/ 3352800 h 3352800"/>
                <a:gd name="connsiteX4" fmla="*/ 3533 w 7391647"/>
                <a:gd name="connsiteY4" fmla="*/ 1676400 h 3352800"/>
                <a:gd name="connsiteX0" fmla="*/ 2545 w 7284642"/>
                <a:gd name="connsiteY0" fmla="*/ 1689656 h 3352815"/>
                <a:gd name="connsiteX1" fmla="*/ 3590585 w 7284642"/>
                <a:gd name="connsiteY1" fmla="*/ 4 h 3352815"/>
                <a:gd name="connsiteX2" fmla="*/ 7284642 w 7284642"/>
                <a:gd name="connsiteY2" fmla="*/ 1676404 h 3352815"/>
                <a:gd name="connsiteX3" fmla="*/ 3590585 w 7284642"/>
                <a:gd name="connsiteY3" fmla="*/ 3352804 h 3352815"/>
                <a:gd name="connsiteX4" fmla="*/ 2545 w 7284642"/>
                <a:gd name="connsiteY4" fmla="*/ 1689656 h 3352815"/>
                <a:gd name="connsiteX0" fmla="*/ 2545 w 7284642"/>
                <a:gd name="connsiteY0" fmla="*/ 1690842 h 3357744"/>
                <a:gd name="connsiteX1" fmla="*/ 3590585 w 7284642"/>
                <a:gd name="connsiteY1" fmla="*/ 1190 h 3357744"/>
                <a:gd name="connsiteX2" fmla="*/ 7284642 w 7284642"/>
                <a:gd name="connsiteY2" fmla="*/ 1677590 h 3357744"/>
                <a:gd name="connsiteX3" fmla="*/ 3590585 w 7284642"/>
                <a:gd name="connsiteY3" fmla="*/ 3353990 h 3357744"/>
                <a:gd name="connsiteX4" fmla="*/ 2545 w 7284642"/>
                <a:gd name="connsiteY4" fmla="*/ 1690842 h 3357744"/>
                <a:gd name="connsiteX0" fmla="*/ 0 w 7282097"/>
                <a:gd name="connsiteY0" fmla="*/ 1689657 h 3313052"/>
                <a:gd name="connsiteX1" fmla="*/ 3588040 w 7282097"/>
                <a:gd name="connsiteY1" fmla="*/ 5 h 3313052"/>
                <a:gd name="connsiteX2" fmla="*/ 7282097 w 7282097"/>
                <a:gd name="connsiteY2" fmla="*/ 1676405 h 3313052"/>
                <a:gd name="connsiteX3" fmla="*/ 3588040 w 7282097"/>
                <a:gd name="connsiteY3" fmla="*/ 3313049 h 3313052"/>
                <a:gd name="connsiteX4" fmla="*/ 0 w 7282097"/>
                <a:gd name="connsiteY4" fmla="*/ 1689657 h 3313052"/>
                <a:gd name="connsiteX0" fmla="*/ 2544 w 7284641"/>
                <a:gd name="connsiteY0" fmla="*/ 1691824 h 3323701"/>
                <a:gd name="connsiteX1" fmla="*/ 3590584 w 7284641"/>
                <a:gd name="connsiteY1" fmla="*/ 2172 h 3323701"/>
                <a:gd name="connsiteX2" fmla="*/ 7284641 w 7284641"/>
                <a:gd name="connsiteY2" fmla="*/ 1678572 h 3323701"/>
                <a:gd name="connsiteX3" fmla="*/ 3590584 w 7284641"/>
                <a:gd name="connsiteY3" fmla="*/ 3315216 h 3323701"/>
                <a:gd name="connsiteX4" fmla="*/ 2544 w 7284641"/>
                <a:gd name="connsiteY4" fmla="*/ 1691824 h 3323701"/>
                <a:gd name="connsiteX0" fmla="*/ 2887 w 7284984"/>
                <a:gd name="connsiteY0" fmla="*/ 1691824 h 3318923"/>
                <a:gd name="connsiteX1" fmla="*/ 3590927 w 7284984"/>
                <a:gd name="connsiteY1" fmla="*/ 2172 h 3318923"/>
                <a:gd name="connsiteX2" fmla="*/ 7284984 w 7284984"/>
                <a:gd name="connsiteY2" fmla="*/ 1678572 h 3318923"/>
                <a:gd name="connsiteX3" fmla="*/ 3590927 w 7284984"/>
                <a:gd name="connsiteY3" fmla="*/ 3315216 h 3318923"/>
                <a:gd name="connsiteX4" fmla="*/ 2887 w 7284984"/>
                <a:gd name="connsiteY4" fmla="*/ 1691824 h 3318923"/>
                <a:gd name="connsiteX0" fmla="*/ 2939 w 7285036"/>
                <a:gd name="connsiteY0" fmla="*/ 1691824 h 3344367"/>
                <a:gd name="connsiteX1" fmla="*/ 3590979 w 7285036"/>
                <a:gd name="connsiteY1" fmla="*/ 2172 h 3344367"/>
                <a:gd name="connsiteX2" fmla="*/ 7285036 w 7285036"/>
                <a:gd name="connsiteY2" fmla="*/ 1678572 h 3344367"/>
                <a:gd name="connsiteX3" fmla="*/ 3590979 w 7285036"/>
                <a:gd name="connsiteY3" fmla="*/ 3315216 h 3344367"/>
                <a:gd name="connsiteX4" fmla="*/ 2939 w 7285036"/>
                <a:gd name="connsiteY4" fmla="*/ 1691824 h 3344367"/>
                <a:gd name="connsiteX0" fmla="*/ 2905 w 7285002"/>
                <a:gd name="connsiteY0" fmla="*/ 1691824 h 3318923"/>
                <a:gd name="connsiteX1" fmla="*/ 3590945 w 7285002"/>
                <a:gd name="connsiteY1" fmla="*/ 2172 h 3318923"/>
                <a:gd name="connsiteX2" fmla="*/ 7285002 w 7285002"/>
                <a:gd name="connsiteY2" fmla="*/ 1678572 h 3318923"/>
                <a:gd name="connsiteX3" fmla="*/ 3590945 w 7285002"/>
                <a:gd name="connsiteY3" fmla="*/ 3315216 h 3318923"/>
                <a:gd name="connsiteX4" fmla="*/ 2905 w 7285002"/>
                <a:gd name="connsiteY4" fmla="*/ 1691824 h 3318923"/>
                <a:gd name="connsiteX0" fmla="*/ 386 w 7282483"/>
                <a:gd name="connsiteY0" fmla="*/ 1689657 h 3692977"/>
                <a:gd name="connsiteX1" fmla="*/ 3588426 w 7282483"/>
                <a:gd name="connsiteY1" fmla="*/ 5 h 3692977"/>
                <a:gd name="connsiteX2" fmla="*/ 7282483 w 7282483"/>
                <a:gd name="connsiteY2" fmla="*/ 1676405 h 3692977"/>
                <a:gd name="connsiteX3" fmla="*/ 3399740 w 7282483"/>
                <a:gd name="connsiteY3" fmla="*/ 3690421 h 3692977"/>
                <a:gd name="connsiteX4" fmla="*/ 386 w 7282483"/>
                <a:gd name="connsiteY4" fmla="*/ 1689657 h 3692977"/>
                <a:gd name="connsiteX0" fmla="*/ 2131 w 7284228"/>
                <a:gd name="connsiteY0" fmla="*/ 1689657 h 3692977"/>
                <a:gd name="connsiteX1" fmla="*/ 3590171 w 7284228"/>
                <a:gd name="connsiteY1" fmla="*/ 5 h 3692977"/>
                <a:gd name="connsiteX2" fmla="*/ 7284228 w 7284228"/>
                <a:gd name="connsiteY2" fmla="*/ 1676405 h 3692977"/>
                <a:gd name="connsiteX3" fmla="*/ 3401485 w 7284228"/>
                <a:gd name="connsiteY3" fmla="*/ 3690421 h 3692977"/>
                <a:gd name="connsiteX4" fmla="*/ 2131 w 7284228"/>
                <a:gd name="connsiteY4" fmla="*/ 1689657 h 3692977"/>
                <a:gd name="connsiteX0" fmla="*/ 2131 w 7284228"/>
                <a:gd name="connsiteY0" fmla="*/ 1689657 h 3695669"/>
                <a:gd name="connsiteX1" fmla="*/ 3590171 w 7284228"/>
                <a:gd name="connsiteY1" fmla="*/ 5 h 3695669"/>
                <a:gd name="connsiteX2" fmla="*/ 7284228 w 7284228"/>
                <a:gd name="connsiteY2" fmla="*/ 1676405 h 3695669"/>
                <a:gd name="connsiteX3" fmla="*/ 3401485 w 7284228"/>
                <a:gd name="connsiteY3" fmla="*/ 3690421 h 3695669"/>
                <a:gd name="connsiteX4" fmla="*/ 2131 w 7284228"/>
                <a:gd name="connsiteY4" fmla="*/ 1689657 h 3695669"/>
                <a:gd name="connsiteX0" fmla="*/ 3318 w 7285415"/>
                <a:gd name="connsiteY0" fmla="*/ 1689920 h 3695932"/>
                <a:gd name="connsiteX1" fmla="*/ 3591358 w 7285415"/>
                <a:gd name="connsiteY1" fmla="*/ 268 h 3695932"/>
                <a:gd name="connsiteX2" fmla="*/ 7285415 w 7285415"/>
                <a:gd name="connsiteY2" fmla="*/ 1676668 h 3695932"/>
                <a:gd name="connsiteX3" fmla="*/ 3402672 w 7285415"/>
                <a:gd name="connsiteY3" fmla="*/ 3690684 h 3695932"/>
                <a:gd name="connsiteX4" fmla="*/ 3318 w 7285415"/>
                <a:gd name="connsiteY4" fmla="*/ 1689920 h 369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5415" h="3695932">
                  <a:moveTo>
                    <a:pt x="3318" y="1689920"/>
                  </a:moveTo>
                  <a:cubicBezTo>
                    <a:pt x="-81348" y="145937"/>
                    <a:pt x="1463275" y="16991"/>
                    <a:pt x="3591358" y="268"/>
                  </a:cubicBezTo>
                  <a:cubicBezTo>
                    <a:pt x="5719441" y="-16455"/>
                    <a:pt x="7285415" y="750818"/>
                    <a:pt x="7285415" y="1676668"/>
                  </a:cubicBezTo>
                  <a:cubicBezTo>
                    <a:pt x="7198330" y="3241147"/>
                    <a:pt x="4934407" y="3754736"/>
                    <a:pt x="3402672" y="3690684"/>
                  </a:cubicBezTo>
                  <a:cubicBezTo>
                    <a:pt x="1870937" y="3626632"/>
                    <a:pt x="87984" y="3233903"/>
                    <a:pt x="3318" y="1689920"/>
                  </a:cubicBezTo>
                  <a:close/>
                </a:path>
              </a:pathLst>
            </a:custGeom>
            <a:solidFill>
              <a:srgbClr val="F9D63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8744DE-E111-4751-91B4-AEA5CCA039A2}"/>
                </a:ext>
              </a:extLst>
            </p:cNvPr>
            <p:cNvSpPr/>
            <p:nvPr/>
          </p:nvSpPr>
          <p:spPr>
            <a:xfrm rot="8336234" flipV="1">
              <a:off x="3465099" y="4170522"/>
              <a:ext cx="3194890" cy="326990"/>
            </a:xfrm>
            <a:custGeom>
              <a:avLst/>
              <a:gdLst>
                <a:gd name="connsiteX0" fmla="*/ 0 w 3051525"/>
                <a:gd name="connsiteY0" fmla="*/ 0 h 91756"/>
                <a:gd name="connsiteX1" fmla="*/ 3051525 w 3051525"/>
                <a:gd name="connsiteY1" fmla="*/ 0 h 91756"/>
                <a:gd name="connsiteX2" fmla="*/ 3051525 w 3051525"/>
                <a:gd name="connsiteY2" fmla="*/ 91756 h 91756"/>
                <a:gd name="connsiteX3" fmla="*/ 0 w 3051525"/>
                <a:gd name="connsiteY3" fmla="*/ 91756 h 91756"/>
                <a:gd name="connsiteX4" fmla="*/ 0 w 3051525"/>
                <a:gd name="connsiteY4" fmla="*/ 0 h 91756"/>
                <a:gd name="connsiteX0" fmla="*/ 0 w 3051525"/>
                <a:gd name="connsiteY0" fmla="*/ 0 h 91756"/>
                <a:gd name="connsiteX1" fmla="*/ 3051525 w 3051525"/>
                <a:gd name="connsiteY1" fmla="*/ 0 h 91756"/>
                <a:gd name="connsiteX2" fmla="*/ 3051525 w 3051525"/>
                <a:gd name="connsiteY2" fmla="*/ 91756 h 91756"/>
                <a:gd name="connsiteX3" fmla="*/ 0 w 3051525"/>
                <a:gd name="connsiteY3" fmla="*/ 0 h 91756"/>
                <a:gd name="connsiteX0" fmla="*/ 0 w 3095406"/>
                <a:gd name="connsiteY0" fmla="*/ 196138 h 196138"/>
                <a:gd name="connsiteX1" fmla="*/ 3095406 w 3095406"/>
                <a:gd name="connsiteY1" fmla="*/ 0 h 196138"/>
                <a:gd name="connsiteX2" fmla="*/ 3095406 w 3095406"/>
                <a:gd name="connsiteY2" fmla="*/ 91756 h 196138"/>
                <a:gd name="connsiteX3" fmla="*/ 0 w 3095406"/>
                <a:gd name="connsiteY3" fmla="*/ 196138 h 196138"/>
                <a:gd name="connsiteX0" fmla="*/ 0 w 3095406"/>
                <a:gd name="connsiteY0" fmla="*/ 104382 h 104382"/>
                <a:gd name="connsiteX1" fmla="*/ 3095406 w 3095406"/>
                <a:gd name="connsiteY1" fmla="*/ 0 h 104382"/>
                <a:gd name="connsiteX2" fmla="*/ 0 w 3095406"/>
                <a:gd name="connsiteY2" fmla="*/ 104382 h 104382"/>
                <a:gd name="connsiteX0" fmla="*/ 0 w 3194890"/>
                <a:gd name="connsiteY0" fmla="*/ 323697 h 323697"/>
                <a:gd name="connsiteX1" fmla="*/ 3194890 w 3194890"/>
                <a:gd name="connsiteY1" fmla="*/ 0 h 323697"/>
                <a:gd name="connsiteX2" fmla="*/ 0 w 3194890"/>
                <a:gd name="connsiteY2" fmla="*/ 323697 h 323697"/>
                <a:gd name="connsiteX0" fmla="*/ 0 w 3194890"/>
                <a:gd name="connsiteY0" fmla="*/ 326990 h 326990"/>
                <a:gd name="connsiteX1" fmla="*/ 3194890 w 3194890"/>
                <a:gd name="connsiteY1" fmla="*/ 3293 h 326990"/>
                <a:gd name="connsiteX2" fmla="*/ 0 w 3194890"/>
                <a:gd name="connsiteY2" fmla="*/ 326990 h 326990"/>
                <a:gd name="connsiteX0" fmla="*/ 0 w 3194890"/>
                <a:gd name="connsiteY0" fmla="*/ 326990 h 326990"/>
                <a:gd name="connsiteX1" fmla="*/ 3194890 w 3194890"/>
                <a:gd name="connsiteY1" fmla="*/ 3293 h 326990"/>
                <a:gd name="connsiteX2" fmla="*/ 0 w 3194890"/>
                <a:gd name="connsiteY2" fmla="*/ 326990 h 32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4890" h="326990">
                  <a:moveTo>
                    <a:pt x="0" y="326990"/>
                  </a:moveTo>
                  <a:cubicBezTo>
                    <a:pt x="1064963" y="219091"/>
                    <a:pt x="2214014" y="-31546"/>
                    <a:pt x="3194890" y="3293"/>
                  </a:cubicBezTo>
                  <a:cubicBezTo>
                    <a:pt x="2121602" y="232139"/>
                    <a:pt x="1064963" y="219091"/>
                    <a:pt x="0" y="32699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BB66414F-CAAF-45AD-9084-D1AF0E6FC782}"/>
                </a:ext>
              </a:extLst>
            </p:cNvPr>
            <p:cNvSpPr/>
            <p:nvPr/>
          </p:nvSpPr>
          <p:spPr>
            <a:xfrm rot="2375698" flipV="1">
              <a:off x="6557758" y="4210773"/>
              <a:ext cx="2570580" cy="139609"/>
            </a:xfrm>
            <a:custGeom>
              <a:avLst/>
              <a:gdLst>
                <a:gd name="connsiteX0" fmla="*/ 0 w 3051525"/>
                <a:gd name="connsiteY0" fmla="*/ 0 h 91756"/>
                <a:gd name="connsiteX1" fmla="*/ 3051525 w 3051525"/>
                <a:gd name="connsiteY1" fmla="*/ 0 h 91756"/>
                <a:gd name="connsiteX2" fmla="*/ 3051525 w 3051525"/>
                <a:gd name="connsiteY2" fmla="*/ 91756 h 91756"/>
                <a:gd name="connsiteX3" fmla="*/ 0 w 3051525"/>
                <a:gd name="connsiteY3" fmla="*/ 91756 h 91756"/>
                <a:gd name="connsiteX4" fmla="*/ 0 w 3051525"/>
                <a:gd name="connsiteY4" fmla="*/ 0 h 91756"/>
                <a:gd name="connsiteX0" fmla="*/ 0 w 3051525"/>
                <a:gd name="connsiteY0" fmla="*/ 0 h 91756"/>
                <a:gd name="connsiteX1" fmla="*/ 3051525 w 3051525"/>
                <a:gd name="connsiteY1" fmla="*/ 0 h 91756"/>
                <a:gd name="connsiteX2" fmla="*/ 3051525 w 3051525"/>
                <a:gd name="connsiteY2" fmla="*/ 91756 h 91756"/>
                <a:gd name="connsiteX3" fmla="*/ 0 w 3051525"/>
                <a:gd name="connsiteY3" fmla="*/ 0 h 91756"/>
                <a:gd name="connsiteX0" fmla="*/ 0 w 3095406"/>
                <a:gd name="connsiteY0" fmla="*/ 196138 h 196138"/>
                <a:gd name="connsiteX1" fmla="*/ 3095406 w 3095406"/>
                <a:gd name="connsiteY1" fmla="*/ 0 h 196138"/>
                <a:gd name="connsiteX2" fmla="*/ 3095406 w 3095406"/>
                <a:gd name="connsiteY2" fmla="*/ 91756 h 196138"/>
                <a:gd name="connsiteX3" fmla="*/ 0 w 3095406"/>
                <a:gd name="connsiteY3" fmla="*/ 196138 h 196138"/>
                <a:gd name="connsiteX0" fmla="*/ 0 w 3095406"/>
                <a:gd name="connsiteY0" fmla="*/ 104382 h 104382"/>
                <a:gd name="connsiteX1" fmla="*/ 3095406 w 3095406"/>
                <a:gd name="connsiteY1" fmla="*/ 0 h 104382"/>
                <a:gd name="connsiteX2" fmla="*/ 0 w 3095406"/>
                <a:gd name="connsiteY2" fmla="*/ 104382 h 104382"/>
                <a:gd name="connsiteX0" fmla="*/ 0 w 3194890"/>
                <a:gd name="connsiteY0" fmla="*/ 323697 h 323697"/>
                <a:gd name="connsiteX1" fmla="*/ 3194890 w 3194890"/>
                <a:gd name="connsiteY1" fmla="*/ 0 h 323697"/>
                <a:gd name="connsiteX2" fmla="*/ 0 w 3194890"/>
                <a:gd name="connsiteY2" fmla="*/ 323697 h 323697"/>
                <a:gd name="connsiteX0" fmla="*/ 0 w 3194890"/>
                <a:gd name="connsiteY0" fmla="*/ 326990 h 326990"/>
                <a:gd name="connsiteX1" fmla="*/ 3194890 w 3194890"/>
                <a:gd name="connsiteY1" fmla="*/ 3293 h 326990"/>
                <a:gd name="connsiteX2" fmla="*/ 0 w 3194890"/>
                <a:gd name="connsiteY2" fmla="*/ 326990 h 326990"/>
                <a:gd name="connsiteX0" fmla="*/ 0 w 3194890"/>
                <a:gd name="connsiteY0" fmla="*/ 326990 h 326990"/>
                <a:gd name="connsiteX1" fmla="*/ 3194890 w 3194890"/>
                <a:gd name="connsiteY1" fmla="*/ 3293 h 326990"/>
                <a:gd name="connsiteX2" fmla="*/ 0 w 3194890"/>
                <a:gd name="connsiteY2" fmla="*/ 326990 h 326990"/>
                <a:gd name="connsiteX0" fmla="*/ 0 w 2603609"/>
                <a:gd name="connsiteY0" fmla="*/ 115981 h 118504"/>
                <a:gd name="connsiteX1" fmla="*/ 2603609 w 2603609"/>
                <a:gd name="connsiteY1" fmla="*/ 13977 h 118504"/>
                <a:gd name="connsiteX2" fmla="*/ 0 w 2603609"/>
                <a:gd name="connsiteY2" fmla="*/ 115981 h 118504"/>
                <a:gd name="connsiteX0" fmla="*/ 0 w 2570580"/>
                <a:gd name="connsiteY0" fmla="*/ 139609 h 139609"/>
                <a:gd name="connsiteX1" fmla="*/ 2570580 w 2570580"/>
                <a:gd name="connsiteY1" fmla="*/ 10286 h 139609"/>
                <a:gd name="connsiteX2" fmla="*/ 0 w 2570580"/>
                <a:gd name="connsiteY2" fmla="*/ 139609 h 139609"/>
                <a:gd name="connsiteX0" fmla="*/ 0 w 2570580"/>
                <a:gd name="connsiteY0" fmla="*/ 139609 h 139609"/>
                <a:gd name="connsiteX1" fmla="*/ 2570580 w 2570580"/>
                <a:gd name="connsiteY1" fmla="*/ 10286 h 139609"/>
                <a:gd name="connsiteX2" fmla="*/ 0 w 2570580"/>
                <a:gd name="connsiteY2" fmla="*/ 139609 h 13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0580" h="139609">
                  <a:moveTo>
                    <a:pt x="0" y="139609"/>
                  </a:moveTo>
                  <a:cubicBezTo>
                    <a:pt x="1064963" y="31710"/>
                    <a:pt x="1589704" y="-24553"/>
                    <a:pt x="2570580" y="10286"/>
                  </a:cubicBezTo>
                  <a:cubicBezTo>
                    <a:pt x="1497292" y="239132"/>
                    <a:pt x="1064963" y="31710"/>
                    <a:pt x="0" y="139609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A64FBAFB-CDD5-4717-BAEA-0685973FD767}"/>
                </a:ext>
              </a:extLst>
            </p:cNvPr>
            <p:cNvSpPr/>
            <p:nvPr/>
          </p:nvSpPr>
          <p:spPr>
            <a:xfrm flipV="1">
              <a:off x="6808152" y="3337795"/>
              <a:ext cx="3351630" cy="351423"/>
            </a:xfrm>
            <a:custGeom>
              <a:avLst/>
              <a:gdLst>
                <a:gd name="connsiteX0" fmla="*/ 0 w 3051525"/>
                <a:gd name="connsiteY0" fmla="*/ 0 h 91756"/>
                <a:gd name="connsiteX1" fmla="*/ 3051525 w 3051525"/>
                <a:gd name="connsiteY1" fmla="*/ 0 h 91756"/>
                <a:gd name="connsiteX2" fmla="*/ 3051525 w 3051525"/>
                <a:gd name="connsiteY2" fmla="*/ 91756 h 91756"/>
                <a:gd name="connsiteX3" fmla="*/ 0 w 3051525"/>
                <a:gd name="connsiteY3" fmla="*/ 91756 h 91756"/>
                <a:gd name="connsiteX4" fmla="*/ 0 w 3051525"/>
                <a:gd name="connsiteY4" fmla="*/ 0 h 91756"/>
                <a:gd name="connsiteX0" fmla="*/ 0 w 3051525"/>
                <a:gd name="connsiteY0" fmla="*/ 0 h 91756"/>
                <a:gd name="connsiteX1" fmla="*/ 3051525 w 3051525"/>
                <a:gd name="connsiteY1" fmla="*/ 0 h 91756"/>
                <a:gd name="connsiteX2" fmla="*/ 3051525 w 3051525"/>
                <a:gd name="connsiteY2" fmla="*/ 91756 h 91756"/>
                <a:gd name="connsiteX3" fmla="*/ 0 w 3051525"/>
                <a:gd name="connsiteY3" fmla="*/ 0 h 91756"/>
                <a:gd name="connsiteX0" fmla="*/ 0 w 3095406"/>
                <a:gd name="connsiteY0" fmla="*/ 196138 h 196138"/>
                <a:gd name="connsiteX1" fmla="*/ 3095406 w 3095406"/>
                <a:gd name="connsiteY1" fmla="*/ 0 h 196138"/>
                <a:gd name="connsiteX2" fmla="*/ 3095406 w 3095406"/>
                <a:gd name="connsiteY2" fmla="*/ 91756 h 196138"/>
                <a:gd name="connsiteX3" fmla="*/ 0 w 3095406"/>
                <a:gd name="connsiteY3" fmla="*/ 196138 h 196138"/>
                <a:gd name="connsiteX0" fmla="*/ 0 w 3095406"/>
                <a:gd name="connsiteY0" fmla="*/ 104382 h 104382"/>
                <a:gd name="connsiteX1" fmla="*/ 3095406 w 3095406"/>
                <a:gd name="connsiteY1" fmla="*/ 0 h 104382"/>
                <a:gd name="connsiteX2" fmla="*/ 0 w 3095406"/>
                <a:gd name="connsiteY2" fmla="*/ 104382 h 104382"/>
                <a:gd name="connsiteX0" fmla="*/ 0 w 3194890"/>
                <a:gd name="connsiteY0" fmla="*/ 323697 h 323697"/>
                <a:gd name="connsiteX1" fmla="*/ 3194890 w 3194890"/>
                <a:gd name="connsiteY1" fmla="*/ 0 h 323697"/>
                <a:gd name="connsiteX2" fmla="*/ 0 w 3194890"/>
                <a:gd name="connsiteY2" fmla="*/ 323697 h 323697"/>
                <a:gd name="connsiteX0" fmla="*/ 0 w 3194890"/>
                <a:gd name="connsiteY0" fmla="*/ 326990 h 326990"/>
                <a:gd name="connsiteX1" fmla="*/ 3194890 w 3194890"/>
                <a:gd name="connsiteY1" fmla="*/ 3293 h 326990"/>
                <a:gd name="connsiteX2" fmla="*/ 0 w 3194890"/>
                <a:gd name="connsiteY2" fmla="*/ 326990 h 326990"/>
                <a:gd name="connsiteX0" fmla="*/ 0 w 3194890"/>
                <a:gd name="connsiteY0" fmla="*/ 326990 h 326990"/>
                <a:gd name="connsiteX1" fmla="*/ 3194890 w 3194890"/>
                <a:gd name="connsiteY1" fmla="*/ 3293 h 326990"/>
                <a:gd name="connsiteX2" fmla="*/ 0 w 3194890"/>
                <a:gd name="connsiteY2" fmla="*/ 326990 h 326990"/>
                <a:gd name="connsiteX0" fmla="*/ 0 w 2603609"/>
                <a:gd name="connsiteY0" fmla="*/ 115981 h 118504"/>
                <a:gd name="connsiteX1" fmla="*/ 2603609 w 2603609"/>
                <a:gd name="connsiteY1" fmla="*/ 13977 h 118504"/>
                <a:gd name="connsiteX2" fmla="*/ 0 w 2603609"/>
                <a:gd name="connsiteY2" fmla="*/ 115981 h 118504"/>
                <a:gd name="connsiteX0" fmla="*/ 0 w 2570580"/>
                <a:gd name="connsiteY0" fmla="*/ 139609 h 139609"/>
                <a:gd name="connsiteX1" fmla="*/ 2570580 w 2570580"/>
                <a:gd name="connsiteY1" fmla="*/ 10286 h 139609"/>
                <a:gd name="connsiteX2" fmla="*/ 0 w 2570580"/>
                <a:gd name="connsiteY2" fmla="*/ 139609 h 139609"/>
                <a:gd name="connsiteX0" fmla="*/ 0 w 2570580"/>
                <a:gd name="connsiteY0" fmla="*/ 139609 h 139609"/>
                <a:gd name="connsiteX1" fmla="*/ 2570580 w 2570580"/>
                <a:gd name="connsiteY1" fmla="*/ 10286 h 139609"/>
                <a:gd name="connsiteX2" fmla="*/ 0 w 2570580"/>
                <a:gd name="connsiteY2" fmla="*/ 139609 h 139609"/>
                <a:gd name="connsiteX0" fmla="*/ 0 w 3351630"/>
                <a:gd name="connsiteY0" fmla="*/ 351423 h 351423"/>
                <a:gd name="connsiteX1" fmla="*/ 3351630 w 3351630"/>
                <a:gd name="connsiteY1" fmla="*/ 3025 h 351423"/>
                <a:gd name="connsiteX2" fmla="*/ 0 w 3351630"/>
                <a:gd name="connsiteY2" fmla="*/ 351423 h 35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1630" h="351423">
                  <a:moveTo>
                    <a:pt x="0" y="351423"/>
                  </a:moveTo>
                  <a:cubicBezTo>
                    <a:pt x="1064963" y="243524"/>
                    <a:pt x="2370754" y="-31814"/>
                    <a:pt x="3351630" y="3025"/>
                  </a:cubicBezTo>
                  <a:cubicBezTo>
                    <a:pt x="2278342" y="231871"/>
                    <a:pt x="1064963" y="243524"/>
                    <a:pt x="0" y="35142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86955377-D0A4-4FC8-8959-E10AB54E6445}"/>
                </a:ext>
              </a:extLst>
            </p:cNvPr>
            <p:cNvSpPr/>
            <p:nvPr/>
          </p:nvSpPr>
          <p:spPr>
            <a:xfrm rot="8268751" flipV="1">
              <a:off x="6663689" y="2703805"/>
              <a:ext cx="1413775" cy="263164"/>
            </a:xfrm>
            <a:custGeom>
              <a:avLst/>
              <a:gdLst>
                <a:gd name="connsiteX0" fmla="*/ 0 w 3051525"/>
                <a:gd name="connsiteY0" fmla="*/ 0 h 91756"/>
                <a:gd name="connsiteX1" fmla="*/ 3051525 w 3051525"/>
                <a:gd name="connsiteY1" fmla="*/ 0 h 91756"/>
                <a:gd name="connsiteX2" fmla="*/ 3051525 w 3051525"/>
                <a:gd name="connsiteY2" fmla="*/ 91756 h 91756"/>
                <a:gd name="connsiteX3" fmla="*/ 0 w 3051525"/>
                <a:gd name="connsiteY3" fmla="*/ 91756 h 91756"/>
                <a:gd name="connsiteX4" fmla="*/ 0 w 3051525"/>
                <a:gd name="connsiteY4" fmla="*/ 0 h 91756"/>
                <a:gd name="connsiteX0" fmla="*/ 0 w 3051525"/>
                <a:gd name="connsiteY0" fmla="*/ 0 h 91756"/>
                <a:gd name="connsiteX1" fmla="*/ 3051525 w 3051525"/>
                <a:gd name="connsiteY1" fmla="*/ 0 h 91756"/>
                <a:gd name="connsiteX2" fmla="*/ 3051525 w 3051525"/>
                <a:gd name="connsiteY2" fmla="*/ 91756 h 91756"/>
                <a:gd name="connsiteX3" fmla="*/ 0 w 3051525"/>
                <a:gd name="connsiteY3" fmla="*/ 0 h 91756"/>
                <a:gd name="connsiteX0" fmla="*/ 0 w 3095406"/>
                <a:gd name="connsiteY0" fmla="*/ 196138 h 196138"/>
                <a:gd name="connsiteX1" fmla="*/ 3095406 w 3095406"/>
                <a:gd name="connsiteY1" fmla="*/ 0 h 196138"/>
                <a:gd name="connsiteX2" fmla="*/ 3095406 w 3095406"/>
                <a:gd name="connsiteY2" fmla="*/ 91756 h 196138"/>
                <a:gd name="connsiteX3" fmla="*/ 0 w 3095406"/>
                <a:gd name="connsiteY3" fmla="*/ 196138 h 196138"/>
                <a:gd name="connsiteX0" fmla="*/ 0 w 3095406"/>
                <a:gd name="connsiteY0" fmla="*/ 104382 h 104382"/>
                <a:gd name="connsiteX1" fmla="*/ 3095406 w 3095406"/>
                <a:gd name="connsiteY1" fmla="*/ 0 h 104382"/>
                <a:gd name="connsiteX2" fmla="*/ 0 w 3095406"/>
                <a:gd name="connsiteY2" fmla="*/ 104382 h 104382"/>
                <a:gd name="connsiteX0" fmla="*/ 0 w 3194890"/>
                <a:gd name="connsiteY0" fmla="*/ 323697 h 323697"/>
                <a:gd name="connsiteX1" fmla="*/ 3194890 w 3194890"/>
                <a:gd name="connsiteY1" fmla="*/ 0 h 323697"/>
                <a:gd name="connsiteX2" fmla="*/ 0 w 3194890"/>
                <a:gd name="connsiteY2" fmla="*/ 323697 h 323697"/>
                <a:gd name="connsiteX0" fmla="*/ 0 w 3194890"/>
                <a:gd name="connsiteY0" fmla="*/ 326990 h 326990"/>
                <a:gd name="connsiteX1" fmla="*/ 3194890 w 3194890"/>
                <a:gd name="connsiteY1" fmla="*/ 3293 h 326990"/>
                <a:gd name="connsiteX2" fmla="*/ 0 w 3194890"/>
                <a:gd name="connsiteY2" fmla="*/ 326990 h 326990"/>
                <a:gd name="connsiteX0" fmla="*/ 0 w 3194890"/>
                <a:gd name="connsiteY0" fmla="*/ 326990 h 326990"/>
                <a:gd name="connsiteX1" fmla="*/ 3194890 w 3194890"/>
                <a:gd name="connsiteY1" fmla="*/ 3293 h 326990"/>
                <a:gd name="connsiteX2" fmla="*/ 0 w 3194890"/>
                <a:gd name="connsiteY2" fmla="*/ 326990 h 326990"/>
                <a:gd name="connsiteX0" fmla="*/ 0 w 2603609"/>
                <a:gd name="connsiteY0" fmla="*/ 115981 h 118504"/>
                <a:gd name="connsiteX1" fmla="*/ 2603609 w 2603609"/>
                <a:gd name="connsiteY1" fmla="*/ 13977 h 118504"/>
                <a:gd name="connsiteX2" fmla="*/ 0 w 2603609"/>
                <a:gd name="connsiteY2" fmla="*/ 115981 h 118504"/>
                <a:gd name="connsiteX0" fmla="*/ 0 w 2570580"/>
                <a:gd name="connsiteY0" fmla="*/ 139609 h 139609"/>
                <a:gd name="connsiteX1" fmla="*/ 2570580 w 2570580"/>
                <a:gd name="connsiteY1" fmla="*/ 10286 h 139609"/>
                <a:gd name="connsiteX2" fmla="*/ 0 w 2570580"/>
                <a:gd name="connsiteY2" fmla="*/ 139609 h 139609"/>
                <a:gd name="connsiteX0" fmla="*/ 0 w 2570580"/>
                <a:gd name="connsiteY0" fmla="*/ 139609 h 139609"/>
                <a:gd name="connsiteX1" fmla="*/ 2570580 w 2570580"/>
                <a:gd name="connsiteY1" fmla="*/ 10286 h 139609"/>
                <a:gd name="connsiteX2" fmla="*/ 0 w 2570580"/>
                <a:gd name="connsiteY2" fmla="*/ 139609 h 139609"/>
                <a:gd name="connsiteX0" fmla="*/ 0 w 3351630"/>
                <a:gd name="connsiteY0" fmla="*/ 351423 h 351423"/>
                <a:gd name="connsiteX1" fmla="*/ 3351630 w 3351630"/>
                <a:gd name="connsiteY1" fmla="*/ 3025 h 351423"/>
                <a:gd name="connsiteX2" fmla="*/ 0 w 3351630"/>
                <a:gd name="connsiteY2" fmla="*/ 351423 h 35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1630" h="351423">
                  <a:moveTo>
                    <a:pt x="0" y="351423"/>
                  </a:moveTo>
                  <a:cubicBezTo>
                    <a:pt x="1064963" y="243524"/>
                    <a:pt x="2370754" y="-31814"/>
                    <a:pt x="3351630" y="3025"/>
                  </a:cubicBezTo>
                  <a:cubicBezTo>
                    <a:pt x="2278342" y="231871"/>
                    <a:pt x="1064963" y="243524"/>
                    <a:pt x="0" y="35142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69DAA0B-1F65-49F5-B2E5-39D4AD05C4AC}"/>
                </a:ext>
              </a:extLst>
            </p:cNvPr>
            <p:cNvGrpSpPr/>
            <p:nvPr/>
          </p:nvGrpSpPr>
          <p:grpSpPr>
            <a:xfrm>
              <a:off x="4811438" y="4636309"/>
              <a:ext cx="832320" cy="536309"/>
              <a:chOff x="4811438" y="4636309"/>
              <a:chExt cx="832320" cy="53630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91DA98D-57B8-4035-AA29-0962033EC1CB}"/>
                  </a:ext>
                </a:extLst>
              </p:cNvPr>
              <p:cNvSpPr/>
              <p:nvPr/>
            </p:nvSpPr>
            <p:spPr>
              <a:xfrm rot="339536">
                <a:off x="4811438" y="4636309"/>
                <a:ext cx="832320" cy="434877"/>
              </a:xfrm>
              <a:custGeom>
                <a:avLst/>
                <a:gdLst>
                  <a:gd name="connsiteX0" fmla="*/ 0 w 249685"/>
                  <a:gd name="connsiteY0" fmla="*/ 0 h 45719"/>
                  <a:gd name="connsiteX1" fmla="*/ 249685 w 249685"/>
                  <a:gd name="connsiteY1" fmla="*/ 0 h 45719"/>
                  <a:gd name="connsiteX2" fmla="*/ 249685 w 249685"/>
                  <a:gd name="connsiteY2" fmla="*/ 45719 h 45719"/>
                  <a:gd name="connsiteX3" fmla="*/ 0 w 249685"/>
                  <a:gd name="connsiteY3" fmla="*/ 45719 h 45719"/>
                  <a:gd name="connsiteX4" fmla="*/ 0 w 249685"/>
                  <a:gd name="connsiteY4" fmla="*/ 0 h 45719"/>
                  <a:gd name="connsiteX0" fmla="*/ 18133 w 267818"/>
                  <a:gd name="connsiteY0" fmla="*/ 0 h 184709"/>
                  <a:gd name="connsiteX1" fmla="*/ 267818 w 267818"/>
                  <a:gd name="connsiteY1" fmla="*/ 0 h 184709"/>
                  <a:gd name="connsiteX2" fmla="*/ 267818 w 267818"/>
                  <a:gd name="connsiteY2" fmla="*/ 45719 h 184709"/>
                  <a:gd name="connsiteX3" fmla="*/ 0 w 267818"/>
                  <a:gd name="connsiteY3" fmla="*/ 184709 h 184709"/>
                  <a:gd name="connsiteX4" fmla="*/ 18133 w 267818"/>
                  <a:gd name="connsiteY4" fmla="*/ 0 h 184709"/>
                  <a:gd name="connsiteX0" fmla="*/ 18133 w 277779"/>
                  <a:gd name="connsiteY0" fmla="*/ 0 h 210641"/>
                  <a:gd name="connsiteX1" fmla="*/ 267818 w 277779"/>
                  <a:gd name="connsiteY1" fmla="*/ 0 h 210641"/>
                  <a:gd name="connsiteX2" fmla="*/ 277779 w 277779"/>
                  <a:gd name="connsiteY2" fmla="*/ 210641 h 210641"/>
                  <a:gd name="connsiteX3" fmla="*/ 0 w 277779"/>
                  <a:gd name="connsiteY3" fmla="*/ 184709 h 210641"/>
                  <a:gd name="connsiteX4" fmla="*/ 18133 w 277779"/>
                  <a:gd name="connsiteY4" fmla="*/ 0 h 210641"/>
                  <a:gd name="connsiteX0" fmla="*/ 18133 w 485464"/>
                  <a:gd name="connsiteY0" fmla="*/ 0 h 219400"/>
                  <a:gd name="connsiteX1" fmla="*/ 267818 w 485464"/>
                  <a:gd name="connsiteY1" fmla="*/ 0 h 219400"/>
                  <a:gd name="connsiteX2" fmla="*/ 277779 w 485464"/>
                  <a:gd name="connsiteY2" fmla="*/ 210641 h 219400"/>
                  <a:gd name="connsiteX3" fmla="*/ 0 w 485464"/>
                  <a:gd name="connsiteY3" fmla="*/ 184709 h 219400"/>
                  <a:gd name="connsiteX4" fmla="*/ 18133 w 485464"/>
                  <a:gd name="connsiteY4" fmla="*/ 0 h 219400"/>
                  <a:gd name="connsiteX0" fmla="*/ 18133 w 480765"/>
                  <a:gd name="connsiteY0" fmla="*/ 93847 h 310729"/>
                  <a:gd name="connsiteX1" fmla="*/ 248947 w 480765"/>
                  <a:gd name="connsiteY1" fmla="*/ 0 h 310729"/>
                  <a:gd name="connsiteX2" fmla="*/ 277779 w 480765"/>
                  <a:gd name="connsiteY2" fmla="*/ 304488 h 310729"/>
                  <a:gd name="connsiteX3" fmla="*/ 0 w 480765"/>
                  <a:gd name="connsiteY3" fmla="*/ 278556 h 310729"/>
                  <a:gd name="connsiteX4" fmla="*/ 18133 w 480765"/>
                  <a:gd name="connsiteY4" fmla="*/ 93847 h 310729"/>
                  <a:gd name="connsiteX0" fmla="*/ 18133 w 617529"/>
                  <a:gd name="connsiteY0" fmla="*/ 93847 h 310157"/>
                  <a:gd name="connsiteX1" fmla="*/ 248947 w 617529"/>
                  <a:gd name="connsiteY1" fmla="*/ 0 h 310157"/>
                  <a:gd name="connsiteX2" fmla="*/ 277779 w 617529"/>
                  <a:gd name="connsiteY2" fmla="*/ 304488 h 310157"/>
                  <a:gd name="connsiteX3" fmla="*/ 0 w 617529"/>
                  <a:gd name="connsiteY3" fmla="*/ 278556 h 310157"/>
                  <a:gd name="connsiteX4" fmla="*/ 18133 w 617529"/>
                  <a:gd name="connsiteY4" fmla="*/ 93847 h 310157"/>
                  <a:gd name="connsiteX0" fmla="*/ 18133 w 506189"/>
                  <a:gd name="connsiteY0" fmla="*/ 93847 h 409581"/>
                  <a:gd name="connsiteX1" fmla="*/ 248947 w 506189"/>
                  <a:gd name="connsiteY1" fmla="*/ 0 h 409581"/>
                  <a:gd name="connsiteX2" fmla="*/ 277779 w 506189"/>
                  <a:gd name="connsiteY2" fmla="*/ 304488 h 409581"/>
                  <a:gd name="connsiteX3" fmla="*/ 0 w 506189"/>
                  <a:gd name="connsiteY3" fmla="*/ 278556 h 409581"/>
                  <a:gd name="connsiteX4" fmla="*/ 18133 w 506189"/>
                  <a:gd name="connsiteY4" fmla="*/ 93847 h 409581"/>
                  <a:gd name="connsiteX0" fmla="*/ 0 w 506189"/>
                  <a:gd name="connsiteY0" fmla="*/ 278556 h 409581"/>
                  <a:gd name="connsiteX1" fmla="*/ 248947 w 506189"/>
                  <a:gd name="connsiteY1" fmla="*/ 0 h 409581"/>
                  <a:gd name="connsiteX2" fmla="*/ 277779 w 506189"/>
                  <a:gd name="connsiteY2" fmla="*/ 304488 h 409581"/>
                  <a:gd name="connsiteX3" fmla="*/ 0 w 506189"/>
                  <a:gd name="connsiteY3" fmla="*/ 278556 h 409581"/>
                  <a:gd name="connsiteX0" fmla="*/ 62221 w 568410"/>
                  <a:gd name="connsiteY0" fmla="*/ 295940 h 426965"/>
                  <a:gd name="connsiteX1" fmla="*/ 311168 w 568410"/>
                  <a:gd name="connsiteY1" fmla="*/ 17384 h 426965"/>
                  <a:gd name="connsiteX2" fmla="*/ 340000 w 568410"/>
                  <a:gd name="connsiteY2" fmla="*/ 321872 h 426965"/>
                  <a:gd name="connsiteX3" fmla="*/ 62221 w 568410"/>
                  <a:gd name="connsiteY3" fmla="*/ 295940 h 426965"/>
                  <a:gd name="connsiteX0" fmla="*/ 224298 w 730487"/>
                  <a:gd name="connsiteY0" fmla="*/ 291873 h 422898"/>
                  <a:gd name="connsiteX1" fmla="*/ 473245 w 730487"/>
                  <a:gd name="connsiteY1" fmla="*/ 13317 h 422898"/>
                  <a:gd name="connsiteX2" fmla="*/ 502077 w 730487"/>
                  <a:gd name="connsiteY2" fmla="*/ 317805 h 422898"/>
                  <a:gd name="connsiteX3" fmla="*/ 224298 w 730487"/>
                  <a:gd name="connsiteY3" fmla="*/ 291873 h 422898"/>
                  <a:gd name="connsiteX0" fmla="*/ 215716 w 721905"/>
                  <a:gd name="connsiteY0" fmla="*/ 288712 h 419737"/>
                  <a:gd name="connsiteX1" fmla="*/ 464663 w 721905"/>
                  <a:gd name="connsiteY1" fmla="*/ 10156 h 419737"/>
                  <a:gd name="connsiteX2" fmla="*/ 493495 w 721905"/>
                  <a:gd name="connsiteY2" fmla="*/ 314644 h 419737"/>
                  <a:gd name="connsiteX3" fmla="*/ 215716 w 721905"/>
                  <a:gd name="connsiteY3" fmla="*/ 288712 h 419737"/>
                  <a:gd name="connsiteX0" fmla="*/ 212948 w 719137"/>
                  <a:gd name="connsiteY0" fmla="*/ 288153 h 419178"/>
                  <a:gd name="connsiteX1" fmla="*/ 461895 w 719137"/>
                  <a:gd name="connsiteY1" fmla="*/ 9597 h 419178"/>
                  <a:gd name="connsiteX2" fmla="*/ 490727 w 719137"/>
                  <a:gd name="connsiteY2" fmla="*/ 314085 h 419178"/>
                  <a:gd name="connsiteX3" fmla="*/ 212948 w 719137"/>
                  <a:gd name="connsiteY3" fmla="*/ 288153 h 419178"/>
                  <a:gd name="connsiteX0" fmla="*/ 212948 w 820321"/>
                  <a:gd name="connsiteY0" fmla="*/ 288153 h 422764"/>
                  <a:gd name="connsiteX1" fmla="*/ 461895 w 820321"/>
                  <a:gd name="connsiteY1" fmla="*/ 9597 h 422764"/>
                  <a:gd name="connsiteX2" fmla="*/ 490727 w 820321"/>
                  <a:gd name="connsiteY2" fmla="*/ 314085 h 422764"/>
                  <a:gd name="connsiteX3" fmla="*/ 212948 w 820321"/>
                  <a:gd name="connsiteY3" fmla="*/ 288153 h 422764"/>
                  <a:gd name="connsiteX0" fmla="*/ 234401 w 841774"/>
                  <a:gd name="connsiteY0" fmla="*/ 299510 h 434121"/>
                  <a:gd name="connsiteX1" fmla="*/ 483348 w 841774"/>
                  <a:gd name="connsiteY1" fmla="*/ 20954 h 434121"/>
                  <a:gd name="connsiteX2" fmla="*/ 512180 w 841774"/>
                  <a:gd name="connsiteY2" fmla="*/ 325442 h 434121"/>
                  <a:gd name="connsiteX3" fmla="*/ 234401 w 841774"/>
                  <a:gd name="connsiteY3" fmla="*/ 299510 h 434121"/>
                  <a:gd name="connsiteX0" fmla="*/ 241713 w 832320"/>
                  <a:gd name="connsiteY0" fmla="*/ 276270 h 434877"/>
                  <a:gd name="connsiteX1" fmla="*/ 473894 w 832320"/>
                  <a:gd name="connsiteY1" fmla="*/ 21710 h 434877"/>
                  <a:gd name="connsiteX2" fmla="*/ 502726 w 832320"/>
                  <a:gd name="connsiteY2" fmla="*/ 326198 h 434877"/>
                  <a:gd name="connsiteX3" fmla="*/ 241713 w 832320"/>
                  <a:gd name="connsiteY3" fmla="*/ 276270 h 43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2320" h="434877">
                    <a:moveTo>
                      <a:pt x="241713" y="276270"/>
                    </a:moveTo>
                    <a:cubicBezTo>
                      <a:pt x="-71415" y="468340"/>
                      <a:pt x="-161745" y="-117825"/>
                      <a:pt x="473894" y="21710"/>
                    </a:cubicBezTo>
                    <a:cubicBezTo>
                      <a:pt x="1178884" y="89397"/>
                      <a:pt x="652254" y="671563"/>
                      <a:pt x="502726" y="326198"/>
                    </a:cubicBezTo>
                    <a:lnTo>
                      <a:pt x="241713" y="27627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8826780-31ED-4646-A974-C6BE57B3F7B4}"/>
                  </a:ext>
                </a:extLst>
              </p:cNvPr>
              <p:cNvSpPr/>
              <p:nvPr/>
            </p:nvSpPr>
            <p:spPr>
              <a:xfrm rot="2218974">
                <a:off x="4936158" y="4756042"/>
                <a:ext cx="382551" cy="416576"/>
              </a:xfrm>
              <a:custGeom>
                <a:avLst/>
                <a:gdLst>
                  <a:gd name="connsiteX0" fmla="*/ 0 w 345134"/>
                  <a:gd name="connsiteY0" fmla="*/ 0 h 247650"/>
                  <a:gd name="connsiteX1" fmla="*/ 345134 w 345134"/>
                  <a:gd name="connsiteY1" fmla="*/ 0 h 247650"/>
                  <a:gd name="connsiteX2" fmla="*/ 345134 w 345134"/>
                  <a:gd name="connsiteY2" fmla="*/ 247650 h 247650"/>
                  <a:gd name="connsiteX3" fmla="*/ 0 w 345134"/>
                  <a:gd name="connsiteY3" fmla="*/ 247650 h 247650"/>
                  <a:gd name="connsiteX4" fmla="*/ 0 w 345134"/>
                  <a:gd name="connsiteY4" fmla="*/ 0 h 247650"/>
                  <a:gd name="connsiteX0" fmla="*/ 0 w 345134"/>
                  <a:gd name="connsiteY0" fmla="*/ 0 h 327025"/>
                  <a:gd name="connsiteX1" fmla="*/ 345134 w 345134"/>
                  <a:gd name="connsiteY1" fmla="*/ 0 h 327025"/>
                  <a:gd name="connsiteX2" fmla="*/ 345134 w 345134"/>
                  <a:gd name="connsiteY2" fmla="*/ 247650 h 327025"/>
                  <a:gd name="connsiteX3" fmla="*/ 156 w 345134"/>
                  <a:gd name="connsiteY3" fmla="*/ 327025 h 327025"/>
                  <a:gd name="connsiteX4" fmla="*/ 0 w 345134"/>
                  <a:gd name="connsiteY4" fmla="*/ 0 h 327025"/>
                  <a:gd name="connsiteX0" fmla="*/ 39171 w 344978"/>
                  <a:gd name="connsiteY0" fmla="*/ 0 h 348693"/>
                  <a:gd name="connsiteX1" fmla="*/ 344978 w 344978"/>
                  <a:gd name="connsiteY1" fmla="*/ 21668 h 348693"/>
                  <a:gd name="connsiteX2" fmla="*/ 344978 w 344978"/>
                  <a:gd name="connsiteY2" fmla="*/ 269318 h 348693"/>
                  <a:gd name="connsiteX3" fmla="*/ 0 w 344978"/>
                  <a:gd name="connsiteY3" fmla="*/ 348693 h 348693"/>
                  <a:gd name="connsiteX4" fmla="*/ 39171 w 344978"/>
                  <a:gd name="connsiteY4" fmla="*/ 0 h 348693"/>
                  <a:gd name="connsiteX0" fmla="*/ 39171 w 344978"/>
                  <a:gd name="connsiteY0" fmla="*/ 0 h 348693"/>
                  <a:gd name="connsiteX1" fmla="*/ 344978 w 344978"/>
                  <a:gd name="connsiteY1" fmla="*/ 21668 h 348693"/>
                  <a:gd name="connsiteX2" fmla="*/ 344978 w 344978"/>
                  <a:gd name="connsiteY2" fmla="*/ 269318 h 348693"/>
                  <a:gd name="connsiteX3" fmla="*/ 0 w 344978"/>
                  <a:gd name="connsiteY3" fmla="*/ 348693 h 348693"/>
                  <a:gd name="connsiteX4" fmla="*/ 39171 w 344978"/>
                  <a:gd name="connsiteY4" fmla="*/ 0 h 348693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056" h="416576">
                    <a:moveTo>
                      <a:pt x="39171" y="67883"/>
                    </a:moveTo>
                    <a:lnTo>
                      <a:pt x="353056" y="0"/>
                    </a:lnTo>
                    <a:cubicBezTo>
                      <a:pt x="222721" y="260598"/>
                      <a:pt x="346512" y="281318"/>
                      <a:pt x="344978" y="337201"/>
                    </a:cubicBezTo>
                    <a:lnTo>
                      <a:pt x="0" y="416576"/>
                    </a:lnTo>
                    <a:cubicBezTo>
                      <a:pt x="16940" y="337167"/>
                      <a:pt x="155960" y="282933"/>
                      <a:pt x="39171" y="67883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7">
                <a:extLst>
                  <a:ext uri="{FF2B5EF4-FFF2-40B4-BE49-F238E27FC236}">
                    <a16:creationId xmlns:a16="http://schemas.microsoft.com/office/drawing/2014/main" id="{1C7A0A22-2BA0-46AF-89C8-89B7DEC1A214}"/>
                  </a:ext>
                </a:extLst>
              </p:cNvPr>
              <p:cNvSpPr/>
              <p:nvPr/>
            </p:nvSpPr>
            <p:spPr>
              <a:xfrm rot="1565570">
                <a:off x="5060364" y="4728958"/>
                <a:ext cx="382551" cy="1689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09A3E9-F44B-4B45-BF5F-D4054662674B}"/>
                </a:ext>
              </a:extLst>
            </p:cNvPr>
            <p:cNvSpPr/>
            <p:nvPr/>
          </p:nvSpPr>
          <p:spPr>
            <a:xfrm rot="20222909">
              <a:off x="7701304" y="4982692"/>
              <a:ext cx="659929" cy="337415"/>
            </a:xfrm>
            <a:custGeom>
              <a:avLst/>
              <a:gdLst>
                <a:gd name="connsiteX0" fmla="*/ 0 w 404703"/>
                <a:gd name="connsiteY0" fmla="*/ 0 h 154835"/>
                <a:gd name="connsiteX1" fmla="*/ 404703 w 404703"/>
                <a:gd name="connsiteY1" fmla="*/ 0 h 154835"/>
                <a:gd name="connsiteX2" fmla="*/ 404703 w 404703"/>
                <a:gd name="connsiteY2" fmla="*/ 154835 h 154835"/>
                <a:gd name="connsiteX3" fmla="*/ 0 w 404703"/>
                <a:gd name="connsiteY3" fmla="*/ 154835 h 154835"/>
                <a:gd name="connsiteX4" fmla="*/ 0 w 404703"/>
                <a:gd name="connsiteY4" fmla="*/ 0 h 154835"/>
                <a:gd name="connsiteX0" fmla="*/ 0 w 517853"/>
                <a:gd name="connsiteY0" fmla="*/ 0 h 290674"/>
                <a:gd name="connsiteX1" fmla="*/ 404703 w 517853"/>
                <a:gd name="connsiteY1" fmla="*/ 0 h 290674"/>
                <a:gd name="connsiteX2" fmla="*/ 517853 w 517853"/>
                <a:gd name="connsiteY2" fmla="*/ 290674 h 290674"/>
                <a:gd name="connsiteX3" fmla="*/ 0 w 517853"/>
                <a:gd name="connsiteY3" fmla="*/ 154835 h 290674"/>
                <a:gd name="connsiteX4" fmla="*/ 0 w 517853"/>
                <a:gd name="connsiteY4" fmla="*/ 0 h 290674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66183"/>
                <a:gd name="connsiteY0" fmla="*/ 45914 h 336588"/>
                <a:gd name="connsiteX1" fmla="*/ 320707 w 566183"/>
                <a:gd name="connsiteY1" fmla="*/ 0 h 336588"/>
                <a:gd name="connsiteX2" fmla="*/ 517853 w 566183"/>
                <a:gd name="connsiteY2" fmla="*/ 336588 h 336588"/>
                <a:gd name="connsiteX3" fmla="*/ 0 w 566183"/>
                <a:gd name="connsiteY3" fmla="*/ 200749 h 336588"/>
                <a:gd name="connsiteX4" fmla="*/ 0 w 566183"/>
                <a:gd name="connsiteY4" fmla="*/ 45914 h 336588"/>
                <a:gd name="connsiteX0" fmla="*/ 4229 w 570412"/>
                <a:gd name="connsiteY0" fmla="*/ 45914 h 336588"/>
                <a:gd name="connsiteX1" fmla="*/ 324936 w 570412"/>
                <a:gd name="connsiteY1" fmla="*/ 0 h 336588"/>
                <a:gd name="connsiteX2" fmla="*/ 522082 w 570412"/>
                <a:gd name="connsiteY2" fmla="*/ 336588 h 336588"/>
                <a:gd name="connsiteX3" fmla="*/ 0 w 570412"/>
                <a:gd name="connsiteY3" fmla="*/ 235161 h 336588"/>
                <a:gd name="connsiteX4" fmla="*/ 4229 w 570412"/>
                <a:gd name="connsiteY4" fmla="*/ 45914 h 336588"/>
                <a:gd name="connsiteX0" fmla="*/ 63023 w 629206"/>
                <a:gd name="connsiteY0" fmla="*/ 45914 h 336588"/>
                <a:gd name="connsiteX1" fmla="*/ 383730 w 629206"/>
                <a:gd name="connsiteY1" fmla="*/ 0 h 336588"/>
                <a:gd name="connsiteX2" fmla="*/ 580876 w 629206"/>
                <a:gd name="connsiteY2" fmla="*/ 336588 h 336588"/>
                <a:gd name="connsiteX3" fmla="*/ 58794 w 629206"/>
                <a:gd name="connsiteY3" fmla="*/ 235161 h 336588"/>
                <a:gd name="connsiteX4" fmla="*/ 63023 w 629206"/>
                <a:gd name="connsiteY4" fmla="*/ 45914 h 336588"/>
                <a:gd name="connsiteX0" fmla="*/ 37005 w 640286"/>
                <a:gd name="connsiteY0" fmla="*/ 0 h 337415"/>
                <a:gd name="connsiteX1" fmla="*/ 394810 w 640286"/>
                <a:gd name="connsiteY1" fmla="*/ 827 h 337415"/>
                <a:gd name="connsiteX2" fmla="*/ 591956 w 640286"/>
                <a:gd name="connsiteY2" fmla="*/ 337415 h 337415"/>
                <a:gd name="connsiteX3" fmla="*/ 69874 w 640286"/>
                <a:gd name="connsiteY3" fmla="*/ 235988 h 337415"/>
                <a:gd name="connsiteX4" fmla="*/ 37005 w 640286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29" h="337415">
                  <a:moveTo>
                    <a:pt x="56648" y="0"/>
                  </a:moveTo>
                  <a:cubicBezTo>
                    <a:pt x="190571" y="63374"/>
                    <a:pt x="295185" y="551"/>
                    <a:pt x="414453" y="827"/>
                  </a:cubicBezTo>
                  <a:cubicBezTo>
                    <a:pt x="703515" y="135198"/>
                    <a:pt x="689934" y="275876"/>
                    <a:pt x="611599" y="337415"/>
                  </a:cubicBezTo>
                  <a:cubicBezTo>
                    <a:pt x="414146" y="236795"/>
                    <a:pt x="263544" y="269797"/>
                    <a:pt x="89517" y="235988"/>
                  </a:cubicBezTo>
                  <a:cubicBezTo>
                    <a:pt x="-44508" y="89693"/>
                    <a:pt x="-4144" y="68966"/>
                    <a:pt x="56648" y="0"/>
                  </a:cubicBezTo>
                  <a:close/>
                </a:path>
              </a:pathLst>
            </a:custGeom>
            <a:solidFill>
              <a:srgbClr val="9156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81B43E-317E-414B-AF19-605B0FF341D8}"/>
                </a:ext>
              </a:extLst>
            </p:cNvPr>
            <p:cNvSpPr/>
            <p:nvPr/>
          </p:nvSpPr>
          <p:spPr>
            <a:xfrm>
              <a:off x="5607688" y="4058974"/>
              <a:ext cx="2036126" cy="1448517"/>
            </a:xfrm>
            <a:custGeom>
              <a:avLst/>
              <a:gdLst>
                <a:gd name="connsiteX0" fmla="*/ 0 w 1176476"/>
                <a:gd name="connsiteY0" fmla="*/ 0 h 514831"/>
                <a:gd name="connsiteX1" fmla="*/ 1176476 w 1176476"/>
                <a:gd name="connsiteY1" fmla="*/ 0 h 514831"/>
                <a:gd name="connsiteX2" fmla="*/ 1176476 w 1176476"/>
                <a:gd name="connsiteY2" fmla="*/ 514831 h 514831"/>
                <a:gd name="connsiteX3" fmla="*/ 0 w 1176476"/>
                <a:gd name="connsiteY3" fmla="*/ 514831 h 514831"/>
                <a:gd name="connsiteX4" fmla="*/ 0 w 1176476"/>
                <a:gd name="connsiteY4" fmla="*/ 0 h 514831"/>
                <a:gd name="connsiteX0" fmla="*/ 0 w 1176476"/>
                <a:gd name="connsiteY0" fmla="*/ 0 h 619606"/>
                <a:gd name="connsiteX1" fmla="*/ 1176476 w 1176476"/>
                <a:gd name="connsiteY1" fmla="*/ 0 h 619606"/>
                <a:gd name="connsiteX2" fmla="*/ 1176476 w 1176476"/>
                <a:gd name="connsiteY2" fmla="*/ 514831 h 619606"/>
                <a:gd name="connsiteX3" fmla="*/ 128588 w 1176476"/>
                <a:gd name="connsiteY3" fmla="*/ 619606 h 619606"/>
                <a:gd name="connsiteX4" fmla="*/ 0 w 1176476"/>
                <a:gd name="connsiteY4" fmla="*/ 0 h 619606"/>
                <a:gd name="connsiteX0" fmla="*/ 0 w 1214576"/>
                <a:gd name="connsiteY0" fmla="*/ 0 h 619606"/>
                <a:gd name="connsiteX1" fmla="*/ 1176476 w 1214576"/>
                <a:gd name="connsiteY1" fmla="*/ 0 h 619606"/>
                <a:gd name="connsiteX2" fmla="*/ 1214576 w 1214576"/>
                <a:gd name="connsiteY2" fmla="*/ 614843 h 619606"/>
                <a:gd name="connsiteX3" fmla="*/ 128588 w 1214576"/>
                <a:gd name="connsiteY3" fmla="*/ 619606 h 619606"/>
                <a:gd name="connsiteX4" fmla="*/ 0 w 1214576"/>
                <a:gd name="connsiteY4" fmla="*/ 0 h 619606"/>
                <a:gd name="connsiteX0" fmla="*/ 0 w 1214576"/>
                <a:gd name="connsiteY0" fmla="*/ 0 h 660900"/>
                <a:gd name="connsiteX1" fmla="*/ 1176476 w 1214576"/>
                <a:gd name="connsiteY1" fmla="*/ 0 h 660900"/>
                <a:gd name="connsiteX2" fmla="*/ 1214576 w 1214576"/>
                <a:gd name="connsiteY2" fmla="*/ 614843 h 660900"/>
                <a:gd name="connsiteX3" fmla="*/ 128588 w 1214576"/>
                <a:gd name="connsiteY3" fmla="*/ 619606 h 660900"/>
                <a:gd name="connsiteX4" fmla="*/ 0 w 1214576"/>
                <a:gd name="connsiteY4" fmla="*/ 0 h 660900"/>
                <a:gd name="connsiteX0" fmla="*/ 0 w 1214576"/>
                <a:gd name="connsiteY0" fmla="*/ 0 h 635268"/>
                <a:gd name="connsiteX1" fmla="*/ 1176476 w 1214576"/>
                <a:gd name="connsiteY1" fmla="*/ 0 h 635268"/>
                <a:gd name="connsiteX2" fmla="*/ 1214576 w 1214576"/>
                <a:gd name="connsiteY2" fmla="*/ 614843 h 635268"/>
                <a:gd name="connsiteX3" fmla="*/ 128588 w 1214576"/>
                <a:gd name="connsiteY3" fmla="*/ 619606 h 635268"/>
                <a:gd name="connsiteX4" fmla="*/ 0 w 1214576"/>
                <a:gd name="connsiteY4" fmla="*/ 0 h 635268"/>
                <a:gd name="connsiteX0" fmla="*/ 0 w 1214576"/>
                <a:gd name="connsiteY0" fmla="*/ 0 h 640248"/>
                <a:gd name="connsiteX1" fmla="*/ 1176476 w 1214576"/>
                <a:gd name="connsiteY1" fmla="*/ 0 h 640248"/>
                <a:gd name="connsiteX2" fmla="*/ 1214576 w 1214576"/>
                <a:gd name="connsiteY2" fmla="*/ 614843 h 640248"/>
                <a:gd name="connsiteX3" fmla="*/ 128588 w 1214576"/>
                <a:gd name="connsiteY3" fmla="*/ 619606 h 640248"/>
                <a:gd name="connsiteX4" fmla="*/ 0 w 1214576"/>
                <a:gd name="connsiteY4" fmla="*/ 0 h 640248"/>
                <a:gd name="connsiteX0" fmla="*/ 0 w 1214576"/>
                <a:gd name="connsiteY0" fmla="*/ 0 h 673888"/>
                <a:gd name="connsiteX1" fmla="*/ 1176476 w 1214576"/>
                <a:gd name="connsiteY1" fmla="*/ 0 h 673888"/>
                <a:gd name="connsiteX2" fmla="*/ 1214576 w 1214576"/>
                <a:gd name="connsiteY2" fmla="*/ 614843 h 673888"/>
                <a:gd name="connsiteX3" fmla="*/ 128588 w 1214576"/>
                <a:gd name="connsiteY3" fmla="*/ 619606 h 673888"/>
                <a:gd name="connsiteX4" fmla="*/ 0 w 1214576"/>
                <a:gd name="connsiteY4" fmla="*/ 0 h 673888"/>
                <a:gd name="connsiteX0" fmla="*/ 257037 w 1471613"/>
                <a:gd name="connsiteY0" fmla="*/ 0 h 673888"/>
                <a:gd name="connsiteX1" fmla="*/ 1433513 w 1471613"/>
                <a:gd name="connsiteY1" fmla="*/ 0 h 673888"/>
                <a:gd name="connsiteX2" fmla="*/ 1471613 w 1471613"/>
                <a:gd name="connsiteY2" fmla="*/ 614843 h 673888"/>
                <a:gd name="connsiteX3" fmla="*/ 385625 w 1471613"/>
                <a:gd name="connsiteY3" fmla="*/ 619606 h 673888"/>
                <a:gd name="connsiteX4" fmla="*/ 0 w 1471613"/>
                <a:gd name="connsiteY4" fmla="*/ 252412 h 673888"/>
                <a:gd name="connsiteX5" fmla="*/ 257037 w 1471613"/>
                <a:gd name="connsiteY5" fmla="*/ 0 h 673888"/>
                <a:gd name="connsiteX0" fmla="*/ 347805 w 1562381"/>
                <a:gd name="connsiteY0" fmla="*/ 0 h 673888"/>
                <a:gd name="connsiteX1" fmla="*/ 1524281 w 1562381"/>
                <a:gd name="connsiteY1" fmla="*/ 0 h 673888"/>
                <a:gd name="connsiteX2" fmla="*/ 1562381 w 1562381"/>
                <a:gd name="connsiteY2" fmla="*/ 614843 h 673888"/>
                <a:gd name="connsiteX3" fmla="*/ 476393 w 1562381"/>
                <a:gd name="connsiteY3" fmla="*/ 619606 h 673888"/>
                <a:gd name="connsiteX4" fmla="*/ 90768 w 1562381"/>
                <a:gd name="connsiteY4" fmla="*/ 252412 h 673888"/>
                <a:gd name="connsiteX5" fmla="*/ 9807 w 1562381"/>
                <a:gd name="connsiteY5" fmla="*/ 76199 h 673888"/>
                <a:gd name="connsiteX6" fmla="*/ 347805 w 1562381"/>
                <a:gd name="connsiteY6" fmla="*/ 0 h 673888"/>
                <a:gd name="connsiteX0" fmla="*/ 181118 w 1562381"/>
                <a:gd name="connsiteY0" fmla="*/ 0 h 726276"/>
                <a:gd name="connsiteX1" fmla="*/ 1524281 w 1562381"/>
                <a:gd name="connsiteY1" fmla="*/ 52388 h 726276"/>
                <a:gd name="connsiteX2" fmla="*/ 1562381 w 1562381"/>
                <a:gd name="connsiteY2" fmla="*/ 667231 h 726276"/>
                <a:gd name="connsiteX3" fmla="*/ 476393 w 1562381"/>
                <a:gd name="connsiteY3" fmla="*/ 671994 h 726276"/>
                <a:gd name="connsiteX4" fmla="*/ 90768 w 1562381"/>
                <a:gd name="connsiteY4" fmla="*/ 304800 h 726276"/>
                <a:gd name="connsiteX5" fmla="*/ 9807 w 1562381"/>
                <a:gd name="connsiteY5" fmla="*/ 128587 h 726276"/>
                <a:gd name="connsiteX6" fmla="*/ 181118 w 1562381"/>
                <a:gd name="connsiteY6" fmla="*/ 0 h 726276"/>
                <a:gd name="connsiteX0" fmla="*/ 309398 w 1690661"/>
                <a:gd name="connsiteY0" fmla="*/ 58286 h 784562"/>
                <a:gd name="connsiteX1" fmla="*/ 1652561 w 1690661"/>
                <a:gd name="connsiteY1" fmla="*/ 110674 h 784562"/>
                <a:gd name="connsiteX2" fmla="*/ 1690661 w 1690661"/>
                <a:gd name="connsiteY2" fmla="*/ 725517 h 784562"/>
                <a:gd name="connsiteX3" fmla="*/ 604673 w 1690661"/>
                <a:gd name="connsiteY3" fmla="*/ 730280 h 784562"/>
                <a:gd name="connsiteX4" fmla="*/ 219048 w 1690661"/>
                <a:gd name="connsiteY4" fmla="*/ 363086 h 784562"/>
                <a:gd name="connsiteX5" fmla="*/ 138087 w 1690661"/>
                <a:gd name="connsiteY5" fmla="*/ 186873 h 784562"/>
                <a:gd name="connsiteX6" fmla="*/ 309398 w 1690661"/>
                <a:gd name="connsiteY6" fmla="*/ 58286 h 784562"/>
                <a:gd name="connsiteX0" fmla="*/ 313339 w 1694602"/>
                <a:gd name="connsiteY0" fmla="*/ 58286 h 784562"/>
                <a:gd name="connsiteX1" fmla="*/ 1656502 w 1694602"/>
                <a:gd name="connsiteY1" fmla="*/ 110674 h 784562"/>
                <a:gd name="connsiteX2" fmla="*/ 1694602 w 1694602"/>
                <a:gd name="connsiteY2" fmla="*/ 725517 h 784562"/>
                <a:gd name="connsiteX3" fmla="*/ 608614 w 1694602"/>
                <a:gd name="connsiteY3" fmla="*/ 730280 h 784562"/>
                <a:gd name="connsiteX4" fmla="*/ 222989 w 1694602"/>
                <a:gd name="connsiteY4" fmla="*/ 363086 h 784562"/>
                <a:gd name="connsiteX5" fmla="*/ 142028 w 1694602"/>
                <a:gd name="connsiteY5" fmla="*/ 186873 h 784562"/>
                <a:gd name="connsiteX6" fmla="*/ 313339 w 1694602"/>
                <a:gd name="connsiteY6" fmla="*/ 58286 h 784562"/>
                <a:gd name="connsiteX0" fmla="*/ 321486 w 1702749"/>
                <a:gd name="connsiteY0" fmla="*/ 58286 h 784562"/>
                <a:gd name="connsiteX1" fmla="*/ 1664649 w 1702749"/>
                <a:gd name="connsiteY1" fmla="*/ 110674 h 784562"/>
                <a:gd name="connsiteX2" fmla="*/ 1702749 w 1702749"/>
                <a:gd name="connsiteY2" fmla="*/ 725517 h 784562"/>
                <a:gd name="connsiteX3" fmla="*/ 616761 w 1702749"/>
                <a:gd name="connsiteY3" fmla="*/ 730280 h 784562"/>
                <a:gd name="connsiteX4" fmla="*/ 231136 w 1702749"/>
                <a:gd name="connsiteY4" fmla="*/ 363086 h 784562"/>
                <a:gd name="connsiteX5" fmla="*/ 150175 w 1702749"/>
                <a:gd name="connsiteY5" fmla="*/ 186873 h 784562"/>
                <a:gd name="connsiteX6" fmla="*/ 321486 w 1702749"/>
                <a:gd name="connsiteY6" fmla="*/ 58286 h 784562"/>
                <a:gd name="connsiteX0" fmla="*/ 321486 w 1702749"/>
                <a:gd name="connsiteY0" fmla="*/ 58286 h 784562"/>
                <a:gd name="connsiteX1" fmla="*/ 640713 w 1702749"/>
                <a:gd name="connsiteY1" fmla="*/ 86861 h 784562"/>
                <a:gd name="connsiteX2" fmla="*/ 1664649 w 1702749"/>
                <a:gd name="connsiteY2" fmla="*/ 110674 h 784562"/>
                <a:gd name="connsiteX3" fmla="*/ 1702749 w 1702749"/>
                <a:gd name="connsiteY3" fmla="*/ 725517 h 784562"/>
                <a:gd name="connsiteX4" fmla="*/ 616761 w 1702749"/>
                <a:gd name="connsiteY4" fmla="*/ 730280 h 784562"/>
                <a:gd name="connsiteX5" fmla="*/ 231136 w 1702749"/>
                <a:gd name="connsiteY5" fmla="*/ 363086 h 784562"/>
                <a:gd name="connsiteX6" fmla="*/ 150175 w 1702749"/>
                <a:gd name="connsiteY6" fmla="*/ 186873 h 784562"/>
                <a:gd name="connsiteX7" fmla="*/ 321486 w 1702749"/>
                <a:gd name="connsiteY7" fmla="*/ 58286 h 784562"/>
                <a:gd name="connsiteX0" fmla="*/ 321486 w 1702749"/>
                <a:gd name="connsiteY0" fmla="*/ 328633 h 1054909"/>
                <a:gd name="connsiteX1" fmla="*/ 640713 w 1702749"/>
                <a:gd name="connsiteY1" fmla="*/ 357208 h 1054909"/>
                <a:gd name="connsiteX2" fmla="*/ 845501 w 1702749"/>
                <a:gd name="connsiteY2" fmla="*/ 20 h 1054909"/>
                <a:gd name="connsiteX3" fmla="*/ 1664649 w 1702749"/>
                <a:gd name="connsiteY3" fmla="*/ 381021 h 1054909"/>
                <a:gd name="connsiteX4" fmla="*/ 1702749 w 1702749"/>
                <a:gd name="connsiteY4" fmla="*/ 995864 h 1054909"/>
                <a:gd name="connsiteX5" fmla="*/ 616761 w 1702749"/>
                <a:gd name="connsiteY5" fmla="*/ 1000627 h 1054909"/>
                <a:gd name="connsiteX6" fmla="*/ 231136 w 1702749"/>
                <a:gd name="connsiteY6" fmla="*/ 633433 h 1054909"/>
                <a:gd name="connsiteX7" fmla="*/ 150175 w 1702749"/>
                <a:gd name="connsiteY7" fmla="*/ 457220 h 1054909"/>
                <a:gd name="connsiteX8" fmla="*/ 321486 w 1702749"/>
                <a:gd name="connsiteY8" fmla="*/ 328633 h 1054909"/>
                <a:gd name="connsiteX0" fmla="*/ 321486 w 1702749"/>
                <a:gd name="connsiteY0" fmla="*/ 374913 h 1101189"/>
                <a:gd name="connsiteX1" fmla="*/ 640713 w 1702749"/>
                <a:gd name="connsiteY1" fmla="*/ 403488 h 1101189"/>
                <a:gd name="connsiteX2" fmla="*/ 845501 w 1702749"/>
                <a:gd name="connsiteY2" fmla="*/ 46300 h 1101189"/>
                <a:gd name="connsiteX3" fmla="*/ 1255076 w 1702749"/>
                <a:gd name="connsiteY3" fmla="*/ 12964 h 1101189"/>
                <a:gd name="connsiteX4" fmla="*/ 1664649 w 1702749"/>
                <a:gd name="connsiteY4" fmla="*/ 427301 h 1101189"/>
                <a:gd name="connsiteX5" fmla="*/ 1702749 w 1702749"/>
                <a:gd name="connsiteY5" fmla="*/ 1042144 h 1101189"/>
                <a:gd name="connsiteX6" fmla="*/ 616761 w 1702749"/>
                <a:gd name="connsiteY6" fmla="*/ 1046907 h 1101189"/>
                <a:gd name="connsiteX7" fmla="*/ 231136 w 1702749"/>
                <a:gd name="connsiteY7" fmla="*/ 679713 h 1101189"/>
                <a:gd name="connsiteX8" fmla="*/ 150175 w 1702749"/>
                <a:gd name="connsiteY8" fmla="*/ 503500 h 1101189"/>
                <a:gd name="connsiteX9" fmla="*/ 321486 w 1702749"/>
                <a:gd name="connsiteY9" fmla="*/ 374913 h 1101189"/>
                <a:gd name="connsiteX0" fmla="*/ 321486 w 1702749"/>
                <a:gd name="connsiteY0" fmla="*/ 374913 h 1101189"/>
                <a:gd name="connsiteX1" fmla="*/ 640713 w 1702749"/>
                <a:gd name="connsiteY1" fmla="*/ 403488 h 1101189"/>
                <a:gd name="connsiteX2" fmla="*/ 845501 w 1702749"/>
                <a:gd name="connsiteY2" fmla="*/ 46300 h 1101189"/>
                <a:gd name="connsiteX3" fmla="*/ 1255076 w 1702749"/>
                <a:gd name="connsiteY3" fmla="*/ 12964 h 1101189"/>
                <a:gd name="connsiteX4" fmla="*/ 1316988 w 1702749"/>
                <a:gd name="connsiteY4" fmla="*/ 208226 h 1101189"/>
                <a:gd name="connsiteX5" fmla="*/ 1664649 w 1702749"/>
                <a:gd name="connsiteY5" fmla="*/ 427301 h 1101189"/>
                <a:gd name="connsiteX6" fmla="*/ 1702749 w 1702749"/>
                <a:gd name="connsiteY6" fmla="*/ 1042144 h 1101189"/>
                <a:gd name="connsiteX7" fmla="*/ 616761 w 1702749"/>
                <a:gd name="connsiteY7" fmla="*/ 1046907 h 1101189"/>
                <a:gd name="connsiteX8" fmla="*/ 231136 w 1702749"/>
                <a:gd name="connsiteY8" fmla="*/ 679713 h 1101189"/>
                <a:gd name="connsiteX9" fmla="*/ 150175 w 1702749"/>
                <a:gd name="connsiteY9" fmla="*/ 503500 h 1101189"/>
                <a:gd name="connsiteX10" fmla="*/ 321486 w 1702749"/>
                <a:gd name="connsiteY10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427301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427301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702749 w 2036126"/>
                <a:gd name="connsiteY8" fmla="*/ 1042144 h 1101189"/>
                <a:gd name="connsiteX9" fmla="*/ 616761 w 2036126"/>
                <a:gd name="connsiteY9" fmla="*/ 1046907 h 1101189"/>
                <a:gd name="connsiteX10" fmla="*/ 231136 w 2036126"/>
                <a:gd name="connsiteY10" fmla="*/ 679713 h 1101189"/>
                <a:gd name="connsiteX11" fmla="*/ 150175 w 2036126"/>
                <a:gd name="connsiteY11" fmla="*/ 503500 h 1101189"/>
                <a:gd name="connsiteX12" fmla="*/ 321486 w 2036126"/>
                <a:gd name="connsiteY12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21687 w 2036126"/>
                <a:gd name="connsiteY2" fmla="*/ 308239 h 1101189"/>
                <a:gd name="connsiteX3" fmla="*/ 845501 w 2036126"/>
                <a:gd name="connsiteY3" fmla="*/ 46300 h 1101189"/>
                <a:gd name="connsiteX4" fmla="*/ 1255076 w 2036126"/>
                <a:gd name="connsiteY4" fmla="*/ 12964 h 1101189"/>
                <a:gd name="connsiteX5" fmla="*/ 1316988 w 2036126"/>
                <a:gd name="connsiteY5" fmla="*/ 208226 h 1101189"/>
                <a:gd name="connsiteX6" fmla="*/ 2036126 w 2036126"/>
                <a:gd name="connsiteY6" fmla="*/ 313001 h 1101189"/>
                <a:gd name="connsiteX7" fmla="*/ 1664649 w 2036126"/>
                <a:gd name="connsiteY7" fmla="*/ 341576 h 1101189"/>
                <a:gd name="connsiteX8" fmla="*/ 1807525 w 2036126"/>
                <a:gd name="connsiteY8" fmla="*/ 432064 h 1101189"/>
                <a:gd name="connsiteX9" fmla="*/ 1950400 w 2036126"/>
                <a:gd name="connsiteY9" fmla="*/ 789251 h 1101189"/>
                <a:gd name="connsiteX10" fmla="*/ 1702749 w 2036126"/>
                <a:gd name="connsiteY10" fmla="*/ 1042144 h 1101189"/>
                <a:gd name="connsiteX11" fmla="*/ 616761 w 2036126"/>
                <a:gd name="connsiteY11" fmla="*/ 1046907 h 1101189"/>
                <a:gd name="connsiteX12" fmla="*/ 231136 w 2036126"/>
                <a:gd name="connsiteY12" fmla="*/ 679713 h 1101189"/>
                <a:gd name="connsiteX13" fmla="*/ 150175 w 2036126"/>
                <a:gd name="connsiteY13" fmla="*/ 503500 h 1101189"/>
                <a:gd name="connsiteX14" fmla="*/ 321486 w 2036126"/>
                <a:gd name="connsiteY14" fmla="*/ 374913 h 1101189"/>
                <a:gd name="connsiteX0" fmla="*/ 321486 w 2036126"/>
                <a:gd name="connsiteY0" fmla="*/ 374913 h 1448518"/>
                <a:gd name="connsiteX1" fmla="*/ 640713 w 2036126"/>
                <a:gd name="connsiteY1" fmla="*/ 403488 h 1448518"/>
                <a:gd name="connsiteX2" fmla="*/ 821687 w 2036126"/>
                <a:gd name="connsiteY2" fmla="*/ 308239 h 1448518"/>
                <a:gd name="connsiteX3" fmla="*/ 845501 w 2036126"/>
                <a:gd name="connsiteY3" fmla="*/ 46300 h 1448518"/>
                <a:gd name="connsiteX4" fmla="*/ 1255076 w 2036126"/>
                <a:gd name="connsiteY4" fmla="*/ 12964 h 1448518"/>
                <a:gd name="connsiteX5" fmla="*/ 1316988 w 2036126"/>
                <a:gd name="connsiteY5" fmla="*/ 208226 h 1448518"/>
                <a:gd name="connsiteX6" fmla="*/ 2036126 w 2036126"/>
                <a:gd name="connsiteY6" fmla="*/ 313001 h 1448518"/>
                <a:gd name="connsiteX7" fmla="*/ 1664649 w 2036126"/>
                <a:gd name="connsiteY7" fmla="*/ 341576 h 1448518"/>
                <a:gd name="connsiteX8" fmla="*/ 1807525 w 2036126"/>
                <a:gd name="connsiteY8" fmla="*/ 432064 h 1448518"/>
                <a:gd name="connsiteX9" fmla="*/ 1950400 w 2036126"/>
                <a:gd name="connsiteY9" fmla="*/ 789251 h 1448518"/>
                <a:gd name="connsiteX10" fmla="*/ 1702749 w 2036126"/>
                <a:gd name="connsiteY10" fmla="*/ 1042144 h 1448518"/>
                <a:gd name="connsiteX11" fmla="*/ 415956 w 2036126"/>
                <a:gd name="connsiteY11" fmla="*/ 1448518 h 1448518"/>
                <a:gd name="connsiteX12" fmla="*/ 231136 w 2036126"/>
                <a:gd name="connsiteY12" fmla="*/ 679713 h 1448518"/>
                <a:gd name="connsiteX13" fmla="*/ 150175 w 2036126"/>
                <a:gd name="connsiteY13" fmla="*/ 503500 h 1448518"/>
                <a:gd name="connsiteX14" fmla="*/ 321486 w 2036126"/>
                <a:gd name="connsiteY14" fmla="*/ 374913 h 1448518"/>
                <a:gd name="connsiteX0" fmla="*/ 321486 w 2036126"/>
                <a:gd name="connsiteY0" fmla="*/ 374913 h 1448518"/>
                <a:gd name="connsiteX1" fmla="*/ 640713 w 2036126"/>
                <a:gd name="connsiteY1" fmla="*/ 403488 h 1448518"/>
                <a:gd name="connsiteX2" fmla="*/ 821687 w 2036126"/>
                <a:gd name="connsiteY2" fmla="*/ 308239 h 1448518"/>
                <a:gd name="connsiteX3" fmla="*/ 845501 w 2036126"/>
                <a:gd name="connsiteY3" fmla="*/ 46300 h 1448518"/>
                <a:gd name="connsiteX4" fmla="*/ 1255076 w 2036126"/>
                <a:gd name="connsiteY4" fmla="*/ 12964 h 1448518"/>
                <a:gd name="connsiteX5" fmla="*/ 1316988 w 2036126"/>
                <a:gd name="connsiteY5" fmla="*/ 208226 h 1448518"/>
                <a:gd name="connsiteX6" fmla="*/ 2036126 w 2036126"/>
                <a:gd name="connsiteY6" fmla="*/ 313001 h 1448518"/>
                <a:gd name="connsiteX7" fmla="*/ 1664649 w 2036126"/>
                <a:gd name="connsiteY7" fmla="*/ 341576 h 1448518"/>
                <a:gd name="connsiteX8" fmla="*/ 1807525 w 2036126"/>
                <a:gd name="connsiteY8" fmla="*/ 432064 h 1448518"/>
                <a:gd name="connsiteX9" fmla="*/ 1950400 w 2036126"/>
                <a:gd name="connsiteY9" fmla="*/ 789251 h 1448518"/>
                <a:gd name="connsiteX10" fmla="*/ 1702749 w 2036126"/>
                <a:gd name="connsiteY10" fmla="*/ 1042144 h 1448518"/>
                <a:gd name="connsiteX11" fmla="*/ 415956 w 2036126"/>
                <a:gd name="connsiteY11" fmla="*/ 1448518 h 1448518"/>
                <a:gd name="connsiteX12" fmla="*/ 231136 w 2036126"/>
                <a:gd name="connsiteY12" fmla="*/ 679713 h 1448518"/>
                <a:gd name="connsiteX13" fmla="*/ 150175 w 2036126"/>
                <a:gd name="connsiteY13" fmla="*/ 503500 h 1448518"/>
                <a:gd name="connsiteX14" fmla="*/ 321486 w 2036126"/>
                <a:gd name="connsiteY14" fmla="*/ 374913 h 1448518"/>
                <a:gd name="connsiteX0" fmla="*/ 321486 w 2036126"/>
                <a:gd name="connsiteY0" fmla="*/ 374913 h 1448518"/>
                <a:gd name="connsiteX1" fmla="*/ 640713 w 2036126"/>
                <a:gd name="connsiteY1" fmla="*/ 403488 h 1448518"/>
                <a:gd name="connsiteX2" fmla="*/ 821687 w 2036126"/>
                <a:gd name="connsiteY2" fmla="*/ 308239 h 1448518"/>
                <a:gd name="connsiteX3" fmla="*/ 845501 w 2036126"/>
                <a:gd name="connsiteY3" fmla="*/ 46300 h 1448518"/>
                <a:gd name="connsiteX4" fmla="*/ 1255076 w 2036126"/>
                <a:gd name="connsiteY4" fmla="*/ 12964 h 1448518"/>
                <a:gd name="connsiteX5" fmla="*/ 1316988 w 2036126"/>
                <a:gd name="connsiteY5" fmla="*/ 208226 h 1448518"/>
                <a:gd name="connsiteX6" fmla="*/ 2036126 w 2036126"/>
                <a:gd name="connsiteY6" fmla="*/ 313001 h 1448518"/>
                <a:gd name="connsiteX7" fmla="*/ 1664649 w 2036126"/>
                <a:gd name="connsiteY7" fmla="*/ 341576 h 1448518"/>
                <a:gd name="connsiteX8" fmla="*/ 1807525 w 2036126"/>
                <a:gd name="connsiteY8" fmla="*/ 432064 h 1448518"/>
                <a:gd name="connsiteX9" fmla="*/ 1950400 w 2036126"/>
                <a:gd name="connsiteY9" fmla="*/ 789251 h 1448518"/>
                <a:gd name="connsiteX10" fmla="*/ 1702749 w 2036126"/>
                <a:gd name="connsiteY10" fmla="*/ 1042144 h 1448518"/>
                <a:gd name="connsiteX11" fmla="*/ 415956 w 2036126"/>
                <a:gd name="connsiteY11" fmla="*/ 1448518 h 1448518"/>
                <a:gd name="connsiteX12" fmla="*/ 231136 w 2036126"/>
                <a:gd name="connsiteY12" fmla="*/ 679713 h 1448518"/>
                <a:gd name="connsiteX13" fmla="*/ 150175 w 2036126"/>
                <a:gd name="connsiteY13" fmla="*/ 503500 h 1448518"/>
                <a:gd name="connsiteX14" fmla="*/ 321486 w 2036126"/>
                <a:gd name="connsiteY14" fmla="*/ 374913 h 144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6126" h="1448518">
                  <a:moveTo>
                    <a:pt x="321486" y="374913"/>
                  </a:moveTo>
                  <a:cubicBezTo>
                    <a:pt x="429483" y="381263"/>
                    <a:pt x="532716" y="397138"/>
                    <a:pt x="640713" y="403488"/>
                  </a:cubicBezTo>
                  <a:cubicBezTo>
                    <a:pt x="708205" y="386819"/>
                    <a:pt x="787556" y="367770"/>
                    <a:pt x="821687" y="308239"/>
                  </a:cubicBezTo>
                  <a:cubicBezTo>
                    <a:pt x="855818" y="248708"/>
                    <a:pt x="757395" y="89956"/>
                    <a:pt x="845501" y="46300"/>
                  </a:cubicBezTo>
                  <a:cubicBezTo>
                    <a:pt x="967738" y="101863"/>
                    <a:pt x="1132839" y="-42599"/>
                    <a:pt x="1255076" y="12964"/>
                  </a:cubicBezTo>
                  <a:cubicBezTo>
                    <a:pt x="1310638" y="70114"/>
                    <a:pt x="1261426" y="151076"/>
                    <a:pt x="1316988" y="208226"/>
                  </a:cubicBezTo>
                  <a:cubicBezTo>
                    <a:pt x="1367788" y="241564"/>
                    <a:pt x="1694813" y="-10849"/>
                    <a:pt x="2036126" y="313001"/>
                  </a:cubicBezTo>
                  <a:lnTo>
                    <a:pt x="1664649" y="341576"/>
                  </a:lnTo>
                  <a:cubicBezTo>
                    <a:pt x="1667824" y="376501"/>
                    <a:pt x="1804350" y="397139"/>
                    <a:pt x="1807525" y="432064"/>
                  </a:cubicBezTo>
                  <a:cubicBezTo>
                    <a:pt x="1731325" y="589226"/>
                    <a:pt x="1964688" y="689239"/>
                    <a:pt x="1950400" y="789251"/>
                  </a:cubicBezTo>
                  <a:cubicBezTo>
                    <a:pt x="1867850" y="873549"/>
                    <a:pt x="1737674" y="914983"/>
                    <a:pt x="1702749" y="1042144"/>
                  </a:cubicBezTo>
                  <a:cubicBezTo>
                    <a:pt x="1315528" y="1399382"/>
                    <a:pt x="573164" y="1299292"/>
                    <a:pt x="415956" y="1448518"/>
                  </a:cubicBezTo>
                  <a:cubicBezTo>
                    <a:pt x="387427" y="1307070"/>
                    <a:pt x="105200" y="821161"/>
                    <a:pt x="231136" y="679713"/>
                  </a:cubicBezTo>
                  <a:cubicBezTo>
                    <a:pt x="237486" y="770200"/>
                    <a:pt x="-232412" y="727338"/>
                    <a:pt x="150175" y="503500"/>
                  </a:cubicBezTo>
                  <a:cubicBezTo>
                    <a:pt x="207279" y="460638"/>
                    <a:pt x="-292831" y="203463"/>
                    <a:pt x="321486" y="374913"/>
                  </a:cubicBezTo>
                  <a:close/>
                </a:path>
              </a:pathLst>
            </a:custGeom>
            <a:solidFill>
              <a:srgbClr val="D97F4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DDBA03-C34B-4E4F-BC7F-F847DD646A79}"/>
                </a:ext>
              </a:extLst>
            </p:cNvPr>
            <p:cNvSpPr/>
            <p:nvPr/>
          </p:nvSpPr>
          <p:spPr>
            <a:xfrm>
              <a:off x="6165828" y="3785436"/>
              <a:ext cx="822502" cy="268569"/>
            </a:xfrm>
            <a:custGeom>
              <a:avLst/>
              <a:gdLst>
                <a:gd name="connsiteX0" fmla="*/ 0 w 728662"/>
                <a:gd name="connsiteY0" fmla="*/ 0 h 45719"/>
                <a:gd name="connsiteX1" fmla="*/ 728662 w 728662"/>
                <a:gd name="connsiteY1" fmla="*/ 0 h 45719"/>
                <a:gd name="connsiteX2" fmla="*/ 728662 w 728662"/>
                <a:gd name="connsiteY2" fmla="*/ 45719 h 45719"/>
                <a:gd name="connsiteX3" fmla="*/ 0 w 728662"/>
                <a:gd name="connsiteY3" fmla="*/ 45719 h 45719"/>
                <a:gd name="connsiteX4" fmla="*/ 0 w 728662"/>
                <a:gd name="connsiteY4" fmla="*/ 0 h 45719"/>
                <a:gd name="connsiteX0" fmla="*/ 0 w 728662"/>
                <a:gd name="connsiteY0" fmla="*/ 0 h 188594"/>
                <a:gd name="connsiteX1" fmla="*/ 728662 w 728662"/>
                <a:gd name="connsiteY1" fmla="*/ 0 h 188594"/>
                <a:gd name="connsiteX2" fmla="*/ 728662 w 728662"/>
                <a:gd name="connsiteY2" fmla="*/ 45719 h 188594"/>
                <a:gd name="connsiteX3" fmla="*/ 171450 w 728662"/>
                <a:gd name="connsiteY3" fmla="*/ 188594 h 188594"/>
                <a:gd name="connsiteX4" fmla="*/ 0 w 728662"/>
                <a:gd name="connsiteY4" fmla="*/ 0 h 188594"/>
                <a:gd name="connsiteX0" fmla="*/ 42011 w 770673"/>
                <a:gd name="connsiteY0" fmla="*/ 0 h 188594"/>
                <a:gd name="connsiteX1" fmla="*/ 770673 w 770673"/>
                <a:gd name="connsiteY1" fmla="*/ 0 h 188594"/>
                <a:gd name="connsiteX2" fmla="*/ 770673 w 770673"/>
                <a:gd name="connsiteY2" fmla="*/ 45719 h 188594"/>
                <a:gd name="connsiteX3" fmla="*/ 213461 w 770673"/>
                <a:gd name="connsiteY3" fmla="*/ 188594 h 188594"/>
                <a:gd name="connsiteX4" fmla="*/ 42011 w 770673"/>
                <a:gd name="connsiteY4" fmla="*/ 0 h 188594"/>
                <a:gd name="connsiteX0" fmla="*/ 42011 w 770673"/>
                <a:gd name="connsiteY0" fmla="*/ 37 h 188631"/>
                <a:gd name="connsiteX1" fmla="*/ 184887 w 770673"/>
                <a:gd name="connsiteY1" fmla="*/ 93380 h 188631"/>
                <a:gd name="connsiteX2" fmla="*/ 770673 w 770673"/>
                <a:gd name="connsiteY2" fmla="*/ 37 h 188631"/>
                <a:gd name="connsiteX3" fmla="*/ 770673 w 770673"/>
                <a:gd name="connsiteY3" fmla="*/ 45756 h 188631"/>
                <a:gd name="connsiteX4" fmla="*/ 213461 w 770673"/>
                <a:gd name="connsiteY4" fmla="*/ 188631 h 188631"/>
                <a:gd name="connsiteX5" fmla="*/ 42011 w 770673"/>
                <a:gd name="connsiteY5" fmla="*/ 37 h 188631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770673 w 770673"/>
                <a:gd name="connsiteY3" fmla="*/ 20956 h 209550"/>
                <a:gd name="connsiteX4" fmla="*/ 770673 w 770673"/>
                <a:gd name="connsiteY4" fmla="*/ 66675 h 209550"/>
                <a:gd name="connsiteX5" fmla="*/ 213461 w 770673"/>
                <a:gd name="connsiteY5" fmla="*/ 209550 h 209550"/>
                <a:gd name="connsiteX6" fmla="*/ 42011 w 770673"/>
                <a:gd name="connsiteY6" fmla="*/ 20956 h 209550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599224 w 770673"/>
                <a:gd name="connsiteY3" fmla="*/ 80962 h 209550"/>
                <a:gd name="connsiteX4" fmla="*/ 770673 w 770673"/>
                <a:gd name="connsiteY4" fmla="*/ 20956 h 209550"/>
                <a:gd name="connsiteX5" fmla="*/ 770673 w 770673"/>
                <a:gd name="connsiteY5" fmla="*/ 66675 h 209550"/>
                <a:gd name="connsiteX6" fmla="*/ 213461 w 770673"/>
                <a:gd name="connsiteY6" fmla="*/ 209550 h 209550"/>
                <a:gd name="connsiteX7" fmla="*/ 42011 w 770673"/>
                <a:gd name="connsiteY7" fmla="*/ 20956 h 209550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770673 w 804011"/>
                <a:gd name="connsiteY5" fmla="*/ 121919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8857 h 267451"/>
                <a:gd name="connsiteX1" fmla="*/ 184887 w 804011"/>
                <a:gd name="connsiteY1" fmla="*/ 172200 h 267451"/>
                <a:gd name="connsiteX2" fmla="*/ 370624 w 804011"/>
                <a:gd name="connsiteY2" fmla="*/ 57901 h 267451"/>
                <a:gd name="connsiteX3" fmla="*/ 599224 w 804011"/>
                <a:gd name="connsiteY3" fmla="*/ 138863 h 267451"/>
                <a:gd name="connsiteX4" fmla="*/ 804011 w 804011"/>
                <a:gd name="connsiteY4" fmla="*/ 2657 h 267451"/>
                <a:gd name="connsiteX5" fmla="*/ 665898 w 804011"/>
                <a:gd name="connsiteY5" fmla="*/ 229351 h 267451"/>
                <a:gd name="connsiteX6" fmla="*/ 384912 w 804011"/>
                <a:gd name="connsiteY6" fmla="*/ 172201 h 267451"/>
                <a:gd name="connsiteX7" fmla="*/ 213461 w 804011"/>
                <a:gd name="connsiteY7" fmla="*/ 267451 h 267451"/>
                <a:gd name="connsiteX8" fmla="*/ 42011 w 804011"/>
                <a:gd name="connsiteY8" fmla="*/ 78857 h 267451"/>
                <a:gd name="connsiteX0" fmla="*/ 42011 w 834328"/>
                <a:gd name="connsiteY0" fmla="*/ 78857 h 267451"/>
                <a:gd name="connsiteX1" fmla="*/ 184887 w 834328"/>
                <a:gd name="connsiteY1" fmla="*/ 172200 h 267451"/>
                <a:gd name="connsiteX2" fmla="*/ 370624 w 834328"/>
                <a:gd name="connsiteY2" fmla="*/ 57901 h 267451"/>
                <a:gd name="connsiteX3" fmla="*/ 599224 w 834328"/>
                <a:gd name="connsiteY3" fmla="*/ 138863 h 267451"/>
                <a:gd name="connsiteX4" fmla="*/ 804011 w 834328"/>
                <a:gd name="connsiteY4" fmla="*/ 2657 h 267451"/>
                <a:gd name="connsiteX5" fmla="*/ 665898 w 834328"/>
                <a:gd name="connsiteY5" fmla="*/ 229351 h 267451"/>
                <a:gd name="connsiteX6" fmla="*/ 384912 w 834328"/>
                <a:gd name="connsiteY6" fmla="*/ 172201 h 267451"/>
                <a:gd name="connsiteX7" fmla="*/ 213461 w 834328"/>
                <a:gd name="connsiteY7" fmla="*/ 267451 h 267451"/>
                <a:gd name="connsiteX8" fmla="*/ 42011 w 834328"/>
                <a:gd name="connsiteY8" fmla="*/ 78857 h 267451"/>
                <a:gd name="connsiteX0" fmla="*/ 71517 w 863834"/>
                <a:gd name="connsiteY0" fmla="*/ 78857 h 267451"/>
                <a:gd name="connsiteX1" fmla="*/ 214393 w 863834"/>
                <a:gd name="connsiteY1" fmla="*/ 172200 h 267451"/>
                <a:gd name="connsiteX2" fmla="*/ 400130 w 863834"/>
                <a:gd name="connsiteY2" fmla="*/ 57901 h 267451"/>
                <a:gd name="connsiteX3" fmla="*/ 628730 w 863834"/>
                <a:gd name="connsiteY3" fmla="*/ 138863 h 267451"/>
                <a:gd name="connsiteX4" fmla="*/ 833517 w 863834"/>
                <a:gd name="connsiteY4" fmla="*/ 2657 h 267451"/>
                <a:gd name="connsiteX5" fmla="*/ 695404 w 863834"/>
                <a:gd name="connsiteY5" fmla="*/ 229351 h 267451"/>
                <a:gd name="connsiteX6" fmla="*/ 414418 w 863834"/>
                <a:gd name="connsiteY6" fmla="*/ 172201 h 267451"/>
                <a:gd name="connsiteX7" fmla="*/ 242967 w 863834"/>
                <a:gd name="connsiteY7" fmla="*/ 267451 h 267451"/>
                <a:gd name="connsiteX8" fmla="*/ 71517 w 863834"/>
                <a:gd name="connsiteY8" fmla="*/ 78857 h 267451"/>
                <a:gd name="connsiteX0" fmla="*/ 71517 w 863834"/>
                <a:gd name="connsiteY0" fmla="*/ 78857 h 268569"/>
                <a:gd name="connsiteX1" fmla="*/ 214393 w 863834"/>
                <a:gd name="connsiteY1" fmla="*/ 172200 h 268569"/>
                <a:gd name="connsiteX2" fmla="*/ 400130 w 863834"/>
                <a:gd name="connsiteY2" fmla="*/ 57901 h 268569"/>
                <a:gd name="connsiteX3" fmla="*/ 628730 w 863834"/>
                <a:gd name="connsiteY3" fmla="*/ 138863 h 268569"/>
                <a:gd name="connsiteX4" fmla="*/ 833517 w 863834"/>
                <a:gd name="connsiteY4" fmla="*/ 2657 h 268569"/>
                <a:gd name="connsiteX5" fmla="*/ 695404 w 863834"/>
                <a:gd name="connsiteY5" fmla="*/ 229351 h 268569"/>
                <a:gd name="connsiteX6" fmla="*/ 414418 w 863834"/>
                <a:gd name="connsiteY6" fmla="*/ 172201 h 268569"/>
                <a:gd name="connsiteX7" fmla="*/ 242967 w 863834"/>
                <a:gd name="connsiteY7" fmla="*/ 267451 h 268569"/>
                <a:gd name="connsiteX8" fmla="*/ 71517 w 863834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502" h="268569">
                  <a:moveTo>
                    <a:pt x="30185" y="78857"/>
                  </a:moveTo>
                  <a:cubicBezTo>
                    <a:pt x="80985" y="76634"/>
                    <a:pt x="122261" y="174423"/>
                    <a:pt x="173061" y="172200"/>
                  </a:cubicBezTo>
                  <a:cubicBezTo>
                    <a:pt x="265136" y="157913"/>
                    <a:pt x="281011" y="72188"/>
                    <a:pt x="358798" y="57901"/>
                  </a:cubicBezTo>
                  <a:cubicBezTo>
                    <a:pt x="431823" y="61076"/>
                    <a:pt x="514373" y="135688"/>
                    <a:pt x="587398" y="138863"/>
                  </a:cubicBezTo>
                  <a:cubicBezTo>
                    <a:pt x="655660" y="93461"/>
                    <a:pt x="704873" y="-18616"/>
                    <a:pt x="792185" y="2657"/>
                  </a:cubicBezTo>
                  <a:cubicBezTo>
                    <a:pt x="855684" y="82984"/>
                    <a:pt x="823935" y="158548"/>
                    <a:pt x="654072" y="229351"/>
                  </a:cubicBezTo>
                  <a:cubicBezTo>
                    <a:pt x="504847" y="251575"/>
                    <a:pt x="465161" y="164264"/>
                    <a:pt x="373086" y="172201"/>
                  </a:cubicBezTo>
                  <a:cubicBezTo>
                    <a:pt x="315936" y="203951"/>
                    <a:pt x="292122" y="278564"/>
                    <a:pt x="201635" y="267451"/>
                  </a:cubicBezTo>
                  <a:cubicBezTo>
                    <a:pt x="-69828" y="247448"/>
                    <a:pt x="1610" y="98860"/>
                    <a:pt x="30185" y="7885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A4D99A9-5622-486B-87C9-F6CB6AFBABDF}"/>
                </a:ext>
              </a:extLst>
            </p:cNvPr>
            <p:cNvSpPr/>
            <p:nvPr/>
          </p:nvSpPr>
          <p:spPr>
            <a:xfrm>
              <a:off x="5911935" y="4371358"/>
              <a:ext cx="1461946" cy="788598"/>
            </a:xfrm>
            <a:prstGeom prst="ellipse">
              <a:avLst/>
            </a:prstGeom>
            <a:solidFill>
              <a:srgbClr val="BE4B4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456E4521-865C-4A80-A60B-D3307AA707BD}"/>
                </a:ext>
              </a:extLst>
            </p:cNvPr>
            <p:cNvSpPr/>
            <p:nvPr/>
          </p:nvSpPr>
          <p:spPr>
            <a:xfrm rot="10159132">
              <a:off x="5722813" y="4032941"/>
              <a:ext cx="513089" cy="262337"/>
            </a:xfrm>
            <a:custGeom>
              <a:avLst/>
              <a:gdLst>
                <a:gd name="connsiteX0" fmla="*/ 0 w 404703"/>
                <a:gd name="connsiteY0" fmla="*/ 0 h 154835"/>
                <a:gd name="connsiteX1" fmla="*/ 404703 w 404703"/>
                <a:gd name="connsiteY1" fmla="*/ 0 h 154835"/>
                <a:gd name="connsiteX2" fmla="*/ 404703 w 404703"/>
                <a:gd name="connsiteY2" fmla="*/ 154835 h 154835"/>
                <a:gd name="connsiteX3" fmla="*/ 0 w 404703"/>
                <a:gd name="connsiteY3" fmla="*/ 154835 h 154835"/>
                <a:gd name="connsiteX4" fmla="*/ 0 w 404703"/>
                <a:gd name="connsiteY4" fmla="*/ 0 h 154835"/>
                <a:gd name="connsiteX0" fmla="*/ 0 w 517853"/>
                <a:gd name="connsiteY0" fmla="*/ 0 h 290674"/>
                <a:gd name="connsiteX1" fmla="*/ 404703 w 517853"/>
                <a:gd name="connsiteY1" fmla="*/ 0 h 290674"/>
                <a:gd name="connsiteX2" fmla="*/ 517853 w 517853"/>
                <a:gd name="connsiteY2" fmla="*/ 290674 h 290674"/>
                <a:gd name="connsiteX3" fmla="*/ 0 w 517853"/>
                <a:gd name="connsiteY3" fmla="*/ 154835 h 290674"/>
                <a:gd name="connsiteX4" fmla="*/ 0 w 517853"/>
                <a:gd name="connsiteY4" fmla="*/ 0 h 290674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66183"/>
                <a:gd name="connsiteY0" fmla="*/ 45914 h 336588"/>
                <a:gd name="connsiteX1" fmla="*/ 320707 w 566183"/>
                <a:gd name="connsiteY1" fmla="*/ 0 h 336588"/>
                <a:gd name="connsiteX2" fmla="*/ 517853 w 566183"/>
                <a:gd name="connsiteY2" fmla="*/ 336588 h 336588"/>
                <a:gd name="connsiteX3" fmla="*/ 0 w 566183"/>
                <a:gd name="connsiteY3" fmla="*/ 200749 h 336588"/>
                <a:gd name="connsiteX4" fmla="*/ 0 w 566183"/>
                <a:gd name="connsiteY4" fmla="*/ 45914 h 336588"/>
                <a:gd name="connsiteX0" fmla="*/ 4229 w 570412"/>
                <a:gd name="connsiteY0" fmla="*/ 45914 h 336588"/>
                <a:gd name="connsiteX1" fmla="*/ 324936 w 570412"/>
                <a:gd name="connsiteY1" fmla="*/ 0 h 336588"/>
                <a:gd name="connsiteX2" fmla="*/ 522082 w 570412"/>
                <a:gd name="connsiteY2" fmla="*/ 336588 h 336588"/>
                <a:gd name="connsiteX3" fmla="*/ 0 w 570412"/>
                <a:gd name="connsiteY3" fmla="*/ 235161 h 336588"/>
                <a:gd name="connsiteX4" fmla="*/ 4229 w 570412"/>
                <a:gd name="connsiteY4" fmla="*/ 45914 h 336588"/>
                <a:gd name="connsiteX0" fmla="*/ 63023 w 629206"/>
                <a:gd name="connsiteY0" fmla="*/ 45914 h 336588"/>
                <a:gd name="connsiteX1" fmla="*/ 383730 w 629206"/>
                <a:gd name="connsiteY1" fmla="*/ 0 h 336588"/>
                <a:gd name="connsiteX2" fmla="*/ 580876 w 629206"/>
                <a:gd name="connsiteY2" fmla="*/ 336588 h 336588"/>
                <a:gd name="connsiteX3" fmla="*/ 58794 w 629206"/>
                <a:gd name="connsiteY3" fmla="*/ 235161 h 336588"/>
                <a:gd name="connsiteX4" fmla="*/ 63023 w 629206"/>
                <a:gd name="connsiteY4" fmla="*/ 45914 h 336588"/>
                <a:gd name="connsiteX0" fmla="*/ 37005 w 640286"/>
                <a:gd name="connsiteY0" fmla="*/ 0 h 337415"/>
                <a:gd name="connsiteX1" fmla="*/ 394810 w 640286"/>
                <a:gd name="connsiteY1" fmla="*/ 827 h 337415"/>
                <a:gd name="connsiteX2" fmla="*/ 591956 w 640286"/>
                <a:gd name="connsiteY2" fmla="*/ 337415 h 337415"/>
                <a:gd name="connsiteX3" fmla="*/ 69874 w 640286"/>
                <a:gd name="connsiteY3" fmla="*/ 235988 h 337415"/>
                <a:gd name="connsiteX4" fmla="*/ 37005 w 640286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29" h="337415">
                  <a:moveTo>
                    <a:pt x="56648" y="0"/>
                  </a:moveTo>
                  <a:cubicBezTo>
                    <a:pt x="190571" y="63374"/>
                    <a:pt x="295185" y="551"/>
                    <a:pt x="414453" y="827"/>
                  </a:cubicBezTo>
                  <a:cubicBezTo>
                    <a:pt x="703515" y="135198"/>
                    <a:pt x="689934" y="275876"/>
                    <a:pt x="611599" y="337415"/>
                  </a:cubicBezTo>
                  <a:cubicBezTo>
                    <a:pt x="414146" y="236795"/>
                    <a:pt x="263544" y="269797"/>
                    <a:pt x="89517" y="235988"/>
                  </a:cubicBezTo>
                  <a:cubicBezTo>
                    <a:pt x="-44508" y="89693"/>
                    <a:pt x="-4144" y="68966"/>
                    <a:pt x="56648" y="0"/>
                  </a:cubicBezTo>
                  <a:close/>
                </a:path>
              </a:pathLst>
            </a:custGeom>
            <a:solidFill>
              <a:srgbClr val="9156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96EFD6AA-7978-4F27-8712-AE3A9CD224BB}"/>
                </a:ext>
              </a:extLst>
            </p:cNvPr>
            <p:cNvSpPr/>
            <p:nvPr/>
          </p:nvSpPr>
          <p:spPr>
            <a:xfrm rot="10159132">
              <a:off x="5778989" y="5220136"/>
              <a:ext cx="631508" cy="262337"/>
            </a:xfrm>
            <a:custGeom>
              <a:avLst/>
              <a:gdLst>
                <a:gd name="connsiteX0" fmla="*/ 0 w 404703"/>
                <a:gd name="connsiteY0" fmla="*/ 0 h 154835"/>
                <a:gd name="connsiteX1" fmla="*/ 404703 w 404703"/>
                <a:gd name="connsiteY1" fmla="*/ 0 h 154835"/>
                <a:gd name="connsiteX2" fmla="*/ 404703 w 404703"/>
                <a:gd name="connsiteY2" fmla="*/ 154835 h 154835"/>
                <a:gd name="connsiteX3" fmla="*/ 0 w 404703"/>
                <a:gd name="connsiteY3" fmla="*/ 154835 h 154835"/>
                <a:gd name="connsiteX4" fmla="*/ 0 w 404703"/>
                <a:gd name="connsiteY4" fmla="*/ 0 h 154835"/>
                <a:gd name="connsiteX0" fmla="*/ 0 w 517853"/>
                <a:gd name="connsiteY0" fmla="*/ 0 h 290674"/>
                <a:gd name="connsiteX1" fmla="*/ 404703 w 517853"/>
                <a:gd name="connsiteY1" fmla="*/ 0 h 290674"/>
                <a:gd name="connsiteX2" fmla="*/ 517853 w 517853"/>
                <a:gd name="connsiteY2" fmla="*/ 290674 h 290674"/>
                <a:gd name="connsiteX3" fmla="*/ 0 w 517853"/>
                <a:gd name="connsiteY3" fmla="*/ 154835 h 290674"/>
                <a:gd name="connsiteX4" fmla="*/ 0 w 517853"/>
                <a:gd name="connsiteY4" fmla="*/ 0 h 290674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66183"/>
                <a:gd name="connsiteY0" fmla="*/ 45914 h 336588"/>
                <a:gd name="connsiteX1" fmla="*/ 320707 w 566183"/>
                <a:gd name="connsiteY1" fmla="*/ 0 h 336588"/>
                <a:gd name="connsiteX2" fmla="*/ 517853 w 566183"/>
                <a:gd name="connsiteY2" fmla="*/ 336588 h 336588"/>
                <a:gd name="connsiteX3" fmla="*/ 0 w 566183"/>
                <a:gd name="connsiteY3" fmla="*/ 200749 h 336588"/>
                <a:gd name="connsiteX4" fmla="*/ 0 w 566183"/>
                <a:gd name="connsiteY4" fmla="*/ 45914 h 336588"/>
                <a:gd name="connsiteX0" fmla="*/ 4229 w 570412"/>
                <a:gd name="connsiteY0" fmla="*/ 45914 h 336588"/>
                <a:gd name="connsiteX1" fmla="*/ 324936 w 570412"/>
                <a:gd name="connsiteY1" fmla="*/ 0 h 336588"/>
                <a:gd name="connsiteX2" fmla="*/ 522082 w 570412"/>
                <a:gd name="connsiteY2" fmla="*/ 336588 h 336588"/>
                <a:gd name="connsiteX3" fmla="*/ 0 w 570412"/>
                <a:gd name="connsiteY3" fmla="*/ 235161 h 336588"/>
                <a:gd name="connsiteX4" fmla="*/ 4229 w 570412"/>
                <a:gd name="connsiteY4" fmla="*/ 45914 h 336588"/>
                <a:gd name="connsiteX0" fmla="*/ 63023 w 629206"/>
                <a:gd name="connsiteY0" fmla="*/ 45914 h 336588"/>
                <a:gd name="connsiteX1" fmla="*/ 383730 w 629206"/>
                <a:gd name="connsiteY1" fmla="*/ 0 h 336588"/>
                <a:gd name="connsiteX2" fmla="*/ 580876 w 629206"/>
                <a:gd name="connsiteY2" fmla="*/ 336588 h 336588"/>
                <a:gd name="connsiteX3" fmla="*/ 58794 w 629206"/>
                <a:gd name="connsiteY3" fmla="*/ 235161 h 336588"/>
                <a:gd name="connsiteX4" fmla="*/ 63023 w 629206"/>
                <a:gd name="connsiteY4" fmla="*/ 45914 h 336588"/>
                <a:gd name="connsiteX0" fmla="*/ 37005 w 640286"/>
                <a:gd name="connsiteY0" fmla="*/ 0 h 337415"/>
                <a:gd name="connsiteX1" fmla="*/ 394810 w 640286"/>
                <a:gd name="connsiteY1" fmla="*/ 827 h 337415"/>
                <a:gd name="connsiteX2" fmla="*/ 591956 w 640286"/>
                <a:gd name="connsiteY2" fmla="*/ 337415 h 337415"/>
                <a:gd name="connsiteX3" fmla="*/ 69874 w 640286"/>
                <a:gd name="connsiteY3" fmla="*/ 235988 h 337415"/>
                <a:gd name="connsiteX4" fmla="*/ 37005 w 640286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29" h="337415">
                  <a:moveTo>
                    <a:pt x="56648" y="0"/>
                  </a:moveTo>
                  <a:cubicBezTo>
                    <a:pt x="190571" y="63374"/>
                    <a:pt x="295185" y="551"/>
                    <a:pt x="414453" y="827"/>
                  </a:cubicBezTo>
                  <a:cubicBezTo>
                    <a:pt x="703515" y="135198"/>
                    <a:pt x="689934" y="275876"/>
                    <a:pt x="611599" y="337415"/>
                  </a:cubicBezTo>
                  <a:cubicBezTo>
                    <a:pt x="414146" y="236795"/>
                    <a:pt x="263544" y="269797"/>
                    <a:pt x="89517" y="235988"/>
                  </a:cubicBezTo>
                  <a:cubicBezTo>
                    <a:pt x="-44508" y="89693"/>
                    <a:pt x="-4144" y="68966"/>
                    <a:pt x="56648" y="0"/>
                  </a:cubicBezTo>
                  <a:close/>
                </a:path>
              </a:pathLst>
            </a:custGeom>
            <a:solidFill>
              <a:srgbClr val="9156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4021C4C-5C40-4CEF-BC11-FD3B772E7418}"/>
                </a:ext>
              </a:extLst>
            </p:cNvPr>
            <p:cNvGrpSpPr/>
            <p:nvPr/>
          </p:nvGrpSpPr>
          <p:grpSpPr>
            <a:xfrm flipH="1">
              <a:off x="7857647" y="2484860"/>
              <a:ext cx="595689" cy="435337"/>
              <a:chOff x="4376550" y="1768356"/>
              <a:chExt cx="830685" cy="607075"/>
            </a:xfrm>
          </p:grpSpPr>
          <p:sp>
            <p:nvSpPr>
              <p:cNvPr id="39" name="Rectangle 5">
                <a:extLst>
                  <a:ext uri="{FF2B5EF4-FFF2-40B4-BE49-F238E27FC236}">
                    <a16:creationId xmlns:a16="http://schemas.microsoft.com/office/drawing/2014/main" id="{EACC4BED-4979-4922-B2ED-9D610FC1762A}"/>
                  </a:ext>
                </a:extLst>
              </p:cNvPr>
              <p:cNvSpPr/>
              <p:nvPr/>
            </p:nvSpPr>
            <p:spPr>
              <a:xfrm rot="339536">
                <a:off x="4376550" y="1768356"/>
                <a:ext cx="830685" cy="496734"/>
              </a:xfrm>
              <a:custGeom>
                <a:avLst/>
                <a:gdLst>
                  <a:gd name="connsiteX0" fmla="*/ 0 w 249685"/>
                  <a:gd name="connsiteY0" fmla="*/ 0 h 45719"/>
                  <a:gd name="connsiteX1" fmla="*/ 249685 w 249685"/>
                  <a:gd name="connsiteY1" fmla="*/ 0 h 45719"/>
                  <a:gd name="connsiteX2" fmla="*/ 249685 w 249685"/>
                  <a:gd name="connsiteY2" fmla="*/ 45719 h 45719"/>
                  <a:gd name="connsiteX3" fmla="*/ 0 w 249685"/>
                  <a:gd name="connsiteY3" fmla="*/ 45719 h 45719"/>
                  <a:gd name="connsiteX4" fmla="*/ 0 w 249685"/>
                  <a:gd name="connsiteY4" fmla="*/ 0 h 45719"/>
                  <a:gd name="connsiteX0" fmla="*/ 18133 w 267818"/>
                  <a:gd name="connsiteY0" fmla="*/ 0 h 184709"/>
                  <a:gd name="connsiteX1" fmla="*/ 267818 w 267818"/>
                  <a:gd name="connsiteY1" fmla="*/ 0 h 184709"/>
                  <a:gd name="connsiteX2" fmla="*/ 267818 w 267818"/>
                  <a:gd name="connsiteY2" fmla="*/ 45719 h 184709"/>
                  <a:gd name="connsiteX3" fmla="*/ 0 w 267818"/>
                  <a:gd name="connsiteY3" fmla="*/ 184709 h 184709"/>
                  <a:gd name="connsiteX4" fmla="*/ 18133 w 267818"/>
                  <a:gd name="connsiteY4" fmla="*/ 0 h 184709"/>
                  <a:gd name="connsiteX0" fmla="*/ 18133 w 277779"/>
                  <a:gd name="connsiteY0" fmla="*/ 0 h 210641"/>
                  <a:gd name="connsiteX1" fmla="*/ 267818 w 277779"/>
                  <a:gd name="connsiteY1" fmla="*/ 0 h 210641"/>
                  <a:gd name="connsiteX2" fmla="*/ 277779 w 277779"/>
                  <a:gd name="connsiteY2" fmla="*/ 210641 h 210641"/>
                  <a:gd name="connsiteX3" fmla="*/ 0 w 277779"/>
                  <a:gd name="connsiteY3" fmla="*/ 184709 h 210641"/>
                  <a:gd name="connsiteX4" fmla="*/ 18133 w 277779"/>
                  <a:gd name="connsiteY4" fmla="*/ 0 h 210641"/>
                  <a:gd name="connsiteX0" fmla="*/ 18133 w 485464"/>
                  <a:gd name="connsiteY0" fmla="*/ 0 h 219400"/>
                  <a:gd name="connsiteX1" fmla="*/ 267818 w 485464"/>
                  <a:gd name="connsiteY1" fmla="*/ 0 h 219400"/>
                  <a:gd name="connsiteX2" fmla="*/ 277779 w 485464"/>
                  <a:gd name="connsiteY2" fmla="*/ 210641 h 219400"/>
                  <a:gd name="connsiteX3" fmla="*/ 0 w 485464"/>
                  <a:gd name="connsiteY3" fmla="*/ 184709 h 219400"/>
                  <a:gd name="connsiteX4" fmla="*/ 18133 w 485464"/>
                  <a:gd name="connsiteY4" fmla="*/ 0 h 219400"/>
                  <a:gd name="connsiteX0" fmla="*/ 18133 w 480765"/>
                  <a:gd name="connsiteY0" fmla="*/ 93847 h 310729"/>
                  <a:gd name="connsiteX1" fmla="*/ 248947 w 480765"/>
                  <a:gd name="connsiteY1" fmla="*/ 0 h 310729"/>
                  <a:gd name="connsiteX2" fmla="*/ 277779 w 480765"/>
                  <a:gd name="connsiteY2" fmla="*/ 304488 h 310729"/>
                  <a:gd name="connsiteX3" fmla="*/ 0 w 480765"/>
                  <a:gd name="connsiteY3" fmla="*/ 278556 h 310729"/>
                  <a:gd name="connsiteX4" fmla="*/ 18133 w 480765"/>
                  <a:gd name="connsiteY4" fmla="*/ 93847 h 310729"/>
                  <a:gd name="connsiteX0" fmla="*/ 18133 w 617529"/>
                  <a:gd name="connsiteY0" fmla="*/ 93847 h 310157"/>
                  <a:gd name="connsiteX1" fmla="*/ 248947 w 617529"/>
                  <a:gd name="connsiteY1" fmla="*/ 0 h 310157"/>
                  <a:gd name="connsiteX2" fmla="*/ 277779 w 617529"/>
                  <a:gd name="connsiteY2" fmla="*/ 304488 h 310157"/>
                  <a:gd name="connsiteX3" fmla="*/ 0 w 617529"/>
                  <a:gd name="connsiteY3" fmla="*/ 278556 h 310157"/>
                  <a:gd name="connsiteX4" fmla="*/ 18133 w 617529"/>
                  <a:gd name="connsiteY4" fmla="*/ 93847 h 310157"/>
                  <a:gd name="connsiteX0" fmla="*/ 18133 w 506189"/>
                  <a:gd name="connsiteY0" fmla="*/ 93847 h 409581"/>
                  <a:gd name="connsiteX1" fmla="*/ 248947 w 506189"/>
                  <a:gd name="connsiteY1" fmla="*/ 0 h 409581"/>
                  <a:gd name="connsiteX2" fmla="*/ 277779 w 506189"/>
                  <a:gd name="connsiteY2" fmla="*/ 304488 h 409581"/>
                  <a:gd name="connsiteX3" fmla="*/ 0 w 506189"/>
                  <a:gd name="connsiteY3" fmla="*/ 278556 h 409581"/>
                  <a:gd name="connsiteX4" fmla="*/ 18133 w 506189"/>
                  <a:gd name="connsiteY4" fmla="*/ 93847 h 409581"/>
                  <a:gd name="connsiteX0" fmla="*/ 0 w 506189"/>
                  <a:gd name="connsiteY0" fmla="*/ 278556 h 409581"/>
                  <a:gd name="connsiteX1" fmla="*/ 248947 w 506189"/>
                  <a:gd name="connsiteY1" fmla="*/ 0 h 409581"/>
                  <a:gd name="connsiteX2" fmla="*/ 277779 w 506189"/>
                  <a:gd name="connsiteY2" fmla="*/ 304488 h 409581"/>
                  <a:gd name="connsiteX3" fmla="*/ 0 w 506189"/>
                  <a:gd name="connsiteY3" fmla="*/ 278556 h 409581"/>
                  <a:gd name="connsiteX0" fmla="*/ 62221 w 568410"/>
                  <a:gd name="connsiteY0" fmla="*/ 295940 h 426965"/>
                  <a:gd name="connsiteX1" fmla="*/ 311168 w 568410"/>
                  <a:gd name="connsiteY1" fmla="*/ 17384 h 426965"/>
                  <a:gd name="connsiteX2" fmla="*/ 340000 w 568410"/>
                  <a:gd name="connsiteY2" fmla="*/ 321872 h 426965"/>
                  <a:gd name="connsiteX3" fmla="*/ 62221 w 568410"/>
                  <a:gd name="connsiteY3" fmla="*/ 295940 h 426965"/>
                  <a:gd name="connsiteX0" fmla="*/ 224298 w 730487"/>
                  <a:gd name="connsiteY0" fmla="*/ 291873 h 422898"/>
                  <a:gd name="connsiteX1" fmla="*/ 473245 w 730487"/>
                  <a:gd name="connsiteY1" fmla="*/ 13317 h 422898"/>
                  <a:gd name="connsiteX2" fmla="*/ 502077 w 730487"/>
                  <a:gd name="connsiteY2" fmla="*/ 317805 h 422898"/>
                  <a:gd name="connsiteX3" fmla="*/ 224298 w 730487"/>
                  <a:gd name="connsiteY3" fmla="*/ 291873 h 422898"/>
                  <a:gd name="connsiteX0" fmla="*/ 215716 w 721905"/>
                  <a:gd name="connsiteY0" fmla="*/ 288712 h 419737"/>
                  <a:gd name="connsiteX1" fmla="*/ 464663 w 721905"/>
                  <a:gd name="connsiteY1" fmla="*/ 10156 h 419737"/>
                  <a:gd name="connsiteX2" fmla="*/ 493495 w 721905"/>
                  <a:gd name="connsiteY2" fmla="*/ 314644 h 419737"/>
                  <a:gd name="connsiteX3" fmla="*/ 215716 w 721905"/>
                  <a:gd name="connsiteY3" fmla="*/ 288712 h 419737"/>
                  <a:gd name="connsiteX0" fmla="*/ 212948 w 719137"/>
                  <a:gd name="connsiteY0" fmla="*/ 288153 h 419178"/>
                  <a:gd name="connsiteX1" fmla="*/ 461895 w 719137"/>
                  <a:gd name="connsiteY1" fmla="*/ 9597 h 419178"/>
                  <a:gd name="connsiteX2" fmla="*/ 490727 w 719137"/>
                  <a:gd name="connsiteY2" fmla="*/ 314085 h 419178"/>
                  <a:gd name="connsiteX3" fmla="*/ 212948 w 719137"/>
                  <a:gd name="connsiteY3" fmla="*/ 288153 h 419178"/>
                  <a:gd name="connsiteX0" fmla="*/ 212948 w 820321"/>
                  <a:gd name="connsiteY0" fmla="*/ 288153 h 422764"/>
                  <a:gd name="connsiteX1" fmla="*/ 461895 w 820321"/>
                  <a:gd name="connsiteY1" fmla="*/ 9597 h 422764"/>
                  <a:gd name="connsiteX2" fmla="*/ 490727 w 820321"/>
                  <a:gd name="connsiteY2" fmla="*/ 314085 h 422764"/>
                  <a:gd name="connsiteX3" fmla="*/ 212948 w 820321"/>
                  <a:gd name="connsiteY3" fmla="*/ 288153 h 422764"/>
                  <a:gd name="connsiteX0" fmla="*/ 234401 w 841774"/>
                  <a:gd name="connsiteY0" fmla="*/ 299510 h 434121"/>
                  <a:gd name="connsiteX1" fmla="*/ 483348 w 841774"/>
                  <a:gd name="connsiteY1" fmla="*/ 20954 h 434121"/>
                  <a:gd name="connsiteX2" fmla="*/ 512180 w 841774"/>
                  <a:gd name="connsiteY2" fmla="*/ 325442 h 434121"/>
                  <a:gd name="connsiteX3" fmla="*/ 234401 w 841774"/>
                  <a:gd name="connsiteY3" fmla="*/ 299510 h 434121"/>
                  <a:gd name="connsiteX0" fmla="*/ 241713 w 832320"/>
                  <a:gd name="connsiteY0" fmla="*/ 276270 h 434877"/>
                  <a:gd name="connsiteX1" fmla="*/ 473894 w 832320"/>
                  <a:gd name="connsiteY1" fmla="*/ 21710 h 434877"/>
                  <a:gd name="connsiteX2" fmla="*/ 502726 w 832320"/>
                  <a:gd name="connsiteY2" fmla="*/ 326198 h 434877"/>
                  <a:gd name="connsiteX3" fmla="*/ 241713 w 832320"/>
                  <a:gd name="connsiteY3" fmla="*/ 276270 h 434877"/>
                  <a:gd name="connsiteX0" fmla="*/ 244925 w 830683"/>
                  <a:gd name="connsiteY0" fmla="*/ 346831 h 496734"/>
                  <a:gd name="connsiteX1" fmla="*/ 469902 w 830683"/>
                  <a:gd name="connsiteY1" fmla="*/ 19573 h 496734"/>
                  <a:gd name="connsiteX2" fmla="*/ 505938 w 830683"/>
                  <a:gd name="connsiteY2" fmla="*/ 396759 h 496734"/>
                  <a:gd name="connsiteX3" fmla="*/ 244925 w 830683"/>
                  <a:gd name="connsiteY3" fmla="*/ 346831 h 49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0683" h="496734">
                    <a:moveTo>
                      <a:pt x="244925" y="346831"/>
                    </a:moveTo>
                    <a:cubicBezTo>
                      <a:pt x="-68203" y="538901"/>
                      <a:pt x="-165737" y="-119962"/>
                      <a:pt x="469902" y="19573"/>
                    </a:cubicBezTo>
                    <a:cubicBezTo>
                      <a:pt x="1174892" y="87260"/>
                      <a:pt x="655466" y="742124"/>
                      <a:pt x="505938" y="396759"/>
                    </a:cubicBezTo>
                    <a:lnTo>
                      <a:pt x="244925" y="346831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7">
                <a:extLst>
                  <a:ext uri="{FF2B5EF4-FFF2-40B4-BE49-F238E27FC236}">
                    <a16:creationId xmlns:a16="http://schemas.microsoft.com/office/drawing/2014/main" id="{86D1E960-E692-4C5D-8594-D34D77EF4D4C}"/>
                  </a:ext>
                </a:extLst>
              </p:cNvPr>
              <p:cNvSpPr/>
              <p:nvPr/>
            </p:nvSpPr>
            <p:spPr>
              <a:xfrm rot="2218974">
                <a:off x="4500553" y="1958855"/>
                <a:ext cx="382551" cy="416576"/>
              </a:xfrm>
              <a:custGeom>
                <a:avLst/>
                <a:gdLst>
                  <a:gd name="connsiteX0" fmla="*/ 0 w 345134"/>
                  <a:gd name="connsiteY0" fmla="*/ 0 h 247650"/>
                  <a:gd name="connsiteX1" fmla="*/ 345134 w 345134"/>
                  <a:gd name="connsiteY1" fmla="*/ 0 h 247650"/>
                  <a:gd name="connsiteX2" fmla="*/ 345134 w 345134"/>
                  <a:gd name="connsiteY2" fmla="*/ 247650 h 247650"/>
                  <a:gd name="connsiteX3" fmla="*/ 0 w 345134"/>
                  <a:gd name="connsiteY3" fmla="*/ 247650 h 247650"/>
                  <a:gd name="connsiteX4" fmla="*/ 0 w 345134"/>
                  <a:gd name="connsiteY4" fmla="*/ 0 h 247650"/>
                  <a:gd name="connsiteX0" fmla="*/ 0 w 345134"/>
                  <a:gd name="connsiteY0" fmla="*/ 0 h 327025"/>
                  <a:gd name="connsiteX1" fmla="*/ 345134 w 345134"/>
                  <a:gd name="connsiteY1" fmla="*/ 0 h 327025"/>
                  <a:gd name="connsiteX2" fmla="*/ 345134 w 345134"/>
                  <a:gd name="connsiteY2" fmla="*/ 247650 h 327025"/>
                  <a:gd name="connsiteX3" fmla="*/ 156 w 345134"/>
                  <a:gd name="connsiteY3" fmla="*/ 327025 h 327025"/>
                  <a:gd name="connsiteX4" fmla="*/ 0 w 345134"/>
                  <a:gd name="connsiteY4" fmla="*/ 0 h 327025"/>
                  <a:gd name="connsiteX0" fmla="*/ 39171 w 344978"/>
                  <a:gd name="connsiteY0" fmla="*/ 0 h 348693"/>
                  <a:gd name="connsiteX1" fmla="*/ 344978 w 344978"/>
                  <a:gd name="connsiteY1" fmla="*/ 21668 h 348693"/>
                  <a:gd name="connsiteX2" fmla="*/ 344978 w 344978"/>
                  <a:gd name="connsiteY2" fmla="*/ 269318 h 348693"/>
                  <a:gd name="connsiteX3" fmla="*/ 0 w 344978"/>
                  <a:gd name="connsiteY3" fmla="*/ 348693 h 348693"/>
                  <a:gd name="connsiteX4" fmla="*/ 39171 w 344978"/>
                  <a:gd name="connsiteY4" fmla="*/ 0 h 348693"/>
                  <a:gd name="connsiteX0" fmla="*/ 39171 w 344978"/>
                  <a:gd name="connsiteY0" fmla="*/ 0 h 348693"/>
                  <a:gd name="connsiteX1" fmla="*/ 344978 w 344978"/>
                  <a:gd name="connsiteY1" fmla="*/ 21668 h 348693"/>
                  <a:gd name="connsiteX2" fmla="*/ 344978 w 344978"/>
                  <a:gd name="connsiteY2" fmla="*/ 269318 h 348693"/>
                  <a:gd name="connsiteX3" fmla="*/ 0 w 344978"/>
                  <a:gd name="connsiteY3" fmla="*/ 348693 h 348693"/>
                  <a:gd name="connsiteX4" fmla="*/ 39171 w 344978"/>
                  <a:gd name="connsiteY4" fmla="*/ 0 h 348693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056" h="416576">
                    <a:moveTo>
                      <a:pt x="39171" y="67883"/>
                    </a:moveTo>
                    <a:lnTo>
                      <a:pt x="353056" y="0"/>
                    </a:lnTo>
                    <a:cubicBezTo>
                      <a:pt x="222721" y="260598"/>
                      <a:pt x="346512" y="281318"/>
                      <a:pt x="344978" y="337201"/>
                    </a:cubicBezTo>
                    <a:lnTo>
                      <a:pt x="0" y="416576"/>
                    </a:lnTo>
                    <a:cubicBezTo>
                      <a:pt x="16940" y="337167"/>
                      <a:pt x="155960" y="282933"/>
                      <a:pt x="39171" y="67883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7">
                <a:extLst>
                  <a:ext uri="{FF2B5EF4-FFF2-40B4-BE49-F238E27FC236}">
                    <a16:creationId xmlns:a16="http://schemas.microsoft.com/office/drawing/2014/main" id="{0D4D9597-B061-4535-B7EF-9A9BFFB9A6C6}"/>
                  </a:ext>
                </a:extLst>
              </p:cNvPr>
              <p:cNvSpPr/>
              <p:nvPr/>
            </p:nvSpPr>
            <p:spPr>
              <a:xfrm rot="1565570">
                <a:off x="4624757" y="1931774"/>
                <a:ext cx="382551" cy="168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9">
              <a:extLst>
                <a:ext uri="{FF2B5EF4-FFF2-40B4-BE49-F238E27FC236}">
                  <a16:creationId xmlns:a16="http://schemas.microsoft.com/office/drawing/2014/main" id="{E5236384-5967-412C-83A2-01EC7BA10A89}"/>
                </a:ext>
              </a:extLst>
            </p:cNvPr>
            <p:cNvSpPr/>
            <p:nvPr/>
          </p:nvSpPr>
          <p:spPr>
            <a:xfrm rot="1888187">
              <a:off x="7129437" y="3921674"/>
              <a:ext cx="196829" cy="207089"/>
            </a:xfrm>
            <a:custGeom>
              <a:avLst/>
              <a:gdLst>
                <a:gd name="connsiteX0" fmla="*/ 0 w 404703"/>
                <a:gd name="connsiteY0" fmla="*/ 0 h 154835"/>
                <a:gd name="connsiteX1" fmla="*/ 404703 w 404703"/>
                <a:gd name="connsiteY1" fmla="*/ 0 h 154835"/>
                <a:gd name="connsiteX2" fmla="*/ 404703 w 404703"/>
                <a:gd name="connsiteY2" fmla="*/ 154835 h 154835"/>
                <a:gd name="connsiteX3" fmla="*/ 0 w 404703"/>
                <a:gd name="connsiteY3" fmla="*/ 154835 h 154835"/>
                <a:gd name="connsiteX4" fmla="*/ 0 w 404703"/>
                <a:gd name="connsiteY4" fmla="*/ 0 h 154835"/>
                <a:gd name="connsiteX0" fmla="*/ 0 w 517853"/>
                <a:gd name="connsiteY0" fmla="*/ 0 h 290674"/>
                <a:gd name="connsiteX1" fmla="*/ 404703 w 517853"/>
                <a:gd name="connsiteY1" fmla="*/ 0 h 290674"/>
                <a:gd name="connsiteX2" fmla="*/ 517853 w 517853"/>
                <a:gd name="connsiteY2" fmla="*/ 290674 h 290674"/>
                <a:gd name="connsiteX3" fmla="*/ 0 w 517853"/>
                <a:gd name="connsiteY3" fmla="*/ 154835 h 290674"/>
                <a:gd name="connsiteX4" fmla="*/ 0 w 517853"/>
                <a:gd name="connsiteY4" fmla="*/ 0 h 290674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66183"/>
                <a:gd name="connsiteY0" fmla="*/ 45914 h 336588"/>
                <a:gd name="connsiteX1" fmla="*/ 320707 w 566183"/>
                <a:gd name="connsiteY1" fmla="*/ 0 h 336588"/>
                <a:gd name="connsiteX2" fmla="*/ 517853 w 566183"/>
                <a:gd name="connsiteY2" fmla="*/ 336588 h 336588"/>
                <a:gd name="connsiteX3" fmla="*/ 0 w 566183"/>
                <a:gd name="connsiteY3" fmla="*/ 200749 h 336588"/>
                <a:gd name="connsiteX4" fmla="*/ 0 w 566183"/>
                <a:gd name="connsiteY4" fmla="*/ 45914 h 336588"/>
                <a:gd name="connsiteX0" fmla="*/ 4229 w 570412"/>
                <a:gd name="connsiteY0" fmla="*/ 45914 h 336588"/>
                <a:gd name="connsiteX1" fmla="*/ 324936 w 570412"/>
                <a:gd name="connsiteY1" fmla="*/ 0 h 336588"/>
                <a:gd name="connsiteX2" fmla="*/ 522082 w 570412"/>
                <a:gd name="connsiteY2" fmla="*/ 336588 h 336588"/>
                <a:gd name="connsiteX3" fmla="*/ 0 w 570412"/>
                <a:gd name="connsiteY3" fmla="*/ 235161 h 336588"/>
                <a:gd name="connsiteX4" fmla="*/ 4229 w 570412"/>
                <a:gd name="connsiteY4" fmla="*/ 45914 h 336588"/>
                <a:gd name="connsiteX0" fmla="*/ 63023 w 629206"/>
                <a:gd name="connsiteY0" fmla="*/ 45914 h 336588"/>
                <a:gd name="connsiteX1" fmla="*/ 383730 w 629206"/>
                <a:gd name="connsiteY1" fmla="*/ 0 h 336588"/>
                <a:gd name="connsiteX2" fmla="*/ 580876 w 629206"/>
                <a:gd name="connsiteY2" fmla="*/ 336588 h 336588"/>
                <a:gd name="connsiteX3" fmla="*/ 58794 w 629206"/>
                <a:gd name="connsiteY3" fmla="*/ 235161 h 336588"/>
                <a:gd name="connsiteX4" fmla="*/ 63023 w 629206"/>
                <a:gd name="connsiteY4" fmla="*/ 45914 h 336588"/>
                <a:gd name="connsiteX0" fmla="*/ 37005 w 640286"/>
                <a:gd name="connsiteY0" fmla="*/ 0 h 337415"/>
                <a:gd name="connsiteX1" fmla="*/ 394810 w 640286"/>
                <a:gd name="connsiteY1" fmla="*/ 827 h 337415"/>
                <a:gd name="connsiteX2" fmla="*/ 591956 w 640286"/>
                <a:gd name="connsiteY2" fmla="*/ 337415 h 337415"/>
                <a:gd name="connsiteX3" fmla="*/ 69874 w 640286"/>
                <a:gd name="connsiteY3" fmla="*/ 235988 h 337415"/>
                <a:gd name="connsiteX4" fmla="*/ 37005 w 640286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29" h="337415">
                  <a:moveTo>
                    <a:pt x="56648" y="0"/>
                  </a:moveTo>
                  <a:cubicBezTo>
                    <a:pt x="190571" y="63374"/>
                    <a:pt x="295185" y="551"/>
                    <a:pt x="414453" y="827"/>
                  </a:cubicBezTo>
                  <a:cubicBezTo>
                    <a:pt x="703515" y="135198"/>
                    <a:pt x="689934" y="275876"/>
                    <a:pt x="611599" y="337415"/>
                  </a:cubicBezTo>
                  <a:cubicBezTo>
                    <a:pt x="414146" y="236795"/>
                    <a:pt x="263544" y="269797"/>
                    <a:pt x="89517" y="235988"/>
                  </a:cubicBezTo>
                  <a:cubicBezTo>
                    <a:pt x="-44508" y="89693"/>
                    <a:pt x="-4144" y="68966"/>
                    <a:pt x="56648" y="0"/>
                  </a:cubicBezTo>
                  <a:close/>
                </a:path>
              </a:pathLst>
            </a:custGeom>
            <a:solidFill>
              <a:srgbClr val="9156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9">
              <a:extLst>
                <a:ext uri="{FF2B5EF4-FFF2-40B4-BE49-F238E27FC236}">
                  <a16:creationId xmlns:a16="http://schemas.microsoft.com/office/drawing/2014/main" id="{0684A40B-145A-4F01-92DA-D50405EB8123}"/>
                </a:ext>
              </a:extLst>
            </p:cNvPr>
            <p:cNvSpPr/>
            <p:nvPr/>
          </p:nvSpPr>
          <p:spPr>
            <a:xfrm rot="6992984">
              <a:off x="6467217" y="3466179"/>
              <a:ext cx="248116" cy="148405"/>
            </a:xfrm>
            <a:custGeom>
              <a:avLst/>
              <a:gdLst>
                <a:gd name="connsiteX0" fmla="*/ 0 w 404703"/>
                <a:gd name="connsiteY0" fmla="*/ 0 h 154835"/>
                <a:gd name="connsiteX1" fmla="*/ 404703 w 404703"/>
                <a:gd name="connsiteY1" fmla="*/ 0 h 154835"/>
                <a:gd name="connsiteX2" fmla="*/ 404703 w 404703"/>
                <a:gd name="connsiteY2" fmla="*/ 154835 h 154835"/>
                <a:gd name="connsiteX3" fmla="*/ 0 w 404703"/>
                <a:gd name="connsiteY3" fmla="*/ 154835 h 154835"/>
                <a:gd name="connsiteX4" fmla="*/ 0 w 404703"/>
                <a:gd name="connsiteY4" fmla="*/ 0 h 154835"/>
                <a:gd name="connsiteX0" fmla="*/ 0 w 517853"/>
                <a:gd name="connsiteY0" fmla="*/ 0 h 290674"/>
                <a:gd name="connsiteX1" fmla="*/ 404703 w 517853"/>
                <a:gd name="connsiteY1" fmla="*/ 0 h 290674"/>
                <a:gd name="connsiteX2" fmla="*/ 517853 w 517853"/>
                <a:gd name="connsiteY2" fmla="*/ 290674 h 290674"/>
                <a:gd name="connsiteX3" fmla="*/ 0 w 517853"/>
                <a:gd name="connsiteY3" fmla="*/ 154835 h 290674"/>
                <a:gd name="connsiteX4" fmla="*/ 0 w 517853"/>
                <a:gd name="connsiteY4" fmla="*/ 0 h 290674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66183"/>
                <a:gd name="connsiteY0" fmla="*/ 45914 h 336588"/>
                <a:gd name="connsiteX1" fmla="*/ 320707 w 566183"/>
                <a:gd name="connsiteY1" fmla="*/ 0 h 336588"/>
                <a:gd name="connsiteX2" fmla="*/ 517853 w 566183"/>
                <a:gd name="connsiteY2" fmla="*/ 336588 h 336588"/>
                <a:gd name="connsiteX3" fmla="*/ 0 w 566183"/>
                <a:gd name="connsiteY3" fmla="*/ 200749 h 336588"/>
                <a:gd name="connsiteX4" fmla="*/ 0 w 566183"/>
                <a:gd name="connsiteY4" fmla="*/ 45914 h 336588"/>
                <a:gd name="connsiteX0" fmla="*/ 4229 w 570412"/>
                <a:gd name="connsiteY0" fmla="*/ 45914 h 336588"/>
                <a:gd name="connsiteX1" fmla="*/ 324936 w 570412"/>
                <a:gd name="connsiteY1" fmla="*/ 0 h 336588"/>
                <a:gd name="connsiteX2" fmla="*/ 522082 w 570412"/>
                <a:gd name="connsiteY2" fmla="*/ 336588 h 336588"/>
                <a:gd name="connsiteX3" fmla="*/ 0 w 570412"/>
                <a:gd name="connsiteY3" fmla="*/ 235161 h 336588"/>
                <a:gd name="connsiteX4" fmla="*/ 4229 w 570412"/>
                <a:gd name="connsiteY4" fmla="*/ 45914 h 336588"/>
                <a:gd name="connsiteX0" fmla="*/ 63023 w 629206"/>
                <a:gd name="connsiteY0" fmla="*/ 45914 h 336588"/>
                <a:gd name="connsiteX1" fmla="*/ 383730 w 629206"/>
                <a:gd name="connsiteY1" fmla="*/ 0 h 336588"/>
                <a:gd name="connsiteX2" fmla="*/ 580876 w 629206"/>
                <a:gd name="connsiteY2" fmla="*/ 336588 h 336588"/>
                <a:gd name="connsiteX3" fmla="*/ 58794 w 629206"/>
                <a:gd name="connsiteY3" fmla="*/ 235161 h 336588"/>
                <a:gd name="connsiteX4" fmla="*/ 63023 w 629206"/>
                <a:gd name="connsiteY4" fmla="*/ 45914 h 336588"/>
                <a:gd name="connsiteX0" fmla="*/ 37005 w 640286"/>
                <a:gd name="connsiteY0" fmla="*/ 0 h 337415"/>
                <a:gd name="connsiteX1" fmla="*/ 394810 w 640286"/>
                <a:gd name="connsiteY1" fmla="*/ 827 h 337415"/>
                <a:gd name="connsiteX2" fmla="*/ 591956 w 640286"/>
                <a:gd name="connsiteY2" fmla="*/ 337415 h 337415"/>
                <a:gd name="connsiteX3" fmla="*/ 69874 w 640286"/>
                <a:gd name="connsiteY3" fmla="*/ 235988 h 337415"/>
                <a:gd name="connsiteX4" fmla="*/ 37005 w 640286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29" h="337415">
                  <a:moveTo>
                    <a:pt x="56648" y="0"/>
                  </a:moveTo>
                  <a:cubicBezTo>
                    <a:pt x="190571" y="63374"/>
                    <a:pt x="295185" y="551"/>
                    <a:pt x="414453" y="827"/>
                  </a:cubicBezTo>
                  <a:cubicBezTo>
                    <a:pt x="703515" y="135198"/>
                    <a:pt x="689934" y="275876"/>
                    <a:pt x="611599" y="337415"/>
                  </a:cubicBezTo>
                  <a:cubicBezTo>
                    <a:pt x="414146" y="236795"/>
                    <a:pt x="263544" y="269797"/>
                    <a:pt x="89517" y="235988"/>
                  </a:cubicBezTo>
                  <a:cubicBezTo>
                    <a:pt x="-44508" y="89693"/>
                    <a:pt x="-4144" y="68966"/>
                    <a:pt x="56648" y="0"/>
                  </a:cubicBezTo>
                  <a:close/>
                </a:path>
              </a:pathLst>
            </a:custGeom>
            <a:solidFill>
              <a:srgbClr val="9156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id="{200E5F07-CBCC-4E6E-81C3-6FFEF7CD2EE5}"/>
                </a:ext>
              </a:extLst>
            </p:cNvPr>
            <p:cNvSpPr/>
            <p:nvPr/>
          </p:nvSpPr>
          <p:spPr>
            <a:xfrm rot="1800670">
              <a:off x="4505605" y="5045275"/>
              <a:ext cx="248116" cy="148405"/>
            </a:xfrm>
            <a:custGeom>
              <a:avLst/>
              <a:gdLst>
                <a:gd name="connsiteX0" fmla="*/ 0 w 404703"/>
                <a:gd name="connsiteY0" fmla="*/ 0 h 154835"/>
                <a:gd name="connsiteX1" fmla="*/ 404703 w 404703"/>
                <a:gd name="connsiteY1" fmla="*/ 0 h 154835"/>
                <a:gd name="connsiteX2" fmla="*/ 404703 w 404703"/>
                <a:gd name="connsiteY2" fmla="*/ 154835 h 154835"/>
                <a:gd name="connsiteX3" fmla="*/ 0 w 404703"/>
                <a:gd name="connsiteY3" fmla="*/ 154835 h 154835"/>
                <a:gd name="connsiteX4" fmla="*/ 0 w 404703"/>
                <a:gd name="connsiteY4" fmla="*/ 0 h 154835"/>
                <a:gd name="connsiteX0" fmla="*/ 0 w 517853"/>
                <a:gd name="connsiteY0" fmla="*/ 0 h 290674"/>
                <a:gd name="connsiteX1" fmla="*/ 404703 w 517853"/>
                <a:gd name="connsiteY1" fmla="*/ 0 h 290674"/>
                <a:gd name="connsiteX2" fmla="*/ 517853 w 517853"/>
                <a:gd name="connsiteY2" fmla="*/ 290674 h 290674"/>
                <a:gd name="connsiteX3" fmla="*/ 0 w 517853"/>
                <a:gd name="connsiteY3" fmla="*/ 154835 h 290674"/>
                <a:gd name="connsiteX4" fmla="*/ 0 w 517853"/>
                <a:gd name="connsiteY4" fmla="*/ 0 h 290674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66183"/>
                <a:gd name="connsiteY0" fmla="*/ 45914 h 336588"/>
                <a:gd name="connsiteX1" fmla="*/ 320707 w 566183"/>
                <a:gd name="connsiteY1" fmla="*/ 0 h 336588"/>
                <a:gd name="connsiteX2" fmla="*/ 517853 w 566183"/>
                <a:gd name="connsiteY2" fmla="*/ 336588 h 336588"/>
                <a:gd name="connsiteX3" fmla="*/ 0 w 566183"/>
                <a:gd name="connsiteY3" fmla="*/ 200749 h 336588"/>
                <a:gd name="connsiteX4" fmla="*/ 0 w 566183"/>
                <a:gd name="connsiteY4" fmla="*/ 45914 h 336588"/>
                <a:gd name="connsiteX0" fmla="*/ 4229 w 570412"/>
                <a:gd name="connsiteY0" fmla="*/ 45914 h 336588"/>
                <a:gd name="connsiteX1" fmla="*/ 324936 w 570412"/>
                <a:gd name="connsiteY1" fmla="*/ 0 h 336588"/>
                <a:gd name="connsiteX2" fmla="*/ 522082 w 570412"/>
                <a:gd name="connsiteY2" fmla="*/ 336588 h 336588"/>
                <a:gd name="connsiteX3" fmla="*/ 0 w 570412"/>
                <a:gd name="connsiteY3" fmla="*/ 235161 h 336588"/>
                <a:gd name="connsiteX4" fmla="*/ 4229 w 570412"/>
                <a:gd name="connsiteY4" fmla="*/ 45914 h 336588"/>
                <a:gd name="connsiteX0" fmla="*/ 63023 w 629206"/>
                <a:gd name="connsiteY0" fmla="*/ 45914 h 336588"/>
                <a:gd name="connsiteX1" fmla="*/ 383730 w 629206"/>
                <a:gd name="connsiteY1" fmla="*/ 0 h 336588"/>
                <a:gd name="connsiteX2" fmla="*/ 580876 w 629206"/>
                <a:gd name="connsiteY2" fmla="*/ 336588 h 336588"/>
                <a:gd name="connsiteX3" fmla="*/ 58794 w 629206"/>
                <a:gd name="connsiteY3" fmla="*/ 235161 h 336588"/>
                <a:gd name="connsiteX4" fmla="*/ 63023 w 629206"/>
                <a:gd name="connsiteY4" fmla="*/ 45914 h 336588"/>
                <a:gd name="connsiteX0" fmla="*/ 37005 w 640286"/>
                <a:gd name="connsiteY0" fmla="*/ 0 h 337415"/>
                <a:gd name="connsiteX1" fmla="*/ 394810 w 640286"/>
                <a:gd name="connsiteY1" fmla="*/ 827 h 337415"/>
                <a:gd name="connsiteX2" fmla="*/ 591956 w 640286"/>
                <a:gd name="connsiteY2" fmla="*/ 337415 h 337415"/>
                <a:gd name="connsiteX3" fmla="*/ 69874 w 640286"/>
                <a:gd name="connsiteY3" fmla="*/ 235988 h 337415"/>
                <a:gd name="connsiteX4" fmla="*/ 37005 w 640286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29" h="337415">
                  <a:moveTo>
                    <a:pt x="56648" y="0"/>
                  </a:moveTo>
                  <a:cubicBezTo>
                    <a:pt x="190571" y="63374"/>
                    <a:pt x="295185" y="551"/>
                    <a:pt x="414453" y="827"/>
                  </a:cubicBezTo>
                  <a:cubicBezTo>
                    <a:pt x="703515" y="135198"/>
                    <a:pt x="689934" y="275876"/>
                    <a:pt x="611599" y="337415"/>
                  </a:cubicBezTo>
                  <a:cubicBezTo>
                    <a:pt x="414146" y="236795"/>
                    <a:pt x="263544" y="269797"/>
                    <a:pt x="89517" y="235988"/>
                  </a:cubicBezTo>
                  <a:cubicBezTo>
                    <a:pt x="-44508" y="89693"/>
                    <a:pt x="-4144" y="68966"/>
                    <a:pt x="56648" y="0"/>
                  </a:cubicBezTo>
                  <a:close/>
                </a:path>
              </a:pathLst>
            </a:custGeom>
            <a:solidFill>
              <a:srgbClr val="9156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10">
              <a:extLst>
                <a:ext uri="{FF2B5EF4-FFF2-40B4-BE49-F238E27FC236}">
                  <a16:creationId xmlns:a16="http://schemas.microsoft.com/office/drawing/2014/main" id="{E40DBAD4-4D0D-4BA9-B96A-5EDBEDE7075C}"/>
                </a:ext>
              </a:extLst>
            </p:cNvPr>
            <p:cNvSpPr/>
            <p:nvPr/>
          </p:nvSpPr>
          <p:spPr>
            <a:xfrm rot="10368020">
              <a:off x="2960471" y="3223831"/>
              <a:ext cx="2034173" cy="1322744"/>
            </a:xfrm>
            <a:custGeom>
              <a:avLst/>
              <a:gdLst>
                <a:gd name="connsiteX0" fmla="*/ 0 w 1176476"/>
                <a:gd name="connsiteY0" fmla="*/ 0 h 514831"/>
                <a:gd name="connsiteX1" fmla="*/ 1176476 w 1176476"/>
                <a:gd name="connsiteY1" fmla="*/ 0 h 514831"/>
                <a:gd name="connsiteX2" fmla="*/ 1176476 w 1176476"/>
                <a:gd name="connsiteY2" fmla="*/ 514831 h 514831"/>
                <a:gd name="connsiteX3" fmla="*/ 0 w 1176476"/>
                <a:gd name="connsiteY3" fmla="*/ 514831 h 514831"/>
                <a:gd name="connsiteX4" fmla="*/ 0 w 1176476"/>
                <a:gd name="connsiteY4" fmla="*/ 0 h 514831"/>
                <a:gd name="connsiteX0" fmla="*/ 0 w 1176476"/>
                <a:gd name="connsiteY0" fmla="*/ 0 h 619606"/>
                <a:gd name="connsiteX1" fmla="*/ 1176476 w 1176476"/>
                <a:gd name="connsiteY1" fmla="*/ 0 h 619606"/>
                <a:gd name="connsiteX2" fmla="*/ 1176476 w 1176476"/>
                <a:gd name="connsiteY2" fmla="*/ 514831 h 619606"/>
                <a:gd name="connsiteX3" fmla="*/ 128588 w 1176476"/>
                <a:gd name="connsiteY3" fmla="*/ 619606 h 619606"/>
                <a:gd name="connsiteX4" fmla="*/ 0 w 1176476"/>
                <a:gd name="connsiteY4" fmla="*/ 0 h 619606"/>
                <a:gd name="connsiteX0" fmla="*/ 0 w 1214576"/>
                <a:gd name="connsiteY0" fmla="*/ 0 h 619606"/>
                <a:gd name="connsiteX1" fmla="*/ 1176476 w 1214576"/>
                <a:gd name="connsiteY1" fmla="*/ 0 h 619606"/>
                <a:gd name="connsiteX2" fmla="*/ 1214576 w 1214576"/>
                <a:gd name="connsiteY2" fmla="*/ 614843 h 619606"/>
                <a:gd name="connsiteX3" fmla="*/ 128588 w 1214576"/>
                <a:gd name="connsiteY3" fmla="*/ 619606 h 619606"/>
                <a:gd name="connsiteX4" fmla="*/ 0 w 1214576"/>
                <a:gd name="connsiteY4" fmla="*/ 0 h 619606"/>
                <a:gd name="connsiteX0" fmla="*/ 0 w 1214576"/>
                <a:gd name="connsiteY0" fmla="*/ 0 h 660900"/>
                <a:gd name="connsiteX1" fmla="*/ 1176476 w 1214576"/>
                <a:gd name="connsiteY1" fmla="*/ 0 h 660900"/>
                <a:gd name="connsiteX2" fmla="*/ 1214576 w 1214576"/>
                <a:gd name="connsiteY2" fmla="*/ 614843 h 660900"/>
                <a:gd name="connsiteX3" fmla="*/ 128588 w 1214576"/>
                <a:gd name="connsiteY3" fmla="*/ 619606 h 660900"/>
                <a:gd name="connsiteX4" fmla="*/ 0 w 1214576"/>
                <a:gd name="connsiteY4" fmla="*/ 0 h 660900"/>
                <a:gd name="connsiteX0" fmla="*/ 0 w 1214576"/>
                <a:gd name="connsiteY0" fmla="*/ 0 h 635268"/>
                <a:gd name="connsiteX1" fmla="*/ 1176476 w 1214576"/>
                <a:gd name="connsiteY1" fmla="*/ 0 h 635268"/>
                <a:gd name="connsiteX2" fmla="*/ 1214576 w 1214576"/>
                <a:gd name="connsiteY2" fmla="*/ 614843 h 635268"/>
                <a:gd name="connsiteX3" fmla="*/ 128588 w 1214576"/>
                <a:gd name="connsiteY3" fmla="*/ 619606 h 635268"/>
                <a:gd name="connsiteX4" fmla="*/ 0 w 1214576"/>
                <a:gd name="connsiteY4" fmla="*/ 0 h 635268"/>
                <a:gd name="connsiteX0" fmla="*/ 0 w 1214576"/>
                <a:gd name="connsiteY0" fmla="*/ 0 h 640248"/>
                <a:gd name="connsiteX1" fmla="*/ 1176476 w 1214576"/>
                <a:gd name="connsiteY1" fmla="*/ 0 h 640248"/>
                <a:gd name="connsiteX2" fmla="*/ 1214576 w 1214576"/>
                <a:gd name="connsiteY2" fmla="*/ 614843 h 640248"/>
                <a:gd name="connsiteX3" fmla="*/ 128588 w 1214576"/>
                <a:gd name="connsiteY3" fmla="*/ 619606 h 640248"/>
                <a:gd name="connsiteX4" fmla="*/ 0 w 1214576"/>
                <a:gd name="connsiteY4" fmla="*/ 0 h 640248"/>
                <a:gd name="connsiteX0" fmla="*/ 0 w 1214576"/>
                <a:gd name="connsiteY0" fmla="*/ 0 h 673888"/>
                <a:gd name="connsiteX1" fmla="*/ 1176476 w 1214576"/>
                <a:gd name="connsiteY1" fmla="*/ 0 h 673888"/>
                <a:gd name="connsiteX2" fmla="*/ 1214576 w 1214576"/>
                <a:gd name="connsiteY2" fmla="*/ 614843 h 673888"/>
                <a:gd name="connsiteX3" fmla="*/ 128588 w 1214576"/>
                <a:gd name="connsiteY3" fmla="*/ 619606 h 673888"/>
                <a:gd name="connsiteX4" fmla="*/ 0 w 1214576"/>
                <a:gd name="connsiteY4" fmla="*/ 0 h 673888"/>
                <a:gd name="connsiteX0" fmla="*/ 257037 w 1471613"/>
                <a:gd name="connsiteY0" fmla="*/ 0 h 673888"/>
                <a:gd name="connsiteX1" fmla="*/ 1433513 w 1471613"/>
                <a:gd name="connsiteY1" fmla="*/ 0 h 673888"/>
                <a:gd name="connsiteX2" fmla="*/ 1471613 w 1471613"/>
                <a:gd name="connsiteY2" fmla="*/ 614843 h 673888"/>
                <a:gd name="connsiteX3" fmla="*/ 385625 w 1471613"/>
                <a:gd name="connsiteY3" fmla="*/ 619606 h 673888"/>
                <a:gd name="connsiteX4" fmla="*/ 0 w 1471613"/>
                <a:gd name="connsiteY4" fmla="*/ 252412 h 673888"/>
                <a:gd name="connsiteX5" fmla="*/ 257037 w 1471613"/>
                <a:gd name="connsiteY5" fmla="*/ 0 h 673888"/>
                <a:gd name="connsiteX0" fmla="*/ 347805 w 1562381"/>
                <a:gd name="connsiteY0" fmla="*/ 0 h 673888"/>
                <a:gd name="connsiteX1" fmla="*/ 1524281 w 1562381"/>
                <a:gd name="connsiteY1" fmla="*/ 0 h 673888"/>
                <a:gd name="connsiteX2" fmla="*/ 1562381 w 1562381"/>
                <a:gd name="connsiteY2" fmla="*/ 614843 h 673888"/>
                <a:gd name="connsiteX3" fmla="*/ 476393 w 1562381"/>
                <a:gd name="connsiteY3" fmla="*/ 619606 h 673888"/>
                <a:gd name="connsiteX4" fmla="*/ 90768 w 1562381"/>
                <a:gd name="connsiteY4" fmla="*/ 252412 h 673888"/>
                <a:gd name="connsiteX5" fmla="*/ 9807 w 1562381"/>
                <a:gd name="connsiteY5" fmla="*/ 76199 h 673888"/>
                <a:gd name="connsiteX6" fmla="*/ 347805 w 1562381"/>
                <a:gd name="connsiteY6" fmla="*/ 0 h 673888"/>
                <a:gd name="connsiteX0" fmla="*/ 181118 w 1562381"/>
                <a:gd name="connsiteY0" fmla="*/ 0 h 726276"/>
                <a:gd name="connsiteX1" fmla="*/ 1524281 w 1562381"/>
                <a:gd name="connsiteY1" fmla="*/ 52388 h 726276"/>
                <a:gd name="connsiteX2" fmla="*/ 1562381 w 1562381"/>
                <a:gd name="connsiteY2" fmla="*/ 667231 h 726276"/>
                <a:gd name="connsiteX3" fmla="*/ 476393 w 1562381"/>
                <a:gd name="connsiteY3" fmla="*/ 671994 h 726276"/>
                <a:gd name="connsiteX4" fmla="*/ 90768 w 1562381"/>
                <a:gd name="connsiteY4" fmla="*/ 304800 h 726276"/>
                <a:gd name="connsiteX5" fmla="*/ 9807 w 1562381"/>
                <a:gd name="connsiteY5" fmla="*/ 128587 h 726276"/>
                <a:gd name="connsiteX6" fmla="*/ 181118 w 1562381"/>
                <a:gd name="connsiteY6" fmla="*/ 0 h 726276"/>
                <a:gd name="connsiteX0" fmla="*/ 309398 w 1690661"/>
                <a:gd name="connsiteY0" fmla="*/ 58286 h 784562"/>
                <a:gd name="connsiteX1" fmla="*/ 1652561 w 1690661"/>
                <a:gd name="connsiteY1" fmla="*/ 110674 h 784562"/>
                <a:gd name="connsiteX2" fmla="*/ 1690661 w 1690661"/>
                <a:gd name="connsiteY2" fmla="*/ 725517 h 784562"/>
                <a:gd name="connsiteX3" fmla="*/ 604673 w 1690661"/>
                <a:gd name="connsiteY3" fmla="*/ 730280 h 784562"/>
                <a:gd name="connsiteX4" fmla="*/ 219048 w 1690661"/>
                <a:gd name="connsiteY4" fmla="*/ 363086 h 784562"/>
                <a:gd name="connsiteX5" fmla="*/ 138087 w 1690661"/>
                <a:gd name="connsiteY5" fmla="*/ 186873 h 784562"/>
                <a:gd name="connsiteX6" fmla="*/ 309398 w 1690661"/>
                <a:gd name="connsiteY6" fmla="*/ 58286 h 784562"/>
                <a:gd name="connsiteX0" fmla="*/ 313339 w 1694602"/>
                <a:gd name="connsiteY0" fmla="*/ 58286 h 784562"/>
                <a:gd name="connsiteX1" fmla="*/ 1656502 w 1694602"/>
                <a:gd name="connsiteY1" fmla="*/ 110674 h 784562"/>
                <a:gd name="connsiteX2" fmla="*/ 1694602 w 1694602"/>
                <a:gd name="connsiteY2" fmla="*/ 725517 h 784562"/>
                <a:gd name="connsiteX3" fmla="*/ 608614 w 1694602"/>
                <a:gd name="connsiteY3" fmla="*/ 730280 h 784562"/>
                <a:gd name="connsiteX4" fmla="*/ 222989 w 1694602"/>
                <a:gd name="connsiteY4" fmla="*/ 363086 h 784562"/>
                <a:gd name="connsiteX5" fmla="*/ 142028 w 1694602"/>
                <a:gd name="connsiteY5" fmla="*/ 186873 h 784562"/>
                <a:gd name="connsiteX6" fmla="*/ 313339 w 1694602"/>
                <a:gd name="connsiteY6" fmla="*/ 58286 h 784562"/>
                <a:gd name="connsiteX0" fmla="*/ 321486 w 1702749"/>
                <a:gd name="connsiteY0" fmla="*/ 58286 h 784562"/>
                <a:gd name="connsiteX1" fmla="*/ 1664649 w 1702749"/>
                <a:gd name="connsiteY1" fmla="*/ 110674 h 784562"/>
                <a:gd name="connsiteX2" fmla="*/ 1702749 w 1702749"/>
                <a:gd name="connsiteY2" fmla="*/ 725517 h 784562"/>
                <a:gd name="connsiteX3" fmla="*/ 616761 w 1702749"/>
                <a:gd name="connsiteY3" fmla="*/ 730280 h 784562"/>
                <a:gd name="connsiteX4" fmla="*/ 231136 w 1702749"/>
                <a:gd name="connsiteY4" fmla="*/ 363086 h 784562"/>
                <a:gd name="connsiteX5" fmla="*/ 150175 w 1702749"/>
                <a:gd name="connsiteY5" fmla="*/ 186873 h 784562"/>
                <a:gd name="connsiteX6" fmla="*/ 321486 w 1702749"/>
                <a:gd name="connsiteY6" fmla="*/ 58286 h 784562"/>
                <a:gd name="connsiteX0" fmla="*/ 321486 w 1702749"/>
                <a:gd name="connsiteY0" fmla="*/ 58286 h 784562"/>
                <a:gd name="connsiteX1" fmla="*/ 640713 w 1702749"/>
                <a:gd name="connsiteY1" fmla="*/ 86861 h 784562"/>
                <a:gd name="connsiteX2" fmla="*/ 1664649 w 1702749"/>
                <a:gd name="connsiteY2" fmla="*/ 110674 h 784562"/>
                <a:gd name="connsiteX3" fmla="*/ 1702749 w 1702749"/>
                <a:gd name="connsiteY3" fmla="*/ 725517 h 784562"/>
                <a:gd name="connsiteX4" fmla="*/ 616761 w 1702749"/>
                <a:gd name="connsiteY4" fmla="*/ 730280 h 784562"/>
                <a:gd name="connsiteX5" fmla="*/ 231136 w 1702749"/>
                <a:gd name="connsiteY5" fmla="*/ 363086 h 784562"/>
                <a:gd name="connsiteX6" fmla="*/ 150175 w 1702749"/>
                <a:gd name="connsiteY6" fmla="*/ 186873 h 784562"/>
                <a:gd name="connsiteX7" fmla="*/ 321486 w 1702749"/>
                <a:gd name="connsiteY7" fmla="*/ 58286 h 784562"/>
                <a:gd name="connsiteX0" fmla="*/ 321486 w 1702749"/>
                <a:gd name="connsiteY0" fmla="*/ 328633 h 1054909"/>
                <a:gd name="connsiteX1" fmla="*/ 640713 w 1702749"/>
                <a:gd name="connsiteY1" fmla="*/ 357208 h 1054909"/>
                <a:gd name="connsiteX2" fmla="*/ 845501 w 1702749"/>
                <a:gd name="connsiteY2" fmla="*/ 20 h 1054909"/>
                <a:gd name="connsiteX3" fmla="*/ 1664649 w 1702749"/>
                <a:gd name="connsiteY3" fmla="*/ 381021 h 1054909"/>
                <a:gd name="connsiteX4" fmla="*/ 1702749 w 1702749"/>
                <a:gd name="connsiteY4" fmla="*/ 995864 h 1054909"/>
                <a:gd name="connsiteX5" fmla="*/ 616761 w 1702749"/>
                <a:gd name="connsiteY5" fmla="*/ 1000627 h 1054909"/>
                <a:gd name="connsiteX6" fmla="*/ 231136 w 1702749"/>
                <a:gd name="connsiteY6" fmla="*/ 633433 h 1054909"/>
                <a:gd name="connsiteX7" fmla="*/ 150175 w 1702749"/>
                <a:gd name="connsiteY7" fmla="*/ 457220 h 1054909"/>
                <a:gd name="connsiteX8" fmla="*/ 321486 w 1702749"/>
                <a:gd name="connsiteY8" fmla="*/ 328633 h 1054909"/>
                <a:gd name="connsiteX0" fmla="*/ 321486 w 1702749"/>
                <a:gd name="connsiteY0" fmla="*/ 374913 h 1101189"/>
                <a:gd name="connsiteX1" fmla="*/ 640713 w 1702749"/>
                <a:gd name="connsiteY1" fmla="*/ 403488 h 1101189"/>
                <a:gd name="connsiteX2" fmla="*/ 845501 w 1702749"/>
                <a:gd name="connsiteY2" fmla="*/ 46300 h 1101189"/>
                <a:gd name="connsiteX3" fmla="*/ 1255076 w 1702749"/>
                <a:gd name="connsiteY3" fmla="*/ 12964 h 1101189"/>
                <a:gd name="connsiteX4" fmla="*/ 1664649 w 1702749"/>
                <a:gd name="connsiteY4" fmla="*/ 427301 h 1101189"/>
                <a:gd name="connsiteX5" fmla="*/ 1702749 w 1702749"/>
                <a:gd name="connsiteY5" fmla="*/ 1042144 h 1101189"/>
                <a:gd name="connsiteX6" fmla="*/ 616761 w 1702749"/>
                <a:gd name="connsiteY6" fmla="*/ 1046907 h 1101189"/>
                <a:gd name="connsiteX7" fmla="*/ 231136 w 1702749"/>
                <a:gd name="connsiteY7" fmla="*/ 679713 h 1101189"/>
                <a:gd name="connsiteX8" fmla="*/ 150175 w 1702749"/>
                <a:gd name="connsiteY8" fmla="*/ 503500 h 1101189"/>
                <a:gd name="connsiteX9" fmla="*/ 321486 w 1702749"/>
                <a:gd name="connsiteY9" fmla="*/ 374913 h 1101189"/>
                <a:gd name="connsiteX0" fmla="*/ 321486 w 1702749"/>
                <a:gd name="connsiteY0" fmla="*/ 374913 h 1101189"/>
                <a:gd name="connsiteX1" fmla="*/ 640713 w 1702749"/>
                <a:gd name="connsiteY1" fmla="*/ 403488 h 1101189"/>
                <a:gd name="connsiteX2" fmla="*/ 845501 w 1702749"/>
                <a:gd name="connsiteY2" fmla="*/ 46300 h 1101189"/>
                <a:gd name="connsiteX3" fmla="*/ 1255076 w 1702749"/>
                <a:gd name="connsiteY3" fmla="*/ 12964 h 1101189"/>
                <a:gd name="connsiteX4" fmla="*/ 1316988 w 1702749"/>
                <a:gd name="connsiteY4" fmla="*/ 208226 h 1101189"/>
                <a:gd name="connsiteX5" fmla="*/ 1664649 w 1702749"/>
                <a:gd name="connsiteY5" fmla="*/ 427301 h 1101189"/>
                <a:gd name="connsiteX6" fmla="*/ 1702749 w 1702749"/>
                <a:gd name="connsiteY6" fmla="*/ 1042144 h 1101189"/>
                <a:gd name="connsiteX7" fmla="*/ 616761 w 1702749"/>
                <a:gd name="connsiteY7" fmla="*/ 1046907 h 1101189"/>
                <a:gd name="connsiteX8" fmla="*/ 231136 w 1702749"/>
                <a:gd name="connsiteY8" fmla="*/ 679713 h 1101189"/>
                <a:gd name="connsiteX9" fmla="*/ 150175 w 1702749"/>
                <a:gd name="connsiteY9" fmla="*/ 503500 h 1101189"/>
                <a:gd name="connsiteX10" fmla="*/ 321486 w 1702749"/>
                <a:gd name="connsiteY10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427301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427301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702749 w 2036126"/>
                <a:gd name="connsiteY8" fmla="*/ 1042144 h 1101189"/>
                <a:gd name="connsiteX9" fmla="*/ 616761 w 2036126"/>
                <a:gd name="connsiteY9" fmla="*/ 1046907 h 1101189"/>
                <a:gd name="connsiteX10" fmla="*/ 231136 w 2036126"/>
                <a:gd name="connsiteY10" fmla="*/ 679713 h 1101189"/>
                <a:gd name="connsiteX11" fmla="*/ 150175 w 2036126"/>
                <a:gd name="connsiteY11" fmla="*/ 503500 h 1101189"/>
                <a:gd name="connsiteX12" fmla="*/ 321486 w 2036126"/>
                <a:gd name="connsiteY12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21687 w 2036126"/>
                <a:gd name="connsiteY2" fmla="*/ 308239 h 1101189"/>
                <a:gd name="connsiteX3" fmla="*/ 845501 w 2036126"/>
                <a:gd name="connsiteY3" fmla="*/ 46300 h 1101189"/>
                <a:gd name="connsiteX4" fmla="*/ 1255076 w 2036126"/>
                <a:gd name="connsiteY4" fmla="*/ 12964 h 1101189"/>
                <a:gd name="connsiteX5" fmla="*/ 1316988 w 2036126"/>
                <a:gd name="connsiteY5" fmla="*/ 208226 h 1101189"/>
                <a:gd name="connsiteX6" fmla="*/ 2036126 w 2036126"/>
                <a:gd name="connsiteY6" fmla="*/ 313001 h 1101189"/>
                <a:gd name="connsiteX7" fmla="*/ 1664649 w 2036126"/>
                <a:gd name="connsiteY7" fmla="*/ 341576 h 1101189"/>
                <a:gd name="connsiteX8" fmla="*/ 1807525 w 2036126"/>
                <a:gd name="connsiteY8" fmla="*/ 432064 h 1101189"/>
                <a:gd name="connsiteX9" fmla="*/ 1950400 w 2036126"/>
                <a:gd name="connsiteY9" fmla="*/ 789251 h 1101189"/>
                <a:gd name="connsiteX10" fmla="*/ 1702749 w 2036126"/>
                <a:gd name="connsiteY10" fmla="*/ 1042144 h 1101189"/>
                <a:gd name="connsiteX11" fmla="*/ 616761 w 2036126"/>
                <a:gd name="connsiteY11" fmla="*/ 1046907 h 1101189"/>
                <a:gd name="connsiteX12" fmla="*/ 231136 w 2036126"/>
                <a:gd name="connsiteY12" fmla="*/ 679713 h 1101189"/>
                <a:gd name="connsiteX13" fmla="*/ 150175 w 2036126"/>
                <a:gd name="connsiteY13" fmla="*/ 503500 h 1101189"/>
                <a:gd name="connsiteX14" fmla="*/ 321486 w 2036126"/>
                <a:gd name="connsiteY14" fmla="*/ 374913 h 1101189"/>
                <a:gd name="connsiteX0" fmla="*/ 321486 w 2036126"/>
                <a:gd name="connsiteY0" fmla="*/ 374913 h 1256414"/>
                <a:gd name="connsiteX1" fmla="*/ 640713 w 2036126"/>
                <a:gd name="connsiteY1" fmla="*/ 403488 h 1256414"/>
                <a:gd name="connsiteX2" fmla="*/ 821687 w 2036126"/>
                <a:gd name="connsiteY2" fmla="*/ 308239 h 1256414"/>
                <a:gd name="connsiteX3" fmla="*/ 845501 w 2036126"/>
                <a:gd name="connsiteY3" fmla="*/ 46300 h 1256414"/>
                <a:gd name="connsiteX4" fmla="*/ 1255076 w 2036126"/>
                <a:gd name="connsiteY4" fmla="*/ 12964 h 1256414"/>
                <a:gd name="connsiteX5" fmla="*/ 1316988 w 2036126"/>
                <a:gd name="connsiteY5" fmla="*/ 208226 h 1256414"/>
                <a:gd name="connsiteX6" fmla="*/ 2036126 w 2036126"/>
                <a:gd name="connsiteY6" fmla="*/ 313001 h 1256414"/>
                <a:gd name="connsiteX7" fmla="*/ 1664649 w 2036126"/>
                <a:gd name="connsiteY7" fmla="*/ 341576 h 1256414"/>
                <a:gd name="connsiteX8" fmla="*/ 1807525 w 2036126"/>
                <a:gd name="connsiteY8" fmla="*/ 432064 h 1256414"/>
                <a:gd name="connsiteX9" fmla="*/ 1950400 w 2036126"/>
                <a:gd name="connsiteY9" fmla="*/ 789251 h 1256414"/>
                <a:gd name="connsiteX10" fmla="*/ 1702749 w 2036126"/>
                <a:gd name="connsiteY10" fmla="*/ 1042144 h 1256414"/>
                <a:gd name="connsiteX11" fmla="*/ 761471 w 2036126"/>
                <a:gd name="connsiteY11" fmla="*/ 1256411 h 1256414"/>
                <a:gd name="connsiteX12" fmla="*/ 616761 w 2036126"/>
                <a:gd name="connsiteY12" fmla="*/ 1046907 h 1256414"/>
                <a:gd name="connsiteX13" fmla="*/ 231136 w 2036126"/>
                <a:gd name="connsiteY13" fmla="*/ 679713 h 1256414"/>
                <a:gd name="connsiteX14" fmla="*/ 150175 w 2036126"/>
                <a:gd name="connsiteY14" fmla="*/ 503500 h 1256414"/>
                <a:gd name="connsiteX15" fmla="*/ 321486 w 2036126"/>
                <a:gd name="connsiteY15" fmla="*/ 374913 h 1256414"/>
                <a:gd name="connsiteX0" fmla="*/ 321486 w 2036126"/>
                <a:gd name="connsiteY0" fmla="*/ 374913 h 1256413"/>
                <a:gd name="connsiteX1" fmla="*/ 640713 w 2036126"/>
                <a:gd name="connsiteY1" fmla="*/ 403488 h 1256413"/>
                <a:gd name="connsiteX2" fmla="*/ 821687 w 2036126"/>
                <a:gd name="connsiteY2" fmla="*/ 308239 h 1256413"/>
                <a:gd name="connsiteX3" fmla="*/ 845501 w 2036126"/>
                <a:gd name="connsiteY3" fmla="*/ 46300 h 1256413"/>
                <a:gd name="connsiteX4" fmla="*/ 1255076 w 2036126"/>
                <a:gd name="connsiteY4" fmla="*/ 12964 h 1256413"/>
                <a:gd name="connsiteX5" fmla="*/ 1316988 w 2036126"/>
                <a:gd name="connsiteY5" fmla="*/ 208226 h 1256413"/>
                <a:gd name="connsiteX6" fmla="*/ 2036126 w 2036126"/>
                <a:gd name="connsiteY6" fmla="*/ 313001 h 1256413"/>
                <a:gd name="connsiteX7" fmla="*/ 1664649 w 2036126"/>
                <a:gd name="connsiteY7" fmla="*/ 341576 h 1256413"/>
                <a:gd name="connsiteX8" fmla="*/ 1807525 w 2036126"/>
                <a:gd name="connsiteY8" fmla="*/ 432064 h 1256413"/>
                <a:gd name="connsiteX9" fmla="*/ 1950400 w 2036126"/>
                <a:gd name="connsiteY9" fmla="*/ 789251 h 1256413"/>
                <a:gd name="connsiteX10" fmla="*/ 1702749 w 2036126"/>
                <a:gd name="connsiteY10" fmla="*/ 1042144 h 1256413"/>
                <a:gd name="connsiteX11" fmla="*/ 761471 w 2036126"/>
                <a:gd name="connsiteY11" fmla="*/ 1256411 h 1256413"/>
                <a:gd name="connsiteX12" fmla="*/ 659766 w 2036126"/>
                <a:gd name="connsiteY12" fmla="*/ 985134 h 1256413"/>
                <a:gd name="connsiteX13" fmla="*/ 231136 w 2036126"/>
                <a:gd name="connsiteY13" fmla="*/ 679713 h 1256413"/>
                <a:gd name="connsiteX14" fmla="*/ 150175 w 2036126"/>
                <a:gd name="connsiteY14" fmla="*/ 503500 h 1256413"/>
                <a:gd name="connsiteX15" fmla="*/ 321486 w 2036126"/>
                <a:gd name="connsiteY15" fmla="*/ 374913 h 1256413"/>
                <a:gd name="connsiteX0" fmla="*/ 321486 w 2036126"/>
                <a:gd name="connsiteY0" fmla="*/ 374913 h 1256411"/>
                <a:gd name="connsiteX1" fmla="*/ 640713 w 2036126"/>
                <a:gd name="connsiteY1" fmla="*/ 403488 h 1256411"/>
                <a:gd name="connsiteX2" fmla="*/ 821687 w 2036126"/>
                <a:gd name="connsiteY2" fmla="*/ 308239 h 1256411"/>
                <a:gd name="connsiteX3" fmla="*/ 845501 w 2036126"/>
                <a:gd name="connsiteY3" fmla="*/ 46300 h 1256411"/>
                <a:gd name="connsiteX4" fmla="*/ 1255076 w 2036126"/>
                <a:gd name="connsiteY4" fmla="*/ 12964 h 1256411"/>
                <a:gd name="connsiteX5" fmla="*/ 1316988 w 2036126"/>
                <a:gd name="connsiteY5" fmla="*/ 208226 h 1256411"/>
                <a:gd name="connsiteX6" fmla="*/ 2036126 w 2036126"/>
                <a:gd name="connsiteY6" fmla="*/ 313001 h 1256411"/>
                <a:gd name="connsiteX7" fmla="*/ 1664649 w 2036126"/>
                <a:gd name="connsiteY7" fmla="*/ 341576 h 1256411"/>
                <a:gd name="connsiteX8" fmla="*/ 1807525 w 2036126"/>
                <a:gd name="connsiteY8" fmla="*/ 432064 h 1256411"/>
                <a:gd name="connsiteX9" fmla="*/ 1950400 w 2036126"/>
                <a:gd name="connsiteY9" fmla="*/ 789251 h 1256411"/>
                <a:gd name="connsiteX10" fmla="*/ 1702749 w 2036126"/>
                <a:gd name="connsiteY10" fmla="*/ 1042144 h 1256411"/>
                <a:gd name="connsiteX11" fmla="*/ 761471 w 2036126"/>
                <a:gd name="connsiteY11" fmla="*/ 1256411 h 1256411"/>
                <a:gd name="connsiteX12" fmla="*/ 659766 w 2036126"/>
                <a:gd name="connsiteY12" fmla="*/ 985134 h 1256411"/>
                <a:gd name="connsiteX13" fmla="*/ 231136 w 2036126"/>
                <a:gd name="connsiteY13" fmla="*/ 679713 h 1256411"/>
                <a:gd name="connsiteX14" fmla="*/ 150175 w 2036126"/>
                <a:gd name="connsiteY14" fmla="*/ 503500 h 1256411"/>
                <a:gd name="connsiteX15" fmla="*/ 321486 w 2036126"/>
                <a:gd name="connsiteY15" fmla="*/ 374913 h 1256411"/>
                <a:gd name="connsiteX0" fmla="*/ 321486 w 2036126"/>
                <a:gd name="connsiteY0" fmla="*/ 374913 h 1256411"/>
                <a:gd name="connsiteX1" fmla="*/ 640713 w 2036126"/>
                <a:gd name="connsiteY1" fmla="*/ 403488 h 1256411"/>
                <a:gd name="connsiteX2" fmla="*/ 821687 w 2036126"/>
                <a:gd name="connsiteY2" fmla="*/ 308239 h 1256411"/>
                <a:gd name="connsiteX3" fmla="*/ 845501 w 2036126"/>
                <a:gd name="connsiteY3" fmla="*/ 46300 h 1256411"/>
                <a:gd name="connsiteX4" fmla="*/ 1255076 w 2036126"/>
                <a:gd name="connsiteY4" fmla="*/ 12964 h 1256411"/>
                <a:gd name="connsiteX5" fmla="*/ 1316988 w 2036126"/>
                <a:gd name="connsiteY5" fmla="*/ 208226 h 1256411"/>
                <a:gd name="connsiteX6" fmla="*/ 2036126 w 2036126"/>
                <a:gd name="connsiteY6" fmla="*/ 313001 h 1256411"/>
                <a:gd name="connsiteX7" fmla="*/ 1664649 w 2036126"/>
                <a:gd name="connsiteY7" fmla="*/ 341576 h 1256411"/>
                <a:gd name="connsiteX8" fmla="*/ 1807525 w 2036126"/>
                <a:gd name="connsiteY8" fmla="*/ 432064 h 1256411"/>
                <a:gd name="connsiteX9" fmla="*/ 1950400 w 2036126"/>
                <a:gd name="connsiteY9" fmla="*/ 789251 h 1256411"/>
                <a:gd name="connsiteX10" fmla="*/ 1702749 w 2036126"/>
                <a:gd name="connsiteY10" fmla="*/ 1042144 h 1256411"/>
                <a:gd name="connsiteX11" fmla="*/ 761471 w 2036126"/>
                <a:gd name="connsiteY11" fmla="*/ 1256411 h 1256411"/>
                <a:gd name="connsiteX12" fmla="*/ 659766 w 2036126"/>
                <a:gd name="connsiteY12" fmla="*/ 985134 h 1256411"/>
                <a:gd name="connsiteX13" fmla="*/ 231136 w 2036126"/>
                <a:gd name="connsiteY13" fmla="*/ 679713 h 1256411"/>
                <a:gd name="connsiteX14" fmla="*/ 150175 w 2036126"/>
                <a:gd name="connsiteY14" fmla="*/ 503500 h 1256411"/>
                <a:gd name="connsiteX15" fmla="*/ 321486 w 2036126"/>
                <a:gd name="connsiteY15" fmla="*/ 374913 h 1256411"/>
                <a:gd name="connsiteX0" fmla="*/ 321486 w 2036126"/>
                <a:gd name="connsiteY0" fmla="*/ 374913 h 1256411"/>
                <a:gd name="connsiteX1" fmla="*/ 640713 w 2036126"/>
                <a:gd name="connsiteY1" fmla="*/ 403488 h 1256411"/>
                <a:gd name="connsiteX2" fmla="*/ 821687 w 2036126"/>
                <a:gd name="connsiteY2" fmla="*/ 308239 h 1256411"/>
                <a:gd name="connsiteX3" fmla="*/ 845501 w 2036126"/>
                <a:gd name="connsiteY3" fmla="*/ 46300 h 1256411"/>
                <a:gd name="connsiteX4" fmla="*/ 1255076 w 2036126"/>
                <a:gd name="connsiteY4" fmla="*/ 12964 h 1256411"/>
                <a:gd name="connsiteX5" fmla="*/ 1316988 w 2036126"/>
                <a:gd name="connsiteY5" fmla="*/ 208226 h 1256411"/>
                <a:gd name="connsiteX6" fmla="*/ 2036126 w 2036126"/>
                <a:gd name="connsiteY6" fmla="*/ 313001 h 1256411"/>
                <a:gd name="connsiteX7" fmla="*/ 1664649 w 2036126"/>
                <a:gd name="connsiteY7" fmla="*/ 341576 h 1256411"/>
                <a:gd name="connsiteX8" fmla="*/ 1807525 w 2036126"/>
                <a:gd name="connsiteY8" fmla="*/ 432064 h 1256411"/>
                <a:gd name="connsiteX9" fmla="*/ 1950400 w 2036126"/>
                <a:gd name="connsiteY9" fmla="*/ 789251 h 1256411"/>
                <a:gd name="connsiteX10" fmla="*/ 1702749 w 2036126"/>
                <a:gd name="connsiteY10" fmla="*/ 1042144 h 1256411"/>
                <a:gd name="connsiteX11" fmla="*/ 761471 w 2036126"/>
                <a:gd name="connsiteY11" fmla="*/ 1256411 h 1256411"/>
                <a:gd name="connsiteX12" fmla="*/ 659766 w 2036126"/>
                <a:gd name="connsiteY12" fmla="*/ 985134 h 1256411"/>
                <a:gd name="connsiteX13" fmla="*/ 231136 w 2036126"/>
                <a:gd name="connsiteY13" fmla="*/ 679713 h 1256411"/>
                <a:gd name="connsiteX14" fmla="*/ 150175 w 2036126"/>
                <a:gd name="connsiteY14" fmla="*/ 503500 h 1256411"/>
                <a:gd name="connsiteX15" fmla="*/ 321486 w 2036126"/>
                <a:gd name="connsiteY15" fmla="*/ 374913 h 1256411"/>
                <a:gd name="connsiteX0" fmla="*/ 321486 w 2036126"/>
                <a:gd name="connsiteY0" fmla="*/ 374913 h 1259765"/>
                <a:gd name="connsiteX1" fmla="*/ 640713 w 2036126"/>
                <a:gd name="connsiteY1" fmla="*/ 403488 h 1259765"/>
                <a:gd name="connsiteX2" fmla="*/ 821687 w 2036126"/>
                <a:gd name="connsiteY2" fmla="*/ 308239 h 1259765"/>
                <a:gd name="connsiteX3" fmla="*/ 845501 w 2036126"/>
                <a:gd name="connsiteY3" fmla="*/ 46300 h 1259765"/>
                <a:gd name="connsiteX4" fmla="*/ 1255076 w 2036126"/>
                <a:gd name="connsiteY4" fmla="*/ 12964 h 1259765"/>
                <a:gd name="connsiteX5" fmla="*/ 1316988 w 2036126"/>
                <a:gd name="connsiteY5" fmla="*/ 208226 h 1259765"/>
                <a:gd name="connsiteX6" fmla="*/ 2036126 w 2036126"/>
                <a:gd name="connsiteY6" fmla="*/ 313001 h 1259765"/>
                <a:gd name="connsiteX7" fmla="*/ 1664649 w 2036126"/>
                <a:gd name="connsiteY7" fmla="*/ 341576 h 1259765"/>
                <a:gd name="connsiteX8" fmla="*/ 1807525 w 2036126"/>
                <a:gd name="connsiteY8" fmla="*/ 432064 h 1259765"/>
                <a:gd name="connsiteX9" fmla="*/ 1950400 w 2036126"/>
                <a:gd name="connsiteY9" fmla="*/ 789251 h 1259765"/>
                <a:gd name="connsiteX10" fmla="*/ 1702749 w 2036126"/>
                <a:gd name="connsiteY10" fmla="*/ 1042144 h 1259765"/>
                <a:gd name="connsiteX11" fmla="*/ 1152002 w 2036126"/>
                <a:gd name="connsiteY11" fmla="*/ 1052925 h 1259765"/>
                <a:gd name="connsiteX12" fmla="*/ 761471 w 2036126"/>
                <a:gd name="connsiteY12" fmla="*/ 1256411 h 1259765"/>
                <a:gd name="connsiteX13" fmla="*/ 659766 w 2036126"/>
                <a:gd name="connsiteY13" fmla="*/ 985134 h 1259765"/>
                <a:gd name="connsiteX14" fmla="*/ 231136 w 2036126"/>
                <a:gd name="connsiteY14" fmla="*/ 679713 h 1259765"/>
                <a:gd name="connsiteX15" fmla="*/ 150175 w 2036126"/>
                <a:gd name="connsiteY15" fmla="*/ 503500 h 1259765"/>
                <a:gd name="connsiteX16" fmla="*/ 321486 w 2036126"/>
                <a:gd name="connsiteY16" fmla="*/ 374913 h 1259765"/>
                <a:gd name="connsiteX0" fmla="*/ 321486 w 2036126"/>
                <a:gd name="connsiteY0" fmla="*/ 374913 h 1257497"/>
                <a:gd name="connsiteX1" fmla="*/ 640713 w 2036126"/>
                <a:gd name="connsiteY1" fmla="*/ 403488 h 1257497"/>
                <a:gd name="connsiteX2" fmla="*/ 821687 w 2036126"/>
                <a:gd name="connsiteY2" fmla="*/ 308239 h 1257497"/>
                <a:gd name="connsiteX3" fmla="*/ 845501 w 2036126"/>
                <a:gd name="connsiteY3" fmla="*/ 46300 h 1257497"/>
                <a:gd name="connsiteX4" fmla="*/ 1255076 w 2036126"/>
                <a:gd name="connsiteY4" fmla="*/ 12964 h 1257497"/>
                <a:gd name="connsiteX5" fmla="*/ 1316988 w 2036126"/>
                <a:gd name="connsiteY5" fmla="*/ 208226 h 1257497"/>
                <a:gd name="connsiteX6" fmla="*/ 2036126 w 2036126"/>
                <a:gd name="connsiteY6" fmla="*/ 313001 h 1257497"/>
                <a:gd name="connsiteX7" fmla="*/ 1664649 w 2036126"/>
                <a:gd name="connsiteY7" fmla="*/ 341576 h 1257497"/>
                <a:gd name="connsiteX8" fmla="*/ 1807525 w 2036126"/>
                <a:gd name="connsiteY8" fmla="*/ 432064 h 1257497"/>
                <a:gd name="connsiteX9" fmla="*/ 1950400 w 2036126"/>
                <a:gd name="connsiteY9" fmla="*/ 789251 h 1257497"/>
                <a:gd name="connsiteX10" fmla="*/ 1702749 w 2036126"/>
                <a:gd name="connsiteY10" fmla="*/ 1042144 h 1257497"/>
                <a:gd name="connsiteX11" fmla="*/ 1152002 w 2036126"/>
                <a:gd name="connsiteY11" fmla="*/ 1052925 h 1257497"/>
                <a:gd name="connsiteX12" fmla="*/ 761471 w 2036126"/>
                <a:gd name="connsiteY12" fmla="*/ 1256411 h 1257497"/>
                <a:gd name="connsiteX13" fmla="*/ 659766 w 2036126"/>
                <a:gd name="connsiteY13" fmla="*/ 985134 h 1257497"/>
                <a:gd name="connsiteX14" fmla="*/ 231136 w 2036126"/>
                <a:gd name="connsiteY14" fmla="*/ 679713 h 1257497"/>
                <a:gd name="connsiteX15" fmla="*/ 150175 w 2036126"/>
                <a:gd name="connsiteY15" fmla="*/ 503500 h 1257497"/>
                <a:gd name="connsiteX16" fmla="*/ 321486 w 2036126"/>
                <a:gd name="connsiteY16" fmla="*/ 374913 h 1257497"/>
                <a:gd name="connsiteX0" fmla="*/ 505645 w 2036126"/>
                <a:gd name="connsiteY0" fmla="*/ 183761 h 1257497"/>
                <a:gd name="connsiteX1" fmla="*/ 640713 w 2036126"/>
                <a:gd name="connsiteY1" fmla="*/ 403488 h 1257497"/>
                <a:gd name="connsiteX2" fmla="*/ 821687 w 2036126"/>
                <a:gd name="connsiteY2" fmla="*/ 308239 h 1257497"/>
                <a:gd name="connsiteX3" fmla="*/ 845501 w 2036126"/>
                <a:gd name="connsiteY3" fmla="*/ 46300 h 1257497"/>
                <a:gd name="connsiteX4" fmla="*/ 1255076 w 2036126"/>
                <a:gd name="connsiteY4" fmla="*/ 12964 h 1257497"/>
                <a:gd name="connsiteX5" fmla="*/ 1316988 w 2036126"/>
                <a:gd name="connsiteY5" fmla="*/ 208226 h 1257497"/>
                <a:gd name="connsiteX6" fmla="*/ 2036126 w 2036126"/>
                <a:gd name="connsiteY6" fmla="*/ 313001 h 1257497"/>
                <a:gd name="connsiteX7" fmla="*/ 1664649 w 2036126"/>
                <a:gd name="connsiteY7" fmla="*/ 341576 h 1257497"/>
                <a:gd name="connsiteX8" fmla="*/ 1807525 w 2036126"/>
                <a:gd name="connsiteY8" fmla="*/ 432064 h 1257497"/>
                <a:gd name="connsiteX9" fmla="*/ 1950400 w 2036126"/>
                <a:gd name="connsiteY9" fmla="*/ 789251 h 1257497"/>
                <a:gd name="connsiteX10" fmla="*/ 1702749 w 2036126"/>
                <a:gd name="connsiteY10" fmla="*/ 1042144 h 1257497"/>
                <a:gd name="connsiteX11" fmla="*/ 1152002 w 2036126"/>
                <a:gd name="connsiteY11" fmla="*/ 1052925 h 1257497"/>
                <a:gd name="connsiteX12" fmla="*/ 761471 w 2036126"/>
                <a:gd name="connsiteY12" fmla="*/ 1256411 h 1257497"/>
                <a:gd name="connsiteX13" fmla="*/ 659766 w 2036126"/>
                <a:gd name="connsiteY13" fmla="*/ 985134 h 1257497"/>
                <a:gd name="connsiteX14" fmla="*/ 231136 w 2036126"/>
                <a:gd name="connsiteY14" fmla="*/ 679713 h 1257497"/>
                <a:gd name="connsiteX15" fmla="*/ 150175 w 2036126"/>
                <a:gd name="connsiteY15" fmla="*/ 503500 h 1257497"/>
                <a:gd name="connsiteX16" fmla="*/ 505645 w 2036126"/>
                <a:gd name="connsiteY16" fmla="*/ 183761 h 1257497"/>
                <a:gd name="connsiteX0" fmla="*/ 449537 w 1980018"/>
                <a:gd name="connsiteY0" fmla="*/ 183761 h 1257497"/>
                <a:gd name="connsiteX1" fmla="*/ 584605 w 1980018"/>
                <a:gd name="connsiteY1" fmla="*/ 403488 h 1257497"/>
                <a:gd name="connsiteX2" fmla="*/ 765579 w 1980018"/>
                <a:gd name="connsiteY2" fmla="*/ 308239 h 1257497"/>
                <a:gd name="connsiteX3" fmla="*/ 789393 w 1980018"/>
                <a:gd name="connsiteY3" fmla="*/ 46300 h 1257497"/>
                <a:gd name="connsiteX4" fmla="*/ 1198968 w 1980018"/>
                <a:gd name="connsiteY4" fmla="*/ 12964 h 1257497"/>
                <a:gd name="connsiteX5" fmla="*/ 1260880 w 1980018"/>
                <a:gd name="connsiteY5" fmla="*/ 208226 h 1257497"/>
                <a:gd name="connsiteX6" fmla="*/ 1980018 w 1980018"/>
                <a:gd name="connsiteY6" fmla="*/ 313001 h 1257497"/>
                <a:gd name="connsiteX7" fmla="*/ 1608541 w 1980018"/>
                <a:gd name="connsiteY7" fmla="*/ 341576 h 1257497"/>
                <a:gd name="connsiteX8" fmla="*/ 1751417 w 1980018"/>
                <a:gd name="connsiteY8" fmla="*/ 432064 h 1257497"/>
                <a:gd name="connsiteX9" fmla="*/ 1894292 w 1980018"/>
                <a:gd name="connsiteY9" fmla="*/ 789251 h 1257497"/>
                <a:gd name="connsiteX10" fmla="*/ 1646641 w 1980018"/>
                <a:gd name="connsiteY10" fmla="*/ 1042144 h 1257497"/>
                <a:gd name="connsiteX11" fmla="*/ 1095894 w 1980018"/>
                <a:gd name="connsiteY11" fmla="*/ 1052925 h 1257497"/>
                <a:gd name="connsiteX12" fmla="*/ 705363 w 1980018"/>
                <a:gd name="connsiteY12" fmla="*/ 1256411 h 1257497"/>
                <a:gd name="connsiteX13" fmla="*/ 603658 w 1980018"/>
                <a:gd name="connsiteY13" fmla="*/ 985134 h 1257497"/>
                <a:gd name="connsiteX14" fmla="*/ 175028 w 1980018"/>
                <a:gd name="connsiteY14" fmla="*/ 679713 h 1257497"/>
                <a:gd name="connsiteX15" fmla="*/ 94067 w 1980018"/>
                <a:gd name="connsiteY15" fmla="*/ 503500 h 1257497"/>
                <a:gd name="connsiteX16" fmla="*/ 449537 w 1980018"/>
                <a:gd name="connsiteY16" fmla="*/ 183761 h 1257497"/>
                <a:gd name="connsiteX0" fmla="*/ 457191 w 1987672"/>
                <a:gd name="connsiteY0" fmla="*/ 183761 h 1257497"/>
                <a:gd name="connsiteX1" fmla="*/ 592259 w 1987672"/>
                <a:gd name="connsiteY1" fmla="*/ 403488 h 1257497"/>
                <a:gd name="connsiteX2" fmla="*/ 773233 w 1987672"/>
                <a:gd name="connsiteY2" fmla="*/ 308239 h 1257497"/>
                <a:gd name="connsiteX3" fmla="*/ 797047 w 1987672"/>
                <a:gd name="connsiteY3" fmla="*/ 46300 h 1257497"/>
                <a:gd name="connsiteX4" fmla="*/ 1206622 w 1987672"/>
                <a:gd name="connsiteY4" fmla="*/ 12964 h 1257497"/>
                <a:gd name="connsiteX5" fmla="*/ 1268534 w 1987672"/>
                <a:gd name="connsiteY5" fmla="*/ 208226 h 1257497"/>
                <a:gd name="connsiteX6" fmla="*/ 1987672 w 1987672"/>
                <a:gd name="connsiteY6" fmla="*/ 313001 h 1257497"/>
                <a:gd name="connsiteX7" fmla="*/ 1616195 w 1987672"/>
                <a:gd name="connsiteY7" fmla="*/ 341576 h 1257497"/>
                <a:gd name="connsiteX8" fmla="*/ 1759071 w 1987672"/>
                <a:gd name="connsiteY8" fmla="*/ 432064 h 1257497"/>
                <a:gd name="connsiteX9" fmla="*/ 1901946 w 1987672"/>
                <a:gd name="connsiteY9" fmla="*/ 789251 h 1257497"/>
                <a:gd name="connsiteX10" fmla="*/ 1654295 w 1987672"/>
                <a:gd name="connsiteY10" fmla="*/ 1042144 h 1257497"/>
                <a:gd name="connsiteX11" fmla="*/ 1103548 w 1987672"/>
                <a:gd name="connsiteY11" fmla="*/ 1052925 h 1257497"/>
                <a:gd name="connsiteX12" fmla="*/ 713017 w 1987672"/>
                <a:gd name="connsiteY12" fmla="*/ 1256411 h 1257497"/>
                <a:gd name="connsiteX13" fmla="*/ 611312 w 1987672"/>
                <a:gd name="connsiteY13" fmla="*/ 985134 h 1257497"/>
                <a:gd name="connsiteX14" fmla="*/ 182682 w 1987672"/>
                <a:gd name="connsiteY14" fmla="*/ 679713 h 1257497"/>
                <a:gd name="connsiteX15" fmla="*/ 92405 w 1987672"/>
                <a:gd name="connsiteY15" fmla="*/ 399915 h 1257497"/>
                <a:gd name="connsiteX16" fmla="*/ 457191 w 1987672"/>
                <a:gd name="connsiteY16" fmla="*/ 183761 h 1257497"/>
                <a:gd name="connsiteX0" fmla="*/ 457191 w 1987672"/>
                <a:gd name="connsiteY0" fmla="*/ 183761 h 1257497"/>
                <a:gd name="connsiteX1" fmla="*/ 592259 w 1987672"/>
                <a:gd name="connsiteY1" fmla="*/ 403488 h 1257497"/>
                <a:gd name="connsiteX2" fmla="*/ 773233 w 1987672"/>
                <a:gd name="connsiteY2" fmla="*/ 308239 h 1257497"/>
                <a:gd name="connsiteX3" fmla="*/ 797047 w 1987672"/>
                <a:gd name="connsiteY3" fmla="*/ 46300 h 1257497"/>
                <a:gd name="connsiteX4" fmla="*/ 1206622 w 1987672"/>
                <a:gd name="connsiteY4" fmla="*/ 12964 h 1257497"/>
                <a:gd name="connsiteX5" fmla="*/ 1268534 w 1987672"/>
                <a:gd name="connsiteY5" fmla="*/ 208226 h 1257497"/>
                <a:gd name="connsiteX6" fmla="*/ 1987672 w 1987672"/>
                <a:gd name="connsiteY6" fmla="*/ 313001 h 1257497"/>
                <a:gd name="connsiteX7" fmla="*/ 1616195 w 1987672"/>
                <a:gd name="connsiteY7" fmla="*/ 341576 h 1257497"/>
                <a:gd name="connsiteX8" fmla="*/ 1759071 w 1987672"/>
                <a:gd name="connsiteY8" fmla="*/ 432064 h 1257497"/>
                <a:gd name="connsiteX9" fmla="*/ 1901946 w 1987672"/>
                <a:gd name="connsiteY9" fmla="*/ 789251 h 1257497"/>
                <a:gd name="connsiteX10" fmla="*/ 1654295 w 1987672"/>
                <a:gd name="connsiteY10" fmla="*/ 1042144 h 1257497"/>
                <a:gd name="connsiteX11" fmla="*/ 1103548 w 1987672"/>
                <a:gd name="connsiteY11" fmla="*/ 1052925 h 1257497"/>
                <a:gd name="connsiteX12" fmla="*/ 713017 w 1987672"/>
                <a:gd name="connsiteY12" fmla="*/ 1256411 h 1257497"/>
                <a:gd name="connsiteX13" fmla="*/ 611312 w 1987672"/>
                <a:gd name="connsiteY13" fmla="*/ 985134 h 1257497"/>
                <a:gd name="connsiteX14" fmla="*/ 182682 w 1987672"/>
                <a:gd name="connsiteY14" fmla="*/ 679713 h 1257497"/>
                <a:gd name="connsiteX15" fmla="*/ 92405 w 1987672"/>
                <a:gd name="connsiteY15" fmla="*/ 399915 h 1257497"/>
                <a:gd name="connsiteX16" fmla="*/ 457191 w 1987672"/>
                <a:gd name="connsiteY16" fmla="*/ 183761 h 1257497"/>
                <a:gd name="connsiteX0" fmla="*/ 457191 w 1987672"/>
                <a:gd name="connsiteY0" fmla="*/ 183761 h 1257497"/>
                <a:gd name="connsiteX1" fmla="*/ 592259 w 1987672"/>
                <a:gd name="connsiteY1" fmla="*/ 403488 h 1257497"/>
                <a:gd name="connsiteX2" fmla="*/ 773233 w 1987672"/>
                <a:gd name="connsiteY2" fmla="*/ 308239 h 1257497"/>
                <a:gd name="connsiteX3" fmla="*/ 797047 w 1987672"/>
                <a:gd name="connsiteY3" fmla="*/ 46300 h 1257497"/>
                <a:gd name="connsiteX4" fmla="*/ 1206622 w 1987672"/>
                <a:gd name="connsiteY4" fmla="*/ 12964 h 1257497"/>
                <a:gd name="connsiteX5" fmla="*/ 1268534 w 1987672"/>
                <a:gd name="connsiteY5" fmla="*/ 208226 h 1257497"/>
                <a:gd name="connsiteX6" fmla="*/ 1987672 w 1987672"/>
                <a:gd name="connsiteY6" fmla="*/ 313001 h 1257497"/>
                <a:gd name="connsiteX7" fmla="*/ 1616195 w 1987672"/>
                <a:gd name="connsiteY7" fmla="*/ 341576 h 1257497"/>
                <a:gd name="connsiteX8" fmla="*/ 1759071 w 1987672"/>
                <a:gd name="connsiteY8" fmla="*/ 432064 h 1257497"/>
                <a:gd name="connsiteX9" fmla="*/ 1901946 w 1987672"/>
                <a:gd name="connsiteY9" fmla="*/ 789251 h 1257497"/>
                <a:gd name="connsiteX10" fmla="*/ 1654295 w 1987672"/>
                <a:gd name="connsiteY10" fmla="*/ 1042144 h 1257497"/>
                <a:gd name="connsiteX11" fmla="*/ 1103548 w 1987672"/>
                <a:gd name="connsiteY11" fmla="*/ 1052925 h 1257497"/>
                <a:gd name="connsiteX12" fmla="*/ 713017 w 1987672"/>
                <a:gd name="connsiteY12" fmla="*/ 1256411 h 1257497"/>
                <a:gd name="connsiteX13" fmla="*/ 611312 w 1987672"/>
                <a:gd name="connsiteY13" fmla="*/ 985134 h 1257497"/>
                <a:gd name="connsiteX14" fmla="*/ 182682 w 1987672"/>
                <a:gd name="connsiteY14" fmla="*/ 679713 h 1257497"/>
                <a:gd name="connsiteX15" fmla="*/ 92405 w 1987672"/>
                <a:gd name="connsiteY15" fmla="*/ 399915 h 1257497"/>
                <a:gd name="connsiteX16" fmla="*/ 457191 w 1987672"/>
                <a:gd name="connsiteY16" fmla="*/ 183761 h 1257497"/>
                <a:gd name="connsiteX0" fmla="*/ 462019 w 1992500"/>
                <a:gd name="connsiteY0" fmla="*/ 183761 h 1257497"/>
                <a:gd name="connsiteX1" fmla="*/ 597087 w 1992500"/>
                <a:gd name="connsiteY1" fmla="*/ 403488 h 1257497"/>
                <a:gd name="connsiteX2" fmla="*/ 778061 w 1992500"/>
                <a:gd name="connsiteY2" fmla="*/ 308239 h 1257497"/>
                <a:gd name="connsiteX3" fmla="*/ 801875 w 1992500"/>
                <a:gd name="connsiteY3" fmla="*/ 46300 h 1257497"/>
                <a:gd name="connsiteX4" fmla="*/ 1211450 w 1992500"/>
                <a:gd name="connsiteY4" fmla="*/ 12964 h 1257497"/>
                <a:gd name="connsiteX5" fmla="*/ 1273362 w 1992500"/>
                <a:gd name="connsiteY5" fmla="*/ 208226 h 1257497"/>
                <a:gd name="connsiteX6" fmla="*/ 1992500 w 1992500"/>
                <a:gd name="connsiteY6" fmla="*/ 313001 h 1257497"/>
                <a:gd name="connsiteX7" fmla="*/ 1621023 w 1992500"/>
                <a:gd name="connsiteY7" fmla="*/ 341576 h 1257497"/>
                <a:gd name="connsiteX8" fmla="*/ 1763899 w 1992500"/>
                <a:gd name="connsiteY8" fmla="*/ 432064 h 1257497"/>
                <a:gd name="connsiteX9" fmla="*/ 1906774 w 1992500"/>
                <a:gd name="connsiteY9" fmla="*/ 789251 h 1257497"/>
                <a:gd name="connsiteX10" fmla="*/ 1659123 w 1992500"/>
                <a:gd name="connsiteY10" fmla="*/ 1042144 h 1257497"/>
                <a:gd name="connsiteX11" fmla="*/ 1108376 w 1992500"/>
                <a:gd name="connsiteY11" fmla="*/ 1052925 h 1257497"/>
                <a:gd name="connsiteX12" fmla="*/ 717845 w 1992500"/>
                <a:gd name="connsiteY12" fmla="*/ 1256411 h 1257497"/>
                <a:gd name="connsiteX13" fmla="*/ 616140 w 1992500"/>
                <a:gd name="connsiteY13" fmla="*/ 985134 h 1257497"/>
                <a:gd name="connsiteX14" fmla="*/ 161314 w 1992500"/>
                <a:gd name="connsiteY14" fmla="*/ 836416 h 1257497"/>
                <a:gd name="connsiteX15" fmla="*/ 97233 w 1992500"/>
                <a:gd name="connsiteY15" fmla="*/ 399915 h 1257497"/>
                <a:gd name="connsiteX16" fmla="*/ 462019 w 1992500"/>
                <a:gd name="connsiteY16" fmla="*/ 183761 h 1257497"/>
                <a:gd name="connsiteX0" fmla="*/ 469199 w 1999680"/>
                <a:gd name="connsiteY0" fmla="*/ 183761 h 1257497"/>
                <a:gd name="connsiteX1" fmla="*/ 604267 w 1999680"/>
                <a:gd name="connsiteY1" fmla="*/ 403488 h 1257497"/>
                <a:gd name="connsiteX2" fmla="*/ 785241 w 1999680"/>
                <a:gd name="connsiteY2" fmla="*/ 308239 h 1257497"/>
                <a:gd name="connsiteX3" fmla="*/ 809055 w 1999680"/>
                <a:gd name="connsiteY3" fmla="*/ 46300 h 1257497"/>
                <a:gd name="connsiteX4" fmla="*/ 1218630 w 1999680"/>
                <a:gd name="connsiteY4" fmla="*/ 12964 h 1257497"/>
                <a:gd name="connsiteX5" fmla="*/ 1280542 w 1999680"/>
                <a:gd name="connsiteY5" fmla="*/ 208226 h 1257497"/>
                <a:gd name="connsiteX6" fmla="*/ 1999680 w 1999680"/>
                <a:gd name="connsiteY6" fmla="*/ 313001 h 1257497"/>
                <a:gd name="connsiteX7" fmla="*/ 1628203 w 1999680"/>
                <a:gd name="connsiteY7" fmla="*/ 341576 h 1257497"/>
                <a:gd name="connsiteX8" fmla="*/ 1771079 w 1999680"/>
                <a:gd name="connsiteY8" fmla="*/ 432064 h 1257497"/>
                <a:gd name="connsiteX9" fmla="*/ 1913954 w 1999680"/>
                <a:gd name="connsiteY9" fmla="*/ 789251 h 1257497"/>
                <a:gd name="connsiteX10" fmla="*/ 1666303 w 1999680"/>
                <a:gd name="connsiteY10" fmla="*/ 1042144 h 1257497"/>
                <a:gd name="connsiteX11" fmla="*/ 1115556 w 1999680"/>
                <a:gd name="connsiteY11" fmla="*/ 1052925 h 1257497"/>
                <a:gd name="connsiteX12" fmla="*/ 725025 w 1999680"/>
                <a:gd name="connsiteY12" fmla="*/ 1256411 h 1257497"/>
                <a:gd name="connsiteX13" fmla="*/ 623320 w 1999680"/>
                <a:gd name="connsiteY13" fmla="*/ 985134 h 1257497"/>
                <a:gd name="connsiteX14" fmla="*/ 168494 w 1999680"/>
                <a:gd name="connsiteY14" fmla="*/ 836416 h 1257497"/>
                <a:gd name="connsiteX15" fmla="*/ 104413 w 1999680"/>
                <a:gd name="connsiteY15" fmla="*/ 399915 h 1257497"/>
                <a:gd name="connsiteX16" fmla="*/ 469199 w 1999680"/>
                <a:gd name="connsiteY16" fmla="*/ 183761 h 1257497"/>
                <a:gd name="connsiteX0" fmla="*/ 469199 w 1999680"/>
                <a:gd name="connsiteY0" fmla="*/ 251698 h 1325434"/>
                <a:gd name="connsiteX1" fmla="*/ 604267 w 1999680"/>
                <a:gd name="connsiteY1" fmla="*/ 471425 h 1325434"/>
                <a:gd name="connsiteX2" fmla="*/ 785241 w 1999680"/>
                <a:gd name="connsiteY2" fmla="*/ 376176 h 1325434"/>
                <a:gd name="connsiteX3" fmla="*/ 809055 w 1999680"/>
                <a:gd name="connsiteY3" fmla="*/ 114237 h 1325434"/>
                <a:gd name="connsiteX4" fmla="*/ 1208484 w 1999680"/>
                <a:gd name="connsiteY4" fmla="*/ 9215 h 1325434"/>
                <a:gd name="connsiteX5" fmla="*/ 1280542 w 1999680"/>
                <a:gd name="connsiteY5" fmla="*/ 276163 h 1325434"/>
                <a:gd name="connsiteX6" fmla="*/ 1999680 w 1999680"/>
                <a:gd name="connsiteY6" fmla="*/ 380938 h 1325434"/>
                <a:gd name="connsiteX7" fmla="*/ 1628203 w 1999680"/>
                <a:gd name="connsiteY7" fmla="*/ 409513 h 1325434"/>
                <a:gd name="connsiteX8" fmla="*/ 1771079 w 1999680"/>
                <a:gd name="connsiteY8" fmla="*/ 500001 h 1325434"/>
                <a:gd name="connsiteX9" fmla="*/ 1913954 w 1999680"/>
                <a:gd name="connsiteY9" fmla="*/ 857188 h 1325434"/>
                <a:gd name="connsiteX10" fmla="*/ 1666303 w 1999680"/>
                <a:gd name="connsiteY10" fmla="*/ 1110081 h 1325434"/>
                <a:gd name="connsiteX11" fmla="*/ 1115556 w 1999680"/>
                <a:gd name="connsiteY11" fmla="*/ 1120862 h 1325434"/>
                <a:gd name="connsiteX12" fmla="*/ 725025 w 1999680"/>
                <a:gd name="connsiteY12" fmla="*/ 1324348 h 1325434"/>
                <a:gd name="connsiteX13" fmla="*/ 623320 w 1999680"/>
                <a:gd name="connsiteY13" fmla="*/ 1053071 h 1325434"/>
                <a:gd name="connsiteX14" fmla="*/ 168494 w 1999680"/>
                <a:gd name="connsiteY14" fmla="*/ 904353 h 1325434"/>
                <a:gd name="connsiteX15" fmla="*/ 104413 w 1999680"/>
                <a:gd name="connsiteY15" fmla="*/ 467852 h 1325434"/>
                <a:gd name="connsiteX16" fmla="*/ 469199 w 1999680"/>
                <a:gd name="connsiteY16" fmla="*/ 251698 h 1325434"/>
                <a:gd name="connsiteX0" fmla="*/ 469199 w 1999680"/>
                <a:gd name="connsiteY0" fmla="*/ 253645 h 1327381"/>
                <a:gd name="connsiteX1" fmla="*/ 604267 w 1999680"/>
                <a:gd name="connsiteY1" fmla="*/ 473372 h 1327381"/>
                <a:gd name="connsiteX2" fmla="*/ 785241 w 1999680"/>
                <a:gd name="connsiteY2" fmla="*/ 378123 h 1327381"/>
                <a:gd name="connsiteX3" fmla="*/ 795328 w 1999680"/>
                <a:gd name="connsiteY3" fmla="*/ 72847 h 1327381"/>
                <a:gd name="connsiteX4" fmla="*/ 1208484 w 1999680"/>
                <a:gd name="connsiteY4" fmla="*/ 11162 h 1327381"/>
                <a:gd name="connsiteX5" fmla="*/ 1280542 w 1999680"/>
                <a:gd name="connsiteY5" fmla="*/ 278110 h 1327381"/>
                <a:gd name="connsiteX6" fmla="*/ 1999680 w 1999680"/>
                <a:gd name="connsiteY6" fmla="*/ 382885 h 1327381"/>
                <a:gd name="connsiteX7" fmla="*/ 1628203 w 1999680"/>
                <a:gd name="connsiteY7" fmla="*/ 411460 h 1327381"/>
                <a:gd name="connsiteX8" fmla="*/ 1771079 w 1999680"/>
                <a:gd name="connsiteY8" fmla="*/ 501948 h 1327381"/>
                <a:gd name="connsiteX9" fmla="*/ 1913954 w 1999680"/>
                <a:gd name="connsiteY9" fmla="*/ 859135 h 1327381"/>
                <a:gd name="connsiteX10" fmla="*/ 1666303 w 1999680"/>
                <a:gd name="connsiteY10" fmla="*/ 1112028 h 1327381"/>
                <a:gd name="connsiteX11" fmla="*/ 1115556 w 1999680"/>
                <a:gd name="connsiteY11" fmla="*/ 1122809 h 1327381"/>
                <a:gd name="connsiteX12" fmla="*/ 725025 w 1999680"/>
                <a:gd name="connsiteY12" fmla="*/ 1326295 h 1327381"/>
                <a:gd name="connsiteX13" fmla="*/ 623320 w 1999680"/>
                <a:gd name="connsiteY13" fmla="*/ 1055018 h 1327381"/>
                <a:gd name="connsiteX14" fmla="*/ 168494 w 1999680"/>
                <a:gd name="connsiteY14" fmla="*/ 906300 h 1327381"/>
                <a:gd name="connsiteX15" fmla="*/ 104413 w 1999680"/>
                <a:gd name="connsiteY15" fmla="*/ 469799 h 1327381"/>
                <a:gd name="connsiteX16" fmla="*/ 469199 w 1999680"/>
                <a:gd name="connsiteY16" fmla="*/ 253645 h 1327381"/>
                <a:gd name="connsiteX0" fmla="*/ 469199 w 1914586"/>
                <a:gd name="connsiteY0" fmla="*/ 253645 h 1327381"/>
                <a:gd name="connsiteX1" fmla="*/ 604267 w 1914586"/>
                <a:gd name="connsiteY1" fmla="*/ 473372 h 1327381"/>
                <a:gd name="connsiteX2" fmla="*/ 785241 w 1914586"/>
                <a:gd name="connsiteY2" fmla="*/ 378123 h 1327381"/>
                <a:gd name="connsiteX3" fmla="*/ 795328 w 1914586"/>
                <a:gd name="connsiteY3" fmla="*/ 72847 h 1327381"/>
                <a:gd name="connsiteX4" fmla="*/ 1208484 w 1914586"/>
                <a:gd name="connsiteY4" fmla="*/ 11162 h 1327381"/>
                <a:gd name="connsiteX5" fmla="*/ 1280542 w 1914586"/>
                <a:gd name="connsiteY5" fmla="*/ 278110 h 1327381"/>
                <a:gd name="connsiteX6" fmla="*/ 1628203 w 1914586"/>
                <a:gd name="connsiteY6" fmla="*/ 411460 h 1327381"/>
                <a:gd name="connsiteX7" fmla="*/ 1771079 w 1914586"/>
                <a:gd name="connsiteY7" fmla="*/ 501948 h 1327381"/>
                <a:gd name="connsiteX8" fmla="*/ 1913954 w 1914586"/>
                <a:gd name="connsiteY8" fmla="*/ 859135 h 1327381"/>
                <a:gd name="connsiteX9" fmla="*/ 1666303 w 1914586"/>
                <a:gd name="connsiteY9" fmla="*/ 1112028 h 1327381"/>
                <a:gd name="connsiteX10" fmla="*/ 1115556 w 1914586"/>
                <a:gd name="connsiteY10" fmla="*/ 1122809 h 1327381"/>
                <a:gd name="connsiteX11" fmla="*/ 725025 w 1914586"/>
                <a:gd name="connsiteY11" fmla="*/ 1326295 h 1327381"/>
                <a:gd name="connsiteX12" fmla="*/ 623320 w 1914586"/>
                <a:gd name="connsiteY12" fmla="*/ 1055018 h 1327381"/>
                <a:gd name="connsiteX13" fmla="*/ 168494 w 1914586"/>
                <a:gd name="connsiteY13" fmla="*/ 906300 h 1327381"/>
                <a:gd name="connsiteX14" fmla="*/ 104413 w 1914586"/>
                <a:gd name="connsiteY14" fmla="*/ 469799 h 1327381"/>
                <a:gd name="connsiteX15" fmla="*/ 469199 w 1914586"/>
                <a:gd name="connsiteY15" fmla="*/ 253645 h 1327381"/>
                <a:gd name="connsiteX0" fmla="*/ 469199 w 1914586"/>
                <a:gd name="connsiteY0" fmla="*/ 253645 h 1327381"/>
                <a:gd name="connsiteX1" fmla="*/ 604267 w 1914586"/>
                <a:gd name="connsiteY1" fmla="*/ 473372 h 1327381"/>
                <a:gd name="connsiteX2" fmla="*/ 785241 w 1914586"/>
                <a:gd name="connsiteY2" fmla="*/ 378123 h 1327381"/>
                <a:gd name="connsiteX3" fmla="*/ 795328 w 1914586"/>
                <a:gd name="connsiteY3" fmla="*/ 72847 h 1327381"/>
                <a:gd name="connsiteX4" fmla="*/ 1208484 w 1914586"/>
                <a:gd name="connsiteY4" fmla="*/ 11162 h 1327381"/>
                <a:gd name="connsiteX5" fmla="*/ 1280542 w 1914586"/>
                <a:gd name="connsiteY5" fmla="*/ 278110 h 1327381"/>
                <a:gd name="connsiteX6" fmla="*/ 1771079 w 1914586"/>
                <a:gd name="connsiteY6" fmla="*/ 501948 h 1327381"/>
                <a:gd name="connsiteX7" fmla="*/ 1913954 w 1914586"/>
                <a:gd name="connsiteY7" fmla="*/ 859135 h 1327381"/>
                <a:gd name="connsiteX8" fmla="*/ 1666303 w 1914586"/>
                <a:gd name="connsiteY8" fmla="*/ 1112028 h 1327381"/>
                <a:gd name="connsiteX9" fmla="*/ 1115556 w 1914586"/>
                <a:gd name="connsiteY9" fmla="*/ 1122809 h 1327381"/>
                <a:gd name="connsiteX10" fmla="*/ 725025 w 1914586"/>
                <a:gd name="connsiteY10" fmla="*/ 1326295 h 1327381"/>
                <a:gd name="connsiteX11" fmla="*/ 623320 w 1914586"/>
                <a:gd name="connsiteY11" fmla="*/ 1055018 h 1327381"/>
                <a:gd name="connsiteX12" fmla="*/ 168494 w 1914586"/>
                <a:gd name="connsiteY12" fmla="*/ 906300 h 1327381"/>
                <a:gd name="connsiteX13" fmla="*/ 104413 w 1914586"/>
                <a:gd name="connsiteY13" fmla="*/ 469799 h 1327381"/>
                <a:gd name="connsiteX14" fmla="*/ 469199 w 1914586"/>
                <a:gd name="connsiteY14" fmla="*/ 253645 h 1327381"/>
                <a:gd name="connsiteX0" fmla="*/ 469199 w 1914586"/>
                <a:gd name="connsiteY0" fmla="*/ 253645 h 1327381"/>
                <a:gd name="connsiteX1" fmla="*/ 604267 w 1914586"/>
                <a:gd name="connsiteY1" fmla="*/ 473372 h 1327381"/>
                <a:gd name="connsiteX2" fmla="*/ 785241 w 1914586"/>
                <a:gd name="connsiteY2" fmla="*/ 378123 h 1327381"/>
                <a:gd name="connsiteX3" fmla="*/ 795328 w 1914586"/>
                <a:gd name="connsiteY3" fmla="*/ 72847 h 1327381"/>
                <a:gd name="connsiteX4" fmla="*/ 1208484 w 1914586"/>
                <a:gd name="connsiteY4" fmla="*/ 11162 h 1327381"/>
                <a:gd name="connsiteX5" fmla="*/ 1280542 w 1914586"/>
                <a:gd name="connsiteY5" fmla="*/ 278110 h 1327381"/>
                <a:gd name="connsiteX6" fmla="*/ 1771079 w 1914586"/>
                <a:gd name="connsiteY6" fmla="*/ 501948 h 1327381"/>
                <a:gd name="connsiteX7" fmla="*/ 1913954 w 1914586"/>
                <a:gd name="connsiteY7" fmla="*/ 859135 h 1327381"/>
                <a:gd name="connsiteX8" fmla="*/ 1666303 w 1914586"/>
                <a:gd name="connsiteY8" fmla="*/ 1112028 h 1327381"/>
                <a:gd name="connsiteX9" fmla="*/ 1115556 w 1914586"/>
                <a:gd name="connsiteY9" fmla="*/ 1122809 h 1327381"/>
                <a:gd name="connsiteX10" fmla="*/ 725025 w 1914586"/>
                <a:gd name="connsiteY10" fmla="*/ 1326295 h 1327381"/>
                <a:gd name="connsiteX11" fmla="*/ 623320 w 1914586"/>
                <a:gd name="connsiteY11" fmla="*/ 1055018 h 1327381"/>
                <a:gd name="connsiteX12" fmla="*/ 168494 w 1914586"/>
                <a:gd name="connsiteY12" fmla="*/ 906300 h 1327381"/>
                <a:gd name="connsiteX13" fmla="*/ 104413 w 1914586"/>
                <a:gd name="connsiteY13" fmla="*/ 469799 h 1327381"/>
                <a:gd name="connsiteX14" fmla="*/ 469199 w 1914586"/>
                <a:gd name="connsiteY14" fmla="*/ 253645 h 1327381"/>
                <a:gd name="connsiteX0" fmla="*/ 469199 w 1914625"/>
                <a:gd name="connsiteY0" fmla="*/ 253645 h 1327381"/>
                <a:gd name="connsiteX1" fmla="*/ 604267 w 1914625"/>
                <a:gd name="connsiteY1" fmla="*/ 473372 h 1327381"/>
                <a:gd name="connsiteX2" fmla="*/ 785241 w 1914625"/>
                <a:gd name="connsiteY2" fmla="*/ 378123 h 1327381"/>
                <a:gd name="connsiteX3" fmla="*/ 795328 w 1914625"/>
                <a:gd name="connsiteY3" fmla="*/ 72847 h 1327381"/>
                <a:gd name="connsiteX4" fmla="*/ 1208484 w 1914625"/>
                <a:gd name="connsiteY4" fmla="*/ 11162 h 1327381"/>
                <a:gd name="connsiteX5" fmla="*/ 1280542 w 1914625"/>
                <a:gd name="connsiteY5" fmla="*/ 278110 h 1327381"/>
                <a:gd name="connsiteX6" fmla="*/ 1785170 w 1914625"/>
                <a:gd name="connsiteY6" fmla="*/ 567733 h 1327381"/>
                <a:gd name="connsiteX7" fmla="*/ 1913954 w 1914625"/>
                <a:gd name="connsiteY7" fmla="*/ 859135 h 1327381"/>
                <a:gd name="connsiteX8" fmla="*/ 1666303 w 1914625"/>
                <a:gd name="connsiteY8" fmla="*/ 1112028 h 1327381"/>
                <a:gd name="connsiteX9" fmla="*/ 1115556 w 1914625"/>
                <a:gd name="connsiteY9" fmla="*/ 1122809 h 1327381"/>
                <a:gd name="connsiteX10" fmla="*/ 725025 w 1914625"/>
                <a:gd name="connsiteY10" fmla="*/ 1326295 h 1327381"/>
                <a:gd name="connsiteX11" fmla="*/ 623320 w 1914625"/>
                <a:gd name="connsiteY11" fmla="*/ 1055018 h 1327381"/>
                <a:gd name="connsiteX12" fmla="*/ 168494 w 1914625"/>
                <a:gd name="connsiteY12" fmla="*/ 906300 h 1327381"/>
                <a:gd name="connsiteX13" fmla="*/ 104413 w 1914625"/>
                <a:gd name="connsiteY13" fmla="*/ 469799 h 1327381"/>
                <a:gd name="connsiteX14" fmla="*/ 469199 w 1914625"/>
                <a:gd name="connsiteY14" fmla="*/ 253645 h 1327381"/>
                <a:gd name="connsiteX0" fmla="*/ 469199 w 1914625"/>
                <a:gd name="connsiteY0" fmla="*/ 253645 h 1327381"/>
                <a:gd name="connsiteX1" fmla="*/ 604267 w 1914625"/>
                <a:gd name="connsiteY1" fmla="*/ 473372 h 1327381"/>
                <a:gd name="connsiteX2" fmla="*/ 785241 w 1914625"/>
                <a:gd name="connsiteY2" fmla="*/ 378123 h 1327381"/>
                <a:gd name="connsiteX3" fmla="*/ 795328 w 1914625"/>
                <a:gd name="connsiteY3" fmla="*/ 72847 h 1327381"/>
                <a:gd name="connsiteX4" fmla="*/ 1208484 w 1914625"/>
                <a:gd name="connsiteY4" fmla="*/ 11162 h 1327381"/>
                <a:gd name="connsiteX5" fmla="*/ 1280542 w 1914625"/>
                <a:gd name="connsiteY5" fmla="*/ 278110 h 1327381"/>
                <a:gd name="connsiteX6" fmla="*/ 1785170 w 1914625"/>
                <a:gd name="connsiteY6" fmla="*/ 567733 h 1327381"/>
                <a:gd name="connsiteX7" fmla="*/ 1913954 w 1914625"/>
                <a:gd name="connsiteY7" fmla="*/ 859135 h 1327381"/>
                <a:gd name="connsiteX8" fmla="*/ 1666303 w 1914625"/>
                <a:gd name="connsiteY8" fmla="*/ 1112028 h 1327381"/>
                <a:gd name="connsiteX9" fmla="*/ 1115556 w 1914625"/>
                <a:gd name="connsiteY9" fmla="*/ 1122809 h 1327381"/>
                <a:gd name="connsiteX10" fmla="*/ 725025 w 1914625"/>
                <a:gd name="connsiteY10" fmla="*/ 1326295 h 1327381"/>
                <a:gd name="connsiteX11" fmla="*/ 623320 w 1914625"/>
                <a:gd name="connsiteY11" fmla="*/ 1055018 h 1327381"/>
                <a:gd name="connsiteX12" fmla="*/ 168494 w 1914625"/>
                <a:gd name="connsiteY12" fmla="*/ 906300 h 1327381"/>
                <a:gd name="connsiteX13" fmla="*/ 104413 w 1914625"/>
                <a:gd name="connsiteY13" fmla="*/ 469799 h 1327381"/>
                <a:gd name="connsiteX14" fmla="*/ 469199 w 1914625"/>
                <a:gd name="connsiteY14" fmla="*/ 253645 h 1327381"/>
                <a:gd name="connsiteX0" fmla="*/ 469199 w 1914625"/>
                <a:gd name="connsiteY0" fmla="*/ 253645 h 1327381"/>
                <a:gd name="connsiteX1" fmla="*/ 604267 w 1914625"/>
                <a:gd name="connsiteY1" fmla="*/ 473372 h 1327381"/>
                <a:gd name="connsiteX2" fmla="*/ 785241 w 1914625"/>
                <a:gd name="connsiteY2" fmla="*/ 378123 h 1327381"/>
                <a:gd name="connsiteX3" fmla="*/ 795328 w 1914625"/>
                <a:gd name="connsiteY3" fmla="*/ 72847 h 1327381"/>
                <a:gd name="connsiteX4" fmla="*/ 1208484 w 1914625"/>
                <a:gd name="connsiteY4" fmla="*/ 11162 h 1327381"/>
                <a:gd name="connsiteX5" fmla="*/ 1280542 w 1914625"/>
                <a:gd name="connsiteY5" fmla="*/ 278110 h 1327381"/>
                <a:gd name="connsiteX6" fmla="*/ 1785170 w 1914625"/>
                <a:gd name="connsiteY6" fmla="*/ 567733 h 1327381"/>
                <a:gd name="connsiteX7" fmla="*/ 1913954 w 1914625"/>
                <a:gd name="connsiteY7" fmla="*/ 859135 h 1327381"/>
                <a:gd name="connsiteX8" fmla="*/ 1666303 w 1914625"/>
                <a:gd name="connsiteY8" fmla="*/ 1112028 h 1327381"/>
                <a:gd name="connsiteX9" fmla="*/ 1115556 w 1914625"/>
                <a:gd name="connsiteY9" fmla="*/ 1122809 h 1327381"/>
                <a:gd name="connsiteX10" fmla="*/ 725025 w 1914625"/>
                <a:gd name="connsiteY10" fmla="*/ 1326295 h 1327381"/>
                <a:gd name="connsiteX11" fmla="*/ 623320 w 1914625"/>
                <a:gd name="connsiteY11" fmla="*/ 1055018 h 1327381"/>
                <a:gd name="connsiteX12" fmla="*/ 168494 w 1914625"/>
                <a:gd name="connsiteY12" fmla="*/ 906300 h 1327381"/>
                <a:gd name="connsiteX13" fmla="*/ 104413 w 1914625"/>
                <a:gd name="connsiteY13" fmla="*/ 469799 h 1327381"/>
                <a:gd name="connsiteX14" fmla="*/ 469199 w 1914625"/>
                <a:gd name="connsiteY14" fmla="*/ 253645 h 1327381"/>
                <a:gd name="connsiteX0" fmla="*/ 469199 w 1914625"/>
                <a:gd name="connsiteY0" fmla="*/ 253645 h 1327381"/>
                <a:gd name="connsiteX1" fmla="*/ 604267 w 1914625"/>
                <a:gd name="connsiteY1" fmla="*/ 473372 h 1327381"/>
                <a:gd name="connsiteX2" fmla="*/ 785241 w 1914625"/>
                <a:gd name="connsiteY2" fmla="*/ 378123 h 1327381"/>
                <a:gd name="connsiteX3" fmla="*/ 795328 w 1914625"/>
                <a:gd name="connsiteY3" fmla="*/ 72847 h 1327381"/>
                <a:gd name="connsiteX4" fmla="*/ 1208484 w 1914625"/>
                <a:gd name="connsiteY4" fmla="*/ 11162 h 1327381"/>
                <a:gd name="connsiteX5" fmla="*/ 1280542 w 1914625"/>
                <a:gd name="connsiteY5" fmla="*/ 278110 h 1327381"/>
                <a:gd name="connsiteX6" fmla="*/ 1785170 w 1914625"/>
                <a:gd name="connsiteY6" fmla="*/ 567733 h 1327381"/>
                <a:gd name="connsiteX7" fmla="*/ 1913954 w 1914625"/>
                <a:gd name="connsiteY7" fmla="*/ 859135 h 1327381"/>
                <a:gd name="connsiteX8" fmla="*/ 1666303 w 1914625"/>
                <a:gd name="connsiteY8" fmla="*/ 1112028 h 1327381"/>
                <a:gd name="connsiteX9" fmla="*/ 1115556 w 1914625"/>
                <a:gd name="connsiteY9" fmla="*/ 1122809 h 1327381"/>
                <a:gd name="connsiteX10" fmla="*/ 725025 w 1914625"/>
                <a:gd name="connsiteY10" fmla="*/ 1326295 h 1327381"/>
                <a:gd name="connsiteX11" fmla="*/ 623320 w 1914625"/>
                <a:gd name="connsiteY11" fmla="*/ 1055018 h 1327381"/>
                <a:gd name="connsiteX12" fmla="*/ 168494 w 1914625"/>
                <a:gd name="connsiteY12" fmla="*/ 906300 h 1327381"/>
                <a:gd name="connsiteX13" fmla="*/ 104413 w 1914625"/>
                <a:gd name="connsiteY13" fmla="*/ 469799 h 1327381"/>
                <a:gd name="connsiteX14" fmla="*/ 469199 w 1914625"/>
                <a:gd name="connsiteY14" fmla="*/ 253645 h 1327381"/>
                <a:gd name="connsiteX0" fmla="*/ 469199 w 1914625"/>
                <a:gd name="connsiteY0" fmla="*/ 245268 h 1319004"/>
                <a:gd name="connsiteX1" fmla="*/ 604267 w 1914625"/>
                <a:gd name="connsiteY1" fmla="*/ 464995 h 1319004"/>
                <a:gd name="connsiteX2" fmla="*/ 785241 w 1914625"/>
                <a:gd name="connsiteY2" fmla="*/ 369746 h 1319004"/>
                <a:gd name="connsiteX3" fmla="*/ 795328 w 1914625"/>
                <a:gd name="connsiteY3" fmla="*/ 64470 h 1319004"/>
                <a:gd name="connsiteX4" fmla="*/ 1024844 w 1914625"/>
                <a:gd name="connsiteY4" fmla="*/ 312515 h 1319004"/>
                <a:gd name="connsiteX5" fmla="*/ 1208484 w 1914625"/>
                <a:gd name="connsiteY5" fmla="*/ 2785 h 1319004"/>
                <a:gd name="connsiteX6" fmla="*/ 1280542 w 1914625"/>
                <a:gd name="connsiteY6" fmla="*/ 269733 h 1319004"/>
                <a:gd name="connsiteX7" fmla="*/ 1785170 w 1914625"/>
                <a:gd name="connsiteY7" fmla="*/ 559356 h 1319004"/>
                <a:gd name="connsiteX8" fmla="*/ 1913954 w 1914625"/>
                <a:gd name="connsiteY8" fmla="*/ 850758 h 1319004"/>
                <a:gd name="connsiteX9" fmla="*/ 1666303 w 1914625"/>
                <a:gd name="connsiteY9" fmla="*/ 1103651 h 1319004"/>
                <a:gd name="connsiteX10" fmla="*/ 1115556 w 1914625"/>
                <a:gd name="connsiteY10" fmla="*/ 1114432 h 1319004"/>
                <a:gd name="connsiteX11" fmla="*/ 725025 w 1914625"/>
                <a:gd name="connsiteY11" fmla="*/ 1317918 h 1319004"/>
                <a:gd name="connsiteX12" fmla="*/ 623320 w 1914625"/>
                <a:gd name="connsiteY12" fmla="*/ 1046641 h 1319004"/>
                <a:gd name="connsiteX13" fmla="*/ 168494 w 1914625"/>
                <a:gd name="connsiteY13" fmla="*/ 897923 h 1319004"/>
                <a:gd name="connsiteX14" fmla="*/ 104413 w 1914625"/>
                <a:gd name="connsiteY14" fmla="*/ 461422 h 1319004"/>
                <a:gd name="connsiteX15" fmla="*/ 469199 w 1914625"/>
                <a:gd name="connsiteY15" fmla="*/ 245268 h 1319004"/>
                <a:gd name="connsiteX0" fmla="*/ 469199 w 1914625"/>
                <a:gd name="connsiteY0" fmla="*/ 249008 h 1322744"/>
                <a:gd name="connsiteX1" fmla="*/ 604267 w 1914625"/>
                <a:gd name="connsiteY1" fmla="*/ 468735 h 1322744"/>
                <a:gd name="connsiteX2" fmla="*/ 785241 w 1914625"/>
                <a:gd name="connsiteY2" fmla="*/ 373486 h 1322744"/>
                <a:gd name="connsiteX3" fmla="*/ 795328 w 1914625"/>
                <a:gd name="connsiteY3" fmla="*/ 68210 h 1322744"/>
                <a:gd name="connsiteX4" fmla="*/ 1024844 w 1914625"/>
                <a:gd name="connsiteY4" fmla="*/ 316255 h 1322744"/>
                <a:gd name="connsiteX5" fmla="*/ 1208484 w 1914625"/>
                <a:gd name="connsiteY5" fmla="*/ 6525 h 1322744"/>
                <a:gd name="connsiteX6" fmla="*/ 1280542 w 1914625"/>
                <a:gd name="connsiteY6" fmla="*/ 273473 h 1322744"/>
                <a:gd name="connsiteX7" fmla="*/ 1785170 w 1914625"/>
                <a:gd name="connsiteY7" fmla="*/ 563096 h 1322744"/>
                <a:gd name="connsiteX8" fmla="*/ 1913954 w 1914625"/>
                <a:gd name="connsiteY8" fmla="*/ 854498 h 1322744"/>
                <a:gd name="connsiteX9" fmla="*/ 1666303 w 1914625"/>
                <a:gd name="connsiteY9" fmla="*/ 1107391 h 1322744"/>
                <a:gd name="connsiteX10" fmla="*/ 1115556 w 1914625"/>
                <a:gd name="connsiteY10" fmla="*/ 1118172 h 1322744"/>
                <a:gd name="connsiteX11" fmla="*/ 725025 w 1914625"/>
                <a:gd name="connsiteY11" fmla="*/ 1321658 h 1322744"/>
                <a:gd name="connsiteX12" fmla="*/ 623320 w 1914625"/>
                <a:gd name="connsiteY12" fmla="*/ 1050381 h 1322744"/>
                <a:gd name="connsiteX13" fmla="*/ 168494 w 1914625"/>
                <a:gd name="connsiteY13" fmla="*/ 901663 h 1322744"/>
                <a:gd name="connsiteX14" fmla="*/ 104413 w 1914625"/>
                <a:gd name="connsiteY14" fmla="*/ 465162 h 1322744"/>
                <a:gd name="connsiteX15" fmla="*/ 469199 w 1914625"/>
                <a:gd name="connsiteY15" fmla="*/ 249008 h 1322744"/>
                <a:gd name="connsiteX0" fmla="*/ 469199 w 1914625"/>
                <a:gd name="connsiteY0" fmla="*/ 249008 h 1322744"/>
                <a:gd name="connsiteX1" fmla="*/ 604267 w 1914625"/>
                <a:gd name="connsiteY1" fmla="*/ 468735 h 1322744"/>
                <a:gd name="connsiteX2" fmla="*/ 785241 w 1914625"/>
                <a:gd name="connsiteY2" fmla="*/ 373486 h 1322744"/>
                <a:gd name="connsiteX3" fmla="*/ 795328 w 1914625"/>
                <a:gd name="connsiteY3" fmla="*/ 68210 h 1322744"/>
                <a:gd name="connsiteX4" fmla="*/ 1024844 w 1914625"/>
                <a:gd name="connsiteY4" fmla="*/ 316255 h 1322744"/>
                <a:gd name="connsiteX5" fmla="*/ 1208484 w 1914625"/>
                <a:gd name="connsiteY5" fmla="*/ 6525 h 1322744"/>
                <a:gd name="connsiteX6" fmla="*/ 1280542 w 1914625"/>
                <a:gd name="connsiteY6" fmla="*/ 273473 h 1322744"/>
                <a:gd name="connsiteX7" fmla="*/ 1785170 w 1914625"/>
                <a:gd name="connsiteY7" fmla="*/ 563096 h 1322744"/>
                <a:gd name="connsiteX8" fmla="*/ 1913954 w 1914625"/>
                <a:gd name="connsiteY8" fmla="*/ 854498 h 1322744"/>
                <a:gd name="connsiteX9" fmla="*/ 1666303 w 1914625"/>
                <a:gd name="connsiteY9" fmla="*/ 1107391 h 1322744"/>
                <a:gd name="connsiteX10" fmla="*/ 1115556 w 1914625"/>
                <a:gd name="connsiteY10" fmla="*/ 1118172 h 1322744"/>
                <a:gd name="connsiteX11" fmla="*/ 725025 w 1914625"/>
                <a:gd name="connsiteY11" fmla="*/ 1321658 h 1322744"/>
                <a:gd name="connsiteX12" fmla="*/ 623320 w 1914625"/>
                <a:gd name="connsiteY12" fmla="*/ 1050381 h 1322744"/>
                <a:gd name="connsiteX13" fmla="*/ 168494 w 1914625"/>
                <a:gd name="connsiteY13" fmla="*/ 901663 h 1322744"/>
                <a:gd name="connsiteX14" fmla="*/ 104413 w 1914625"/>
                <a:gd name="connsiteY14" fmla="*/ 465162 h 1322744"/>
                <a:gd name="connsiteX15" fmla="*/ 469199 w 1914625"/>
                <a:gd name="connsiteY15" fmla="*/ 249008 h 1322744"/>
                <a:gd name="connsiteX0" fmla="*/ 469199 w 1914625"/>
                <a:gd name="connsiteY0" fmla="*/ 249008 h 1322744"/>
                <a:gd name="connsiteX1" fmla="*/ 604267 w 1914625"/>
                <a:gd name="connsiteY1" fmla="*/ 468735 h 1322744"/>
                <a:gd name="connsiteX2" fmla="*/ 785241 w 1914625"/>
                <a:gd name="connsiteY2" fmla="*/ 373486 h 1322744"/>
                <a:gd name="connsiteX3" fmla="*/ 795328 w 1914625"/>
                <a:gd name="connsiteY3" fmla="*/ 68210 h 1322744"/>
                <a:gd name="connsiteX4" fmla="*/ 1024844 w 1914625"/>
                <a:gd name="connsiteY4" fmla="*/ 316255 h 1322744"/>
                <a:gd name="connsiteX5" fmla="*/ 1208484 w 1914625"/>
                <a:gd name="connsiteY5" fmla="*/ 6525 h 1322744"/>
                <a:gd name="connsiteX6" fmla="*/ 1280542 w 1914625"/>
                <a:gd name="connsiteY6" fmla="*/ 273473 h 1322744"/>
                <a:gd name="connsiteX7" fmla="*/ 1785170 w 1914625"/>
                <a:gd name="connsiteY7" fmla="*/ 563096 h 1322744"/>
                <a:gd name="connsiteX8" fmla="*/ 1913954 w 1914625"/>
                <a:gd name="connsiteY8" fmla="*/ 854498 h 1322744"/>
                <a:gd name="connsiteX9" fmla="*/ 1666303 w 1914625"/>
                <a:gd name="connsiteY9" fmla="*/ 1107391 h 1322744"/>
                <a:gd name="connsiteX10" fmla="*/ 1115556 w 1914625"/>
                <a:gd name="connsiteY10" fmla="*/ 1118172 h 1322744"/>
                <a:gd name="connsiteX11" fmla="*/ 725025 w 1914625"/>
                <a:gd name="connsiteY11" fmla="*/ 1321658 h 1322744"/>
                <a:gd name="connsiteX12" fmla="*/ 623320 w 1914625"/>
                <a:gd name="connsiteY12" fmla="*/ 1050381 h 1322744"/>
                <a:gd name="connsiteX13" fmla="*/ 168494 w 1914625"/>
                <a:gd name="connsiteY13" fmla="*/ 901663 h 1322744"/>
                <a:gd name="connsiteX14" fmla="*/ 104413 w 1914625"/>
                <a:gd name="connsiteY14" fmla="*/ 465162 h 1322744"/>
                <a:gd name="connsiteX15" fmla="*/ 469199 w 1914625"/>
                <a:gd name="connsiteY15" fmla="*/ 249008 h 1322744"/>
                <a:gd name="connsiteX0" fmla="*/ 469199 w 2034092"/>
                <a:gd name="connsiteY0" fmla="*/ 249008 h 1322744"/>
                <a:gd name="connsiteX1" fmla="*/ 604267 w 2034092"/>
                <a:gd name="connsiteY1" fmla="*/ 468735 h 1322744"/>
                <a:gd name="connsiteX2" fmla="*/ 785241 w 2034092"/>
                <a:gd name="connsiteY2" fmla="*/ 373486 h 1322744"/>
                <a:gd name="connsiteX3" fmla="*/ 795328 w 2034092"/>
                <a:gd name="connsiteY3" fmla="*/ 68210 h 1322744"/>
                <a:gd name="connsiteX4" fmla="*/ 1024844 w 2034092"/>
                <a:gd name="connsiteY4" fmla="*/ 316255 h 1322744"/>
                <a:gd name="connsiteX5" fmla="*/ 1208484 w 2034092"/>
                <a:gd name="connsiteY5" fmla="*/ 6525 h 1322744"/>
                <a:gd name="connsiteX6" fmla="*/ 1280542 w 2034092"/>
                <a:gd name="connsiteY6" fmla="*/ 273473 h 1322744"/>
                <a:gd name="connsiteX7" fmla="*/ 1785170 w 2034092"/>
                <a:gd name="connsiteY7" fmla="*/ 563096 h 1322744"/>
                <a:gd name="connsiteX8" fmla="*/ 2033653 w 2034092"/>
                <a:gd name="connsiteY8" fmla="*/ 869619 h 1322744"/>
                <a:gd name="connsiteX9" fmla="*/ 1666303 w 2034092"/>
                <a:gd name="connsiteY9" fmla="*/ 1107391 h 1322744"/>
                <a:gd name="connsiteX10" fmla="*/ 1115556 w 2034092"/>
                <a:gd name="connsiteY10" fmla="*/ 1118172 h 1322744"/>
                <a:gd name="connsiteX11" fmla="*/ 725025 w 2034092"/>
                <a:gd name="connsiteY11" fmla="*/ 1321658 h 1322744"/>
                <a:gd name="connsiteX12" fmla="*/ 623320 w 2034092"/>
                <a:gd name="connsiteY12" fmla="*/ 1050381 h 1322744"/>
                <a:gd name="connsiteX13" fmla="*/ 168494 w 2034092"/>
                <a:gd name="connsiteY13" fmla="*/ 901663 h 1322744"/>
                <a:gd name="connsiteX14" fmla="*/ 104413 w 2034092"/>
                <a:gd name="connsiteY14" fmla="*/ 465162 h 1322744"/>
                <a:gd name="connsiteX15" fmla="*/ 469199 w 2034092"/>
                <a:gd name="connsiteY15" fmla="*/ 249008 h 1322744"/>
                <a:gd name="connsiteX0" fmla="*/ 469199 w 2034173"/>
                <a:gd name="connsiteY0" fmla="*/ 249008 h 1322744"/>
                <a:gd name="connsiteX1" fmla="*/ 604267 w 2034173"/>
                <a:gd name="connsiteY1" fmla="*/ 468735 h 1322744"/>
                <a:gd name="connsiteX2" fmla="*/ 785241 w 2034173"/>
                <a:gd name="connsiteY2" fmla="*/ 373486 h 1322744"/>
                <a:gd name="connsiteX3" fmla="*/ 795328 w 2034173"/>
                <a:gd name="connsiteY3" fmla="*/ 68210 h 1322744"/>
                <a:gd name="connsiteX4" fmla="*/ 1024844 w 2034173"/>
                <a:gd name="connsiteY4" fmla="*/ 316255 h 1322744"/>
                <a:gd name="connsiteX5" fmla="*/ 1208484 w 2034173"/>
                <a:gd name="connsiteY5" fmla="*/ 6525 h 1322744"/>
                <a:gd name="connsiteX6" fmla="*/ 1280542 w 2034173"/>
                <a:gd name="connsiteY6" fmla="*/ 273473 h 1322744"/>
                <a:gd name="connsiteX7" fmla="*/ 1785170 w 2034173"/>
                <a:gd name="connsiteY7" fmla="*/ 563096 h 1322744"/>
                <a:gd name="connsiteX8" fmla="*/ 2033653 w 2034173"/>
                <a:gd name="connsiteY8" fmla="*/ 869619 h 1322744"/>
                <a:gd name="connsiteX9" fmla="*/ 1666303 w 2034173"/>
                <a:gd name="connsiteY9" fmla="*/ 1107391 h 1322744"/>
                <a:gd name="connsiteX10" fmla="*/ 1115556 w 2034173"/>
                <a:gd name="connsiteY10" fmla="*/ 1118172 h 1322744"/>
                <a:gd name="connsiteX11" fmla="*/ 725025 w 2034173"/>
                <a:gd name="connsiteY11" fmla="*/ 1321658 h 1322744"/>
                <a:gd name="connsiteX12" fmla="*/ 623320 w 2034173"/>
                <a:gd name="connsiteY12" fmla="*/ 1050381 h 1322744"/>
                <a:gd name="connsiteX13" fmla="*/ 168494 w 2034173"/>
                <a:gd name="connsiteY13" fmla="*/ 901663 h 1322744"/>
                <a:gd name="connsiteX14" fmla="*/ 104413 w 2034173"/>
                <a:gd name="connsiteY14" fmla="*/ 465162 h 1322744"/>
                <a:gd name="connsiteX15" fmla="*/ 469199 w 2034173"/>
                <a:gd name="connsiteY15" fmla="*/ 249008 h 1322744"/>
                <a:gd name="connsiteX0" fmla="*/ 469199 w 2034173"/>
                <a:gd name="connsiteY0" fmla="*/ 249008 h 1322744"/>
                <a:gd name="connsiteX1" fmla="*/ 604267 w 2034173"/>
                <a:gd name="connsiteY1" fmla="*/ 468735 h 1322744"/>
                <a:gd name="connsiteX2" fmla="*/ 785241 w 2034173"/>
                <a:gd name="connsiteY2" fmla="*/ 373486 h 1322744"/>
                <a:gd name="connsiteX3" fmla="*/ 795328 w 2034173"/>
                <a:gd name="connsiteY3" fmla="*/ 68210 h 1322744"/>
                <a:gd name="connsiteX4" fmla="*/ 1024844 w 2034173"/>
                <a:gd name="connsiteY4" fmla="*/ 316255 h 1322744"/>
                <a:gd name="connsiteX5" fmla="*/ 1208484 w 2034173"/>
                <a:gd name="connsiteY5" fmla="*/ 6525 h 1322744"/>
                <a:gd name="connsiteX6" fmla="*/ 1280542 w 2034173"/>
                <a:gd name="connsiteY6" fmla="*/ 273473 h 1322744"/>
                <a:gd name="connsiteX7" fmla="*/ 1785170 w 2034173"/>
                <a:gd name="connsiteY7" fmla="*/ 563096 h 1322744"/>
                <a:gd name="connsiteX8" fmla="*/ 2033653 w 2034173"/>
                <a:gd name="connsiteY8" fmla="*/ 869619 h 1322744"/>
                <a:gd name="connsiteX9" fmla="*/ 1666836 w 2034173"/>
                <a:gd name="connsiteY9" fmla="*/ 858187 h 1322744"/>
                <a:gd name="connsiteX10" fmla="*/ 1666303 w 2034173"/>
                <a:gd name="connsiteY10" fmla="*/ 1107391 h 1322744"/>
                <a:gd name="connsiteX11" fmla="*/ 1115556 w 2034173"/>
                <a:gd name="connsiteY11" fmla="*/ 1118172 h 1322744"/>
                <a:gd name="connsiteX12" fmla="*/ 725025 w 2034173"/>
                <a:gd name="connsiteY12" fmla="*/ 1321658 h 1322744"/>
                <a:gd name="connsiteX13" fmla="*/ 623320 w 2034173"/>
                <a:gd name="connsiteY13" fmla="*/ 1050381 h 1322744"/>
                <a:gd name="connsiteX14" fmla="*/ 168494 w 2034173"/>
                <a:gd name="connsiteY14" fmla="*/ 901663 h 1322744"/>
                <a:gd name="connsiteX15" fmla="*/ 104413 w 2034173"/>
                <a:gd name="connsiteY15" fmla="*/ 465162 h 1322744"/>
                <a:gd name="connsiteX16" fmla="*/ 469199 w 2034173"/>
                <a:gd name="connsiteY16" fmla="*/ 249008 h 1322744"/>
                <a:gd name="connsiteX0" fmla="*/ 469199 w 2034173"/>
                <a:gd name="connsiteY0" fmla="*/ 249008 h 1322744"/>
                <a:gd name="connsiteX1" fmla="*/ 604267 w 2034173"/>
                <a:gd name="connsiteY1" fmla="*/ 468735 h 1322744"/>
                <a:gd name="connsiteX2" fmla="*/ 785241 w 2034173"/>
                <a:gd name="connsiteY2" fmla="*/ 373486 h 1322744"/>
                <a:gd name="connsiteX3" fmla="*/ 795328 w 2034173"/>
                <a:gd name="connsiteY3" fmla="*/ 68210 h 1322744"/>
                <a:gd name="connsiteX4" fmla="*/ 1024844 w 2034173"/>
                <a:gd name="connsiteY4" fmla="*/ 316255 h 1322744"/>
                <a:gd name="connsiteX5" fmla="*/ 1208484 w 2034173"/>
                <a:gd name="connsiteY5" fmla="*/ 6525 h 1322744"/>
                <a:gd name="connsiteX6" fmla="*/ 1280542 w 2034173"/>
                <a:gd name="connsiteY6" fmla="*/ 273473 h 1322744"/>
                <a:gd name="connsiteX7" fmla="*/ 1785170 w 2034173"/>
                <a:gd name="connsiteY7" fmla="*/ 563096 h 1322744"/>
                <a:gd name="connsiteX8" fmla="*/ 2033653 w 2034173"/>
                <a:gd name="connsiteY8" fmla="*/ 869619 h 1322744"/>
                <a:gd name="connsiteX9" fmla="*/ 1666836 w 2034173"/>
                <a:gd name="connsiteY9" fmla="*/ 858187 h 1322744"/>
                <a:gd name="connsiteX10" fmla="*/ 1666303 w 2034173"/>
                <a:gd name="connsiteY10" fmla="*/ 1107391 h 1322744"/>
                <a:gd name="connsiteX11" fmla="*/ 1115556 w 2034173"/>
                <a:gd name="connsiteY11" fmla="*/ 1118172 h 1322744"/>
                <a:gd name="connsiteX12" fmla="*/ 725025 w 2034173"/>
                <a:gd name="connsiteY12" fmla="*/ 1321658 h 1322744"/>
                <a:gd name="connsiteX13" fmla="*/ 623320 w 2034173"/>
                <a:gd name="connsiteY13" fmla="*/ 1050381 h 1322744"/>
                <a:gd name="connsiteX14" fmla="*/ 168494 w 2034173"/>
                <a:gd name="connsiteY14" fmla="*/ 901663 h 1322744"/>
                <a:gd name="connsiteX15" fmla="*/ 104413 w 2034173"/>
                <a:gd name="connsiteY15" fmla="*/ 465162 h 1322744"/>
                <a:gd name="connsiteX16" fmla="*/ 469199 w 2034173"/>
                <a:gd name="connsiteY16" fmla="*/ 249008 h 132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4173" h="1322744">
                  <a:moveTo>
                    <a:pt x="469199" y="249008"/>
                  </a:moveTo>
                  <a:cubicBezTo>
                    <a:pt x="577196" y="255358"/>
                    <a:pt x="496270" y="462385"/>
                    <a:pt x="604267" y="468735"/>
                  </a:cubicBezTo>
                  <a:cubicBezTo>
                    <a:pt x="671759" y="452066"/>
                    <a:pt x="751110" y="433017"/>
                    <a:pt x="785241" y="373486"/>
                  </a:cubicBezTo>
                  <a:cubicBezTo>
                    <a:pt x="819372" y="313955"/>
                    <a:pt x="693600" y="102478"/>
                    <a:pt x="795328" y="68210"/>
                  </a:cubicBezTo>
                  <a:cubicBezTo>
                    <a:pt x="905313" y="44585"/>
                    <a:pt x="955985" y="326536"/>
                    <a:pt x="1024844" y="316255"/>
                  </a:cubicBezTo>
                  <a:cubicBezTo>
                    <a:pt x="1093703" y="305974"/>
                    <a:pt x="1002456" y="-52324"/>
                    <a:pt x="1208484" y="6525"/>
                  </a:cubicBezTo>
                  <a:cubicBezTo>
                    <a:pt x="1437725" y="56813"/>
                    <a:pt x="1317854" y="266458"/>
                    <a:pt x="1280542" y="273473"/>
                  </a:cubicBezTo>
                  <a:cubicBezTo>
                    <a:pt x="1917562" y="209481"/>
                    <a:pt x="1833620" y="437712"/>
                    <a:pt x="1785170" y="563096"/>
                  </a:cubicBezTo>
                  <a:cubicBezTo>
                    <a:pt x="1762984" y="672677"/>
                    <a:pt x="2047941" y="769607"/>
                    <a:pt x="2033653" y="869619"/>
                  </a:cubicBezTo>
                  <a:cubicBezTo>
                    <a:pt x="1710040" y="1120429"/>
                    <a:pt x="1728061" y="818558"/>
                    <a:pt x="1666836" y="858187"/>
                  </a:cubicBezTo>
                  <a:cubicBezTo>
                    <a:pt x="1605611" y="897816"/>
                    <a:pt x="1770749" y="1091250"/>
                    <a:pt x="1666303" y="1107391"/>
                  </a:cubicBezTo>
                  <a:cubicBezTo>
                    <a:pt x="1540824" y="1171497"/>
                    <a:pt x="1272436" y="1082461"/>
                    <a:pt x="1115556" y="1118172"/>
                  </a:cubicBezTo>
                  <a:cubicBezTo>
                    <a:pt x="958676" y="1153883"/>
                    <a:pt x="1104516" y="1338529"/>
                    <a:pt x="725025" y="1321658"/>
                  </a:cubicBezTo>
                  <a:cubicBezTo>
                    <a:pt x="188876" y="1271188"/>
                    <a:pt x="943970" y="1212107"/>
                    <a:pt x="623320" y="1050381"/>
                  </a:cubicBezTo>
                  <a:cubicBezTo>
                    <a:pt x="594791" y="908933"/>
                    <a:pt x="197023" y="1043111"/>
                    <a:pt x="168494" y="901663"/>
                  </a:cubicBezTo>
                  <a:cubicBezTo>
                    <a:pt x="135288" y="823941"/>
                    <a:pt x="-149488" y="455638"/>
                    <a:pt x="104413" y="465162"/>
                  </a:cubicBezTo>
                  <a:cubicBezTo>
                    <a:pt x="51268" y="408373"/>
                    <a:pt x="-19617" y="173417"/>
                    <a:pt x="469199" y="249008"/>
                  </a:cubicBezTo>
                  <a:close/>
                </a:path>
              </a:pathLst>
            </a:custGeom>
            <a:solidFill>
              <a:srgbClr val="D97F4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9367D68-2927-4414-9615-B52F8E93E094}"/>
                </a:ext>
              </a:extLst>
            </p:cNvPr>
            <p:cNvSpPr/>
            <p:nvPr/>
          </p:nvSpPr>
          <p:spPr>
            <a:xfrm rot="10368020">
              <a:off x="3274652" y="3596790"/>
              <a:ext cx="1461946" cy="788598"/>
            </a:xfrm>
            <a:prstGeom prst="ellipse">
              <a:avLst/>
            </a:prstGeom>
            <a:solidFill>
              <a:srgbClr val="BE4B4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D422D7E-6F79-4DF6-8146-F527641F2ECC}"/>
                </a:ext>
              </a:extLst>
            </p:cNvPr>
            <p:cNvGrpSpPr/>
            <p:nvPr/>
          </p:nvGrpSpPr>
          <p:grpSpPr>
            <a:xfrm rot="19937347" flipH="1">
              <a:off x="5012001" y="3449163"/>
              <a:ext cx="595687" cy="435336"/>
              <a:chOff x="4812155" y="4565544"/>
              <a:chExt cx="830683" cy="607074"/>
            </a:xfrm>
          </p:grpSpPr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386CF9B1-5CE6-4179-A373-0EE410208C6B}"/>
                  </a:ext>
                </a:extLst>
              </p:cNvPr>
              <p:cNvSpPr/>
              <p:nvPr/>
            </p:nvSpPr>
            <p:spPr>
              <a:xfrm rot="339536">
                <a:off x="4812155" y="4565544"/>
                <a:ext cx="830683" cy="496735"/>
              </a:xfrm>
              <a:custGeom>
                <a:avLst/>
                <a:gdLst>
                  <a:gd name="connsiteX0" fmla="*/ 0 w 249685"/>
                  <a:gd name="connsiteY0" fmla="*/ 0 h 45719"/>
                  <a:gd name="connsiteX1" fmla="*/ 249685 w 249685"/>
                  <a:gd name="connsiteY1" fmla="*/ 0 h 45719"/>
                  <a:gd name="connsiteX2" fmla="*/ 249685 w 249685"/>
                  <a:gd name="connsiteY2" fmla="*/ 45719 h 45719"/>
                  <a:gd name="connsiteX3" fmla="*/ 0 w 249685"/>
                  <a:gd name="connsiteY3" fmla="*/ 45719 h 45719"/>
                  <a:gd name="connsiteX4" fmla="*/ 0 w 249685"/>
                  <a:gd name="connsiteY4" fmla="*/ 0 h 45719"/>
                  <a:gd name="connsiteX0" fmla="*/ 18133 w 267818"/>
                  <a:gd name="connsiteY0" fmla="*/ 0 h 184709"/>
                  <a:gd name="connsiteX1" fmla="*/ 267818 w 267818"/>
                  <a:gd name="connsiteY1" fmla="*/ 0 h 184709"/>
                  <a:gd name="connsiteX2" fmla="*/ 267818 w 267818"/>
                  <a:gd name="connsiteY2" fmla="*/ 45719 h 184709"/>
                  <a:gd name="connsiteX3" fmla="*/ 0 w 267818"/>
                  <a:gd name="connsiteY3" fmla="*/ 184709 h 184709"/>
                  <a:gd name="connsiteX4" fmla="*/ 18133 w 267818"/>
                  <a:gd name="connsiteY4" fmla="*/ 0 h 184709"/>
                  <a:gd name="connsiteX0" fmla="*/ 18133 w 277779"/>
                  <a:gd name="connsiteY0" fmla="*/ 0 h 210641"/>
                  <a:gd name="connsiteX1" fmla="*/ 267818 w 277779"/>
                  <a:gd name="connsiteY1" fmla="*/ 0 h 210641"/>
                  <a:gd name="connsiteX2" fmla="*/ 277779 w 277779"/>
                  <a:gd name="connsiteY2" fmla="*/ 210641 h 210641"/>
                  <a:gd name="connsiteX3" fmla="*/ 0 w 277779"/>
                  <a:gd name="connsiteY3" fmla="*/ 184709 h 210641"/>
                  <a:gd name="connsiteX4" fmla="*/ 18133 w 277779"/>
                  <a:gd name="connsiteY4" fmla="*/ 0 h 210641"/>
                  <a:gd name="connsiteX0" fmla="*/ 18133 w 485464"/>
                  <a:gd name="connsiteY0" fmla="*/ 0 h 219400"/>
                  <a:gd name="connsiteX1" fmla="*/ 267818 w 485464"/>
                  <a:gd name="connsiteY1" fmla="*/ 0 h 219400"/>
                  <a:gd name="connsiteX2" fmla="*/ 277779 w 485464"/>
                  <a:gd name="connsiteY2" fmla="*/ 210641 h 219400"/>
                  <a:gd name="connsiteX3" fmla="*/ 0 w 485464"/>
                  <a:gd name="connsiteY3" fmla="*/ 184709 h 219400"/>
                  <a:gd name="connsiteX4" fmla="*/ 18133 w 485464"/>
                  <a:gd name="connsiteY4" fmla="*/ 0 h 219400"/>
                  <a:gd name="connsiteX0" fmla="*/ 18133 w 480765"/>
                  <a:gd name="connsiteY0" fmla="*/ 93847 h 310729"/>
                  <a:gd name="connsiteX1" fmla="*/ 248947 w 480765"/>
                  <a:gd name="connsiteY1" fmla="*/ 0 h 310729"/>
                  <a:gd name="connsiteX2" fmla="*/ 277779 w 480765"/>
                  <a:gd name="connsiteY2" fmla="*/ 304488 h 310729"/>
                  <a:gd name="connsiteX3" fmla="*/ 0 w 480765"/>
                  <a:gd name="connsiteY3" fmla="*/ 278556 h 310729"/>
                  <a:gd name="connsiteX4" fmla="*/ 18133 w 480765"/>
                  <a:gd name="connsiteY4" fmla="*/ 93847 h 310729"/>
                  <a:gd name="connsiteX0" fmla="*/ 18133 w 617529"/>
                  <a:gd name="connsiteY0" fmla="*/ 93847 h 310157"/>
                  <a:gd name="connsiteX1" fmla="*/ 248947 w 617529"/>
                  <a:gd name="connsiteY1" fmla="*/ 0 h 310157"/>
                  <a:gd name="connsiteX2" fmla="*/ 277779 w 617529"/>
                  <a:gd name="connsiteY2" fmla="*/ 304488 h 310157"/>
                  <a:gd name="connsiteX3" fmla="*/ 0 w 617529"/>
                  <a:gd name="connsiteY3" fmla="*/ 278556 h 310157"/>
                  <a:gd name="connsiteX4" fmla="*/ 18133 w 617529"/>
                  <a:gd name="connsiteY4" fmla="*/ 93847 h 310157"/>
                  <a:gd name="connsiteX0" fmla="*/ 18133 w 506189"/>
                  <a:gd name="connsiteY0" fmla="*/ 93847 h 409581"/>
                  <a:gd name="connsiteX1" fmla="*/ 248947 w 506189"/>
                  <a:gd name="connsiteY1" fmla="*/ 0 h 409581"/>
                  <a:gd name="connsiteX2" fmla="*/ 277779 w 506189"/>
                  <a:gd name="connsiteY2" fmla="*/ 304488 h 409581"/>
                  <a:gd name="connsiteX3" fmla="*/ 0 w 506189"/>
                  <a:gd name="connsiteY3" fmla="*/ 278556 h 409581"/>
                  <a:gd name="connsiteX4" fmla="*/ 18133 w 506189"/>
                  <a:gd name="connsiteY4" fmla="*/ 93847 h 409581"/>
                  <a:gd name="connsiteX0" fmla="*/ 0 w 506189"/>
                  <a:gd name="connsiteY0" fmla="*/ 278556 h 409581"/>
                  <a:gd name="connsiteX1" fmla="*/ 248947 w 506189"/>
                  <a:gd name="connsiteY1" fmla="*/ 0 h 409581"/>
                  <a:gd name="connsiteX2" fmla="*/ 277779 w 506189"/>
                  <a:gd name="connsiteY2" fmla="*/ 304488 h 409581"/>
                  <a:gd name="connsiteX3" fmla="*/ 0 w 506189"/>
                  <a:gd name="connsiteY3" fmla="*/ 278556 h 409581"/>
                  <a:gd name="connsiteX0" fmla="*/ 62221 w 568410"/>
                  <a:gd name="connsiteY0" fmla="*/ 295940 h 426965"/>
                  <a:gd name="connsiteX1" fmla="*/ 311168 w 568410"/>
                  <a:gd name="connsiteY1" fmla="*/ 17384 h 426965"/>
                  <a:gd name="connsiteX2" fmla="*/ 340000 w 568410"/>
                  <a:gd name="connsiteY2" fmla="*/ 321872 h 426965"/>
                  <a:gd name="connsiteX3" fmla="*/ 62221 w 568410"/>
                  <a:gd name="connsiteY3" fmla="*/ 295940 h 426965"/>
                  <a:gd name="connsiteX0" fmla="*/ 224298 w 730487"/>
                  <a:gd name="connsiteY0" fmla="*/ 291873 h 422898"/>
                  <a:gd name="connsiteX1" fmla="*/ 473245 w 730487"/>
                  <a:gd name="connsiteY1" fmla="*/ 13317 h 422898"/>
                  <a:gd name="connsiteX2" fmla="*/ 502077 w 730487"/>
                  <a:gd name="connsiteY2" fmla="*/ 317805 h 422898"/>
                  <a:gd name="connsiteX3" fmla="*/ 224298 w 730487"/>
                  <a:gd name="connsiteY3" fmla="*/ 291873 h 422898"/>
                  <a:gd name="connsiteX0" fmla="*/ 215716 w 721905"/>
                  <a:gd name="connsiteY0" fmla="*/ 288712 h 419737"/>
                  <a:gd name="connsiteX1" fmla="*/ 464663 w 721905"/>
                  <a:gd name="connsiteY1" fmla="*/ 10156 h 419737"/>
                  <a:gd name="connsiteX2" fmla="*/ 493495 w 721905"/>
                  <a:gd name="connsiteY2" fmla="*/ 314644 h 419737"/>
                  <a:gd name="connsiteX3" fmla="*/ 215716 w 721905"/>
                  <a:gd name="connsiteY3" fmla="*/ 288712 h 419737"/>
                  <a:gd name="connsiteX0" fmla="*/ 212948 w 719137"/>
                  <a:gd name="connsiteY0" fmla="*/ 288153 h 419178"/>
                  <a:gd name="connsiteX1" fmla="*/ 461895 w 719137"/>
                  <a:gd name="connsiteY1" fmla="*/ 9597 h 419178"/>
                  <a:gd name="connsiteX2" fmla="*/ 490727 w 719137"/>
                  <a:gd name="connsiteY2" fmla="*/ 314085 h 419178"/>
                  <a:gd name="connsiteX3" fmla="*/ 212948 w 719137"/>
                  <a:gd name="connsiteY3" fmla="*/ 288153 h 419178"/>
                  <a:gd name="connsiteX0" fmla="*/ 212948 w 820321"/>
                  <a:gd name="connsiteY0" fmla="*/ 288153 h 422764"/>
                  <a:gd name="connsiteX1" fmla="*/ 461895 w 820321"/>
                  <a:gd name="connsiteY1" fmla="*/ 9597 h 422764"/>
                  <a:gd name="connsiteX2" fmla="*/ 490727 w 820321"/>
                  <a:gd name="connsiteY2" fmla="*/ 314085 h 422764"/>
                  <a:gd name="connsiteX3" fmla="*/ 212948 w 820321"/>
                  <a:gd name="connsiteY3" fmla="*/ 288153 h 422764"/>
                  <a:gd name="connsiteX0" fmla="*/ 234401 w 841774"/>
                  <a:gd name="connsiteY0" fmla="*/ 299510 h 434121"/>
                  <a:gd name="connsiteX1" fmla="*/ 483348 w 841774"/>
                  <a:gd name="connsiteY1" fmla="*/ 20954 h 434121"/>
                  <a:gd name="connsiteX2" fmla="*/ 512180 w 841774"/>
                  <a:gd name="connsiteY2" fmla="*/ 325442 h 434121"/>
                  <a:gd name="connsiteX3" fmla="*/ 234401 w 841774"/>
                  <a:gd name="connsiteY3" fmla="*/ 299510 h 434121"/>
                  <a:gd name="connsiteX0" fmla="*/ 241713 w 832320"/>
                  <a:gd name="connsiteY0" fmla="*/ 276270 h 434877"/>
                  <a:gd name="connsiteX1" fmla="*/ 473894 w 832320"/>
                  <a:gd name="connsiteY1" fmla="*/ 21710 h 434877"/>
                  <a:gd name="connsiteX2" fmla="*/ 502726 w 832320"/>
                  <a:gd name="connsiteY2" fmla="*/ 326198 h 434877"/>
                  <a:gd name="connsiteX3" fmla="*/ 241713 w 832320"/>
                  <a:gd name="connsiteY3" fmla="*/ 276270 h 434877"/>
                  <a:gd name="connsiteX0" fmla="*/ 244925 w 830683"/>
                  <a:gd name="connsiteY0" fmla="*/ 346831 h 496734"/>
                  <a:gd name="connsiteX1" fmla="*/ 469902 w 830683"/>
                  <a:gd name="connsiteY1" fmla="*/ 19573 h 496734"/>
                  <a:gd name="connsiteX2" fmla="*/ 505938 w 830683"/>
                  <a:gd name="connsiteY2" fmla="*/ 396759 h 496734"/>
                  <a:gd name="connsiteX3" fmla="*/ 244925 w 830683"/>
                  <a:gd name="connsiteY3" fmla="*/ 346831 h 49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0683" h="496734">
                    <a:moveTo>
                      <a:pt x="244925" y="346831"/>
                    </a:moveTo>
                    <a:cubicBezTo>
                      <a:pt x="-68203" y="538901"/>
                      <a:pt x="-165737" y="-119962"/>
                      <a:pt x="469902" y="19573"/>
                    </a:cubicBezTo>
                    <a:cubicBezTo>
                      <a:pt x="1174892" y="87260"/>
                      <a:pt x="655466" y="742124"/>
                      <a:pt x="505938" y="396759"/>
                    </a:cubicBezTo>
                    <a:lnTo>
                      <a:pt x="244925" y="346831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7">
                <a:extLst>
                  <a:ext uri="{FF2B5EF4-FFF2-40B4-BE49-F238E27FC236}">
                    <a16:creationId xmlns:a16="http://schemas.microsoft.com/office/drawing/2014/main" id="{EEAB0684-C691-4005-9BFA-882FDF9575BC}"/>
                  </a:ext>
                </a:extLst>
              </p:cNvPr>
              <p:cNvSpPr/>
              <p:nvPr/>
            </p:nvSpPr>
            <p:spPr>
              <a:xfrm rot="2218974">
                <a:off x="4936158" y="4756042"/>
                <a:ext cx="382551" cy="416576"/>
              </a:xfrm>
              <a:custGeom>
                <a:avLst/>
                <a:gdLst>
                  <a:gd name="connsiteX0" fmla="*/ 0 w 345134"/>
                  <a:gd name="connsiteY0" fmla="*/ 0 h 247650"/>
                  <a:gd name="connsiteX1" fmla="*/ 345134 w 345134"/>
                  <a:gd name="connsiteY1" fmla="*/ 0 h 247650"/>
                  <a:gd name="connsiteX2" fmla="*/ 345134 w 345134"/>
                  <a:gd name="connsiteY2" fmla="*/ 247650 h 247650"/>
                  <a:gd name="connsiteX3" fmla="*/ 0 w 345134"/>
                  <a:gd name="connsiteY3" fmla="*/ 247650 h 247650"/>
                  <a:gd name="connsiteX4" fmla="*/ 0 w 345134"/>
                  <a:gd name="connsiteY4" fmla="*/ 0 h 247650"/>
                  <a:gd name="connsiteX0" fmla="*/ 0 w 345134"/>
                  <a:gd name="connsiteY0" fmla="*/ 0 h 327025"/>
                  <a:gd name="connsiteX1" fmla="*/ 345134 w 345134"/>
                  <a:gd name="connsiteY1" fmla="*/ 0 h 327025"/>
                  <a:gd name="connsiteX2" fmla="*/ 345134 w 345134"/>
                  <a:gd name="connsiteY2" fmla="*/ 247650 h 327025"/>
                  <a:gd name="connsiteX3" fmla="*/ 156 w 345134"/>
                  <a:gd name="connsiteY3" fmla="*/ 327025 h 327025"/>
                  <a:gd name="connsiteX4" fmla="*/ 0 w 345134"/>
                  <a:gd name="connsiteY4" fmla="*/ 0 h 327025"/>
                  <a:gd name="connsiteX0" fmla="*/ 39171 w 344978"/>
                  <a:gd name="connsiteY0" fmla="*/ 0 h 348693"/>
                  <a:gd name="connsiteX1" fmla="*/ 344978 w 344978"/>
                  <a:gd name="connsiteY1" fmla="*/ 21668 h 348693"/>
                  <a:gd name="connsiteX2" fmla="*/ 344978 w 344978"/>
                  <a:gd name="connsiteY2" fmla="*/ 269318 h 348693"/>
                  <a:gd name="connsiteX3" fmla="*/ 0 w 344978"/>
                  <a:gd name="connsiteY3" fmla="*/ 348693 h 348693"/>
                  <a:gd name="connsiteX4" fmla="*/ 39171 w 344978"/>
                  <a:gd name="connsiteY4" fmla="*/ 0 h 348693"/>
                  <a:gd name="connsiteX0" fmla="*/ 39171 w 344978"/>
                  <a:gd name="connsiteY0" fmla="*/ 0 h 348693"/>
                  <a:gd name="connsiteX1" fmla="*/ 344978 w 344978"/>
                  <a:gd name="connsiteY1" fmla="*/ 21668 h 348693"/>
                  <a:gd name="connsiteX2" fmla="*/ 344978 w 344978"/>
                  <a:gd name="connsiteY2" fmla="*/ 269318 h 348693"/>
                  <a:gd name="connsiteX3" fmla="*/ 0 w 344978"/>
                  <a:gd name="connsiteY3" fmla="*/ 348693 h 348693"/>
                  <a:gd name="connsiteX4" fmla="*/ 39171 w 344978"/>
                  <a:gd name="connsiteY4" fmla="*/ 0 h 348693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056" h="416576">
                    <a:moveTo>
                      <a:pt x="39171" y="67883"/>
                    </a:moveTo>
                    <a:lnTo>
                      <a:pt x="353056" y="0"/>
                    </a:lnTo>
                    <a:cubicBezTo>
                      <a:pt x="222721" y="260598"/>
                      <a:pt x="346512" y="281318"/>
                      <a:pt x="344978" y="337201"/>
                    </a:cubicBezTo>
                    <a:lnTo>
                      <a:pt x="0" y="416576"/>
                    </a:lnTo>
                    <a:cubicBezTo>
                      <a:pt x="16940" y="337167"/>
                      <a:pt x="155960" y="282933"/>
                      <a:pt x="39171" y="67883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7">
                <a:extLst>
                  <a:ext uri="{FF2B5EF4-FFF2-40B4-BE49-F238E27FC236}">
                    <a16:creationId xmlns:a16="http://schemas.microsoft.com/office/drawing/2014/main" id="{C02C0F0F-C3AF-442F-9B8B-3E4694996CED}"/>
                  </a:ext>
                </a:extLst>
              </p:cNvPr>
              <p:cNvSpPr/>
              <p:nvPr/>
            </p:nvSpPr>
            <p:spPr>
              <a:xfrm rot="1565570">
                <a:off x="5060364" y="4728958"/>
                <a:ext cx="382551" cy="1689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ectangle 9">
              <a:extLst>
                <a:ext uri="{FF2B5EF4-FFF2-40B4-BE49-F238E27FC236}">
                  <a16:creationId xmlns:a16="http://schemas.microsoft.com/office/drawing/2014/main" id="{AC87162D-D91A-4552-8C6B-D0A66B05F964}"/>
                </a:ext>
              </a:extLst>
            </p:cNvPr>
            <p:cNvSpPr/>
            <p:nvPr/>
          </p:nvSpPr>
          <p:spPr>
            <a:xfrm rot="10159132">
              <a:off x="3428487" y="4535952"/>
              <a:ext cx="513089" cy="262337"/>
            </a:xfrm>
            <a:custGeom>
              <a:avLst/>
              <a:gdLst>
                <a:gd name="connsiteX0" fmla="*/ 0 w 404703"/>
                <a:gd name="connsiteY0" fmla="*/ 0 h 154835"/>
                <a:gd name="connsiteX1" fmla="*/ 404703 w 404703"/>
                <a:gd name="connsiteY1" fmla="*/ 0 h 154835"/>
                <a:gd name="connsiteX2" fmla="*/ 404703 w 404703"/>
                <a:gd name="connsiteY2" fmla="*/ 154835 h 154835"/>
                <a:gd name="connsiteX3" fmla="*/ 0 w 404703"/>
                <a:gd name="connsiteY3" fmla="*/ 154835 h 154835"/>
                <a:gd name="connsiteX4" fmla="*/ 0 w 404703"/>
                <a:gd name="connsiteY4" fmla="*/ 0 h 154835"/>
                <a:gd name="connsiteX0" fmla="*/ 0 w 517853"/>
                <a:gd name="connsiteY0" fmla="*/ 0 h 290674"/>
                <a:gd name="connsiteX1" fmla="*/ 404703 w 517853"/>
                <a:gd name="connsiteY1" fmla="*/ 0 h 290674"/>
                <a:gd name="connsiteX2" fmla="*/ 517853 w 517853"/>
                <a:gd name="connsiteY2" fmla="*/ 290674 h 290674"/>
                <a:gd name="connsiteX3" fmla="*/ 0 w 517853"/>
                <a:gd name="connsiteY3" fmla="*/ 154835 h 290674"/>
                <a:gd name="connsiteX4" fmla="*/ 0 w 517853"/>
                <a:gd name="connsiteY4" fmla="*/ 0 h 290674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66183"/>
                <a:gd name="connsiteY0" fmla="*/ 45914 h 336588"/>
                <a:gd name="connsiteX1" fmla="*/ 320707 w 566183"/>
                <a:gd name="connsiteY1" fmla="*/ 0 h 336588"/>
                <a:gd name="connsiteX2" fmla="*/ 517853 w 566183"/>
                <a:gd name="connsiteY2" fmla="*/ 336588 h 336588"/>
                <a:gd name="connsiteX3" fmla="*/ 0 w 566183"/>
                <a:gd name="connsiteY3" fmla="*/ 200749 h 336588"/>
                <a:gd name="connsiteX4" fmla="*/ 0 w 566183"/>
                <a:gd name="connsiteY4" fmla="*/ 45914 h 336588"/>
                <a:gd name="connsiteX0" fmla="*/ 4229 w 570412"/>
                <a:gd name="connsiteY0" fmla="*/ 45914 h 336588"/>
                <a:gd name="connsiteX1" fmla="*/ 324936 w 570412"/>
                <a:gd name="connsiteY1" fmla="*/ 0 h 336588"/>
                <a:gd name="connsiteX2" fmla="*/ 522082 w 570412"/>
                <a:gd name="connsiteY2" fmla="*/ 336588 h 336588"/>
                <a:gd name="connsiteX3" fmla="*/ 0 w 570412"/>
                <a:gd name="connsiteY3" fmla="*/ 235161 h 336588"/>
                <a:gd name="connsiteX4" fmla="*/ 4229 w 570412"/>
                <a:gd name="connsiteY4" fmla="*/ 45914 h 336588"/>
                <a:gd name="connsiteX0" fmla="*/ 63023 w 629206"/>
                <a:gd name="connsiteY0" fmla="*/ 45914 h 336588"/>
                <a:gd name="connsiteX1" fmla="*/ 383730 w 629206"/>
                <a:gd name="connsiteY1" fmla="*/ 0 h 336588"/>
                <a:gd name="connsiteX2" fmla="*/ 580876 w 629206"/>
                <a:gd name="connsiteY2" fmla="*/ 336588 h 336588"/>
                <a:gd name="connsiteX3" fmla="*/ 58794 w 629206"/>
                <a:gd name="connsiteY3" fmla="*/ 235161 h 336588"/>
                <a:gd name="connsiteX4" fmla="*/ 63023 w 629206"/>
                <a:gd name="connsiteY4" fmla="*/ 45914 h 336588"/>
                <a:gd name="connsiteX0" fmla="*/ 37005 w 640286"/>
                <a:gd name="connsiteY0" fmla="*/ 0 h 337415"/>
                <a:gd name="connsiteX1" fmla="*/ 394810 w 640286"/>
                <a:gd name="connsiteY1" fmla="*/ 827 h 337415"/>
                <a:gd name="connsiteX2" fmla="*/ 591956 w 640286"/>
                <a:gd name="connsiteY2" fmla="*/ 337415 h 337415"/>
                <a:gd name="connsiteX3" fmla="*/ 69874 w 640286"/>
                <a:gd name="connsiteY3" fmla="*/ 235988 h 337415"/>
                <a:gd name="connsiteX4" fmla="*/ 37005 w 640286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29" h="337415">
                  <a:moveTo>
                    <a:pt x="56648" y="0"/>
                  </a:moveTo>
                  <a:cubicBezTo>
                    <a:pt x="190571" y="63374"/>
                    <a:pt x="295185" y="551"/>
                    <a:pt x="414453" y="827"/>
                  </a:cubicBezTo>
                  <a:cubicBezTo>
                    <a:pt x="703515" y="135198"/>
                    <a:pt x="689934" y="275876"/>
                    <a:pt x="611599" y="337415"/>
                  </a:cubicBezTo>
                  <a:cubicBezTo>
                    <a:pt x="414146" y="236795"/>
                    <a:pt x="263544" y="269797"/>
                    <a:pt x="89517" y="235988"/>
                  </a:cubicBezTo>
                  <a:cubicBezTo>
                    <a:pt x="-44508" y="89693"/>
                    <a:pt x="-4144" y="68966"/>
                    <a:pt x="56648" y="0"/>
                  </a:cubicBezTo>
                  <a:close/>
                </a:path>
              </a:pathLst>
            </a:custGeom>
            <a:solidFill>
              <a:srgbClr val="9156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9">
              <a:extLst>
                <a:ext uri="{FF2B5EF4-FFF2-40B4-BE49-F238E27FC236}">
                  <a16:creationId xmlns:a16="http://schemas.microsoft.com/office/drawing/2014/main" id="{7AD7099E-56E3-4F4B-B9D9-C3623BDD6F72}"/>
                </a:ext>
              </a:extLst>
            </p:cNvPr>
            <p:cNvSpPr/>
            <p:nvPr/>
          </p:nvSpPr>
          <p:spPr>
            <a:xfrm rot="7855816">
              <a:off x="4534440" y="4200647"/>
              <a:ext cx="314181" cy="262337"/>
            </a:xfrm>
            <a:custGeom>
              <a:avLst/>
              <a:gdLst>
                <a:gd name="connsiteX0" fmla="*/ 0 w 404703"/>
                <a:gd name="connsiteY0" fmla="*/ 0 h 154835"/>
                <a:gd name="connsiteX1" fmla="*/ 404703 w 404703"/>
                <a:gd name="connsiteY1" fmla="*/ 0 h 154835"/>
                <a:gd name="connsiteX2" fmla="*/ 404703 w 404703"/>
                <a:gd name="connsiteY2" fmla="*/ 154835 h 154835"/>
                <a:gd name="connsiteX3" fmla="*/ 0 w 404703"/>
                <a:gd name="connsiteY3" fmla="*/ 154835 h 154835"/>
                <a:gd name="connsiteX4" fmla="*/ 0 w 404703"/>
                <a:gd name="connsiteY4" fmla="*/ 0 h 154835"/>
                <a:gd name="connsiteX0" fmla="*/ 0 w 517853"/>
                <a:gd name="connsiteY0" fmla="*/ 0 h 290674"/>
                <a:gd name="connsiteX1" fmla="*/ 404703 w 517853"/>
                <a:gd name="connsiteY1" fmla="*/ 0 h 290674"/>
                <a:gd name="connsiteX2" fmla="*/ 517853 w 517853"/>
                <a:gd name="connsiteY2" fmla="*/ 290674 h 290674"/>
                <a:gd name="connsiteX3" fmla="*/ 0 w 517853"/>
                <a:gd name="connsiteY3" fmla="*/ 154835 h 290674"/>
                <a:gd name="connsiteX4" fmla="*/ 0 w 517853"/>
                <a:gd name="connsiteY4" fmla="*/ 0 h 290674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66183"/>
                <a:gd name="connsiteY0" fmla="*/ 45914 h 336588"/>
                <a:gd name="connsiteX1" fmla="*/ 320707 w 566183"/>
                <a:gd name="connsiteY1" fmla="*/ 0 h 336588"/>
                <a:gd name="connsiteX2" fmla="*/ 517853 w 566183"/>
                <a:gd name="connsiteY2" fmla="*/ 336588 h 336588"/>
                <a:gd name="connsiteX3" fmla="*/ 0 w 566183"/>
                <a:gd name="connsiteY3" fmla="*/ 200749 h 336588"/>
                <a:gd name="connsiteX4" fmla="*/ 0 w 566183"/>
                <a:gd name="connsiteY4" fmla="*/ 45914 h 336588"/>
                <a:gd name="connsiteX0" fmla="*/ 4229 w 570412"/>
                <a:gd name="connsiteY0" fmla="*/ 45914 h 336588"/>
                <a:gd name="connsiteX1" fmla="*/ 324936 w 570412"/>
                <a:gd name="connsiteY1" fmla="*/ 0 h 336588"/>
                <a:gd name="connsiteX2" fmla="*/ 522082 w 570412"/>
                <a:gd name="connsiteY2" fmla="*/ 336588 h 336588"/>
                <a:gd name="connsiteX3" fmla="*/ 0 w 570412"/>
                <a:gd name="connsiteY3" fmla="*/ 235161 h 336588"/>
                <a:gd name="connsiteX4" fmla="*/ 4229 w 570412"/>
                <a:gd name="connsiteY4" fmla="*/ 45914 h 336588"/>
                <a:gd name="connsiteX0" fmla="*/ 63023 w 629206"/>
                <a:gd name="connsiteY0" fmla="*/ 45914 h 336588"/>
                <a:gd name="connsiteX1" fmla="*/ 383730 w 629206"/>
                <a:gd name="connsiteY1" fmla="*/ 0 h 336588"/>
                <a:gd name="connsiteX2" fmla="*/ 580876 w 629206"/>
                <a:gd name="connsiteY2" fmla="*/ 336588 h 336588"/>
                <a:gd name="connsiteX3" fmla="*/ 58794 w 629206"/>
                <a:gd name="connsiteY3" fmla="*/ 235161 h 336588"/>
                <a:gd name="connsiteX4" fmla="*/ 63023 w 629206"/>
                <a:gd name="connsiteY4" fmla="*/ 45914 h 336588"/>
                <a:gd name="connsiteX0" fmla="*/ 37005 w 640286"/>
                <a:gd name="connsiteY0" fmla="*/ 0 h 337415"/>
                <a:gd name="connsiteX1" fmla="*/ 394810 w 640286"/>
                <a:gd name="connsiteY1" fmla="*/ 827 h 337415"/>
                <a:gd name="connsiteX2" fmla="*/ 591956 w 640286"/>
                <a:gd name="connsiteY2" fmla="*/ 337415 h 337415"/>
                <a:gd name="connsiteX3" fmla="*/ 69874 w 640286"/>
                <a:gd name="connsiteY3" fmla="*/ 235988 h 337415"/>
                <a:gd name="connsiteX4" fmla="*/ 37005 w 640286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29" h="337415">
                  <a:moveTo>
                    <a:pt x="56648" y="0"/>
                  </a:moveTo>
                  <a:cubicBezTo>
                    <a:pt x="190571" y="63374"/>
                    <a:pt x="295185" y="551"/>
                    <a:pt x="414453" y="827"/>
                  </a:cubicBezTo>
                  <a:cubicBezTo>
                    <a:pt x="703515" y="135198"/>
                    <a:pt x="689934" y="275876"/>
                    <a:pt x="611599" y="337415"/>
                  </a:cubicBezTo>
                  <a:cubicBezTo>
                    <a:pt x="414146" y="236795"/>
                    <a:pt x="263544" y="269797"/>
                    <a:pt x="89517" y="235988"/>
                  </a:cubicBezTo>
                  <a:cubicBezTo>
                    <a:pt x="-44508" y="89693"/>
                    <a:pt x="-4144" y="68966"/>
                    <a:pt x="56648" y="0"/>
                  </a:cubicBezTo>
                  <a:close/>
                </a:path>
              </a:pathLst>
            </a:custGeom>
            <a:solidFill>
              <a:srgbClr val="9156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9">
              <a:extLst>
                <a:ext uri="{FF2B5EF4-FFF2-40B4-BE49-F238E27FC236}">
                  <a16:creationId xmlns:a16="http://schemas.microsoft.com/office/drawing/2014/main" id="{E4C79CBC-E466-4E18-829D-C0B67337FCD4}"/>
                </a:ext>
              </a:extLst>
            </p:cNvPr>
            <p:cNvSpPr/>
            <p:nvPr/>
          </p:nvSpPr>
          <p:spPr>
            <a:xfrm rot="7855816">
              <a:off x="5735154" y="3374917"/>
              <a:ext cx="314181" cy="262337"/>
            </a:xfrm>
            <a:custGeom>
              <a:avLst/>
              <a:gdLst>
                <a:gd name="connsiteX0" fmla="*/ 0 w 404703"/>
                <a:gd name="connsiteY0" fmla="*/ 0 h 154835"/>
                <a:gd name="connsiteX1" fmla="*/ 404703 w 404703"/>
                <a:gd name="connsiteY1" fmla="*/ 0 h 154835"/>
                <a:gd name="connsiteX2" fmla="*/ 404703 w 404703"/>
                <a:gd name="connsiteY2" fmla="*/ 154835 h 154835"/>
                <a:gd name="connsiteX3" fmla="*/ 0 w 404703"/>
                <a:gd name="connsiteY3" fmla="*/ 154835 h 154835"/>
                <a:gd name="connsiteX4" fmla="*/ 0 w 404703"/>
                <a:gd name="connsiteY4" fmla="*/ 0 h 154835"/>
                <a:gd name="connsiteX0" fmla="*/ 0 w 517853"/>
                <a:gd name="connsiteY0" fmla="*/ 0 h 290674"/>
                <a:gd name="connsiteX1" fmla="*/ 404703 w 517853"/>
                <a:gd name="connsiteY1" fmla="*/ 0 h 290674"/>
                <a:gd name="connsiteX2" fmla="*/ 517853 w 517853"/>
                <a:gd name="connsiteY2" fmla="*/ 290674 h 290674"/>
                <a:gd name="connsiteX3" fmla="*/ 0 w 517853"/>
                <a:gd name="connsiteY3" fmla="*/ 154835 h 290674"/>
                <a:gd name="connsiteX4" fmla="*/ 0 w 517853"/>
                <a:gd name="connsiteY4" fmla="*/ 0 h 290674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66183"/>
                <a:gd name="connsiteY0" fmla="*/ 45914 h 336588"/>
                <a:gd name="connsiteX1" fmla="*/ 320707 w 566183"/>
                <a:gd name="connsiteY1" fmla="*/ 0 h 336588"/>
                <a:gd name="connsiteX2" fmla="*/ 517853 w 566183"/>
                <a:gd name="connsiteY2" fmla="*/ 336588 h 336588"/>
                <a:gd name="connsiteX3" fmla="*/ 0 w 566183"/>
                <a:gd name="connsiteY3" fmla="*/ 200749 h 336588"/>
                <a:gd name="connsiteX4" fmla="*/ 0 w 566183"/>
                <a:gd name="connsiteY4" fmla="*/ 45914 h 336588"/>
                <a:gd name="connsiteX0" fmla="*/ 4229 w 570412"/>
                <a:gd name="connsiteY0" fmla="*/ 45914 h 336588"/>
                <a:gd name="connsiteX1" fmla="*/ 324936 w 570412"/>
                <a:gd name="connsiteY1" fmla="*/ 0 h 336588"/>
                <a:gd name="connsiteX2" fmla="*/ 522082 w 570412"/>
                <a:gd name="connsiteY2" fmla="*/ 336588 h 336588"/>
                <a:gd name="connsiteX3" fmla="*/ 0 w 570412"/>
                <a:gd name="connsiteY3" fmla="*/ 235161 h 336588"/>
                <a:gd name="connsiteX4" fmla="*/ 4229 w 570412"/>
                <a:gd name="connsiteY4" fmla="*/ 45914 h 336588"/>
                <a:gd name="connsiteX0" fmla="*/ 63023 w 629206"/>
                <a:gd name="connsiteY0" fmla="*/ 45914 h 336588"/>
                <a:gd name="connsiteX1" fmla="*/ 383730 w 629206"/>
                <a:gd name="connsiteY1" fmla="*/ 0 h 336588"/>
                <a:gd name="connsiteX2" fmla="*/ 580876 w 629206"/>
                <a:gd name="connsiteY2" fmla="*/ 336588 h 336588"/>
                <a:gd name="connsiteX3" fmla="*/ 58794 w 629206"/>
                <a:gd name="connsiteY3" fmla="*/ 235161 h 336588"/>
                <a:gd name="connsiteX4" fmla="*/ 63023 w 629206"/>
                <a:gd name="connsiteY4" fmla="*/ 45914 h 336588"/>
                <a:gd name="connsiteX0" fmla="*/ 37005 w 640286"/>
                <a:gd name="connsiteY0" fmla="*/ 0 h 337415"/>
                <a:gd name="connsiteX1" fmla="*/ 394810 w 640286"/>
                <a:gd name="connsiteY1" fmla="*/ 827 h 337415"/>
                <a:gd name="connsiteX2" fmla="*/ 591956 w 640286"/>
                <a:gd name="connsiteY2" fmla="*/ 337415 h 337415"/>
                <a:gd name="connsiteX3" fmla="*/ 69874 w 640286"/>
                <a:gd name="connsiteY3" fmla="*/ 235988 h 337415"/>
                <a:gd name="connsiteX4" fmla="*/ 37005 w 640286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29" h="337415">
                  <a:moveTo>
                    <a:pt x="56648" y="0"/>
                  </a:moveTo>
                  <a:cubicBezTo>
                    <a:pt x="190571" y="63374"/>
                    <a:pt x="295185" y="551"/>
                    <a:pt x="414453" y="827"/>
                  </a:cubicBezTo>
                  <a:cubicBezTo>
                    <a:pt x="703515" y="135198"/>
                    <a:pt x="689934" y="275876"/>
                    <a:pt x="611599" y="337415"/>
                  </a:cubicBezTo>
                  <a:cubicBezTo>
                    <a:pt x="414146" y="236795"/>
                    <a:pt x="263544" y="269797"/>
                    <a:pt x="89517" y="235988"/>
                  </a:cubicBezTo>
                  <a:cubicBezTo>
                    <a:pt x="-44508" y="89693"/>
                    <a:pt x="-4144" y="68966"/>
                    <a:pt x="56648" y="0"/>
                  </a:cubicBezTo>
                  <a:close/>
                </a:path>
              </a:pathLst>
            </a:custGeom>
            <a:solidFill>
              <a:srgbClr val="9156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12">
              <a:extLst>
                <a:ext uri="{FF2B5EF4-FFF2-40B4-BE49-F238E27FC236}">
                  <a16:creationId xmlns:a16="http://schemas.microsoft.com/office/drawing/2014/main" id="{AA5ADFAF-ABC7-4A4A-B254-36F8423F981F}"/>
                </a:ext>
              </a:extLst>
            </p:cNvPr>
            <p:cNvSpPr/>
            <p:nvPr/>
          </p:nvSpPr>
          <p:spPr>
            <a:xfrm rot="10800000">
              <a:off x="4769024" y="3301467"/>
              <a:ext cx="603961" cy="161342"/>
            </a:xfrm>
            <a:custGeom>
              <a:avLst/>
              <a:gdLst>
                <a:gd name="connsiteX0" fmla="*/ 0 w 728662"/>
                <a:gd name="connsiteY0" fmla="*/ 0 h 45719"/>
                <a:gd name="connsiteX1" fmla="*/ 728662 w 728662"/>
                <a:gd name="connsiteY1" fmla="*/ 0 h 45719"/>
                <a:gd name="connsiteX2" fmla="*/ 728662 w 728662"/>
                <a:gd name="connsiteY2" fmla="*/ 45719 h 45719"/>
                <a:gd name="connsiteX3" fmla="*/ 0 w 728662"/>
                <a:gd name="connsiteY3" fmla="*/ 45719 h 45719"/>
                <a:gd name="connsiteX4" fmla="*/ 0 w 728662"/>
                <a:gd name="connsiteY4" fmla="*/ 0 h 45719"/>
                <a:gd name="connsiteX0" fmla="*/ 0 w 728662"/>
                <a:gd name="connsiteY0" fmla="*/ 0 h 188594"/>
                <a:gd name="connsiteX1" fmla="*/ 728662 w 728662"/>
                <a:gd name="connsiteY1" fmla="*/ 0 h 188594"/>
                <a:gd name="connsiteX2" fmla="*/ 728662 w 728662"/>
                <a:gd name="connsiteY2" fmla="*/ 45719 h 188594"/>
                <a:gd name="connsiteX3" fmla="*/ 171450 w 728662"/>
                <a:gd name="connsiteY3" fmla="*/ 188594 h 188594"/>
                <a:gd name="connsiteX4" fmla="*/ 0 w 728662"/>
                <a:gd name="connsiteY4" fmla="*/ 0 h 188594"/>
                <a:gd name="connsiteX0" fmla="*/ 42011 w 770673"/>
                <a:gd name="connsiteY0" fmla="*/ 0 h 188594"/>
                <a:gd name="connsiteX1" fmla="*/ 770673 w 770673"/>
                <a:gd name="connsiteY1" fmla="*/ 0 h 188594"/>
                <a:gd name="connsiteX2" fmla="*/ 770673 w 770673"/>
                <a:gd name="connsiteY2" fmla="*/ 45719 h 188594"/>
                <a:gd name="connsiteX3" fmla="*/ 213461 w 770673"/>
                <a:gd name="connsiteY3" fmla="*/ 188594 h 188594"/>
                <a:gd name="connsiteX4" fmla="*/ 42011 w 770673"/>
                <a:gd name="connsiteY4" fmla="*/ 0 h 188594"/>
                <a:gd name="connsiteX0" fmla="*/ 42011 w 770673"/>
                <a:gd name="connsiteY0" fmla="*/ 37 h 188631"/>
                <a:gd name="connsiteX1" fmla="*/ 184887 w 770673"/>
                <a:gd name="connsiteY1" fmla="*/ 93380 h 188631"/>
                <a:gd name="connsiteX2" fmla="*/ 770673 w 770673"/>
                <a:gd name="connsiteY2" fmla="*/ 37 h 188631"/>
                <a:gd name="connsiteX3" fmla="*/ 770673 w 770673"/>
                <a:gd name="connsiteY3" fmla="*/ 45756 h 188631"/>
                <a:gd name="connsiteX4" fmla="*/ 213461 w 770673"/>
                <a:gd name="connsiteY4" fmla="*/ 188631 h 188631"/>
                <a:gd name="connsiteX5" fmla="*/ 42011 w 770673"/>
                <a:gd name="connsiteY5" fmla="*/ 37 h 188631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770673 w 770673"/>
                <a:gd name="connsiteY3" fmla="*/ 20956 h 209550"/>
                <a:gd name="connsiteX4" fmla="*/ 770673 w 770673"/>
                <a:gd name="connsiteY4" fmla="*/ 66675 h 209550"/>
                <a:gd name="connsiteX5" fmla="*/ 213461 w 770673"/>
                <a:gd name="connsiteY5" fmla="*/ 209550 h 209550"/>
                <a:gd name="connsiteX6" fmla="*/ 42011 w 770673"/>
                <a:gd name="connsiteY6" fmla="*/ 20956 h 209550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599224 w 770673"/>
                <a:gd name="connsiteY3" fmla="*/ 80962 h 209550"/>
                <a:gd name="connsiteX4" fmla="*/ 770673 w 770673"/>
                <a:gd name="connsiteY4" fmla="*/ 20956 h 209550"/>
                <a:gd name="connsiteX5" fmla="*/ 770673 w 770673"/>
                <a:gd name="connsiteY5" fmla="*/ 66675 h 209550"/>
                <a:gd name="connsiteX6" fmla="*/ 213461 w 770673"/>
                <a:gd name="connsiteY6" fmla="*/ 209550 h 209550"/>
                <a:gd name="connsiteX7" fmla="*/ 42011 w 770673"/>
                <a:gd name="connsiteY7" fmla="*/ 20956 h 209550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770673 w 804011"/>
                <a:gd name="connsiteY5" fmla="*/ 121919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8857 h 267451"/>
                <a:gd name="connsiteX1" fmla="*/ 184887 w 804011"/>
                <a:gd name="connsiteY1" fmla="*/ 172200 h 267451"/>
                <a:gd name="connsiteX2" fmla="*/ 370624 w 804011"/>
                <a:gd name="connsiteY2" fmla="*/ 57901 h 267451"/>
                <a:gd name="connsiteX3" fmla="*/ 599224 w 804011"/>
                <a:gd name="connsiteY3" fmla="*/ 138863 h 267451"/>
                <a:gd name="connsiteX4" fmla="*/ 804011 w 804011"/>
                <a:gd name="connsiteY4" fmla="*/ 2657 h 267451"/>
                <a:gd name="connsiteX5" fmla="*/ 665898 w 804011"/>
                <a:gd name="connsiteY5" fmla="*/ 229351 h 267451"/>
                <a:gd name="connsiteX6" fmla="*/ 384912 w 804011"/>
                <a:gd name="connsiteY6" fmla="*/ 172201 h 267451"/>
                <a:gd name="connsiteX7" fmla="*/ 213461 w 804011"/>
                <a:gd name="connsiteY7" fmla="*/ 267451 h 267451"/>
                <a:gd name="connsiteX8" fmla="*/ 42011 w 804011"/>
                <a:gd name="connsiteY8" fmla="*/ 78857 h 267451"/>
                <a:gd name="connsiteX0" fmla="*/ 42011 w 834328"/>
                <a:gd name="connsiteY0" fmla="*/ 78857 h 267451"/>
                <a:gd name="connsiteX1" fmla="*/ 184887 w 834328"/>
                <a:gd name="connsiteY1" fmla="*/ 172200 h 267451"/>
                <a:gd name="connsiteX2" fmla="*/ 370624 w 834328"/>
                <a:gd name="connsiteY2" fmla="*/ 57901 h 267451"/>
                <a:gd name="connsiteX3" fmla="*/ 599224 w 834328"/>
                <a:gd name="connsiteY3" fmla="*/ 138863 h 267451"/>
                <a:gd name="connsiteX4" fmla="*/ 804011 w 834328"/>
                <a:gd name="connsiteY4" fmla="*/ 2657 h 267451"/>
                <a:gd name="connsiteX5" fmla="*/ 665898 w 834328"/>
                <a:gd name="connsiteY5" fmla="*/ 229351 h 267451"/>
                <a:gd name="connsiteX6" fmla="*/ 384912 w 834328"/>
                <a:gd name="connsiteY6" fmla="*/ 172201 h 267451"/>
                <a:gd name="connsiteX7" fmla="*/ 213461 w 834328"/>
                <a:gd name="connsiteY7" fmla="*/ 267451 h 267451"/>
                <a:gd name="connsiteX8" fmla="*/ 42011 w 834328"/>
                <a:gd name="connsiteY8" fmla="*/ 78857 h 267451"/>
                <a:gd name="connsiteX0" fmla="*/ 71517 w 863834"/>
                <a:gd name="connsiteY0" fmla="*/ 78857 h 267451"/>
                <a:gd name="connsiteX1" fmla="*/ 214393 w 863834"/>
                <a:gd name="connsiteY1" fmla="*/ 172200 h 267451"/>
                <a:gd name="connsiteX2" fmla="*/ 400130 w 863834"/>
                <a:gd name="connsiteY2" fmla="*/ 57901 h 267451"/>
                <a:gd name="connsiteX3" fmla="*/ 628730 w 863834"/>
                <a:gd name="connsiteY3" fmla="*/ 138863 h 267451"/>
                <a:gd name="connsiteX4" fmla="*/ 833517 w 863834"/>
                <a:gd name="connsiteY4" fmla="*/ 2657 h 267451"/>
                <a:gd name="connsiteX5" fmla="*/ 695404 w 863834"/>
                <a:gd name="connsiteY5" fmla="*/ 229351 h 267451"/>
                <a:gd name="connsiteX6" fmla="*/ 414418 w 863834"/>
                <a:gd name="connsiteY6" fmla="*/ 172201 h 267451"/>
                <a:gd name="connsiteX7" fmla="*/ 242967 w 863834"/>
                <a:gd name="connsiteY7" fmla="*/ 267451 h 267451"/>
                <a:gd name="connsiteX8" fmla="*/ 71517 w 863834"/>
                <a:gd name="connsiteY8" fmla="*/ 78857 h 267451"/>
                <a:gd name="connsiteX0" fmla="*/ 71517 w 863834"/>
                <a:gd name="connsiteY0" fmla="*/ 78857 h 268569"/>
                <a:gd name="connsiteX1" fmla="*/ 214393 w 863834"/>
                <a:gd name="connsiteY1" fmla="*/ 172200 h 268569"/>
                <a:gd name="connsiteX2" fmla="*/ 400130 w 863834"/>
                <a:gd name="connsiteY2" fmla="*/ 57901 h 268569"/>
                <a:gd name="connsiteX3" fmla="*/ 628730 w 863834"/>
                <a:gd name="connsiteY3" fmla="*/ 138863 h 268569"/>
                <a:gd name="connsiteX4" fmla="*/ 833517 w 863834"/>
                <a:gd name="connsiteY4" fmla="*/ 2657 h 268569"/>
                <a:gd name="connsiteX5" fmla="*/ 695404 w 863834"/>
                <a:gd name="connsiteY5" fmla="*/ 229351 h 268569"/>
                <a:gd name="connsiteX6" fmla="*/ 414418 w 863834"/>
                <a:gd name="connsiteY6" fmla="*/ 172201 h 268569"/>
                <a:gd name="connsiteX7" fmla="*/ 242967 w 863834"/>
                <a:gd name="connsiteY7" fmla="*/ 267451 h 268569"/>
                <a:gd name="connsiteX8" fmla="*/ 71517 w 863834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502" h="268569">
                  <a:moveTo>
                    <a:pt x="30185" y="78857"/>
                  </a:moveTo>
                  <a:cubicBezTo>
                    <a:pt x="80985" y="76634"/>
                    <a:pt x="122261" y="174423"/>
                    <a:pt x="173061" y="172200"/>
                  </a:cubicBezTo>
                  <a:cubicBezTo>
                    <a:pt x="265136" y="157913"/>
                    <a:pt x="281011" y="72188"/>
                    <a:pt x="358798" y="57901"/>
                  </a:cubicBezTo>
                  <a:cubicBezTo>
                    <a:pt x="431823" y="61076"/>
                    <a:pt x="514373" y="135688"/>
                    <a:pt x="587398" y="138863"/>
                  </a:cubicBezTo>
                  <a:cubicBezTo>
                    <a:pt x="655660" y="93461"/>
                    <a:pt x="704873" y="-18616"/>
                    <a:pt x="792185" y="2657"/>
                  </a:cubicBezTo>
                  <a:cubicBezTo>
                    <a:pt x="855684" y="82984"/>
                    <a:pt x="823935" y="158548"/>
                    <a:pt x="654072" y="229351"/>
                  </a:cubicBezTo>
                  <a:cubicBezTo>
                    <a:pt x="504847" y="251575"/>
                    <a:pt x="465161" y="164264"/>
                    <a:pt x="373086" y="172201"/>
                  </a:cubicBezTo>
                  <a:cubicBezTo>
                    <a:pt x="315936" y="203951"/>
                    <a:pt x="292122" y="278564"/>
                    <a:pt x="201635" y="267451"/>
                  </a:cubicBezTo>
                  <a:cubicBezTo>
                    <a:pt x="-69828" y="247448"/>
                    <a:pt x="1610" y="98860"/>
                    <a:pt x="30185" y="7885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3D7B94DB-56B0-44BF-957C-DBD5D7E7233B}"/>
                </a:ext>
              </a:extLst>
            </p:cNvPr>
            <p:cNvSpPr/>
            <p:nvPr/>
          </p:nvSpPr>
          <p:spPr>
            <a:xfrm rot="11119265">
              <a:off x="8125204" y="3711045"/>
              <a:ext cx="1696085" cy="917286"/>
            </a:xfrm>
            <a:custGeom>
              <a:avLst/>
              <a:gdLst>
                <a:gd name="connsiteX0" fmla="*/ 0 w 1176476"/>
                <a:gd name="connsiteY0" fmla="*/ 0 h 514831"/>
                <a:gd name="connsiteX1" fmla="*/ 1176476 w 1176476"/>
                <a:gd name="connsiteY1" fmla="*/ 0 h 514831"/>
                <a:gd name="connsiteX2" fmla="*/ 1176476 w 1176476"/>
                <a:gd name="connsiteY2" fmla="*/ 514831 h 514831"/>
                <a:gd name="connsiteX3" fmla="*/ 0 w 1176476"/>
                <a:gd name="connsiteY3" fmla="*/ 514831 h 514831"/>
                <a:gd name="connsiteX4" fmla="*/ 0 w 1176476"/>
                <a:gd name="connsiteY4" fmla="*/ 0 h 514831"/>
                <a:gd name="connsiteX0" fmla="*/ 0 w 1176476"/>
                <a:gd name="connsiteY0" fmla="*/ 0 h 619606"/>
                <a:gd name="connsiteX1" fmla="*/ 1176476 w 1176476"/>
                <a:gd name="connsiteY1" fmla="*/ 0 h 619606"/>
                <a:gd name="connsiteX2" fmla="*/ 1176476 w 1176476"/>
                <a:gd name="connsiteY2" fmla="*/ 514831 h 619606"/>
                <a:gd name="connsiteX3" fmla="*/ 128588 w 1176476"/>
                <a:gd name="connsiteY3" fmla="*/ 619606 h 619606"/>
                <a:gd name="connsiteX4" fmla="*/ 0 w 1176476"/>
                <a:gd name="connsiteY4" fmla="*/ 0 h 619606"/>
                <a:gd name="connsiteX0" fmla="*/ 0 w 1214576"/>
                <a:gd name="connsiteY0" fmla="*/ 0 h 619606"/>
                <a:gd name="connsiteX1" fmla="*/ 1176476 w 1214576"/>
                <a:gd name="connsiteY1" fmla="*/ 0 h 619606"/>
                <a:gd name="connsiteX2" fmla="*/ 1214576 w 1214576"/>
                <a:gd name="connsiteY2" fmla="*/ 614843 h 619606"/>
                <a:gd name="connsiteX3" fmla="*/ 128588 w 1214576"/>
                <a:gd name="connsiteY3" fmla="*/ 619606 h 619606"/>
                <a:gd name="connsiteX4" fmla="*/ 0 w 1214576"/>
                <a:gd name="connsiteY4" fmla="*/ 0 h 619606"/>
                <a:gd name="connsiteX0" fmla="*/ 0 w 1214576"/>
                <a:gd name="connsiteY0" fmla="*/ 0 h 660900"/>
                <a:gd name="connsiteX1" fmla="*/ 1176476 w 1214576"/>
                <a:gd name="connsiteY1" fmla="*/ 0 h 660900"/>
                <a:gd name="connsiteX2" fmla="*/ 1214576 w 1214576"/>
                <a:gd name="connsiteY2" fmla="*/ 614843 h 660900"/>
                <a:gd name="connsiteX3" fmla="*/ 128588 w 1214576"/>
                <a:gd name="connsiteY3" fmla="*/ 619606 h 660900"/>
                <a:gd name="connsiteX4" fmla="*/ 0 w 1214576"/>
                <a:gd name="connsiteY4" fmla="*/ 0 h 660900"/>
                <a:gd name="connsiteX0" fmla="*/ 0 w 1214576"/>
                <a:gd name="connsiteY0" fmla="*/ 0 h 635268"/>
                <a:gd name="connsiteX1" fmla="*/ 1176476 w 1214576"/>
                <a:gd name="connsiteY1" fmla="*/ 0 h 635268"/>
                <a:gd name="connsiteX2" fmla="*/ 1214576 w 1214576"/>
                <a:gd name="connsiteY2" fmla="*/ 614843 h 635268"/>
                <a:gd name="connsiteX3" fmla="*/ 128588 w 1214576"/>
                <a:gd name="connsiteY3" fmla="*/ 619606 h 635268"/>
                <a:gd name="connsiteX4" fmla="*/ 0 w 1214576"/>
                <a:gd name="connsiteY4" fmla="*/ 0 h 635268"/>
                <a:gd name="connsiteX0" fmla="*/ 0 w 1214576"/>
                <a:gd name="connsiteY0" fmla="*/ 0 h 640248"/>
                <a:gd name="connsiteX1" fmla="*/ 1176476 w 1214576"/>
                <a:gd name="connsiteY1" fmla="*/ 0 h 640248"/>
                <a:gd name="connsiteX2" fmla="*/ 1214576 w 1214576"/>
                <a:gd name="connsiteY2" fmla="*/ 614843 h 640248"/>
                <a:gd name="connsiteX3" fmla="*/ 128588 w 1214576"/>
                <a:gd name="connsiteY3" fmla="*/ 619606 h 640248"/>
                <a:gd name="connsiteX4" fmla="*/ 0 w 1214576"/>
                <a:gd name="connsiteY4" fmla="*/ 0 h 640248"/>
                <a:gd name="connsiteX0" fmla="*/ 0 w 1214576"/>
                <a:gd name="connsiteY0" fmla="*/ 0 h 673888"/>
                <a:gd name="connsiteX1" fmla="*/ 1176476 w 1214576"/>
                <a:gd name="connsiteY1" fmla="*/ 0 h 673888"/>
                <a:gd name="connsiteX2" fmla="*/ 1214576 w 1214576"/>
                <a:gd name="connsiteY2" fmla="*/ 614843 h 673888"/>
                <a:gd name="connsiteX3" fmla="*/ 128588 w 1214576"/>
                <a:gd name="connsiteY3" fmla="*/ 619606 h 673888"/>
                <a:gd name="connsiteX4" fmla="*/ 0 w 1214576"/>
                <a:gd name="connsiteY4" fmla="*/ 0 h 673888"/>
                <a:gd name="connsiteX0" fmla="*/ 257037 w 1471613"/>
                <a:gd name="connsiteY0" fmla="*/ 0 h 673888"/>
                <a:gd name="connsiteX1" fmla="*/ 1433513 w 1471613"/>
                <a:gd name="connsiteY1" fmla="*/ 0 h 673888"/>
                <a:gd name="connsiteX2" fmla="*/ 1471613 w 1471613"/>
                <a:gd name="connsiteY2" fmla="*/ 614843 h 673888"/>
                <a:gd name="connsiteX3" fmla="*/ 385625 w 1471613"/>
                <a:gd name="connsiteY3" fmla="*/ 619606 h 673888"/>
                <a:gd name="connsiteX4" fmla="*/ 0 w 1471613"/>
                <a:gd name="connsiteY4" fmla="*/ 252412 h 673888"/>
                <a:gd name="connsiteX5" fmla="*/ 257037 w 1471613"/>
                <a:gd name="connsiteY5" fmla="*/ 0 h 673888"/>
                <a:gd name="connsiteX0" fmla="*/ 347805 w 1562381"/>
                <a:gd name="connsiteY0" fmla="*/ 0 h 673888"/>
                <a:gd name="connsiteX1" fmla="*/ 1524281 w 1562381"/>
                <a:gd name="connsiteY1" fmla="*/ 0 h 673888"/>
                <a:gd name="connsiteX2" fmla="*/ 1562381 w 1562381"/>
                <a:gd name="connsiteY2" fmla="*/ 614843 h 673888"/>
                <a:gd name="connsiteX3" fmla="*/ 476393 w 1562381"/>
                <a:gd name="connsiteY3" fmla="*/ 619606 h 673888"/>
                <a:gd name="connsiteX4" fmla="*/ 90768 w 1562381"/>
                <a:gd name="connsiteY4" fmla="*/ 252412 h 673888"/>
                <a:gd name="connsiteX5" fmla="*/ 9807 w 1562381"/>
                <a:gd name="connsiteY5" fmla="*/ 76199 h 673888"/>
                <a:gd name="connsiteX6" fmla="*/ 347805 w 1562381"/>
                <a:gd name="connsiteY6" fmla="*/ 0 h 673888"/>
                <a:gd name="connsiteX0" fmla="*/ 181118 w 1562381"/>
                <a:gd name="connsiteY0" fmla="*/ 0 h 726276"/>
                <a:gd name="connsiteX1" fmla="*/ 1524281 w 1562381"/>
                <a:gd name="connsiteY1" fmla="*/ 52388 h 726276"/>
                <a:gd name="connsiteX2" fmla="*/ 1562381 w 1562381"/>
                <a:gd name="connsiteY2" fmla="*/ 667231 h 726276"/>
                <a:gd name="connsiteX3" fmla="*/ 476393 w 1562381"/>
                <a:gd name="connsiteY3" fmla="*/ 671994 h 726276"/>
                <a:gd name="connsiteX4" fmla="*/ 90768 w 1562381"/>
                <a:gd name="connsiteY4" fmla="*/ 304800 h 726276"/>
                <a:gd name="connsiteX5" fmla="*/ 9807 w 1562381"/>
                <a:gd name="connsiteY5" fmla="*/ 128587 h 726276"/>
                <a:gd name="connsiteX6" fmla="*/ 181118 w 1562381"/>
                <a:gd name="connsiteY6" fmla="*/ 0 h 726276"/>
                <a:gd name="connsiteX0" fmla="*/ 309398 w 1690661"/>
                <a:gd name="connsiteY0" fmla="*/ 58286 h 784562"/>
                <a:gd name="connsiteX1" fmla="*/ 1652561 w 1690661"/>
                <a:gd name="connsiteY1" fmla="*/ 110674 h 784562"/>
                <a:gd name="connsiteX2" fmla="*/ 1690661 w 1690661"/>
                <a:gd name="connsiteY2" fmla="*/ 725517 h 784562"/>
                <a:gd name="connsiteX3" fmla="*/ 604673 w 1690661"/>
                <a:gd name="connsiteY3" fmla="*/ 730280 h 784562"/>
                <a:gd name="connsiteX4" fmla="*/ 219048 w 1690661"/>
                <a:gd name="connsiteY4" fmla="*/ 363086 h 784562"/>
                <a:gd name="connsiteX5" fmla="*/ 138087 w 1690661"/>
                <a:gd name="connsiteY5" fmla="*/ 186873 h 784562"/>
                <a:gd name="connsiteX6" fmla="*/ 309398 w 1690661"/>
                <a:gd name="connsiteY6" fmla="*/ 58286 h 784562"/>
                <a:gd name="connsiteX0" fmla="*/ 313339 w 1694602"/>
                <a:gd name="connsiteY0" fmla="*/ 58286 h 784562"/>
                <a:gd name="connsiteX1" fmla="*/ 1656502 w 1694602"/>
                <a:gd name="connsiteY1" fmla="*/ 110674 h 784562"/>
                <a:gd name="connsiteX2" fmla="*/ 1694602 w 1694602"/>
                <a:gd name="connsiteY2" fmla="*/ 725517 h 784562"/>
                <a:gd name="connsiteX3" fmla="*/ 608614 w 1694602"/>
                <a:gd name="connsiteY3" fmla="*/ 730280 h 784562"/>
                <a:gd name="connsiteX4" fmla="*/ 222989 w 1694602"/>
                <a:gd name="connsiteY4" fmla="*/ 363086 h 784562"/>
                <a:gd name="connsiteX5" fmla="*/ 142028 w 1694602"/>
                <a:gd name="connsiteY5" fmla="*/ 186873 h 784562"/>
                <a:gd name="connsiteX6" fmla="*/ 313339 w 1694602"/>
                <a:gd name="connsiteY6" fmla="*/ 58286 h 784562"/>
                <a:gd name="connsiteX0" fmla="*/ 321486 w 1702749"/>
                <a:gd name="connsiteY0" fmla="*/ 58286 h 784562"/>
                <a:gd name="connsiteX1" fmla="*/ 1664649 w 1702749"/>
                <a:gd name="connsiteY1" fmla="*/ 110674 h 784562"/>
                <a:gd name="connsiteX2" fmla="*/ 1702749 w 1702749"/>
                <a:gd name="connsiteY2" fmla="*/ 725517 h 784562"/>
                <a:gd name="connsiteX3" fmla="*/ 616761 w 1702749"/>
                <a:gd name="connsiteY3" fmla="*/ 730280 h 784562"/>
                <a:gd name="connsiteX4" fmla="*/ 231136 w 1702749"/>
                <a:gd name="connsiteY4" fmla="*/ 363086 h 784562"/>
                <a:gd name="connsiteX5" fmla="*/ 150175 w 1702749"/>
                <a:gd name="connsiteY5" fmla="*/ 186873 h 784562"/>
                <a:gd name="connsiteX6" fmla="*/ 321486 w 1702749"/>
                <a:gd name="connsiteY6" fmla="*/ 58286 h 784562"/>
                <a:gd name="connsiteX0" fmla="*/ 321486 w 1702749"/>
                <a:gd name="connsiteY0" fmla="*/ 58286 h 784562"/>
                <a:gd name="connsiteX1" fmla="*/ 640713 w 1702749"/>
                <a:gd name="connsiteY1" fmla="*/ 86861 h 784562"/>
                <a:gd name="connsiteX2" fmla="*/ 1664649 w 1702749"/>
                <a:gd name="connsiteY2" fmla="*/ 110674 h 784562"/>
                <a:gd name="connsiteX3" fmla="*/ 1702749 w 1702749"/>
                <a:gd name="connsiteY3" fmla="*/ 725517 h 784562"/>
                <a:gd name="connsiteX4" fmla="*/ 616761 w 1702749"/>
                <a:gd name="connsiteY4" fmla="*/ 730280 h 784562"/>
                <a:gd name="connsiteX5" fmla="*/ 231136 w 1702749"/>
                <a:gd name="connsiteY5" fmla="*/ 363086 h 784562"/>
                <a:gd name="connsiteX6" fmla="*/ 150175 w 1702749"/>
                <a:gd name="connsiteY6" fmla="*/ 186873 h 784562"/>
                <a:gd name="connsiteX7" fmla="*/ 321486 w 1702749"/>
                <a:gd name="connsiteY7" fmla="*/ 58286 h 784562"/>
                <a:gd name="connsiteX0" fmla="*/ 321486 w 1702749"/>
                <a:gd name="connsiteY0" fmla="*/ 328633 h 1054909"/>
                <a:gd name="connsiteX1" fmla="*/ 640713 w 1702749"/>
                <a:gd name="connsiteY1" fmla="*/ 357208 h 1054909"/>
                <a:gd name="connsiteX2" fmla="*/ 845501 w 1702749"/>
                <a:gd name="connsiteY2" fmla="*/ 20 h 1054909"/>
                <a:gd name="connsiteX3" fmla="*/ 1664649 w 1702749"/>
                <a:gd name="connsiteY3" fmla="*/ 381021 h 1054909"/>
                <a:gd name="connsiteX4" fmla="*/ 1702749 w 1702749"/>
                <a:gd name="connsiteY4" fmla="*/ 995864 h 1054909"/>
                <a:gd name="connsiteX5" fmla="*/ 616761 w 1702749"/>
                <a:gd name="connsiteY5" fmla="*/ 1000627 h 1054909"/>
                <a:gd name="connsiteX6" fmla="*/ 231136 w 1702749"/>
                <a:gd name="connsiteY6" fmla="*/ 633433 h 1054909"/>
                <a:gd name="connsiteX7" fmla="*/ 150175 w 1702749"/>
                <a:gd name="connsiteY7" fmla="*/ 457220 h 1054909"/>
                <a:gd name="connsiteX8" fmla="*/ 321486 w 1702749"/>
                <a:gd name="connsiteY8" fmla="*/ 328633 h 1054909"/>
                <a:gd name="connsiteX0" fmla="*/ 321486 w 1702749"/>
                <a:gd name="connsiteY0" fmla="*/ 374913 h 1101189"/>
                <a:gd name="connsiteX1" fmla="*/ 640713 w 1702749"/>
                <a:gd name="connsiteY1" fmla="*/ 403488 h 1101189"/>
                <a:gd name="connsiteX2" fmla="*/ 845501 w 1702749"/>
                <a:gd name="connsiteY2" fmla="*/ 46300 h 1101189"/>
                <a:gd name="connsiteX3" fmla="*/ 1255076 w 1702749"/>
                <a:gd name="connsiteY3" fmla="*/ 12964 h 1101189"/>
                <a:gd name="connsiteX4" fmla="*/ 1664649 w 1702749"/>
                <a:gd name="connsiteY4" fmla="*/ 427301 h 1101189"/>
                <a:gd name="connsiteX5" fmla="*/ 1702749 w 1702749"/>
                <a:gd name="connsiteY5" fmla="*/ 1042144 h 1101189"/>
                <a:gd name="connsiteX6" fmla="*/ 616761 w 1702749"/>
                <a:gd name="connsiteY6" fmla="*/ 1046907 h 1101189"/>
                <a:gd name="connsiteX7" fmla="*/ 231136 w 1702749"/>
                <a:gd name="connsiteY7" fmla="*/ 679713 h 1101189"/>
                <a:gd name="connsiteX8" fmla="*/ 150175 w 1702749"/>
                <a:gd name="connsiteY8" fmla="*/ 503500 h 1101189"/>
                <a:gd name="connsiteX9" fmla="*/ 321486 w 1702749"/>
                <a:gd name="connsiteY9" fmla="*/ 374913 h 1101189"/>
                <a:gd name="connsiteX0" fmla="*/ 321486 w 1702749"/>
                <a:gd name="connsiteY0" fmla="*/ 374913 h 1101189"/>
                <a:gd name="connsiteX1" fmla="*/ 640713 w 1702749"/>
                <a:gd name="connsiteY1" fmla="*/ 403488 h 1101189"/>
                <a:gd name="connsiteX2" fmla="*/ 845501 w 1702749"/>
                <a:gd name="connsiteY2" fmla="*/ 46300 h 1101189"/>
                <a:gd name="connsiteX3" fmla="*/ 1255076 w 1702749"/>
                <a:gd name="connsiteY3" fmla="*/ 12964 h 1101189"/>
                <a:gd name="connsiteX4" fmla="*/ 1316988 w 1702749"/>
                <a:gd name="connsiteY4" fmla="*/ 208226 h 1101189"/>
                <a:gd name="connsiteX5" fmla="*/ 1664649 w 1702749"/>
                <a:gd name="connsiteY5" fmla="*/ 427301 h 1101189"/>
                <a:gd name="connsiteX6" fmla="*/ 1702749 w 1702749"/>
                <a:gd name="connsiteY6" fmla="*/ 1042144 h 1101189"/>
                <a:gd name="connsiteX7" fmla="*/ 616761 w 1702749"/>
                <a:gd name="connsiteY7" fmla="*/ 1046907 h 1101189"/>
                <a:gd name="connsiteX8" fmla="*/ 231136 w 1702749"/>
                <a:gd name="connsiteY8" fmla="*/ 679713 h 1101189"/>
                <a:gd name="connsiteX9" fmla="*/ 150175 w 1702749"/>
                <a:gd name="connsiteY9" fmla="*/ 503500 h 1101189"/>
                <a:gd name="connsiteX10" fmla="*/ 321486 w 1702749"/>
                <a:gd name="connsiteY10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427301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427301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702749 w 2036126"/>
                <a:gd name="connsiteY8" fmla="*/ 1042144 h 1101189"/>
                <a:gd name="connsiteX9" fmla="*/ 616761 w 2036126"/>
                <a:gd name="connsiteY9" fmla="*/ 1046907 h 1101189"/>
                <a:gd name="connsiteX10" fmla="*/ 231136 w 2036126"/>
                <a:gd name="connsiteY10" fmla="*/ 679713 h 1101189"/>
                <a:gd name="connsiteX11" fmla="*/ 150175 w 2036126"/>
                <a:gd name="connsiteY11" fmla="*/ 503500 h 1101189"/>
                <a:gd name="connsiteX12" fmla="*/ 321486 w 2036126"/>
                <a:gd name="connsiteY12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21687 w 2036126"/>
                <a:gd name="connsiteY2" fmla="*/ 308239 h 1101189"/>
                <a:gd name="connsiteX3" fmla="*/ 845501 w 2036126"/>
                <a:gd name="connsiteY3" fmla="*/ 46300 h 1101189"/>
                <a:gd name="connsiteX4" fmla="*/ 1255076 w 2036126"/>
                <a:gd name="connsiteY4" fmla="*/ 12964 h 1101189"/>
                <a:gd name="connsiteX5" fmla="*/ 1316988 w 2036126"/>
                <a:gd name="connsiteY5" fmla="*/ 208226 h 1101189"/>
                <a:gd name="connsiteX6" fmla="*/ 2036126 w 2036126"/>
                <a:gd name="connsiteY6" fmla="*/ 313001 h 1101189"/>
                <a:gd name="connsiteX7" fmla="*/ 1664649 w 2036126"/>
                <a:gd name="connsiteY7" fmla="*/ 341576 h 1101189"/>
                <a:gd name="connsiteX8" fmla="*/ 1807525 w 2036126"/>
                <a:gd name="connsiteY8" fmla="*/ 432064 h 1101189"/>
                <a:gd name="connsiteX9" fmla="*/ 1950400 w 2036126"/>
                <a:gd name="connsiteY9" fmla="*/ 789251 h 1101189"/>
                <a:gd name="connsiteX10" fmla="*/ 1702749 w 2036126"/>
                <a:gd name="connsiteY10" fmla="*/ 1042144 h 1101189"/>
                <a:gd name="connsiteX11" fmla="*/ 616761 w 2036126"/>
                <a:gd name="connsiteY11" fmla="*/ 1046907 h 1101189"/>
                <a:gd name="connsiteX12" fmla="*/ 231136 w 2036126"/>
                <a:gd name="connsiteY12" fmla="*/ 679713 h 1101189"/>
                <a:gd name="connsiteX13" fmla="*/ 150175 w 2036126"/>
                <a:gd name="connsiteY13" fmla="*/ 503500 h 1101189"/>
                <a:gd name="connsiteX14" fmla="*/ 321486 w 2036126"/>
                <a:gd name="connsiteY14" fmla="*/ 374913 h 110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6126" h="1101189">
                  <a:moveTo>
                    <a:pt x="321486" y="374913"/>
                  </a:moveTo>
                  <a:cubicBezTo>
                    <a:pt x="429483" y="381263"/>
                    <a:pt x="532716" y="397138"/>
                    <a:pt x="640713" y="403488"/>
                  </a:cubicBezTo>
                  <a:cubicBezTo>
                    <a:pt x="708205" y="386819"/>
                    <a:pt x="787556" y="367770"/>
                    <a:pt x="821687" y="308239"/>
                  </a:cubicBezTo>
                  <a:cubicBezTo>
                    <a:pt x="855818" y="248708"/>
                    <a:pt x="757395" y="89956"/>
                    <a:pt x="845501" y="46300"/>
                  </a:cubicBezTo>
                  <a:cubicBezTo>
                    <a:pt x="967738" y="101863"/>
                    <a:pt x="1132839" y="-42599"/>
                    <a:pt x="1255076" y="12964"/>
                  </a:cubicBezTo>
                  <a:cubicBezTo>
                    <a:pt x="1310638" y="70114"/>
                    <a:pt x="1261426" y="151076"/>
                    <a:pt x="1316988" y="208226"/>
                  </a:cubicBezTo>
                  <a:cubicBezTo>
                    <a:pt x="1367788" y="241564"/>
                    <a:pt x="1694813" y="-10849"/>
                    <a:pt x="2036126" y="313001"/>
                  </a:cubicBezTo>
                  <a:lnTo>
                    <a:pt x="1664649" y="341576"/>
                  </a:lnTo>
                  <a:cubicBezTo>
                    <a:pt x="1667824" y="376501"/>
                    <a:pt x="1804350" y="397139"/>
                    <a:pt x="1807525" y="432064"/>
                  </a:cubicBezTo>
                  <a:cubicBezTo>
                    <a:pt x="1731325" y="589226"/>
                    <a:pt x="1964688" y="689239"/>
                    <a:pt x="1950400" y="789251"/>
                  </a:cubicBezTo>
                  <a:cubicBezTo>
                    <a:pt x="1867850" y="873549"/>
                    <a:pt x="1737674" y="914983"/>
                    <a:pt x="1702749" y="1042144"/>
                  </a:cubicBezTo>
                  <a:cubicBezTo>
                    <a:pt x="1207403" y="1229470"/>
                    <a:pt x="773969" y="897681"/>
                    <a:pt x="616761" y="1046907"/>
                  </a:cubicBezTo>
                  <a:cubicBezTo>
                    <a:pt x="588232" y="905459"/>
                    <a:pt x="259665" y="821161"/>
                    <a:pt x="231136" y="679713"/>
                  </a:cubicBezTo>
                  <a:cubicBezTo>
                    <a:pt x="237486" y="770200"/>
                    <a:pt x="-232412" y="727338"/>
                    <a:pt x="150175" y="503500"/>
                  </a:cubicBezTo>
                  <a:cubicBezTo>
                    <a:pt x="207279" y="460638"/>
                    <a:pt x="-292831" y="203463"/>
                    <a:pt x="321486" y="374913"/>
                  </a:cubicBezTo>
                  <a:close/>
                </a:path>
              </a:pathLst>
            </a:custGeom>
            <a:solidFill>
              <a:srgbClr val="D97F4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C2AC4E7-C9D2-4E8D-808F-A187CA6B33AB}"/>
                </a:ext>
              </a:extLst>
            </p:cNvPr>
            <p:cNvSpPr/>
            <p:nvPr/>
          </p:nvSpPr>
          <p:spPr>
            <a:xfrm rot="11119265">
              <a:off x="8238557" y="3835384"/>
              <a:ext cx="1217795" cy="656899"/>
            </a:xfrm>
            <a:prstGeom prst="ellipse">
              <a:avLst/>
            </a:prstGeom>
            <a:solidFill>
              <a:srgbClr val="BE4B4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169CA37-DFBE-4233-BC0F-95C94FCC7175}"/>
                </a:ext>
              </a:extLst>
            </p:cNvPr>
            <p:cNvGrpSpPr/>
            <p:nvPr/>
          </p:nvGrpSpPr>
          <p:grpSpPr>
            <a:xfrm rot="2975284" flipH="1">
              <a:off x="7609100" y="3684331"/>
              <a:ext cx="540354" cy="394898"/>
              <a:chOff x="4812155" y="4565544"/>
              <a:chExt cx="830683" cy="607074"/>
            </a:xfrm>
          </p:grpSpPr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F99504D5-29D0-4DB2-B27D-C4BEC511CD4F}"/>
                  </a:ext>
                </a:extLst>
              </p:cNvPr>
              <p:cNvSpPr/>
              <p:nvPr/>
            </p:nvSpPr>
            <p:spPr>
              <a:xfrm rot="339536">
                <a:off x="4812155" y="4565544"/>
                <a:ext cx="830683" cy="496735"/>
              </a:xfrm>
              <a:custGeom>
                <a:avLst/>
                <a:gdLst>
                  <a:gd name="connsiteX0" fmla="*/ 0 w 249685"/>
                  <a:gd name="connsiteY0" fmla="*/ 0 h 45719"/>
                  <a:gd name="connsiteX1" fmla="*/ 249685 w 249685"/>
                  <a:gd name="connsiteY1" fmla="*/ 0 h 45719"/>
                  <a:gd name="connsiteX2" fmla="*/ 249685 w 249685"/>
                  <a:gd name="connsiteY2" fmla="*/ 45719 h 45719"/>
                  <a:gd name="connsiteX3" fmla="*/ 0 w 249685"/>
                  <a:gd name="connsiteY3" fmla="*/ 45719 h 45719"/>
                  <a:gd name="connsiteX4" fmla="*/ 0 w 249685"/>
                  <a:gd name="connsiteY4" fmla="*/ 0 h 45719"/>
                  <a:gd name="connsiteX0" fmla="*/ 18133 w 267818"/>
                  <a:gd name="connsiteY0" fmla="*/ 0 h 184709"/>
                  <a:gd name="connsiteX1" fmla="*/ 267818 w 267818"/>
                  <a:gd name="connsiteY1" fmla="*/ 0 h 184709"/>
                  <a:gd name="connsiteX2" fmla="*/ 267818 w 267818"/>
                  <a:gd name="connsiteY2" fmla="*/ 45719 h 184709"/>
                  <a:gd name="connsiteX3" fmla="*/ 0 w 267818"/>
                  <a:gd name="connsiteY3" fmla="*/ 184709 h 184709"/>
                  <a:gd name="connsiteX4" fmla="*/ 18133 w 267818"/>
                  <a:gd name="connsiteY4" fmla="*/ 0 h 184709"/>
                  <a:gd name="connsiteX0" fmla="*/ 18133 w 277779"/>
                  <a:gd name="connsiteY0" fmla="*/ 0 h 210641"/>
                  <a:gd name="connsiteX1" fmla="*/ 267818 w 277779"/>
                  <a:gd name="connsiteY1" fmla="*/ 0 h 210641"/>
                  <a:gd name="connsiteX2" fmla="*/ 277779 w 277779"/>
                  <a:gd name="connsiteY2" fmla="*/ 210641 h 210641"/>
                  <a:gd name="connsiteX3" fmla="*/ 0 w 277779"/>
                  <a:gd name="connsiteY3" fmla="*/ 184709 h 210641"/>
                  <a:gd name="connsiteX4" fmla="*/ 18133 w 277779"/>
                  <a:gd name="connsiteY4" fmla="*/ 0 h 210641"/>
                  <a:gd name="connsiteX0" fmla="*/ 18133 w 485464"/>
                  <a:gd name="connsiteY0" fmla="*/ 0 h 219400"/>
                  <a:gd name="connsiteX1" fmla="*/ 267818 w 485464"/>
                  <a:gd name="connsiteY1" fmla="*/ 0 h 219400"/>
                  <a:gd name="connsiteX2" fmla="*/ 277779 w 485464"/>
                  <a:gd name="connsiteY2" fmla="*/ 210641 h 219400"/>
                  <a:gd name="connsiteX3" fmla="*/ 0 w 485464"/>
                  <a:gd name="connsiteY3" fmla="*/ 184709 h 219400"/>
                  <a:gd name="connsiteX4" fmla="*/ 18133 w 485464"/>
                  <a:gd name="connsiteY4" fmla="*/ 0 h 219400"/>
                  <a:gd name="connsiteX0" fmla="*/ 18133 w 480765"/>
                  <a:gd name="connsiteY0" fmla="*/ 93847 h 310729"/>
                  <a:gd name="connsiteX1" fmla="*/ 248947 w 480765"/>
                  <a:gd name="connsiteY1" fmla="*/ 0 h 310729"/>
                  <a:gd name="connsiteX2" fmla="*/ 277779 w 480765"/>
                  <a:gd name="connsiteY2" fmla="*/ 304488 h 310729"/>
                  <a:gd name="connsiteX3" fmla="*/ 0 w 480765"/>
                  <a:gd name="connsiteY3" fmla="*/ 278556 h 310729"/>
                  <a:gd name="connsiteX4" fmla="*/ 18133 w 480765"/>
                  <a:gd name="connsiteY4" fmla="*/ 93847 h 310729"/>
                  <a:gd name="connsiteX0" fmla="*/ 18133 w 617529"/>
                  <a:gd name="connsiteY0" fmla="*/ 93847 h 310157"/>
                  <a:gd name="connsiteX1" fmla="*/ 248947 w 617529"/>
                  <a:gd name="connsiteY1" fmla="*/ 0 h 310157"/>
                  <a:gd name="connsiteX2" fmla="*/ 277779 w 617529"/>
                  <a:gd name="connsiteY2" fmla="*/ 304488 h 310157"/>
                  <a:gd name="connsiteX3" fmla="*/ 0 w 617529"/>
                  <a:gd name="connsiteY3" fmla="*/ 278556 h 310157"/>
                  <a:gd name="connsiteX4" fmla="*/ 18133 w 617529"/>
                  <a:gd name="connsiteY4" fmla="*/ 93847 h 310157"/>
                  <a:gd name="connsiteX0" fmla="*/ 18133 w 506189"/>
                  <a:gd name="connsiteY0" fmla="*/ 93847 h 409581"/>
                  <a:gd name="connsiteX1" fmla="*/ 248947 w 506189"/>
                  <a:gd name="connsiteY1" fmla="*/ 0 h 409581"/>
                  <a:gd name="connsiteX2" fmla="*/ 277779 w 506189"/>
                  <a:gd name="connsiteY2" fmla="*/ 304488 h 409581"/>
                  <a:gd name="connsiteX3" fmla="*/ 0 w 506189"/>
                  <a:gd name="connsiteY3" fmla="*/ 278556 h 409581"/>
                  <a:gd name="connsiteX4" fmla="*/ 18133 w 506189"/>
                  <a:gd name="connsiteY4" fmla="*/ 93847 h 409581"/>
                  <a:gd name="connsiteX0" fmla="*/ 0 w 506189"/>
                  <a:gd name="connsiteY0" fmla="*/ 278556 h 409581"/>
                  <a:gd name="connsiteX1" fmla="*/ 248947 w 506189"/>
                  <a:gd name="connsiteY1" fmla="*/ 0 h 409581"/>
                  <a:gd name="connsiteX2" fmla="*/ 277779 w 506189"/>
                  <a:gd name="connsiteY2" fmla="*/ 304488 h 409581"/>
                  <a:gd name="connsiteX3" fmla="*/ 0 w 506189"/>
                  <a:gd name="connsiteY3" fmla="*/ 278556 h 409581"/>
                  <a:gd name="connsiteX0" fmla="*/ 62221 w 568410"/>
                  <a:gd name="connsiteY0" fmla="*/ 295940 h 426965"/>
                  <a:gd name="connsiteX1" fmla="*/ 311168 w 568410"/>
                  <a:gd name="connsiteY1" fmla="*/ 17384 h 426965"/>
                  <a:gd name="connsiteX2" fmla="*/ 340000 w 568410"/>
                  <a:gd name="connsiteY2" fmla="*/ 321872 h 426965"/>
                  <a:gd name="connsiteX3" fmla="*/ 62221 w 568410"/>
                  <a:gd name="connsiteY3" fmla="*/ 295940 h 426965"/>
                  <a:gd name="connsiteX0" fmla="*/ 224298 w 730487"/>
                  <a:gd name="connsiteY0" fmla="*/ 291873 h 422898"/>
                  <a:gd name="connsiteX1" fmla="*/ 473245 w 730487"/>
                  <a:gd name="connsiteY1" fmla="*/ 13317 h 422898"/>
                  <a:gd name="connsiteX2" fmla="*/ 502077 w 730487"/>
                  <a:gd name="connsiteY2" fmla="*/ 317805 h 422898"/>
                  <a:gd name="connsiteX3" fmla="*/ 224298 w 730487"/>
                  <a:gd name="connsiteY3" fmla="*/ 291873 h 422898"/>
                  <a:gd name="connsiteX0" fmla="*/ 215716 w 721905"/>
                  <a:gd name="connsiteY0" fmla="*/ 288712 h 419737"/>
                  <a:gd name="connsiteX1" fmla="*/ 464663 w 721905"/>
                  <a:gd name="connsiteY1" fmla="*/ 10156 h 419737"/>
                  <a:gd name="connsiteX2" fmla="*/ 493495 w 721905"/>
                  <a:gd name="connsiteY2" fmla="*/ 314644 h 419737"/>
                  <a:gd name="connsiteX3" fmla="*/ 215716 w 721905"/>
                  <a:gd name="connsiteY3" fmla="*/ 288712 h 419737"/>
                  <a:gd name="connsiteX0" fmla="*/ 212948 w 719137"/>
                  <a:gd name="connsiteY0" fmla="*/ 288153 h 419178"/>
                  <a:gd name="connsiteX1" fmla="*/ 461895 w 719137"/>
                  <a:gd name="connsiteY1" fmla="*/ 9597 h 419178"/>
                  <a:gd name="connsiteX2" fmla="*/ 490727 w 719137"/>
                  <a:gd name="connsiteY2" fmla="*/ 314085 h 419178"/>
                  <a:gd name="connsiteX3" fmla="*/ 212948 w 719137"/>
                  <a:gd name="connsiteY3" fmla="*/ 288153 h 419178"/>
                  <a:gd name="connsiteX0" fmla="*/ 212948 w 820321"/>
                  <a:gd name="connsiteY0" fmla="*/ 288153 h 422764"/>
                  <a:gd name="connsiteX1" fmla="*/ 461895 w 820321"/>
                  <a:gd name="connsiteY1" fmla="*/ 9597 h 422764"/>
                  <a:gd name="connsiteX2" fmla="*/ 490727 w 820321"/>
                  <a:gd name="connsiteY2" fmla="*/ 314085 h 422764"/>
                  <a:gd name="connsiteX3" fmla="*/ 212948 w 820321"/>
                  <a:gd name="connsiteY3" fmla="*/ 288153 h 422764"/>
                  <a:gd name="connsiteX0" fmla="*/ 234401 w 841774"/>
                  <a:gd name="connsiteY0" fmla="*/ 299510 h 434121"/>
                  <a:gd name="connsiteX1" fmla="*/ 483348 w 841774"/>
                  <a:gd name="connsiteY1" fmla="*/ 20954 h 434121"/>
                  <a:gd name="connsiteX2" fmla="*/ 512180 w 841774"/>
                  <a:gd name="connsiteY2" fmla="*/ 325442 h 434121"/>
                  <a:gd name="connsiteX3" fmla="*/ 234401 w 841774"/>
                  <a:gd name="connsiteY3" fmla="*/ 299510 h 434121"/>
                  <a:gd name="connsiteX0" fmla="*/ 241713 w 832320"/>
                  <a:gd name="connsiteY0" fmla="*/ 276270 h 434877"/>
                  <a:gd name="connsiteX1" fmla="*/ 473894 w 832320"/>
                  <a:gd name="connsiteY1" fmla="*/ 21710 h 434877"/>
                  <a:gd name="connsiteX2" fmla="*/ 502726 w 832320"/>
                  <a:gd name="connsiteY2" fmla="*/ 326198 h 434877"/>
                  <a:gd name="connsiteX3" fmla="*/ 241713 w 832320"/>
                  <a:gd name="connsiteY3" fmla="*/ 276270 h 434877"/>
                  <a:gd name="connsiteX0" fmla="*/ 244925 w 830683"/>
                  <a:gd name="connsiteY0" fmla="*/ 346831 h 496734"/>
                  <a:gd name="connsiteX1" fmla="*/ 469902 w 830683"/>
                  <a:gd name="connsiteY1" fmla="*/ 19573 h 496734"/>
                  <a:gd name="connsiteX2" fmla="*/ 505938 w 830683"/>
                  <a:gd name="connsiteY2" fmla="*/ 396759 h 496734"/>
                  <a:gd name="connsiteX3" fmla="*/ 244925 w 830683"/>
                  <a:gd name="connsiteY3" fmla="*/ 346831 h 49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0683" h="496734">
                    <a:moveTo>
                      <a:pt x="244925" y="346831"/>
                    </a:moveTo>
                    <a:cubicBezTo>
                      <a:pt x="-68203" y="538901"/>
                      <a:pt x="-165737" y="-119962"/>
                      <a:pt x="469902" y="19573"/>
                    </a:cubicBezTo>
                    <a:cubicBezTo>
                      <a:pt x="1174892" y="87260"/>
                      <a:pt x="655466" y="742124"/>
                      <a:pt x="505938" y="396759"/>
                    </a:cubicBezTo>
                    <a:lnTo>
                      <a:pt x="244925" y="346831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7">
                <a:extLst>
                  <a:ext uri="{FF2B5EF4-FFF2-40B4-BE49-F238E27FC236}">
                    <a16:creationId xmlns:a16="http://schemas.microsoft.com/office/drawing/2014/main" id="{2C27FDDF-0657-4C16-A0AE-69C9E765EBD3}"/>
                  </a:ext>
                </a:extLst>
              </p:cNvPr>
              <p:cNvSpPr/>
              <p:nvPr/>
            </p:nvSpPr>
            <p:spPr>
              <a:xfrm rot="2218974">
                <a:off x="4936158" y="4756042"/>
                <a:ext cx="382551" cy="416576"/>
              </a:xfrm>
              <a:custGeom>
                <a:avLst/>
                <a:gdLst>
                  <a:gd name="connsiteX0" fmla="*/ 0 w 345134"/>
                  <a:gd name="connsiteY0" fmla="*/ 0 h 247650"/>
                  <a:gd name="connsiteX1" fmla="*/ 345134 w 345134"/>
                  <a:gd name="connsiteY1" fmla="*/ 0 h 247650"/>
                  <a:gd name="connsiteX2" fmla="*/ 345134 w 345134"/>
                  <a:gd name="connsiteY2" fmla="*/ 247650 h 247650"/>
                  <a:gd name="connsiteX3" fmla="*/ 0 w 345134"/>
                  <a:gd name="connsiteY3" fmla="*/ 247650 h 247650"/>
                  <a:gd name="connsiteX4" fmla="*/ 0 w 345134"/>
                  <a:gd name="connsiteY4" fmla="*/ 0 h 247650"/>
                  <a:gd name="connsiteX0" fmla="*/ 0 w 345134"/>
                  <a:gd name="connsiteY0" fmla="*/ 0 h 327025"/>
                  <a:gd name="connsiteX1" fmla="*/ 345134 w 345134"/>
                  <a:gd name="connsiteY1" fmla="*/ 0 h 327025"/>
                  <a:gd name="connsiteX2" fmla="*/ 345134 w 345134"/>
                  <a:gd name="connsiteY2" fmla="*/ 247650 h 327025"/>
                  <a:gd name="connsiteX3" fmla="*/ 156 w 345134"/>
                  <a:gd name="connsiteY3" fmla="*/ 327025 h 327025"/>
                  <a:gd name="connsiteX4" fmla="*/ 0 w 345134"/>
                  <a:gd name="connsiteY4" fmla="*/ 0 h 327025"/>
                  <a:gd name="connsiteX0" fmla="*/ 39171 w 344978"/>
                  <a:gd name="connsiteY0" fmla="*/ 0 h 348693"/>
                  <a:gd name="connsiteX1" fmla="*/ 344978 w 344978"/>
                  <a:gd name="connsiteY1" fmla="*/ 21668 h 348693"/>
                  <a:gd name="connsiteX2" fmla="*/ 344978 w 344978"/>
                  <a:gd name="connsiteY2" fmla="*/ 269318 h 348693"/>
                  <a:gd name="connsiteX3" fmla="*/ 0 w 344978"/>
                  <a:gd name="connsiteY3" fmla="*/ 348693 h 348693"/>
                  <a:gd name="connsiteX4" fmla="*/ 39171 w 344978"/>
                  <a:gd name="connsiteY4" fmla="*/ 0 h 348693"/>
                  <a:gd name="connsiteX0" fmla="*/ 39171 w 344978"/>
                  <a:gd name="connsiteY0" fmla="*/ 0 h 348693"/>
                  <a:gd name="connsiteX1" fmla="*/ 344978 w 344978"/>
                  <a:gd name="connsiteY1" fmla="*/ 21668 h 348693"/>
                  <a:gd name="connsiteX2" fmla="*/ 344978 w 344978"/>
                  <a:gd name="connsiteY2" fmla="*/ 269318 h 348693"/>
                  <a:gd name="connsiteX3" fmla="*/ 0 w 344978"/>
                  <a:gd name="connsiteY3" fmla="*/ 348693 h 348693"/>
                  <a:gd name="connsiteX4" fmla="*/ 39171 w 344978"/>
                  <a:gd name="connsiteY4" fmla="*/ 0 h 348693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056" h="416576">
                    <a:moveTo>
                      <a:pt x="39171" y="67883"/>
                    </a:moveTo>
                    <a:lnTo>
                      <a:pt x="353056" y="0"/>
                    </a:lnTo>
                    <a:cubicBezTo>
                      <a:pt x="222721" y="260598"/>
                      <a:pt x="346512" y="281318"/>
                      <a:pt x="344978" y="337201"/>
                    </a:cubicBezTo>
                    <a:lnTo>
                      <a:pt x="0" y="416576"/>
                    </a:lnTo>
                    <a:cubicBezTo>
                      <a:pt x="16940" y="337167"/>
                      <a:pt x="155960" y="282933"/>
                      <a:pt x="39171" y="67883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7">
                <a:extLst>
                  <a:ext uri="{FF2B5EF4-FFF2-40B4-BE49-F238E27FC236}">
                    <a16:creationId xmlns:a16="http://schemas.microsoft.com/office/drawing/2014/main" id="{3456DAE6-82EC-4A13-9E2D-88704C1AFD7C}"/>
                  </a:ext>
                </a:extLst>
              </p:cNvPr>
              <p:cNvSpPr/>
              <p:nvPr/>
            </p:nvSpPr>
            <p:spPr>
              <a:xfrm rot="1565570">
                <a:off x="5060364" y="4728958"/>
                <a:ext cx="382551" cy="1689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Rectangle 12">
              <a:extLst>
                <a:ext uri="{FF2B5EF4-FFF2-40B4-BE49-F238E27FC236}">
                  <a16:creationId xmlns:a16="http://schemas.microsoft.com/office/drawing/2014/main" id="{CBBA7E90-CD13-4ECB-8F5B-360128343685}"/>
                </a:ext>
              </a:extLst>
            </p:cNvPr>
            <p:cNvSpPr/>
            <p:nvPr/>
          </p:nvSpPr>
          <p:spPr>
            <a:xfrm rot="10467436">
              <a:off x="7468450" y="3553783"/>
              <a:ext cx="640596" cy="139838"/>
            </a:xfrm>
            <a:custGeom>
              <a:avLst/>
              <a:gdLst>
                <a:gd name="connsiteX0" fmla="*/ 0 w 728662"/>
                <a:gd name="connsiteY0" fmla="*/ 0 h 45719"/>
                <a:gd name="connsiteX1" fmla="*/ 728662 w 728662"/>
                <a:gd name="connsiteY1" fmla="*/ 0 h 45719"/>
                <a:gd name="connsiteX2" fmla="*/ 728662 w 728662"/>
                <a:gd name="connsiteY2" fmla="*/ 45719 h 45719"/>
                <a:gd name="connsiteX3" fmla="*/ 0 w 728662"/>
                <a:gd name="connsiteY3" fmla="*/ 45719 h 45719"/>
                <a:gd name="connsiteX4" fmla="*/ 0 w 728662"/>
                <a:gd name="connsiteY4" fmla="*/ 0 h 45719"/>
                <a:gd name="connsiteX0" fmla="*/ 0 w 728662"/>
                <a:gd name="connsiteY0" fmla="*/ 0 h 188594"/>
                <a:gd name="connsiteX1" fmla="*/ 728662 w 728662"/>
                <a:gd name="connsiteY1" fmla="*/ 0 h 188594"/>
                <a:gd name="connsiteX2" fmla="*/ 728662 w 728662"/>
                <a:gd name="connsiteY2" fmla="*/ 45719 h 188594"/>
                <a:gd name="connsiteX3" fmla="*/ 171450 w 728662"/>
                <a:gd name="connsiteY3" fmla="*/ 188594 h 188594"/>
                <a:gd name="connsiteX4" fmla="*/ 0 w 728662"/>
                <a:gd name="connsiteY4" fmla="*/ 0 h 188594"/>
                <a:gd name="connsiteX0" fmla="*/ 42011 w 770673"/>
                <a:gd name="connsiteY0" fmla="*/ 0 h 188594"/>
                <a:gd name="connsiteX1" fmla="*/ 770673 w 770673"/>
                <a:gd name="connsiteY1" fmla="*/ 0 h 188594"/>
                <a:gd name="connsiteX2" fmla="*/ 770673 w 770673"/>
                <a:gd name="connsiteY2" fmla="*/ 45719 h 188594"/>
                <a:gd name="connsiteX3" fmla="*/ 213461 w 770673"/>
                <a:gd name="connsiteY3" fmla="*/ 188594 h 188594"/>
                <a:gd name="connsiteX4" fmla="*/ 42011 w 770673"/>
                <a:gd name="connsiteY4" fmla="*/ 0 h 188594"/>
                <a:gd name="connsiteX0" fmla="*/ 42011 w 770673"/>
                <a:gd name="connsiteY0" fmla="*/ 37 h 188631"/>
                <a:gd name="connsiteX1" fmla="*/ 184887 w 770673"/>
                <a:gd name="connsiteY1" fmla="*/ 93380 h 188631"/>
                <a:gd name="connsiteX2" fmla="*/ 770673 w 770673"/>
                <a:gd name="connsiteY2" fmla="*/ 37 h 188631"/>
                <a:gd name="connsiteX3" fmla="*/ 770673 w 770673"/>
                <a:gd name="connsiteY3" fmla="*/ 45756 h 188631"/>
                <a:gd name="connsiteX4" fmla="*/ 213461 w 770673"/>
                <a:gd name="connsiteY4" fmla="*/ 188631 h 188631"/>
                <a:gd name="connsiteX5" fmla="*/ 42011 w 770673"/>
                <a:gd name="connsiteY5" fmla="*/ 37 h 188631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770673 w 770673"/>
                <a:gd name="connsiteY3" fmla="*/ 20956 h 209550"/>
                <a:gd name="connsiteX4" fmla="*/ 770673 w 770673"/>
                <a:gd name="connsiteY4" fmla="*/ 66675 h 209550"/>
                <a:gd name="connsiteX5" fmla="*/ 213461 w 770673"/>
                <a:gd name="connsiteY5" fmla="*/ 209550 h 209550"/>
                <a:gd name="connsiteX6" fmla="*/ 42011 w 770673"/>
                <a:gd name="connsiteY6" fmla="*/ 20956 h 209550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599224 w 770673"/>
                <a:gd name="connsiteY3" fmla="*/ 80962 h 209550"/>
                <a:gd name="connsiteX4" fmla="*/ 770673 w 770673"/>
                <a:gd name="connsiteY4" fmla="*/ 20956 h 209550"/>
                <a:gd name="connsiteX5" fmla="*/ 770673 w 770673"/>
                <a:gd name="connsiteY5" fmla="*/ 66675 h 209550"/>
                <a:gd name="connsiteX6" fmla="*/ 213461 w 770673"/>
                <a:gd name="connsiteY6" fmla="*/ 209550 h 209550"/>
                <a:gd name="connsiteX7" fmla="*/ 42011 w 770673"/>
                <a:gd name="connsiteY7" fmla="*/ 20956 h 209550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770673 w 804011"/>
                <a:gd name="connsiteY5" fmla="*/ 121919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8857 h 267451"/>
                <a:gd name="connsiteX1" fmla="*/ 184887 w 804011"/>
                <a:gd name="connsiteY1" fmla="*/ 172200 h 267451"/>
                <a:gd name="connsiteX2" fmla="*/ 370624 w 804011"/>
                <a:gd name="connsiteY2" fmla="*/ 57901 h 267451"/>
                <a:gd name="connsiteX3" fmla="*/ 599224 w 804011"/>
                <a:gd name="connsiteY3" fmla="*/ 138863 h 267451"/>
                <a:gd name="connsiteX4" fmla="*/ 804011 w 804011"/>
                <a:gd name="connsiteY4" fmla="*/ 2657 h 267451"/>
                <a:gd name="connsiteX5" fmla="*/ 665898 w 804011"/>
                <a:gd name="connsiteY5" fmla="*/ 229351 h 267451"/>
                <a:gd name="connsiteX6" fmla="*/ 384912 w 804011"/>
                <a:gd name="connsiteY6" fmla="*/ 172201 h 267451"/>
                <a:gd name="connsiteX7" fmla="*/ 213461 w 804011"/>
                <a:gd name="connsiteY7" fmla="*/ 267451 h 267451"/>
                <a:gd name="connsiteX8" fmla="*/ 42011 w 804011"/>
                <a:gd name="connsiteY8" fmla="*/ 78857 h 267451"/>
                <a:gd name="connsiteX0" fmla="*/ 42011 w 834328"/>
                <a:gd name="connsiteY0" fmla="*/ 78857 h 267451"/>
                <a:gd name="connsiteX1" fmla="*/ 184887 w 834328"/>
                <a:gd name="connsiteY1" fmla="*/ 172200 h 267451"/>
                <a:gd name="connsiteX2" fmla="*/ 370624 w 834328"/>
                <a:gd name="connsiteY2" fmla="*/ 57901 h 267451"/>
                <a:gd name="connsiteX3" fmla="*/ 599224 w 834328"/>
                <a:gd name="connsiteY3" fmla="*/ 138863 h 267451"/>
                <a:gd name="connsiteX4" fmla="*/ 804011 w 834328"/>
                <a:gd name="connsiteY4" fmla="*/ 2657 h 267451"/>
                <a:gd name="connsiteX5" fmla="*/ 665898 w 834328"/>
                <a:gd name="connsiteY5" fmla="*/ 229351 h 267451"/>
                <a:gd name="connsiteX6" fmla="*/ 384912 w 834328"/>
                <a:gd name="connsiteY6" fmla="*/ 172201 h 267451"/>
                <a:gd name="connsiteX7" fmla="*/ 213461 w 834328"/>
                <a:gd name="connsiteY7" fmla="*/ 267451 h 267451"/>
                <a:gd name="connsiteX8" fmla="*/ 42011 w 834328"/>
                <a:gd name="connsiteY8" fmla="*/ 78857 h 267451"/>
                <a:gd name="connsiteX0" fmla="*/ 71517 w 863834"/>
                <a:gd name="connsiteY0" fmla="*/ 78857 h 267451"/>
                <a:gd name="connsiteX1" fmla="*/ 214393 w 863834"/>
                <a:gd name="connsiteY1" fmla="*/ 172200 h 267451"/>
                <a:gd name="connsiteX2" fmla="*/ 400130 w 863834"/>
                <a:gd name="connsiteY2" fmla="*/ 57901 h 267451"/>
                <a:gd name="connsiteX3" fmla="*/ 628730 w 863834"/>
                <a:gd name="connsiteY3" fmla="*/ 138863 h 267451"/>
                <a:gd name="connsiteX4" fmla="*/ 833517 w 863834"/>
                <a:gd name="connsiteY4" fmla="*/ 2657 h 267451"/>
                <a:gd name="connsiteX5" fmla="*/ 695404 w 863834"/>
                <a:gd name="connsiteY5" fmla="*/ 229351 h 267451"/>
                <a:gd name="connsiteX6" fmla="*/ 414418 w 863834"/>
                <a:gd name="connsiteY6" fmla="*/ 172201 h 267451"/>
                <a:gd name="connsiteX7" fmla="*/ 242967 w 863834"/>
                <a:gd name="connsiteY7" fmla="*/ 267451 h 267451"/>
                <a:gd name="connsiteX8" fmla="*/ 71517 w 863834"/>
                <a:gd name="connsiteY8" fmla="*/ 78857 h 267451"/>
                <a:gd name="connsiteX0" fmla="*/ 71517 w 863834"/>
                <a:gd name="connsiteY0" fmla="*/ 78857 h 268569"/>
                <a:gd name="connsiteX1" fmla="*/ 214393 w 863834"/>
                <a:gd name="connsiteY1" fmla="*/ 172200 h 268569"/>
                <a:gd name="connsiteX2" fmla="*/ 400130 w 863834"/>
                <a:gd name="connsiteY2" fmla="*/ 57901 h 268569"/>
                <a:gd name="connsiteX3" fmla="*/ 628730 w 863834"/>
                <a:gd name="connsiteY3" fmla="*/ 138863 h 268569"/>
                <a:gd name="connsiteX4" fmla="*/ 833517 w 863834"/>
                <a:gd name="connsiteY4" fmla="*/ 2657 h 268569"/>
                <a:gd name="connsiteX5" fmla="*/ 695404 w 863834"/>
                <a:gd name="connsiteY5" fmla="*/ 229351 h 268569"/>
                <a:gd name="connsiteX6" fmla="*/ 414418 w 863834"/>
                <a:gd name="connsiteY6" fmla="*/ 172201 h 268569"/>
                <a:gd name="connsiteX7" fmla="*/ 242967 w 863834"/>
                <a:gd name="connsiteY7" fmla="*/ 267451 h 268569"/>
                <a:gd name="connsiteX8" fmla="*/ 71517 w 863834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502" h="268569">
                  <a:moveTo>
                    <a:pt x="30185" y="78857"/>
                  </a:moveTo>
                  <a:cubicBezTo>
                    <a:pt x="80985" y="76634"/>
                    <a:pt x="122261" y="174423"/>
                    <a:pt x="173061" y="172200"/>
                  </a:cubicBezTo>
                  <a:cubicBezTo>
                    <a:pt x="265136" y="157913"/>
                    <a:pt x="281011" y="72188"/>
                    <a:pt x="358798" y="57901"/>
                  </a:cubicBezTo>
                  <a:cubicBezTo>
                    <a:pt x="431823" y="61076"/>
                    <a:pt x="514373" y="135688"/>
                    <a:pt x="587398" y="138863"/>
                  </a:cubicBezTo>
                  <a:cubicBezTo>
                    <a:pt x="655660" y="93461"/>
                    <a:pt x="704873" y="-18616"/>
                    <a:pt x="792185" y="2657"/>
                  </a:cubicBezTo>
                  <a:cubicBezTo>
                    <a:pt x="855684" y="82984"/>
                    <a:pt x="823935" y="158548"/>
                    <a:pt x="654072" y="229351"/>
                  </a:cubicBezTo>
                  <a:cubicBezTo>
                    <a:pt x="504847" y="251575"/>
                    <a:pt x="465161" y="164264"/>
                    <a:pt x="373086" y="172201"/>
                  </a:cubicBezTo>
                  <a:cubicBezTo>
                    <a:pt x="315936" y="203951"/>
                    <a:pt x="292122" y="278564"/>
                    <a:pt x="201635" y="267451"/>
                  </a:cubicBezTo>
                  <a:cubicBezTo>
                    <a:pt x="-69828" y="247448"/>
                    <a:pt x="1610" y="98860"/>
                    <a:pt x="30185" y="7885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9">
              <a:extLst>
                <a:ext uri="{FF2B5EF4-FFF2-40B4-BE49-F238E27FC236}">
                  <a16:creationId xmlns:a16="http://schemas.microsoft.com/office/drawing/2014/main" id="{E372ADB2-4FC3-4193-ABC3-5F02C6BECE6A}"/>
                </a:ext>
              </a:extLst>
            </p:cNvPr>
            <p:cNvSpPr/>
            <p:nvPr/>
          </p:nvSpPr>
          <p:spPr>
            <a:xfrm rot="10159132">
              <a:off x="8743232" y="4587951"/>
              <a:ext cx="513089" cy="190208"/>
            </a:xfrm>
            <a:custGeom>
              <a:avLst/>
              <a:gdLst>
                <a:gd name="connsiteX0" fmla="*/ 0 w 404703"/>
                <a:gd name="connsiteY0" fmla="*/ 0 h 154835"/>
                <a:gd name="connsiteX1" fmla="*/ 404703 w 404703"/>
                <a:gd name="connsiteY1" fmla="*/ 0 h 154835"/>
                <a:gd name="connsiteX2" fmla="*/ 404703 w 404703"/>
                <a:gd name="connsiteY2" fmla="*/ 154835 h 154835"/>
                <a:gd name="connsiteX3" fmla="*/ 0 w 404703"/>
                <a:gd name="connsiteY3" fmla="*/ 154835 h 154835"/>
                <a:gd name="connsiteX4" fmla="*/ 0 w 404703"/>
                <a:gd name="connsiteY4" fmla="*/ 0 h 154835"/>
                <a:gd name="connsiteX0" fmla="*/ 0 w 517853"/>
                <a:gd name="connsiteY0" fmla="*/ 0 h 290674"/>
                <a:gd name="connsiteX1" fmla="*/ 404703 w 517853"/>
                <a:gd name="connsiteY1" fmla="*/ 0 h 290674"/>
                <a:gd name="connsiteX2" fmla="*/ 517853 w 517853"/>
                <a:gd name="connsiteY2" fmla="*/ 290674 h 290674"/>
                <a:gd name="connsiteX3" fmla="*/ 0 w 517853"/>
                <a:gd name="connsiteY3" fmla="*/ 154835 h 290674"/>
                <a:gd name="connsiteX4" fmla="*/ 0 w 517853"/>
                <a:gd name="connsiteY4" fmla="*/ 0 h 290674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66183"/>
                <a:gd name="connsiteY0" fmla="*/ 45914 h 336588"/>
                <a:gd name="connsiteX1" fmla="*/ 320707 w 566183"/>
                <a:gd name="connsiteY1" fmla="*/ 0 h 336588"/>
                <a:gd name="connsiteX2" fmla="*/ 517853 w 566183"/>
                <a:gd name="connsiteY2" fmla="*/ 336588 h 336588"/>
                <a:gd name="connsiteX3" fmla="*/ 0 w 566183"/>
                <a:gd name="connsiteY3" fmla="*/ 200749 h 336588"/>
                <a:gd name="connsiteX4" fmla="*/ 0 w 566183"/>
                <a:gd name="connsiteY4" fmla="*/ 45914 h 336588"/>
                <a:gd name="connsiteX0" fmla="*/ 4229 w 570412"/>
                <a:gd name="connsiteY0" fmla="*/ 45914 h 336588"/>
                <a:gd name="connsiteX1" fmla="*/ 324936 w 570412"/>
                <a:gd name="connsiteY1" fmla="*/ 0 h 336588"/>
                <a:gd name="connsiteX2" fmla="*/ 522082 w 570412"/>
                <a:gd name="connsiteY2" fmla="*/ 336588 h 336588"/>
                <a:gd name="connsiteX3" fmla="*/ 0 w 570412"/>
                <a:gd name="connsiteY3" fmla="*/ 235161 h 336588"/>
                <a:gd name="connsiteX4" fmla="*/ 4229 w 570412"/>
                <a:gd name="connsiteY4" fmla="*/ 45914 h 336588"/>
                <a:gd name="connsiteX0" fmla="*/ 63023 w 629206"/>
                <a:gd name="connsiteY0" fmla="*/ 45914 h 336588"/>
                <a:gd name="connsiteX1" fmla="*/ 383730 w 629206"/>
                <a:gd name="connsiteY1" fmla="*/ 0 h 336588"/>
                <a:gd name="connsiteX2" fmla="*/ 580876 w 629206"/>
                <a:gd name="connsiteY2" fmla="*/ 336588 h 336588"/>
                <a:gd name="connsiteX3" fmla="*/ 58794 w 629206"/>
                <a:gd name="connsiteY3" fmla="*/ 235161 h 336588"/>
                <a:gd name="connsiteX4" fmla="*/ 63023 w 629206"/>
                <a:gd name="connsiteY4" fmla="*/ 45914 h 336588"/>
                <a:gd name="connsiteX0" fmla="*/ 37005 w 640286"/>
                <a:gd name="connsiteY0" fmla="*/ 0 h 337415"/>
                <a:gd name="connsiteX1" fmla="*/ 394810 w 640286"/>
                <a:gd name="connsiteY1" fmla="*/ 827 h 337415"/>
                <a:gd name="connsiteX2" fmla="*/ 591956 w 640286"/>
                <a:gd name="connsiteY2" fmla="*/ 337415 h 337415"/>
                <a:gd name="connsiteX3" fmla="*/ 69874 w 640286"/>
                <a:gd name="connsiteY3" fmla="*/ 235988 h 337415"/>
                <a:gd name="connsiteX4" fmla="*/ 37005 w 640286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29" h="337415">
                  <a:moveTo>
                    <a:pt x="56648" y="0"/>
                  </a:moveTo>
                  <a:cubicBezTo>
                    <a:pt x="190571" y="63374"/>
                    <a:pt x="295185" y="551"/>
                    <a:pt x="414453" y="827"/>
                  </a:cubicBezTo>
                  <a:cubicBezTo>
                    <a:pt x="703515" y="135198"/>
                    <a:pt x="689934" y="275876"/>
                    <a:pt x="611599" y="337415"/>
                  </a:cubicBezTo>
                  <a:cubicBezTo>
                    <a:pt x="414146" y="236795"/>
                    <a:pt x="263544" y="269797"/>
                    <a:pt x="89517" y="235988"/>
                  </a:cubicBezTo>
                  <a:cubicBezTo>
                    <a:pt x="-44508" y="89693"/>
                    <a:pt x="-4144" y="68966"/>
                    <a:pt x="56648" y="0"/>
                  </a:cubicBezTo>
                  <a:close/>
                </a:path>
              </a:pathLst>
            </a:custGeom>
            <a:solidFill>
              <a:srgbClr val="9156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10">
              <a:extLst>
                <a:ext uri="{FF2B5EF4-FFF2-40B4-BE49-F238E27FC236}">
                  <a16:creationId xmlns:a16="http://schemas.microsoft.com/office/drawing/2014/main" id="{A76D43AA-CEC4-4A43-9BA7-421ACED9D291}"/>
                </a:ext>
              </a:extLst>
            </p:cNvPr>
            <p:cNvSpPr/>
            <p:nvPr/>
          </p:nvSpPr>
          <p:spPr>
            <a:xfrm rot="868981">
              <a:off x="7732072" y="2651213"/>
              <a:ext cx="1282830" cy="647691"/>
            </a:xfrm>
            <a:custGeom>
              <a:avLst/>
              <a:gdLst>
                <a:gd name="connsiteX0" fmla="*/ 0 w 1176476"/>
                <a:gd name="connsiteY0" fmla="*/ 0 h 514831"/>
                <a:gd name="connsiteX1" fmla="*/ 1176476 w 1176476"/>
                <a:gd name="connsiteY1" fmla="*/ 0 h 514831"/>
                <a:gd name="connsiteX2" fmla="*/ 1176476 w 1176476"/>
                <a:gd name="connsiteY2" fmla="*/ 514831 h 514831"/>
                <a:gd name="connsiteX3" fmla="*/ 0 w 1176476"/>
                <a:gd name="connsiteY3" fmla="*/ 514831 h 514831"/>
                <a:gd name="connsiteX4" fmla="*/ 0 w 1176476"/>
                <a:gd name="connsiteY4" fmla="*/ 0 h 514831"/>
                <a:gd name="connsiteX0" fmla="*/ 0 w 1176476"/>
                <a:gd name="connsiteY0" fmla="*/ 0 h 619606"/>
                <a:gd name="connsiteX1" fmla="*/ 1176476 w 1176476"/>
                <a:gd name="connsiteY1" fmla="*/ 0 h 619606"/>
                <a:gd name="connsiteX2" fmla="*/ 1176476 w 1176476"/>
                <a:gd name="connsiteY2" fmla="*/ 514831 h 619606"/>
                <a:gd name="connsiteX3" fmla="*/ 128588 w 1176476"/>
                <a:gd name="connsiteY3" fmla="*/ 619606 h 619606"/>
                <a:gd name="connsiteX4" fmla="*/ 0 w 1176476"/>
                <a:gd name="connsiteY4" fmla="*/ 0 h 619606"/>
                <a:gd name="connsiteX0" fmla="*/ 0 w 1214576"/>
                <a:gd name="connsiteY0" fmla="*/ 0 h 619606"/>
                <a:gd name="connsiteX1" fmla="*/ 1176476 w 1214576"/>
                <a:gd name="connsiteY1" fmla="*/ 0 h 619606"/>
                <a:gd name="connsiteX2" fmla="*/ 1214576 w 1214576"/>
                <a:gd name="connsiteY2" fmla="*/ 614843 h 619606"/>
                <a:gd name="connsiteX3" fmla="*/ 128588 w 1214576"/>
                <a:gd name="connsiteY3" fmla="*/ 619606 h 619606"/>
                <a:gd name="connsiteX4" fmla="*/ 0 w 1214576"/>
                <a:gd name="connsiteY4" fmla="*/ 0 h 619606"/>
                <a:gd name="connsiteX0" fmla="*/ 0 w 1214576"/>
                <a:gd name="connsiteY0" fmla="*/ 0 h 660900"/>
                <a:gd name="connsiteX1" fmla="*/ 1176476 w 1214576"/>
                <a:gd name="connsiteY1" fmla="*/ 0 h 660900"/>
                <a:gd name="connsiteX2" fmla="*/ 1214576 w 1214576"/>
                <a:gd name="connsiteY2" fmla="*/ 614843 h 660900"/>
                <a:gd name="connsiteX3" fmla="*/ 128588 w 1214576"/>
                <a:gd name="connsiteY3" fmla="*/ 619606 h 660900"/>
                <a:gd name="connsiteX4" fmla="*/ 0 w 1214576"/>
                <a:gd name="connsiteY4" fmla="*/ 0 h 660900"/>
                <a:gd name="connsiteX0" fmla="*/ 0 w 1214576"/>
                <a:gd name="connsiteY0" fmla="*/ 0 h 635268"/>
                <a:gd name="connsiteX1" fmla="*/ 1176476 w 1214576"/>
                <a:gd name="connsiteY1" fmla="*/ 0 h 635268"/>
                <a:gd name="connsiteX2" fmla="*/ 1214576 w 1214576"/>
                <a:gd name="connsiteY2" fmla="*/ 614843 h 635268"/>
                <a:gd name="connsiteX3" fmla="*/ 128588 w 1214576"/>
                <a:gd name="connsiteY3" fmla="*/ 619606 h 635268"/>
                <a:gd name="connsiteX4" fmla="*/ 0 w 1214576"/>
                <a:gd name="connsiteY4" fmla="*/ 0 h 635268"/>
                <a:gd name="connsiteX0" fmla="*/ 0 w 1214576"/>
                <a:gd name="connsiteY0" fmla="*/ 0 h 640248"/>
                <a:gd name="connsiteX1" fmla="*/ 1176476 w 1214576"/>
                <a:gd name="connsiteY1" fmla="*/ 0 h 640248"/>
                <a:gd name="connsiteX2" fmla="*/ 1214576 w 1214576"/>
                <a:gd name="connsiteY2" fmla="*/ 614843 h 640248"/>
                <a:gd name="connsiteX3" fmla="*/ 128588 w 1214576"/>
                <a:gd name="connsiteY3" fmla="*/ 619606 h 640248"/>
                <a:gd name="connsiteX4" fmla="*/ 0 w 1214576"/>
                <a:gd name="connsiteY4" fmla="*/ 0 h 640248"/>
                <a:gd name="connsiteX0" fmla="*/ 0 w 1214576"/>
                <a:gd name="connsiteY0" fmla="*/ 0 h 673888"/>
                <a:gd name="connsiteX1" fmla="*/ 1176476 w 1214576"/>
                <a:gd name="connsiteY1" fmla="*/ 0 h 673888"/>
                <a:gd name="connsiteX2" fmla="*/ 1214576 w 1214576"/>
                <a:gd name="connsiteY2" fmla="*/ 614843 h 673888"/>
                <a:gd name="connsiteX3" fmla="*/ 128588 w 1214576"/>
                <a:gd name="connsiteY3" fmla="*/ 619606 h 673888"/>
                <a:gd name="connsiteX4" fmla="*/ 0 w 1214576"/>
                <a:gd name="connsiteY4" fmla="*/ 0 h 673888"/>
                <a:gd name="connsiteX0" fmla="*/ 257037 w 1471613"/>
                <a:gd name="connsiteY0" fmla="*/ 0 h 673888"/>
                <a:gd name="connsiteX1" fmla="*/ 1433513 w 1471613"/>
                <a:gd name="connsiteY1" fmla="*/ 0 h 673888"/>
                <a:gd name="connsiteX2" fmla="*/ 1471613 w 1471613"/>
                <a:gd name="connsiteY2" fmla="*/ 614843 h 673888"/>
                <a:gd name="connsiteX3" fmla="*/ 385625 w 1471613"/>
                <a:gd name="connsiteY3" fmla="*/ 619606 h 673888"/>
                <a:gd name="connsiteX4" fmla="*/ 0 w 1471613"/>
                <a:gd name="connsiteY4" fmla="*/ 252412 h 673888"/>
                <a:gd name="connsiteX5" fmla="*/ 257037 w 1471613"/>
                <a:gd name="connsiteY5" fmla="*/ 0 h 673888"/>
                <a:gd name="connsiteX0" fmla="*/ 347805 w 1562381"/>
                <a:gd name="connsiteY0" fmla="*/ 0 h 673888"/>
                <a:gd name="connsiteX1" fmla="*/ 1524281 w 1562381"/>
                <a:gd name="connsiteY1" fmla="*/ 0 h 673888"/>
                <a:gd name="connsiteX2" fmla="*/ 1562381 w 1562381"/>
                <a:gd name="connsiteY2" fmla="*/ 614843 h 673888"/>
                <a:gd name="connsiteX3" fmla="*/ 476393 w 1562381"/>
                <a:gd name="connsiteY3" fmla="*/ 619606 h 673888"/>
                <a:gd name="connsiteX4" fmla="*/ 90768 w 1562381"/>
                <a:gd name="connsiteY4" fmla="*/ 252412 h 673888"/>
                <a:gd name="connsiteX5" fmla="*/ 9807 w 1562381"/>
                <a:gd name="connsiteY5" fmla="*/ 76199 h 673888"/>
                <a:gd name="connsiteX6" fmla="*/ 347805 w 1562381"/>
                <a:gd name="connsiteY6" fmla="*/ 0 h 673888"/>
                <a:gd name="connsiteX0" fmla="*/ 181118 w 1562381"/>
                <a:gd name="connsiteY0" fmla="*/ 0 h 726276"/>
                <a:gd name="connsiteX1" fmla="*/ 1524281 w 1562381"/>
                <a:gd name="connsiteY1" fmla="*/ 52388 h 726276"/>
                <a:gd name="connsiteX2" fmla="*/ 1562381 w 1562381"/>
                <a:gd name="connsiteY2" fmla="*/ 667231 h 726276"/>
                <a:gd name="connsiteX3" fmla="*/ 476393 w 1562381"/>
                <a:gd name="connsiteY3" fmla="*/ 671994 h 726276"/>
                <a:gd name="connsiteX4" fmla="*/ 90768 w 1562381"/>
                <a:gd name="connsiteY4" fmla="*/ 304800 h 726276"/>
                <a:gd name="connsiteX5" fmla="*/ 9807 w 1562381"/>
                <a:gd name="connsiteY5" fmla="*/ 128587 h 726276"/>
                <a:gd name="connsiteX6" fmla="*/ 181118 w 1562381"/>
                <a:gd name="connsiteY6" fmla="*/ 0 h 726276"/>
                <a:gd name="connsiteX0" fmla="*/ 309398 w 1690661"/>
                <a:gd name="connsiteY0" fmla="*/ 58286 h 784562"/>
                <a:gd name="connsiteX1" fmla="*/ 1652561 w 1690661"/>
                <a:gd name="connsiteY1" fmla="*/ 110674 h 784562"/>
                <a:gd name="connsiteX2" fmla="*/ 1690661 w 1690661"/>
                <a:gd name="connsiteY2" fmla="*/ 725517 h 784562"/>
                <a:gd name="connsiteX3" fmla="*/ 604673 w 1690661"/>
                <a:gd name="connsiteY3" fmla="*/ 730280 h 784562"/>
                <a:gd name="connsiteX4" fmla="*/ 219048 w 1690661"/>
                <a:gd name="connsiteY4" fmla="*/ 363086 h 784562"/>
                <a:gd name="connsiteX5" fmla="*/ 138087 w 1690661"/>
                <a:gd name="connsiteY5" fmla="*/ 186873 h 784562"/>
                <a:gd name="connsiteX6" fmla="*/ 309398 w 1690661"/>
                <a:gd name="connsiteY6" fmla="*/ 58286 h 784562"/>
                <a:gd name="connsiteX0" fmla="*/ 313339 w 1694602"/>
                <a:gd name="connsiteY0" fmla="*/ 58286 h 784562"/>
                <a:gd name="connsiteX1" fmla="*/ 1656502 w 1694602"/>
                <a:gd name="connsiteY1" fmla="*/ 110674 h 784562"/>
                <a:gd name="connsiteX2" fmla="*/ 1694602 w 1694602"/>
                <a:gd name="connsiteY2" fmla="*/ 725517 h 784562"/>
                <a:gd name="connsiteX3" fmla="*/ 608614 w 1694602"/>
                <a:gd name="connsiteY3" fmla="*/ 730280 h 784562"/>
                <a:gd name="connsiteX4" fmla="*/ 222989 w 1694602"/>
                <a:gd name="connsiteY4" fmla="*/ 363086 h 784562"/>
                <a:gd name="connsiteX5" fmla="*/ 142028 w 1694602"/>
                <a:gd name="connsiteY5" fmla="*/ 186873 h 784562"/>
                <a:gd name="connsiteX6" fmla="*/ 313339 w 1694602"/>
                <a:gd name="connsiteY6" fmla="*/ 58286 h 784562"/>
                <a:gd name="connsiteX0" fmla="*/ 321486 w 1702749"/>
                <a:gd name="connsiteY0" fmla="*/ 58286 h 784562"/>
                <a:gd name="connsiteX1" fmla="*/ 1664649 w 1702749"/>
                <a:gd name="connsiteY1" fmla="*/ 110674 h 784562"/>
                <a:gd name="connsiteX2" fmla="*/ 1702749 w 1702749"/>
                <a:gd name="connsiteY2" fmla="*/ 725517 h 784562"/>
                <a:gd name="connsiteX3" fmla="*/ 616761 w 1702749"/>
                <a:gd name="connsiteY3" fmla="*/ 730280 h 784562"/>
                <a:gd name="connsiteX4" fmla="*/ 231136 w 1702749"/>
                <a:gd name="connsiteY4" fmla="*/ 363086 h 784562"/>
                <a:gd name="connsiteX5" fmla="*/ 150175 w 1702749"/>
                <a:gd name="connsiteY5" fmla="*/ 186873 h 784562"/>
                <a:gd name="connsiteX6" fmla="*/ 321486 w 1702749"/>
                <a:gd name="connsiteY6" fmla="*/ 58286 h 784562"/>
                <a:gd name="connsiteX0" fmla="*/ 321486 w 1702749"/>
                <a:gd name="connsiteY0" fmla="*/ 58286 h 784562"/>
                <a:gd name="connsiteX1" fmla="*/ 640713 w 1702749"/>
                <a:gd name="connsiteY1" fmla="*/ 86861 h 784562"/>
                <a:gd name="connsiteX2" fmla="*/ 1664649 w 1702749"/>
                <a:gd name="connsiteY2" fmla="*/ 110674 h 784562"/>
                <a:gd name="connsiteX3" fmla="*/ 1702749 w 1702749"/>
                <a:gd name="connsiteY3" fmla="*/ 725517 h 784562"/>
                <a:gd name="connsiteX4" fmla="*/ 616761 w 1702749"/>
                <a:gd name="connsiteY4" fmla="*/ 730280 h 784562"/>
                <a:gd name="connsiteX5" fmla="*/ 231136 w 1702749"/>
                <a:gd name="connsiteY5" fmla="*/ 363086 h 784562"/>
                <a:gd name="connsiteX6" fmla="*/ 150175 w 1702749"/>
                <a:gd name="connsiteY6" fmla="*/ 186873 h 784562"/>
                <a:gd name="connsiteX7" fmla="*/ 321486 w 1702749"/>
                <a:gd name="connsiteY7" fmla="*/ 58286 h 784562"/>
                <a:gd name="connsiteX0" fmla="*/ 321486 w 1702749"/>
                <a:gd name="connsiteY0" fmla="*/ 328633 h 1054909"/>
                <a:gd name="connsiteX1" fmla="*/ 640713 w 1702749"/>
                <a:gd name="connsiteY1" fmla="*/ 357208 h 1054909"/>
                <a:gd name="connsiteX2" fmla="*/ 845501 w 1702749"/>
                <a:gd name="connsiteY2" fmla="*/ 20 h 1054909"/>
                <a:gd name="connsiteX3" fmla="*/ 1664649 w 1702749"/>
                <a:gd name="connsiteY3" fmla="*/ 381021 h 1054909"/>
                <a:gd name="connsiteX4" fmla="*/ 1702749 w 1702749"/>
                <a:gd name="connsiteY4" fmla="*/ 995864 h 1054909"/>
                <a:gd name="connsiteX5" fmla="*/ 616761 w 1702749"/>
                <a:gd name="connsiteY5" fmla="*/ 1000627 h 1054909"/>
                <a:gd name="connsiteX6" fmla="*/ 231136 w 1702749"/>
                <a:gd name="connsiteY6" fmla="*/ 633433 h 1054909"/>
                <a:gd name="connsiteX7" fmla="*/ 150175 w 1702749"/>
                <a:gd name="connsiteY7" fmla="*/ 457220 h 1054909"/>
                <a:gd name="connsiteX8" fmla="*/ 321486 w 1702749"/>
                <a:gd name="connsiteY8" fmla="*/ 328633 h 1054909"/>
                <a:gd name="connsiteX0" fmla="*/ 321486 w 1702749"/>
                <a:gd name="connsiteY0" fmla="*/ 374913 h 1101189"/>
                <a:gd name="connsiteX1" fmla="*/ 640713 w 1702749"/>
                <a:gd name="connsiteY1" fmla="*/ 403488 h 1101189"/>
                <a:gd name="connsiteX2" fmla="*/ 845501 w 1702749"/>
                <a:gd name="connsiteY2" fmla="*/ 46300 h 1101189"/>
                <a:gd name="connsiteX3" fmla="*/ 1255076 w 1702749"/>
                <a:gd name="connsiteY3" fmla="*/ 12964 h 1101189"/>
                <a:gd name="connsiteX4" fmla="*/ 1664649 w 1702749"/>
                <a:gd name="connsiteY4" fmla="*/ 427301 h 1101189"/>
                <a:gd name="connsiteX5" fmla="*/ 1702749 w 1702749"/>
                <a:gd name="connsiteY5" fmla="*/ 1042144 h 1101189"/>
                <a:gd name="connsiteX6" fmla="*/ 616761 w 1702749"/>
                <a:gd name="connsiteY6" fmla="*/ 1046907 h 1101189"/>
                <a:gd name="connsiteX7" fmla="*/ 231136 w 1702749"/>
                <a:gd name="connsiteY7" fmla="*/ 679713 h 1101189"/>
                <a:gd name="connsiteX8" fmla="*/ 150175 w 1702749"/>
                <a:gd name="connsiteY8" fmla="*/ 503500 h 1101189"/>
                <a:gd name="connsiteX9" fmla="*/ 321486 w 1702749"/>
                <a:gd name="connsiteY9" fmla="*/ 374913 h 1101189"/>
                <a:gd name="connsiteX0" fmla="*/ 321486 w 1702749"/>
                <a:gd name="connsiteY0" fmla="*/ 374913 h 1101189"/>
                <a:gd name="connsiteX1" fmla="*/ 640713 w 1702749"/>
                <a:gd name="connsiteY1" fmla="*/ 403488 h 1101189"/>
                <a:gd name="connsiteX2" fmla="*/ 845501 w 1702749"/>
                <a:gd name="connsiteY2" fmla="*/ 46300 h 1101189"/>
                <a:gd name="connsiteX3" fmla="*/ 1255076 w 1702749"/>
                <a:gd name="connsiteY3" fmla="*/ 12964 h 1101189"/>
                <a:gd name="connsiteX4" fmla="*/ 1316988 w 1702749"/>
                <a:gd name="connsiteY4" fmla="*/ 208226 h 1101189"/>
                <a:gd name="connsiteX5" fmla="*/ 1664649 w 1702749"/>
                <a:gd name="connsiteY5" fmla="*/ 427301 h 1101189"/>
                <a:gd name="connsiteX6" fmla="*/ 1702749 w 1702749"/>
                <a:gd name="connsiteY6" fmla="*/ 1042144 h 1101189"/>
                <a:gd name="connsiteX7" fmla="*/ 616761 w 1702749"/>
                <a:gd name="connsiteY7" fmla="*/ 1046907 h 1101189"/>
                <a:gd name="connsiteX8" fmla="*/ 231136 w 1702749"/>
                <a:gd name="connsiteY8" fmla="*/ 679713 h 1101189"/>
                <a:gd name="connsiteX9" fmla="*/ 150175 w 1702749"/>
                <a:gd name="connsiteY9" fmla="*/ 503500 h 1101189"/>
                <a:gd name="connsiteX10" fmla="*/ 321486 w 1702749"/>
                <a:gd name="connsiteY10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427301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427301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702749 w 2036126"/>
                <a:gd name="connsiteY8" fmla="*/ 1042144 h 1101189"/>
                <a:gd name="connsiteX9" fmla="*/ 616761 w 2036126"/>
                <a:gd name="connsiteY9" fmla="*/ 1046907 h 1101189"/>
                <a:gd name="connsiteX10" fmla="*/ 231136 w 2036126"/>
                <a:gd name="connsiteY10" fmla="*/ 679713 h 1101189"/>
                <a:gd name="connsiteX11" fmla="*/ 150175 w 2036126"/>
                <a:gd name="connsiteY11" fmla="*/ 503500 h 1101189"/>
                <a:gd name="connsiteX12" fmla="*/ 321486 w 2036126"/>
                <a:gd name="connsiteY12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21687 w 2036126"/>
                <a:gd name="connsiteY2" fmla="*/ 308239 h 1101189"/>
                <a:gd name="connsiteX3" fmla="*/ 845501 w 2036126"/>
                <a:gd name="connsiteY3" fmla="*/ 46300 h 1101189"/>
                <a:gd name="connsiteX4" fmla="*/ 1255076 w 2036126"/>
                <a:gd name="connsiteY4" fmla="*/ 12964 h 1101189"/>
                <a:gd name="connsiteX5" fmla="*/ 1316988 w 2036126"/>
                <a:gd name="connsiteY5" fmla="*/ 208226 h 1101189"/>
                <a:gd name="connsiteX6" fmla="*/ 2036126 w 2036126"/>
                <a:gd name="connsiteY6" fmla="*/ 313001 h 1101189"/>
                <a:gd name="connsiteX7" fmla="*/ 1664649 w 2036126"/>
                <a:gd name="connsiteY7" fmla="*/ 341576 h 1101189"/>
                <a:gd name="connsiteX8" fmla="*/ 1807525 w 2036126"/>
                <a:gd name="connsiteY8" fmla="*/ 432064 h 1101189"/>
                <a:gd name="connsiteX9" fmla="*/ 1950400 w 2036126"/>
                <a:gd name="connsiteY9" fmla="*/ 789251 h 1101189"/>
                <a:gd name="connsiteX10" fmla="*/ 1702749 w 2036126"/>
                <a:gd name="connsiteY10" fmla="*/ 1042144 h 1101189"/>
                <a:gd name="connsiteX11" fmla="*/ 616761 w 2036126"/>
                <a:gd name="connsiteY11" fmla="*/ 1046907 h 1101189"/>
                <a:gd name="connsiteX12" fmla="*/ 231136 w 2036126"/>
                <a:gd name="connsiteY12" fmla="*/ 679713 h 1101189"/>
                <a:gd name="connsiteX13" fmla="*/ 150175 w 2036126"/>
                <a:gd name="connsiteY13" fmla="*/ 503500 h 1101189"/>
                <a:gd name="connsiteX14" fmla="*/ 321486 w 2036126"/>
                <a:gd name="connsiteY14" fmla="*/ 374913 h 1101189"/>
                <a:gd name="connsiteX0" fmla="*/ 321486 w 2036126"/>
                <a:gd name="connsiteY0" fmla="*/ 374913 h 1101189"/>
                <a:gd name="connsiteX1" fmla="*/ 821687 w 2036126"/>
                <a:gd name="connsiteY1" fmla="*/ 308239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845501 w 2036126"/>
                <a:gd name="connsiteY1" fmla="*/ 46300 h 1101189"/>
                <a:gd name="connsiteX2" fmla="*/ 1255076 w 2036126"/>
                <a:gd name="connsiteY2" fmla="*/ 12964 h 1101189"/>
                <a:gd name="connsiteX3" fmla="*/ 1316988 w 2036126"/>
                <a:gd name="connsiteY3" fmla="*/ 208226 h 1101189"/>
                <a:gd name="connsiteX4" fmla="*/ 2036126 w 2036126"/>
                <a:gd name="connsiteY4" fmla="*/ 313001 h 1101189"/>
                <a:gd name="connsiteX5" fmla="*/ 1664649 w 2036126"/>
                <a:gd name="connsiteY5" fmla="*/ 341576 h 1101189"/>
                <a:gd name="connsiteX6" fmla="*/ 1807525 w 2036126"/>
                <a:gd name="connsiteY6" fmla="*/ 432064 h 1101189"/>
                <a:gd name="connsiteX7" fmla="*/ 1950400 w 2036126"/>
                <a:gd name="connsiteY7" fmla="*/ 789251 h 1101189"/>
                <a:gd name="connsiteX8" fmla="*/ 1702749 w 2036126"/>
                <a:gd name="connsiteY8" fmla="*/ 1042144 h 1101189"/>
                <a:gd name="connsiteX9" fmla="*/ 616761 w 2036126"/>
                <a:gd name="connsiteY9" fmla="*/ 1046907 h 1101189"/>
                <a:gd name="connsiteX10" fmla="*/ 231136 w 2036126"/>
                <a:gd name="connsiteY10" fmla="*/ 679713 h 1101189"/>
                <a:gd name="connsiteX11" fmla="*/ 150175 w 2036126"/>
                <a:gd name="connsiteY11" fmla="*/ 503500 h 1101189"/>
                <a:gd name="connsiteX12" fmla="*/ 321486 w 2036126"/>
                <a:gd name="connsiteY12" fmla="*/ 374913 h 1101189"/>
                <a:gd name="connsiteX0" fmla="*/ 321486 w 2036126"/>
                <a:gd name="connsiteY0" fmla="*/ 374913 h 1101189"/>
                <a:gd name="connsiteX1" fmla="*/ 845501 w 2036126"/>
                <a:gd name="connsiteY1" fmla="*/ 46300 h 1101189"/>
                <a:gd name="connsiteX2" fmla="*/ 1255076 w 2036126"/>
                <a:gd name="connsiteY2" fmla="*/ 12964 h 1101189"/>
                <a:gd name="connsiteX3" fmla="*/ 1316988 w 2036126"/>
                <a:gd name="connsiteY3" fmla="*/ 208226 h 1101189"/>
                <a:gd name="connsiteX4" fmla="*/ 2036126 w 2036126"/>
                <a:gd name="connsiteY4" fmla="*/ 313001 h 1101189"/>
                <a:gd name="connsiteX5" fmla="*/ 1664649 w 2036126"/>
                <a:gd name="connsiteY5" fmla="*/ 341576 h 1101189"/>
                <a:gd name="connsiteX6" fmla="*/ 1807525 w 2036126"/>
                <a:gd name="connsiteY6" fmla="*/ 432064 h 1101189"/>
                <a:gd name="connsiteX7" fmla="*/ 1950400 w 2036126"/>
                <a:gd name="connsiteY7" fmla="*/ 789251 h 1101189"/>
                <a:gd name="connsiteX8" fmla="*/ 1702749 w 2036126"/>
                <a:gd name="connsiteY8" fmla="*/ 1042144 h 1101189"/>
                <a:gd name="connsiteX9" fmla="*/ 616761 w 2036126"/>
                <a:gd name="connsiteY9" fmla="*/ 1046907 h 1101189"/>
                <a:gd name="connsiteX10" fmla="*/ 231136 w 2036126"/>
                <a:gd name="connsiteY10" fmla="*/ 679713 h 1101189"/>
                <a:gd name="connsiteX11" fmla="*/ 150175 w 2036126"/>
                <a:gd name="connsiteY11" fmla="*/ 503500 h 1101189"/>
                <a:gd name="connsiteX12" fmla="*/ 321486 w 2036126"/>
                <a:gd name="connsiteY12" fmla="*/ 374913 h 1101189"/>
                <a:gd name="connsiteX0" fmla="*/ 309399 w 2024039"/>
                <a:gd name="connsiteY0" fmla="*/ 374913 h 1101189"/>
                <a:gd name="connsiteX1" fmla="*/ 833414 w 2024039"/>
                <a:gd name="connsiteY1" fmla="*/ 46300 h 1101189"/>
                <a:gd name="connsiteX2" fmla="*/ 1242989 w 2024039"/>
                <a:gd name="connsiteY2" fmla="*/ 12964 h 1101189"/>
                <a:gd name="connsiteX3" fmla="*/ 1304901 w 2024039"/>
                <a:gd name="connsiteY3" fmla="*/ 208226 h 1101189"/>
                <a:gd name="connsiteX4" fmla="*/ 2024039 w 2024039"/>
                <a:gd name="connsiteY4" fmla="*/ 313001 h 1101189"/>
                <a:gd name="connsiteX5" fmla="*/ 1652562 w 2024039"/>
                <a:gd name="connsiteY5" fmla="*/ 341576 h 1101189"/>
                <a:gd name="connsiteX6" fmla="*/ 1795438 w 2024039"/>
                <a:gd name="connsiteY6" fmla="*/ 432064 h 1101189"/>
                <a:gd name="connsiteX7" fmla="*/ 1938313 w 2024039"/>
                <a:gd name="connsiteY7" fmla="*/ 789251 h 1101189"/>
                <a:gd name="connsiteX8" fmla="*/ 1690662 w 2024039"/>
                <a:gd name="connsiteY8" fmla="*/ 1042144 h 1101189"/>
                <a:gd name="connsiteX9" fmla="*/ 604674 w 2024039"/>
                <a:gd name="connsiteY9" fmla="*/ 1046907 h 1101189"/>
                <a:gd name="connsiteX10" fmla="*/ 138088 w 2024039"/>
                <a:gd name="connsiteY10" fmla="*/ 503500 h 1101189"/>
                <a:gd name="connsiteX11" fmla="*/ 309399 w 2024039"/>
                <a:gd name="connsiteY11" fmla="*/ 374913 h 1101189"/>
                <a:gd name="connsiteX0" fmla="*/ 316756 w 2031396"/>
                <a:gd name="connsiteY0" fmla="*/ 374913 h 1101189"/>
                <a:gd name="connsiteX1" fmla="*/ 840771 w 2031396"/>
                <a:gd name="connsiteY1" fmla="*/ 46300 h 1101189"/>
                <a:gd name="connsiteX2" fmla="*/ 1250346 w 2031396"/>
                <a:gd name="connsiteY2" fmla="*/ 12964 h 1101189"/>
                <a:gd name="connsiteX3" fmla="*/ 1312258 w 2031396"/>
                <a:gd name="connsiteY3" fmla="*/ 208226 h 1101189"/>
                <a:gd name="connsiteX4" fmla="*/ 2031396 w 2031396"/>
                <a:gd name="connsiteY4" fmla="*/ 313001 h 1101189"/>
                <a:gd name="connsiteX5" fmla="*/ 1659919 w 2031396"/>
                <a:gd name="connsiteY5" fmla="*/ 341576 h 1101189"/>
                <a:gd name="connsiteX6" fmla="*/ 1802795 w 2031396"/>
                <a:gd name="connsiteY6" fmla="*/ 432064 h 1101189"/>
                <a:gd name="connsiteX7" fmla="*/ 1945670 w 2031396"/>
                <a:gd name="connsiteY7" fmla="*/ 789251 h 1101189"/>
                <a:gd name="connsiteX8" fmla="*/ 1698019 w 2031396"/>
                <a:gd name="connsiteY8" fmla="*/ 1042144 h 1101189"/>
                <a:gd name="connsiteX9" fmla="*/ 612031 w 2031396"/>
                <a:gd name="connsiteY9" fmla="*/ 1046907 h 1101189"/>
                <a:gd name="connsiteX10" fmla="*/ 145445 w 2031396"/>
                <a:gd name="connsiteY10" fmla="*/ 503500 h 1101189"/>
                <a:gd name="connsiteX11" fmla="*/ 316756 w 2031396"/>
                <a:gd name="connsiteY11" fmla="*/ 374913 h 1101189"/>
                <a:gd name="connsiteX0" fmla="*/ 316758 w 2031398"/>
                <a:gd name="connsiteY0" fmla="*/ 374913 h 1101189"/>
                <a:gd name="connsiteX1" fmla="*/ 840773 w 2031398"/>
                <a:gd name="connsiteY1" fmla="*/ 46300 h 1101189"/>
                <a:gd name="connsiteX2" fmla="*/ 1250348 w 2031398"/>
                <a:gd name="connsiteY2" fmla="*/ 12964 h 1101189"/>
                <a:gd name="connsiteX3" fmla="*/ 2031398 w 2031398"/>
                <a:gd name="connsiteY3" fmla="*/ 313001 h 1101189"/>
                <a:gd name="connsiteX4" fmla="*/ 1659921 w 2031398"/>
                <a:gd name="connsiteY4" fmla="*/ 341576 h 1101189"/>
                <a:gd name="connsiteX5" fmla="*/ 1802797 w 2031398"/>
                <a:gd name="connsiteY5" fmla="*/ 432064 h 1101189"/>
                <a:gd name="connsiteX6" fmla="*/ 1945672 w 2031398"/>
                <a:gd name="connsiteY6" fmla="*/ 789251 h 1101189"/>
                <a:gd name="connsiteX7" fmla="*/ 1698021 w 2031398"/>
                <a:gd name="connsiteY7" fmla="*/ 1042144 h 1101189"/>
                <a:gd name="connsiteX8" fmla="*/ 612033 w 2031398"/>
                <a:gd name="connsiteY8" fmla="*/ 1046907 h 1101189"/>
                <a:gd name="connsiteX9" fmla="*/ 145447 w 2031398"/>
                <a:gd name="connsiteY9" fmla="*/ 503500 h 1101189"/>
                <a:gd name="connsiteX10" fmla="*/ 316758 w 2031398"/>
                <a:gd name="connsiteY10" fmla="*/ 374913 h 1101189"/>
                <a:gd name="connsiteX0" fmla="*/ 2031398 w 2185032"/>
                <a:gd name="connsiteY0" fmla="*/ 313001 h 1101189"/>
                <a:gd name="connsiteX1" fmla="*/ 1659921 w 2185032"/>
                <a:gd name="connsiteY1" fmla="*/ 341576 h 1101189"/>
                <a:gd name="connsiteX2" fmla="*/ 1802797 w 2185032"/>
                <a:gd name="connsiteY2" fmla="*/ 432064 h 1101189"/>
                <a:gd name="connsiteX3" fmla="*/ 1945672 w 2185032"/>
                <a:gd name="connsiteY3" fmla="*/ 789251 h 1101189"/>
                <a:gd name="connsiteX4" fmla="*/ 1698021 w 2185032"/>
                <a:gd name="connsiteY4" fmla="*/ 1042144 h 1101189"/>
                <a:gd name="connsiteX5" fmla="*/ 612033 w 2185032"/>
                <a:gd name="connsiteY5" fmla="*/ 1046907 h 1101189"/>
                <a:gd name="connsiteX6" fmla="*/ 145447 w 2185032"/>
                <a:gd name="connsiteY6" fmla="*/ 503500 h 1101189"/>
                <a:gd name="connsiteX7" fmla="*/ 316758 w 2185032"/>
                <a:gd name="connsiteY7" fmla="*/ 374913 h 1101189"/>
                <a:gd name="connsiteX8" fmla="*/ 840773 w 2185032"/>
                <a:gd name="connsiteY8" fmla="*/ 46300 h 1101189"/>
                <a:gd name="connsiteX9" fmla="*/ 1250348 w 2185032"/>
                <a:gd name="connsiteY9" fmla="*/ 12964 h 1101189"/>
                <a:gd name="connsiteX10" fmla="*/ 2185032 w 2185032"/>
                <a:gd name="connsiteY10" fmla="*/ 466635 h 1101189"/>
                <a:gd name="connsiteX0" fmla="*/ 2031398 w 2031398"/>
                <a:gd name="connsiteY0" fmla="*/ 313001 h 1101189"/>
                <a:gd name="connsiteX1" fmla="*/ 1659921 w 2031398"/>
                <a:gd name="connsiteY1" fmla="*/ 341576 h 1101189"/>
                <a:gd name="connsiteX2" fmla="*/ 1802797 w 2031398"/>
                <a:gd name="connsiteY2" fmla="*/ 432064 h 1101189"/>
                <a:gd name="connsiteX3" fmla="*/ 1945672 w 2031398"/>
                <a:gd name="connsiteY3" fmla="*/ 789251 h 1101189"/>
                <a:gd name="connsiteX4" fmla="*/ 1698021 w 2031398"/>
                <a:gd name="connsiteY4" fmla="*/ 1042144 h 1101189"/>
                <a:gd name="connsiteX5" fmla="*/ 612033 w 2031398"/>
                <a:gd name="connsiteY5" fmla="*/ 1046907 h 1101189"/>
                <a:gd name="connsiteX6" fmla="*/ 145447 w 2031398"/>
                <a:gd name="connsiteY6" fmla="*/ 503500 h 1101189"/>
                <a:gd name="connsiteX7" fmla="*/ 316758 w 2031398"/>
                <a:gd name="connsiteY7" fmla="*/ 374913 h 1101189"/>
                <a:gd name="connsiteX8" fmla="*/ 840773 w 2031398"/>
                <a:gd name="connsiteY8" fmla="*/ 46300 h 1101189"/>
                <a:gd name="connsiteX9" fmla="*/ 1250348 w 2031398"/>
                <a:gd name="connsiteY9" fmla="*/ 12964 h 1101189"/>
                <a:gd name="connsiteX0" fmla="*/ 1659921 w 1946305"/>
                <a:gd name="connsiteY0" fmla="*/ 341576 h 1101189"/>
                <a:gd name="connsiteX1" fmla="*/ 1802797 w 1946305"/>
                <a:gd name="connsiteY1" fmla="*/ 432064 h 1101189"/>
                <a:gd name="connsiteX2" fmla="*/ 1945672 w 1946305"/>
                <a:gd name="connsiteY2" fmla="*/ 789251 h 1101189"/>
                <a:gd name="connsiteX3" fmla="*/ 1698021 w 1946305"/>
                <a:gd name="connsiteY3" fmla="*/ 1042144 h 1101189"/>
                <a:gd name="connsiteX4" fmla="*/ 612033 w 1946305"/>
                <a:gd name="connsiteY4" fmla="*/ 1046907 h 1101189"/>
                <a:gd name="connsiteX5" fmla="*/ 145447 w 1946305"/>
                <a:gd name="connsiteY5" fmla="*/ 503500 h 1101189"/>
                <a:gd name="connsiteX6" fmla="*/ 316758 w 1946305"/>
                <a:gd name="connsiteY6" fmla="*/ 374913 h 1101189"/>
                <a:gd name="connsiteX7" fmla="*/ 840773 w 1946305"/>
                <a:gd name="connsiteY7" fmla="*/ 46300 h 1101189"/>
                <a:gd name="connsiteX8" fmla="*/ 1250348 w 1946305"/>
                <a:gd name="connsiteY8" fmla="*/ 12964 h 1101189"/>
                <a:gd name="connsiteX0" fmla="*/ 2274233 w 2274249"/>
                <a:gd name="connsiteY0" fmla="*/ 224221 h 1101189"/>
                <a:gd name="connsiteX1" fmla="*/ 1802797 w 2274249"/>
                <a:gd name="connsiteY1" fmla="*/ 432064 h 1101189"/>
                <a:gd name="connsiteX2" fmla="*/ 1945672 w 2274249"/>
                <a:gd name="connsiteY2" fmla="*/ 789251 h 1101189"/>
                <a:gd name="connsiteX3" fmla="*/ 1698021 w 2274249"/>
                <a:gd name="connsiteY3" fmla="*/ 1042144 h 1101189"/>
                <a:gd name="connsiteX4" fmla="*/ 612033 w 2274249"/>
                <a:gd name="connsiteY4" fmla="*/ 1046907 h 1101189"/>
                <a:gd name="connsiteX5" fmla="*/ 145447 w 2274249"/>
                <a:gd name="connsiteY5" fmla="*/ 503500 h 1101189"/>
                <a:gd name="connsiteX6" fmla="*/ 316758 w 2274249"/>
                <a:gd name="connsiteY6" fmla="*/ 374913 h 1101189"/>
                <a:gd name="connsiteX7" fmla="*/ 840773 w 2274249"/>
                <a:gd name="connsiteY7" fmla="*/ 46300 h 1101189"/>
                <a:gd name="connsiteX8" fmla="*/ 1250348 w 2274249"/>
                <a:gd name="connsiteY8" fmla="*/ 12964 h 1101189"/>
                <a:gd name="connsiteX0" fmla="*/ 1802797 w 1946304"/>
                <a:gd name="connsiteY0" fmla="*/ 432064 h 1101189"/>
                <a:gd name="connsiteX1" fmla="*/ 1945672 w 1946304"/>
                <a:gd name="connsiteY1" fmla="*/ 789251 h 1101189"/>
                <a:gd name="connsiteX2" fmla="*/ 1698021 w 1946304"/>
                <a:gd name="connsiteY2" fmla="*/ 1042144 h 1101189"/>
                <a:gd name="connsiteX3" fmla="*/ 612033 w 1946304"/>
                <a:gd name="connsiteY3" fmla="*/ 1046907 h 1101189"/>
                <a:gd name="connsiteX4" fmla="*/ 145447 w 1946304"/>
                <a:gd name="connsiteY4" fmla="*/ 503500 h 1101189"/>
                <a:gd name="connsiteX5" fmla="*/ 316758 w 1946304"/>
                <a:gd name="connsiteY5" fmla="*/ 374913 h 1101189"/>
                <a:gd name="connsiteX6" fmla="*/ 840773 w 1946304"/>
                <a:gd name="connsiteY6" fmla="*/ 46300 h 1101189"/>
                <a:gd name="connsiteX7" fmla="*/ 1250348 w 1946304"/>
                <a:gd name="connsiteY7" fmla="*/ 12964 h 1101189"/>
                <a:gd name="connsiteX0" fmla="*/ 1945672 w 1945672"/>
                <a:gd name="connsiteY0" fmla="*/ 789251 h 1101189"/>
                <a:gd name="connsiteX1" fmla="*/ 1698021 w 1945672"/>
                <a:gd name="connsiteY1" fmla="*/ 1042144 h 1101189"/>
                <a:gd name="connsiteX2" fmla="*/ 612033 w 1945672"/>
                <a:gd name="connsiteY2" fmla="*/ 1046907 h 1101189"/>
                <a:gd name="connsiteX3" fmla="*/ 145447 w 1945672"/>
                <a:gd name="connsiteY3" fmla="*/ 503500 h 1101189"/>
                <a:gd name="connsiteX4" fmla="*/ 316758 w 1945672"/>
                <a:gd name="connsiteY4" fmla="*/ 374913 h 1101189"/>
                <a:gd name="connsiteX5" fmla="*/ 840773 w 1945672"/>
                <a:gd name="connsiteY5" fmla="*/ 46300 h 1101189"/>
                <a:gd name="connsiteX6" fmla="*/ 1250348 w 1945672"/>
                <a:gd name="connsiteY6" fmla="*/ 12964 h 1101189"/>
                <a:gd name="connsiteX0" fmla="*/ 1945672 w 1945672"/>
                <a:gd name="connsiteY0" fmla="*/ 776287 h 1088225"/>
                <a:gd name="connsiteX1" fmla="*/ 1698021 w 1945672"/>
                <a:gd name="connsiteY1" fmla="*/ 1029180 h 1088225"/>
                <a:gd name="connsiteX2" fmla="*/ 612033 w 1945672"/>
                <a:gd name="connsiteY2" fmla="*/ 1033943 h 1088225"/>
                <a:gd name="connsiteX3" fmla="*/ 145447 w 1945672"/>
                <a:gd name="connsiteY3" fmla="*/ 490536 h 1088225"/>
                <a:gd name="connsiteX4" fmla="*/ 316758 w 1945672"/>
                <a:gd name="connsiteY4" fmla="*/ 361949 h 1088225"/>
                <a:gd name="connsiteX5" fmla="*/ 840773 w 1945672"/>
                <a:gd name="connsiteY5" fmla="*/ 33336 h 1088225"/>
                <a:gd name="connsiteX6" fmla="*/ 1250348 w 1945672"/>
                <a:gd name="connsiteY6" fmla="*/ 0 h 1088225"/>
                <a:gd name="connsiteX0" fmla="*/ 2121293 w 2121292"/>
                <a:gd name="connsiteY0" fmla="*/ 400349 h 1088225"/>
                <a:gd name="connsiteX1" fmla="*/ 1698021 w 2121292"/>
                <a:gd name="connsiteY1" fmla="*/ 1029180 h 1088225"/>
                <a:gd name="connsiteX2" fmla="*/ 612033 w 2121292"/>
                <a:gd name="connsiteY2" fmla="*/ 1033943 h 1088225"/>
                <a:gd name="connsiteX3" fmla="*/ 145447 w 2121292"/>
                <a:gd name="connsiteY3" fmla="*/ 490536 h 1088225"/>
                <a:gd name="connsiteX4" fmla="*/ 316758 w 2121292"/>
                <a:gd name="connsiteY4" fmla="*/ 361949 h 1088225"/>
                <a:gd name="connsiteX5" fmla="*/ 840773 w 2121292"/>
                <a:gd name="connsiteY5" fmla="*/ 33336 h 1088225"/>
                <a:gd name="connsiteX6" fmla="*/ 1250348 w 2121292"/>
                <a:gd name="connsiteY6" fmla="*/ 0 h 1088225"/>
                <a:gd name="connsiteX0" fmla="*/ 1823289 w 1823289"/>
                <a:gd name="connsiteY0" fmla="*/ 14517 h 1088225"/>
                <a:gd name="connsiteX1" fmla="*/ 1698021 w 1823289"/>
                <a:gd name="connsiteY1" fmla="*/ 1029180 h 1088225"/>
                <a:gd name="connsiteX2" fmla="*/ 612033 w 1823289"/>
                <a:gd name="connsiteY2" fmla="*/ 1033943 h 1088225"/>
                <a:gd name="connsiteX3" fmla="*/ 145447 w 1823289"/>
                <a:gd name="connsiteY3" fmla="*/ 490536 h 1088225"/>
                <a:gd name="connsiteX4" fmla="*/ 316758 w 1823289"/>
                <a:gd name="connsiteY4" fmla="*/ 361949 h 1088225"/>
                <a:gd name="connsiteX5" fmla="*/ 840773 w 1823289"/>
                <a:gd name="connsiteY5" fmla="*/ 33336 h 1088225"/>
                <a:gd name="connsiteX6" fmla="*/ 1250348 w 1823289"/>
                <a:gd name="connsiteY6" fmla="*/ 0 h 1088225"/>
                <a:gd name="connsiteX0" fmla="*/ 1823289 w 2155359"/>
                <a:gd name="connsiteY0" fmla="*/ 14517 h 1088225"/>
                <a:gd name="connsiteX1" fmla="*/ 1698021 w 2155359"/>
                <a:gd name="connsiteY1" fmla="*/ 1029180 h 1088225"/>
                <a:gd name="connsiteX2" fmla="*/ 612033 w 2155359"/>
                <a:gd name="connsiteY2" fmla="*/ 1033943 h 1088225"/>
                <a:gd name="connsiteX3" fmla="*/ 145447 w 2155359"/>
                <a:gd name="connsiteY3" fmla="*/ 490536 h 1088225"/>
                <a:gd name="connsiteX4" fmla="*/ 316758 w 2155359"/>
                <a:gd name="connsiteY4" fmla="*/ 361949 h 1088225"/>
                <a:gd name="connsiteX5" fmla="*/ 840773 w 2155359"/>
                <a:gd name="connsiteY5" fmla="*/ 33336 h 1088225"/>
                <a:gd name="connsiteX6" fmla="*/ 1250348 w 2155359"/>
                <a:gd name="connsiteY6" fmla="*/ 0 h 1088225"/>
                <a:gd name="connsiteX0" fmla="*/ 1823289 w 2155359"/>
                <a:gd name="connsiteY0" fmla="*/ 14517 h 1088225"/>
                <a:gd name="connsiteX1" fmla="*/ 1698021 w 2155359"/>
                <a:gd name="connsiteY1" fmla="*/ 1029180 h 1088225"/>
                <a:gd name="connsiteX2" fmla="*/ 612033 w 2155359"/>
                <a:gd name="connsiteY2" fmla="*/ 1033943 h 1088225"/>
                <a:gd name="connsiteX3" fmla="*/ 145447 w 2155359"/>
                <a:gd name="connsiteY3" fmla="*/ 490536 h 1088225"/>
                <a:gd name="connsiteX4" fmla="*/ 316758 w 2155359"/>
                <a:gd name="connsiteY4" fmla="*/ 361949 h 1088225"/>
                <a:gd name="connsiteX5" fmla="*/ 840773 w 2155359"/>
                <a:gd name="connsiteY5" fmla="*/ 33336 h 1088225"/>
                <a:gd name="connsiteX6" fmla="*/ 1250348 w 2155359"/>
                <a:gd name="connsiteY6" fmla="*/ 0 h 1088225"/>
                <a:gd name="connsiteX7" fmla="*/ 1823289 w 2155359"/>
                <a:gd name="connsiteY7" fmla="*/ 14517 h 1088225"/>
                <a:gd name="connsiteX0" fmla="*/ 1823289 w 2155359"/>
                <a:gd name="connsiteY0" fmla="*/ 14517 h 1088225"/>
                <a:gd name="connsiteX1" fmla="*/ 1698021 w 2155359"/>
                <a:gd name="connsiteY1" fmla="*/ 1029180 h 1088225"/>
                <a:gd name="connsiteX2" fmla="*/ 612033 w 2155359"/>
                <a:gd name="connsiteY2" fmla="*/ 1033943 h 1088225"/>
                <a:gd name="connsiteX3" fmla="*/ 145447 w 2155359"/>
                <a:gd name="connsiteY3" fmla="*/ 490536 h 1088225"/>
                <a:gd name="connsiteX4" fmla="*/ 316758 w 2155359"/>
                <a:gd name="connsiteY4" fmla="*/ 361949 h 1088225"/>
                <a:gd name="connsiteX5" fmla="*/ 840773 w 2155359"/>
                <a:gd name="connsiteY5" fmla="*/ 33336 h 1088225"/>
                <a:gd name="connsiteX6" fmla="*/ 1250348 w 2155359"/>
                <a:gd name="connsiteY6" fmla="*/ 0 h 1088225"/>
                <a:gd name="connsiteX7" fmla="*/ 1823289 w 2155359"/>
                <a:gd name="connsiteY7" fmla="*/ 14517 h 1088225"/>
                <a:gd name="connsiteX0" fmla="*/ 1823289 w 2155359"/>
                <a:gd name="connsiteY0" fmla="*/ 14517 h 1088225"/>
                <a:gd name="connsiteX1" fmla="*/ 1698021 w 2155359"/>
                <a:gd name="connsiteY1" fmla="*/ 1029180 h 1088225"/>
                <a:gd name="connsiteX2" fmla="*/ 612033 w 2155359"/>
                <a:gd name="connsiteY2" fmla="*/ 1033943 h 1088225"/>
                <a:gd name="connsiteX3" fmla="*/ 145447 w 2155359"/>
                <a:gd name="connsiteY3" fmla="*/ 490536 h 1088225"/>
                <a:gd name="connsiteX4" fmla="*/ 316758 w 2155359"/>
                <a:gd name="connsiteY4" fmla="*/ 361949 h 1088225"/>
                <a:gd name="connsiteX5" fmla="*/ 840773 w 2155359"/>
                <a:gd name="connsiteY5" fmla="*/ 33336 h 1088225"/>
                <a:gd name="connsiteX6" fmla="*/ 1250348 w 2155359"/>
                <a:gd name="connsiteY6" fmla="*/ 0 h 1088225"/>
                <a:gd name="connsiteX7" fmla="*/ 1823289 w 2155359"/>
                <a:gd name="connsiteY7" fmla="*/ 14517 h 1088225"/>
                <a:gd name="connsiteX0" fmla="*/ 1823289 w 2155359"/>
                <a:gd name="connsiteY0" fmla="*/ 14517 h 1088225"/>
                <a:gd name="connsiteX1" fmla="*/ 1698021 w 2155359"/>
                <a:gd name="connsiteY1" fmla="*/ 1029180 h 1088225"/>
                <a:gd name="connsiteX2" fmla="*/ 612033 w 2155359"/>
                <a:gd name="connsiteY2" fmla="*/ 1033943 h 1088225"/>
                <a:gd name="connsiteX3" fmla="*/ 145447 w 2155359"/>
                <a:gd name="connsiteY3" fmla="*/ 490536 h 1088225"/>
                <a:gd name="connsiteX4" fmla="*/ 316758 w 2155359"/>
                <a:gd name="connsiteY4" fmla="*/ 361949 h 1088225"/>
                <a:gd name="connsiteX5" fmla="*/ 840773 w 2155359"/>
                <a:gd name="connsiteY5" fmla="*/ 33336 h 1088225"/>
                <a:gd name="connsiteX6" fmla="*/ 1250348 w 2155359"/>
                <a:gd name="connsiteY6" fmla="*/ 0 h 1088225"/>
                <a:gd name="connsiteX7" fmla="*/ 1976923 w 2155359"/>
                <a:gd name="connsiteY7" fmla="*/ 168151 h 1088225"/>
                <a:gd name="connsiteX0" fmla="*/ 1823289 w 2155359"/>
                <a:gd name="connsiteY0" fmla="*/ 14517 h 1088225"/>
                <a:gd name="connsiteX1" fmla="*/ 1698021 w 2155359"/>
                <a:gd name="connsiteY1" fmla="*/ 1029180 h 1088225"/>
                <a:gd name="connsiteX2" fmla="*/ 612033 w 2155359"/>
                <a:gd name="connsiteY2" fmla="*/ 1033943 h 1088225"/>
                <a:gd name="connsiteX3" fmla="*/ 145447 w 2155359"/>
                <a:gd name="connsiteY3" fmla="*/ 490536 h 1088225"/>
                <a:gd name="connsiteX4" fmla="*/ 316758 w 2155359"/>
                <a:gd name="connsiteY4" fmla="*/ 361949 h 1088225"/>
                <a:gd name="connsiteX5" fmla="*/ 840773 w 2155359"/>
                <a:gd name="connsiteY5" fmla="*/ 33336 h 1088225"/>
                <a:gd name="connsiteX6" fmla="*/ 1250348 w 2155359"/>
                <a:gd name="connsiteY6" fmla="*/ 0 h 1088225"/>
                <a:gd name="connsiteX7" fmla="*/ 1976923 w 2155359"/>
                <a:gd name="connsiteY7" fmla="*/ 168151 h 1088225"/>
                <a:gd name="connsiteX0" fmla="*/ 1823289 w 2155359"/>
                <a:gd name="connsiteY0" fmla="*/ 14517 h 1088225"/>
                <a:gd name="connsiteX1" fmla="*/ 1698021 w 2155359"/>
                <a:gd name="connsiteY1" fmla="*/ 1029180 h 1088225"/>
                <a:gd name="connsiteX2" fmla="*/ 612033 w 2155359"/>
                <a:gd name="connsiteY2" fmla="*/ 1033943 h 1088225"/>
                <a:gd name="connsiteX3" fmla="*/ 145447 w 2155359"/>
                <a:gd name="connsiteY3" fmla="*/ 490536 h 1088225"/>
                <a:gd name="connsiteX4" fmla="*/ 316758 w 2155359"/>
                <a:gd name="connsiteY4" fmla="*/ 361949 h 1088225"/>
                <a:gd name="connsiteX5" fmla="*/ 840773 w 2155359"/>
                <a:gd name="connsiteY5" fmla="*/ 33336 h 1088225"/>
                <a:gd name="connsiteX6" fmla="*/ 1250348 w 2155359"/>
                <a:gd name="connsiteY6" fmla="*/ 0 h 1088225"/>
                <a:gd name="connsiteX0" fmla="*/ 1823289 w 2155359"/>
                <a:gd name="connsiteY0" fmla="*/ 14517 h 1088225"/>
                <a:gd name="connsiteX1" fmla="*/ 1698021 w 2155359"/>
                <a:gd name="connsiteY1" fmla="*/ 1029180 h 1088225"/>
                <a:gd name="connsiteX2" fmla="*/ 612033 w 2155359"/>
                <a:gd name="connsiteY2" fmla="*/ 1033943 h 1088225"/>
                <a:gd name="connsiteX3" fmla="*/ 145447 w 2155359"/>
                <a:gd name="connsiteY3" fmla="*/ 490536 h 1088225"/>
                <a:gd name="connsiteX4" fmla="*/ 316758 w 2155359"/>
                <a:gd name="connsiteY4" fmla="*/ 361949 h 1088225"/>
                <a:gd name="connsiteX5" fmla="*/ 840773 w 2155359"/>
                <a:gd name="connsiteY5" fmla="*/ 33336 h 1088225"/>
                <a:gd name="connsiteX6" fmla="*/ 1250348 w 2155359"/>
                <a:gd name="connsiteY6" fmla="*/ 0 h 1088225"/>
                <a:gd name="connsiteX7" fmla="*/ 1823289 w 2155359"/>
                <a:gd name="connsiteY7" fmla="*/ 14517 h 108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55359" h="1088225">
                  <a:moveTo>
                    <a:pt x="1823289" y="14517"/>
                  </a:moveTo>
                  <a:cubicBezTo>
                    <a:pt x="2622263" y="152105"/>
                    <a:pt x="1732946" y="902019"/>
                    <a:pt x="1698021" y="1029180"/>
                  </a:cubicBezTo>
                  <a:cubicBezTo>
                    <a:pt x="1202675" y="1216506"/>
                    <a:pt x="769241" y="884717"/>
                    <a:pt x="612033" y="1033943"/>
                  </a:cubicBezTo>
                  <a:cubicBezTo>
                    <a:pt x="353271" y="944169"/>
                    <a:pt x="-285427" y="759598"/>
                    <a:pt x="145447" y="490536"/>
                  </a:cubicBezTo>
                  <a:cubicBezTo>
                    <a:pt x="202551" y="447674"/>
                    <a:pt x="-297559" y="190499"/>
                    <a:pt x="316758" y="361949"/>
                  </a:cubicBezTo>
                  <a:cubicBezTo>
                    <a:pt x="246908" y="110587"/>
                    <a:pt x="685175" y="93661"/>
                    <a:pt x="840773" y="33336"/>
                  </a:cubicBezTo>
                  <a:cubicBezTo>
                    <a:pt x="991743" y="40156"/>
                    <a:pt x="1037399" y="9191"/>
                    <a:pt x="1250348" y="0"/>
                  </a:cubicBezTo>
                  <a:lnTo>
                    <a:pt x="1823289" y="14517"/>
                  </a:lnTo>
                  <a:close/>
                </a:path>
              </a:pathLst>
            </a:custGeom>
            <a:solidFill>
              <a:srgbClr val="D97F4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DC9C8B5-C5C0-4209-85F9-3321AE597FB3}"/>
                </a:ext>
              </a:extLst>
            </p:cNvPr>
            <p:cNvSpPr/>
            <p:nvPr/>
          </p:nvSpPr>
          <p:spPr>
            <a:xfrm rot="868981">
              <a:off x="7991599" y="2766570"/>
              <a:ext cx="870123" cy="469359"/>
            </a:xfrm>
            <a:prstGeom prst="ellipse">
              <a:avLst/>
            </a:prstGeom>
            <a:solidFill>
              <a:srgbClr val="BE4B4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12">
              <a:extLst>
                <a:ext uri="{FF2B5EF4-FFF2-40B4-BE49-F238E27FC236}">
                  <a16:creationId xmlns:a16="http://schemas.microsoft.com/office/drawing/2014/main" id="{2DDBBD03-B1AD-4354-A194-386CC197993B}"/>
                </a:ext>
              </a:extLst>
            </p:cNvPr>
            <p:cNvSpPr/>
            <p:nvPr/>
          </p:nvSpPr>
          <p:spPr>
            <a:xfrm rot="10467436">
              <a:off x="7105322" y="3067054"/>
              <a:ext cx="640596" cy="139838"/>
            </a:xfrm>
            <a:custGeom>
              <a:avLst/>
              <a:gdLst>
                <a:gd name="connsiteX0" fmla="*/ 0 w 728662"/>
                <a:gd name="connsiteY0" fmla="*/ 0 h 45719"/>
                <a:gd name="connsiteX1" fmla="*/ 728662 w 728662"/>
                <a:gd name="connsiteY1" fmla="*/ 0 h 45719"/>
                <a:gd name="connsiteX2" fmla="*/ 728662 w 728662"/>
                <a:gd name="connsiteY2" fmla="*/ 45719 h 45719"/>
                <a:gd name="connsiteX3" fmla="*/ 0 w 728662"/>
                <a:gd name="connsiteY3" fmla="*/ 45719 h 45719"/>
                <a:gd name="connsiteX4" fmla="*/ 0 w 728662"/>
                <a:gd name="connsiteY4" fmla="*/ 0 h 45719"/>
                <a:gd name="connsiteX0" fmla="*/ 0 w 728662"/>
                <a:gd name="connsiteY0" fmla="*/ 0 h 188594"/>
                <a:gd name="connsiteX1" fmla="*/ 728662 w 728662"/>
                <a:gd name="connsiteY1" fmla="*/ 0 h 188594"/>
                <a:gd name="connsiteX2" fmla="*/ 728662 w 728662"/>
                <a:gd name="connsiteY2" fmla="*/ 45719 h 188594"/>
                <a:gd name="connsiteX3" fmla="*/ 171450 w 728662"/>
                <a:gd name="connsiteY3" fmla="*/ 188594 h 188594"/>
                <a:gd name="connsiteX4" fmla="*/ 0 w 728662"/>
                <a:gd name="connsiteY4" fmla="*/ 0 h 188594"/>
                <a:gd name="connsiteX0" fmla="*/ 42011 w 770673"/>
                <a:gd name="connsiteY0" fmla="*/ 0 h 188594"/>
                <a:gd name="connsiteX1" fmla="*/ 770673 w 770673"/>
                <a:gd name="connsiteY1" fmla="*/ 0 h 188594"/>
                <a:gd name="connsiteX2" fmla="*/ 770673 w 770673"/>
                <a:gd name="connsiteY2" fmla="*/ 45719 h 188594"/>
                <a:gd name="connsiteX3" fmla="*/ 213461 w 770673"/>
                <a:gd name="connsiteY3" fmla="*/ 188594 h 188594"/>
                <a:gd name="connsiteX4" fmla="*/ 42011 w 770673"/>
                <a:gd name="connsiteY4" fmla="*/ 0 h 188594"/>
                <a:gd name="connsiteX0" fmla="*/ 42011 w 770673"/>
                <a:gd name="connsiteY0" fmla="*/ 37 h 188631"/>
                <a:gd name="connsiteX1" fmla="*/ 184887 w 770673"/>
                <a:gd name="connsiteY1" fmla="*/ 93380 h 188631"/>
                <a:gd name="connsiteX2" fmla="*/ 770673 w 770673"/>
                <a:gd name="connsiteY2" fmla="*/ 37 h 188631"/>
                <a:gd name="connsiteX3" fmla="*/ 770673 w 770673"/>
                <a:gd name="connsiteY3" fmla="*/ 45756 h 188631"/>
                <a:gd name="connsiteX4" fmla="*/ 213461 w 770673"/>
                <a:gd name="connsiteY4" fmla="*/ 188631 h 188631"/>
                <a:gd name="connsiteX5" fmla="*/ 42011 w 770673"/>
                <a:gd name="connsiteY5" fmla="*/ 37 h 188631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770673 w 770673"/>
                <a:gd name="connsiteY3" fmla="*/ 20956 h 209550"/>
                <a:gd name="connsiteX4" fmla="*/ 770673 w 770673"/>
                <a:gd name="connsiteY4" fmla="*/ 66675 h 209550"/>
                <a:gd name="connsiteX5" fmla="*/ 213461 w 770673"/>
                <a:gd name="connsiteY5" fmla="*/ 209550 h 209550"/>
                <a:gd name="connsiteX6" fmla="*/ 42011 w 770673"/>
                <a:gd name="connsiteY6" fmla="*/ 20956 h 209550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599224 w 770673"/>
                <a:gd name="connsiteY3" fmla="*/ 80962 h 209550"/>
                <a:gd name="connsiteX4" fmla="*/ 770673 w 770673"/>
                <a:gd name="connsiteY4" fmla="*/ 20956 h 209550"/>
                <a:gd name="connsiteX5" fmla="*/ 770673 w 770673"/>
                <a:gd name="connsiteY5" fmla="*/ 66675 h 209550"/>
                <a:gd name="connsiteX6" fmla="*/ 213461 w 770673"/>
                <a:gd name="connsiteY6" fmla="*/ 209550 h 209550"/>
                <a:gd name="connsiteX7" fmla="*/ 42011 w 770673"/>
                <a:gd name="connsiteY7" fmla="*/ 20956 h 209550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770673 w 804011"/>
                <a:gd name="connsiteY5" fmla="*/ 121919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8857 h 267451"/>
                <a:gd name="connsiteX1" fmla="*/ 184887 w 804011"/>
                <a:gd name="connsiteY1" fmla="*/ 172200 h 267451"/>
                <a:gd name="connsiteX2" fmla="*/ 370624 w 804011"/>
                <a:gd name="connsiteY2" fmla="*/ 57901 h 267451"/>
                <a:gd name="connsiteX3" fmla="*/ 599224 w 804011"/>
                <a:gd name="connsiteY3" fmla="*/ 138863 h 267451"/>
                <a:gd name="connsiteX4" fmla="*/ 804011 w 804011"/>
                <a:gd name="connsiteY4" fmla="*/ 2657 h 267451"/>
                <a:gd name="connsiteX5" fmla="*/ 665898 w 804011"/>
                <a:gd name="connsiteY5" fmla="*/ 229351 h 267451"/>
                <a:gd name="connsiteX6" fmla="*/ 384912 w 804011"/>
                <a:gd name="connsiteY6" fmla="*/ 172201 h 267451"/>
                <a:gd name="connsiteX7" fmla="*/ 213461 w 804011"/>
                <a:gd name="connsiteY7" fmla="*/ 267451 h 267451"/>
                <a:gd name="connsiteX8" fmla="*/ 42011 w 804011"/>
                <a:gd name="connsiteY8" fmla="*/ 78857 h 267451"/>
                <a:gd name="connsiteX0" fmla="*/ 42011 w 834328"/>
                <a:gd name="connsiteY0" fmla="*/ 78857 h 267451"/>
                <a:gd name="connsiteX1" fmla="*/ 184887 w 834328"/>
                <a:gd name="connsiteY1" fmla="*/ 172200 h 267451"/>
                <a:gd name="connsiteX2" fmla="*/ 370624 w 834328"/>
                <a:gd name="connsiteY2" fmla="*/ 57901 h 267451"/>
                <a:gd name="connsiteX3" fmla="*/ 599224 w 834328"/>
                <a:gd name="connsiteY3" fmla="*/ 138863 h 267451"/>
                <a:gd name="connsiteX4" fmla="*/ 804011 w 834328"/>
                <a:gd name="connsiteY4" fmla="*/ 2657 h 267451"/>
                <a:gd name="connsiteX5" fmla="*/ 665898 w 834328"/>
                <a:gd name="connsiteY5" fmla="*/ 229351 h 267451"/>
                <a:gd name="connsiteX6" fmla="*/ 384912 w 834328"/>
                <a:gd name="connsiteY6" fmla="*/ 172201 h 267451"/>
                <a:gd name="connsiteX7" fmla="*/ 213461 w 834328"/>
                <a:gd name="connsiteY7" fmla="*/ 267451 h 267451"/>
                <a:gd name="connsiteX8" fmla="*/ 42011 w 834328"/>
                <a:gd name="connsiteY8" fmla="*/ 78857 h 267451"/>
                <a:gd name="connsiteX0" fmla="*/ 71517 w 863834"/>
                <a:gd name="connsiteY0" fmla="*/ 78857 h 267451"/>
                <a:gd name="connsiteX1" fmla="*/ 214393 w 863834"/>
                <a:gd name="connsiteY1" fmla="*/ 172200 h 267451"/>
                <a:gd name="connsiteX2" fmla="*/ 400130 w 863834"/>
                <a:gd name="connsiteY2" fmla="*/ 57901 h 267451"/>
                <a:gd name="connsiteX3" fmla="*/ 628730 w 863834"/>
                <a:gd name="connsiteY3" fmla="*/ 138863 h 267451"/>
                <a:gd name="connsiteX4" fmla="*/ 833517 w 863834"/>
                <a:gd name="connsiteY4" fmla="*/ 2657 h 267451"/>
                <a:gd name="connsiteX5" fmla="*/ 695404 w 863834"/>
                <a:gd name="connsiteY5" fmla="*/ 229351 h 267451"/>
                <a:gd name="connsiteX6" fmla="*/ 414418 w 863834"/>
                <a:gd name="connsiteY6" fmla="*/ 172201 h 267451"/>
                <a:gd name="connsiteX7" fmla="*/ 242967 w 863834"/>
                <a:gd name="connsiteY7" fmla="*/ 267451 h 267451"/>
                <a:gd name="connsiteX8" fmla="*/ 71517 w 863834"/>
                <a:gd name="connsiteY8" fmla="*/ 78857 h 267451"/>
                <a:gd name="connsiteX0" fmla="*/ 71517 w 863834"/>
                <a:gd name="connsiteY0" fmla="*/ 78857 h 268569"/>
                <a:gd name="connsiteX1" fmla="*/ 214393 w 863834"/>
                <a:gd name="connsiteY1" fmla="*/ 172200 h 268569"/>
                <a:gd name="connsiteX2" fmla="*/ 400130 w 863834"/>
                <a:gd name="connsiteY2" fmla="*/ 57901 h 268569"/>
                <a:gd name="connsiteX3" fmla="*/ 628730 w 863834"/>
                <a:gd name="connsiteY3" fmla="*/ 138863 h 268569"/>
                <a:gd name="connsiteX4" fmla="*/ 833517 w 863834"/>
                <a:gd name="connsiteY4" fmla="*/ 2657 h 268569"/>
                <a:gd name="connsiteX5" fmla="*/ 695404 w 863834"/>
                <a:gd name="connsiteY5" fmla="*/ 229351 h 268569"/>
                <a:gd name="connsiteX6" fmla="*/ 414418 w 863834"/>
                <a:gd name="connsiteY6" fmla="*/ 172201 h 268569"/>
                <a:gd name="connsiteX7" fmla="*/ 242967 w 863834"/>
                <a:gd name="connsiteY7" fmla="*/ 267451 h 268569"/>
                <a:gd name="connsiteX8" fmla="*/ 71517 w 863834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502" h="268569">
                  <a:moveTo>
                    <a:pt x="30185" y="78857"/>
                  </a:moveTo>
                  <a:cubicBezTo>
                    <a:pt x="80985" y="76634"/>
                    <a:pt x="122261" y="174423"/>
                    <a:pt x="173061" y="172200"/>
                  </a:cubicBezTo>
                  <a:cubicBezTo>
                    <a:pt x="265136" y="157913"/>
                    <a:pt x="281011" y="72188"/>
                    <a:pt x="358798" y="57901"/>
                  </a:cubicBezTo>
                  <a:cubicBezTo>
                    <a:pt x="431823" y="61076"/>
                    <a:pt x="514373" y="135688"/>
                    <a:pt x="587398" y="138863"/>
                  </a:cubicBezTo>
                  <a:cubicBezTo>
                    <a:pt x="655660" y="93461"/>
                    <a:pt x="704873" y="-18616"/>
                    <a:pt x="792185" y="2657"/>
                  </a:cubicBezTo>
                  <a:cubicBezTo>
                    <a:pt x="855684" y="82984"/>
                    <a:pt x="823935" y="158548"/>
                    <a:pt x="654072" y="229351"/>
                  </a:cubicBezTo>
                  <a:cubicBezTo>
                    <a:pt x="504847" y="251575"/>
                    <a:pt x="465161" y="164264"/>
                    <a:pt x="373086" y="172201"/>
                  </a:cubicBezTo>
                  <a:cubicBezTo>
                    <a:pt x="315936" y="203951"/>
                    <a:pt x="292122" y="278564"/>
                    <a:pt x="201635" y="267451"/>
                  </a:cubicBezTo>
                  <a:cubicBezTo>
                    <a:pt x="-69828" y="247448"/>
                    <a:pt x="1610" y="98860"/>
                    <a:pt x="30185" y="7885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12">
              <a:extLst>
                <a:ext uri="{FF2B5EF4-FFF2-40B4-BE49-F238E27FC236}">
                  <a16:creationId xmlns:a16="http://schemas.microsoft.com/office/drawing/2014/main" id="{2FE47A22-39BB-4ADF-8EA3-7BDC66866649}"/>
                </a:ext>
              </a:extLst>
            </p:cNvPr>
            <p:cNvSpPr/>
            <p:nvPr/>
          </p:nvSpPr>
          <p:spPr>
            <a:xfrm rot="10467436">
              <a:off x="9203370" y="3381838"/>
              <a:ext cx="640596" cy="139838"/>
            </a:xfrm>
            <a:custGeom>
              <a:avLst/>
              <a:gdLst>
                <a:gd name="connsiteX0" fmla="*/ 0 w 728662"/>
                <a:gd name="connsiteY0" fmla="*/ 0 h 45719"/>
                <a:gd name="connsiteX1" fmla="*/ 728662 w 728662"/>
                <a:gd name="connsiteY1" fmla="*/ 0 h 45719"/>
                <a:gd name="connsiteX2" fmla="*/ 728662 w 728662"/>
                <a:gd name="connsiteY2" fmla="*/ 45719 h 45719"/>
                <a:gd name="connsiteX3" fmla="*/ 0 w 728662"/>
                <a:gd name="connsiteY3" fmla="*/ 45719 h 45719"/>
                <a:gd name="connsiteX4" fmla="*/ 0 w 728662"/>
                <a:gd name="connsiteY4" fmla="*/ 0 h 45719"/>
                <a:gd name="connsiteX0" fmla="*/ 0 w 728662"/>
                <a:gd name="connsiteY0" fmla="*/ 0 h 188594"/>
                <a:gd name="connsiteX1" fmla="*/ 728662 w 728662"/>
                <a:gd name="connsiteY1" fmla="*/ 0 h 188594"/>
                <a:gd name="connsiteX2" fmla="*/ 728662 w 728662"/>
                <a:gd name="connsiteY2" fmla="*/ 45719 h 188594"/>
                <a:gd name="connsiteX3" fmla="*/ 171450 w 728662"/>
                <a:gd name="connsiteY3" fmla="*/ 188594 h 188594"/>
                <a:gd name="connsiteX4" fmla="*/ 0 w 728662"/>
                <a:gd name="connsiteY4" fmla="*/ 0 h 188594"/>
                <a:gd name="connsiteX0" fmla="*/ 42011 w 770673"/>
                <a:gd name="connsiteY0" fmla="*/ 0 h 188594"/>
                <a:gd name="connsiteX1" fmla="*/ 770673 w 770673"/>
                <a:gd name="connsiteY1" fmla="*/ 0 h 188594"/>
                <a:gd name="connsiteX2" fmla="*/ 770673 w 770673"/>
                <a:gd name="connsiteY2" fmla="*/ 45719 h 188594"/>
                <a:gd name="connsiteX3" fmla="*/ 213461 w 770673"/>
                <a:gd name="connsiteY3" fmla="*/ 188594 h 188594"/>
                <a:gd name="connsiteX4" fmla="*/ 42011 w 770673"/>
                <a:gd name="connsiteY4" fmla="*/ 0 h 188594"/>
                <a:gd name="connsiteX0" fmla="*/ 42011 w 770673"/>
                <a:gd name="connsiteY0" fmla="*/ 37 h 188631"/>
                <a:gd name="connsiteX1" fmla="*/ 184887 w 770673"/>
                <a:gd name="connsiteY1" fmla="*/ 93380 h 188631"/>
                <a:gd name="connsiteX2" fmla="*/ 770673 w 770673"/>
                <a:gd name="connsiteY2" fmla="*/ 37 h 188631"/>
                <a:gd name="connsiteX3" fmla="*/ 770673 w 770673"/>
                <a:gd name="connsiteY3" fmla="*/ 45756 h 188631"/>
                <a:gd name="connsiteX4" fmla="*/ 213461 w 770673"/>
                <a:gd name="connsiteY4" fmla="*/ 188631 h 188631"/>
                <a:gd name="connsiteX5" fmla="*/ 42011 w 770673"/>
                <a:gd name="connsiteY5" fmla="*/ 37 h 188631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770673 w 770673"/>
                <a:gd name="connsiteY3" fmla="*/ 20956 h 209550"/>
                <a:gd name="connsiteX4" fmla="*/ 770673 w 770673"/>
                <a:gd name="connsiteY4" fmla="*/ 66675 h 209550"/>
                <a:gd name="connsiteX5" fmla="*/ 213461 w 770673"/>
                <a:gd name="connsiteY5" fmla="*/ 209550 h 209550"/>
                <a:gd name="connsiteX6" fmla="*/ 42011 w 770673"/>
                <a:gd name="connsiteY6" fmla="*/ 20956 h 209550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599224 w 770673"/>
                <a:gd name="connsiteY3" fmla="*/ 80962 h 209550"/>
                <a:gd name="connsiteX4" fmla="*/ 770673 w 770673"/>
                <a:gd name="connsiteY4" fmla="*/ 20956 h 209550"/>
                <a:gd name="connsiteX5" fmla="*/ 770673 w 770673"/>
                <a:gd name="connsiteY5" fmla="*/ 66675 h 209550"/>
                <a:gd name="connsiteX6" fmla="*/ 213461 w 770673"/>
                <a:gd name="connsiteY6" fmla="*/ 209550 h 209550"/>
                <a:gd name="connsiteX7" fmla="*/ 42011 w 770673"/>
                <a:gd name="connsiteY7" fmla="*/ 20956 h 209550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770673 w 804011"/>
                <a:gd name="connsiteY5" fmla="*/ 121919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8857 h 267451"/>
                <a:gd name="connsiteX1" fmla="*/ 184887 w 804011"/>
                <a:gd name="connsiteY1" fmla="*/ 172200 h 267451"/>
                <a:gd name="connsiteX2" fmla="*/ 370624 w 804011"/>
                <a:gd name="connsiteY2" fmla="*/ 57901 h 267451"/>
                <a:gd name="connsiteX3" fmla="*/ 599224 w 804011"/>
                <a:gd name="connsiteY3" fmla="*/ 138863 h 267451"/>
                <a:gd name="connsiteX4" fmla="*/ 804011 w 804011"/>
                <a:gd name="connsiteY4" fmla="*/ 2657 h 267451"/>
                <a:gd name="connsiteX5" fmla="*/ 665898 w 804011"/>
                <a:gd name="connsiteY5" fmla="*/ 229351 h 267451"/>
                <a:gd name="connsiteX6" fmla="*/ 384912 w 804011"/>
                <a:gd name="connsiteY6" fmla="*/ 172201 h 267451"/>
                <a:gd name="connsiteX7" fmla="*/ 213461 w 804011"/>
                <a:gd name="connsiteY7" fmla="*/ 267451 h 267451"/>
                <a:gd name="connsiteX8" fmla="*/ 42011 w 804011"/>
                <a:gd name="connsiteY8" fmla="*/ 78857 h 267451"/>
                <a:gd name="connsiteX0" fmla="*/ 42011 w 834328"/>
                <a:gd name="connsiteY0" fmla="*/ 78857 h 267451"/>
                <a:gd name="connsiteX1" fmla="*/ 184887 w 834328"/>
                <a:gd name="connsiteY1" fmla="*/ 172200 h 267451"/>
                <a:gd name="connsiteX2" fmla="*/ 370624 w 834328"/>
                <a:gd name="connsiteY2" fmla="*/ 57901 h 267451"/>
                <a:gd name="connsiteX3" fmla="*/ 599224 w 834328"/>
                <a:gd name="connsiteY3" fmla="*/ 138863 h 267451"/>
                <a:gd name="connsiteX4" fmla="*/ 804011 w 834328"/>
                <a:gd name="connsiteY4" fmla="*/ 2657 h 267451"/>
                <a:gd name="connsiteX5" fmla="*/ 665898 w 834328"/>
                <a:gd name="connsiteY5" fmla="*/ 229351 h 267451"/>
                <a:gd name="connsiteX6" fmla="*/ 384912 w 834328"/>
                <a:gd name="connsiteY6" fmla="*/ 172201 h 267451"/>
                <a:gd name="connsiteX7" fmla="*/ 213461 w 834328"/>
                <a:gd name="connsiteY7" fmla="*/ 267451 h 267451"/>
                <a:gd name="connsiteX8" fmla="*/ 42011 w 834328"/>
                <a:gd name="connsiteY8" fmla="*/ 78857 h 267451"/>
                <a:gd name="connsiteX0" fmla="*/ 71517 w 863834"/>
                <a:gd name="connsiteY0" fmla="*/ 78857 h 267451"/>
                <a:gd name="connsiteX1" fmla="*/ 214393 w 863834"/>
                <a:gd name="connsiteY1" fmla="*/ 172200 h 267451"/>
                <a:gd name="connsiteX2" fmla="*/ 400130 w 863834"/>
                <a:gd name="connsiteY2" fmla="*/ 57901 h 267451"/>
                <a:gd name="connsiteX3" fmla="*/ 628730 w 863834"/>
                <a:gd name="connsiteY3" fmla="*/ 138863 h 267451"/>
                <a:gd name="connsiteX4" fmla="*/ 833517 w 863834"/>
                <a:gd name="connsiteY4" fmla="*/ 2657 h 267451"/>
                <a:gd name="connsiteX5" fmla="*/ 695404 w 863834"/>
                <a:gd name="connsiteY5" fmla="*/ 229351 h 267451"/>
                <a:gd name="connsiteX6" fmla="*/ 414418 w 863834"/>
                <a:gd name="connsiteY6" fmla="*/ 172201 h 267451"/>
                <a:gd name="connsiteX7" fmla="*/ 242967 w 863834"/>
                <a:gd name="connsiteY7" fmla="*/ 267451 h 267451"/>
                <a:gd name="connsiteX8" fmla="*/ 71517 w 863834"/>
                <a:gd name="connsiteY8" fmla="*/ 78857 h 267451"/>
                <a:gd name="connsiteX0" fmla="*/ 71517 w 863834"/>
                <a:gd name="connsiteY0" fmla="*/ 78857 h 268569"/>
                <a:gd name="connsiteX1" fmla="*/ 214393 w 863834"/>
                <a:gd name="connsiteY1" fmla="*/ 172200 h 268569"/>
                <a:gd name="connsiteX2" fmla="*/ 400130 w 863834"/>
                <a:gd name="connsiteY2" fmla="*/ 57901 h 268569"/>
                <a:gd name="connsiteX3" fmla="*/ 628730 w 863834"/>
                <a:gd name="connsiteY3" fmla="*/ 138863 h 268569"/>
                <a:gd name="connsiteX4" fmla="*/ 833517 w 863834"/>
                <a:gd name="connsiteY4" fmla="*/ 2657 h 268569"/>
                <a:gd name="connsiteX5" fmla="*/ 695404 w 863834"/>
                <a:gd name="connsiteY5" fmla="*/ 229351 h 268569"/>
                <a:gd name="connsiteX6" fmla="*/ 414418 w 863834"/>
                <a:gd name="connsiteY6" fmla="*/ 172201 h 268569"/>
                <a:gd name="connsiteX7" fmla="*/ 242967 w 863834"/>
                <a:gd name="connsiteY7" fmla="*/ 267451 h 268569"/>
                <a:gd name="connsiteX8" fmla="*/ 71517 w 863834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502" h="268569">
                  <a:moveTo>
                    <a:pt x="30185" y="78857"/>
                  </a:moveTo>
                  <a:cubicBezTo>
                    <a:pt x="80985" y="76634"/>
                    <a:pt x="122261" y="174423"/>
                    <a:pt x="173061" y="172200"/>
                  </a:cubicBezTo>
                  <a:cubicBezTo>
                    <a:pt x="265136" y="157913"/>
                    <a:pt x="281011" y="72188"/>
                    <a:pt x="358798" y="57901"/>
                  </a:cubicBezTo>
                  <a:cubicBezTo>
                    <a:pt x="431823" y="61076"/>
                    <a:pt x="514373" y="135688"/>
                    <a:pt x="587398" y="138863"/>
                  </a:cubicBezTo>
                  <a:cubicBezTo>
                    <a:pt x="655660" y="93461"/>
                    <a:pt x="704873" y="-18616"/>
                    <a:pt x="792185" y="2657"/>
                  </a:cubicBezTo>
                  <a:cubicBezTo>
                    <a:pt x="855684" y="82984"/>
                    <a:pt x="823935" y="158548"/>
                    <a:pt x="654072" y="229351"/>
                  </a:cubicBezTo>
                  <a:cubicBezTo>
                    <a:pt x="504847" y="251575"/>
                    <a:pt x="465161" y="164264"/>
                    <a:pt x="373086" y="172201"/>
                  </a:cubicBezTo>
                  <a:cubicBezTo>
                    <a:pt x="315936" y="203951"/>
                    <a:pt x="292122" y="278564"/>
                    <a:pt x="201635" y="267451"/>
                  </a:cubicBezTo>
                  <a:cubicBezTo>
                    <a:pt x="-69828" y="247448"/>
                    <a:pt x="1610" y="98860"/>
                    <a:pt x="30185" y="7885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9">
              <a:extLst>
                <a:ext uri="{FF2B5EF4-FFF2-40B4-BE49-F238E27FC236}">
                  <a16:creationId xmlns:a16="http://schemas.microsoft.com/office/drawing/2014/main" id="{68D8FBC2-9101-4CD6-8B6B-0806530C8B6E}"/>
                </a:ext>
              </a:extLst>
            </p:cNvPr>
            <p:cNvSpPr/>
            <p:nvPr/>
          </p:nvSpPr>
          <p:spPr>
            <a:xfrm rot="20222909">
              <a:off x="9059536" y="3211375"/>
              <a:ext cx="507077" cy="144294"/>
            </a:xfrm>
            <a:custGeom>
              <a:avLst/>
              <a:gdLst>
                <a:gd name="connsiteX0" fmla="*/ 0 w 404703"/>
                <a:gd name="connsiteY0" fmla="*/ 0 h 154835"/>
                <a:gd name="connsiteX1" fmla="*/ 404703 w 404703"/>
                <a:gd name="connsiteY1" fmla="*/ 0 h 154835"/>
                <a:gd name="connsiteX2" fmla="*/ 404703 w 404703"/>
                <a:gd name="connsiteY2" fmla="*/ 154835 h 154835"/>
                <a:gd name="connsiteX3" fmla="*/ 0 w 404703"/>
                <a:gd name="connsiteY3" fmla="*/ 154835 h 154835"/>
                <a:gd name="connsiteX4" fmla="*/ 0 w 404703"/>
                <a:gd name="connsiteY4" fmla="*/ 0 h 154835"/>
                <a:gd name="connsiteX0" fmla="*/ 0 w 517853"/>
                <a:gd name="connsiteY0" fmla="*/ 0 h 290674"/>
                <a:gd name="connsiteX1" fmla="*/ 404703 w 517853"/>
                <a:gd name="connsiteY1" fmla="*/ 0 h 290674"/>
                <a:gd name="connsiteX2" fmla="*/ 517853 w 517853"/>
                <a:gd name="connsiteY2" fmla="*/ 290674 h 290674"/>
                <a:gd name="connsiteX3" fmla="*/ 0 w 517853"/>
                <a:gd name="connsiteY3" fmla="*/ 154835 h 290674"/>
                <a:gd name="connsiteX4" fmla="*/ 0 w 517853"/>
                <a:gd name="connsiteY4" fmla="*/ 0 h 290674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66183"/>
                <a:gd name="connsiteY0" fmla="*/ 45914 h 336588"/>
                <a:gd name="connsiteX1" fmla="*/ 320707 w 566183"/>
                <a:gd name="connsiteY1" fmla="*/ 0 h 336588"/>
                <a:gd name="connsiteX2" fmla="*/ 517853 w 566183"/>
                <a:gd name="connsiteY2" fmla="*/ 336588 h 336588"/>
                <a:gd name="connsiteX3" fmla="*/ 0 w 566183"/>
                <a:gd name="connsiteY3" fmla="*/ 200749 h 336588"/>
                <a:gd name="connsiteX4" fmla="*/ 0 w 566183"/>
                <a:gd name="connsiteY4" fmla="*/ 45914 h 336588"/>
                <a:gd name="connsiteX0" fmla="*/ 4229 w 570412"/>
                <a:gd name="connsiteY0" fmla="*/ 45914 h 336588"/>
                <a:gd name="connsiteX1" fmla="*/ 324936 w 570412"/>
                <a:gd name="connsiteY1" fmla="*/ 0 h 336588"/>
                <a:gd name="connsiteX2" fmla="*/ 522082 w 570412"/>
                <a:gd name="connsiteY2" fmla="*/ 336588 h 336588"/>
                <a:gd name="connsiteX3" fmla="*/ 0 w 570412"/>
                <a:gd name="connsiteY3" fmla="*/ 235161 h 336588"/>
                <a:gd name="connsiteX4" fmla="*/ 4229 w 570412"/>
                <a:gd name="connsiteY4" fmla="*/ 45914 h 336588"/>
                <a:gd name="connsiteX0" fmla="*/ 63023 w 629206"/>
                <a:gd name="connsiteY0" fmla="*/ 45914 h 336588"/>
                <a:gd name="connsiteX1" fmla="*/ 383730 w 629206"/>
                <a:gd name="connsiteY1" fmla="*/ 0 h 336588"/>
                <a:gd name="connsiteX2" fmla="*/ 580876 w 629206"/>
                <a:gd name="connsiteY2" fmla="*/ 336588 h 336588"/>
                <a:gd name="connsiteX3" fmla="*/ 58794 w 629206"/>
                <a:gd name="connsiteY3" fmla="*/ 235161 h 336588"/>
                <a:gd name="connsiteX4" fmla="*/ 63023 w 629206"/>
                <a:gd name="connsiteY4" fmla="*/ 45914 h 336588"/>
                <a:gd name="connsiteX0" fmla="*/ 37005 w 640286"/>
                <a:gd name="connsiteY0" fmla="*/ 0 h 337415"/>
                <a:gd name="connsiteX1" fmla="*/ 394810 w 640286"/>
                <a:gd name="connsiteY1" fmla="*/ 827 h 337415"/>
                <a:gd name="connsiteX2" fmla="*/ 591956 w 640286"/>
                <a:gd name="connsiteY2" fmla="*/ 337415 h 337415"/>
                <a:gd name="connsiteX3" fmla="*/ 69874 w 640286"/>
                <a:gd name="connsiteY3" fmla="*/ 235988 h 337415"/>
                <a:gd name="connsiteX4" fmla="*/ 37005 w 640286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29" h="337415">
                  <a:moveTo>
                    <a:pt x="56648" y="0"/>
                  </a:moveTo>
                  <a:cubicBezTo>
                    <a:pt x="190571" y="63374"/>
                    <a:pt x="295185" y="551"/>
                    <a:pt x="414453" y="827"/>
                  </a:cubicBezTo>
                  <a:cubicBezTo>
                    <a:pt x="703515" y="135198"/>
                    <a:pt x="689934" y="275876"/>
                    <a:pt x="611599" y="337415"/>
                  </a:cubicBezTo>
                  <a:cubicBezTo>
                    <a:pt x="414146" y="236795"/>
                    <a:pt x="263544" y="269797"/>
                    <a:pt x="89517" y="235988"/>
                  </a:cubicBezTo>
                  <a:cubicBezTo>
                    <a:pt x="-44508" y="89693"/>
                    <a:pt x="-4144" y="68966"/>
                    <a:pt x="56648" y="0"/>
                  </a:cubicBezTo>
                  <a:close/>
                </a:path>
              </a:pathLst>
            </a:custGeom>
            <a:solidFill>
              <a:srgbClr val="9156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10">
              <a:extLst>
                <a:ext uri="{FF2B5EF4-FFF2-40B4-BE49-F238E27FC236}">
                  <a16:creationId xmlns:a16="http://schemas.microsoft.com/office/drawing/2014/main" id="{171C6A65-9C58-49D4-A176-31EC67FFDBD6}"/>
                </a:ext>
              </a:extLst>
            </p:cNvPr>
            <p:cNvSpPr/>
            <p:nvPr/>
          </p:nvSpPr>
          <p:spPr>
            <a:xfrm rot="10517485">
              <a:off x="6291368" y="2362215"/>
              <a:ext cx="1013789" cy="572196"/>
            </a:xfrm>
            <a:custGeom>
              <a:avLst/>
              <a:gdLst>
                <a:gd name="connsiteX0" fmla="*/ 0 w 1176476"/>
                <a:gd name="connsiteY0" fmla="*/ 0 h 514831"/>
                <a:gd name="connsiteX1" fmla="*/ 1176476 w 1176476"/>
                <a:gd name="connsiteY1" fmla="*/ 0 h 514831"/>
                <a:gd name="connsiteX2" fmla="*/ 1176476 w 1176476"/>
                <a:gd name="connsiteY2" fmla="*/ 514831 h 514831"/>
                <a:gd name="connsiteX3" fmla="*/ 0 w 1176476"/>
                <a:gd name="connsiteY3" fmla="*/ 514831 h 514831"/>
                <a:gd name="connsiteX4" fmla="*/ 0 w 1176476"/>
                <a:gd name="connsiteY4" fmla="*/ 0 h 514831"/>
                <a:gd name="connsiteX0" fmla="*/ 0 w 1176476"/>
                <a:gd name="connsiteY0" fmla="*/ 0 h 619606"/>
                <a:gd name="connsiteX1" fmla="*/ 1176476 w 1176476"/>
                <a:gd name="connsiteY1" fmla="*/ 0 h 619606"/>
                <a:gd name="connsiteX2" fmla="*/ 1176476 w 1176476"/>
                <a:gd name="connsiteY2" fmla="*/ 514831 h 619606"/>
                <a:gd name="connsiteX3" fmla="*/ 128588 w 1176476"/>
                <a:gd name="connsiteY3" fmla="*/ 619606 h 619606"/>
                <a:gd name="connsiteX4" fmla="*/ 0 w 1176476"/>
                <a:gd name="connsiteY4" fmla="*/ 0 h 619606"/>
                <a:gd name="connsiteX0" fmla="*/ 0 w 1214576"/>
                <a:gd name="connsiteY0" fmla="*/ 0 h 619606"/>
                <a:gd name="connsiteX1" fmla="*/ 1176476 w 1214576"/>
                <a:gd name="connsiteY1" fmla="*/ 0 h 619606"/>
                <a:gd name="connsiteX2" fmla="*/ 1214576 w 1214576"/>
                <a:gd name="connsiteY2" fmla="*/ 614843 h 619606"/>
                <a:gd name="connsiteX3" fmla="*/ 128588 w 1214576"/>
                <a:gd name="connsiteY3" fmla="*/ 619606 h 619606"/>
                <a:gd name="connsiteX4" fmla="*/ 0 w 1214576"/>
                <a:gd name="connsiteY4" fmla="*/ 0 h 619606"/>
                <a:gd name="connsiteX0" fmla="*/ 0 w 1214576"/>
                <a:gd name="connsiteY0" fmla="*/ 0 h 660900"/>
                <a:gd name="connsiteX1" fmla="*/ 1176476 w 1214576"/>
                <a:gd name="connsiteY1" fmla="*/ 0 h 660900"/>
                <a:gd name="connsiteX2" fmla="*/ 1214576 w 1214576"/>
                <a:gd name="connsiteY2" fmla="*/ 614843 h 660900"/>
                <a:gd name="connsiteX3" fmla="*/ 128588 w 1214576"/>
                <a:gd name="connsiteY3" fmla="*/ 619606 h 660900"/>
                <a:gd name="connsiteX4" fmla="*/ 0 w 1214576"/>
                <a:gd name="connsiteY4" fmla="*/ 0 h 660900"/>
                <a:gd name="connsiteX0" fmla="*/ 0 w 1214576"/>
                <a:gd name="connsiteY0" fmla="*/ 0 h 635268"/>
                <a:gd name="connsiteX1" fmla="*/ 1176476 w 1214576"/>
                <a:gd name="connsiteY1" fmla="*/ 0 h 635268"/>
                <a:gd name="connsiteX2" fmla="*/ 1214576 w 1214576"/>
                <a:gd name="connsiteY2" fmla="*/ 614843 h 635268"/>
                <a:gd name="connsiteX3" fmla="*/ 128588 w 1214576"/>
                <a:gd name="connsiteY3" fmla="*/ 619606 h 635268"/>
                <a:gd name="connsiteX4" fmla="*/ 0 w 1214576"/>
                <a:gd name="connsiteY4" fmla="*/ 0 h 635268"/>
                <a:gd name="connsiteX0" fmla="*/ 0 w 1214576"/>
                <a:gd name="connsiteY0" fmla="*/ 0 h 640248"/>
                <a:gd name="connsiteX1" fmla="*/ 1176476 w 1214576"/>
                <a:gd name="connsiteY1" fmla="*/ 0 h 640248"/>
                <a:gd name="connsiteX2" fmla="*/ 1214576 w 1214576"/>
                <a:gd name="connsiteY2" fmla="*/ 614843 h 640248"/>
                <a:gd name="connsiteX3" fmla="*/ 128588 w 1214576"/>
                <a:gd name="connsiteY3" fmla="*/ 619606 h 640248"/>
                <a:gd name="connsiteX4" fmla="*/ 0 w 1214576"/>
                <a:gd name="connsiteY4" fmla="*/ 0 h 640248"/>
                <a:gd name="connsiteX0" fmla="*/ 0 w 1214576"/>
                <a:gd name="connsiteY0" fmla="*/ 0 h 673888"/>
                <a:gd name="connsiteX1" fmla="*/ 1176476 w 1214576"/>
                <a:gd name="connsiteY1" fmla="*/ 0 h 673888"/>
                <a:gd name="connsiteX2" fmla="*/ 1214576 w 1214576"/>
                <a:gd name="connsiteY2" fmla="*/ 614843 h 673888"/>
                <a:gd name="connsiteX3" fmla="*/ 128588 w 1214576"/>
                <a:gd name="connsiteY3" fmla="*/ 619606 h 673888"/>
                <a:gd name="connsiteX4" fmla="*/ 0 w 1214576"/>
                <a:gd name="connsiteY4" fmla="*/ 0 h 673888"/>
                <a:gd name="connsiteX0" fmla="*/ 257037 w 1471613"/>
                <a:gd name="connsiteY0" fmla="*/ 0 h 673888"/>
                <a:gd name="connsiteX1" fmla="*/ 1433513 w 1471613"/>
                <a:gd name="connsiteY1" fmla="*/ 0 h 673888"/>
                <a:gd name="connsiteX2" fmla="*/ 1471613 w 1471613"/>
                <a:gd name="connsiteY2" fmla="*/ 614843 h 673888"/>
                <a:gd name="connsiteX3" fmla="*/ 385625 w 1471613"/>
                <a:gd name="connsiteY3" fmla="*/ 619606 h 673888"/>
                <a:gd name="connsiteX4" fmla="*/ 0 w 1471613"/>
                <a:gd name="connsiteY4" fmla="*/ 252412 h 673888"/>
                <a:gd name="connsiteX5" fmla="*/ 257037 w 1471613"/>
                <a:gd name="connsiteY5" fmla="*/ 0 h 673888"/>
                <a:gd name="connsiteX0" fmla="*/ 347805 w 1562381"/>
                <a:gd name="connsiteY0" fmla="*/ 0 h 673888"/>
                <a:gd name="connsiteX1" fmla="*/ 1524281 w 1562381"/>
                <a:gd name="connsiteY1" fmla="*/ 0 h 673888"/>
                <a:gd name="connsiteX2" fmla="*/ 1562381 w 1562381"/>
                <a:gd name="connsiteY2" fmla="*/ 614843 h 673888"/>
                <a:gd name="connsiteX3" fmla="*/ 476393 w 1562381"/>
                <a:gd name="connsiteY3" fmla="*/ 619606 h 673888"/>
                <a:gd name="connsiteX4" fmla="*/ 90768 w 1562381"/>
                <a:gd name="connsiteY4" fmla="*/ 252412 h 673888"/>
                <a:gd name="connsiteX5" fmla="*/ 9807 w 1562381"/>
                <a:gd name="connsiteY5" fmla="*/ 76199 h 673888"/>
                <a:gd name="connsiteX6" fmla="*/ 347805 w 1562381"/>
                <a:gd name="connsiteY6" fmla="*/ 0 h 673888"/>
                <a:gd name="connsiteX0" fmla="*/ 181118 w 1562381"/>
                <a:gd name="connsiteY0" fmla="*/ 0 h 726276"/>
                <a:gd name="connsiteX1" fmla="*/ 1524281 w 1562381"/>
                <a:gd name="connsiteY1" fmla="*/ 52388 h 726276"/>
                <a:gd name="connsiteX2" fmla="*/ 1562381 w 1562381"/>
                <a:gd name="connsiteY2" fmla="*/ 667231 h 726276"/>
                <a:gd name="connsiteX3" fmla="*/ 476393 w 1562381"/>
                <a:gd name="connsiteY3" fmla="*/ 671994 h 726276"/>
                <a:gd name="connsiteX4" fmla="*/ 90768 w 1562381"/>
                <a:gd name="connsiteY4" fmla="*/ 304800 h 726276"/>
                <a:gd name="connsiteX5" fmla="*/ 9807 w 1562381"/>
                <a:gd name="connsiteY5" fmla="*/ 128587 h 726276"/>
                <a:gd name="connsiteX6" fmla="*/ 181118 w 1562381"/>
                <a:gd name="connsiteY6" fmla="*/ 0 h 726276"/>
                <a:gd name="connsiteX0" fmla="*/ 309398 w 1690661"/>
                <a:gd name="connsiteY0" fmla="*/ 58286 h 784562"/>
                <a:gd name="connsiteX1" fmla="*/ 1652561 w 1690661"/>
                <a:gd name="connsiteY1" fmla="*/ 110674 h 784562"/>
                <a:gd name="connsiteX2" fmla="*/ 1690661 w 1690661"/>
                <a:gd name="connsiteY2" fmla="*/ 725517 h 784562"/>
                <a:gd name="connsiteX3" fmla="*/ 604673 w 1690661"/>
                <a:gd name="connsiteY3" fmla="*/ 730280 h 784562"/>
                <a:gd name="connsiteX4" fmla="*/ 219048 w 1690661"/>
                <a:gd name="connsiteY4" fmla="*/ 363086 h 784562"/>
                <a:gd name="connsiteX5" fmla="*/ 138087 w 1690661"/>
                <a:gd name="connsiteY5" fmla="*/ 186873 h 784562"/>
                <a:gd name="connsiteX6" fmla="*/ 309398 w 1690661"/>
                <a:gd name="connsiteY6" fmla="*/ 58286 h 784562"/>
                <a:gd name="connsiteX0" fmla="*/ 313339 w 1694602"/>
                <a:gd name="connsiteY0" fmla="*/ 58286 h 784562"/>
                <a:gd name="connsiteX1" fmla="*/ 1656502 w 1694602"/>
                <a:gd name="connsiteY1" fmla="*/ 110674 h 784562"/>
                <a:gd name="connsiteX2" fmla="*/ 1694602 w 1694602"/>
                <a:gd name="connsiteY2" fmla="*/ 725517 h 784562"/>
                <a:gd name="connsiteX3" fmla="*/ 608614 w 1694602"/>
                <a:gd name="connsiteY3" fmla="*/ 730280 h 784562"/>
                <a:gd name="connsiteX4" fmla="*/ 222989 w 1694602"/>
                <a:gd name="connsiteY4" fmla="*/ 363086 h 784562"/>
                <a:gd name="connsiteX5" fmla="*/ 142028 w 1694602"/>
                <a:gd name="connsiteY5" fmla="*/ 186873 h 784562"/>
                <a:gd name="connsiteX6" fmla="*/ 313339 w 1694602"/>
                <a:gd name="connsiteY6" fmla="*/ 58286 h 784562"/>
                <a:gd name="connsiteX0" fmla="*/ 321486 w 1702749"/>
                <a:gd name="connsiteY0" fmla="*/ 58286 h 784562"/>
                <a:gd name="connsiteX1" fmla="*/ 1664649 w 1702749"/>
                <a:gd name="connsiteY1" fmla="*/ 110674 h 784562"/>
                <a:gd name="connsiteX2" fmla="*/ 1702749 w 1702749"/>
                <a:gd name="connsiteY2" fmla="*/ 725517 h 784562"/>
                <a:gd name="connsiteX3" fmla="*/ 616761 w 1702749"/>
                <a:gd name="connsiteY3" fmla="*/ 730280 h 784562"/>
                <a:gd name="connsiteX4" fmla="*/ 231136 w 1702749"/>
                <a:gd name="connsiteY4" fmla="*/ 363086 h 784562"/>
                <a:gd name="connsiteX5" fmla="*/ 150175 w 1702749"/>
                <a:gd name="connsiteY5" fmla="*/ 186873 h 784562"/>
                <a:gd name="connsiteX6" fmla="*/ 321486 w 1702749"/>
                <a:gd name="connsiteY6" fmla="*/ 58286 h 784562"/>
                <a:gd name="connsiteX0" fmla="*/ 321486 w 1702749"/>
                <a:gd name="connsiteY0" fmla="*/ 58286 h 784562"/>
                <a:gd name="connsiteX1" fmla="*/ 640713 w 1702749"/>
                <a:gd name="connsiteY1" fmla="*/ 86861 h 784562"/>
                <a:gd name="connsiteX2" fmla="*/ 1664649 w 1702749"/>
                <a:gd name="connsiteY2" fmla="*/ 110674 h 784562"/>
                <a:gd name="connsiteX3" fmla="*/ 1702749 w 1702749"/>
                <a:gd name="connsiteY3" fmla="*/ 725517 h 784562"/>
                <a:gd name="connsiteX4" fmla="*/ 616761 w 1702749"/>
                <a:gd name="connsiteY4" fmla="*/ 730280 h 784562"/>
                <a:gd name="connsiteX5" fmla="*/ 231136 w 1702749"/>
                <a:gd name="connsiteY5" fmla="*/ 363086 h 784562"/>
                <a:gd name="connsiteX6" fmla="*/ 150175 w 1702749"/>
                <a:gd name="connsiteY6" fmla="*/ 186873 h 784562"/>
                <a:gd name="connsiteX7" fmla="*/ 321486 w 1702749"/>
                <a:gd name="connsiteY7" fmla="*/ 58286 h 784562"/>
                <a:gd name="connsiteX0" fmla="*/ 321486 w 1702749"/>
                <a:gd name="connsiteY0" fmla="*/ 328633 h 1054909"/>
                <a:gd name="connsiteX1" fmla="*/ 640713 w 1702749"/>
                <a:gd name="connsiteY1" fmla="*/ 357208 h 1054909"/>
                <a:gd name="connsiteX2" fmla="*/ 845501 w 1702749"/>
                <a:gd name="connsiteY2" fmla="*/ 20 h 1054909"/>
                <a:gd name="connsiteX3" fmla="*/ 1664649 w 1702749"/>
                <a:gd name="connsiteY3" fmla="*/ 381021 h 1054909"/>
                <a:gd name="connsiteX4" fmla="*/ 1702749 w 1702749"/>
                <a:gd name="connsiteY4" fmla="*/ 995864 h 1054909"/>
                <a:gd name="connsiteX5" fmla="*/ 616761 w 1702749"/>
                <a:gd name="connsiteY5" fmla="*/ 1000627 h 1054909"/>
                <a:gd name="connsiteX6" fmla="*/ 231136 w 1702749"/>
                <a:gd name="connsiteY6" fmla="*/ 633433 h 1054909"/>
                <a:gd name="connsiteX7" fmla="*/ 150175 w 1702749"/>
                <a:gd name="connsiteY7" fmla="*/ 457220 h 1054909"/>
                <a:gd name="connsiteX8" fmla="*/ 321486 w 1702749"/>
                <a:gd name="connsiteY8" fmla="*/ 328633 h 1054909"/>
                <a:gd name="connsiteX0" fmla="*/ 321486 w 1702749"/>
                <a:gd name="connsiteY0" fmla="*/ 374913 h 1101189"/>
                <a:gd name="connsiteX1" fmla="*/ 640713 w 1702749"/>
                <a:gd name="connsiteY1" fmla="*/ 403488 h 1101189"/>
                <a:gd name="connsiteX2" fmla="*/ 845501 w 1702749"/>
                <a:gd name="connsiteY2" fmla="*/ 46300 h 1101189"/>
                <a:gd name="connsiteX3" fmla="*/ 1255076 w 1702749"/>
                <a:gd name="connsiteY3" fmla="*/ 12964 h 1101189"/>
                <a:gd name="connsiteX4" fmla="*/ 1664649 w 1702749"/>
                <a:gd name="connsiteY4" fmla="*/ 427301 h 1101189"/>
                <a:gd name="connsiteX5" fmla="*/ 1702749 w 1702749"/>
                <a:gd name="connsiteY5" fmla="*/ 1042144 h 1101189"/>
                <a:gd name="connsiteX6" fmla="*/ 616761 w 1702749"/>
                <a:gd name="connsiteY6" fmla="*/ 1046907 h 1101189"/>
                <a:gd name="connsiteX7" fmla="*/ 231136 w 1702749"/>
                <a:gd name="connsiteY7" fmla="*/ 679713 h 1101189"/>
                <a:gd name="connsiteX8" fmla="*/ 150175 w 1702749"/>
                <a:gd name="connsiteY8" fmla="*/ 503500 h 1101189"/>
                <a:gd name="connsiteX9" fmla="*/ 321486 w 1702749"/>
                <a:gd name="connsiteY9" fmla="*/ 374913 h 1101189"/>
                <a:gd name="connsiteX0" fmla="*/ 321486 w 1702749"/>
                <a:gd name="connsiteY0" fmla="*/ 374913 h 1101189"/>
                <a:gd name="connsiteX1" fmla="*/ 640713 w 1702749"/>
                <a:gd name="connsiteY1" fmla="*/ 403488 h 1101189"/>
                <a:gd name="connsiteX2" fmla="*/ 845501 w 1702749"/>
                <a:gd name="connsiteY2" fmla="*/ 46300 h 1101189"/>
                <a:gd name="connsiteX3" fmla="*/ 1255076 w 1702749"/>
                <a:gd name="connsiteY3" fmla="*/ 12964 h 1101189"/>
                <a:gd name="connsiteX4" fmla="*/ 1316988 w 1702749"/>
                <a:gd name="connsiteY4" fmla="*/ 208226 h 1101189"/>
                <a:gd name="connsiteX5" fmla="*/ 1664649 w 1702749"/>
                <a:gd name="connsiteY5" fmla="*/ 427301 h 1101189"/>
                <a:gd name="connsiteX6" fmla="*/ 1702749 w 1702749"/>
                <a:gd name="connsiteY6" fmla="*/ 1042144 h 1101189"/>
                <a:gd name="connsiteX7" fmla="*/ 616761 w 1702749"/>
                <a:gd name="connsiteY7" fmla="*/ 1046907 h 1101189"/>
                <a:gd name="connsiteX8" fmla="*/ 231136 w 1702749"/>
                <a:gd name="connsiteY8" fmla="*/ 679713 h 1101189"/>
                <a:gd name="connsiteX9" fmla="*/ 150175 w 1702749"/>
                <a:gd name="connsiteY9" fmla="*/ 503500 h 1101189"/>
                <a:gd name="connsiteX10" fmla="*/ 321486 w 1702749"/>
                <a:gd name="connsiteY10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427301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427301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702749 w 2036126"/>
                <a:gd name="connsiteY8" fmla="*/ 1042144 h 1101189"/>
                <a:gd name="connsiteX9" fmla="*/ 616761 w 2036126"/>
                <a:gd name="connsiteY9" fmla="*/ 1046907 h 1101189"/>
                <a:gd name="connsiteX10" fmla="*/ 231136 w 2036126"/>
                <a:gd name="connsiteY10" fmla="*/ 679713 h 1101189"/>
                <a:gd name="connsiteX11" fmla="*/ 150175 w 2036126"/>
                <a:gd name="connsiteY11" fmla="*/ 503500 h 1101189"/>
                <a:gd name="connsiteX12" fmla="*/ 321486 w 2036126"/>
                <a:gd name="connsiteY12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21687 w 2036126"/>
                <a:gd name="connsiteY2" fmla="*/ 308239 h 1101189"/>
                <a:gd name="connsiteX3" fmla="*/ 845501 w 2036126"/>
                <a:gd name="connsiteY3" fmla="*/ 46300 h 1101189"/>
                <a:gd name="connsiteX4" fmla="*/ 1255076 w 2036126"/>
                <a:gd name="connsiteY4" fmla="*/ 12964 h 1101189"/>
                <a:gd name="connsiteX5" fmla="*/ 1316988 w 2036126"/>
                <a:gd name="connsiteY5" fmla="*/ 208226 h 1101189"/>
                <a:gd name="connsiteX6" fmla="*/ 2036126 w 2036126"/>
                <a:gd name="connsiteY6" fmla="*/ 313001 h 1101189"/>
                <a:gd name="connsiteX7" fmla="*/ 1664649 w 2036126"/>
                <a:gd name="connsiteY7" fmla="*/ 341576 h 1101189"/>
                <a:gd name="connsiteX8" fmla="*/ 1807525 w 2036126"/>
                <a:gd name="connsiteY8" fmla="*/ 432064 h 1101189"/>
                <a:gd name="connsiteX9" fmla="*/ 1950400 w 2036126"/>
                <a:gd name="connsiteY9" fmla="*/ 789251 h 1101189"/>
                <a:gd name="connsiteX10" fmla="*/ 1702749 w 2036126"/>
                <a:gd name="connsiteY10" fmla="*/ 1042144 h 1101189"/>
                <a:gd name="connsiteX11" fmla="*/ 616761 w 2036126"/>
                <a:gd name="connsiteY11" fmla="*/ 1046907 h 1101189"/>
                <a:gd name="connsiteX12" fmla="*/ 231136 w 2036126"/>
                <a:gd name="connsiteY12" fmla="*/ 679713 h 1101189"/>
                <a:gd name="connsiteX13" fmla="*/ 150175 w 2036126"/>
                <a:gd name="connsiteY13" fmla="*/ 503500 h 1101189"/>
                <a:gd name="connsiteX14" fmla="*/ 321486 w 2036126"/>
                <a:gd name="connsiteY14" fmla="*/ 374913 h 1101189"/>
                <a:gd name="connsiteX0" fmla="*/ 321486 w 2036126"/>
                <a:gd name="connsiteY0" fmla="*/ 374913 h 1101189"/>
                <a:gd name="connsiteX1" fmla="*/ 821687 w 2036126"/>
                <a:gd name="connsiteY1" fmla="*/ 308239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845501 w 2036126"/>
                <a:gd name="connsiteY1" fmla="*/ 46300 h 1101189"/>
                <a:gd name="connsiteX2" fmla="*/ 1255076 w 2036126"/>
                <a:gd name="connsiteY2" fmla="*/ 12964 h 1101189"/>
                <a:gd name="connsiteX3" fmla="*/ 1316988 w 2036126"/>
                <a:gd name="connsiteY3" fmla="*/ 208226 h 1101189"/>
                <a:gd name="connsiteX4" fmla="*/ 2036126 w 2036126"/>
                <a:gd name="connsiteY4" fmla="*/ 313001 h 1101189"/>
                <a:gd name="connsiteX5" fmla="*/ 1664649 w 2036126"/>
                <a:gd name="connsiteY5" fmla="*/ 341576 h 1101189"/>
                <a:gd name="connsiteX6" fmla="*/ 1807525 w 2036126"/>
                <a:gd name="connsiteY6" fmla="*/ 432064 h 1101189"/>
                <a:gd name="connsiteX7" fmla="*/ 1950400 w 2036126"/>
                <a:gd name="connsiteY7" fmla="*/ 789251 h 1101189"/>
                <a:gd name="connsiteX8" fmla="*/ 1702749 w 2036126"/>
                <a:gd name="connsiteY8" fmla="*/ 1042144 h 1101189"/>
                <a:gd name="connsiteX9" fmla="*/ 616761 w 2036126"/>
                <a:gd name="connsiteY9" fmla="*/ 1046907 h 1101189"/>
                <a:gd name="connsiteX10" fmla="*/ 231136 w 2036126"/>
                <a:gd name="connsiteY10" fmla="*/ 679713 h 1101189"/>
                <a:gd name="connsiteX11" fmla="*/ 150175 w 2036126"/>
                <a:gd name="connsiteY11" fmla="*/ 503500 h 1101189"/>
                <a:gd name="connsiteX12" fmla="*/ 321486 w 2036126"/>
                <a:gd name="connsiteY12" fmla="*/ 374913 h 1101189"/>
                <a:gd name="connsiteX0" fmla="*/ 321486 w 2036126"/>
                <a:gd name="connsiteY0" fmla="*/ 374913 h 1101189"/>
                <a:gd name="connsiteX1" fmla="*/ 845501 w 2036126"/>
                <a:gd name="connsiteY1" fmla="*/ 46300 h 1101189"/>
                <a:gd name="connsiteX2" fmla="*/ 1255076 w 2036126"/>
                <a:gd name="connsiteY2" fmla="*/ 12964 h 1101189"/>
                <a:gd name="connsiteX3" fmla="*/ 1316988 w 2036126"/>
                <a:gd name="connsiteY3" fmla="*/ 208226 h 1101189"/>
                <a:gd name="connsiteX4" fmla="*/ 2036126 w 2036126"/>
                <a:gd name="connsiteY4" fmla="*/ 313001 h 1101189"/>
                <a:gd name="connsiteX5" fmla="*/ 1664649 w 2036126"/>
                <a:gd name="connsiteY5" fmla="*/ 341576 h 1101189"/>
                <a:gd name="connsiteX6" fmla="*/ 1807525 w 2036126"/>
                <a:gd name="connsiteY6" fmla="*/ 432064 h 1101189"/>
                <a:gd name="connsiteX7" fmla="*/ 1950400 w 2036126"/>
                <a:gd name="connsiteY7" fmla="*/ 789251 h 1101189"/>
                <a:gd name="connsiteX8" fmla="*/ 1702749 w 2036126"/>
                <a:gd name="connsiteY8" fmla="*/ 1042144 h 1101189"/>
                <a:gd name="connsiteX9" fmla="*/ 616761 w 2036126"/>
                <a:gd name="connsiteY9" fmla="*/ 1046907 h 1101189"/>
                <a:gd name="connsiteX10" fmla="*/ 231136 w 2036126"/>
                <a:gd name="connsiteY10" fmla="*/ 679713 h 1101189"/>
                <a:gd name="connsiteX11" fmla="*/ 150175 w 2036126"/>
                <a:gd name="connsiteY11" fmla="*/ 503500 h 1101189"/>
                <a:gd name="connsiteX12" fmla="*/ 497462 w 2036126"/>
                <a:gd name="connsiteY12" fmla="*/ 550889 h 1101189"/>
                <a:gd name="connsiteX0" fmla="*/ 321486 w 2036126"/>
                <a:gd name="connsiteY0" fmla="*/ 374913 h 1101189"/>
                <a:gd name="connsiteX1" fmla="*/ 845501 w 2036126"/>
                <a:gd name="connsiteY1" fmla="*/ 46300 h 1101189"/>
                <a:gd name="connsiteX2" fmla="*/ 1255076 w 2036126"/>
                <a:gd name="connsiteY2" fmla="*/ 12964 h 1101189"/>
                <a:gd name="connsiteX3" fmla="*/ 1316988 w 2036126"/>
                <a:gd name="connsiteY3" fmla="*/ 208226 h 1101189"/>
                <a:gd name="connsiteX4" fmla="*/ 2036126 w 2036126"/>
                <a:gd name="connsiteY4" fmla="*/ 313001 h 1101189"/>
                <a:gd name="connsiteX5" fmla="*/ 1664649 w 2036126"/>
                <a:gd name="connsiteY5" fmla="*/ 341576 h 1101189"/>
                <a:gd name="connsiteX6" fmla="*/ 1807525 w 2036126"/>
                <a:gd name="connsiteY6" fmla="*/ 432064 h 1101189"/>
                <a:gd name="connsiteX7" fmla="*/ 1950400 w 2036126"/>
                <a:gd name="connsiteY7" fmla="*/ 789251 h 1101189"/>
                <a:gd name="connsiteX8" fmla="*/ 1702749 w 2036126"/>
                <a:gd name="connsiteY8" fmla="*/ 1042144 h 1101189"/>
                <a:gd name="connsiteX9" fmla="*/ 616761 w 2036126"/>
                <a:gd name="connsiteY9" fmla="*/ 1046907 h 1101189"/>
                <a:gd name="connsiteX10" fmla="*/ 231136 w 2036126"/>
                <a:gd name="connsiteY10" fmla="*/ 679713 h 1101189"/>
                <a:gd name="connsiteX11" fmla="*/ 150175 w 2036126"/>
                <a:gd name="connsiteY11" fmla="*/ 503500 h 1101189"/>
                <a:gd name="connsiteX12" fmla="*/ 497462 w 2036126"/>
                <a:gd name="connsiteY12" fmla="*/ 550889 h 1101189"/>
                <a:gd name="connsiteX0" fmla="*/ 321486 w 2036126"/>
                <a:gd name="connsiteY0" fmla="*/ 374913 h 1101189"/>
                <a:gd name="connsiteX1" fmla="*/ 845501 w 2036126"/>
                <a:gd name="connsiteY1" fmla="*/ 46300 h 1101189"/>
                <a:gd name="connsiteX2" fmla="*/ 1255076 w 2036126"/>
                <a:gd name="connsiteY2" fmla="*/ 12964 h 1101189"/>
                <a:gd name="connsiteX3" fmla="*/ 1316988 w 2036126"/>
                <a:gd name="connsiteY3" fmla="*/ 208226 h 1101189"/>
                <a:gd name="connsiteX4" fmla="*/ 2036126 w 2036126"/>
                <a:gd name="connsiteY4" fmla="*/ 313001 h 1101189"/>
                <a:gd name="connsiteX5" fmla="*/ 1664649 w 2036126"/>
                <a:gd name="connsiteY5" fmla="*/ 341576 h 1101189"/>
                <a:gd name="connsiteX6" fmla="*/ 1807525 w 2036126"/>
                <a:gd name="connsiteY6" fmla="*/ 432064 h 1101189"/>
                <a:gd name="connsiteX7" fmla="*/ 1950400 w 2036126"/>
                <a:gd name="connsiteY7" fmla="*/ 789251 h 1101189"/>
                <a:gd name="connsiteX8" fmla="*/ 1702749 w 2036126"/>
                <a:gd name="connsiteY8" fmla="*/ 1042144 h 1101189"/>
                <a:gd name="connsiteX9" fmla="*/ 616761 w 2036126"/>
                <a:gd name="connsiteY9" fmla="*/ 1046907 h 1101189"/>
                <a:gd name="connsiteX10" fmla="*/ 231136 w 2036126"/>
                <a:gd name="connsiteY10" fmla="*/ 679713 h 1101189"/>
                <a:gd name="connsiteX11" fmla="*/ 150175 w 2036126"/>
                <a:gd name="connsiteY11" fmla="*/ 503500 h 1101189"/>
                <a:gd name="connsiteX0" fmla="*/ 321486 w 1951033"/>
                <a:gd name="connsiteY0" fmla="*/ 374913 h 1101189"/>
                <a:gd name="connsiteX1" fmla="*/ 845501 w 1951033"/>
                <a:gd name="connsiteY1" fmla="*/ 46300 h 1101189"/>
                <a:gd name="connsiteX2" fmla="*/ 1255076 w 1951033"/>
                <a:gd name="connsiteY2" fmla="*/ 12964 h 1101189"/>
                <a:gd name="connsiteX3" fmla="*/ 1316988 w 1951033"/>
                <a:gd name="connsiteY3" fmla="*/ 208226 h 1101189"/>
                <a:gd name="connsiteX4" fmla="*/ 1664649 w 1951033"/>
                <a:gd name="connsiteY4" fmla="*/ 341576 h 1101189"/>
                <a:gd name="connsiteX5" fmla="*/ 1807525 w 1951033"/>
                <a:gd name="connsiteY5" fmla="*/ 432064 h 1101189"/>
                <a:gd name="connsiteX6" fmla="*/ 1950400 w 1951033"/>
                <a:gd name="connsiteY6" fmla="*/ 789251 h 1101189"/>
                <a:gd name="connsiteX7" fmla="*/ 1702749 w 1951033"/>
                <a:gd name="connsiteY7" fmla="*/ 1042144 h 1101189"/>
                <a:gd name="connsiteX8" fmla="*/ 616761 w 1951033"/>
                <a:gd name="connsiteY8" fmla="*/ 1046907 h 1101189"/>
                <a:gd name="connsiteX9" fmla="*/ 231136 w 1951033"/>
                <a:gd name="connsiteY9" fmla="*/ 679713 h 1101189"/>
                <a:gd name="connsiteX10" fmla="*/ 150175 w 1951033"/>
                <a:gd name="connsiteY10" fmla="*/ 503500 h 110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51033" h="1101189">
                  <a:moveTo>
                    <a:pt x="321486" y="374913"/>
                  </a:moveTo>
                  <a:cubicBezTo>
                    <a:pt x="304117" y="241754"/>
                    <a:pt x="689903" y="106625"/>
                    <a:pt x="845501" y="46300"/>
                  </a:cubicBezTo>
                  <a:cubicBezTo>
                    <a:pt x="967738" y="101863"/>
                    <a:pt x="1132839" y="-42599"/>
                    <a:pt x="1255076" y="12964"/>
                  </a:cubicBezTo>
                  <a:cubicBezTo>
                    <a:pt x="1310638" y="70114"/>
                    <a:pt x="1261426" y="151076"/>
                    <a:pt x="1316988" y="208226"/>
                  </a:cubicBezTo>
                  <a:cubicBezTo>
                    <a:pt x="1385250" y="262995"/>
                    <a:pt x="1582893" y="304270"/>
                    <a:pt x="1664649" y="341576"/>
                  </a:cubicBezTo>
                  <a:cubicBezTo>
                    <a:pt x="1667824" y="376501"/>
                    <a:pt x="1804350" y="397139"/>
                    <a:pt x="1807525" y="432064"/>
                  </a:cubicBezTo>
                  <a:cubicBezTo>
                    <a:pt x="1731325" y="589226"/>
                    <a:pt x="1964688" y="689239"/>
                    <a:pt x="1950400" y="789251"/>
                  </a:cubicBezTo>
                  <a:cubicBezTo>
                    <a:pt x="1867850" y="873549"/>
                    <a:pt x="1737674" y="914983"/>
                    <a:pt x="1702749" y="1042144"/>
                  </a:cubicBezTo>
                  <a:cubicBezTo>
                    <a:pt x="1207403" y="1229470"/>
                    <a:pt x="773969" y="897681"/>
                    <a:pt x="616761" y="1046907"/>
                  </a:cubicBezTo>
                  <a:cubicBezTo>
                    <a:pt x="588232" y="905459"/>
                    <a:pt x="259665" y="821161"/>
                    <a:pt x="231136" y="679713"/>
                  </a:cubicBezTo>
                  <a:cubicBezTo>
                    <a:pt x="237486" y="770200"/>
                    <a:pt x="-232412" y="727338"/>
                    <a:pt x="150175" y="503500"/>
                  </a:cubicBezTo>
                </a:path>
              </a:pathLst>
            </a:custGeom>
            <a:solidFill>
              <a:srgbClr val="D97F4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1DC9891-7F24-4DAB-8096-3D43EE63244E}"/>
                </a:ext>
              </a:extLst>
            </p:cNvPr>
            <p:cNvSpPr/>
            <p:nvPr/>
          </p:nvSpPr>
          <p:spPr>
            <a:xfrm rot="10517485">
              <a:off x="6295783" y="2328327"/>
              <a:ext cx="759651" cy="409769"/>
            </a:xfrm>
            <a:prstGeom prst="ellipse">
              <a:avLst/>
            </a:prstGeom>
            <a:solidFill>
              <a:srgbClr val="BE4B4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12">
              <a:extLst>
                <a:ext uri="{FF2B5EF4-FFF2-40B4-BE49-F238E27FC236}">
                  <a16:creationId xmlns:a16="http://schemas.microsoft.com/office/drawing/2014/main" id="{37E8A863-04F7-4D11-A456-82E406C2F39E}"/>
                </a:ext>
              </a:extLst>
            </p:cNvPr>
            <p:cNvSpPr/>
            <p:nvPr/>
          </p:nvSpPr>
          <p:spPr>
            <a:xfrm rot="11816762">
              <a:off x="7078104" y="2329880"/>
              <a:ext cx="423147" cy="92370"/>
            </a:xfrm>
            <a:custGeom>
              <a:avLst/>
              <a:gdLst>
                <a:gd name="connsiteX0" fmla="*/ 0 w 728662"/>
                <a:gd name="connsiteY0" fmla="*/ 0 h 45719"/>
                <a:gd name="connsiteX1" fmla="*/ 728662 w 728662"/>
                <a:gd name="connsiteY1" fmla="*/ 0 h 45719"/>
                <a:gd name="connsiteX2" fmla="*/ 728662 w 728662"/>
                <a:gd name="connsiteY2" fmla="*/ 45719 h 45719"/>
                <a:gd name="connsiteX3" fmla="*/ 0 w 728662"/>
                <a:gd name="connsiteY3" fmla="*/ 45719 h 45719"/>
                <a:gd name="connsiteX4" fmla="*/ 0 w 728662"/>
                <a:gd name="connsiteY4" fmla="*/ 0 h 45719"/>
                <a:gd name="connsiteX0" fmla="*/ 0 w 728662"/>
                <a:gd name="connsiteY0" fmla="*/ 0 h 188594"/>
                <a:gd name="connsiteX1" fmla="*/ 728662 w 728662"/>
                <a:gd name="connsiteY1" fmla="*/ 0 h 188594"/>
                <a:gd name="connsiteX2" fmla="*/ 728662 w 728662"/>
                <a:gd name="connsiteY2" fmla="*/ 45719 h 188594"/>
                <a:gd name="connsiteX3" fmla="*/ 171450 w 728662"/>
                <a:gd name="connsiteY3" fmla="*/ 188594 h 188594"/>
                <a:gd name="connsiteX4" fmla="*/ 0 w 728662"/>
                <a:gd name="connsiteY4" fmla="*/ 0 h 188594"/>
                <a:gd name="connsiteX0" fmla="*/ 42011 w 770673"/>
                <a:gd name="connsiteY0" fmla="*/ 0 h 188594"/>
                <a:gd name="connsiteX1" fmla="*/ 770673 w 770673"/>
                <a:gd name="connsiteY1" fmla="*/ 0 h 188594"/>
                <a:gd name="connsiteX2" fmla="*/ 770673 w 770673"/>
                <a:gd name="connsiteY2" fmla="*/ 45719 h 188594"/>
                <a:gd name="connsiteX3" fmla="*/ 213461 w 770673"/>
                <a:gd name="connsiteY3" fmla="*/ 188594 h 188594"/>
                <a:gd name="connsiteX4" fmla="*/ 42011 w 770673"/>
                <a:gd name="connsiteY4" fmla="*/ 0 h 188594"/>
                <a:gd name="connsiteX0" fmla="*/ 42011 w 770673"/>
                <a:gd name="connsiteY0" fmla="*/ 37 h 188631"/>
                <a:gd name="connsiteX1" fmla="*/ 184887 w 770673"/>
                <a:gd name="connsiteY1" fmla="*/ 93380 h 188631"/>
                <a:gd name="connsiteX2" fmla="*/ 770673 w 770673"/>
                <a:gd name="connsiteY2" fmla="*/ 37 h 188631"/>
                <a:gd name="connsiteX3" fmla="*/ 770673 w 770673"/>
                <a:gd name="connsiteY3" fmla="*/ 45756 h 188631"/>
                <a:gd name="connsiteX4" fmla="*/ 213461 w 770673"/>
                <a:gd name="connsiteY4" fmla="*/ 188631 h 188631"/>
                <a:gd name="connsiteX5" fmla="*/ 42011 w 770673"/>
                <a:gd name="connsiteY5" fmla="*/ 37 h 188631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770673 w 770673"/>
                <a:gd name="connsiteY3" fmla="*/ 20956 h 209550"/>
                <a:gd name="connsiteX4" fmla="*/ 770673 w 770673"/>
                <a:gd name="connsiteY4" fmla="*/ 66675 h 209550"/>
                <a:gd name="connsiteX5" fmla="*/ 213461 w 770673"/>
                <a:gd name="connsiteY5" fmla="*/ 209550 h 209550"/>
                <a:gd name="connsiteX6" fmla="*/ 42011 w 770673"/>
                <a:gd name="connsiteY6" fmla="*/ 20956 h 209550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599224 w 770673"/>
                <a:gd name="connsiteY3" fmla="*/ 80962 h 209550"/>
                <a:gd name="connsiteX4" fmla="*/ 770673 w 770673"/>
                <a:gd name="connsiteY4" fmla="*/ 20956 h 209550"/>
                <a:gd name="connsiteX5" fmla="*/ 770673 w 770673"/>
                <a:gd name="connsiteY5" fmla="*/ 66675 h 209550"/>
                <a:gd name="connsiteX6" fmla="*/ 213461 w 770673"/>
                <a:gd name="connsiteY6" fmla="*/ 209550 h 209550"/>
                <a:gd name="connsiteX7" fmla="*/ 42011 w 770673"/>
                <a:gd name="connsiteY7" fmla="*/ 20956 h 209550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770673 w 804011"/>
                <a:gd name="connsiteY5" fmla="*/ 121919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8857 h 267451"/>
                <a:gd name="connsiteX1" fmla="*/ 184887 w 804011"/>
                <a:gd name="connsiteY1" fmla="*/ 172200 h 267451"/>
                <a:gd name="connsiteX2" fmla="*/ 370624 w 804011"/>
                <a:gd name="connsiteY2" fmla="*/ 57901 h 267451"/>
                <a:gd name="connsiteX3" fmla="*/ 599224 w 804011"/>
                <a:gd name="connsiteY3" fmla="*/ 138863 h 267451"/>
                <a:gd name="connsiteX4" fmla="*/ 804011 w 804011"/>
                <a:gd name="connsiteY4" fmla="*/ 2657 h 267451"/>
                <a:gd name="connsiteX5" fmla="*/ 665898 w 804011"/>
                <a:gd name="connsiteY5" fmla="*/ 229351 h 267451"/>
                <a:gd name="connsiteX6" fmla="*/ 384912 w 804011"/>
                <a:gd name="connsiteY6" fmla="*/ 172201 h 267451"/>
                <a:gd name="connsiteX7" fmla="*/ 213461 w 804011"/>
                <a:gd name="connsiteY7" fmla="*/ 267451 h 267451"/>
                <a:gd name="connsiteX8" fmla="*/ 42011 w 804011"/>
                <a:gd name="connsiteY8" fmla="*/ 78857 h 267451"/>
                <a:gd name="connsiteX0" fmla="*/ 42011 w 834328"/>
                <a:gd name="connsiteY0" fmla="*/ 78857 h 267451"/>
                <a:gd name="connsiteX1" fmla="*/ 184887 w 834328"/>
                <a:gd name="connsiteY1" fmla="*/ 172200 h 267451"/>
                <a:gd name="connsiteX2" fmla="*/ 370624 w 834328"/>
                <a:gd name="connsiteY2" fmla="*/ 57901 h 267451"/>
                <a:gd name="connsiteX3" fmla="*/ 599224 w 834328"/>
                <a:gd name="connsiteY3" fmla="*/ 138863 h 267451"/>
                <a:gd name="connsiteX4" fmla="*/ 804011 w 834328"/>
                <a:gd name="connsiteY4" fmla="*/ 2657 h 267451"/>
                <a:gd name="connsiteX5" fmla="*/ 665898 w 834328"/>
                <a:gd name="connsiteY5" fmla="*/ 229351 h 267451"/>
                <a:gd name="connsiteX6" fmla="*/ 384912 w 834328"/>
                <a:gd name="connsiteY6" fmla="*/ 172201 h 267451"/>
                <a:gd name="connsiteX7" fmla="*/ 213461 w 834328"/>
                <a:gd name="connsiteY7" fmla="*/ 267451 h 267451"/>
                <a:gd name="connsiteX8" fmla="*/ 42011 w 834328"/>
                <a:gd name="connsiteY8" fmla="*/ 78857 h 267451"/>
                <a:gd name="connsiteX0" fmla="*/ 71517 w 863834"/>
                <a:gd name="connsiteY0" fmla="*/ 78857 h 267451"/>
                <a:gd name="connsiteX1" fmla="*/ 214393 w 863834"/>
                <a:gd name="connsiteY1" fmla="*/ 172200 h 267451"/>
                <a:gd name="connsiteX2" fmla="*/ 400130 w 863834"/>
                <a:gd name="connsiteY2" fmla="*/ 57901 h 267451"/>
                <a:gd name="connsiteX3" fmla="*/ 628730 w 863834"/>
                <a:gd name="connsiteY3" fmla="*/ 138863 h 267451"/>
                <a:gd name="connsiteX4" fmla="*/ 833517 w 863834"/>
                <a:gd name="connsiteY4" fmla="*/ 2657 h 267451"/>
                <a:gd name="connsiteX5" fmla="*/ 695404 w 863834"/>
                <a:gd name="connsiteY5" fmla="*/ 229351 h 267451"/>
                <a:gd name="connsiteX6" fmla="*/ 414418 w 863834"/>
                <a:gd name="connsiteY6" fmla="*/ 172201 h 267451"/>
                <a:gd name="connsiteX7" fmla="*/ 242967 w 863834"/>
                <a:gd name="connsiteY7" fmla="*/ 267451 h 267451"/>
                <a:gd name="connsiteX8" fmla="*/ 71517 w 863834"/>
                <a:gd name="connsiteY8" fmla="*/ 78857 h 267451"/>
                <a:gd name="connsiteX0" fmla="*/ 71517 w 863834"/>
                <a:gd name="connsiteY0" fmla="*/ 78857 h 268569"/>
                <a:gd name="connsiteX1" fmla="*/ 214393 w 863834"/>
                <a:gd name="connsiteY1" fmla="*/ 172200 h 268569"/>
                <a:gd name="connsiteX2" fmla="*/ 400130 w 863834"/>
                <a:gd name="connsiteY2" fmla="*/ 57901 h 268569"/>
                <a:gd name="connsiteX3" fmla="*/ 628730 w 863834"/>
                <a:gd name="connsiteY3" fmla="*/ 138863 h 268569"/>
                <a:gd name="connsiteX4" fmla="*/ 833517 w 863834"/>
                <a:gd name="connsiteY4" fmla="*/ 2657 h 268569"/>
                <a:gd name="connsiteX5" fmla="*/ 695404 w 863834"/>
                <a:gd name="connsiteY5" fmla="*/ 229351 h 268569"/>
                <a:gd name="connsiteX6" fmla="*/ 414418 w 863834"/>
                <a:gd name="connsiteY6" fmla="*/ 172201 h 268569"/>
                <a:gd name="connsiteX7" fmla="*/ 242967 w 863834"/>
                <a:gd name="connsiteY7" fmla="*/ 267451 h 268569"/>
                <a:gd name="connsiteX8" fmla="*/ 71517 w 863834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502" h="268569">
                  <a:moveTo>
                    <a:pt x="30185" y="78857"/>
                  </a:moveTo>
                  <a:cubicBezTo>
                    <a:pt x="80985" y="76634"/>
                    <a:pt x="122261" y="174423"/>
                    <a:pt x="173061" y="172200"/>
                  </a:cubicBezTo>
                  <a:cubicBezTo>
                    <a:pt x="265136" y="157913"/>
                    <a:pt x="281011" y="72188"/>
                    <a:pt x="358798" y="57901"/>
                  </a:cubicBezTo>
                  <a:cubicBezTo>
                    <a:pt x="431823" y="61076"/>
                    <a:pt x="514373" y="135688"/>
                    <a:pt x="587398" y="138863"/>
                  </a:cubicBezTo>
                  <a:cubicBezTo>
                    <a:pt x="655660" y="93461"/>
                    <a:pt x="704873" y="-18616"/>
                    <a:pt x="792185" y="2657"/>
                  </a:cubicBezTo>
                  <a:cubicBezTo>
                    <a:pt x="855684" y="82984"/>
                    <a:pt x="823935" y="158548"/>
                    <a:pt x="654072" y="229351"/>
                  </a:cubicBezTo>
                  <a:cubicBezTo>
                    <a:pt x="504847" y="251575"/>
                    <a:pt x="465161" y="164264"/>
                    <a:pt x="373086" y="172201"/>
                  </a:cubicBezTo>
                  <a:cubicBezTo>
                    <a:pt x="315936" y="203951"/>
                    <a:pt x="292122" y="278564"/>
                    <a:pt x="201635" y="267451"/>
                  </a:cubicBezTo>
                  <a:cubicBezTo>
                    <a:pt x="-69828" y="247448"/>
                    <a:pt x="1610" y="98860"/>
                    <a:pt x="30185" y="7885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E50CB83-AB63-4AE9-9A3B-0B3ED25EA620}"/>
                </a:ext>
              </a:extLst>
            </p:cNvPr>
            <p:cNvGrpSpPr/>
            <p:nvPr/>
          </p:nvGrpSpPr>
          <p:grpSpPr>
            <a:xfrm>
              <a:off x="1441292" y="-146084"/>
              <a:ext cx="5003218" cy="3506301"/>
              <a:chOff x="1441292" y="-146084"/>
              <a:chExt cx="5003218" cy="3506301"/>
            </a:xfrm>
          </p:grpSpPr>
          <p:sp>
            <p:nvSpPr>
              <p:cNvPr id="105" name="Rectangle 21">
                <a:extLst>
                  <a:ext uri="{FF2B5EF4-FFF2-40B4-BE49-F238E27FC236}">
                    <a16:creationId xmlns:a16="http://schemas.microsoft.com/office/drawing/2014/main" id="{4E49F637-D5AB-4B03-9FDC-9B85E978D312}"/>
                  </a:ext>
                </a:extLst>
              </p:cNvPr>
              <p:cNvSpPr/>
              <p:nvPr/>
            </p:nvSpPr>
            <p:spPr>
              <a:xfrm>
                <a:off x="2504749" y="1299995"/>
                <a:ext cx="3939761" cy="1901260"/>
              </a:xfrm>
              <a:custGeom>
                <a:avLst/>
                <a:gdLst>
                  <a:gd name="connsiteX0" fmla="*/ 0 w 2234982"/>
                  <a:gd name="connsiteY0" fmla="*/ 0 h 494854"/>
                  <a:gd name="connsiteX1" fmla="*/ 2234982 w 2234982"/>
                  <a:gd name="connsiteY1" fmla="*/ 0 h 494854"/>
                  <a:gd name="connsiteX2" fmla="*/ 2234982 w 2234982"/>
                  <a:gd name="connsiteY2" fmla="*/ 494854 h 494854"/>
                  <a:gd name="connsiteX3" fmla="*/ 0 w 2234982"/>
                  <a:gd name="connsiteY3" fmla="*/ 494854 h 494854"/>
                  <a:gd name="connsiteX4" fmla="*/ 0 w 2234982"/>
                  <a:gd name="connsiteY4" fmla="*/ 0 h 494854"/>
                  <a:gd name="connsiteX0" fmla="*/ 0 w 3692307"/>
                  <a:gd name="connsiteY0" fmla="*/ 0 h 1371154"/>
                  <a:gd name="connsiteX1" fmla="*/ 2234982 w 3692307"/>
                  <a:gd name="connsiteY1" fmla="*/ 0 h 1371154"/>
                  <a:gd name="connsiteX2" fmla="*/ 3692307 w 3692307"/>
                  <a:gd name="connsiteY2" fmla="*/ 1371154 h 1371154"/>
                  <a:gd name="connsiteX3" fmla="*/ 0 w 3692307"/>
                  <a:gd name="connsiteY3" fmla="*/ 494854 h 1371154"/>
                  <a:gd name="connsiteX4" fmla="*/ 0 w 3692307"/>
                  <a:gd name="connsiteY4" fmla="*/ 0 h 1371154"/>
                  <a:gd name="connsiteX0" fmla="*/ 0 w 3692307"/>
                  <a:gd name="connsiteY0" fmla="*/ 0 h 1371154"/>
                  <a:gd name="connsiteX1" fmla="*/ 2234982 w 3692307"/>
                  <a:gd name="connsiteY1" fmla="*/ 0 h 1371154"/>
                  <a:gd name="connsiteX2" fmla="*/ 3692307 w 3692307"/>
                  <a:gd name="connsiteY2" fmla="*/ 1371154 h 1371154"/>
                  <a:gd name="connsiteX3" fmla="*/ 0 w 3692307"/>
                  <a:gd name="connsiteY3" fmla="*/ 494854 h 1371154"/>
                  <a:gd name="connsiteX4" fmla="*/ 0 w 3692307"/>
                  <a:gd name="connsiteY4" fmla="*/ 0 h 1371154"/>
                  <a:gd name="connsiteX0" fmla="*/ 1076325 w 4768632"/>
                  <a:gd name="connsiteY0" fmla="*/ 0 h 1371154"/>
                  <a:gd name="connsiteX1" fmla="*/ 3311307 w 4768632"/>
                  <a:gd name="connsiteY1" fmla="*/ 0 h 1371154"/>
                  <a:gd name="connsiteX2" fmla="*/ 4768632 w 4768632"/>
                  <a:gd name="connsiteY2" fmla="*/ 1371154 h 1371154"/>
                  <a:gd name="connsiteX3" fmla="*/ 0 w 4768632"/>
                  <a:gd name="connsiteY3" fmla="*/ 561529 h 1371154"/>
                  <a:gd name="connsiteX4" fmla="*/ 1076325 w 4768632"/>
                  <a:gd name="connsiteY4" fmla="*/ 0 h 1371154"/>
                  <a:gd name="connsiteX0" fmla="*/ 1076325 w 4768632"/>
                  <a:gd name="connsiteY0" fmla="*/ 0 h 1371154"/>
                  <a:gd name="connsiteX1" fmla="*/ 3311307 w 4768632"/>
                  <a:gd name="connsiteY1" fmla="*/ 0 h 1371154"/>
                  <a:gd name="connsiteX2" fmla="*/ 4768632 w 4768632"/>
                  <a:gd name="connsiteY2" fmla="*/ 1371154 h 1371154"/>
                  <a:gd name="connsiteX3" fmla="*/ 0 w 4768632"/>
                  <a:gd name="connsiteY3" fmla="*/ 561529 h 1371154"/>
                  <a:gd name="connsiteX4" fmla="*/ 1076325 w 4768632"/>
                  <a:gd name="connsiteY4" fmla="*/ 0 h 1371154"/>
                  <a:gd name="connsiteX0" fmla="*/ 1076325 w 4825782"/>
                  <a:gd name="connsiteY0" fmla="*/ 0 h 1299716"/>
                  <a:gd name="connsiteX1" fmla="*/ 3311307 w 4825782"/>
                  <a:gd name="connsiteY1" fmla="*/ 0 h 1299716"/>
                  <a:gd name="connsiteX2" fmla="*/ 4825782 w 4825782"/>
                  <a:gd name="connsiteY2" fmla="*/ 1299716 h 1299716"/>
                  <a:gd name="connsiteX3" fmla="*/ 0 w 4825782"/>
                  <a:gd name="connsiteY3" fmla="*/ 561529 h 1299716"/>
                  <a:gd name="connsiteX4" fmla="*/ 1076325 w 4825782"/>
                  <a:gd name="connsiteY4" fmla="*/ 0 h 1299716"/>
                  <a:gd name="connsiteX0" fmla="*/ 1076325 w 4768632"/>
                  <a:gd name="connsiteY0" fmla="*/ 0 h 1352103"/>
                  <a:gd name="connsiteX1" fmla="*/ 3311307 w 4768632"/>
                  <a:gd name="connsiteY1" fmla="*/ 0 h 1352103"/>
                  <a:gd name="connsiteX2" fmla="*/ 4768632 w 4768632"/>
                  <a:gd name="connsiteY2" fmla="*/ 1352103 h 1352103"/>
                  <a:gd name="connsiteX3" fmla="*/ 0 w 4768632"/>
                  <a:gd name="connsiteY3" fmla="*/ 561529 h 1352103"/>
                  <a:gd name="connsiteX4" fmla="*/ 1076325 w 4768632"/>
                  <a:gd name="connsiteY4" fmla="*/ 0 h 1352103"/>
                  <a:gd name="connsiteX0" fmla="*/ 1076325 w 4830545"/>
                  <a:gd name="connsiteY0" fmla="*/ 0 h 1342578"/>
                  <a:gd name="connsiteX1" fmla="*/ 3311307 w 4830545"/>
                  <a:gd name="connsiteY1" fmla="*/ 0 h 1342578"/>
                  <a:gd name="connsiteX2" fmla="*/ 4830545 w 4830545"/>
                  <a:gd name="connsiteY2" fmla="*/ 1342578 h 1342578"/>
                  <a:gd name="connsiteX3" fmla="*/ 0 w 4830545"/>
                  <a:gd name="connsiteY3" fmla="*/ 561529 h 1342578"/>
                  <a:gd name="connsiteX4" fmla="*/ 1076325 w 4830545"/>
                  <a:gd name="connsiteY4" fmla="*/ 0 h 1342578"/>
                  <a:gd name="connsiteX0" fmla="*/ 1076325 w 4830545"/>
                  <a:gd name="connsiteY0" fmla="*/ 0 h 1405862"/>
                  <a:gd name="connsiteX1" fmla="*/ 3311307 w 4830545"/>
                  <a:gd name="connsiteY1" fmla="*/ 0 h 1405862"/>
                  <a:gd name="connsiteX2" fmla="*/ 4830545 w 4830545"/>
                  <a:gd name="connsiteY2" fmla="*/ 1342578 h 1405862"/>
                  <a:gd name="connsiteX3" fmla="*/ 2418542 w 4830545"/>
                  <a:gd name="connsiteY3" fmla="*/ 1087537 h 1405862"/>
                  <a:gd name="connsiteX4" fmla="*/ 0 w 4830545"/>
                  <a:gd name="connsiteY4" fmla="*/ 561529 h 1405862"/>
                  <a:gd name="connsiteX5" fmla="*/ 1076325 w 4830545"/>
                  <a:gd name="connsiteY5" fmla="*/ 0 h 1405862"/>
                  <a:gd name="connsiteX0" fmla="*/ 1076325 w 4830545"/>
                  <a:gd name="connsiteY0" fmla="*/ 0 h 1342578"/>
                  <a:gd name="connsiteX1" fmla="*/ 3311307 w 4830545"/>
                  <a:gd name="connsiteY1" fmla="*/ 0 h 1342578"/>
                  <a:gd name="connsiteX2" fmla="*/ 4830545 w 4830545"/>
                  <a:gd name="connsiteY2" fmla="*/ 1342578 h 1342578"/>
                  <a:gd name="connsiteX3" fmla="*/ 2418542 w 4830545"/>
                  <a:gd name="connsiteY3" fmla="*/ 1087537 h 1342578"/>
                  <a:gd name="connsiteX4" fmla="*/ 0 w 4830545"/>
                  <a:gd name="connsiteY4" fmla="*/ 561529 h 1342578"/>
                  <a:gd name="connsiteX5" fmla="*/ 1076325 w 4830545"/>
                  <a:gd name="connsiteY5" fmla="*/ 0 h 1342578"/>
                  <a:gd name="connsiteX0" fmla="*/ 1076475 w 4830695"/>
                  <a:gd name="connsiteY0" fmla="*/ 0 h 1342578"/>
                  <a:gd name="connsiteX1" fmla="*/ 3311457 w 4830695"/>
                  <a:gd name="connsiteY1" fmla="*/ 0 h 1342578"/>
                  <a:gd name="connsiteX2" fmla="*/ 4830695 w 4830695"/>
                  <a:gd name="connsiteY2" fmla="*/ 1342578 h 1342578"/>
                  <a:gd name="connsiteX3" fmla="*/ 2418692 w 4830695"/>
                  <a:gd name="connsiteY3" fmla="*/ 1087537 h 1342578"/>
                  <a:gd name="connsiteX4" fmla="*/ 928029 w 4830695"/>
                  <a:gd name="connsiteY4" fmla="*/ 920849 h 1342578"/>
                  <a:gd name="connsiteX5" fmla="*/ 150 w 4830695"/>
                  <a:gd name="connsiteY5" fmla="*/ 561529 h 1342578"/>
                  <a:gd name="connsiteX6" fmla="*/ 1076475 w 4830695"/>
                  <a:gd name="connsiteY6" fmla="*/ 0 h 1342578"/>
                  <a:gd name="connsiteX0" fmla="*/ 1076475 w 4830695"/>
                  <a:gd name="connsiteY0" fmla="*/ 0 h 1342578"/>
                  <a:gd name="connsiteX1" fmla="*/ 3311457 w 4830695"/>
                  <a:gd name="connsiteY1" fmla="*/ 0 h 1342578"/>
                  <a:gd name="connsiteX2" fmla="*/ 4830695 w 4830695"/>
                  <a:gd name="connsiteY2" fmla="*/ 1342578 h 1342578"/>
                  <a:gd name="connsiteX3" fmla="*/ 2418692 w 4830695"/>
                  <a:gd name="connsiteY3" fmla="*/ 1087537 h 1342578"/>
                  <a:gd name="connsiteX4" fmla="*/ 928029 w 4830695"/>
                  <a:gd name="connsiteY4" fmla="*/ 920849 h 1342578"/>
                  <a:gd name="connsiteX5" fmla="*/ 150 w 4830695"/>
                  <a:gd name="connsiteY5" fmla="*/ 561529 h 1342578"/>
                  <a:gd name="connsiteX6" fmla="*/ 1076475 w 4830695"/>
                  <a:gd name="connsiteY6" fmla="*/ 0 h 1342578"/>
                  <a:gd name="connsiteX0" fmla="*/ 1076565 w 4830785"/>
                  <a:gd name="connsiteY0" fmla="*/ 0 h 1342578"/>
                  <a:gd name="connsiteX1" fmla="*/ 3311547 w 4830785"/>
                  <a:gd name="connsiteY1" fmla="*/ 0 h 1342578"/>
                  <a:gd name="connsiteX2" fmla="*/ 4830785 w 4830785"/>
                  <a:gd name="connsiteY2" fmla="*/ 1342578 h 1342578"/>
                  <a:gd name="connsiteX3" fmla="*/ 2418782 w 4830785"/>
                  <a:gd name="connsiteY3" fmla="*/ 1087537 h 1342578"/>
                  <a:gd name="connsiteX4" fmla="*/ 928119 w 4830785"/>
                  <a:gd name="connsiteY4" fmla="*/ 920849 h 1342578"/>
                  <a:gd name="connsiteX5" fmla="*/ 240 w 4830785"/>
                  <a:gd name="connsiteY5" fmla="*/ 561529 h 1342578"/>
                  <a:gd name="connsiteX6" fmla="*/ 1076565 w 4830785"/>
                  <a:gd name="connsiteY6" fmla="*/ 0 h 1342578"/>
                  <a:gd name="connsiteX0" fmla="*/ 1076565 w 4830785"/>
                  <a:gd name="connsiteY0" fmla="*/ 298450 h 1641028"/>
                  <a:gd name="connsiteX1" fmla="*/ 3241697 w 4830785"/>
                  <a:gd name="connsiteY1" fmla="*/ 0 h 1641028"/>
                  <a:gd name="connsiteX2" fmla="*/ 4830785 w 4830785"/>
                  <a:gd name="connsiteY2" fmla="*/ 1641028 h 1641028"/>
                  <a:gd name="connsiteX3" fmla="*/ 2418782 w 4830785"/>
                  <a:gd name="connsiteY3" fmla="*/ 1385987 h 1641028"/>
                  <a:gd name="connsiteX4" fmla="*/ 928119 w 4830785"/>
                  <a:gd name="connsiteY4" fmla="*/ 1219299 h 1641028"/>
                  <a:gd name="connsiteX5" fmla="*/ 240 w 4830785"/>
                  <a:gd name="connsiteY5" fmla="*/ 859979 h 1641028"/>
                  <a:gd name="connsiteX6" fmla="*/ 1076565 w 4830785"/>
                  <a:gd name="connsiteY6" fmla="*/ 298450 h 1641028"/>
                  <a:gd name="connsiteX0" fmla="*/ 1076565 w 4830785"/>
                  <a:gd name="connsiteY0" fmla="*/ 830593 h 2173171"/>
                  <a:gd name="connsiteX1" fmla="*/ 3241697 w 4830785"/>
                  <a:gd name="connsiteY1" fmla="*/ 532143 h 2173171"/>
                  <a:gd name="connsiteX2" fmla="*/ 4830785 w 4830785"/>
                  <a:gd name="connsiteY2" fmla="*/ 2173171 h 2173171"/>
                  <a:gd name="connsiteX3" fmla="*/ 2418782 w 4830785"/>
                  <a:gd name="connsiteY3" fmla="*/ 1918130 h 2173171"/>
                  <a:gd name="connsiteX4" fmla="*/ 928119 w 4830785"/>
                  <a:gd name="connsiteY4" fmla="*/ 1751442 h 2173171"/>
                  <a:gd name="connsiteX5" fmla="*/ 240 w 4830785"/>
                  <a:gd name="connsiteY5" fmla="*/ 1392122 h 2173171"/>
                  <a:gd name="connsiteX6" fmla="*/ 1076565 w 4830785"/>
                  <a:gd name="connsiteY6" fmla="*/ 830593 h 2173171"/>
                  <a:gd name="connsiteX0" fmla="*/ 240 w 4830785"/>
                  <a:gd name="connsiteY0" fmla="*/ 859979 h 1641028"/>
                  <a:gd name="connsiteX1" fmla="*/ 3241697 w 4830785"/>
                  <a:gd name="connsiteY1" fmla="*/ 0 h 1641028"/>
                  <a:gd name="connsiteX2" fmla="*/ 4830785 w 4830785"/>
                  <a:gd name="connsiteY2" fmla="*/ 1641028 h 1641028"/>
                  <a:gd name="connsiteX3" fmla="*/ 2418782 w 4830785"/>
                  <a:gd name="connsiteY3" fmla="*/ 1385987 h 1641028"/>
                  <a:gd name="connsiteX4" fmla="*/ 928119 w 4830785"/>
                  <a:gd name="connsiteY4" fmla="*/ 1219299 h 1641028"/>
                  <a:gd name="connsiteX5" fmla="*/ 240 w 4830785"/>
                  <a:gd name="connsiteY5" fmla="*/ 859979 h 1641028"/>
                  <a:gd name="connsiteX0" fmla="*/ 240 w 4830785"/>
                  <a:gd name="connsiteY0" fmla="*/ 1091542 h 1872591"/>
                  <a:gd name="connsiteX1" fmla="*/ 3241697 w 4830785"/>
                  <a:gd name="connsiteY1" fmla="*/ 231563 h 1872591"/>
                  <a:gd name="connsiteX2" fmla="*/ 4830785 w 4830785"/>
                  <a:gd name="connsiteY2" fmla="*/ 1872591 h 1872591"/>
                  <a:gd name="connsiteX3" fmla="*/ 2418782 w 4830785"/>
                  <a:gd name="connsiteY3" fmla="*/ 1617550 h 1872591"/>
                  <a:gd name="connsiteX4" fmla="*/ 928119 w 4830785"/>
                  <a:gd name="connsiteY4" fmla="*/ 1450862 h 1872591"/>
                  <a:gd name="connsiteX5" fmla="*/ 240 w 4830785"/>
                  <a:gd name="connsiteY5" fmla="*/ 1091542 h 1872591"/>
                  <a:gd name="connsiteX0" fmla="*/ 21604 w 4852149"/>
                  <a:gd name="connsiteY0" fmla="*/ 1120211 h 1901260"/>
                  <a:gd name="connsiteX1" fmla="*/ 3263061 w 4852149"/>
                  <a:gd name="connsiteY1" fmla="*/ 260232 h 1901260"/>
                  <a:gd name="connsiteX2" fmla="*/ 4852149 w 4852149"/>
                  <a:gd name="connsiteY2" fmla="*/ 1901260 h 1901260"/>
                  <a:gd name="connsiteX3" fmla="*/ 2440146 w 4852149"/>
                  <a:gd name="connsiteY3" fmla="*/ 1646219 h 1901260"/>
                  <a:gd name="connsiteX4" fmla="*/ 949483 w 4852149"/>
                  <a:gd name="connsiteY4" fmla="*/ 1479531 h 1901260"/>
                  <a:gd name="connsiteX5" fmla="*/ 21604 w 4852149"/>
                  <a:gd name="connsiteY5" fmla="*/ 1120211 h 190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52149" h="1901260">
                    <a:moveTo>
                      <a:pt x="21604" y="1120211"/>
                    </a:moveTo>
                    <a:cubicBezTo>
                      <a:pt x="-288560" y="598601"/>
                      <a:pt x="2836625" y="-500858"/>
                      <a:pt x="3263061" y="260232"/>
                    </a:cubicBezTo>
                    <a:lnTo>
                      <a:pt x="4852149" y="1901260"/>
                    </a:lnTo>
                    <a:cubicBezTo>
                      <a:pt x="4071530" y="1881697"/>
                      <a:pt x="3245237" y="1776394"/>
                      <a:pt x="2440146" y="1646219"/>
                    </a:cubicBezTo>
                    <a:cubicBezTo>
                      <a:pt x="1765889" y="1656099"/>
                      <a:pt x="1352573" y="1567199"/>
                      <a:pt x="949483" y="1479531"/>
                    </a:cubicBezTo>
                    <a:cubicBezTo>
                      <a:pt x="341605" y="1510926"/>
                      <a:pt x="11150" y="1263367"/>
                      <a:pt x="21604" y="11202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32AC699-2FE6-491E-B440-5FC43DD03FC2}"/>
                  </a:ext>
                </a:extLst>
              </p:cNvPr>
              <p:cNvSpPr/>
              <p:nvPr/>
            </p:nvSpPr>
            <p:spPr>
              <a:xfrm>
                <a:off x="1441292" y="768368"/>
                <a:ext cx="4852149" cy="1901260"/>
              </a:xfrm>
              <a:custGeom>
                <a:avLst/>
                <a:gdLst>
                  <a:gd name="connsiteX0" fmla="*/ 0 w 2234982"/>
                  <a:gd name="connsiteY0" fmla="*/ 0 h 494854"/>
                  <a:gd name="connsiteX1" fmla="*/ 2234982 w 2234982"/>
                  <a:gd name="connsiteY1" fmla="*/ 0 h 494854"/>
                  <a:gd name="connsiteX2" fmla="*/ 2234982 w 2234982"/>
                  <a:gd name="connsiteY2" fmla="*/ 494854 h 494854"/>
                  <a:gd name="connsiteX3" fmla="*/ 0 w 2234982"/>
                  <a:gd name="connsiteY3" fmla="*/ 494854 h 494854"/>
                  <a:gd name="connsiteX4" fmla="*/ 0 w 2234982"/>
                  <a:gd name="connsiteY4" fmla="*/ 0 h 494854"/>
                  <a:gd name="connsiteX0" fmla="*/ 0 w 3692307"/>
                  <a:gd name="connsiteY0" fmla="*/ 0 h 1371154"/>
                  <a:gd name="connsiteX1" fmla="*/ 2234982 w 3692307"/>
                  <a:gd name="connsiteY1" fmla="*/ 0 h 1371154"/>
                  <a:gd name="connsiteX2" fmla="*/ 3692307 w 3692307"/>
                  <a:gd name="connsiteY2" fmla="*/ 1371154 h 1371154"/>
                  <a:gd name="connsiteX3" fmla="*/ 0 w 3692307"/>
                  <a:gd name="connsiteY3" fmla="*/ 494854 h 1371154"/>
                  <a:gd name="connsiteX4" fmla="*/ 0 w 3692307"/>
                  <a:gd name="connsiteY4" fmla="*/ 0 h 1371154"/>
                  <a:gd name="connsiteX0" fmla="*/ 0 w 3692307"/>
                  <a:gd name="connsiteY0" fmla="*/ 0 h 1371154"/>
                  <a:gd name="connsiteX1" fmla="*/ 2234982 w 3692307"/>
                  <a:gd name="connsiteY1" fmla="*/ 0 h 1371154"/>
                  <a:gd name="connsiteX2" fmla="*/ 3692307 w 3692307"/>
                  <a:gd name="connsiteY2" fmla="*/ 1371154 h 1371154"/>
                  <a:gd name="connsiteX3" fmla="*/ 0 w 3692307"/>
                  <a:gd name="connsiteY3" fmla="*/ 494854 h 1371154"/>
                  <a:gd name="connsiteX4" fmla="*/ 0 w 3692307"/>
                  <a:gd name="connsiteY4" fmla="*/ 0 h 1371154"/>
                  <a:gd name="connsiteX0" fmla="*/ 1076325 w 4768632"/>
                  <a:gd name="connsiteY0" fmla="*/ 0 h 1371154"/>
                  <a:gd name="connsiteX1" fmla="*/ 3311307 w 4768632"/>
                  <a:gd name="connsiteY1" fmla="*/ 0 h 1371154"/>
                  <a:gd name="connsiteX2" fmla="*/ 4768632 w 4768632"/>
                  <a:gd name="connsiteY2" fmla="*/ 1371154 h 1371154"/>
                  <a:gd name="connsiteX3" fmla="*/ 0 w 4768632"/>
                  <a:gd name="connsiteY3" fmla="*/ 561529 h 1371154"/>
                  <a:gd name="connsiteX4" fmla="*/ 1076325 w 4768632"/>
                  <a:gd name="connsiteY4" fmla="*/ 0 h 1371154"/>
                  <a:gd name="connsiteX0" fmla="*/ 1076325 w 4768632"/>
                  <a:gd name="connsiteY0" fmla="*/ 0 h 1371154"/>
                  <a:gd name="connsiteX1" fmla="*/ 3311307 w 4768632"/>
                  <a:gd name="connsiteY1" fmla="*/ 0 h 1371154"/>
                  <a:gd name="connsiteX2" fmla="*/ 4768632 w 4768632"/>
                  <a:gd name="connsiteY2" fmla="*/ 1371154 h 1371154"/>
                  <a:gd name="connsiteX3" fmla="*/ 0 w 4768632"/>
                  <a:gd name="connsiteY3" fmla="*/ 561529 h 1371154"/>
                  <a:gd name="connsiteX4" fmla="*/ 1076325 w 4768632"/>
                  <a:gd name="connsiteY4" fmla="*/ 0 h 1371154"/>
                  <a:gd name="connsiteX0" fmla="*/ 1076325 w 4825782"/>
                  <a:gd name="connsiteY0" fmla="*/ 0 h 1299716"/>
                  <a:gd name="connsiteX1" fmla="*/ 3311307 w 4825782"/>
                  <a:gd name="connsiteY1" fmla="*/ 0 h 1299716"/>
                  <a:gd name="connsiteX2" fmla="*/ 4825782 w 4825782"/>
                  <a:gd name="connsiteY2" fmla="*/ 1299716 h 1299716"/>
                  <a:gd name="connsiteX3" fmla="*/ 0 w 4825782"/>
                  <a:gd name="connsiteY3" fmla="*/ 561529 h 1299716"/>
                  <a:gd name="connsiteX4" fmla="*/ 1076325 w 4825782"/>
                  <a:gd name="connsiteY4" fmla="*/ 0 h 1299716"/>
                  <a:gd name="connsiteX0" fmla="*/ 1076325 w 4768632"/>
                  <a:gd name="connsiteY0" fmla="*/ 0 h 1352103"/>
                  <a:gd name="connsiteX1" fmla="*/ 3311307 w 4768632"/>
                  <a:gd name="connsiteY1" fmla="*/ 0 h 1352103"/>
                  <a:gd name="connsiteX2" fmla="*/ 4768632 w 4768632"/>
                  <a:gd name="connsiteY2" fmla="*/ 1352103 h 1352103"/>
                  <a:gd name="connsiteX3" fmla="*/ 0 w 4768632"/>
                  <a:gd name="connsiteY3" fmla="*/ 561529 h 1352103"/>
                  <a:gd name="connsiteX4" fmla="*/ 1076325 w 4768632"/>
                  <a:gd name="connsiteY4" fmla="*/ 0 h 1352103"/>
                  <a:gd name="connsiteX0" fmla="*/ 1076325 w 4830545"/>
                  <a:gd name="connsiteY0" fmla="*/ 0 h 1342578"/>
                  <a:gd name="connsiteX1" fmla="*/ 3311307 w 4830545"/>
                  <a:gd name="connsiteY1" fmla="*/ 0 h 1342578"/>
                  <a:gd name="connsiteX2" fmla="*/ 4830545 w 4830545"/>
                  <a:gd name="connsiteY2" fmla="*/ 1342578 h 1342578"/>
                  <a:gd name="connsiteX3" fmla="*/ 0 w 4830545"/>
                  <a:gd name="connsiteY3" fmla="*/ 561529 h 1342578"/>
                  <a:gd name="connsiteX4" fmla="*/ 1076325 w 4830545"/>
                  <a:gd name="connsiteY4" fmla="*/ 0 h 1342578"/>
                  <a:gd name="connsiteX0" fmla="*/ 1076325 w 4830545"/>
                  <a:gd name="connsiteY0" fmla="*/ 0 h 1405862"/>
                  <a:gd name="connsiteX1" fmla="*/ 3311307 w 4830545"/>
                  <a:gd name="connsiteY1" fmla="*/ 0 h 1405862"/>
                  <a:gd name="connsiteX2" fmla="*/ 4830545 w 4830545"/>
                  <a:gd name="connsiteY2" fmla="*/ 1342578 h 1405862"/>
                  <a:gd name="connsiteX3" fmla="*/ 2418542 w 4830545"/>
                  <a:gd name="connsiteY3" fmla="*/ 1087537 h 1405862"/>
                  <a:gd name="connsiteX4" fmla="*/ 0 w 4830545"/>
                  <a:gd name="connsiteY4" fmla="*/ 561529 h 1405862"/>
                  <a:gd name="connsiteX5" fmla="*/ 1076325 w 4830545"/>
                  <a:gd name="connsiteY5" fmla="*/ 0 h 1405862"/>
                  <a:gd name="connsiteX0" fmla="*/ 1076325 w 4830545"/>
                  <a:gd name="connsiteY0" fmla="*/ 0 h 1342578"/>
                  <a:gd name="connsiteX1" fmla="*/ 3311307 w 4830545"/>
                  <a:gd name="connsiteY1" fmla="*/ 0 h 1342578"/>
                  <a:gd name="connsiteX2" fmla="*/ 4830545 w 4830545"/>
                  <a:gd name="connsiteY2" fmla="*/ 1342578 h 1342578"/>
                  <a:gd name="connsiteX3" fmla="*/ 2418542 w 4830545"/>
                  <a:gd name="connsiteY3" fmla="*/ 1087537 h 1342578"/>
                  <a:gd name="connsiteX4" fmla="*/ 0 w 4830545"/>
                  <a:gd name="connsiteY4" fmla="*/ 561529 h 1342578"/>
                  <a:gd name="connsiteX5" fmla="*/ 1076325 w 4830545"/>
                  <a:gd name="connsiteY5" fmla="*/ 0 h 1342578"/>
                  <a:gd name="connsiteX0" fmla="*/ 1076475 w 4830695"/>
                  <a:gd name="connsiteY0" fmla="*/ 0 h 1342578"/>
                  <a:gd name="connsiteX1" fmla="*/ 3311457 w 4830695"/>
                  <a:gd name="connsiteY1" fmla="*/ 0 h 1342578"/>
                  <a:gd name="connsiteX2" fmla="*/ 4830695 w 4830695"/>
                  <a:gd name="connsiteY2" fmla="*/ 1342578 h 1342578"/>
                  <a:gd name="connsiteX3" fmla="*/ 2418692 w 4830695"/>
                  <a:gd name="connsiteY3" fmla="*/ 1087537 h 1342578"/>
                  <a:gd name="connsiteX4" fmla="*/ 928029 w 4830695"/>
                  <a:gd name="connsiteY4" fmla="*/ 920849 h 1342578"/>
                  <a:gd name="connsiteX5" fmla="*/ 150 w 4830695"/>
                  <a:gd name="connsiteY5" fmla="*/ 561529 h 1342578"/>
                  <a:gd name="connsiteX6" fmla="*/ 1076475 w 4830695"/>
                  <a:gd name="connsiteY6" fmla="*/ 0 h 1342578"/>
                  <a:gd name="connsiteX0" fmla="*/ 1076475 w 4830695"/>
                  <a:gd name="connsiteY0" fmla="*/ 0 h 1342578"/>
                  <a:gd name="connsiteX1" fmla="*/ 3311457 w 4830695"/>
                  <a:gd name="connsiteY1" fmla="*/ 0 h 1342578"/>
                  <a:gd name="connsiteX2" fmla="*/ 4830695 w 4830695"/>
                  <a:gd name="connsiteY2" fmla="*/ 1342578 h 1342578"/>
                  <a:gd name="connsiteX3" fmla="*/ 2418692 w 4830695"/>
                  <a:gd name="connsiteY3" fmla="*/ 1087537 h 1342578"/>
                  <a:gd name="connsiteX4" fmla="*/ 928029 w 4830695"/>
                  <a:gd name="connsiteY4" fmla="*/ 920849 h 1342578"/>
                  <a:gd name="connsiteX5" fmla="*/ 150 w 4830695"/>
                  <a:gd name="connsiteY5" fmla="*/ 561529 h 1342578"/>
                  <a:gd name="connsiteX6" fmla="*/ 1076475 w 4830695"/>
                  <a:gd name="connsiteY6" fmla="*/ 0 h 1342578"/>
                  <a:gd name="connsiteX0" fmla="*/ 1076565 w 4830785"/>
                  <a:gd name="connsiteY0" fmla="*/ 0 h 1342578"/>
                  <a:gd name="connsiteX1" fmla="*/ 3311547 w 4830785"/>
                  <a:gd name="connsiteY1" fmla="*/ 0 h 1342578"/>
                  <a:gd name="connsiteX2" fmla="*/ 4830785 w 4830785"/>
                  <a:gd name="connsiteY2" fmla="*/ 1342578 h 1342578"/>
                  <a:gd name="connsiteX3" fmla="*/ 2418782 w 4830785"/>
                  <a:gd name="connsiteY3" fmla="*/ 1087537 h 1342578"/>
                  <a:gd name="connsiteX4" fmla="*/ 928119 w 4830785"/>
                  <a:gd name="connsiteY4" fmla="*/ 920849 h 1342578"/>
                  <a:gd name="connsiteX5" fmla="*/ 240 w 4830785"/>
                  <a:gd name="connsiteY5" fmla="*/ 561529 h 1342578"/>
                  <a:gd name="connsiteX6" fmla="*/ 1076565 w 4830785"/>
                  <a:gd name="connsiteY6" fmla="*/ 0 h 1342578"/>
                  <a:gd name="connsiteX0" fmla="*/ 1076565 w 4830785"/>
                  <a:gd name="connsiteY0" fmla="*/ 298450 h 1641028"/>
                  <a:gd name="connsiteX1" fmla="*/ 3241697 w 4830785"/>
                  <a:gd name="connsiteY1" fmla="*/ 0 h 1641028"/>
                  <a:gd name="connsiteX2" fmla="*/ 4830785 w 4830785"/>
                  <a:gd name="connsiteY2" fmla="*/ 1641028 h 1641028"/>
                  <a:gd name="connsiteX3" fmla="*/ 2418782 w 4830785"/>
                  <a:gd name="connsiteY3" fmla="*/ 1385987 h 1641028"/>
                  <a:gd name="connsiteX4" fmla="*/ 928119 w 4830785"/>
                  <a:gd name="connsiteY4" fmla="*/ 1219299 h 1641028"/>
                  <a:gd name="connsiteX5" fmla="*/ 240 w 4830785"/>
                  <a:gd name="connsiteY5" fmla="*/ 859979 h 1641028"/>
                  <a:gd name="connsiteX6" fmla="*/ 1076565 w 4830785"/>
                  <a:gd name="connsiteY6" fmla="*/ 298450 h 1641028"/>
                  <a:gd name="connsiteX0" fmla="*/ 1076565 w 4830785"/>
                  <a:gd name="connsiteY0" fmla="*/ 830593 h 2173171"/>
                  <a:gd name="connsiteX1" fmla="*/ 3241697 w 4830785"/>
                  <a:gd name="connsiteY1" fmla="*/ 532143 h 2173171"/>
                  <a:gd name="connsiteX2" fmla="*/ 4830785 w 4830785"/>
                  <a:gd name="connsiteY2" fmla="*/ 2173171 h 2173171"/>
                  <a:gd name="connsiteX3" fmla="*/ 2418782 w 4830785"/>
                  <a:gd name="connsiteY3" fmla="*/ 1918130 h 2173171"/>
                  <a:gd name="connsiteX4" fmla="*/ 928119 w 4830785"/>
                  <a:gd name="connsiteY4" fmla="*/ 1751442 h 2173171"/>
                  <a:gd name="connsiteX5" fmla="*/ 240 w 4830785"/>
                  <a:gd name="connsiteY5" fmla="*/ 1392122 h 2173171"/>
                  <a:gd name="connsiteX6" fmla="*/ 1076565 w 4830785"/>
                  <a:gd name="connsiteY6" fmla="*/ 830593 h 2173171"/>
                  <a:gd name="connsiteX0" fmla="*/ 240 w 4830785"/>
                  <a:gd name="connsiteY0" fmla="*/ 859979 h 1641028"/>
                  <a:gd name="connsiteX1" fmla="*/ 3241697 w 4830785"/>
                  <a:gd name="connsiteY1" fmla="*/ 0 h 1641028"/>
                  <a:gd name="connsiteX2" fmla="*/ 4830785 w 4830785"/>
                  <a:gd name="connsiteY2" fmla="*/ 1641028 h 1641028"/>
                  <a:gd name="connsiteX3" fmla="*/ 2418782 w 4830785"/>
                  <a:gd name="connsiteY3" fmla="*/ 1385987 h 1641028"/>
                  <a:gd name="connsiteX4" fmla="*/ 928119 w 4830785"/>
                  <a:gd name="connsiteY4" fmla="*/ 1219299 h 1641028"/>
                  <a:gd name="connsiteX5" fmla="*/ 240 w 4830785"/>
                  <a:gd name="connsiteY5" fmla="*/ 859979 h 1641028"/>
                  <a:gd name="connsiteX0" fmla="*/ 240 w 4830785"/>
                  <a:gd name="connsiteY0" fmla="*/ 1091542 h 1872591"/>
                  <a:gd name="connsiteX1" fmla="*/ 3241697 w 4830785"/>
                  <a:gd name="connsiteY1" fmla="*/ 231563 h 1872591"/>
                  <a:gd name="connsiteX2" fmla="*/ 4830785 w 4830785"/>
                  <a:gd name="connsiteY2" fmla="*/ 1872591 h 1872591"/>
                  <a:gd name="connsiteX3" fmla="*/ 2418782 w 4830785"/>
                  <a:gd name="connsiteY3" fmla="*/ 1617550 h 1872591"/>
                  <a:gd name="connsiteX4" fmla="*/ 928119 w 4830785"/>
                  <a:gd name="connsiteY4" fmla="*/ 1450862 h 1872591"/>
                  <a:gd name="connsiteX5" fmla="*/ 240 w 4830785"/>
                  <a:gd name="connsiteY5" fmla="*/ 1091542 h 1872591"/>
                  <a:gd name="connsiteX0" fmla="*/ 21604 w 4852149"/>
                  <a:gd name="connsiteY0" fmla="*/ 1120211 h 1901260"/>
                  <a:gd name="connsiteX1" fmla="*/ 3263061 w 4852149"/>
                  <a:gd name="connsiteY1" fmla="*/ 260232 h 1901260"/>
                  <a:gd name="connsiteX2" fmla="*/ 4852149 w 4852149"/>
                  <a:gd name="connsiteY2" fmla="*/ 1901260 h 1901260"/>
                  <a:gd name="connsiteX3" fmla="*/ 2440146 w 4852149"/>
                  <a:gd name="connsiteY3" fmla="*/ 1646219 h 1901260"/>
                  <a:gd name="connsiteX4" fmla="*/ 949483 w 4852149"/>
                  <a:gd name="connsiteY4" fmla="*/ 1479531 h 1901260"/>
                  <a:gd name="connsiteX5" fmla="*/ 21604 w 4852149"/>
                  <a:gd name="connsiteY5" fmla="*/ 1120211 h 190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52149" h="1901260">
                    <a:moveTo>
                      <a:pt x="21604" y="1120211"/>
                    </a:moveTo>
                    <a:cubicBezTo>
                      <a:pt x="-288560" y="598601"/>
                      <a:pt x="2836625" y="-500858"/>
                      <a:pt x="3263061" y="260232"/>
                    </a:cubicBezTo>
                    <a:lnTo>
                      <a:pt x="4852149" y="1901260"/>
                    </a:lnTo>
                    <a:cubicBezTo>
                      <a:pt x="4071530" y="1881697"/>
                      <a:pt x="3245237" y="1776394"/>
                      <a:pt x="2440146" y="1646219"/>
                    </a:cubicBezTo>
                    <a:cubicBezTo>
                      <a:pt x="1765889" y="1656099"/>
                      <a:pt x="1352573" y="1567199"/>
                      <a:pt x="949483" y="1479531"/>
                    </a:cubicBezTo>
                    <a:cubicBezTo>
                      <a:pt x="341605" y="1510926"/>
                      <a:pt x="11150" y="1263367"/>
                      <a:pt x="21604" y="1120211"/>
                    </a:cubicBezTo>
                    <a:close/>
                  </a:path>
                </a:pathLst>
              </a:custGeom>
              <a:solidFill>
                <a:srgbClr val="F5D49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Merge 20">
                <a:extLst>
                  <a:ext uri="{FF2B5EF4-FFF2-40B4-BE49-F238E27FC236}">
                    <a16:creationId xmlns:a16="http://schemas.microsoft.com/office/drawing/2014/main" id="{D1CB1F87-FC17-4DCD-8E9D-A1738A005A3E}"/>
                  </a:ext>
                </a:extLst>
              </p:cNvPr>
              <p:cNvSpPr/>
              <p:nvPr/>
            </p:nvSpPr>
            <p:spPr>
              <a:xfrm rot="18196177">
                <a:off x="1816716" y="21391"/>
                <a:ext cx="2775339" cy="244039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1086"/>
                  <a:gd name="connsiteY0" fmla="*/ 0 h 26016"/>
                  <a:gd name="connsiteX1" fmla="*/ 11086 w 11086"/>
                  <a:gd name="connsiteY1" fmla="*/ 16016 h 26016"/>
                  <a:gd name="connsiteX2" fmla="*/ 6086 w 11086"/>
                  <a:gd name="connsiteY2" fmla="*/ 26016 h 26016"/>
                  <a:gd name="connsiteX3" fmla="*/ 0 w 11086"/>
                  <a:gd name="connsiteY3" fmla="*/ 0 h 26016"/>
                  <a:gd name="connsiteX0" fmla="*/ 0 w 7587"/>
                  <a:gd name="connsiteY0" fmla="*/ 0 h 26016"/>
                  <a:gd name="connsiteX1" fmla="*/ 7587 w 7587"/>
                  <a:gd name="connsiteY1" fmla="*/ 11701 h 26016"/>
                  <a:gd name="connsiteX2" fmla="*/ 6086 w 7587"/>
                  <a:gd name="connsiteY2" fmla="*/ 26016 h 26016"/>
                  <a:gd name="connsiteX3" fmla="*/ 0 w 7587"/>
                  <a:gd name="connsiteY3" fmla="*/ 0 h 26016"/>
                  <a:gd name="connsiteX0" fmla="*/ 0 w 9576"/>
                  <a:gd name="connsiteY0" fmla="*/ 0 h 10000"/>
                  <a:gd name="connsiteX1" fmla="*/ 9576 w 9576"/>
                  <a:gd name="connsiteY1" fmla="*/ 4448 h 10000"/>
                  <a:gd name="connsiteX2" fmla="*/ 8022 w 9576"/>
                  <a:gd name="connsiteY2" fmla="*/ 10000 h 10000"/>
                  <a:gd name="connsiteX3" fmla="*/ 0 w 9576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7469"/>
                  <a:gd name="connsiteX1" fmla="*/ 10124 w 10124"/>
                  <a:gd name="connsiteY1" fmla="*/ 4487 h 7469"/>
                  <a:gd name="connsiteX2" fmla="*/ 8309 w 10124"/>
                  <a:gd name="connsiteY2" fmla="*/ 7469 h 7469"/>
                  <a:gd name="connsiteX3" fmla="*/ 0 w 10124"/>
                  <a:gd name="connsiteY3" fmla="*/ 0 h 7469"/>
                  <a:gd name="connsiteX0" fmla="*/ 0 w 10843"/>
                  <a:gd name="connsiteY0" fmla="*/ 0 h 10000"/>
                  <a:gd name="connsiteX1" fmla="*/ 10843 w 10843"/>
                  <a:gd name="connsiteY1" fmla="*/ 6040 h 10000"/>
                  <a:gd name="connsiteX2" fmla="*/ 8207 w 10843"/>
                  <a:gd name="connsiteY2" fmla="*/ 10000 h 10000"/>
                  <a:gd name="connsiteX3" fmla="*/ 0 w 10843"/>
                  <a:gd name="connsiteY3" fmla="*/ 0 h 10000"/>
                  <a:gd name="connsiteX0" fmla="*/ 0 w 10790"/>
                  <a:gd name="connsiteY0" fmla="*/ 0 h 10308"/>
                  <a:gd name="connsiteX1" fmla="*/ 10790 w 10790"/>
                  <a:gd name="connsiteY1" fmla="*/ 6348 h 10308"/>
                  <a:gd name="connsiteX2" fmla="*/ 8154 w 10790"/>
                  <a:gd name="connsiteY2" fmla="*/ 10308 h 10308"/>
                  <a:gd name="connsiteX3" fmla="*/ 0 w 10790"/>
                  <a:gd name="connsiteY3" fmla="*/ 0 h 10308"/>
                  <a:gd name="connsiteX0" fmla="*/ 0 w 10790"/>
                  <a:gd name="connsiteY0" fmla="*/ 0 h 10308"/>
                  <a:gd name="connsiteX1" fmla="*/ 10790 w 10790"/>
                  <a:gd name="connsiteY1" fmla="*/ 6348 h 10308"/>
                  <a:gd name="connsiteX2" fmla="*/ 8154 w 10790"/>
                  <a:gd name="connsiteY2" fmla="*/ 10308 h 10308"/>
                  <a:gd name="connsiteX3" fmla="*/ 0 w 10790"/>
                  <a:gd name="connsiteY3" fmla="*/ 0 h 10308"/>
                  <a:gd name="connsiteX0" fmla="*/ 0 w 10790"/>
                  <a:gd name="connsiteY0" fmla="*/ 6 h 10314"/>
                  <a:gd name="connsiteX1" fmla="*/ 10790 w 10790"/>
                  <a:gd name="connsiteY1" fmla="*/ 6354 h 10314"/>
                  <a:gd name="connsiteX2" fmla="*/ 8154 w 10790"/>
                  <a:gd name="connsiteY2" fmla="*/ 10314 h 10314"/>
                  <a:gd name="connsiteX3" fmla="*/ 0 w 10790"/>
                  <a:gd name="connsiteY3" fmla="*/ 6 h 10314"/>
                  <a:gd name="connsiteX0" fmla="*/ 0 w 10790"/>
                  <a:gd name="connsiteY0" fmla="*/ 6 h 10314"/>
                  <a:gd name="connsiteX1" fmla="*/ 10790 w 10790"/>
                  <a:gd name="connsiteY1" fmla="*/ 6354 h 10314"/>
                  <a:gd name="connsiteX2" fmla="*/ 8154 w 10790"/>
                  <a:gd name="connsiteY2" fmla="*/ 10314 h 10314"/>
                  <a:gd name="connsiteX3" fmla="*/ 0 w 10790"/>
                  <a:gd name="connsiteY3" fmla="*/ 6 h 10314"/>
                  <a:gd name="connsiteX0" fmla="*/ 0 w 11682"/>
                  <a:gd name="connsiteY0" fmla="*/ 6 h 10314"/>
                  <a:gd name="connsiteX1" fmla="*/ 11682 w 11682"/>
                  <a:gd name="connsiteY1" fmla="*/ 6443 h 10314"/>
                  <a:gd name="connsiteX2" fmla="*/ 8154 w 11682"/>
                  <a:gd name="connsiteY2" fmla="*/ 10314 h 10314"/>
                  <a:gd name="connsiteX3" fmla="*/ 0 w 11682"/>
                  <a:gd name="connsiteY3" fmla="*/ 6 h 10314"/>
                  <a:gd name="connsiteX0" fmla="*/ 0 w 11682"/>
                  <a:gd name="connsiteY0" fmla="*/ 6 h 10314"/>
                  <a:gd name="connsiteX1" fmla="*/ 11682 w 11682"/>
                  <a:gd name="connsiteY1" fmla="*/ 6443 h 10314"/>
                  <a:gd name="connsiteX2" fmla="*/ 8154 w 11682"/>
                  <a:gd name="connsiteY2" fmla="*/ 10314 h 10314"/>
                  <a:gd name="connsiteX3" fmla="*/ 0 w 11682"/>
                  <a:gd name="connsiteY3" fmla="*/ 6 h 10314"/>
                  <a:gd name="connsiteX0" fmla="*/ 0 w 11682"/>
                  <a:gd name="connsiteY0" fmla="*/ 0 h 10308"/>
                  <a:gd name="connsiteX1" fmla="*/ 11682 w 11682"/>
                  <a:gd name="connsiteY1" fmla="*/ 6437 h 10308"/>
                  <a:gd name="connsiteX2" fmla="*/ 8154 w 11682"/>
                  <a:gd name="connsiteY2" fmla="*/ 10308 h 10308"/>
                  <a:gd name="connsiteX3" fmla="*/ 0 w 11682"/>
                  <a:gd name="connsiteY3" fmla="*/ 0 h 10308"/>
                  <a:gd name="connsiteX0" fmla="*/ 6 w 11688"/>
                  <a:gd name="connsiteY0" fmla="*/ 294 h 10602"/>
                  <a:gd name="connsiteX1" fmla="*/ 6519 w 11688"/>
                  <a:gd name="connsiteY1" fmla="*/ 3229 h 10602"/>
                  <a:gd name="connsiteX2" fmla="*/ 11688 w 11688"/>
                  <a:gd name="connsiteY2" fmla="*/ 6731 h 10602"/>
                  <a:gd name="connsiteX3" fmla="*/ 8160 w 11688"/>
                  <a:gd name="connsiteY3" fmla="*/ 10602 h 10602"/>
                  <a:gd name="connsiteX4" fmla="*/ 6 w 11688"/>
                  <a:gd name="connsiteY4" fmla="*/ 294 h 10602"/>
                  <a:gd name="connsiteX0" fmla="*/ 6 w 12002"/>
                  <a:gd name="connsiteY0" fmla="*/ 294 h 10602"/>
                  <a:gd name="connsiteX1" fmla="*/ 6519 w 12002"/>
                  <a:gd name="connsiteY1" fmla="*/ 3229 h 10602"/>
                  <a:gd name="connsiteX2" fmla="*/ 12002 w 12002"/>
                  <a:gd name="connsiteY2" fmla="*/ 6779 h 10602"/>
                  <a:gd name="connsiteX3" fmla="*/ 8160 w 12002"/>
                  <a:gd name="connsiteY3" fmla="*/ 10602 h 10602"/>
                  <a:gd name="connsiteX4" fmla="*/ 6 w 12002"/>
                  <a:gd name="connsiteY4" fmla="*/ 294 h 10602"/>
                  <a:gd name="connsiteX0" fmla="*/ 6 w 12002"/>
                  <a:gd name="connsiteY0" fmla="*/ 294 h 10602"/>
                  <a:gd name="connsiteX1" fmla="*/ 6519 w 12002"/>
                  <a:gd name="connsiteY1" fmla="*/ 3229 h 10602"/>
                  <a:gd name="connsiteX2" fmla="*/ 12002 w 12002"/>
                  <a:gd name="connsiteY2" fmla="*/ 6779 h 10602"/>
                  <a:gd name="connsiteX3" fmla="*/ 8160 w 12002"/>
                  <a:gd name="connsiteY3" fmla="*/ 10602 h 10602"/>
                  <a:gd name="connsiteX4" fmla="*/ 6 w 12002"/>
                  <a:gd name="connsiteY4" fmla="*/ 294 h 10602"/>
                  <a:gd name="connsiteX0" fmla="*/ 6 w 12154"/>
                  <a:gd name="connsiteY0" fmla="*/ 294 h 10857"/>
                  <a:gd name="connsiteX1" fmla="*/ 6519 w 12154"/>
                  <a:gd name="connsiteY1" fmla="*/ 3229 h 10857"/>
                  <a:gd name="connsiteX2" fmla="*/ 12002 w 12154"/>
                  <a:gd name="connsiteY2" fmla="*/ 6779 h 10857"/>
                  <a:gd name="connsiteX3" fmla="*/ 10352 w 12154"/>
                  <a:gd name="connsiteY3" fmla="*/ 7441 h 10857"/>
                  <a:gd name="connsiteX4" fmla="*/ 8160 w 12154"/>
                  <a:gd name="connsiteY4" fmla="*/ 10602 h 10857"/>
                  <a:gd name="connsiteX5" fmla="*/ 6 w 12154"/>
                  <a:gd name="connsiteY5" fmla="*/ 294 h 10857"/>
                  <a:gd name="connsiteX0" fmla="*/ 6 w 12002"/>
                  <a:gd name="connsiteY0" fmla="*/ 294 h 10857"/>
                  <a:gd name="connsiteX1" fmla="*/ 6519 w 12002"/>
                  <a:gd name="connsiteY1" fmla="*/ 3229 h 10857"/>
                  <a:gd name="connsiteX2" fmla="*/ 12002 w 12002"/>
                  <a:gd name="connsiteY2" fmla="*/ 6779 h 10857"/>
                  <a:gd name="connsiteX3" fmla="*/ 10352 w 12002"/>
                  <a:gd name="connsiteY3" fmla="*/ 7441 h 10857"/>
                  <a:gd name="connsiteX4" fmla="*/ 8160 w 12002"/>
                  <a:gd name="connsiteY4" fmla="*/ 10602 h 10857"/>
                  <a:gd name="connsiteX5" fmla="*/ 6 w 12002"/>
                  <a:gd name="connsiteY5" fmla="*/ 294 h 10857"/>
                  <a:gd name="connsiteX0" fmla="*/ 6 w 12002"/>
                  <a:gd name="connsiteY0" fmla="*/ 294 h 10857"/>
                  <a:gd name="connsiteX1" fmla="*/ 6519 w 12002"/>
                  <a:gd name="connsiteY1" fmla="*/ 3229 h 10857"/>
                  <a:gd name="connsiteX2" fmla="*/ 12002 w 12002"/>
                  <a:gd name="connsiteY2" fmla="*/ 6779 h 10857"/>
                  <a:gd name="connsiteX3" fmla="*/ 10352 w 12002"/>
                  <a:gd name="connsiteY3" fmla="*/ 7441 h 10857"/>
                  <a:gd name="connsiteX4" fmla="*/ 8160 w 12002"/>
                  <a:gd name="connsiteY4" fmla="*/ 10602 h 10857"/>
                  <a:gd name="connsiteX5" fmla="*/ 6 w 12002"/>
                  <a:gd name="connsiteY5" fmla="*/ 294 h 10857"/>
                  <a:gd name="connsiteX0" fmla="*/ 6 w 12002"/>
                  <a:gd name="connsiteY0" fmla="*/ 294 h 10857"/>
                  <a:gd name="connsiteX1" fmla="*/ 6519 w 12002"/>
                  <a:gd name="connsiteY1" fmla="*/ 3229 h 10857"/>
                  <a:gd name="connsiteX2" fmla="*/ 12002 w 12002"/>
                  <a:gd name="connsiteY2" fmla="*/ 6779 h 10857"/>
                  <a:gd name="connsiteX3" fmla="*/ 10352 w 12002"/>
                  <a:gd name="connsiteY3" fmla="*/ 7441 h 10857"/>
                  <a:gd name="connsiteX4" fmla="*/ 8160 w 12002"/>
                  <a:gd name="connsiteY4" fmla="*/ 10602 h 10857"/>
                  <a:gd name="connsiteX5" fmla="*/ 6 w 12002"/>
                  <a:gd name="connsiteY5" fmla="*/ 294 h 10857"/>
                  <a:gd name="connsiteX0" fmla="*/ 6 w 12002"/>
                  <a:gd name="connsiteY0" fmla="*/ 294 h 10857"/>
                  <a:gd name="connsiteX1" fmla="*/ 6519 w 12002"/>
                  <a:gd name="connsiteY1" fmla="*/ 3229 h 10857"/>
                  <a:gd name="connsiteX2" fmla="*/ 12002 w 12002"/>
                  <a:gd name="connsiteY2" fmla="*/ 6779 h 10857"/>
                  <a:gd name="connsiteX3" fmla="*/ 10352 w 12002"/>
                  <a:gd name="connsiteY3" fmla="*/ 7441 h 10857"/>
                  <a:gd name="connsiteX4" fmla="*/ 8160 w 12002"/>
                  <a:gd name="connsiteY4" fmla="*/ 10602 h 10857"/>
                  <a:gd name="connsiteX5" fmla="*/ 6 w 12002"/>
                  <a:gd name="connsiteY5" fmla="*/ 294 h 10857"/>
                  <a:gd name="connsiteX0" fmla="*/ 1 w 11997"/>
                  <a:gd name="connsiteY0" fmla="*/ 81 h 10644"/>
                  <a:gd name="connsiteX1" fmla="*/ 6514 w 11997"/>
                  <a:gd name="connsiteY1" fmla="*/ 3016 h 10644"/>
                  <a:gd name="connsiteX2" fmla="*/ 11997 w 11997"/>
                  <a:gd name="connsiteY2" fmla="*/ 6566 h 10644"/>
                  <a:gd name="connsiteX3" fmla="*/ 10347 w 11997"/>
                  <a:gd name="connsiteY3" fmla="*/ 7228 h 10644"/>
                  <a:gd name="connsiteX4" fmla="*/ 8155 w 11997"/>
                  <a:gd name="connsiteY4" fmla="*/ 10389 h 10644"/>
                  <a:gd name="connsiteX5" fmla="*/ 1 w 11997"/>
                  <a:gd name="connsiteY5" fmla="*/ 81 h 10644"/>
                  <a:gd name="connsiteX0" fmla="*/ 1 w 11997"/>
                  <a:gd name="connsiteY0" fmla="*/ 125 h 10688"/>
                  <a:gd name="connsiteX1" fmla="*/ 6514 w 11997"/>
                  <a:gd name="connsiteY1" fmla="*/ 3060 h 10688"/>
                  <a:gd name="connsiteX2" fmla="*/ 11997 w 11997"/>
                  <a:gd name="connsiteY2" fmla="*/ 6610 h 10688"/>
                  <a:gd name="connsiteX3" fmla="*/ 10347 w 11997"/>
                  <a:gd name="connsiteY3" fmla="*/ 7272 h 10688"/>
                  <a:gd name="connsiteX4" fmla="*/ 8155 w 11997"/>
                  <a:gd name="connsiteY4" fmla="*/ 10433 h 10688"/>
                  <a:gd name="connsiteX5" fmla="*/ 1 w 11997"/>
                  <a:gd name="connsiteY5" fmla="*/ 125 h 10688"/>
                  <a:gd name="connsiteX0" fmla="*/ 893 w 12889"/>
                  <a:gd name="connsiteY0" fmla="*/ 277 h 10840"/>
                  <a:gd name="connsiteX1" fmla="*/ 7406 w 12889"/>
                  <a:gd name="connsiteY1" fmla="*/ 3212 h 10840"/>
                  <a:gd name="connsiteX2" fmla="*/ 12889 w 12889"/>
                  <a:gd name="connsiteY2" fmla="*/ 6762 h 10840"/>
                  <a:gd name="connsiteX3" fmla="*/ 11239 w 12889"/>
                  <a:gd name="connsiteY3" fmla="*/ 7424 h 10840"/>
                  <a:gd name="connsiteX4" fmla="*/ 9047 w 12889"/>
                  <a:gd name="connsiteY4" fmla="*/ 10585 h 10840"/>
                  <a:gd name="connsiteX5" fmla="*/ 894 w 12889"/>
                  <a:gd name="connsiteY5" fmla="*/ 1310 h 10840"/>
                  <a:gd name="connsiteX6" fmla="*/ 893 w 12889"/>
                  <a:gd name="connsiteY6" fmla="*/ 277 h 10840"/>
                  <a:gd name="connsiteX0" fmla="*/ 555 w 12551"/>
                  <a:gd name="connsiteY0" fmla="*/ 126 h 10689"/>
                  <a:gd name="connsiteX1" fmla="*/ 7068 w 12551"/>
                  <a:gd name="connsiteY1" fmla="*/ 3061 h 10689"/>
                  <a:gd name="connsiteX2" fmla="*/ 12551 w 12551"/>
                  <a:gd name="connsiteY2" fmla="*/ 6611 h 10689"/>
                  <a:gd name="connsiteX3" fmla="*/ 10901 w 12551"/>
                  <a:gd name="connsiteY3" fmla="*/ 7273 h 10689"/>
                  <a:gd name="connsiteX4" fmla="*/ 8709 w 12551"/>
                  <a:gd name="connsiteY4" fmla="*/ 10434 h 10689"/>
                  <a:gd name="connsiteX5" fmla="*/ 556 w 12551"/>
                  <a:gd name="connsiteY5" fmla="*/ 1159 h 10689"/>
                  <a:gd name="connsiteX6" fmla="*/ 555 w 12551"/>
                  <a:gd name="connsiteY6" fmla="*/ 126 h 10689"/>
                  <a:gd name="connsiteX0" fmla="*/ 343 w 12339"/>
                  <a:gd name="connsiteY0" fmla="*/ 126 h 10689"/>
                  <a:gd name="connsiteX1" fmla="*/ 6856 w 12339"/>
                  <a:gd name="connsiteY1" fmla="*/ 3061 h 10689"/>
                  <a:gd name="connsiteX2" fmla="*/ 12339 w 12339"/>
                  <a:gd name="connsiteY2" fmla="*/ 6611 h 10689"/>
                  <a:gd name="connsiteX3" fmla="*/ 10689 w 12339"/>
                  <a:gd name="connsiteY3" fmla="*/ 7273 h 10689"/>
                  <a:gd name="connsiteX4" fmla="*/ 8497 w 12339"/>
                  <a:gd name="connsiteY4" fmla="*/ 10434 h 10689"/>
                  <a:gd name="connsiteX5" fmla="*/ 344 w 12339"/>
                  <a:gd name="connsiteY5" fmla="*/ 1159 h 10689"/>
                  <a:gd name="connsiteX6" fmla="*/ 343 w 12339"/>
                  <a:gd name="connsiteY6" fmla="*/ 126 h 10689"/>
                  <a:gd name="connsiteX0" fmla="*/ 251 w 12247"/>
                  <a:gd name="connsiteY0" fmla="*/ 126 h 10689"/>
                  <a:gd name="connsiteX1" fmla="*/ 6764 w 12247"/>
                  <a:gd name="connsiteY1" fmla="*/ 3061 h 10689"/>
                  <a:gd name="connsiteX2" fmla="*/ 12247 w 12247"/>
                  <a:gd name="connsiteY2" fmla="*/ 6611 h 10689"/>
                  <a:gd name="connsiteX3" fmla="*/ 10597 w 12247"/>
                  <a:gd name="connsiteY3" fmla="*/ 7273 h 10689"/>
                  <a:gd name="connsiteX4" fmla="*/ 8405 w 12247"/>
                  <a:gd name="connsiteY4" fmla="*/ 10434 h 10689"/>
                  <a:gd name="connsiteX5" fmla="*/ 252 w 12247"/>
                  <a:gd name="connsiteY5" fmla="*/ 1159 h 10689"/>
                  <a:gd name="connsiteX6" fmla="*/ 251 w 12247"/>
                  <a:gd name="connsiteY6" fmla="*/ 126 h 10689"/>
                  <a:gd name="connsiteX0" fmla="*/ 34 w 13390"/>
                  <a:gd name="connsiteY0" fmla="*/ 130 h 10635"/>
                  <a:gd name="connsiteX1" fmla="*/ 7907 w 13390"/>
                  <a:gd name="connsiteY1" fmla="*/ 3007 h 10635"/>
                  <a:gd name="connsiteX2" fmla="*/ 13390 w 13390"/>
                  <a:gd name="connsiteY2" fmla="*/ 6557 h 10635"/>
                  <a:gd name="connsiteX3" fmla="*/ 11740 w 13390"/>
                  <a:gd name="connsiteY3" fmla="*/ 7219 h 10635"/>
                  <a:gd name="connsiteX4" fmla="*/ 9548 w 13390"/>
                  <a:gd name="connsiteY4" fmla="*/ 10380 h 10635"/>
                  <a:gd name="connsiteX5" fmla="*/ 1395 w 13390"/>
                  <a:gd name="connsiteY5" fmla="*/ 1105 h 10635"/>
                  <a:gd name="connsiteX6" fmla="*/ 34 w 13390"/>
                  <a:gd name="connsiteY6" fmla="*/ 130 h 10635"/>
                  <a:gd name="connsiteX0" fmla="*/ 41 w 13397"/>
                  <a:gd name="connsiteY0" fmla="*/ 130 h 10635"/>
                  <a:gd name="connsiteX1" fmla="*/ 7914 w 13397"/>
                  <a:gd name="connsiteY1" fmla="*/ 3007 h 10635"/>
                  <a:gd name="connsiteX2" fmla="*/ 13397 w 13397"/>
                  <a:gd name="connsiteY2" fmla="*/ 6557 h 10635"/>
                  <a:gd name="connsiteX3" fmla="*/ 11747 w 13397"/>
                  <a:gd name="connsiteY3" fmla="*/ 7219 h 10635"/>
                  <a:gd name="connsiteX4" fmla="*/ 9555 w 13397"/>
                  <a:gd name="connsiteY4" fmla="*/ 10380 h 10635"/>
                  <a:gd name="connsiteX5" fmla="*/ 1174 w 13397"/>
                  <a:gd name="connsiteY5" fmla="*/ 1216 h 10635"/>
                  <a:gd name="connsiteX6" fmla="*/ 41 w 13397"/>
                  <a:gd name="connsiteY6" fmla="*/ 130 h 10635"/>
                  <a:gd name="connsiteX0" fmla="*/ 30 w 13386"/>
                  <a:gd name="connsiteY0" fmla="*/ 130 h 10635"/>
                  <a:gd name="connsiteX1" fmla="*/ 7903 w 13386"/>
                  <a:gd name="connsiteY1" fmla="*/ 3007 h 10635"/>
                  <a:gd name="connsiteX2" fmla="*/ 13386 w 13386"/>
                  <a:gd name="connsiteY2" fmla="*/ 6557 h 10635"/>
                  <a:gd name="connsiteX3" fmla="*/ 11736 w 13386"/>
                  <a:gd name="connsiteY3" fmla="*/ 7219 h 10635"/>
                  <a:gd name="connsiteX4" fmla="*/ 9544 w 13386"/>
                  <a:gd name="connsiteY4" fmla="*/ 10380 h 10635"/>
                  <a:gd name="connsiteX5" fmla="*/ 1163 w 13386"/>
                  <a:gd name="connsiteY5" fmla="*/ 1216 h 10635"/>
                  <a:gd name="connsiteX6" fmla="*/ 30 w 13386"/>
                  <a:gd name="connsiteY6" fmla="*/ 130 h 10635"/>
                  <a:gd name="connsiteX0" fmla="*/ 30 w 13612"/>
                  <a:gd name="connsiteY0" fmla="*/ 130 h 10658"/>
                  <a:gd name="connsiteX1" fmla="*/ 7903 w 13612"/>
                  <a:gd name="connsiteY1" fmla="*/ 3007 h 10658"/>
                  <a:gd name="connsiteX2" fmla="*/ 13386 w 13612"/>
                  <a:gd name="connsiteY2" fmla="*/ 6557 h 10658"/>
                  <a:gd name="connsiteX3" fmla="*/ 13003 w 13612"/>
                  <a:gd name="connsiteY3" fmla="*/ 7609 h 10658"/>
                  <a:gd name="connsiteX4" fmla="*/ 9544 w 13612"/>
                  <a:gd name="connsiteY4" fmla="*/ 10380 h 10658"/>
                  <a:gd name="connsiteX5" fmla="*/ 1163 w 13612"/>
                  <a:gd name="connsiteY5" fmla="*/ 1216 h 10658"/>
                  <a:gd name="connsiteX6" fmla="*/ 30 w 13612"/>
                  <a:gd name="connsiteY6" fmla="*/ 130 h 10658"/>
                  <a:gd name="connsiteX0" fmla="*/ 30 w 13612"/>
                  <a:gd name="connsiteY0" fmla="*/ 130 h 9011"/>
                  <a:gd name="connsiteX1" fmla="*/ 7903 w 13612"/>
                  <a:gd name="connsiteY1" fmla="*/ 3007 h 9011"/>
                  <a:gd name="connsiteX2" fmla="*/ 13386 w 13612"/>
                  <a:gd name="connsiteY2" fmla="*/ 6557 h 9011"/>
                  <a:gd name="connsiteX3" fmla="*/ 13003 w 13612"/>
                  <a:gd name="connsiteY3" fmla="*/ 7609 h 9011"/>
                  <a:gd name="connsiteX4" fmla="*/ 7637 w 13612"/>
                  <a:gd name="connsiteY4" fmla="*/ 8531 h 9011"/>
                  <a:gd name="connsiteX5" fmla="*/ 1163 w 13612"/>
                  <a:gd name="connsiteY5" fmla="*/ 1216 h 9011"/>
                  <a:gd name="connsiteX6" fmla="*/ 30 w 13612"/>
                  <a:gd name="connsiteY6" fmla="*/ 130 h 9011"/>
                  <a:gd name="connsiteX0" fmla="*/ 22 w 10000"/>
                  <a:gd name="connsiteY0" fmla="*/ 144 h 9588"/>
                  <a:gd name="connsiteX1" fmla="*/ 5806 w 10000"/>
                  <a:gd name="connsiteY1" fmla="*/ 3337 h 9588"/>
                  <a:gd name="connsiteX2" fmla="*/ 9834 w 10000"/>
                  <a:gd name="connsiteY2" fmla="*/ 7277 h 9588"/>
                  <a:gd name="connsiteX3" fmla="*/ 9553 w 10000"/>
                  <a:gd name="connsiteY3" fmla="*/ 8444 h 9588"/>
                  <a:gd name="connsiteX4" fmla="*/ 5419 w 10000"/>
                  <a:gd name="connsiteY4" fmla="*/ 8937 h 9588"/>
                  <a:gd name="connsiteX5" fmla="*/ 854 w 10000"/>
                  <a:gd name="connsiteY5" fmla="*/ 1349 h 9588"/>
                  <a:gd name="connsiteX6" fmla="*/ 22 w 10000"/>
                  <a:gd name="connsiteY6" fmla="*/ 144 h 9588"/>
                  <a:gd name="connsiteX0" fmla="*/ 22 w 9890"/>
                  <a:gd name="connsiteY0" fmla="*/ 150 h 10000"/>
                  <a:gd name="connsiteX1" fmla="*/ 5806 w 9890"/>
                  <a:gd name="connsiteY1" fmla="*/ 3480 h 10000"/>
                  <a:gd name="connsiteX2" fmla="*/ 9446 w 9890"/>
                  <a:gd name="connsiteY2" fmla="*/ 7608 h 10000"/>
                  <a:gd name="connsiteX3" fmla="*/ 9553 w 9890"/>
                  <a:gd name="connsiteY3" fmla="*/ 8807 h 10000"/>
                  <a:gd name="connsiteX4" fmla="*/ 5419 w 9890"/>
                  <a:gd name="connsiteY4" fmla="*/ 9321 h 10000"/>
                  <a:gd name="connsiteX5" fmla="*/ 854 w 9890"/>
                  <a:gd name="connsiteY5" fmla="*/ 1407 h 10000"/>
                  <a:gd name="connsiteX6" fmla="*/ 22 w 9890"/>
                  <a:gd name="connsiteY6" fmla="*/ 150 h 10000"/>
                  <a:gd name="connsiteX0" fmla="*/ 22 w 10000"/>
                  <a:gd name="connsiteY0" fmla="*/ 150 h 10000"/>
                  <a:gd name="connsiteX1" fmla="*/ 5871 w 10000"/>
                  <a:gd name="connsiteY1" fmla="*/ 3480 h 10000"/>
                  <a:gd name="connsiteX2" fmla="*/ 9551 w 10000"/>
                  <a:gd name="connsiteY2" fmla="*/ 7608 h 10000"/>
                  <a:gd name="connsiteX3" fmla="*/ 9659 w 10000"/>
                  <a:gd name="connsiteY3" fmla="*/ 8807 h 10000"/>
                  <a:gd name="connsiteX4" fmla="*/ 5479 w 10000"/>
                  <a:gd name="connsiteY4" fmla="*/ 9321 h 10000"/>
                  <a:gd name="connsiteX5" fmla="*/ 863 w 10000"/>
                  <a:gd name="connsiteY5" fmla="*/ 1407 h 10000"/>
                  <a:gd name="connsiteX6" fmla="*/ 22 w 10000"/>
                  <a:gd name="connsiteY6" fmla="*/ 150 h 10000"/>
                  <a:gd name="connsiteX0" fmla="*/ 22 w 10000"/>
                  <a:gd name="connsiteY0" fmla="*/ 0 h 9850"/>
                  <a:gd name="connsiteX1" fmla="*/ 9551 w 10000"/>
                  <a:gd name="connsiteY1" fmla="*/ 7458 h 9850"/>
                  <a:gd name="connsiteX2" fmla="*/ 9659 w 10000"/>
                  <a:gd name="connsiteY2" fmla="*/ 8657 h 9850"/>
                  <a:gd name="connsiteX3" fmla="*/ 5479 w 10000"/>
                  <a:gd name="connsiteY3" fmla="*/ 9171 h 9850"/>
                  <a:gd name="connsiteX4" fmla="*/ 863 w 10000"/>
                  <a:gd name="connsiteY4" fmla="*/ 1257 h 9850"/>
                  <a:gd name="connsiteX5" fmla="*/ 22 w 10000"/>
                  <a:gd name="connsiteY5" fmla="*/ 0 h 9850"/>
                  <a:gd name="connsiteX0" fmla="*/ 22 w 10000"/>
                  <a:gd name="connsiteY0" fmla="*/ 0 h 10000"/>
                  <a:gd name="connsiteX1" fmla="*/ 9551 w 10000"/>
                  <a:gd name="connsiteY1" fmla="*/ 7572 h 10000"/>
                  <a:gd name="connsiteX2" fmla="*/ 9659 w 10000"/>
                  <a:gd name="connsiteY2" fmla="*/ 8789 h 10000"/>
                  <a:gd name="connsiteX3" fmla="*/ 5479 w 10000"/>
                  <a:gd name="connsiteY3" fmla="*/ 9311 h 10000"/>
                  <a:gd name="connsiteX4" fmla="*/ 863 w 10000"/>
                  <a:gd name="connsiteY4" fmla="*/ 1276 h 10000"/>
                  <a:gd name="connsiteX5" fmla="*/ 22 w 10000"/>
                  <a:gd name="connsiteY5" fmla="*/ 0 h 10000"/>
                  <a:gd name="connsiteX0" fmla="*/ 22 w 10000"/>
                  <a:gd name="connsiteY0" fmla="*/ 133 h 10133"/>
                  <a:gd name="connsiteX1" fmla="*/ 9551 w 10000"/>
                  <a:gd name="connsiteY1" fmla="*/ 7705 h 10133"/>
                  <a:gd name="connsiteX2" fmla="*/ 9659 w 10000"/>
                  <a:gd name="connsiteY2" fmla="*/ 8922 h 10133"/>
                  <a:gd name="connsiteX3" fmla="*/ 5479 w 10000"/>
                  <a:gd name="connsiteY3" fmla="*/ 9444 h 10133"/>
                  <a:gd name="connsiteX4" fmla="*/ 863 w 10000"/>
                  <a:gd name="connsiteY4" fmla="*/ 1409 h 10133"/>
                  <a:gd name="connsiteX5" fmla="*/ 22 w 10000"/>
                  <a:gd name="connsiteY5" fmla="*/ 133 h 10133"/>
                  <a:gd name="connsiteX0" fmla="*/ 22 w 9819"/>
                  <a:gd name="connsiteY0" fmla="*/ 133 h 10133"/>
                  <a:gd name="connsiteX1" fmla="*/ 9551 w 9819"/>
                  <a:gd name="connsiteY1" fmla="*/ 7705 h 10133"/>
                  <a:gd name="connsiteX2" fmla="*/ 9659 w 9819"/>
                  <a:gd name="connsiteY2" fmla="*/ 8922 h 10133"/>
                  <a:gd name="connsiteX3" fmla="*/ 5479 w 9819"/>
                  <a:gd name="connsiteY3" fmla="*/ 9444 h 10133"/>
                  <a:gd name="connsiteX4" fmla="*/ 863 w 9819"/>
                  <a:gd name="connsiteY4" fmla="*/ 1409 h 10133"/>
                  <a:gd name="connsiteX5" fmla="*/ 22 w 9819"/>
                  <a:gd name="connsiteY5" fmla="*/ 133 h 10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19" h="10133">
                    <a:moveTo>
                      <a:pt x="22" y="133"/>
                    </a:moveTo>
                    <a:cubicBezTo>
                      <a:pt x="2342" y="-719"/>
                      <a:pt x="7080" y="2602"/>
                      <a:pt x="9551" y="7705"/>
                    </a:cubicBezTo>
                    <a:cubicBezTo>
                      <a:pt x="9507" y="7793"/>
                      <a:pt x="10093" y="8963"/>
                      <a:pt x="9659" y="8922"/>
                    </a:cubicBezTo>
                    <a:cubicBezTo>
                      <a:pt x="9183" y="9670"/>
                      <a:pt x="6779" y="10925"/>
                      <a:pt x="5479" y="9444"/>
                    </a:cubicBezTo>
                    <a:cubicBezTo>
                      <a:pt x="4252" y="8221"/>
                      <a:pt x="1874" y="3428"/>
                      <a:pt x="863" y="1409"/>
                    </a:cubicBezTo>
                    <a:cubicBezTo>
                      <a:pt x="930" y="739"/>
                      <a:pt x="-167" y="674"/>
                      <a:pt x="22" y="133"/>
                    </a:cubicBezTo>
                    <a:close/>
                  </a:path>
                </a:pathLst>
              </a:custGeom>
              <a:solidFill>
                <a:srgbClr val="CE95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Merge 20">
                <a:extLst>
                  <a:ext uri="{FF2B5EF4-FFF2-40B4-BE49-F238E27FC236}">
                    <a16:creationId xmlns:a16="http://schemas.microsoft.com/office/drawing/2014/main" id="{C53F090E-7295-49C7-A3E8-B2E3DC2C6801}"/>
                  </a:ext>
                </a:extLst>
              </p:cNvPr>
              <p:cNvSpPr/>
              <p:nvPr/>
            </p:nvSpPr>
            <p:spPr>
              <a:xfrm rot="18196177">
                <a:off x="2476533" y="40224"/>
                <a:ext cx="2571345" cy="302497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1086"/>
                  <a:gd name="connsiteY0" fmla="*/ 0 h 26016"/>
                  <a:gd name="connsiteX1" fmla="*/ 11086 w 11086"/>
                  <a:gd name="connsiteY1" fmla="*/ 16016 h 26016"/>
                  <a:gd name="connsiteX2" fmla="*/ 6086 w 11086"/>
                  <a:gd name="connsiteY2" fmla="*/ 26016 h 26016"/>
                  <a:gd name="connsiteX3" fmla="*/ 0 w 11086"/>
                  <a:gd name="connsiteY3" fmla="*/ 0 h 26016"/>
                  <a:gd name="connsiteX0" fmla="*/ 0 w 7587"/>
                  <a:gd name="connsiteY0" fmla="*/ 0 h 26016"/>
                  <a:gd name="connsiteX1" fmla="*/ 7587 w 7587"/>
                  <a:gd name="connsiteY1" fmla="*/ 11701 h 26016"/>
                  <a:gd name="connsiteX2" fmla="*/ 6086 w 7587"/>
                  <a:gd name="connsiteY2" fmla="*/ 26016 h 26016"/>
                  <a:gd name="connsiteX3" fmla="*/ 0 w 7587"/>
                  <a:gd name="connsiteY3" fmla="*/ 0 h 26016"/>
                  <a:gd name="connsiteX0" fmla="*/ 0 w 9576"/>
                  <a:gd name="connsiteY0" fmla="*/ 0 h 10000"/>
                  <a:gd name="connsiteX1" fmla="*/ 9576 w 9576"/>
                  <a:gd name="connsiteY1" fmla="*/ 4448 h 10000"/>
                  <a:gd name="connsiteX2" fmla="*/ 8022 w 9576"/>
                  <a:gd name="connsiteY2" fmla="*/ 10000 h 10000"/>
                  <a:gd name="connsiteX3" fmla="*/ 0 w 9576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7469"/>
                  <a:gd name="connsiteX1" fmla="*/ 10124 w 10124"/>
                  <a:gd name="connsiteY1" fmla="*/ 4487 h 7469"/>
                  <a:gd name="connsiteX2" fmla="*/ 8309 w 10124"/>
                  <a:gd name="connsiteY2" fmla="*/ 7469 h 7469"/>
                  <a:gd name="connsiteX3" fmla="*/ 0 w 10124"/>
                  <a:gd name="connsiteY3" fmla="*/ 0 h 7469"/>
                  <a:gd name="connsiteX0" fmla="*/ 0 w 10843"/>
                  <a:gd name="connsiteY0" fmla="*/ 0 h 10000"/>
                  <a:gd name="connsiteX1" fmla="*/ 10843 w 10843"/>
                  <a:gd name="connsiteY1" fmla="*/ 6040 h 10000"/>
                  <a:gd name="connsiteX2" fmla="*/ 8207 w 10843"/>
                  <a:gd name="connsiteY2" fmla="*/ 10000 h 10000"/>
                  <a:gd name="connsiteX3" fmla="*/ 0 w 10843"/>
                  <a:gd name="connsiteY3" fmla="*/ 0 h 10000"/>
                  <a:gd name="connsiteX0" fmla="*/ 0 w 10790"/>
                  <a:gd name="connsiteY0" fmla="*/ 0 h 10308"/>
                  <a:gd name="connsiteX1" fmla="*/ 10790 w 10790"/>
                  <a:gd name="connsiteY1" fmla="*/ 6348 h 10308"/>
                  <a:gd name="connsiteX2" fmla="*/ 8154 w 10790"/>
                  <a:gd name="connsiteY2" fmla="*/ 10308 h 10308"/>
                  <a:gd name="connsiteX3" fmla="*/ 0 w 10790"/>
                  <a:gd name="connsiteY3" fmla="*/ 0 h 10308"/>
                  <a:gd name="connsiteX0" fmla="*/ 0 w 10790"/>
                  <a:gd name="connsiteY0" fmla="*/ 0 h 10308"/>
                  <a:gd name="connsiteX1" fmla="*/ 10790 w 10790"/>
                  <a:gd name="connsiteY1" fmla="*/ 6348 h 10308"/>
                  <a:gd name="connsiteX2" fmla="*/ 8154 w 10790"/>
                  <a:gd name="connsiteY2" fmla="*/ 10308 h 10308"/>
                  <a:gd name="connsiteX3" fmla="*/ 0 w 10790"/>
                  <a:gd name="connsiteY3" fmla="*/ 0 h 10308"/>
                  <a:gd name="connsiteX0" fmla="*/ 0 w 10790"/>
                  <a:gd name="connsiteY0" fmla="*/ 6 h 10314"/>
                  <a:gd name="connsiteX1" fmla="*/ 10790 w 10790"/>
                  <a:gd name="connsiteY1" fmla="*/ 6354 h 10314"/>
                  <a:gd name="connsiteX2" fmla="*/ 8154 w 10790"/>
                  <a:gd name="connsiteY2" fmla="*/ 10314 h 10314"/>
                  <a:gd name="connsiteX3" fmla="*/ 0 w 10790"/>
                  <a:gd name="connsiteY3" fmla="*/ 6 h 10314"/>
                  <a:gd name="connsiteX0" fmla="*/ 0 w 10790"/>
                  <a:gd name="connsiteY0" fmla="*/ 6 h 10314"/>
                  <a:gd name="connsiteX1" fmla="*/ 10790 w 10790"/>
                  <a:gd name="connsiteY1" fmla="*/ 6354 h 10314"/>
                  <a:gd name="connsiteX2" fmla="*/ 8154 w 10790"/>
                  <a:gd name="connsiteY2" fmla="*/ 10314 h 10314"/>
                  <a:gd name="connsiteX3" fmla="*/ 0 w 10790"/>
                  <a:gd name="connsiteY3" fmla="*/ 6 h 10314"/>
                  <a:gd name="connsiteX0" fmla="*/ 0 w 11682"/>
                  <a:gd name="connsiteY0" fmla="*/ 6 h 10314"/>
                  <a:gd name="connsiteX1" fmla="*/ 11682 w 11682"/>
                  <a:gd name="connsiteY1" fmla="*/ 6443 h 10314"/>
                  <a:gd name="connsiteX2" fmla="*/ 8154 w 11682"/>
                  <a:gd name="connsiteY2" fmla="*/ 10314 h 10314"/>
                  <a:gd name="connsiteX3" fmla="*/ 0 w 11682"/>
                  <a:gd name="connsiteY3" fmla="*/ 6 h 10314"/>
                  <a:gd name="connsiteX0" fmla="*/ 0 w 11682"/>
                  <a:gd name="connsiteY0" fmla="*/ 6 h 10314"/>
                  <a:gd name="connsiteX1" fmla="*/ 11682 w 11682"/>
                  <a:gd name="connsiteY1" fmla="*/ 6443 h 10314"/>
                  <a:gd name="connsiteX2" fmla="*/ 8154 w 11682"/>
                  <a:gd name="connsiteY2" fmla="*/ 10314 h 10314"/>
                  <a:gd name="connsiteX3" fmla="*/ 0 w 11682"/>
                  <a:gd name="connsiteY3" fmla="*/ 6 h 10314"/>
                  <a:gd name="connsiteX0" fmla="*/ 0 w 11682"/>
                  <a:gd name="connsiteY0" fmla="*/ 0 h 10308"/>
                  <a:gd name="connsiteX1" fmla="*/ 11682 w 11682"/>
                  <a:gd name="connsiteY1" fmla="*/ 6437 h 10308"/>
                  <a:gd name="connsiteX2" fmla="*/ 8154 w 11682"/>
                  <a:gd name="connsiteY2" fmla="*/ 10308 h 10308"/>
                  <a:gd name="connsiteX3" fmla="*/ 0 w 11682"/>
                  <a:gd name="connsiteY3" fmla="*/ 0 h 10308"/>
                  <a:gd name="connsiteX0" fmla="*/ 6 w 11688"/>
                  <a:gd name="connsiteY0" fmla="*/ 294 h 10602"/>
                  <a:gd name="connsiteX1" fmla="*/ 6519 w 11688"/>
                  <a:gd name="connsiteY1" fmla="*/ 3229 h 10602"/>
                  <a:gd name="connsiteX2" fmla="*/ 11688 w 11688"/>
                  <a:gd name="connsiteY2" fmla="*/ 6731 h 10602"/>
                  <a:gd name="connsiteX3" fmla="*/ 8160 w 11688"/>
                  <a:gd name="connsiteY3" fmla="*/ 10602 h 10602"/>
                  <a:gd name="connsiteX4" fmla="*/ 6 w 11688"/>
                  <a:gd name="connsiteY4" fmla="*/ 294 h 10602"/>
                  <a:gd name="connsiteX0" fmla="*/ 6 w 12002"/>
                  <a:gd name="connsiteY0" fmla="*/ 294 h 10602"/>
                  <a:gd name="connsiteX1" fmla="*/ 6519 w 12002"/>
                  <a:gd name="connsiteY1" fmla="*/ 3229 h 10602"/>
                  <a:gd name="connsiteX2" fmla="*/ 12002 w 12002"/>
                  <a:gd name="connsiteY2" fmla="*/ 6779 h 10602"/>
                  <a:gd name="connsiteX3" fmla="*/ 8160 w 12002"/>
                  <a:gd name="connsiteY3" fmla="*/ 10602 h 10602"/>
                  <a:gd name="connsiteX4" fmla="*/ 6 w 12002"/>
                  <a:gd name="connsiteY4" fmla="*/ 294 h 10602"/>
                  <a:gd name="connsiteX0" fmla="*/ 6 w 12002"/>
                  <a:gd name="connsiteY0" fmla="*/ 294 h 10602"/>
                  <a:gd name="connsiteX1" fmla="*/ 6519 w 12002"/>
                  <a:gd name="connsiteY1" fmla="*/ 3229 h 10602"/>
                  <a:gd name="connsiteX2" fmla="*/ 12002 w 12002"/>
                  <a:gd name="connsiteY2" fmla="*/ 6779 h 10602"/>
                  <a:gd name="connsiteX3" fmla="*/ 8160 w 12002"/>
                  <a:gd name="connsiteY3" fmla="*/ 10602 h 10602"/>
                  <a:gd name="connsiteX4" fmla="*/ 6 w 12002"/>
                  <a:gd name="connsiteY4" fmla="*/ 294 h 10602"/>
                  <a:gd name="connsiteX0" fmla="*/ 6 w 12154"/>
                  <a:gd name="connsiteY0" fmla="*/ 294 h 10857"/>
                  <a:gd name="connsiteX1" fmla="*/ 6519 w 12154"/>
                  <a:gd name="connsiteY1" fmla="*/ 3229 h 10857"/>
                  <a:gd name="connsiteX2" fmla="*/ 12002 w 12154"/>
                  <a:gd name="connsiteY2" fmla="*/ 6779 h 10857"/>
                  <a:gd name="connsiteX3" fmla="*/ 10352 w 12154"/>
                  <a:gd name="connsiteY3" fmla="*/ 7441 h 10857"/>
                  <a:gd name="connsiteX4" fmla="*/ 8160 w 12154"/>
                  <a:gd name="connsiteY4" fmla="*/ 10602 h 10857"/>
                  <a:gd name="connsiteX5" fmla="*/ 6 w 12154"/>
                  <a:gd name="connsiteY5" fmla="*/ 294 h 10857"/>
                  <a:gd name="connsiteX0" fmla="*/ 6 w 12002"/>
                  <a:gd name="connsiteY0" fmla="*/ 294 h 10857"/>
                  <a:gd name="connsiteX1" fmla="*/ 6519 w 12002"/>
                  <a:gd name="connsiteY1" fmla="*/ 3229 h 10857"/>
                  <a:gd name="connsiteX2" fmla="*/ 12002 w 12002"/>
                  <a:gd name="connsiteY2" fmla="*/ 6779 h 10857"/>
                  <a:gd name="connsiteX3" fmla="*/ 10352 w 12002"/>
                  <a:gd name="connsiteY3" fmla="*/ 7441 h 10857"/>
                  <a:gd name="connsiteX4" fmla="*/ 8160 w 12002"/>
                  <a:gd name="connsiteY4" fmla="*/ 10602 h 10857"/>
                  <a:gd name="connsiteX5" fmla="*/ 6 w 12002"/>
                  <a:gd name="connsiteY5" fmla="*/ 294 h 10857"/>
                  <a:gd name="connsiteX0" fmla="*/ 6 w 12002"/>
                  <a:gd name="connsiteY0" fmla="*/ 294 h 10857"/>
                  <a:gd name="connsiteX1" fmla="*/ 6519 w 12002"/>
                  <a:gd name="connsiteY1" fmla="*/ 3229 h 10857"/>
                  <a:gd name="connsiteX2" fmla="*/ 12002 w 12002"/>
                  <a:gd name="connsiteY2" fmla="*/ 6779 h 10857"/>
                  <a:gd name="connsiteX3" fmla="*/ 10352 w 12002"/>
                  <a:gd name="connsiteY3" fmla="*/ 7441 h 10857"/>
                  <a:gd name="connsiteX4" fmla="*/ 8160 w 12002"/>
                  <a:gd name="connsiteY4" fmla="*/ 10602 h 10857"/>
                  <a:gd name="connsiteX5" fmla="*/ 6 w 12002"/>
                  <a:gd name="connsiteY5" fmla="*/ 294 h 10857"/>
                  <a:gd name="connsiteX0" fmla="*/ 6 w 12002"/>
                  <a:gd name="connsiteY0" fmla="*/ 294 h 10857"/>
                  <a:gd name="connsiteX1" fmla="*/ 6519 w 12002"/>
                  <a:gd name="connsiteY1" fmla="*/ 3229 h 10857"/>
                  <a:gd name="connsiteX2" fmla="*/ 12002 w 12002"/>
                  <a:gd name="connsiteY2" fmla="*/ 6779 h 10857"/>
                  <a:gd name="connsiteX3" fmla="*/ 10352 w 12002"/>
                  <a:gd name="connsiteY3" fmla="*/ 7441 h 10857"/>
                  <a:gd name="connsiteX4" fmla="*/ 8160 w 12002"/>
                  <a:gd name="connsiteY4" fmla="*/ 10602 h 10857"/>
                  <a:gd name="connsiteX5" fmla="*/ 6 w 12002"/>
                  <a:gd name="connsiteY5" fmla="*/ 294 h 10857"/>
                  <a:gd name="connsiteX0" fmla="*/ 6 w 12002"/>
                  <a:gd name="connsiteY0" fmla="*/ 294 h 10857"/>
                  <a:gd name="connsiteX1" fmla="*/ 6519 w 12002"/>
                  <a:gd name="connsiteY1" fmla="*/ 3229 h 10857"/>
                  <a:gd name="connsiteX2" fmla="*/ 12002 w 12002"/>
                  <a:gd name="connsiteY2" fmla="*/ 6779 h 10857"/>
                  <a:gd name="connsiteX3" fmla="*/ 10352 w 12002"/>
                  <a:gd name="connsiteY3" fmla="*/ 7441 h 10857"/>
                  <a:gd name="connsiteX4" fmla="*/ 8160 w 12002"/>
                  <a:gd name="connsiteY4" fmla="*/ 10602 h 10857"/>
                  <a:gd name="connsiteX5" fmla="*/ 6 w 12002"/>
                  <a:gd name="connsiteY5" fmla="*/ 294 h 10857"/>
                  <a:gd name="connsiteX0" fmla="*/ 1 w 11997"/>
                  <a:gd name="connsiteY0" fmla="*/ 81 h 10644"/>
                  <a:gd name="connsiteX1" fmla="*/ 6514 w 11997"/>
                  <a:gd name="connsiteY1" fmla="*/ 3016 h 10644"/>
                  <a:gd name="connsiteX2" fmla="*/ 11997 w 11997"/>
                  <a:gd name="connsiteY2" fmla="*/ 6566 h 10644"/>
                  <a:gd name="connsiteX3" fmla="*/ 10347 w 11997"/>
                  <a:gd name="connsiteY3" fmla="*/ 7228 h 10644"/>
                  <a:gd name="connsiteX4" fmla="*/ 8155 w 11997"/>
                  <a:gd name="connsiteY4" fmla="*/ 10389 h 10644"/>
                  <a:gd name="connsiteX5" fmla="*/ 1 w 11997"/>
                  <a:gd name="connsiteY5" fmla="*/ 81 h 10644"/>
                  <a:gd name="connsiteX0" fmla="*/ 1 w 11997"/>
                  <a:gd name="connsiteY0" fmla="*/ 125 h 10688"/>
                  <a:gd name="connsiteX1" fmla="*/ 6514 w 11997"/>
                  <a:gd name="connsiteY1" fmla="*/ 3060 h 10688"/>
                  <a:gd name="connsiteX2" fmla="*/ 11997 w 11997"/>
                  <a:gd name="connsiteY2" fmla="*/ 6610 h 10688"/>
                  <a:gd name="connsiteX3" fmla="*/ 10347 w 11997"/>
                  <a:gd name="connsiteY3" fmla="*/ 7272 h 10688"/>
                  <a:gd name="connsiteX4" fmla="*/ 8155 w 11997"/>
                  <a:gd name="connsiteY4" fmla="*/ 10433 h 10688"/>
                  <a:gd name="connsiteX5" fmla="*/ 1 w 11997"/>
                  <a:gd name="connsiteY5" fmla="*/ 125 h 10688"/>
                  <a:gd name="connsiteX0" fmla="*/ 893 w 12889"/>
                  <a:gd name="connsiteY0" fmla="*/ 277 h 10840"/>
                  <a:gd name="connsiteX1" fmla="*/ 7406 w 12889"/>
                  <a:gd name="connsiteY1" fmla="*/ 3212 h 10840"/>
                  <a:gd name="connsiteX2" fmla="*/ 12889 w 12889"/>
                  <a:gd name="connsiteY2" fmla="*/ 6762 h 10840"/>
                  <a:gd name="connsiteX3" fmla="*/ 11239 w 12889"/>
                  <a:gd name="connsiteY3" fmla="*/ 7424 h 10840"/>
                  <a:gd name="connsiteX4" fmla="*/ 9047 w 12889"/>
                  <a:gd name="connsiteY4" fmla="*/ 10585 h 10840"/>
                  <a:gd name="connsiteX5" fmla="*/ 894 w 12889"/>
                  <a:gd name="connsiteY5" fmla="*/ 1310 h 10840"/>
                  <a:gd name="connsiteX6" fmla="*/ 893 w 12889"/>
                  <a:gd name="connsiteY6" fmla="*/ 277 h 10840"/>
                  <a:gd name="connsiteX0" fmla="*/ 555 w 12551"/>
                  <a:gd name="connsiteY0" fmla="*/ 126 h 10689"/>
                  <a:gd name="connsiteX1" fmla="*/ 7068 w 12551"/>
                  <a:gd name="connsiteY1" fmla="*/ 3061 h 10689"/>
                  <a:gd name="connsiteX2" fmla="*/ 12551 w 12551"/>
                  <a:gd name="connsiteY2" fmla="*/ 6611 h 10689"/>
                  <a:gd name="connsiteX3" fmla="*/ 10901 w 12551"/>
                  <a:gd name="connsiteY3" fmla="*/ 7273 h 10689"/>
                  <a:gd name="connsiteX4" fmla="*/ 8709 w 12551"/>
                  <a:gd name="connsiteY4" fmla="*/ 10434 h 10689"/>
                  <a:gd name="connsiteX5" fmla="*/ 556 w 12551"/>
                  <a:gd name="connsiteY5" fmla="*/ 1159 h 10689"/>
                  <a:gd name="connsiteX6" fmla="*/ 555 w 12551"/>
                  <a:gd name="connsiteY6" fmla="*/ 126 h 10689"/>
                  <a:gd name="connsiteX0" fmla="*/ 343 w 12339"/>
                  <a:gd name="connsiteY0" fmla="*/ 126 h 10689"/>
                  <a:gd name="connsiteX1" fmla="*/ 6856 w 12339"/>
                  <a:gd name="connsiteY1" fmla="*/ 3061 h 10689"/>
                  <a:gd name="connsiteX2" fmla="*/ 12339 w 12339"/>
                  <a:gd name="connsiteY2" fmla="*/ 6611 h 10689"/>
                  <a:gd name="connsiteX3" fmla="*/ 10689 w 12339"/>
                  <a:gd name="connsiteY3" fmla="*/ 7273 h 10689"/>
                  <a:gd name="connsiteX4" fmla="*/ 8497 w 12339"/>
                  <a:gd name="connsiteY4" fmla="*/ 10434 h 10689"/>
                  <a:gd name="connsiteX5" fmla="*/ 344 w 12339"/>
                  <a:gd name="connsiteY5" fmla="*/ 1159 h 10689"/>
                  <a:gd name="connsiteX6" fmla="*/ 343 w 12339"/>
                  <a:gd name="connsiteY6" fmla="*/ 126 h 10689"/>
                  <a:gd name="connsiteX0" fmla="*/ 251 w 12247"/>
                  <a:gd name="connsiteY0" fmla="*/ 126 h 10689"/>
                  <a:gd name="connsiteX1" fmla="*/ 6764 w 12247"/>
                  <a:gd name="connsiteY1" fmla="*/ 3061 h 10689"/>
                  <a:gd name="connsiteX2" fmla="*/ 12247 w 12247"/>
                  <a:gd name="connsiteY2" fmla="*/ 6611 h 10689"/>
                  <a:gd name="connsiteX3" fmla="*/ 10597 w 12247"/>
                  <a:gd name="connsiteY3" fmla="*/ 7273 h 10689"/>
                  <a:gd name="connsiteX4" fmla="*/ 8405 w 12247"/>
                  <a:gd name="connsiteY4" fmla="*/ 10434 h 10689"/>
                  <a:gd name="connsiteX5" fmla="*/ 252 w 12247"/>
                  <a:gd name="connsiteY5" fmla="*/ 1159 h 10689"/>
                  <a:gd name="connsiteX6" fmla="*/ 251 w 12247"/>
                  <a:gd name="connsiteY6" fmla="*/ 126 h 10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47" h="10689">
                    <a:moveTo>
                      <a:pt x="251" y="126"/>
                    </a:moveTo>
                    <a:cubicBezTo>
                      <a:pt x="235" y="-423"/>
                      <a:pt x="5457" y="871"/>
                      <a:pt x="6764" y="3061"/>
                    </a:cubicBezTo>
                    <a:cubicBezTo>
                      <a:pt x="8711" y="4134"/>
                      <a:pt x="10377" y="5703"/>
                      <a:pt x="12247" y="6611"/>
                    </a:cubicBezTo>
                    <a:cubicBezTo>
                      <a:pt x="12187" y="6687"/>
                      <a:pt x="11735" y="7199"/>
                      <a:pt x="10597" y="7273"/>
                    </a:cubicBezTo>
                    <a:cubicBezTo>
                      <a:pt x="9957" y="7910"/>
                      <a:pt x="10154" y="11694"/>
                      <a:pt x="8405" y="10434"/>
                    </a:cubicBezTo>
                    <a:cubicBezTo>
                      <a:pt x="6752" y="9394"/>
                      <a:pt x="1611" y="2877"/>
                      <a:pt x="252" y="1159"/>
                    </a:cubicBezTo>
                    <a:cubicBezTo>
                      <a:pt x="-153" y="949"/>
                      <a:pt x="-4" y="586"/>
                      <a:pt x="251" y="126"/>
                    </a:cubicBezTo>
                    <a:close/>
                  </a:path>
                </a:pathLst>
              </a:custGeom>
              <a:solidFill>
                <a:srgbClr val="D9A2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Merge 20">
                <a:extLst>
                  <a:ext uri="{FF2B5EF4-FFF2-40B4-BE49-F238E27FC236}">
                    <a16:creationId xmlns:a16="http://schemas.microsoft.com/office/drawing/2014/main" id="{7F1C90AA-8B34-4887-B6CD-2830F4D675DD}"/>
                  </a:ext>
                </a:extLst>
              </p:cNvPr>
              <p:cNvSpPr/>
              <p:nvPr/>
            </p:nvSpPr>
            <p:spPr>
              <a:xfrm rot="18196177">
                <a:off x="2651541" y="313402"/>
                <a:ext cx="2269426" cy="2916299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1086"/>
                  <a:gd name="connsiteY0" fmla="*/ 0 h 26016"/>
                  <a:gd name="connsiteX1" fmla="*/ 11086 w 11086"/>
                  <a:gd name="connsiteY1" fmla="*/ 16016 h 26016"/>
                  <a:gd name="connsiteX2" fmla="*/ 6086 w 11086"/>
                  <a:gd name="connsiteY2" fmla="*/ 26016 h 26016"/>
                  <a:gd name="connsiteX3" fmla="*/ 0 w 11086"/>
                  <a:gd name="connsiteY3" fmla="*/ 0 h 26016"/>
                  <a:gd name="connsiteX0" fmla="*/ 0 w 7587"/>
                  <a:gd name="connsiteY0" fmla="*/ 0 h 26016"/>
                  <a:gd name="connsiteX1" fmla="*/ 7587 w 7587"/>
                  <a:gd name="connsiteY1" fmla="*/ 11701 h 26016"/>
                  <a:gd name="connsiteX2" fmla="*/ 6086 w 7587"/>
                  <a:gd name="connsiteY2" fmla="*/ 26016 h 26016"/>
                  <a:gd name="connsiteX3" fmla="*/ 0 w 7587"/>
                  <a:gd name="connsiteY3" fmla="*/ 0 h 26016"/>
                  <a:gd name="connsiteX0" fmla="*/ 0 w 9576"/>
                  <a:gd name="connsiteY0" fmla="*/ 0 h 10000"/>
                  <a:gd name="connsiteX1" fmla="*/ 9576 w 9576"/>
                  <a:gd name="connsiteY1" fmla="*/ 4448 h 10000"/>
                  <a:gd name="connsiteX2" fmla="*/ 8022 w 9576"/>
                  <a:gd name="connsiteY2" fmla="*/ 10000 h 10000"/>
                  <a:gd name="connsiteX3" fmla="*/ 0 w 9576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7469"/>
                  <a:gd name="connsiteX1" fmla="*/ 10124 w 10124"/>
                  <a:gd name="connsiteY1" fmla="*/ 4487 h 7469"/>
                  <a:gd name="connsiteX2" fmla="*/ 8309 w 10124"/>
                  <a:gd name="connsiteY2" fmla="*/ 7469 h 7469"/>
                  <a:gd name="connsiteX3" fmla="*/ 0 w 10124"/>
                  <a:gd name="connsiteY3" fmla="*/ 0 h 7469"/>
                  <a:gd name="connsiteX0" fmla="*/ 0 w 10843"/>
                  <a:gd name="connsiteY0" fmla="*/ 0 h 10000"/>
                  <a:gd name="connsiteX1" fmla="*/ 10843 w 10843"/>
                  <a:gd name="connsiteY1" fmla="*/ 6040 h 10000"/>
                  <a:gd name="connsiteX2" fmla="*/ 8207 w 10843"/>
                  <a:gd name="connsiteY2" fmla="*/ 10000 h 10000"/>
                  <a:gd name="connsiteX3" fmla="*/ 0 w 10843"/>
                  <a:gd name="connsiteY3" fmla="*/ 0 h 10000"/>
                  <a:gd name="connsiteX0" fmla="*/ 0 w 10790"/>
                  <a:gd name="connsiteY0" fmla="*/ 0 h 10308"/>
                  <a:gd name="connsiteX1" fmla="*/ 10790 w 10790"/>
                  <a:gd name="connsiteY1" fmla="*/ 6348 h 10308"/>
                  <a:gd name="connsiteX2" fmla="*/ 8154 w 10790"/>
                  <a:gd name="connsiteY2" fmla="*/ 10308 h 10308"/>
                  <a:gd name="connsiteX3" fmla="*/ 0 w 10790"/>
                  <a:gd name="connsiteY3" fmla="*/ 0 h 10308"/>
                  <a:gd name="connsiteX0" fmla="*/ 0 w 10790"/>
                  <a:gd name="connsiteY0" fmla="*/ 0 h 10308"/>
                  <a:gd name="connsiteX1" fmla="*/ 10790 w 10790"/>
                  <a:gd name="connsiteY1" fmla="*/ 6348 h 10308"/>
                  <a:gd name="connsiteX2" fmla="*/ 8154 w 10790"/>
                  <a:gd name="connsiteY2" fmla="*/ 10308 h 10308"/>
                  <a:gd name="connsiteX3" fmla="*/ 0 w 10790"/>
                  <a:gd name="connsiteY3" fmla="*/ 0 h 10308"/>
                  <a:gd name="connsiteX0" fmla="*/ 0 w 10790"/>
                  <a:gd name="connsiteY0" fmla="*/ 6 h 10314"/>
                  <a:gd name="connsiteX1" fmla="*/ 10790 w 10790"/>
                  <a:gd name="connsiteY1" fmla="*/ 6354 h 10314"/>
                  <a:gd name="connsiteX2" fmla="*/ 8154 w 10790"/>
                  <a:gd name="connsiteY2" fmla="*/ 10314 h 10314"/>
                  <a:gd name="connsiteX3" fmla="*/ 0 w 10790"/>
                  <a:gd name="connsiteY3" fmla="*/ 6 h 10314"/>
                  <a:gd name="connsiteX0" fmla="*/ 0 w 10790"/>
                  <a:gd name="connsiteY0" fmla="*/ 6 h 10314"/>
                  <a:gd name="connsiteX1" fmla="*/ 10790 w 10790"/>
                  <a:gd name="connsiteY1" fmla="*/ 6354 h 10314"/>
                  <a:gd name="connsiteX2" fmla="*/ 8154 w 10790"/>
                  <a:gd name="connsiteY2" fmla="*/ 10314 h 10314"/>
                  <a:gd name="connsiteX3" fmla="*/ 0 w 10790"/>
                  <a:gd name="connsiteY3" fmla="*/ 6 h 10314"/>
                  <a:gd name="connsiteX0" fmla="*/ 0 w 10752"/>
                  <a:gd name="connsiteY0" fmla="*/ 6 h 10332"/>
                  <a:gd name="connsiteX1" fmla="*/ 10752 w 10752"/>
                  <a:gd name="connsiteY1" fmla="*/ 6372 h 10332"/>
                  <a:gd name="connsiteX2" fmla="*/ 8116 w 10752"/>
                  <a:gd name="connsiteY2" fmla="*/ 10332 h 10332"/>
                  <a:gd name="connsiteX3" fmla="*/ 0 w 10752"/>
                  <a:gd name="connsiteY3" fmla="*/ 6 h 10332"/>
                  <a:gd name="connsiteX0" fmla="*/ 0 w 10809"/>
                  <a:gd name="connsiteY0" fmla="*/ 7 h 10305"/>
                  <a:gd name="connsiteX1" fmla="*/ 10809 w 10809"/>
                  <a:gd name="connsiteY1" fmla="*/ 6345 h 10305"/>
                  <a:gd name="connsiteX2" fmla="*/ 8173 w 10809"/>
                  <a:gd name="connsiteY2" fmla="*/ 10305 h 10305"/>
                  <a:gd name="connsiteX3" fmla="*/ 0 w 10809"/>
                  <a:gd name="connsiteY3" fmla="*/ 7 h 10305"/>
                  <a:gd name="connsiteX0" fmla="*/ 0 w 10809"/>
                  <a:gd name="connsiteY0" fmla="*/ 7 h 10305"/>
                  <a:gd name="connsiteX1" fmla="*/ 10809 w 10809"/>
                  <a:gd name="connsiteY1" fmla="*/ 6345 h 10305"/>
                  <a:gd name="connsiteX2" fmla="*/ 8173 w 10809"/>
                  <a:gd name="connsiteY2" fmla="*/ 10305 h 10305"/>
                  <a:gd name="connsiteX3" fmla="*/ 0 w 10809"/>
                  <a:gd name="connsiteY3" fmla="*/ 7 h 10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9" h="10305">
                    <a:moveTo>
                      <a:pt x="0" y="7"/>
                    </a:moveTo>
                    <a:cubicBezTo>
                      <a:pt x="3091" y="-166"/>
                      <a:pt x="6076" y="3373"/>
                      <a:pt x="10809" y="6345"/>
                    </a:cubicBezTo>
                    <a:cubicBezTo>
                      <a:pt x="10399" y="7920"/>
                      <a:pt x="9052" y="8985"/>
                      <a:pt x="8173" y="10305"/>
                    </a:cubicBezTo>
                    <a:cubicBezTo>
                      <a:pt x="5795" y="5658"/>
                      <a:pt x="1197" y="3257"/>
                      <a:pt x="0" y="7"/>
                    </a:cubicBezTo>
                    <a:close/>
                  </a:path>
                </a:pathLst>
              </a:custGeom>
              <a:solidFill>
                <a:srgbClr val="D97F4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lowchart: Merge 20">
                <a:extLst>
                  <a:ext uri="{FF2B5EF4-FFF2-40B4-BE49-F238E27FC236}">
                    <a16:creationId xmlns:a16="http://schemas.microsoft.com/office/drawing/2014/main" id="{1594777E-C296-4E82-A544-BCD074732F41}"/>
                  </a:ext>
                </a:extLst>
              </p:cNvPr>
              <p:cNvSpPr/>
              <p:nvPr/>
            </p:nvSpPr>
            <p:spPr>
              <a:xfrm rot="18196177">
                <a:off x="3289411" y="225713"/>
                <a:ext cx="2147683" cy="379693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1086"/>
                  <a:gd name="connsiteY0" fmla="*/ 0 h 26016"/>
                  <a:gd name="connsiteX1" fmla="*/ 11086 w 11086"/>
                  <a:gd name="connsiteY1" fmla="*/ 16016 h 26016"/>
                  <a:gd name="connsiteX2" fmla="*/ 6086 w 11086"/>
                  <a:gd name="connsiteY2" fmla="*/ 26016 h 26016"/>
                  <a:gd name="connsiteX3" fmla="*/ 0 w 11086"/>
                  <a:gd name="connsiteY3" fmla="*/ 0 h 26016"/>
                  <a:gd name="connsiteX0" fmla="*/ 0 w 7587"/>
                  <a:gd name="connsiteY0" fmla="*/ 0 h 26016"/>
                  <a:gd name="connsiteX1" fmla="*/ 7587 w 7587"/>
                  <a:gd name="connsiteY1" fmla="*/ 11701 h 26016"/>
                  <a:gd name="connsiteX2" fmla="*/ 6086 w 7587"/>
                  <a:gd name="connsiteY2" fmla="*/ 26016 h 26016"/>
                  <a:gd name="connsiteX3" fmla="*/ 0 w 7587"/>
                  <a:gd name="connsiteY3" fmla="*/ 0 h 26016"/>
                  <a:gd name="connsiteX0" fmla="*/ 0 w 9576"/>
                  <a:gd name="connsiteY0" fmla="*/ 0 h 10000"/>
                  <a:gd name="connsiteX1" fmla="*/ 9576 w 9576"/>
                  <a:gd name="connsiteY1" fmla="*/ 4448 h 10000"/>
                  <a:gd name="connsiteX2" fmla="*/ 8022 w 9576"/>
                  <a:gd name="connsiteY2" fmla="*/ 10000 h 10000"/>
                  <a:gd name="connsiteX3" fmla="*/ 0 w 9576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441"/>
                  <a:gd name="connsiteY0" fmla="*/ 0 h 10000"/>
                  <a:gd name="connsiteX1" fmla="*/ 10441 w 10441"/>
                  <a:gd name="connsiteY1" fmla="*/ 4614 h 10000"/>
                  <a:gd name="connsiteX2" fmla="*/ 8377 w 10441"/>
                  <a:gd name="connsiteY2" fmla="*/ 10000 h 10000"/>
                  <a:gd name="connsiteX3" fmla="*/ 0 w 10441"/>
                  <a:gd name="connsiteY3" fmla="*/ 0 h 10000"/>
                  <a:gd name="connsiteX0" fmla="*/ 0 w 10356"/>
                  <a:gd name="connsiteY0" fmla="*/ 0 h 10021"/>
                  <a:gd name="connsiteX1" fmla="*/ 10356 w 10356"/>
                  <a:gd name="connsiteY1" fmla="*/ 4635 h 10021"/>
                  <a:gd name="connsiteX2" fmla="*/ 8292 w 10356"/>
                  <a:gd name="connsiteY2" fmla="*/ 10021 h 10021"/>
                  <a:gd name="connsiteX3" fmla="*/ 0 w 10356"/>
                  <a:gd name="connsiteY3" fmla="*/ 0 h 1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56" h="10021">
                    <a:moveTo>
                      <a:pt x="0" y="0"/>
                    </a:moveTo>
                    <a:cubicBezTo>
                      <a:pt x="3564" y="737"/>
                      <a:pt x="6265" y="2404"/>
                      <a:pt x="10356" y="4635"/>
                    </a:cubicBezTo>
                    <a:lnTo>
                      <a:pt x="8292" y="10021"/>
                    </a:lnTo>
                    <a:cubicBezTo>
                      <a:pt x="5884" y="6550"/>
                      <a:pt x="3033" y="3397"/>
                      <a:pt x="0" y="0"/>
                    </a:cubicBezTo>
                    <a:close/>
                  </a:path>
                </a:pathLst>
              </a:custGeom>
              <a:solidFill>
                <a:srgbClr val="F9D63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F6DDFAC-E528-4CE3-A805-15117505BD0C}"/>
                  </a:ext>
                </a:extLst>
              </p:cNvPr>
              <p:cNvSpPr/>
              <p:nvPr/>
            </p:nvSpPr>
            <p:spPr>
              <a:xfrm>
                <a:off x="5580891" y="2348575"/>
                <a:ext cx="174454" cy="1011642"/>
              </a:xfrm>
              <a:custGeom>
                <a:avLst/>
                <a:gdLst>
                  <a:gd name="connsiteX0" fmla="*/ 0 w 58186"/>
                  <a:gd name="connsiteY0" fmla="*/ 0 h 699380"/>
                  <a:gd name="connsiteX1" fmla="*/ 58186 w 58186"/>
                  <a:gd name="connsiteY1" fmla="*/ 0 h 699380"/>
                  <a:gd name="connsiteX2" fmla="*/ 58186 w 58186"/>
                  <a:gd name="connsiteY2" fmla="*/ 699380 h 699380"/>
                  <a:gd name="connsiteX3" fmla="*/ 0 w 58186"/>
                  <a:gd name="connsiteY3" fmla="*/ 699380 h 699380"/>
                  <a:gd name="connsiteX4" fmla="*/ 0 w 58186"/>
                  <a:gd name="connsiteY4" fmla="*/ 0 h 699380"/>
                  <a:gd name="connsiteX0" fmla="*/ 0 w 67711"/>
                  <a:gd name="connsiteY0" fmla="*/ 309563 h 699380"/>
                  <a:gd name="connsiteX1" fmla="*/ 67711 w 67711"/>
                  <a:gd name="connsiteY1" fmla="*/ 0 h 699380"/>
                  <a:gd name="connsiteX2" fmla="*/ 67711 w 67711"/>
                  <a:gd name="connsiteY2" fmla="*/ 699380 h 699380"/>
                  <a:gd name="connsiteX3" fmla="*/ 9525 w 67711"/>
                  <a:gd name="connsiteY3" fmla="*/ 699380 h 699380"/>
                  <a:gd name="connsiteX4" fmla="*/ 0 w 67711"/>
                  <a:gd name="connsiteY4" fmla="*/ 309563 h 699380"/>
                  <a:gd name="connsiteX0" fmla="*/ 0 w 67711"/>
                  <a:gd name="connsiteY0" fmla="*/ 309563 h 699380"/>
                  <a:gd name="connsiteX1" fmla="*/ 1036 w 67711"/>
                  <a:gd name="connsiteY1" fmla="*/ 0 h 699380"/>
                  <a:gd name="connsiteX2" fmla="*/ 67711 w 67711"/>
                  <a:gd name="connsiteY2" fmla="*/ 699380 h 699380"/>
                  <a:gd name="connsiteX3" fmla="*/ 9525 w 67711"/>
                  <a:gd name="connsiteY3" fmla="*/ 699380 h 699380"/>
                  <a:gd name="connsiteX4" fmla="*/ 0 w 67711"/>
                  <a:gd name="connsiteY4" fmla="*/ 309563 h 699380"/>
                  <a:gd name="connsiteX0" fmla="*/ 54343 w 122054"/>
                  <a:gd name="connsiteY0" fmla="*/ 309563 h 699380"/>
                  <a:gd name="connsiteX1" fmla="*/ 55379 w 122054"/>
                  <a:gd name="connsiteY1" fmla="*/ 0 h 699380"/>
                  <a:gd name="connsiteX2" fmla="*/ 122054 w 122054"/>
                  <a:gd name="connsiteY2" fmla="*/ 699380 h 699380"/>
                  <a:gd name="connsiteX3" fmla="*/ 63868 w 122054"/>
                  <a:gd name="connsiteY3" fmla="*/ 699380 h 699380"/>
                  <a:gd name="connsiteX4" fmla="*/ 54343 w 122054"/>
                  <a:gd name="connsiteY4" fmla="*/ 309563 h 699380"/>
                  <a:gd name="connsiteX0" fmla="*/ 54343 w 122054"/>
                  <a:gd name="connsiteY0" fmla="*/ 309563 h 699380"/>
                  <a:gd name="connsiteX1" fmla="*/ 55379 w 122054"/>
                  <a:gd name="connsiteY1" fmla="*/ 0 h 699380"/>
                  <a:gd name="connsiteX2" fmla="*/ 122054 w 122054"/>
                  <a:gd name="connsiteY2" fmla="*/ 699380 h 699380"/>
                  <a:gd name="connsiteX3" fmla="*/ 63868 w 122054"/>
                  <a:gd name="connsiteY3" fmla="*/ 699380 h 699380"/>
                  <a:gd name="connsiteX4" fmla="*/ 54343 w 122054"/>
                  <a:gd name="connsiteY4" fmla="*/ 309563 h 699380"/>
                  <a:gd name="connsiteX0" fmla="*/ 54343 w 63871"/>
                  <a:gd name="connsiteY0" fmla="*/ 309563 h 699380"/>
                  <a:gd name="connsiteX1" fmla="*/ 55379 w 63871"/>
                  <a:gd name="connsiteY1" fmla="*/ 0 h 699380"/>
                  <a:gd name="connsiteX2" fmla="*/ 63868 w 63871"/>
                  <a:gd name="connsiteY2" fmla="*/ 699380 h 699380"/>
                  <a:gd name="connsiteX3" fmla="*/ 54343 w 63871"/>
                  <a:gd name="connsiteY3" fmla="*/ 309563 h 699380"/>
                  <a:gd name="connsiteX0" fmla="*/ 54343 w 96556"/>
                  <a:gd name="connsiteY0" fmla="*/ 309566 h 699383"/>
                  <a:gd name="connsiteX1" fmla="*/ 55379 w 96556"/>
                  <a:gd name="connsiteY1" fmla="*/ 3 h 699383"/>
                  <a:gd name="connsiteX2" fmla="*/ 63868 w 96556"/>
                  <a:gd name="connsiteY2" fmla="*/ 699383 h 699383"/>
                  <a:gd name="connsiteX3" fmla="*/ 54343 w 96556"/>
                  <a:gd name="connsiteY3" fmla="*/ 309566 h 699383"/>
                  <a:gd name="connsiteX0" fmla="*/ 54343 w 96556"/>
                  <a:gd name="connsiteY0" fmla="*/ 309566 h 699565"/>
                  <a:gd name="connsiteX1" fmla="*/ 55379 w 96556"/>
                  <a:gd name="connsiteY1" fmla="*/ 3 h 699565"/>
                  <a:gd name="connsiteX2" fmla="*/ 63868 w 96556"/>
                  <a:gd name="connsiteY2" fmla="*/ 699383 h 699565"/>
                  <a:gd name="connsiteX3" fmla="*/ 54343 w 96556"/>
                  <a:gd name="connsiteY3" fmla="*/ 309566 h 699565"/>
                  <a:gd name="connsiteX0" fmla="*/ 54343 w 186975"/>
                  <a:gd name="connsiteY0" fmla="*/ 309566 h 718773"/>
                  <a:gd name="connsiteX1" fmla="*/ 55379 w 186975"/>
                  <a:gd name="connsiteY1" fmla="*/ 3 h 718773"/>
                  <a:gd name="connsiteX2" fmla="*/ 63868 w 186975"/>
                  <a:gd name="connsiteY2" fmla="*/ 699383 h 718773"/>
                  <a:gd name="connsiteX3" fmla="*/ 54343 w 186975"/>
                  <a:gd name="connsiteY3" fmla="*/ 309566 h 718773"/>
                  <a:gd name="connsiteX0" fmla="*/ 54343 w 76250"/>
                  <a:gd name="connsiteY0" fmla="*/ 309563 h 699562"/>
                  <a:gd name="connsiteX1" fmla="*/ 55379 w 76250"/>
                  <a:gd name="connsiteY1" fmla="*/ 0 h 699562"/>
                  <a:gd name="connsiteX2" fmla="*/ 72197 w 76250"/>
                  <a:gd name="connsiteY2" fmla="*/ 333386 h 699562"/>
                  <a:gd name="connsiteX3" fmla="*/ 63868 w 76250"/>
                  <a:gd name="connsiteY3" fmla="*/ 699380 h 699562"/>
                  <a:gd name="connsiteX4" fmla="*/ 54343 w 76250"/>
                  <a:gd name="connsiteY4" fmla="*/ 309563 h 699562"/>
                  <a:gd name="connsiteX0" fmla="*/ 54343 w 172847"/>
                  <a:gd name="connsiteY0" fmla="*/ 309563 h 721802"/>
                  <a:gd name="connsiteX1" fmla="*/ 55379 w 172847"/>
                  <a:gd name="connsiteY1" fmla="*/ 0 h 721802"/>
                  <a:gd name="connsiteX2" fmla="*/ 72197 w 172847"/>
                  <a:gd name="connsiteY2" fmla="*/ 333386 h 721802"/>
                  <a:gd name="connsiteX3" fmla="*/ 63868 w 172847"/>
                  <a:gd name="connsiteY3" fmla="*/ 699380 h 721802"/>
                  <a:gd name="connsiteX4" fmla="*/ 54343 w 172847"/>
                  <a:gd name="connsiteY4" fmla="*/ 309563 h 721802"/>
                  <a:gd name="connsiteX0" fmla="*/ 54343 w 172847"/>
                  <a:gd name="connsiteY0" fmla="*/ 311011 h 723250"/>
                  <a:gd name="connsiteX1" fmla="*/ 55379 w 172847"/>
                  <a:gd name="connsiteY1" fmla="*/ 1448 h 723250"/>
                  <a:gd name="connsiteX2" fmla="*/ 72197 w 172847"/>
                  <a:gd name="connsiteY2" fmla="*/ 334834 h 723250"/>
                  <a:gd name="connsiteX3" fmla="*/ 63868 w 172847"/>
                  <a:gd name="connsiteY3" fmla="*/ 700828 h 723250"/>
                  <a:gd name="connsiteX4" fmla="*/ 54343 w 172847"/>
                  <a:gd name="connsiteY4" fmla="*/ 311011 h 72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47" h="723250">
                    <a:moveTo>
                      <a:pt x="54343" y="311011"/>
                    </a:moveTo>
                    <a:cubicBezTo>
                      <a:pt x="54688" y="207823"/>
                      <a:pt x="-68791" y="33198"/>
                      <a:pt x="55379" y="1448"/>
                    </a:cubicBezTo>
                    <a:cubicBezTo>
                      <a:pt x="190117" y="-20775"/>
                      <a:pt x="70782" y="218271"/>
                      <a:pt x="72197" y="334834"/>
                    </a:cubicBezTo>
                    <a:cubicBezTo>
                      <a:pt x="73612" y="451397"/>
                      <a:pt x="303381" y="816718"/>
                      <a:pt x="63868" y="700828"/>
                    </a:cubicBezTo>
                    <a:cubicBezTo>
                      <a:pt x="-29795" y="709002"/>
                      <a:pt x="57518" y="440950"/>
                      <a:pt x="54343" y="311011"/>
                    </a:cubicBezTo>
                    <a:close/>
                  </a:path>
                </a:pathLst>
              </a:custGeom>
              <a:solidFill>
                <a:srgbClr val="F9D6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79A2875-21C4-42F1-AE23-0A41E5F8ED81}"/>
                  </a:ext>
                </a:extLst>
              </p:cNvPr>
              <p:cNvSpPr/>
              <p:nvPr/>
            </p:nvSpPr>
            <p:spPr>
              <a:xfrm rot="20883524">
                <a:off x="5051701" y="2289399"/>
                <a:ext cx="196608" cy="986583"/>
              </a:xfrm>
              <a:custGeom>
                <a:avLst/>
                <a:gdLst>
                  <a:gd name="connsiteX0" fmla="*/ 0 w 58186"/>
                  <a:gd name="connsiteY0" fmla="*/ 0 h 699380"/>
                  <a:gd name="connsiteX1" fmla="*/ 58186 w 58186"/>
                  <a:gd name="connsiteY1" fmla="*/ 0 h 699380"/>
                  <a:gd name="connsiteX2" fmla="*/ 58186 w 58186"/>
                  <a:gd name="connsiteY2" fmla="*/ 699380 h 699380"/>
                  <a:gd name="connsiteX3" fmla="*/ 0 w 58186"/>
                  <a:gd name="connsiteY3" fmla="*/ 699380 h 699380"/>
                  <a:gd name="connsiteX4" fmla="*/ 0 w 58186"/>
                  <a:gd name="connsiteY4" fmla="*/ 0 h 699380"/>
                  <a:gd name="connsiteX0" fmla="*/ 3941 w 58186"/>
                  <a:gd name="connsiteY0" fmla="*/ 0 h 718018"/>
                  <a:gd name="connsiteX1" fmla="*/ 58186 w 58186"/>
                  <a:gd name="connsiteY1" fmla="*/ 18638 h 718018"/>
                  <a:gd name="connsiteX2" fmla="*/ 58186 w 58186"/>
                  <a:gd name="connsiteY2" fmla="*/ 718018 h 718018"/>
                  <a:gd name="connsiteX3" fmla="*/ 0 w 58186"/>
                  <a:gd name="connsiteY3" fmla="*/ 718018 h 718018"/>
                  <a:gd name="connsiteX4" fmla="*/ 3941 w 58186"/>
                  <a:gd name="connsiteY4" fmla="*/ 0 h 718018"/>
                  <a:gd name="connsiteX0" fmla="*/ 65681 w 119926"/>
                  <a:gd name="connsiteY0" fmla="*/ 0 h 718018"/>
                  <a:gd name="connsiteX1" fmla="*/ 119926 w 119926"/>
                  <a:gd name="connsiteY1" fmla="*/ 18638 h 718018"/>
                  <a:gd name="connsiteX2" fmla="*/ 119926 w 119926"/>
                  <a:gd name="connsiteY2" fmla="*/ 718018 h 718018"/>
                  <a:gd name="connsiteX3" fmla="*/ 0 w 119926"/>
                  <a:gd name="connsiteY3" fmla="*/ 641679 h 718018"/>
                  <a:gd name="connsiteX4" fmla="*/ 65681 w 119926"/>
                  <a:gd name="connsiteY4" fmla="*/ 0 h 718018"/>
                  <a:gd name="connsiteX0" fmla="*/ 65681 w 119926"/>
                  <a:gd name="connsiteY0" fmla="*/ 0 h 699113"/>
                  <a:gd name="connsiteX1" fmla="*/ 119926 w 119926"/>
                  <a:gd name="connsiteY1" fmla="*/ 18638 h 699113"/>
                  <a:gd name="connsiteX2" fmla="*/ 99584 w 119926"/>
                  <a:gd name="connsiteY2" fmla="*/ 699113 h 699113"/>
                  <a:gd name="connsiteX3" fmla="*/ 0 w 119926"/>
                  <a:gd name="connsiteY3" fmla="*/ 641679 h 699113"/>
                  <a:gd name="connsiteX4" fmla="*/ 65681 w 119926"/>
                  <a:gd name="connsiteY4" fmla="*/ 0 h 699113"/>
                  <a:gd name="connsiteX0" fmla="*/ 65681 w 119926"/>
                  <a:gd name="connsiteY0" fmla="*/ 0 h 699113"/>
                  <a:gd name="connsiteX1" fmla="*/ 119926 w 119926"/>
                  <a:gd name="connsiteY1" fmla="*/ 18638 h 699113"/>
                  <a:gd name="connsiteX2" fmla="*/ 99584 w 119926"/>
                  <a:gd name="connsiteY2" fmla="*/ 699113 h 699113"/>
                  <a:gd name="connsiteX3" fmla="*/ 0 w 119926"/>
                  <a:gd name="connsiteY3" fmla="*/ 641679 h 699113"/>
                  <a:gd name="connsiteX4" fmla="*/ 65681 w 119926"/>
                  <a:gd name="connsiteY4" fmla="*/ 0 h 699113"/>
                  <a:gd name="connsiteX0" fmla="*/ 65681 w 119926"/>
                  <a:gd name="connsiteY0" fmla="*/ 0 h 699113"/>
                  <a:gd name="connsiteX1" fmla="*/ 119926 w 119926"/>
                  <a:gd name="connsiteY1" fmla="*/ 18638 h 699113"/>
                  <a:gd name="connsiteX2" fmla="*/ 99584 w 119926"/>
                  <a:gd name="connsiteY2" fmla="*/ 699113 h 699113"/>
                  <a:gd name="connsiteX3" fmla="*/ 0 w 119926"/>
                  <a:gd name="connsiteY3" fmla="*/ 641679 h 699113"/>
                  <a:gd name="connsiteX4" fmla="*/ 65681 w 119926"/>
                  <a:gd name="connsiteY4" fmla="*/ 0 h 699113"/>
                  <a:gd name="connsiteX0" fmla="*/ 47043 w 119926"/>
                  <a:gd name="connsiteY0" fmla="*/ 0 h 703055"/>
                  <a:gd name="connsiteX1" fmla="*/ 119926 w 119926"/>
                  <a:gd name="connsiteY1" fmla="*/ 22580 h 703055"/>
                  <a:gd name="connsiteX2" fmla="*/ 99584 w 119926"/>
                  <a:gd name="connsiteY2" fmla="*/ 703055 h 703055"/>
                  <a:gd name="connsiteX3" fmla="*/ 0 w 119926"/>
                  <a:gd name="connsiteY3" fmla="*/ 645621 h 703055"/>
                  <a:gd name="connsiteX4" fmla="*/ 47043 w 119926"/>
                  <a:gd name="connsiteY4" fmla="*/ 0 h 703055"/>
                  <a:gd name="connsiteX0" fmla="*/ 47043 w 99584"/>
                  <a:gd name="connsiteY0" fmla="*/ 0 h 703055"/>
                  <a:gd name="connsiteX1" fmla="*/ 96629 w 99584"/>
                  <a:gd name="connsiteY1" fmla="*/ 17653 h 703055"/>
                  <a:gd name="connsiteX2" fmla="*/ 99584 w 99584"/>
                  <a:gd name="connsiteY2" fmla="*/ 703055 h 703055"/>
                  <a:gd name="connsiteX3" fmla="*/ 0 w 99584"/>
                  <a:gd name="connsiteY3" fmla="*/ 645621 h 703055"/>
                  <a:gd name="connsiteX4" fmla="*/ 47043 w 99584"/>
                  <a:gd name="connsiteY4" fmla="*/ 0 h 703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584" h="703055">
                    <a:moveTo>
                      <a:pt x="47043" y="0"/>
                    </a:moveTo>
                    <a:lnTo>
                      <a:pt x="96629" y="17653"/>
                    </a:lnTo>
                    <a:cubicBezTo>
                      <a:pt x="89848" y="244478"/>
                      <a:pt x="83067" y="471303"/>
                      <a:pt x="99584" y="703055"/>
                    </a:cubicBezTo>
                    <a:lnTo>
                      <a:pt x="0" y="645621"/>
                    </a:lnTo>
                    <a:cubicBezTo>
                      <a:pt x="45853" y="517926"/>
                      <a:pt x="45729" y="239339"/>
                      <a:pt x="47043" y="0"/>
                    </a:cubicBezTo>
                    <a:close/>
                  </a:path>
                </a:pathLst>
              </a:custGeom>
              <a:solidFill>
                <a:srgbClr val="F9D6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D4EE979-4479-4184-856B-B70B2D0290B1}"/>
                  </a:ext>
                </a:extLst>
              </p:cNvPr>
              <p:cNvSpPr/>
              <p:nvPr/>
            </p:nvSpPr>
            <p:spPr>
              <a:xfrm rot="21230601">
                <a:off x="4592816" y="2217348"/>
                <a:ext cx="187214" cy="983324"/>
              </a:xfrm>
              <a:custGeom>
                <a:avLst/>
                <a:gdLst>
                  <a:gd name="connsiteX0" fmla="*/ 0 w 58186"/>
                  <a:gd name="connsiteY0" fmla="*/ 0 h 699380"/>
                  <a:gd name="connsiteX1" fmla="*/ 58186 w 58186"/>
                  <a:gd name="connsiteY1" fmla="*/ 0 h 699380"/>
                  <a:gd name="connsiteX2" fmla="*/ 58186 w 58186"/>
                  <a:gd name="connsiteY2" fmla="*/ 699380 h 699380"/>
                  <a:gd name="connsiteX3" fmla="*/ 0 w 58186"/>
                  <a:gd name="connsiteY3" fmla="*/ 699380 h 699380"/>
                  <a:gd name="connsiteX4" fmla="*/ 0 w 58186"/>
                  <a:gd name="connsiteY4" fmla="*/ 0 h 699380"/>
                  <a:gd name="connsiteX0" fmla="*/ 0 w 123455"/>
                  <a:gd name="connsiteY0" fmla="*/ 0 h 716001"/>
                  <a:gd name="connsiteX1" fmla="*/ 58186 w 123455"/>
                  <a:gd name="connsiteY1" fmla="*/ 0 h 716001"/>
                  <a:gd name="connsiteX2" fmla="*/ 123455 w 123455"/>
                  <a:gd name="connsiteY2" fmla="*/ 716001 h 716001"/>
                  <a:gd name="connsiteX3" fmla="*/ 0 w 123455"/>
                  <a:gd name="connsiteY3" fmla="*/ 699380 h 716001"/>
                  <a:gd name="connsiteX4" fmla="*/ 0 w 123455"/>
                  <a:gd name="connsiteY4" fmla="*/ 0 h 716001"/>
                  <a:gd name="connsiteX0" fmla="*/ 34816 w 158271"/>
                  <a:gd name="connsiteY0" fmla="*/ 0 h 716001"/>
                  <a:gd name="connsiteX1" fmla="*/ 93002 w 158271"/>
                  <a:gd name="connsiteY1" fmla="*/ 0 h 716001"/>
                  <a:gd name="connsiteX2" fmla="*/ 158271 w 158271"/>
                  <a:gd name="connsiteY2" fmla="*/ 716001 h 716001"/>
                  <a:gd name="connsiteX3" fmla="*/ 0 w 158271"/>
                  <a:gd name="connsiteY3" fmla="*/ 666884 h 716001"/>
                  <a:gd name="connsiteX4" fmla="*/ 34816 w 158271"/>
                  <a:gd name="connsiteY4" fmla="*/ 0 h 716001"/>
                  <a:gd name="connsiteX0" fmla="*/ 0 w 158271"/>
                  <a:gd name="connsiteY0" fmla="*/ 666884 h 716001"/>
                  <a:gd name="connsiteX1" fmla="*/ 93002 w 158271"/>
                  <a:gd name="connsiteY1" fmla="*/ 0 h 716001"/>
                  <a:gd name="connsiteX2" fmla="*/ 158271 w 158271"/>
                  <a:gd name="connsiteY2" fmla="*/ 716001 h 716001"/>
                  <a:gd name="connsiteX3" fmla="*/ 0 w 158271"/>
                  <a:gd name="connsiteY3" fmla="*/ 666884 h 716001"/>
                  <a:gd name="connsiteX0" fmla="*/ 0 w 158271"/>
                  <a:gd name="connsiteY0" fmla="*/ 658808 h 707925"/>
                  <a:gd name="connsiteX1" fmla="*/ 34649 w 158271"/>
                  <a:gd name="connsiteY1" fmla="*/ 0 h 707925"/>
                  <a:gd name="connsiteX2" fmla="*/ 158271 w 158271"/>
                  <a:gd name="connsiteY2" fmla="*/ 707925 h 707925"/>
                  <a:gd name="connsiteX3" fmla="*/ 0 w 158271"/>
                  <a:gd name="connsiteY3" fmla="*/ 658808 h 707925"/>
                  <a:gd name="connsiteX0" fmla="*/ 0 w 158271"/>
                  <a:gd name="connsiteY0" fmla="*/ 658808 h 707925"/>
                  <a:gd name="connsiteX1" fmla="*/ 34649 w 158271"/>
                  <a:gd name="connsiteY1" fmla="*/ 0 h 707925"/>
                  <a:gd name="connsiteX2" fmla="*/ 158271 w 158271"/>
                  <a:gd name="connsiteY2" fmla="*/ 707925 h 707925"/>
                  <a:gd name="connsiteX3" fmla="*/ 0 w 158271"/>
                  <a:gd name="connsiteY3" fmla="*/ 658808 h 707925"/>
                  <a:gd name="connsiteX0" fmla="*/ 0 w 158271"/>
                  <a:gd name="connsiteY0" fmla="*/ 658808 h 707925"/>
                  <a:gd name="connsiteX1" fmla="*/ 34649 w 158271"/>
                  <a:gd name="connsiteY1" fmla="*/ 0 h 707925"/>
                  <a:gd name="connsiteX2" fmla="*/ 158271 w 158271"/>
                  <a:gd name="connsiteY2" fmla="*/ 707925 h 707925"/>
                  <a:gd name="connsiteX3" fmla="*/ 0 w 158271"/>
                  <a:gd name="connsiteY3" fmla="*/ 658808 h 707925"/>
                  <a:gd name="connsiteX0" fmla="*/ 0 w 158271"/>
                  <a:gd name="connsiteY0" fmla="*/ 658808 h 707925"/>
                  <a:gd name="connsiteX1" fmla="*/ 34649 w 158271"/>
                  <a:gd name="connsiteY1" fmla="*/ 0 h 707925"/>
                  <a:gd name="connsiteX2" fmla="*/ 158271 w 158271"/>
                  <a:gd name="connsiteY2" fmla="*/ 707925 h 707925"/>
                  <a:gd name="connsiteX3" fmla="*/ 0 w 158271"/>
                  <a:gd name="connsiteY3" fmla="*/ 658808 h 70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271" h="707925">
                    <a:moveTo>
                      <a:pt x="0" y="658808"/>
                    </a:moveTo>
                    <a:cubicBezTo>
                      <a:pt x="37544" y="509071"/>
                      <a:pt x="23099" y="219603"/>
                      <a:pt x="34649" y="0"/>
                    </a:cubicBezTo>
                    <a:cubicBezTo>
                      <a:pt x="98509" y="247998"/>
                      <a:pt x="72406" y="486293"/>
                      <a:pt x="158271" y="707925"/>
                    </a:cubicBezTo>
                    <a:lnTo>
                      <a:pt x="0" y="658808"/>
                    </a:lnTo>
                    <a:close/>
                  </a:path>
                </a:pathLst>
              </a:custGeom>
              <a:solidFill>
                <a:srgbClr val="F9D6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5CD46E6-F02B-4A02-B549-E493457EAA49}"/>
                  </a:ext>
                </a:extLst>
              </p:cNvPr>
              <p:cNvSpPr/>
              <p:nvPr/>
            </p:nvSpPr>
            <p:spPr>
              <a:xfrm>
                <a:off x="4307913" y="2143511"/>
                <a:ext cx="179757" cy="1009232"/>
              </a:xfrm>
              <a:custGeom>
                <a:avLst/>
                <a:gdLst>
                  <a:gd name="connsiteX0" fmla="*/ 0 w 58186"/>
                  <a:gd name="connsiteY0" fmla="*/ 0 h 699380"/>
                  <a:gd name="connsiteX1" fmla="*/ 58186 w 58186"/>
                  <a:gd name="connsiteY1" fmla="*/ 0 h 699380"/>
                  <a:gd name="connsiteX2" fmla="*/ 58186 w 58186"/>
                  <a:gd name="connsiteY2" fmla="*/ 699380 h 699380"/>
                  <a:gd name="connsiteX3" fmla="*/ 0 w 58186"/>
                  <a:gd name="connsiteY3" fmla="*/ 699380 h 699380"/>
                  <a:gd name="connsiteX4" fmla="*/ 0 w 58186"/>
                  <a:gd name="connsiteY4" fmla="*/ 0 h 699380"/>
                  <a:gd name="connsiteX0" fmla="*/ 0 w 124861"/>
                  <a:gd name="connsiteY0" fmla="*/ 38100 h 699380"/>
                  <a:gd name="connsiteX1" fmla="*/ 124861 w 124861"/>
                  <a:gd name="connsiteY1" fmla="*/ 0 h 699380"/>
                  <a:gd name="connsiteX2" fmla="*/ 124861 w 124861"/>
                  <a:gd name="connsiteY2" fmla="*/ 699380 h 699380"/>
                  <a:gd name="connsiteX3" fmla="*/ 66675 w 124861"/>
                  <a:gd name="connsiteY3" fmla="*/ 699380 h 699380"/>
                  <a:gd name="connsiteX4" fmla="*/ 0 w 124861"/>
                  <a:gd name="connsiteY4" fmla="*/ 38100 h 699380"/>
                  <a:gd name="connsiteX0" fmla="*/ 0 w 124861"/>
                  <a:gd name="connsiteY0" fmla="*/ 0 h 661280"/>
                  <a:gd name="connsiteX1" fmla="*/ 48661 w 124861"/>
                  <a:gd name="connsiteY1" fmla="*/ 85725 h 661280"/>
                  <a:gd name="connsiteX2" fmla="*/ 124861 w 124861"/>
                  <a:gd name="connsiteY2" fmla="*/ 661280 h 661280"/>
                  <a:gd name="connsiteX3" fmla="*/ 66675 w 124861"/>
                  <a:gd name="connsiteY3" fmla="*/ 661280 h 661280"/>
                  <a:gd name="connsiteX4" fmla="*/ 0 w 124861"/>
                  <a:gd name="connsiteY4" fmla="*/ 0 h 661280"/>
                  <a:gd name="connsiteX0" fmla="*/ 0 w 201061"/>
                  <a:gd name="connsiteY0" fmla="*/ 0 h 675567"/>
                  <a:gd name="connsiteX1" fmla="*/ 48661 w 201061"/>
                  <a:gd name="connsiteY1" fmla="*/ 85725 h 675567"/>
                  <a:gd name="connsiteX2" fmla="*/ 201061 w 201061"/>
                  <a:gd name="connsiteY2" fmla="*/ 675567 h 675567"/>
                  <a:gd name="connsiteX3" fmla="*/ 66675 w 201061"/>
                  <a:gd name="connsiteY3" fmla="*/ 661280 h 675567"/>
                  <a:gd name="connsiteX4" fmla="*/ 0 w 201061"/>
                  <a:gd name="connsiteY4" fmla="*/ 0 h 675567"/>
                  <a:gd name="connsiteX0" fmla="*/ 0 w 201061"/>
                  <a:gd name="connsiteY0" fmla="*/ 0 h 675567"/>
                  <a:gd name="connsiteX1" fmla="*/ 48661 w 201061"/>
                  <a:gd name="connsiteY1" fmla="*/ 85725 h 675567"/>
                  <a:gd name="connsiteX2" fmla="*/ 201061 w 201061"/>
                  <a:gd name="connsiteY2" fmla="*/ 675567 h 675567"/>
                  <a:gd name="connsiteX3" fmla="*/ 4763 w 201061"/>
                  <a:gd name="connsiteY3" fmla="*/ 661280 h 675567"/>
                  <a:gd name="connsiteX4" fmla="*/ 0 w 201061"/>
                  <a:gd name="connsiteY4" fmla="*/ 0 h 675567"/>
                  <a:gd name="connsiteX0" fmla="*/ 0 w 201061"/>
                  <a:gd name="connsiteY0" fmla="*/ 0 h 675567"/>
                  <a:gd name="connsiteX1" fmla="*/ 86761 w 201061"/>
                  <a:gd name="connsiteY1" fmla="*/ 9525 h 675567"/>
                  <a:gd name="connsiteX2" fmla="*/ 201061 w 201061"/>
                  <a:gd name="connsiteY2" fmla="*/ 675567 h 675567"/>
                  <a:gd name="connsiteX3" fmla="*/ 4763 w 201061"/>
                  <a:gd name="connsiteY3" fmla="*/ 661280 h 675567"/>
                  <a:gd name="connsiteX4" fmla="*/ 0 w 201061"/>
                  <a:gd name="connsiteY4" fmla="*/ 0 h 675567"/>
                  <a:gd name="connsiteX0" fmla="*/ 0 w 201061"/>
                  <a:gd name="connsiteY0" fmla="*/ 0 h 675567"/>
                  <a:gd name="connsiteX1" fmla="*/ 86761 w 201061"/>
                  <a:gd name="connsiteY1" fmla="*/ 9525 h 675567"/>
                  <a:gd name="connsiteX2" fmla="*/ 201061 w 201061"/>
                  <a:gd name="connsiteY2" fmla="*/ 675567 h 675567"/>
                  <a:gd name="connsiteX3" fmla="*/ 4763 w 201061"/>
                  <a:gd name="connsiteY3" fmla="*/ 661280 h 675567"/>
                  <a:gd name="connsiteX4" fmla="*/ 0 w 201061"/>
                  <a:gd name="connsiteY4" fmla="*/ 0 h 675567"/>
                  <a:gd name="connsiteX0" fmla="*/ 0 w 201061"/>
                  <a:gd name="connsiteY0" fmla="*/ 0 h 675567"/>
                  <a:gd name="connsiteX1" fmla="*/ 86761 w 201061"/>
                  <a:gd name="connsiteY1" fmla="*/ 9525 h 675567"/>
                  <a:gd name="connsiteX2" fmla="*/ 201061 w 201061"/>
                  <a:gd name="connsiteY2" fmla="*/ 675567 h 675567"/>
                  <a:gd name="connsiteX3" fmla="*/ 4763 w 201061"/>
                  <a:gd name="connsiteY3" fmla="*/ 661280 h 675567"/>
                  <a:gd name="connsiteX4" fmla="*/ 0 w 201061"/>
                  <a:gd name="connsiteY4" fmla="*/ 0 h 67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061" h="675567">
                    <a:moveTo>
                      <a:pt x="0" y="0"/>
                    </a:moveTo>
                    <a:lnTo>
                      <a:pt x="86761" y="9525"/>
                    </a:lnTo>
                    <a:cubicBezTo>
                      <a:pt x="58186" y="231539"/>
                      <a:pt x="162961" y="453553"/>
                      <a:pt x="201061" y="675567"/>
                    </a:cubicBezTo>
                    <a:lnTo>
                      <a:pt x="4763" y="661280"/>
                    </a:lnTo>
                    <a:cubicBezTo>
                      <a:pt x="3175" y="440853"/>
                      <a:pt x="63500" y="220427"/>
                      <a:pt x="0" y="0"/>
                    </a:cubicBezTo>
                    <a:close/>
                  </a:path>
                </a:pathLst>
              </a:custGeom>
              <a:solidFill>
                <a:srgbClr val="F9D6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09FE99B-063F-4F8B-BCBA-B8A32694F230}"/>
                  </a:ext>
                </a:extLst>
              </p:cNvPr>
              <p:cNvSpPr/>
              <p:nvPr/>
            </p:nvSpPr>
            <p:spPr>
              <a:xfrm>
                <a:off x="3892751" y="2088869"/>
                <a:ext cx="219603" cy="1078162"/>
              </a:xfrm>
              <a:custGeom>
                <a:avLst/>
                <a:gdLst>
                  <a:gd name="connsiteX0" fmla="*/ 0 w 58186"/>
                  <a:gd name="connsiteY0" fmla="*/ 0 h 699380"/>
                  <a:gd name="connsiteX1" fmla="*/ 58186 w 58186"/>
                  <a:gd name="connsiteY1" fmla="*/ 0 h 699380"/>
                  <a:gd name="connsiteX2" fmla="*/ 58186 w 58186"/>
                  <a:gd name="connsiteY2" fmla="*/ 699380 h 699380"/>
                  <a:gd name="connsiteX3" fmla="*/ 0 w 58186"/>
                  <a:gd name="connsiteY3" fmla="*/ 699380 h 699380"/>
                  <a:gd name="connsiteX4" fmla="*/ 0 w 58186"/>
                  <a:gd name="connsiteY4" fmla="*/ 0 h 699380"/>
                  <a:gd name="connsiteX0" fmla="*/ 0 w 129624"/>
                  <a:gd name="connsiteY0" fmla="*/ 0 h 713667"/>
                  <a:gd name="connsiteX1" fmla="*/ 129624 w 129624"/>
                  <a:gd name="connsiteY1" fmla="*/ 14287 h 713667"/>
                  <a:gd name="connsiteX2" fmla="*/ 129624 w 129624"/>
                  <a:gd name="connsiteY2" fmla="*/ 713667 h 713667"/>
                  <a:gd name="connsiteX3" fmla="*/ 71438 w 129624"/>
                  <a:gd name="connsiteY3" fmla="*/ 713667 h 713667"/>
                  <a:gd name="connsiteX4" fmla="*/ 0 w 129624"/>
                  <a:gd name="connsiteY4" fmla="*/ 0 h 713667"/>
                  <a:gd name="connsiteX0" fmla="*/ 0 w 129624"/>
                  <a:gd name="connsiteY0" fmla="*/ 0 h 713667"/>
                  <a:gd name="connsiteX1" fmla="*/ 96286 w 129624"/>
                  <a:gd name="connsiteY1" fmla="*/ 14287 h 713667"/>
                  <a:gd name="connsiteX2" fmla="*/ 129624 w 129624"/>
                  <a:gd name="connsiteY2" fmla="*/ 713667 h 713667"/>
                  <a:gd name="connsiteX3" fmla="*/ 71438 w 129624"/>
                  <a:gd name="connsiteY3" fmla="*/ 713667 h 713667"/>
                  <a:gd name="connsiteX4" fmla="*/ 0 w 129624"/>
                  <a:gd name="connsiteY4" fmla="*/ 0 h 713667"/>
                  <a:gd name="connsiteX0" fmla="*/ 0 w 224874"/>
                  <a:gd name="connsiteY0" fmla="*/ 0 h 742242"/>
                  <a:gd name="connsiteX1" fmla="*/ 96286 w 224874"/>
                  <a:gd name="connsiteY1" fmla="*/ 14287 h 742242"/>
                  <a:gd name="connsiteX2" fmla="*/ 224874 w 224874"/>
                  <a:gd name="connsiteY2" fmla="*/ 742242 h 742242"/>
                  <a:gd name="connsiteX3" fmla="*/ 71438 w 224874"/>
                  <a:gd name="connsiteY3" fmla="*/ 713667 h 742242"/>
                  <a:gd name="connsiteX4" fmla="*/ 0 w 224874"/>
                  <a:gd name="connsiteY4" fmla="*/ 0 h 742242"/>
                  <a:gd name="connsiteX0" fmla="*/ 0 w 224874"/>
                  <a:gd name="connsiteY0" fmla="*/ 0 h 742242"/>
                  <a:gd name="connsiteX1" fmla="*/ 96286 w 224874"/>
                  <a:gd name="connsiteY1" fmla="*/ 14287 h 742242"/>
                  <a:gd name="connsiteX2" fmla="*/ 224874 w 224874"/>
                  <a:gd name="connsiteY2" fmla="*/ 742242 h 742242"/>
                  <a:gd name="connsiteX3" fmla="*/ 71438 w 224874"/>
                  <a:gd name="connsiteY3" fmla="*/ 713667 h 742242"/>
                  <a:gd name="connsiteX4" fmla="*/ 0 w 224874"/>
                  <a:gd name="connsiteY4" fmla="*/ 0 h 742242"/>
                  <a:gd name="connsiteX0" fmla="*/ 0 w 224874"/>
                  <a:gd name="connsiteY0" fmla="*/ 0 h 742242"/>
                  <a:gd name="connsiteX1" fmla="*/ 96286 w 224874"/>
                  <a:gd name="connsiteY1" fmla="*/ 14287 h 742242"/>
                  <a:gd name="connsiteX2" fmla="*/ 224874 w 224874"/>
                  <a:gd name="connsiteY2" fmla="*/ 742242 h 742242"/>
                  <a:gd name="connsiteX3" fmla="*/ 71438 w 224874"/>
                  <a:gd name="connsiteY3" fmla="*/ 713667 h 742242"/>
                  <a:gd name="connsiteX4" fmla="*/ 0 w 224874"/>
                  <a:gd name="connsiteY4" fmla="*/ 0 h 742242"/>
                  <a:gd name="connsiteX0" fmla="*/ 0 w 224874"/>
                  <a:gd name="connsiteY0" fmla="*/ 0 h 742242"/>
                  <a:gd name="connsiteX1" fmla="*/ 96286 w 224874"/>
                  <a:gd name="connsiteY1" fmla="*/ 14287 h 742242"/>
                  <a:gd name="connsiteX2" fmla="*/ 224874 w 224874"/>
                  <a:gd name="connsiteY2" fmla="*/ 742242 h 742242"/>
                  <a:gd name="connsiteX3" fmla="*/ 71438 w 224874"/>
                  <a:gd name="connsiteY3" fmla="*/ 713667 h 742242"/>
                  <a:gd name="connsiteX4" fmla="*/ 0 w 224874"/>
                  <a:gd name="connsiteY4" fmla="*/ 0 h 742242"/>
                  <a:gd name="connsiteX0" fmla="*/ 0 w 224874"/>
                  <a:gd name="connsiteY0" fmla="*/ 0 h 742242"/>
                  <a:gd name="connsiteX1" fmla="*/ 96286 w 224874"/>
                  <a:gd name="connsiteY1" fmla="*/ 14287 h 742242"/>
                  <a:gd name="connsiteX2" fmla="*/ 224874 w 224874"/>
                  <a:gd name="connsiteY2" fmla="*/ 742242 h 742242"/>
                  <a:gd name="connsiteX3" fmla="*/ 71438 w 224874"/>
                  <a:gd name="connsiteY3" fmla="*/ 713667 h 742242"/>
                  <a:gd name="connsiteX4" fmla="*/ 0 w 224874"/>
                  <a:gd name="connsiteY4" fmla="*/ 0 h 742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874" h="742242">
                    <a:moveTo>
                      <a:pt x="0" y="0"/>
                    </a:moveTo>
                    <a:lnTo>
                      <a:pt x="96286" y="14287"/>
                    </a:lnTo>
                    <a:cubicBezTo>
                      <a:pt x="139149" y="256939"/>
                      <a:pt x="129623" y="666278"/>
                      <a:pt x="224874" y="742242"/>
                    </a:cubicBezTo>
                    <a:lnTo>
                      <a:pt x="71438" y="713667"/>
                    </a:lnTo>
                    <a:cubicBezTo>
                      <a:pt x="47625" y="475778"/>
                      <a:pt x="76200" y="333139"/>
                      <a:pt x="0" y="0"/>
                    </a:cubicBezTo>
                    <a:close/>
                  </a:path>
                </a:pathLst>
              </a:custGeom>
              <a:solidFill>
                <a:srgbClr val="F9D6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C0D8ADF-2F1D-4A83-9C4B-20253B81285D}"/>
                  </a:ext>
                </a:extLst>
              </p:cNvPr>
              <p:cNvSpPr/>
              <p:nvPr/>
            </p:nvSpPr>
            <p:spPr>
              <a:xfrm>
                <a:off x="3667079" y="2034444"/>
                <a:ext cx="79479" cy="1078162"/>
              </a:xfrm>
              <a:custGeom>
                <a:avLst/>
                <a:gdLst>
                  <a:gd name="connsiteX0" fmla="*/ 0 w 58186"/>
                  <a:gd name="connsiteY0" fmla="*/ 0 h 699380"/>
                  <a:gd name="connsiteX1" fmla="*/ 58186 w 58186"/>
                  <a:gd name="connsiteY1" fmla="*/ 0 h 699380"/>
                  <a:gd name="connsiteX2" fmla="*/ 58186 w 58186"/>
                  <a:gd name="connsiteY2" fmla="*/ 699380 h 699380"/>
                  <a:gd name="connsiteX3" fmla="*/ 0 w 58186"/>
                  <a:gd name="connsiteY3" fmla="*/ 699380 h 699380"/>
                  <a:gd name="connsiteX4" fmla="*/ 0 w 58186"/>
                  <a:gd name="connsiteY4" fmla="*/ 0 h 699380"/>
                  <a:gd name="connsiteX0" fmla="*/ 0 w 91523"/>
                  <a:gd name="connsiteY0" fmla="*/ 0 h 704143"/>
                  <a:gd name="connsiteX1" fmla="*/ 58186 w 91523"/>
                  <a:gd name="connsiteY1" fmla="*/ 0 h 704143"/>
                  <a:gd name="connsiteX2" fmla="*/ 91523 w 91523"/>
                  <a:gd name="connsiteY2" fmla="*/ 704143 h 704143"/>
                  <a:gd name="connsiteX3" fmla="*/ 0 w 91523"/>
                  <a:gd name="connsiteY3" fmla="*/ 699380 h 704143"/>
                  <a:gd name="connsiteX4" fmla="*/ 0 w 91523"/>
                  <a:gd name="connsiteY4" fmla="*/ 0 h 704143"/>
                  <a:gd name="connsiteX0" fmla="*/ 0 w 91523"/>
                  <a:gd name="connsiteY0" fmla="*/ 0 h 704143"/>
                  <a:gd name="connsiteX1" fmla="*/ 58186 w 91523"/>
                  <a:gd name="connsiteY1" fmla="*/ 0 h 704143"/>
                  <a:gd name="connsiteX2" fmla="*/ 91523 w 91523"/>
                  <a:gd name="connsiteY2" fmla="*/ 704143 h 704143"/>
                  <a:gd name="connsiteX3" fmla="*/ 42862 w 91523"/>
                  <a:gd name="connsiteY3" fmla="*/ 699380 h 704143"/>
                  <a:gd name="connsiteX4" fmla="*/ 0 w 91523"/>
                  <a:gd name="connsiteY4" fmla="*/ 0 h 704143"/>
                  <a:gd name="connsiteX0" fmla="*/ 0 w 91523"/>
                  <a:gd name="connsiteY0" fmla="*/ 0 h 718431"/>
                  <a:gd name="connsiteX1" fmla="*/ 58186 w 91523"/>
                  <a:gd name="connsiteY1" fmla="*/ 14288 h 718431"/>
                  <a:gd name="connsiteX2" fmla="*/ 91523 w 91523"/>
                  <a:gd name="connsiteY2" fmla="*/ 718431 h 718431"/>
                  <a:gd name="connsiteX3" fmla="*/ 42862 w 91523"/>
                  <a:gd name="connsiteY3" fmla="*/ 713668 h 718431"/>
                  <a:gd name="connsiteX4" fmla="*/ 0 w 91523"/>
                  <a:gd name="connsiteY4" fmla="*/ 0 h 718431"/>
                  <a:gd name="connsiteX0" fmla="*/ 11608 w 103131"/>
                  <a:gd name="connsiteY0" fmla="*/ 0 h 718431"/>
                  <a:gd name="connsiteX1" fmla="*/ 69794 w 103131"/>
                  <a:gd name="connsiteY1" fmla="*/ 14288 h 718431"/>
                  <a:gd name="connsiteX2" fmla="*/ 103131 w 103131"/>
                  <a:gd name="connsiteY2" fmla="*/ 718431 h 718431"/>
                  <a:gd name="connsiteX3" fmla="*/ 54470 w 103131"/>
                  <a:gd name="connsiteY3" fmla="*/ 713668 h 718431"/>
                  <a:gd name="connsiteX4" fmla="*/ 11608 w 103131"/>
                  <a:gd name="connsiteY4" fmla="*/ 0 h 718431"/>
                  <a:gd name="connsiteX0" fmla="*/ 10631 w 102154"/>
                  <a:gd name="connsiteY0" fmla="*/ 0 h 725343"/>
                  <a:gd name="connsiteX1" fmla="*/ 68817 w 102154"/>
                  <a:gd name="connsiteY1" fmla="*/ 14288 h 725343"/>
                  <a:gd name="connsiteX2" fmla="*/ 102154 w 102154"/>
                  <a:gd name="connsiteY2" fmla="*/ 718431 h 725343"/>
                  <a:gd name="connsiteX3" fmla="*/ 53493 w 102154"/>
                  <a:gd name="connsiteY3" fmla="*/ 713668 h 725343"/>
                  <a:gd name="connsiteX4" fmla="*/ 10631 w 102154"/>
                  <a:gd name="connsiteY4" fmla="*/ 0 h 72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154" h="725343">
                    <a:moveTo>
                      <a:pt x="10631" y="0"/>
                    </a:moveTo>
                    <a:lnTo>
                      <a:pt x="68817" y="14288"/>
                    </a:lnTo>
                    <a:lnTo>
                      <a:pt x="102154" y="718431"/>
                    </a:lnTo>
                    <a:lnTo>
                      <a:pt x="53493" y="713668"/>
                    </a:lnTo>
                    <a:cubicBezTo>
                      <a:pt x="48731" y="804391"/>
                      <a:pt x="-27470" y="347427"/>
                      <a:pt x="10631" y="0"/>
                    </a:cubicBezTo>
                    <a:close/>
                  </a:path>
                </a:pathLst>
              </a:custGeom>
              <a:solidFill>
                <a:srgbClr val="F9D6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3FC7983-2B1E-44E9-8906-D88291970A4F}"/>
                  </a:ext>
                </a:extLst>
              </p:cNvPr>
              <p:cNvSpPr/>
              <p:nvPr/>
            </p:nvSpPr>
            <p:spPr>
              <a:xfrm rot="20781475">
                <a:off x="3248583" y="1971614"/>
                <a:ext cx="182328" cy="1068004"/>
              </a:xfrm>
              <a:custGeom>
                <a:avLst/>
                <a:gdLst>
                  <a:gd name="connsiteX0" fmla="*/ 0 w 58186"/>
                  <a:gd name="connsiteY0" fmla="*/ 0 h 699380"/>
                  <a:gd name="connsiteX1" fmla="*/ 58186 w 58186"/>
                  <a:gd name="connsiteY1" fmla="*/ 0 h 699380"/>
                  <a:gd name="connsiteX2" fmla="*/ 58186 w 58186"/>
                  <a:gd name="connsiteY2" fmla="*/ 699380 h 699380"/>
                  <a:gd name="connsiteX3" fmla="*/ 0 w 58186"/>
                  <a:gd name="connsiteY3" fmla="*/ 699380 h 699380"/>
                  <a:gd name="connsiteX4" fmla="*/ 0 w 58186"/>
                  <a:gd name="connsiteY4" fmla="*/ 0 h 699380"/>
                  <a:gd name="connsiteX0" fmla="*/ 0 w 58186"/>
                  <a:gd name="connsiteY0" fmla="*/ 0 h 699380"/>
                  <a:gd name="connsiteX1" fmla="*/ 58186 w 58186"/>
                  <a:gd name="connsiteY1" fmla="*/ 0 h 699380"/>
                  <a:gd name="connsiteX2" fmla="*/ 0 w 58186"/>
                  <a:gd name="connsiteY2" fmla="*/ 699380 h 699380"/>
                  <a:gd name="connsiteX3" fmla="*/ 0 w 58186"/>
                  <a:gd name="connsiteY3" fmla="*/ 0 h 699380"/>
                  <a:gd name="connsiteX0" fmla="*/ 12762 w 70948"/>
                  <a:gd name="connsiteY0" fmla="*/ 0 h 691383"/>
                  <a:gd name="connsiteX1" fmla="*/ 70948 w 70948"/>
                  <a:gd name="connsiteY1" fmla="*/ 0 h 691383"/>
                  <a:gd name="connsiteX2" fmla="*/ 0 w 70948"/>
                  <a:gd name="connsiteY2" fmla="*/ 691383 h 691383"/>
                  <a:gd name="connsiteX3" fmla="*/ 12762 w 70948"/>
                  <a:gd name="connsiteY3" fmla="*/ 0 h 691383"/>
                  <a:gd name="connsiteX0" fmla="*/ 12762 w 70948"/>
                  <a:gd name="connsiteY0" fmla="*/ 0 h 703575"/>
                  <a:gd name="connsiteX1" fmla="*/ 70948 w 70948"/>
                  <a:gd name="connsiteY1" fmla="*/ 0 h 703575"/>
                  <a:gd name="connsiteX2" fmla="*/ 0 w 70948"/>
                  <a:gd name="connsiteY2" fmla="*/ 691383 h 703575"/>
                  <a:gd name="connsiteX3" fmla="*/ 12762 w 70948"/>
                  <a:gd name="connsiteY3" fmla="*/ 0 h 703575"/>
                  <a:gd name="connsiteX0" fmla="*/ 26682 w 84868"/>
                  <a:gd name="connsiteY0" fmla="*/ 0 h 703575"/>
                  <a:gd name="connsiteX1" fmla="*/ 84868 w 84868"/>
                  <a:gd name="connsiteY1" fmla="*/ 0 h 703575"/>
                  <a:gd name="connsiteX2" fmla="*/ 13920 w 84868"/>
                  <a:gd name="connsiteY2" fmla="*/ 691383 h 703575"/>
                  <a:gd name="connsiteX3" fmla="*/ 26682 w 84868"/>
                  <a:gd name="connsiteY3" fmla="*/ 0 h 703575"/>
                  <a:gd name="connsiteX0" fmla="*/ 10131 w 91458"/>
                  <a:gd name="connsiteY0" fmla="*/ 0 h 709192"/>
                  <a:gd name="connsiteX1" fmla="*/ 91458 w 91458"/>
                  <a:gd name="connsiteY1" fmla="*/ 5617 h 709192"/>
                  <a:gd name="connsiteX2" fmla="*/ 20510 w 91458"/>
                  <a:gd name="connsiteY2" fmla="*/ 697000 h 709192"/>
                  <a:gd name="connsiteX3" fmla="*/ 10131 w 91458"/>
                  <a:gd name="connsiteY3" fmla="*/ 0 h 709192"/>
                  <a:gd name="connsiteX0" fmla="*/ 10131 w 63297"/>
                  <a:gd name="connsiteY0" fmla="*/ 0 h 709152"/>
                  <a:gd name="connsiteX1" fmla="*/ 62565 w 63297"/>
                  <a:gd name="connsiteY1" fmla="*/ 3506 h 709152"/>
                  <a:gd name="connsiteX2" fmla="*/ 20510 w 63297"/>
                  <a:gd name="connsiteY2" fmla="*/ 697000 h 709152"/>
                  <a:gd name="connsiteX3" fmla="*/ 10131 w 63297"/>
                  <a:gd name="connsiteY3" fmla="*/ 0 h 70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297" h="709152">
                    <a:moveTo>
                      <a:pt x="10131" y="0"/>
                    </a:moveTo>
                    <a:lnTo>
                      <a:pt x="62565" y="3506"/>
                    </a:lnTo>
                    <a:cubicBezTo>
                      <a:pt x="38916" y="233967"/>
                      <a:pt x="100735" y="798820"/>
                      <a:pt x="20510" y="697000"/>
                    </a:cubicBezTo>
                    <a:cubicBezTo>
                      <a:pt x="-15404" y="672423"/>
                      <a:pt x="5877" y="230461"/>
                      <a:pt x="10131" y="0"/>
                    </a:cubicBezTo>
                    <a:close/>
                  </a:path>
                </a:pathLst>
              </a:custGeom>
              <a:solidFill>
                <a:srgbClr val="F9D6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Rectangle 10">
              <a:extLst>
                <a:ext uri="{FF2B5EF4-FFF2-40B4-BE49-F238E27FC236}">
                  <a16:creationId xmlns:a16="http://schemas.microsoft.com/office/drawing/2014/main" id="{1C630BE8-3C1E-454C-9386-0B6202C6E73B}"/>
                </a:ext>
              </a:extLst>
            </p:cNvPr>
            <p:cNvSpPr/>
            <p:nvPr/>
          </p:nvSpPr>
          <p:spPr>
            <a:xfrm>
              <a:off x="3607098" y="1374693"/>
              <a:ext cx="1409724" cy="762415"/>
            </a:xfrm>
            <a:custGeom>
              <a:avLst/>
              <a:gdLst>
                <a:gd name="connsiteX0" fmla="*/ 0 w 1176476"/>
                <a:gd name="connsiteY0" fmla="*/ 0 h 514831"/>
                <a:gd name="connsiteX1" fmla="*/ 1176476 w 1176476"/>
                <a:gd name="connsiteY1" fmla="*/ 0 h 514831"/>
                <a:gd name="connsiteX2" fmla="*/ 1176476 w 1176476"/>
                <a:gd name="connsiteY2" fmla="*/ 514831 h 514831"/>
                <a:gd name="connsiteX3" fmla="*/ 0 w 1176476"/>
                <a:gd name="connsiteY3" fmla="*/ 514831 h 514831"/>
                <a:gd name="connsiteX4" fmla="*/ 0 w 1176476"/>
                <a:gd name="connsiteY4" fmla="*/ 0 h 514831"/>
                <a:gd name="connsiteX0" fmla="*/ 0 w 1176476"/>
                <a:gd name="connsiteY0" fmla="*/ 0 h 619606"/>
                <a:gd name="connsiteX1" fmla="*/ 1176476 w 1176476"/>
                <a:gd name="connsiteY1" fmla="*/ 0 h 619606"/>
                <a:gd name="connsiteX2" fmla="*/ 1176476 w 1176476"/>
                <a:gd name="connsiteY2" fmla="*/ 514831 h 619606"/>
                <a:gd name="connsiteX3" fmla="*/ 128588 w 1176476"/>
                <a:gd name="connsiteY3" fmla="*/ 619606 h 619606"/>
                <a:gd name="connsiteX4" fmla="*/ 0 w 1176476"/>
                <a:gd name="connsiteY4" fmla="*/ 0 h 619606"/>
                <a:gd name="connsiteX0" fmla="*/ 0 w 1214576"/>
                <a:gd name="connsiteY0" fmla="*/ 0 h 619606"/>
                <a:gd name="connsiteX1" fmla="*/ 1176476 w 1214576"/>
                <a:gd name="connsiteY1" fmla="*/ 0 h 619606"/>
                <a:gd name="connsiteX2" fmla="*/ 1214576 w 1214576"/>
                <a:gd name="connsiteY2" fmla="*/ 614843 h 619606"/>
                <a:gd name="connsiteX3" fmla="*/ 128588 w 1214576"/>
                <a:gd name="connsiteY3" fmla="*/ 619606 h 619606"/>
                <a:gd name="connsiteX4" fmla="*/ 0 w 1214576"/>
                <a:gd name="connsiteY4" fmla="*/ 0 h 619606"/>
                <a:gd name="connsiteX0" fmla="*/ 0 w 1214576"/>
                <a:gd name="connsiteY0" fmla="*/ 0 h 660900"/>
                <a:gd name="connsiteX1" fmla="*/ 1176476 w 1214576"/>
                <a:gd name="connsiteY1" fmla="*/ 0 h 660900"/>
                <a:gd name="connsiteX2" fmla="*/ 1214576 w 1214576"/>
                <a:gd name="connsiteY2" fmla="*/ 614843 h 660900"/>
                <a:gd name="connsiteX3" fmla="*/ 128588 w 1214576"/>
                <a:gd name="connsiteY3" fmla="*/ 619606 h 660900"/>
                <a:gd name="connsiteX4" fmla="*/ 0 w 1214576"/>
                <a:gd name="connsiteY4" fmla="*/ 0 h 660900"/>
                <a:gd name="connsiteX0" fmla="*/ 0 w 1214576"/>
                <a:gd name="connsiteY0" fmla="*/ 0 h 635268"/>
                <a:gd name="connsiteX1" fmla="*/ 1176476 w 1214576"/>
                <a:gd name="connsiteY1" fmla="*/ 0 h 635268"/>
                <a:gd name="connsiteX2" fmla="*/ 1214576 w 1214576"/>
                <a:gd name="connsiteY2" fmla="*/ 614843 h 635268"/>
                <a:gd name="connsiteX3" fmla="*/ 128588 w 1214576"/>
                <a:gd name="connsiteY3" fmla="*/ 619606 h 635268"/>
                <a:gd name="connsiteX4" fmla="*/ 0 w 1214576"/>
                <a:gd name="connsiteY4" fmla="*/ 0 h 635268"/>
                <a:gd name="connsiteX0" fmla="*/ 0 w 1214576"/>
                <a:gd name="connsiteY0" fmla="*/ 0 h 640248"/>
                <a:gd name="connsiteX1" fmla="*/ 1176476 w 1214576"/>
                <a:gd name="connsiteY1" fmla="*/ 0 h 640248"/>
                <a:gd name="connsiteX2" fmla="*/ 1214576 w 1214576"/>
                <a:gd name="connsiteY2" fmla="*/ 614843 h 640248"/>
                <a:gd name="connsiteX3" fmla="*/ 128588 w 1214576"/>
                <a:gd name="connsiteY3" fmla="*/ 619606 h 640248"/>
                <a:gd name="connsiteX4" fmla="*/ 0 w 1214576"/>
                <a:gd name="connsiteY4" fmla="*/ 0 h 640248"/>
                <a:gd name="connsiteX0" fmla="*/ 0 w 1214576"/>
                <a:gd name="connsiteY0" fmla="*/ 0 h 673888"/>
                <a:gd name="connsiteX1" fmla="*/ 1176476 w 1214576"/>
                <a:gd name="connsiteY1" fmla="*/ 0 h 673888"/>
                <a:gd name="connsiteX2" fmla="*/ 1214576 w 1214576"/>
                <a:gd name="connsiteY2" fmla="*/ 614843 h 673888"/>
                <a:gd name="connsiteX3" fmla="*/ 128588 w 1214576"/>
                <a:gd name="connsiteY3" fmla="*/ 619606 h 673888"/>
                <a:gd name="connsiteX4" fmla="*/ 0 w 1214576"/>
                <a:gd name="connsiteY4" fmla="*/ 0 h 673888"/>
                <a:gd name="connsiteX0" fmla="*/ 257037 w 1471613"/>
                <a:gd name="connsiteY0" fmla="*/ 0 h 673888"/>
                <a:gd name="connsiteX1" fmla="*/ 1433513 w 1471613"/>
                <a:gd name="connsiteY1" fmla="*/ 0 h 673888"/>
                <a:gd name="connsiteX2" fmla="*/ 1471613 w 1471613"/>
                <a:gd name="connsiteY2" fmla="*/ 614843 h 673888"/>
                <a:gd name="connsiteX3" fmla="*/ 385625 w 1471613"/>
                <a:gd name="connsiteY3" fmla="*/ 619606 h 673888"/>
                <a:gd name="connsiteX4" fmla="*/ 0 w 1471613"/>
                <a:gd name="connsiteY4" fmla="*/ 252412 h 673888"/>
                <a:gd name="connsiteX5" fmla="*/ 257037 w 1471613"/>
                <a:gd name="connsiteY5" fmla="*/ 0 h 673888"/>
                <a:gd name="connsiteX0" fmla="*/ 347805 w 1562381"/>
                <a:gd name="connsiteY0" fmla="*/ 0 h 673888"/>
                <a:gd name="connsiteX1" fmla="*/ 1524281 w 1562381"/>
                <a:gd name="connsiteY1" fmla="*/ 0 h 673888"/>
                <a:gd name="connsiteX2" fmla="*/ 1562381 w 1562381"/>
                <a:gd name="connsiteY2" fmla="*/ 614843 h 673888"/>
                <a:gd name="connsiteX3" fmla="*/ 476393 w 1562381"/>
                <a:gd name="connsiteY3" fmla="*/ 619606 h 673888"/>
                <a:gd name="connsiteX4" fmla="*/ 90768 w 1562381"/>
                <a:gd name="connsiteY4" fmla="*/ 252412 h 673888"/>
                <a:gd name="connsiteX5" fmla="*/ 9807 w 1562381"/>
                <a:gd name="connsiteY5" fmla="*/ 76199 h 673888"/>
                <a:gd name="connsiteX6" fmla="*/ 347805 w 1562381"/>
                <a:gd name="connsiteY6" fmla="*/ 0 h 673888"/>
                <a:gd name="connsiteX0" fmla="*/ 181118 w 1562381"/>
                <a:gd name="connsiteY0" fmla="*/ 0 h 726276"/>
                <a:gd name="connsiteX1" fmla="*/ 1524281 w 1562381"/>
                <a:gd name="connsiteY1" fmla="*/ 52388 h 726276"/>
                <a:gd name="connsiteX2" fmla="*/ 1562381 w 1562381"/>
                <a:gd name="connsiteY2" fmla="*/ 667231 h 726276"/>
                <a:gd name="connsiteX3" fmla="*/ 476393 w 1562381"/>
                <a:gd name="connsiteY3" fmla="*/ 671994 h 726276"/>
                <a:gd name="connsiteX4" fmla="*/ 90768 w 1562381"/>
                <a:gd name="connsiteY4" fmla="*/ 304800 h 726276"/>
                <a:gd name="connsiteX5" fmla="*/ 9807 w 1562381"/>
                <a:gd name="connsiteY5" fmla="*/ 128587 h 726276"/>
                <a:gd name="connsiteX6" fmla="*/ 181118 w 1562381"/>
                <a:gd name="connsiteY6" fmla="*/ 0 h 726276"/>
                <a:gd name="connsiteX0" fmla="*/ 309398 w 1690661"/>
                <a:gd name="connsiteY0" fmla="*/ 58286 h 784562"/>
                <a:gd name="connsiteX1" fmla="*/ 1652561 w 1690661"/>
                <a:gd name="connsiteY1" fmla="*/ 110674 h 784562"/>
                <a:gd name="connsiteX2" fmla="*/ 1690661 w 1690661"/>
                <a:gd name="connsiteY2" fmla="*/ 725517 h 784562"/>
                <a:gd name="connsiteX3" fmla="*/ 604673 w 1690661"/>
                <a:gd name="connsiteY3" fmla="*/ 730280 h 784562"/>
                <a:gd name="connsiteX4" fmla="*/ 219048 w 1690661"/>
                <a:gd name="connsiteY4" fmla="*/ 363086 h 784562"/>
                <a:gd name="connsiteX5" fmla="*/ 138087 w 1690661"/>
                <a:gd name="connsiteY5" fmla="*/ 186873 h 784562"/>
                <a:gd name="connsiteX6" fmla="*/ 309398 w 1690661"/>
                <a:gd name="connsiteY6" fmla="*/ 58286 h 784562"/>
                <a:gd name="connsiteX0" fmla="*/ 313339 w 1694602"/>
                <a:gd name="connsiteY0" fmla="*/ 58286 h 784562"/>
                <a:gd name="connsiteX1" fmla="*/ 1656502 w 1694602"/>
                <a:gd name="connsiteY1" fmla="*/ 110674 h 784562"/>
                <a:gd name="connsiteX2" fmla="*/ 1694602 w 1694602"/>
                <a:gd name="connsiteY2" fmla="*/ 725517 h 784562"/>
                <a:gd name="connsiteX3" fmla="*/ 608614 w 1694602"/>
                <a:gd name="connsiteY3" fmla="*/ 730280 h 784562"/>
                <a:gd name="connsiteX4" fmla="*/ 222989 w 1694602"/>
                <a:gd name="connsiteY4" fmla="*/ 363086 h 784562"/>
                <a:gd name="connsiteX5" fmla="*/ 142028 w 1694602"/>
                <a:gd name="connsiteY5" fmla="*/ 186873 h 784562"/>
                <a:gd name="connsiteX6" fmla="*/ 313339 w 1694602"/>
                <a:gd name="connsiteY6" fmla="*/ 58286 h 784562"/>
                <a:gd name="connsiteX0" fmla="*/ 321486 w 1702749"/>
                <a:gd name="connsiteY0" fmla="*/ 58286 h 784562"/>
                <a:gd name="connsiteX1" fmla="*/ 1664649 w 1702749"/>
                <a:gd name="connsiteY1" fmla="*/ 110674 h 784562"/>
                <a:gd name="connsiteX2" fmla="*/ 1702749 w 1702749"/>
                <a:gd name="connsiteY2" fmla="*/ 725517 h 784562"/>
                <a:gd name="connsiteX3" fmla="*/ 616761 w 1702749"/>
                <a:gd name="connsiteY3" fmla="*/ 730280 h 784562"/>
                <a:gd name="connsiteX4" fmla="*/ 231136 w 1702749"/>
                <a:gd name="connsiteY4" fmla="*/ 363086 h 784562"/>
                <a:gd name="connsiteX5" fmla="*/ 150175 w 1702749"/>
                <a:gd name="connsiteY5" fmla="*/ 186873 h 784562"/>
                <a:gd name="connsiteX6" fmla="*/ 321486 w 1702749"/>
                <a:gd name="connsiteY6" fmla="*/ 58286 h 784562"/>
                <a:gd name="connsiteX0" fmla="*/ 321486 w 1702749"/>
                <a:gd name="connsiteY0" fmla="*/ 58286 h 784562"/>
                <a:gd name="connsiteX1" fmla="*/ 640713 w 1702749"/>
                <a:gd name="connsiteY1" fmla="*/ 86861 h 784562"/>
                <a:gd name="connsiteX2" fmla="*/ 1664649 w 1702749"/>
                <a:gd name="connsiteY2" fmla="*/ 110674 h 784562"/>
                <a:gd name="connsiteX3" fmla="*/ 1702749 w 1702749"/>
                <a:gd name="connsiteY3" fmla="*/ 725517 h 784562"/>
                <a:gd name="connsiteX4" fmla="*/ 616761 w 1702749"/>
                <a:gd name="connsiteY4" fmla="*/ 730280 h 784562"/>
                <a:gd name="connsiteX5" fmla="*/ 231136 w 1702749"/>
                <a:gd name="connsiteY5" fmla="*/ 363086 h 784562"/>
                <a:gd name="connsiteX6" fmla="*/ 150175 w 1702749"/>
                <a:gd name="connsiteY6" fmla="*/ 186873 h 784562"/>
                <a:gd name="connsiteX7" fmla="*/ 321486 w 1702749"/>
                <a:gd name="connsiteY7" fmla="*/ 58286 h 784562"/>
                <a:gd name="connsiteX0" fmla="*/ 321486 w 1702749"/>
                <a:gd name="connsiteY0" fmla="*/ 328633 h 1054909"/>
                <a:gd name="connsiteX1" fmla="*/ 640713 w 1702749"/>
                <a:gd name="connsiteY1" fmla="*/ 357208 h 1054909"/>
                <a:gd name="connsiteX2" fmla="*/ 845501 w 1702749"/>
                <a:gd name="connsiteY2" fmla="*/ 20 h 1054909"/>
                <a:gd name="connsiteX3" fmla="*/ 1664649 w 1702749"/>
                <a:gd name="connsiteY3" fmla="*/ 381021 h 1054909"/>
                <a:gd name="connsiteX4" fmla="*/ 1702749 w 1702749"/>
                <a:gd name="connsiteY4" fmla="*/ 995864 h 1054909"/>
                <a:gd name="connsiteX5" fmla="*/ 616761 w 1702749"/>
                <a:gd name="connsiteY5" fmla="*/ 1000627 h 1054909"/>
                <a:gd name="connsiteX6" fmla="*/ 231136 w 1702749"/>
                <a:gd name="connsiteY6" fmla="*/ 633433 h 1054909"/>
                <a:gd name="connsiteX7" fmla="*/ 150175 w 1702749"/>
                <a:gd name="connsiteY7" fmla="*/ 457220 h 1054909"/>
                <a:gd name="connsiteX8" fmla="*/ 321486 w 1702749"/>
                <a:gd name="connsiteY8" fmla="*/ 328633 h 1054909"/>
                <a:gd name="connsiteX0" fmla="*/ 321486 w 1702749"/>
                <a:gd name="connsiteY0" fmla="*/ 374913 h 1101189"/>
                <a:gd name="connsiteX1" fmla="*/ 640713 w 1702749"/>
                <a:gd name="connsiteY1" fmla="*/ 403488 h 1101189"/>
                <a:gd name="connsiteX2" fmla="*/ 845501 w 1702749"/>
                <a:gd name="connsiteY2" fmla="*/ 46300 h 1101189"/>
                <a:gd name="connsiteX3" fmla="*/ 1255076 w 1702749"/>
                <a:gd name="connsiteY3" fmla="*/ 12964 h 1101189"/>
                <a:gd name="connsiteX4" fmla="*/ 1664649 w 1702749"/>
                <a:gd name="connsiteY4" fmla="*/ 427301 h 1101189"/>
                <a:gd name="connsiteX5" fmla="*/ 1702749 w 1702749"/>
                <a:gd name="connsiteY5" fmla="*/ 1042144 h 1101189"/>
                <a:gd name="connsiteX6" fmla="*/ 616761 w 1702749"/>
                <a:gd name="connsiteY6" fmla="*/ 1046907 h 1101189"/>
                <a:gd name="connsiteX7" fmla="*/ 231136 w 1702749"/>
                <a:gd name="connsiteY7" fmla="*/ 679713 h 1101189"/>
                <a:gd name="connsiteX8" fmla="*/ 150175 w 1702749"/>
                <a:gd name="connsiteY8" fmla="*/ 503500 h 1101189"/>
                <a:gd name="connsiteX9" fmla="*/ 321486 w 1702749"/>
                <a:gd name="connsiteY9" fmla="*/ 374913 h 1101189"/>
                <a:gd name="connsiteX0" fmla="*/ 321486 w 1702749"/>
                <a:gd name="connsiteY0" fmla="*/ 374913 h 1101189"/>
                <a:gd name="connsiteX1" fmla="*/ 640713 w 1702749"/>
                <a:gd name="connsiteY1" fmla="*/ 403488 h 1101189"/>
                <a:gd name="connsiteX2" fmla="*/ 845501 w 1702749"/>
                <a:gd name="connsiteY2" fmla="*/ 46300 h 1101189"/>
                <a:gd name="connsiteX3" fmla="*/ 1255076 w 1702749"/>
                <a:gd name="connsiteY3" fmla="*/ 12964 h 1101189"/>
                <a:gd name="connsiteX4" fmla="*/ 1316988 w 1702749"/>
                <a:gd name="connsiteY4" fmla="*/ 208226 h 1101189"/>
                <a:gd name="connsiteX5" fmla="*/ 1664649 w 1702749"/>
                <a:gd name="connsiteY5" fmla="*/ 427301 h 1101189"/>
                <a:gd name="connsiteX6" fmla="*/ 1702749 w 1702749"/>
                <a:gd name="connsiteY6" fmla="*/ 1042144 h 1101189"/>
                <a:gd name="connsiteX7" fmla="*/ 616761 w 1702749"/>
                <a:gd name="connsiteY7" fmla="*/ 1046907 h 1101189"/>
                <a:gd name="connsiteX8" fmla="*/ 231136 w 1702749"/>
                <a:gd name="connsiteY8" fmla="*/ 679713 h 1101189"/>
                <a:gd name="connsiteX9" fmla="*/ 150175 w 1702749"/>
                <a:gd name="connsiteY9" fmla="*/ 503500 h 1101189"/>
                <a:gd name="connsiteX10" fmla="*/ 321486 w 1702749"/>
                <a:gd name="connsiteY10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427301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427301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702749 w 2036126"/>
                <a:gd name="connsiteY8" fmla="*/ 1042144 h 1101189"/>
                <a:gd name="connsiteX9" fmla="*/ 616761 w 2036126"/>
                <a:gd name="connsiteY9" fmla="*/ 1046907 h 1101189"/>
                <a:gd name="connsiteX10" fmla="*/ 231136 w 2036126"/>
                <a:gd name="connsiteY10" fmla="*/ 679713 h 1101189"/>
                <a:gd name="connsiteX11" fmla="*/ 150175 w 2036126"/>
                <a:gd name="connsiteY11" fmla="*/ 503500 h 1101189"/>
                <a:gd name="connsiteX12" fmla="*/ 321486 w 2036126"/>
                <a:gd name="connsiteY12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21687 w 2036126"/>
                <a:gd name="connsiteY2" fmla="*/ 308239 h 1101189"/>
                <a:gd name="connsiteX3" fmla="*/ 845501 w 2036126"/>
                <a:gd name="connsiteY3" fmla="*/ 46300 h 1101189"/>
                <a:gd name="connsiteX4" fmla="*/ 1255076 w 2036126"/>
                <a:gd name="connsiteY4" fmla="*/ 12964 h 1101189"/>
                <a:gd name="connsiteX5" fmla="*/ 1316988 w 2036126"/>
                <a:gd name="connsiteY5" fmla="*/ 208226 h 1101189"/>
                <a:gd name="connsiteX6" fmla="*/ 2036126 w 2036126"/>
                <a:gd name="connsiteY6" fmla="*/ 313001 h 1101189"/>
                <a:gd name="connsiteX7" fmla="*/ 1664649 w 2036126"/>
                <a:gd name="connsiteY7" fmla="*/ 341576 h 1101189"/>
                <a:gd name="connsiteX8" fmla="*/ 1807525 w 2036126"/>
                <a:gd name="connsiteY8" fmla="*/ 432064 h 1101189"/>
                <a:gd name="connsiteX9" fmla="*/ 1950400 w 2036126"/>
                <a:gd name="connsiteY9" fmla="*/ 789251 h 1101189"/>
                <a:gd name="connsiteX10" fmla="*/ 1702749 w 2036126"/>
                <a:gd name="connsiteY10" fmla="*/ 1042144 h 1101189"/>
                <a:gd name="connsiteX11" fmla="*/ 616761 w 2036126"/>
                <a:gd name="connsiteY11" fmla="*/ 1046907 h 1101189"/>
                <a:gd name="connsiteX12" fmla="*/ 231136 w 2036126"/>
                <a:gd name="connsiteY12" fmla="*/ 679713 h 1101189"/>
                <a:gd name="connsiteX13" fmla="*/ 150175 w 2036126"/>
                <a:gd name="connsiteY13" fmla="*/ 503500 h 1101189"/>
                <a:gd name="connsiteX14" fmla="*/ 321486 w 2036126"/>
                <a:gd name="connsiteY14" fmla="*/ 374913 h 110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6126" h="1101189">
                  <a:moveTo>
                    <a:pt x="321486" y="374913"/>
                  </a:moveTo>
                  <a:cubicBezTo>
                    <a:pt x="429483" y="381263"/>
                    <a:pt x="532716" y="397138"/>
                    <a:pt x="640713" y="403488"/>
                  </a:cubicBezTo>
                  <a:cubicBezTo>
                    <a:pt x="708205" y="386819"/>
                    <a:pt x="787556" y="367770"/>
                    <a:pt x="821687" y="308239"/>
                  </a:cubicBezTo>
                  <a:cubicBezTo>
                    <a:pt x="855818" y="248708"/>
                    <a:pt x="757395" y="89956"/>
                    <a:pt x="845501" y="46300"/>
                  </a:cubicBezTo>
                  <a:cubicBezTo>
                    <a:pt x="967738" y="101863"/>
                    <a:pt x="1132839" y="-42599"/>
                    <a:pt x="1255076" y="12964"/>
                  </a:cubicBezTo>
                  <a:cubicBezTo>
                    <a:pt x="1310638" y="70114"/>
                    <a:pt x="1261426" y="151076"/>
                    <a:pt x="1316988" y="208226"/>
                  </a:cubicBezTo>
                  <a:cubicBezTo>
                    <a:pt x="1367788" y="241564"/>
                    <a:pt x="1694813" y="-10849"/>
                    <a:pt x="2036126" y="313001"/>
                  </a:cubicBezTo>
                  <a:lnTo>
                    <a:pt x="1664649" y="341576"/>
                  </a:lnTo>
                  <a:cubicBezTo>
                    <a:pt x="1667824" y="376501"/>
                    <a:pt x="1804350" y="397139"/>
                    <a:pt x="1807525" y="432064"/>
                  </a:cubicBezTo>
                  <a:cubicBezTo>
                    <a:pt x="1731325" y="589226"/>
                    <a:pt x="1964688" y="689239"/>
                    <a:pt x="1950400" y="789251"/>
                  </a:cubicBezTo>
                  <a:cubicBezTo>
                    <a:pt x="1867850" y="873549"/>
                    <a:pt x="1737674" y="914983"/>
                    <a:pt x="1702749" y="1042144"/>
                  </a:cubicBezTo>
                  <a:cubicBezTo>
                    <a:pt x="1207403" y="1229470"/>
                    <a:pt x="773969" y="897681"/>
                    <a:pt x="616761" y="1046907"/>
                  </a:cubicBezTo>
                  <a:cubicBezTo>
                    <a:pt x="588232" y="905459"/>
                    <a:pt x="259665" y="821161"/>
                    <a:pt x="231136" y="679713"/>
                  </a:cubicBezTo>
                  <a:cubicBezTo>
                    <a:pt x="237486" y="770200"/>
                    <a:pt x="-232412" y="727338"/>
                    <a:pt x="150175" y="503500"/>
                  </a:cubicBezTo>
                  <a:cubicBezTo>
                    <a:pt x="207279" y="460638"/>
                    <a:pt x="-292831" y="203463"/>
                    <a:pt x="321486" y="374913"/>
                  </a:cubicBezTo>
                  <a:close/>
                </a:path>
              </a:pathLst>
            </a:custGeom>
            <a:solidFill>
              <a:srgbClr val="D97F4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8CE9889-7A95-4B30-84D3-68B1EDFC4F4E}"/>
                </a:ext>
              </a:extLst>
            </p:cNvPr>
            <p:cNvSpPr/>
            <p:nvPr/>
          </p:nvSpPr>
          <p:spPr>
            <a:xfrm>
              <a:off x="3881359" y="1528828"/>
              <a:ext cx="1012187" cy="545991"/>
            </a:xfrm>
            <a:prstGeom prst="ellipse">
              <a:avLst/>
            </a:prstGeom>
            <a:solidFill>
              <a:srgbClr val="BE4B4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4727F5C-0793-4404-BEF2-3D16F9D244C4}"/>
                </a:ext>
              </a:extLst>
            </p:cNvPr>
            <p:cNvGrpSpPr/>
            <p:nvPr/>
          </p:nvGrpSpPr>
          <p:grpSpPr>
            <a:xfrm>
              <a:off x="1467122" y="1627067"/>
              <a:ext cx="1730634" cy="381867"/>
              <a:chOff x="3213187" y="4636309"/>
              <a:chExt cx="2430571" cy="536309"/>
            </a:xfrm>
          </p:grpSpPr>
          <p:sp>
            <p:nvSpPr>
              <p:cNvPr id="98" name="Rectangle 5">
                <a:extLst>
                  <a:ext uri="{FF2B5EF4-FFF2-40B4-BE49-F238E27FC236}">
                    <a16:creationId xmlns:a16="http://schemas.microsoft.com/office/drawing/2014/main" id="{CF84EA96-6F5D-496C-A2CC-DA8EB414785C}"/>
                  </a:ext>
                </a:extLst>
              </p:cNvPr>
              <p:cNvSpPr/>
              <p:nvPr/>
            </p:nvSpPr>
            <p:spPr>
              <a:xfrm rot="339536">
                <a:off x="4811438" y="4636309"/>
                <a:ext cx="832320" cy="434877"/>
              </a:xfrm>
              <a:custGeom>
                <a:avLst/>
                <a:gdLst>
                  <a:gd name="connsiteX0" fmla="*/ 0 w 249685"/>
                  <a:gd name="connsiteY0" fmla="*/ 0 h 45719"/>
                  <a:gd name="connsiteX1" fmla="*/ 249685 w 249685"/>
                  <a:gd name="connsiteY1" fmla="*/ 0 h 45719"/>
                  <a:gd name="connsiteX2" fmla="*/ 249685 w 249685"/>
                  <a:gd name="connsiteY2" fmla="*/ 45719 h 45719"/>
                  <a:gd name="connsiteX3" fmla="*/ 0 w 249685"/>
                  <a:gd name="connsiteY3" fmla="*/ 45719 h 45719"/>
                  <a:gd name="connsiteX4" fmla="*/ 0 w 249685"/>
                  <a:gd name="connsiteY4" fmla="*/ 0 h 45719"/>
                  <a:gd name="connsiteX0" fmla="*/ 18133 w 267818"/>
                  <a:gd name="connsiteY0" fmla="*/ 0 h 184709"/>
                  <a:gd name="connsiteX1" fmla="*/ 267818 w 267818"/>
                  <a:gd name="connsiteY1" fmla="*/ 0 h 184709"/>
                  <a:gd name="connsiteX2" fmla="*/ 267818 w 267818"/>
                  <a:gd name="connsiteY2" fmla="*/ 45719 h 184709"/>
                  <a:gd name="connsiteX3" fmla="*/ 0 w 267818"/>
                  <a:gd name="connsiteY3" fmla="*/ 184709 h 184709"/>
                  <a:gd name="connsiteX4" fmla="*/ 18133 w 267818"/>
                  <a:gd name="connsiteY4" fmla="*/ 0 h 184709"/>
                  <a:gd name="connsiteX0" fmla="*/ 18133 w 277779"/>
                  <a:gd name="connsiteY0" fmla="*/ 0 h 210641"/>
                  <a:gd name="connsiteX1" fmla="*/ 267818 w 277779"/>
                  <a:gd name="connsiteY1" fmla="*/ 0 h 210641"/>
                  <a:gd name="connsiteX2" fmla="*/ 277779 w 277779"/>
                  <a:gd name="connsiteY2" fmla="*/ 210641 h 210641"/>
                  <a:gd name="connsiteX3" fmla="*/ 0 w 277779"/>
                  <a:gd name="connsiteY3" fmla="*/ 184709 h 210641"/>
                  <a:gd name="connsiteX4" fmla="*/ 18133 w 277779"/>
                  <a:gd name="connsiteY4" fmla="*/ 0 h 210641"/>
                  <a:gd name="connsiteX0" fmla="*/ 18133 w 485464"/>
                  <a:gd name="connsiteY0" fmla="*/ 0 h 219400"/>
                  <a:gd name="connsiteX1" fmla="*/ 267818 w 485464"/>
                  <a:gd name="connsiteY1" fmla="*/ 0 h 219400"/>
                  <a:gd name="connsiteX2" fmla="*/ 277779 w 485464"/>
                  <a:gd name="connsiteY2" fmla="*/ 210641 h 219400"/>
                  <a:gd name="connsiteX3" fmla="*/ 0 w 485464"/>
                  <a:gd name="connsiteY3" fmla="*/ 184709 h 219400"/>
                  <a:gd name="connsiteX4" fmla="*/ 18133 w 485464"/>
                  <a:gd name="connsiteY4" fmla="*/ 0 h 219400"/>
                  <a:gd name="connsiteX0" fmla="*/ 18133 w 480765"/>
                  <a:gd name="connsiteY0" fmla="*/ 93847 h 310729"/>
                  <a:gd name="connsiteX1" fmla="*/ 248947 w 480765"/>
                  <a:gd name="connsiteY1" fmla="*/ 0 h 310729"/>
                  <a:gd name="connsiteX2" fmla="*/ 277779 w 480765"/>
                  <a:gd name="connsiteY2" fmla="*/ 304488 h 310729"/>
                  <a:gd name="connsiteX3" fmla="*/ 0 w 480765"/>
                  <a:gd name="connsiteY3" fmla="*/ 278556 h 310729"/>
                  <a:gd name="connsiteX4" fmla="*/ 18133 w 480765"/>
                  <a:gd name="connsiteY4" fmla="*/ 93847 h 310729"/>
                  <a:gd name="connsiteX0" fmla="*/ 18133 w 617529"/>
                  <a:gd name="connsiteY0" fmla="*/ 93847 h 310157"/>
                  <a:gd name="connsiteX1" fmla="*/ 248947 w 617529"/>
                  <a:gd name="connsiteY1" fmla="*/ 0 h 310157"/>
                  <a:gd name="connsiteX2" fmla="*/ 277779 w 617529"/>
                  <a:gd name="connsiteY2" fmla="*/ 304488 h 310157"/>
                  <a:gd name="connsiteX3" fmla="*/ 0 w 617529"/>
                  <a:gd name="connsiteY3" fmla="*/ 278556 h 310157"/>
                  <a:gd name="connsiteX4" fmla="*/ 18133 w 617529"/>
                  <a:gd name="connsiteY4" fmla="*/ 93847 h 310157"/>
                  <a:gd name="connsiteX0" fmla="*/ 18133 w 506189"/>
                  <a:gd name="connsiteY0" fmla="*/ 93847 h 409581"/>
                  <a:gd name="connsiteX1" fmla="*/ 248947 w 506189"/>
                  <a:gd name="connsiteY1" fmla="*/ 0 h 409581"/>
                  <a:gd name="connsiteX2" fmla="*/ 277779 w 506189"/>
                  <a:gd name="connsiteY2" fmla="*/ 304488 h 409581"/>
                  <a:gd name="connsiteX3" fmla="*/ 0 w 506189"/>
                  <a:gd name="connsiteY3" fmla="*/ 278556 h 409581"/>
                  <a:gd name="connsiteX4" fmla="*/ 18133 w 506189"/>
                  <a:gd name="connsiteY4" fmla="*/ 93847 h 409581"/>
                  <a:gd name="connsiteX0" fmla="*/ 0 w 506189"/>
                  <a:gd name="connsiteY0" fmla="*/ 278556 h 409581"/>
                  <a:gd name="connsiteX1" fmla="*/ 248947 w 506189"/>
                  <a:gd name="connsiteY1" fmla="*/ 0 h 409581"/>
                  <a:gd name="connsiteX2" fmla="*/ 277779 w 506189"/>
                  <a:gd name="connsiteY2" fmla="*/ 304488 h 409581"/>
                  <a:gd name="connsiteX3" fmla="*/ 0 w 506189"/>
                  <a:gd name="connsiteY3" fmla="*/ 278556 h 409581"/>
                  <a:gd name="connsiteX0" fmla="*/ 62221 w 568410"/>
                  <a:gd name="connsiteY0" fmla="*/ 295940 h 426965"/>
                  <a:gd name="connsiteX1" fmla="*/ 311168 w 568410"/>
                  <a:gd name="connsiteY1" fmla="*/ 17384 h 426965"/>
                  <a:gd name="connsiteX2" fmla="*/ 340000 w 568410"/>
                  <a:gd name="connsiteY2" fmla="*/ 321872 h 426965"/>
                  <a:gd name="connsiteX3" fmla="*/ 62221 w 568410"/>
                  <a:gd name="connsiteY3" fmla="*/ 295940 h 426965"/>
                  <a:gd name="connsiteX0" fmla="*/ 224298 w 730487"/>
                  <a:gd name="connsiteY0" fmla="*/ 291873 h 422898"/>
                  <a:gd name="connsiteX1" fmla="*/ 473245 w 730487"/>
                  <a:gd name="connsiteY1" fmla="*/ 13317 h 422898"/>
                  <a:gd name="connsiteX2" fmla="*/ 502077 w 730487"/>
                  <a:gd name="connsiteY2" fmla="*/ 317805 h 422898"/>
                  <a:gd name="connsiteX3" fmla="*/ 224298 w 730487"/>
                  <a:gd name="connsiteY3" fmla="*/ 291873 h 422898"/>
                  <a:gd name="connsiteX0" fmla="*/ 215716 w 721905"/>
                  <a:gd name="connsiteY0" fmla="*/ 288712 h 419737"/>
                  <a:gd name="connsiteX1" fmla="*/ 464663 w 721905"/>
                  <a:gd name="connsiteY1" fmla="*/ 10156 h 419737"/>
                  <a:gd name="connsiteX2" fmla="*/ 493495 w 721905"/>
                  <a:gd name="connsiteY2" fmla="*/ 314644 h 419737"/>
                  <a:gd name="connsiteX3" fmla="*/ 215716 w 721905"/>
                  <a:gd name="connsiteY3" fmla="*/ 288712 h 419737"/>
                  <a:gd name="connsiteX0" fmla="*/ 212948 w 719137"/>
                  <a:gd name="connsiteY0" fmla="*/ 288153 h 419178"/>
                  <a:gd name="connsiteX1" fmla="*/ 461895 w 719137"/>
                  <a:gd name="connsiteY1" fmla="*/ 9597 h 419178"/>
                  <a:gd name="connsiteX2" fmla="*/ 490727 w 719137"/>
                  <a:gd name="connsiteY2" fmla="*/ 314085 h 419178"/>
                  <a:gd name="connsiteX3" fmla="*/ 212948 w 719137"/>
                  <a:gd name="connsiteY3" fmla="*/ 288153 h 419178"/>
                  <a:gd name="connsiteX0" fmla="*/ 212948 w 820321"/>
                  <a:gd name="connsiteY0" fmla="*/ 288153 h 422764"/>
                  <a:gd name="connsiteX1" fmla="*/ 461895 w 820321"/>
                  <a:gd name="connsiteY1" fmla="*/ 9597 h 422764"/>
                  <a:gd name="connsiteX2" fmla="*/ 490727 w 820321"/>
                  <a:gd name="connsiteY2" fmla="*/ 314085 h 422764"/>
                  <a:gd name="connsiteX3" fmla="*/ 212948 w 820321"/>
                  <a:gd name="connsiteY3" fmla="*/ 288153 h 422764"/>
                  <a:gd name="connsiteX0" fmla="*/ 234401 w 841774"/>
                  <a:gd name="connsiteY0" fmla="*/ 299510 h 434121"/>
                  <a:gd name="connsiteX1" fmla="*/ 483348 w 841774"/>
                  <a:gd name="connsiteY1" fmla="*/ 20954 h 434121"/>
                  <a:gd name="connsiteX2" fmla="*/ 512180 w 841774"/>
                  <a:gd name="connsiteY2" fmla="*/ 325442 h 434121"/>
                  <a:gd name="connsiteX3" fmla="*/ 234401 w 841774"/>
                  <a:gd name="connsiteY3" fmla="*/ 299510 h 434121"/>
                  <a:gd name="connsiteX0" fmla="*/ 241713 w 832320"/>
                  <a:gd name="connsiteY0" fmla="*/ 276270 h 434877"/>
                  <a:gd name="connsiteX1" fmla="*/ 473894 w 832320"/>
                  <a:gd name="connsiteY1" fmla="*/ 21710 h 434877"/>
                  <a:gd name="connsiteX2" fmla="*/ 502726 w 832320"/>
                  <a:gd name="connsiteY2" fmla="*/ 326198 h 434877"/>
                  <a:gd name="connsiteX3" fmla="*/ 241713 w 832320"/>
                  <a:gd name="connsiteY3" fmla="*/ 276270 h 43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2320" h="434877">
                    <a:moveTo>
                      <a:pt x="241713" y="276270"/>
                    </a:moveTo>
                    <a:cubicBezTo>
                      <a:pt x="-71415" y="468340"/>
                      <a:pt x="-161745" y="-117825"/>
                      <a:pt x="473894" y="21710"/>
                    </a:cubicBezTo>
                    <a:cubicBezTo>
                      <a:pt x="1178884" y="89397"/>
                      <a:pt x="652254" y="671563"/>
                      <a:pt x="502726" y="326198"/>
                    </a:cubicBezTo>
                    <a:lnTo>
                      <a:pt x="241713" y="27627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E0CBC8AB-59B1-42F7-9F5F-C63ED1731B92}"/>
                  </a:ext>
                </a:extLst>
              </p:cNvPr>
              <p:cNvSpPr/>
              <p:nvPr/>
            </p:nvSpPr>
            <p:spPr>
              <a:xfrm rot="2218974">
                <a:off x="4936158" y="4756042"/>
                <a:ext cx="382551" cy="416576"/>
              </a:xfrm>
              <a:custGeom>
                <a:avLst/>
                <a:gdLst>
                  <a:gd name="connsiteX0" fmla="*/ 0 w 345134"/>
                  <a:gd name="connsiteY0" fmla="*/ 0 h 247650"/>
                  <a:gd name="connsiteX1" fmla="*/ 345134 w 345134"/>
                  <a:gd name="connsiteY1" fmla="*/ 0 h 247650"/>
                  <a:gd name="connsiteX2" fmla="*/ 345134 w 345134"/>
                  <a:gd name="connsiteY2" fmla="*/ 247650 h 247650"/>
                  <a:gd name="connsiteX3" fmla="*/ 0 w 345134"/>
                  <a:gd name="connsiteY3" fmla="*/ 247650 h 247650"/>
                  <a:gd name="connsiteX4" fmla="*/ 0 w 345134"/>
                  <a:gd name="connsiteY4" fmla="*/ 0 h 247650"/>
                  <a:gd name="connsiteX0" fmla="*/ 0 w 345134"/>
                  <a:gd name="connsiteY0" fmla="*/ 0 h 327025"/>
                  <a:gd name="connsiteX1" fmla="*/ 345134 w 345134"/>
                  <a:gd name="connsiteY1" fmla="*/ 0 h 327025"/>
                  <a:gd name="connsiteX2" fmla="*/ 345134 w 345134"/>
                  <a:gd name="connsiteY2" fmla="*/ 247650 h 327025"/>
                  <a:gd name="connsiteX3" fmla="*/ 156 w 345134"/>
                  <a:gd name="connsiteY3" fmla="*/ 327025 h 327025"/>
                  <a:gd name="connsiteX4" fmla="*/ 0 w 345134"/>
                  <a:gd name="connsiteY4" fmla="*/ 0 h 327025"/>
                  <a:gd name="connsiteX0" fmla="*/ 39171 w 344978"/>
                  <a:gd name="connsiteY0" fmla="*/ 0 h 348693"/>
                  <a:gd name="connsiteX1" fmla="*/ 344978 w 344978"/>
                  <a:gd name="connsiteY1" fmla="*/ 21668 h 348693"/>
                  <a:gd name="connsiteX2" fmla="*/ 344978 w 344978"/>
                  <a:gd name="connsiteY2" fmla="*/ 269318 h 348693"/>
                  <a:gd name="connsiteX3" fmla="*/ 0 w 344978"/>
                  <a:gd name="connsiteY3" fmla="*/ 348693 h 348693"/>
                  <a:gd name="connsiteX4" fmla="*/ 39171 w 344978"/>
                  <a:gd name="connsiteY4" fmla="*/ 0 h 348693"/>
                  <a:gd name="connsiteX0" fmla="*/ 39171 w 344978"/>
                  <a:gd name="connsiteY0" fmla="*/ 0 h 348693"/>
                  <a:gd name="connsiteX1" fmla="*/ 344978 w 344978"/>
                  <a:gd name="connsiteY1" fmla="*/ 21668 h 348693"/>
                  <a:gd name="connsiteX2" fmla="*/ 344978 w 344978"/>
                  <a:gd name="connsiteY2" fmla="*/ 269318 h 348693"/>
                  <a:gd name="connsiteX3" fmla="*/ 0 w 344978"/>
                  <a:gd name="connsiteY3" fmla="*/ 348693 h 348693"/>
                  <a:gd name="connsiteX4" fmla="*/ 39171 w 344978"/>
                  <a:gd name="connsiteY4" fmla="*/ 0 h 348693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056" h="416576">
                    <a:moveTo>
                      <a:pt x="39171" y="67883"/>
                    </a:moveTo>
                    <a:lnTo>
                      <a:pt x="353056" y="0"/>
                    </a:lnTo>
                    <a:cubicBezTo>
                      <a:pt x="222721" y="260598"/>
                      <a:pt x="346512" y="281318"/>
                      <a:pt x="344978" y="337201"/>
                    </a:cubicBezTo>
                    <a:lnTo>
                      <a:pt x="0" y="416576"/>
                    </a:lnTo>
                    <a:cubicBezTo>
                      <a:pt x="16940" y="337167"/>
                      <a:pt x="155960" y="282933"/>
                      <a:pt x="39171" y="67883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7">
                <a:extLst>
                  <a:ext uri="{FF2B5EF4-FFF2-40B4-BE49-F238E27FC236}">
                    <a16:creationId xmlns:a16="http://schemas.microsoft.com/office/drawing/2014/main" id="{D93D77F4-697E-43CF-B994-96328ACFB331}"/>
                  </a:ext>
                </a:extLst>
              </p:cNvPr>
              <p:cNvSpPr/>
              <p:nvPr/>
            </p:nvSpPr>
            <p:spPr>
              <a:xfrm rot="1565570">
                <a:off x="5060364" y="4728958"/>
                <a:ext cx="382551" cy="1689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7">
                <a:extLst>
                  <a:ext uri="{FF2B5EF4-FFF2-40B4-BE49-F238E27FC236}">
                    <a16:creationId xmlns:a16="http://schemas.microsoft.com/office/drawing/2014/main" id="{E295910B-22FF-4363-9C56-C8A36CBB4B30}"/>
                  </a:ext>
                </a:extLst>
              </p:cNvPr>
              <p:cNvSpPr/>
              <p:nvPr/>
            </p:nvSpPr>
            <p:spPr>
              <a:xfrm rot="20368571">
                <a:off x="3213187" y="4699260"/>
                <a:ext cx="565356" cy="193338"/>
              </a:xfrm>
              <a:custGeom>
                <a:avLst/>
                <a:gdLst>
                  <a:gd name="connsiteX0" fmla="*/ 0 w 272387"/>
                  <a:gd name="connsiteY0" fmla="*/ 0 h 120267"/>
                  <a:gd name="connsiteX1" fmla="*/ 272387 w 272387"/>
                  <a:gd name="connsiteY1" fmla="*/ 0 h 120267"/>
                  <a:gd name="connsiteX2" fmla="*/ 272387 w 272387"/>
                  <a:gd name="connsiteY2" fmla="*/ 120267 h 120267"/>
                  <a:gd name="connsiteX3" fmla="*/ 0 w 272387"/>
                  <a:gd name="connsiteY3" fmla="*/ 120267 h 120267"/>
                  <a:gd name="connsiteX4" fmla="*/ 0 w 272387"/>
                  <a:gd name="connsiteY4" fmla="*/ 0 h 120267"/>
                  <a:gd name="connsiteX0" fmla="*/ 0 w 358602"/>
                  <a:gd name="connsiteY0" fmla="*/ 0 h 120267"/>
                  <a:gd name="connsiteX1" fmla="*/ 272387 w 358602"/>
                  <a:gd name="connsiteY1" fmla="*/ 0 h 120267"/>
                  <a:gd name="connsiteX2" fmla="*/ 272387 w 358602"/>
                  <a:gd name="connsiteY2" fmla="*/ 120267 h 120267"/>
                  <a:gd name="connsiteX3" fmla="*/ 0 w 358602"/>
                  <a:gd name="connsiteY3" fmla="*/ 120267 h 120267"/>
                  <a:gd name="connsiteX4" fmla="*/ 0 w 358602"/>
                  <a:gd name="connsiteY4" fmla="*/ 0 h 120267"/>
                  <a:gd name="connsiteX0" fmla="*/ 0 w 361264"/>
                  <a:gd name="connsiteY0" fmla="*/ 0 h 120267"/>
                  <a:gd name="connsiteX1" fmla="*/ 272387 w 361264"/>
                  <a:gd name="connsiteY1" fmla="*/ 0 h 120267"/>
                  <a:gd name="connsiteX2" fmla="*/ 272387 w 361264"/>
                  <a:gd name="connsiteY2" fmla="*/ 120267 h 120267"/>
                  <a:gd name="connsiteX3" fmla="*/ 0 w 361264"/>
                  <a:gd name="connsiteY3" fmla="*/ 120267 h 120267"/>
                  <a:gd name="connsiteX4" fmla="*/ 0 w 361264"/>
                  <a:gd name="connsiteY4" fmla="*/ 0 h 120267"/>
                  <a:gd name="connsiteX0" fmla="*/ 0 w 359416"/>
                  <a:gd name="connsiteY0" fmla="*/ 0 h 120267"/>
                  <a:gd name="connsiteX1" fmla="*/ 272387 w 359416"/>
                  <a:gd name="connsiteY1" fmla="*/ 0 h 120267"/>
                  <a:gd name="connsiteX2" fmla="*/ 272387 w 359416"/>
                  <a:gd name="connsiteY2" fmla="*/ 120267 h 120267"/>
                  <a:gd name="connsiteX3" fmla="*/ 0 w 359416"/>
                  <a:gd name="connsiteY3" fmla="*/ 120267 h 120267"/>
                  <a:gd name="connsiteX4" fmla="*/ 0 w 359416"/>
                  <a:gd name="connsiteY4" fmla="*/ 0 h 120267"/>
                  <a:gd name="connsiteX0" fmla="*/ 46725 w 406141"/>
                  <a:gd name="connsiteY0" fmla="*/ 19446 h 139713"/>
                  <a:gd name="connsiteX1" fmla="*/ 319112 w 406141"/>
                  <a:gd name="connsiteY1" fmla="*/ 19446 h 139713"/>
                  <a:gd name="connsiteX2" fmla="*/ 319112 w 406141"/>
                  <a:gd name="connsiteY2" fmla="*/ 139713 h 139713"/>
                  <a:gd name="connsiteX3" fmla="*/ 46725 w 406141"/>
                  <a:gd name="connsiteY3" fmla="*/ 139713 h 139713"/>
                  <a:gd name="connsiteX4" fmla="*/ 46725 w 406141"/>
                  <a:gd name="connsiteY4" fmla="*/ 19446 h 139713"/>
                  <a:gd name="connsiteX0" fmla="*/ 43133 w 402549"/>
                  <a:gd name="connsiteY0" fmla="*/ 17395 h 137662"/>
                  <a:gd name="connsiteX1" fmla="*/ 315520 w 402549"/>
                  <a:gd name="connsiteY1" fmla="*/ 17395 h 137662"/>
                  <a:gd name="connsiteX2" fmla="*/ 315520 w 402549"/>
                  <a:gd name="connsiteY2" fmla="*/ 137662 h 137662"/>
                  <a:gd name="connsiteX3" fmla="*/ 43133 w 402549"/>
                  <a:gd name="connsiteY3" fmla="*/ 137662 h 137662"/>
                  <a:gd name="connsiteX4" fmla="*/ 43133 w 402549"/>
                  <a:gd name="connsiteY4" fmla="*/ 17395 h 13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2549" h="137662">
                    <a:moveTo>
                      <a:pt x="43133" y="17395"/>
                    </a:moveTo>
                    <a:lnTo>
                      <a:pt x="315520" y="17395"/>
                    </a:lnTo>
                    <a:cubicBezTo>
                      <a:pt x="509504" y="69081"/>
                      <a:pt x="319157" y="121818"/>
                      <a:pt x="315520" y="137662"/>
                    </a:cubicBezTo>
                    <a:lnTo>
                      <a:pt x="43133" y="137662"/>
                    </a:lnTo>
                    <a:cubicBezTo>
                      <a:pt x="43133" y="97573"/>
                      <a:pt x="-53915" y="-50041"/>
                      <a:pt x="43133" y="17395"/>
                    </a:cubicBezTo>
                    <a:close/>
                  </a:path>
                </a:pathLst>
              </a:custGeom>
              <a:solidFill>
                <a:srgbClr val="F5D4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Rectangle 12">
              <a:extLst>
                <a:ext uri="{FF2B5EF4-FFF2-40B4-BE49-F238E27FC236}">
                  <a16:creationId xmlns:a16="http://schemas.microsoft.com/office/drawing/2014/main" id="{780EFD98-76E6-4B3A-948E-D9A8814BA991}"/>
                </a:ext>
              </a:extLst>
            </p:cNvPr>
            <p:cNvSpPr/>
            <p:nvPr/>
          </p:nvSpPr>
          <p:spPr>
            <a:xfrm>
              <a:off x="3174839" y="1315289"/>
              <a:ext cx="822502" cy="268569"/>
            </a:xfrm>
            <a:custGeom>
              <a:avLst/>
              <a:gdLst>
                <a:gd name="connsiteX0" fmla="*/ 0 w 728662"/>
                <a:gd name="connsiteY0" fmla="*/ 0 h 45719"/>
                <a:gd name="connsiteX1" fmla="*/ 728662 w 728662"/>
                <a:gd name="connsiteY1" fmla="*/ 0 h 45719"/>
                <a:gd name="connsiteX2" fmla="*/ 728662 w 728662"/>
                <a:gd name="connsiteY2" fmla="*/ 45719 h 45719"/>
                <a:gd name="connsiteX3" fmla="*/ 0 w 728662"/>
                <a:gd name="connsiteY3" fmla="*/ 45719 h 45719"/>
                <a:gd name="connsiteX4" fmla="*/ 0 w 728662"/>
                <a:gd name="connsiteY4" fmla="*/ 0 h 45719"/>
                <a:gd name="connsiteX0" fmla="*/ 0 w 728662"/>
                <a:gd name="connsiteY0" fmla="*/ 0 h 188594"/>
                <a:gd name="connsiteX1" fmla="*/ 728662 w 728662"/>
                <a:gd name="connsiteY1" fmla="*/ 0 h 188594"/>
                <a:gd name="connsiteX2" fmla="*/ 728662 w 728662"/>
                <a:gd name="connsiteY2" fmla="*/ 45719 h 188594"/>
                <a:gd name="connsiteX3" fmla="*/ 171450 w 728662"/>
                <a:gd name="connsiteY3" fmla="*/ 188594 h 188594"/>
                <a:gd name="connsiteX4" fmla="*/ 0 w 728662"/>
                <a:gd name="connsiteY4" fmla="*/ 0 h 188594"/>
                <a:gd name="connsiteX0" fmla="*/ 42011 w 770673"/>
                <a:gd name="connsiteY0" fmla="*/ 0 h 188594"/>
                <a:gd name="connsiteX1" fmla="*/ 770673 w 770673"/>
                <a:gd name="connsiteY1" fmla="*/ 0 h 188594"/>
                <a:gd name="connsiteX2" fmla="*/ 770673 w 770673"/>
                <a:gd name="connsiteY2" fmla="*/ 45719 h 188594"/>
                <a:gd name="connsiteX3" fmla="*/ 213461 w 770673"/>
                <a:gd name="connsiteY3" fmla="*/ 188594 h 188594"/>
                <a:gd name="connsiteX4" fmla="*/ 42011 w 770673"/>
                <a:gd name="connsiteY4" fmla="*/ 0 h 188594"/>
                <a:gd name="connsiteX0" fmla="*/ 42011 w 770673"/>
                <a:gd name="connsiteY0" fmla="*/ 37 h 188631"/>
                <a:gd name="connsiteX1" fmla="*/ 184887 w 770673"/>
                <a:gd name="connsiteY1" fmla="*/ 93380 h 188631"/>
                <a:gd name="connsiteX2" fmla="*/ 770673 w 770673"/>
                <a:gd name="connsiteY2" fmla="*/ 37 h 188631"/>
                <a:gd name="connsiteX3" fmla="*/ 770673 w 770673"/>
                <a:gd name="connsiteY3" fmla="*/ 45756 h 188631"/>
                <a:gd name="connsiteX4" fmla="*/ 213461 w 770673"/>
                <a:gd name="connsiteY4" fmla="*/ 188631 h 188631"/>
                <a:gd name="connsiteX5" fmla="*/ 42011 w 770673"/>
                <a:gd name="connsiteY5" fmla="*/ 37 h 188631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770673 w 770673"/>
                <a:gd name="connsiteY3" fmla="*/ 20956 h 209550"/>
                <a:gd name="connsiteX4" fmla="*/ 770673 w 770673"/>
                <a:gd name="connsiteY4" fmla="*/ 66675 h 209550"/>
                <a:gd name="connsiteX5" fmla="*/ 213461 w 770673"/>
                <a:gd name="connsiteY5" fmla="*/ 209550 h 209550"/>
                <a:gd name="connsiteX6" fmla="*/ 42011 w 770673"/>
                <a:gd name="connsiteY6" fmla="*/ 20956 h 209550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599224 w 770673"/>
                <a:gd name="connsiteY3" fmla="*/ 80962 h 209550"/>
                <a:gd name="connsiteX4" fmla="*/ 770673 w 770673"/>
                <a:gd name="connsiteY4" fmla="*/ 20956 h 209550"/>
                <a:gd name="connsiteX5" fmla="*/ 770673 w 770673"/>
                <a:gd name="connsiteY5" fmla="*/ 66675 h 209550"/>
                <a:gd name="connsiteX6" fmla="*/ 213461 w 770673"/>
                <a:gd name="connsiteY6" fmla="*/ 209550 h 209550"/>
                <a:gd name="connsiteX7" fmla="*/ 42011 w 770673"/>
                <a:gd name="connsiteY7" fmla="*/ 20956 h 209550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770673 w 804011"/>
                <a:gd name="connsiteY5" fmla="*/ 121919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8857 h 267451"/>
                <a:gd name="connsiteX1" fmla="*/ 184887 w 804011"/>
                <a:gd name="connsiteY1" fmla="*/ 172200 h 267451"/>
                <a:gd name="connsiteX2" fmla="*/ 370624 w 804011"/>
                <a:gd name="connsiteY2" fmla="*/ 57901 h 267451"/>
                <a:gd name="connsiteX3" fmla="*/ 599224 w 804011"/>
                <a:gd name="connsiteY3" fmla="*/ 138863 h 267451"/>
                <a:gd name="connsiteX4" fmla="*/ 804011 w 804011"/>
                <a:gd name="connsiteY4" fmla="*/ 2657 h 267451"/>
                <a:gd name="connsiteX5" fmla="*/ 665898 w 804011"/>
                <a:gd name="connsiteY5" fmla="*/ 229351 h 267451"/>
                <a:gd name="connsiteX6" fmla="*/ 384912 w 804011"/>
                <a:gd name="connsiteY6" fmla="*/ 172201 h 267451"/>
                <a:gd name="connsiteX7" fmla="*/ 213461 w 804011"/>
                <a:gd name="connsiteY7" fmla="*/ 267451 h 267451"/>
                <a:gd name="connsiteX8" fmla="*/ 42011 w 804011"/>
                <a:gd name="connsiteY8" fmla="*/ 78857 h 267451"/>
                <a:gd name="connsiteX0" fmla="*/ 42011 w 834328"/>
                <a:gd name="connsiteY0" fmla="*/ 78857 h 267451"/>
                <a:gd name="connsiteX1" fmla="*/ 184887 w 834328"/>
                <a:gd name="connsiteY1" fmla="*/ 172200 h 267451"/>
                <a:gd name="connsiteX2" fmla="*/ 370624 w 834328"/>
                <a:gd name="connsiteY2" fmla="*/ 57901 h 267451"/>
                <a:gd name="connsiteX3" fmla="*/ 599224 w 834328"/>
                <a:gd name="connsiteY3" fmla="*/ 138863 h 267451"/>
                <a:gd name="connsiteX4" fmla="*/ 804011 w 834328"/>
                <a:gd name="connsiteY4" fmla="*/ 2657 h 267451"/>
                <a:gd name="connsiteX5" fmla="*/ 665898 w 834328"/>
                <a:gd name="connsiteY5" fmla="*/ 229351 h 267451"/>
                <a:gd name="connsiteX6" fmla="*/ 384912 w 834328"/>
                <a:gd name="connsiteY6" fmla="*/ 172201 h 267451"/>
                <a:gd name="connsiteX7" fmla="*/ 213461 w 834328"/>
                <a:gd name="connsiteY7" fmla="*/ 267451 h 267451"/>
                <a:gd name="connsiteX8" fmla="*/ 42011 w 834328"/>
                <a:gd name="connsiteY8" fmla="*/ 78857 h 267451"/>
                <a:gd name="connsiteX0" fmla="*/ 71517 w 863834"/>
                <a:gd name="connsiteY0" fmla="*/ 78857 h 267451"/>
                <a:gd name="connsiteX1" fmla="*/ 214393 w 863834"/>
                <a:gd name="connsiteY1" fmla="*/ 172200 h 267451"/>
                <a:gd name="connsiteX2" fmla="*/ 400130 w 863834"/>
                <a:gd name="connsiteY2" fmla="*/ 57901 h 267451"/>
                <a:gd name="connsiteX3" fmla="*/ 628730 w 863834"/>
                <a:gd name="connsiteY3" fmla="*/ 138863 h 267451"/>
                <a:gd name="connsiteX4" fmla="*/ 833517 w 863834"/>
                <a:gd name="connsiteY4" fmla="*/ 2657 h 267451"/>
                <a:gd name="connsiteX5" fmla="*/ 695404 w 863834"/>
                <a:gd name="connsiteY5" fmla="*/ 229351 h 267451"/>
                <a:gd name="connsiteX6" fmla="*/ 414418 w 863834"/>
                <a:gd name="connsiteY6" fmla="*/ 172201 h 267451"/>
                <a:gd name="connsiteX7" fmla="*/ 242967 w 863834"/>
                <a:gd name="connsiteY7" fmla="*/ 267451 h 267451"/>
                <a:gd name="connsiteX8" fmla="*/ 71517 w 863834"/>
                <a:gd name="connsiteY8" fmla="*/ 78857 h 267451"/>
                <a:gd name="connsiteX0" fmla="*/ 71517 w 863834"/>
                <a:gd name="connsiteY0" fmla="*/ 78857 h 268569"/>
                <a:gd name="connsiteX1" fmla="*/ 214393 w 863834"/>
                <a:gd name="connsiteY1" fmla="*/ 172200 h 268569"/>
                <a:gd name="connsiteX2" fmla="*/ 400130 w 863834"/>
                <a:gd name="connsiteY2" fmla="*/ 57901 h 268569"/>
                <a:gd name="connsiteX3" fmla="*/ 628730 w 863834"/>
                <a:gd name="connsiteY3" fmla="*/ 138863 h 268569"/>
                <a:gd name="connsiteX4" fmla="*/ 833517 w 863834"/>
                <a:gd name="connsiteY4" fmla="*/ 2657 h 268569"/>
                <a:gd name="connsiteX5" fmla="*/ 695404 w 863834"/>
                <a:gd name="connsiteY5" fmla="*/ 229351 h 268569"/>
                <a:gd name="connsiteX6" fmla="*/ 414418 w 863834"/>
                <a:gd name="connsiteY6" fmla="*/ 172201 h 268569"/>
                <a:gd name="connsiteX7" fmla="*/ 242967 w 863834"/>
                <a:gd name="connsiteY7" fmla="*/ 267451 h 268569"/>
                <a:gd name="connsiteX8" fmla="*/ 71517 w 863834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502" h="268569">
                  <a:moveTo>
                    <a:pt x="30185" y="78857"/>
                  </a:moveTo>
                  <a:cubicBezTo>
                    <a:pt x="80985" y="76634"/>
                    <a:pt x="122261" y="174423"/>
                    <a:pt x="173061" y="172200"/>
                  </a:cubicBezTo>
                  <a:cubicBezTo>
                    <a:pt x="265136" y="157913"/>
                    <a:pt x="281011" y="72188"/>
                    <a:pt x="358798" y="57901"/>
                  </a:cubicBezTo>
                  <a:cubicBezTo>
                    <a:pt x="431823" y="61076"/>
                    <a:pt x="514373" y="135688"/>
                    <a:pt x="587398" y="138863"/>
                  </a:cubicBezTo>
                  <a:cubicBezTo>
                    <a:pt x="655660" y="93461"/>
                    <a:pt x="704873" y="-18616"/>
                    <a:pt x="792185" y="2657"/>
                  </a:cubicBezTo>
                  <a:cubicBezTo>
                    <a:pt x="855684" y="82984"/>
                    <a:pt x="823935" y="158548"/>
                    <a:pt x="654072" y="229351"/>
                  </a:cubicBezTo>
                  <a:cubicBezTo>
                    <a:pt x="504847" y="251575"/>
                    <a:pt x="465161" y="164264"/>
                    <a:pt x="373086" y="172201"/>
                  </a:cubicBezTo>
                  <a:cubicBezTo>
                    <a:pt x="315936" y="203951"/>
                    <a:pt x="292122" y="278564"/>
                    <a:pt x="201635" y="267451"/>
                  </a:cubicBezTo>
                  <a:cubicBezTo>
                    <a:pt x="-69828" y="247448"/>
                    <a:pt x="1610" y="98860"/>
                    <a:pt x="30185" y="7885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9">
              <a:extLst>
                <a:ext uri="{FF2B5EF4-FFF2-40B4-BE49-F238E27FC236}">
                  <a16:creationId xmlns:a16="http://schemas.microsoft.com/office/drawing/2014/main" id="{1385EABA-2E7E-4E70-BDF1-F523A0BEC7C6}"/>
                </a:ext>
              </a:extLst>
            </p:cNvPr>
            <p:cNvSpPr/>
            <p:nvPr/>
          </p:nvSpPr>
          <p:spPr>
            <a:xfrm rot="10159132">
              <a:off x="5031848" y="2016984"/>
              <a:ext cx="631507" cy="262337"/>
            </a:xfrm>
            <a:custGeom>
              <a:avLst/>
              <a:gdLst>
                <a:gd name="connsiteX0" fmla="*/ 0 w 404703"/>
                <a:gd name="connsiteY0" fmla="*/ 0 h 154835"/>
                <a:gd name="connsiteX1" fmla="*/ 404703 w 404703"/>
                <a:gd name="connsiteY1" fmla="*/ 0 h 154835"/>
                <a:gd name="connsiteX2" fmla="*/ 404703 w 404703"/>
                <a:gd name="connsiteY2" fmla="*/ 154835 h 154835"/>
                <a:gd name="connsiteX3" fmla="*/ 0 w 404703"/>
                <a:gd name="connsiteY3" fmla="*/ 154835 h 154835"/>
                <a:gd name="connsiteX4" fmla="*/ 0 w 404703"/>
                <a:gd name="connsiteY4" fmla="*/ 0 h 154835"/>
                <a:gd name="connsiteX0" fmla="*/ 0 w 517853"/>
                <a:gd name="connsiteY0" fmla="*/ 0 h 290674"/>
                <a:gd name="connsiteX1" fmla="*/ 404703 w 517853"/>
                <a:gd name="connsiteY1" fmla="*/ 0 h 290674"/>
                <a:gd name="connsiteX2" fmla="*/ 517853 w 517853"/>
                <a:gd name="connsiteY2" fmla="*/ 290674 h 290674"/>
                <a:gd name="connsiteX3" fmla="*/ 0 w 517853"/>
                <a:gd name="connsiteY3" fmla="*/ 154835 h 290674"/>
                <a:gd name="connsiteX4" fmla="*/ 0 w 517853"/>
                <a:gd name="connsiteY4" fmla="*/ 0 h 290674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66183"/>
                <a:gd name="connsiteY0" fmla="*/ 45914 h 336588"/>
                <a:gd name="connsiteX1" fmla="*/ 320707 w 566183"/>
                <a:gd name="connsiteY1" fmla="*/ 0 h 336588"/>
                <a:gd name="connsiteX2" fmla="*/ 517853 w 566183"/>
                <a:gd name="connsiteY2" fmla="*/ 336588 h 336588"/>
                <a:gd name="connsiteX3" fmla="*/ 0 w 566183"/>
                <a:gd name="connsiteY3" fmla="*/ 200749 h 336588"/>
                <a:gd name="connsiteX4" fmla="*/ 0 w 566183"/>
                <a:gd name="connsiteY4" fmla="*/ 45914 h 336588"/>
                <a:gd name="connsiteX0" fmla="*/ 4229 w 570412"/>
                <a:gd name="connsiteY0" fmla="*/ 45914 h 336588"/>
                <a:gd name="connsiteX1" fmla="*/ 324936 w 570412"/>
                <a:gd name="connsiteY1" fmla="*/ 0 h 336588"/>
                <a:gd name="connsiteX2" fmla="*/ 522082 w 570412"/>
                <a:gd name="connsiteY2" fmla="*/ 336588 h 336588"/>
                <a:gd name="connsiteX3" fmla="*/ 0 w 570412"/>
                <a:gd name="connsiteY3" fmla="*/ 235161 h 336588"/>
                <a:gd name="connsiteX4" fmla="*/ 4229 w 570412"/>
                <a:gd name="connsiteY4" fmla="*/ 45914 h 336588"/>
                <a:gd name="connsiteX0" fmla="*/ 63023 w 629206"/>
                <a:gd name="connsiteY0" fmla="*/ 45914 h 336588"/>
                <a:gd name="connsiteX1" fmla="*/ 383730 w 629206"/>
                <a:gd name="connsiteY1" fmla="*/ 0 h 336588"/>
                <a:gd name="connsiteX2" fmla="*/ 580876 w 629206"/>
                <a:gd name="connsiteY2" fmla="*/ 336588 h 336588"/>
                <a:gd name="connsiteX3" fmla="*/ 58794 w 629206"/>
                <a:gd name="connsiteY3" fmla="*/ 235161 h 336588"/>
                <a:gd name="connsiteX4" fmla="*/ 63023 w 629206"/>
                <a:gd name="connsiteY4" fmla="*/ 45914 h 336588"/>
                <a:gd name="connsiteX0" fmla="*/ 37005 w 640286"/>
                <a:gd name="connsiteY0" fmla="*/ 0 h 337415"/>
                <a:gd name="connsiteX1" fmla="*/ 394810 w 640286"/>
                <a:gd name="connsiteY1" fmla="*/ 827 h 337415"/>
                <a:gd name="connsiteX2" fmla="*/ 591956 w 640286"/>
                <a:gd name="connsiteY2" fmla="*/ 337415 h 337415"/>
                <a:gd name="connsiteX3" fmla="*/ 69874 w 640286"/>
                <a:gd name="connsiteY3" fmla="*/ 235988 h 337415"/>
                <a:gd name="connsiteX4" fmla="*/ 37005 w 640286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29" h="337415">
                  <a:moveTo>
                    <a:pt x="56648" y="0"/>
                  </a:moveTo>
                  <a:cubicBezTo>
                    <a:pt x="190571" y="63374"/>
                    <a:pt x="295185" y="551"/>
                    <a:pt x="414453" y="827"/>
                  </a:cubicBezTo>
                  <a:cubicBezTo>
                    <a:pt x="703515" y="135198"/>
                    <a:pt x="689934" y="275876"/>
                    <a:pt x="611599" y="337415"/>
                  </a:cubicBezTo>
                  <a:cubicBezTo>
                    <a:pt x="414146" y="236795"/>
                    <a:pt x="263544" y="269797"/>
                    <a:pt x="89517" y="235988"/>
                  </a:cubicBezTo>
                  <a:cubicBezTo>
                    <a:pt x="-44508" y="89693"/>
                    <a:pt x="-4144" y="68966"/>
                    <a:pt x="56648" y="0"/>
                  </a:cubicBezTo>
                  <a:close/>
                </a:path>
              </a:pathLst>
            </a:custGeom>
            <a:solidFill>
              <a:srgbClr val="9156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0F7D66E-36D9-482C-8AFF-627A6CF7665E}"/>
                </a:ext>
              </a:extLst>
            </p:cNvPr>
            <p:cNvSpPr/>
            <p:nvPr/>
          </p:nvSpPr>
          <p:spPr>
            <a:xfrm>
              <a:off x="1900806" y="2278629"/>
              <a:ext cx="1012260" cy="496070"/>
            </a:xfrm>
            <a:custGeom>
              <a:avLst/>
              <a:gdLst>
                <a:gd name="connsiteX0" fmla="*/ 0 w 1012187"/>
                <a:gd name="connsiteY0" fmla="*/ 206174 h 412347"/>
                <a:gd name="connsiteX1" fmla="*/ 506094 w 1012187"/>
                <a:gd name="connsiteY1" fmla="*/ 0 h 412347"/>
                <a:gd name="connsiteX2" fmla="*/ 1012188 w 1012187"/>
                <a:gd name="connsiteY2" fmla="*/ 206174 h 412347"/>
                <a:gd name="connsiteX3" fmla="*/ 506094 w 1012187"/>
                <a:gd name="connsiteY3" fmla="*/ 412348 h 412347"/>
                <a:gd name="connsiteX4" fmla="*/ 0 w 1012187"/>
                <a:gd name="connsiteY4" fmla="*/ 206174 h 412347"/>
                <a:gd name="connsiteX0" fmla="*/ 209 w 1012397"/>
                <a:gd name="connsiteY0" fmla="*/ 244274 h 450448"/>
                <a:gd name="connsiteX1" fmla="*/ 461853 w 1012397"/>
                <a:gd name="connsiteY1" fmla="*/ 0 h 450448"/>
                <a:gd name="connsiteX2" fmla="*/ 1012397 w 1012397"/>
                <a:gd name="connsiteY2" fmla="*/ 244274 h 450448"/>
                <a:gd name="connsiteX3" fmla="*/ 506303 w 1012397"/>
                <a:gd name="connsiteY3" fmla="*/ 450448 h 450448"/>
                <a:gd name="connsiteX4" fmla="*/ 209 w 1012397"/>
                <a:gd name="connsiteY4" fmla="*/ 244274 h 450448"/>
                <a:gd name="connsiteX0" fmla="*/ 83 w 1012271"/>
                <a:gd name="connsiteY0" fmla="*/ 244274 h 450448"/>
                <a:gd name="connsiteX1" fmla="*/ 477602 w 1012271"/>
                <a:gd name="connsiteY1" fmla="*/ 0 h 450448"/>
                <a:gd name="connsiteX2" fmla="*/ 1012271 w 1012271"/>
                <a:gd name="connsiteY2" fmla="*/ 244274 h 450448"/>
                <a:gd name="connsiteX3" fmla="*/ 506177 w 1012271"/>
                <a:gd name="connsiteY3" fmla="*/ 450448 h 450448"/>
                <a:gd name="connsiteX4" fmla="*/ 83 w 1012271"/>
                <a:gd name="connsiteY4" fmla="*/ 244274 h 450448"/>
                <a:gd name="connsiteX0" fmla="*/ 72 w 1012260"/>
                <a:gd name="connsiteY0" fmla="*/ 245463 h 451637"/>
                <a:gd name="connsiteX1" fmla="*/ 477591 w 1012260"/>
                <a:gd name="connsiteY1" fmla="*/ 1189 h 451637"/>
                <a:gd name="connsiteX2" fmla="*/ 1012260 w 1012260"/>
                <a:gd name="connsiteY2" fmla="*/ 245463 h 451637"/>
                <a:gd name="connsiteX3" fmla="*/ 506166 w 1012260"/>
                <a:gd name="connsiteY3" fmla="*/ 451637 h 451637"/>
                <a:gd name="connsiteX4" fmla="*/ 72 w 1012260"/>
                <a:gd name="connsiteY4" fmla="*/ 245463 h 451637"/>
                <a:gd name="connsiteX0" fmla="*/ 72 w 1012260"/>
                <a:gd name="connsiteY0" fmla="*/ 246450 h 452624"/>
                <a:gd name="connsiteX1" fmla="*/ 477591 w 1012260"/>
                <a:gd name="connsiteY1" fmla="*/ 2176 h 452624"/>
                <a:gd name="connsiteX2" fmla="*/ 1012260 w 1012260"/>
                <a:gd name="connsiteY2" fmla="*/ 246450 h 452624"/>
                <a:gd name="connsiteX3" fmla="*/ 506166 w 1012260"/>
                <a:gd name="connsiteY3" fmla="*/ 452624 h 452624"/>
                <a:gd name="connsiteX4" fmla="*/ 72 w 1012260"/>
                <a:gd name="connsiteY4" fmla="*/ 246450 h 452624"/>
                <a:gd name="connsiteX0" fmla="*/ 72 w 1012260"/>
                <a:gd name="connsiteY0" fmla="*/ 246450 h 488504"/>
                <a:gd name="connsiteX1" fmla="*/ 477591 w 1012260"/>
                <a:gd name="connsiteY1" fmla="*/ 2176 h 488504"/>
                <a:gd name="connsiteX2" fmla="*/ 1012260 w 1012260"/>
                <a:gd name="connsiteY2" fmla="*/ 246450 h 488504"/>
                <a:gd name="connsiteX3" fmla="*/ 506166 w 1012260"/>
                <a:gd name="connsiteY3" fmla="*/ 452624 h 488504"/>
                <a:gd name="connsiteX4" fmla="*/ 72 w 1012260"/>
                <a:gd name="connsiteY4" fmla="*/ 246450 h 488504"/>
                <a:gd name="connsiteX0" fmla="*/ 72 w 1012260"/>
                <a:gd name="connsiteY0" fmla="*/ 246450 h 496070"/>
                <a:gd name="connsiteX1" fmla="*/ 477591 w 1012260"/>
                <a:gd name="connsiteY1" fmla="*/ 2176 h 496070"/>
                <a:gd name="connsiteX2" fmla="*/ 1012260 w 1012260"/>
                <a:gd name="connsiteY2" fmla="*/ 246450 h 496070"/>
                <a:gd name="connsiteX3" fmla="*/ 506166 w 1012260"/>
                <a:gd name="connsiteY3" fmla="*/ 452624 h 496070"/>
                <a:gd name="connsiteX4" fmla="*/ 72 w 1012260"/>
                <a:gd name="connsiteY4" fmla="*/ 246450 h 49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260" h="496070">
                  <a:moveTo>
                    <a:pt x="72" y="246450"/>
                  </a:moveTo>
                  <a:cubicBezTo>
                    <a:pt x="-4690" y="171375"/>
                    <a:pt x="229833" y="24401"/>
                    <a:pt x="477591" y="2176"/>
                  </a:cubicBezTo>
                  <a:cubicBezTo>
                    <a:pt x="725349" y="-20049"/>
                    <a:pt x="1012260" y="132583"/>
                    <a:pt x="1012260" y="246450"/>
                  </a:cubicBezTo>
                  <a:cubicBezTo>
                    <a:pt x="1012260" y="360317"/>
                    <a:pt x="779324" y="592324"/>
                    <a:pt x="506166" y="452624"/>
                  </a:cubicBezTo>
                  <a:cubicBezTo>
                    <a:pt x="233008" y="312924"/>
                    <a:pt x="4834" y="321525"/>
                    <a:pt x="72" y="2464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ttsMP3.com_VoiceText_2025-1-24_21-10-35">
            <a:hlinkClick r:id="" action="ppaction://media"/>
            <a:extLst>
              <a:ext uri="{FF2B5EF4-FFF2-40B4-BE49-F238E27FC236}">
                <a16:creationId xmlns:a16="http://schemas.microsoft.com/office/drawing/2014/main" id="{3A117C83-F51E-49E7-8B21-74659E1206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24591" y="255501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80" fill="hold"/>
                                        <p:tgtEl>
                                          <p:spTgt spid="1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5460487" y="-136442"/>
            <a:ext cx="679001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0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P</a:t>
            </a:r>
            <a:r>
              <a:rPr lang="en-US" sz="15000" dirty="0">
                <a:solidFill>
                  <a:prstClr val="black"/>
                </a:solidFill>
                <a:latin typeface="Arial Black" panose="020B0A04020102020204" pitchFamily="34" charset="0"/>
              </a:rPr>
              <a:t>anda</a:t>
            </a:r>
            <a:endParaRPr kumimoji="0" lang="en-US" sz="1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3022314-8110-4989-9CB7-D2B6081D4829}"/>
              </a:ext>
            </a:extLst>
          </p:cNvPr>
          <p:cNvGrpSpPr/>
          <p:nvPr/>
        </p:nvGrpSpPr>
        <p:grpSpPr>
          <a:xfrm flipH="1">
            <a:off x="931308" y="227066"/>
            <a:ext cx="3996292" cy="6403867"/>
            <a:chOff x="3579258" y="-530086"/>
            <a:chExt cx="4300902" cy="68919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72417F-0492-4923-A5BD-C1B55EFE3E96}"/>
                </a:ext>
              </a:extLst>
            </p:cNvPr>
            <p:cNvSpPr/>
            <p:nvPr/>
          </p:nvSpPr>
          <p:spPr>
            <a:xfrm>
              <a:off x="3619494" y="4522871"/>
              <a:ext cx="1716789" cy="1751228"/>
            </a:xfrm>
            <a:custGeom>
              <a:avLst/>
              <a:gdLst>
                <a:gd name="connsiteX0" fmla="*/ 0 w 1368165"/>
                <a:gd name="connsiteY0" fmla="*/ 0 h 1179914"/>
                <a:gd name="connsiteX1" fmla="*/ 1368165 w 1368165"/>
                <a:gd name="connsiteY1" fmla="*/ 0 h 1179914"/>
                <a:gd name="connsiteX2" fmla="*/ 1368165 w 1368165"/>
                <a:gd name="connsiteY2" fmla="*/ 1179914 h 1179914"/>
                <a:gd name="connsiteX3" fmla="*/ 0 w 1368165"/>
                <a:gd name="connsiteY3" fmla="*/ 1179914 h 1179914"/>
                <a:gd name="connsiteX4" fmla="*/ 0 w 1368165"/>
                <a:gd name="connsiteY4" fmla="*/ 0 h 1179914"/>
                <a:gd name="connsiteX0" fmla="*/ 0 w 1634865"/>
                <a:gd name="connsiteY0" fmla="*/ 57150 h 1179914"/>
                <a:gd name="connsiteX1" fmla="*/ 1634865 w 1634865"/>
                <a:gd name="connsiteY1" fmla="*/ 0 h 1179914"/>
                <a:gd name="connsiteX2" fmla="*/ 1634865 w 1634865"/>
                <a:gd name="connsiteY2" fmla="*/ 1179914 h 1179914"/>
                <a:gd name="connsiteX3" fmla="*/ 266700 w 1634865"/>
                <a:gd name="connsiteY3" fmla="*/ 1179914 h 1179914"/>
                <a:gd name="connsiteX4" fmla="*/ 0 w 1634865"/>
                <a:gd name="connsiteY4" fmla="*/ 57150 h 11799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47565"/>
                <a:gd name="connsiteY0" fmla="*/ 57150 h 1700614"/>
                <a:gd name="connsiteX1" fmla="*/ 1634865 w 1647565"/>
                <a:gd name="connsiteY1" fmla="*/ 0 h 1700614"/>
                <a:gd name="connsiteX2" fmla="*/ 1647565 w 1647565"/>
                <a:gd name="connsiteY2" fmla="*/ 1618064 h 1700614"/>
                <a:gd name="connsiteX3" fmla="*/ 666750 w 1647565"/>
                <a:gd name="connsiteY3" fmla="*/ 1700614 h 1700614"/>
                <a:gd name="connsiteX4" fmla="*/ 0 w 1647565"/>
                <a:gd name="connsiteY4" fmla="*/ 57150 h 1700614"/>
                <a:gd name="connsiteX0" fmla="*/ 0 w 1647565"/>
                <a:gd name="connsiteY0" fmla="*/ 57150 h 1714857"/>
                <a:gd name="connsiteX1" fmla="*/ 1634865 w 1647565"/>
                <a:gd name="connsiteY1" fmla="*/ 0 h 1714857"/>
                <a:gd name="connsiteX2" fmla="*/ 1647565 w 1647565"/>
                <a:gd name="connsiteY2" fmla="*/ 1618064 h 1714857"/>
                <a:gd name="connsiteX3" fmla="*/ 666750 w 1647565"/>
                <a:gd name="connsiteY3" fmla="*/ 1700614 h 1714857"/>
                <a:gd name="connsiteX4" fmla="*/ 0 w 1647565"/>
                <a:gd name="connsiteY4" fmla="*/ 57150 h 1714857"/>
                <a:gd name="connsiteX0" fmla="*/ 0 w 1647565"/>
                <a:gd name="connsiteY0" fmla="*/ 57150 h 1751228"/>
                <a:gd name="connsiteX1" fmla="*/ 1634865 w 1647565"/>
                <a:gd name="connsiteY1" fmla="*/ 0 h 1751228"/>
                <a:gd name="connsiteX2" fmla="*/ 1647565 w 1647565"/>
                <a:gd name="connsiteY2" fmla="*/ 1618064 h 1751228"/>
                <a:gd name="connsiteX3" fmla="*/ 666750 w 1647565"/>
                <a:gd name="connsiteY3" fmla="*/ 1700614 h 1751228"/>
                <a:gd name="connsiteX4" fmla="*/ 0 w 1647565"/>
                <a:gd name="connsiteY4" fmla="*/ 57150 h 1751228"/>
                <a:gd name="connsiteX0" fmla="*/ 0 w 1716789"/>
                <a:gd name="connsiteY0" fmla="*/ 57150 h 1751228"/>
                <a:gd name="connsiteX1" fmla="*/ 1634865 w 1716789"/>
                <a:gd name="connsiteY1" fmla="*/ 0 h 1751228"/>
                <a:gd name="connsiteX2" fmla="*/ 1647565 w 1716789"/>
                <a:gd name="connsiteY2" fmla="*/ 1618064 h 1751228"/>
                <a:gd name="connsiteX3" fmla="*/ 666750 w 1716789"/>
                <a:gd name="connsiteY3" fmla="*/ 1700614 h 1751228"/>
                <a:gd name="connsiteX4" fmla="*/ 0 w 1716789"/>
                <a:gd name="connsiteY4" fmla="*/ 57150 h 175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789" h="1751228">
                  <a:moveTo>
                    <a:pt x="0" y="57150"/>
                  </a:moveTo>
                  <a:lnTo>
                    <a:pt x="1634865" y="0"/>
                  </a:lnTo>
                  <a:cubicBezTo>
                    <a:pt x="1639098" y="539355"/>
                    <a:pt x="1808432" y="1129509"/>
                    <a:pt x="1647565" y="1618064"/>
                  </a:cubicBezTo>
                  <a:cubicBezTo>
                    <a:pt x="1511127" y="1791631"/>
                    <a:pt x="987338" y="1768347"/>
                    <a:pt x="666750" y="1700614"/>
                  </a:cubicBezTo>
                  <a:cubicBezTo>
                    <a:pt x="31750" y="1425843"/>
                    <a:pt x="82550" y="636721"/>
                    <a:pt x="0" y="57150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18">
              <a:extLst>
                <a:ext uri="{FF2B5EF4-FFF2-40B4-BE49-F238E27FC236}">
                  <a16:creationId xmlns:a16="http://schemas.microsoft.com/office/drawing/2014/main" id="{AD973C77-9A1B-4161-8948-DDDE162AF7BB}"/>
                </a:ext>
              </a:extLst>
            </p:cNvPr>
            <p:cNvSpPr/>
            <p:nvPr/>
          </p:nvSpPr>
          <p:spPr>
            <a:xfrm flipH="1">
              <a:off x="5603419" y="4610676"/>
              <a:ext cx="1702502" cy="1751228"/>
            </a:xfrm>
            <a:custGeom>
              <a:avLst/>
              <a:gdLst>
                <a:gd name="connsiteX0" fmla="*/ 0 w 1368165"/>
                <a:gd name="connsiteY0" fmla="*/ 0 h 1179914"/>
                <a:gd name="connsiteX1" fmla="*/ 1368165 w 1368165"/>
                <a:gd name="connsiteY1" fmla="*/ 0 h 1179914"/>
                <a:gd name="connsiteX2" fmla="*/ 1368165 w 1368165"/>
                <a:gd name="connsiteY2" fmla="*/ 1179914 h 1179914"/>
                <a:gd name="connsiteX3" fmla="*/ 0 w 1368165"/>
                <a:gd name="connsiteY3" fmla="*/ 1179914 h 1179914"/>
                <a:gd name="connsiteX4" fmla="*/ 0 w 1368165"/>
                <a:gd name="connsiteY4" fmla="*/ 0 h 1179914"/>
                <a:gd name="connsiteX0" fmla="*/ 0 w 1634865"/>
                <a:gd name="connsiteY0" fmla="*/ 57150 h 1179914"/>
                <a:gd name="connsiteX1" fmla="*/ 1634865 w 1634865"/>
                <a:gd name="connsiteY1" fmla="*/ 0 h 1179914"/>
                <a:gd name="connsiteX2" fmla="*/ 1634865 w 1634865"/>
                <a:gd name="connsiteY2" fmla="*/ 1179914 h 1179914"/>
                <a:gd name="connsiteX3" fmla="*/ 266700 w 1634865"/>
                <a:gd name="connsiteY3" fmla="*/ 1179914 h 1179914"/>
                <a:gd name="connsiteX4" fmla="*/ 0 w 1634865"/>
                <a:gd name="connsiteY4" fmla="*/ 57150 h 11799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47565"/>
                <a:gd name="connsiteY0" fmla="*/ 57150 h 1700614"/>
                <a:gd name="connsiteX1" fmla="*/ 1634865 w 1647565"/>
                <a:gd name="connsiteY1" fmla="*/ 0 h 1700614"/>
                <a:gd name="connsiteX2" fmla="*/ 1647565 w 1647565"/>
                <a:gd name="connsiteY2" fmla="*/ 1618064 h 1700614"/>
                <a:gd name="connsiteX3" fmla="*/ 666750 w 1647565"/>
                <a:gd name="connsiteY3" fmla="*/ 1700614 h 1700614"/>
                <a:gd name="connsiteX4" fmla="*/ 0 w 1647565"/>
                <a:gd name="connsiteY4" fmla="*/ 57150 h 1700614"/>
                <a:gd name="connsiteX0" fmla="*/ 0 w 1647565"/>
                <a:gd name="connsiteY0" fmla="*/ 57150 h 1714857"/>
                <a:gd name="connsiteX1" fmla="*/ 1634865 w 1647565"/>
                <a:gd name="connsiteY1" fmla="*/ 0 h 1714857"/>
                <a:gd name="connsiteX2" fmla="*/ 1647565 w 1647565"/>
                <a:gd name="connsiteY2" fmla="*/ 1618064 h 1714857"/>
                <a:gd name="connsiteX3" fmla="*/ 666750 w 1647565"/>
                <a:gd name="connsiteY3" fmla="*/ 1700614 h 1714857"/>
                <a:gd name="connsiteX4" fmla="*/ 0 w 1647565"/>
                <a:gd name="connsiteY4" fmla="*/ 57150 h 1714857"/>
                <a:gd name="connsiteX0" fmla="*/ 0 w 1647565"/>
                <a:gd name="connsiteY0" fmla="*/ 57150 h 1751228"/>
                <a:gd name="connsiteX1" fmla="*/ 1634865 w 1647565"/>
                <a:gd name="connsiteY1" fmla="*/ 0 h 1751228"/>
                <a:gd name="connsiteX2" fmla="*/ 1647565 w 1647565"/>
                <a:gd name="connsiteY2" fmla="*/ 1618064 h 1751228"/>
                <a:gd name="connsiteX3" fmla="*/ 666750 w 1647565"/>
                <a:gd name="connsiteY3" fmla="*/ 1700614 h 1751228"/>
                <a:gd name="connsiteX4" fmla="*/ 0 w 1647565"/>
                <a:gd name="connsiteY4" fmla="*/ 57150 h 1751228"/>
                <a:gd name="connsiteX0" fmla="*/ 0 w 1716789"/>
                <a:gd name="connsiteY0" fmla="*/ 57150 h 1751228"/>
                <a:gd name="connsiteX1" fmla="*/ 1634865 w 1716789"/>
                <a:gd name="connsiteY1" fmla="*/ 0 h 1751228"/>
                <a:gd name="connsiteX2" fmla="*/ 1647565 w 1716789"/>
                <a:gd name="connsiteY2" fmla="*/ 1618064 h 1751228"/>
                <a:gd name="connsiteX3" fmla="*/ 666750 w 1716789"/>
                <a:gd name="connsiteY3" fmla="*/ 1700614 h 1751228"/>
                <a:gd name="connsiteX4" fmla="*/ 0 w 1716789"/>
                <a:gd name="connsiteY4" fmla="*/ 57150 h 1751228"/>
                <a:gd name="connsiteX0" fmla="*/ 0 w 1702502"/>
                <a:gd name="connsiteY0" fmla="*/ 52387 h 1751228"/>
                <a:gd name="connsiteX1" fmla="*/ 1620578 w 1702502"/>
                <a:gd name="connsiteY1" fmla="*/ 0 h 1751228"/>
                <a:gd name="connsiteX2" fmla="*/ 1633278 w 1702502"/>
                <a:gd name="connsiteY2" fmla="*/ 1618064 h 1751228"/>
                <a:gd name="connsiteX3" fmla="*/ 652463 w 1702502"/>
                <a:gd name="connsiteY3" fmla="*/ 1700614 h 1751228"/>
                <a:gd name="connsiteX4" fmla="*/ 0 w 1702502"/>
                <a:gd name="connsiteY4" fmla="*/ 52387 h 1751228"/>
                <a:gd name="connsiteX0" fmla="*/ 0 w 1702502"/>
                <a:gd name="connsiteY0" fmla="*/ 52387 h 1751228"/>
                <a:gd name="connsiteX1" fmla="*/ 1620578 w 1702502"/>
                <a:gd name="connsiteY1" fmla="*/ 0 h 1751228"/>
                <a:gd name="connsiteX2" fmla="*/ 1633278 w 1702502"/>
                <a:gd name="connsiteY2" fmla="*/ 1618064 h 1751228"/>
                <a:gd name="connsiteX3" fmla="*/ 652463 w 1702502"/>
                <a:gd name="connsiteY3" fmla="*/ 1700614 h 1751228"/>
                <a:gd name="connsiteX4" fmla="*/ 0 w 1702502"/>
                <a:gd name="connsiteY4" fmla="*/ 52387 h 175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502" h="1751228">
                  <a:moveTo>
                    <a:pt x="0" y="52387"/>
                  </a:moveTo>
                  <a:lnTo>
                    <a:pt x="1620578" y="0"/>
                  </a:lnTo>
                  <a:cubicBezTo>
                    <a:pt x="1624811" y="539355"/>
                    <a:pt x="1794145" y="1129509"/>
                    <a:pt x="1633278" y="1618064"/>
                  </a:cubicBezTo>
                  <a:cubicBezTo>
                    <a:pt x="1496840" y="1791631"/>
                    <a:pt x="973051" y="1768347"/>
                    <a:pt x="652463" y="1700614"/>
                  </a:cubicBezTo>
                  <a:cubicBezTo>
                    <a:pt x="17463" y="1425843"/>
                    <a:pt x="6350" y="651008"/>
                    <a:pt x="0" y="5238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17">
              <a:extLst>
                <a:ext uri="{FF2B5EF4-FFF2-40B4-BE49-F238E27FC236}">
                  <a16:creationId xmlns:a16="http://schemas.microsoft.com/office/drawing/2014/main" id="{4BAE5626-D2C2-4388-870D-862F600967C8}"/>
                </a:ext>
              </a:extLst>
            </p:cNvPr>
            <p:cNvSpPr/>
            <p:nvPr/>
          </p:nvSpPr>
          <p:spPr>
            <a:xfrm>
              <a:off x="3612752" y="2687676"/>
              <a:ext cx="3735984" cy="2910817"/>
            </a:xfrm>
            <a:custGeom>
              <a:avLst/>
              <a:gdLst>
                <a:gd name="connsiteX0" fmla="*/ 0 w 3505200"/>
                <a:gd name="connsiteY0" fmla="*/ 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0 w 3505200"/>
                <a:gd name="connsiteY4" fmla="*/ 0 h 2200053"/>
                <a:gd name="connsiteX0" fmla="*/ 304800 w 3505200"/>
                <a:gd name="connsiteY0" fmla="*/ 5080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304800 w 3505200"/>
                <a:gd name="connsiteY4" fmla="*/ 50800 h 2200053"/>
                <a:gd name="connsiteX0" fmla="*/ 304800 w 3505200"/>
                <a:gd name="connsiteY0" fmla="*/ 5080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304800 w 3505200"/>
                <a:gd name="connsiteY4" fmla="*/ 50800 h 2200053"/>
                <a:gd name="connsiteX0" fmla="*/ 334681 w 3535081"/>
                <a:gd name="connsiteY0" fmla="*/ 50800 h 2200053"/>
                <a:gd name="connsiteX1" fmla="*/ 3535081 w 3535081"/>
                <a:gd name="connsiteY1" fmla="*/ 0 h 2200053"/>
                <a:gd name="connsiteX2" fmla="*/ 3535081 w 3535081"/>
                <a:gd name="connsiteY2" fmla="*/ 2200053 h 2200053"/>
                <a:gd name="connsiteX3" fmla="*/ 29881 w 3535081"/>
                <a:gd name="connsiteY3" fmla="*/ 2200053 h 2200053"/>
                <a:gd name="connsiteX4" fmla="*/ 334681 w 3535081"/>
                <a:gd name="connsiteY4" fmla="*/ 50800 h 2200053"/>
                <a:gd name="connsiteX0" fmla="*/ 334681 w 3535081"/>
                <a:gd name="connsiteY0" fmla="*/ 25400 h 2174653"/>
                <a:gd name="connsiteX1" fmla="*/ 3293781 w 3535081"/>
                <a:gd name="connsiteY1" fmla="*/ 0 h 2174653"/>
                <a:gd name="connsiteX2" fmla="*/ 3535081 w 3535081"/>
                <a:gd name="connsiteY2" fmla="*/ 2174653 h 2174653"/>
                <a:gd name="connsiteX3" fmla="*/ 29881 w 3535081"/>
                <a:gd name="connsiteY3" fmla="*/ 2174653 h 2174653"/>
                <a:gd name="connsiteX4" fmla="*/ 334681 w 3535081"/>
                <a:gd name="connsiteY4" fmla="*/ 25400 h 2174653"/>
                <a:gd name="connsiteX0" fmla="*/ 334681 w 3543137"/>
                <a:gd name="connsiteY0" fmla="*/ 25400 h 2174653"/>
                <a:gd name="connsiteX1" fmla="*/ 3293781 w 3543137"/>
                <a:gd name="connsiteY1" fmla="*/ 0 h 2174653"/>
                <a:gd name="connsiteX2" fmla="*/ 3535081 w 3543137"/>
                <a:gd name="connsiteY2" fmla="*/ 2174653 h 2174653"/>
                <a:gd name="connsiteX3" fmla="*/ 29881 w 3543137"/>
                <a:gd name="connsiteY3" fmla="*/ 2174653 h 2174653"/>
                <a:gd name="connsiteX4" fmla="*/ 334681 w 3543137"/>
                <a:gd name="connsiteY4" fmla="*/ 25400 h 2174653"/>
                <a:gd name="connsiteX0" fmla="*/ 334681 w 3587762"/>
                <a:gd name="connsiteY0" fmla="*/ 25400 h 2174653"/>
                <a:gd name="connsiteX1" fmla="*/ 3293781 w 3587762"/>
                <a:gd name="connsiteY1" fmla="*/ 0 h 2174653"/>
                <a:gd name="connsiteX2" fmla="*/ 3535081 w 3587762"/>
                <a:gd name="connsiteY2" fmla="*/ 2174653 h 2174653"/>
                <a:gd name="connsiteX3" fmla="*/ 29881 w 3587762"/>
                <a:gd name="connsiteY3" fmla="*/ 2174653 h 2174653"/>
                <a:gd name="connsiteX4" fmla="*/ 334681 w 3587762"/>
                <a:gd name="connsiteY4" fmla="*/ 25400 h 2174653"/>
                <a:gd name="connsiteX0" fmla="*/ 334681 w 3587762"/>
                <a:gd name="connsiteY0" fmla="*/ 25400 h 2812475"/>
                <a:gd name="connsiteX1" fmla="*/ 3293781 w 3587762"/>
                <a:gd name="connsiteY1" fmla="*/ 0 h 2812475"/>
                <a:gd name="connsiteX2" fmla="*/ 3535081 w 3587762"/>
                <a:gd name="connsiteY2" fmla="*/ 2174653 h 2812475"/>
                <a:gd name="connsiteX3" fmla="*/ 29881 w 3587762"/>
                <a:gd name="connsiteY3" fmla="*/ 2174653 h 2812475"/>
                <a:gd name="connsiteX4" fmla="*/ 334681 w 3587762"/>
                <a:gd name="connsiteY4" fmla="*/ 25400 h 2812475"/>
                <a:gd name="connsiteX0" fmla="*/ 334681 w 3587762"/>
                <a:gd name="connsiteY0" fmla="*/ 25400 h 2905867"/>
                <a:gd name="connsiteX1" fmla="*/ 3293781 w 3587762"/>
                <a:gd name="connsiteY1" fmla="*/ 0 h 2905867"/>
                <a:gd name="connsiteX2" fmla="*/ 3535081 w 3587762"/>
                <a:gd name="connsiteY2" fmla="*/ 2174653 h 2905867"/>
                <a:gd name="connsiteX3" fmla="*/ 29881 w 3587762"/>
                <a:gd name="connsiteY3" fmla="*/ 2174653 h 2905867"/>
                <a:gd name="connsiteX4" fmla="*/ 334681 w 3587762"/>
                <a:gd name="connsiteY4" fmla="*/ 25400 h 290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7762" h="2905867">
                  <a:moveTo>
                    <a:pt x="334681" y="25400"/>
                  </a:moveTo>
                  <a:lnTo>
                    <a:pt x="3293781" y="0"/>
                  </a:lnTo>
                  <a:cubicBezTo>
                    <a:pt x="3717114" y="1347184"/>
                    <a:pt x="3568948" y="1602169"/>
                    <a:pt x="3535081" y="2174653"/>
                  </a:cubicBezTo>
                  <a:cubicBezTo>
                    <a:pt x="2150781" y="3609753"/>
                    <a:pt x="423581" y="2555653"/>
                    <a:pt x="29881" y="2174653"/>
                  </a:cubicBezTo>
                  <a:cubicBezTo>
                    <a:pt x="17181" y="1991635"/>
                    <a:pt x="-122519" y="1364118"/>
                    <a:pt x="334681" y="25400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8358825-7983-40D4-883C-42FA2E5F278C}"/>
                </a:ext>
              </a:extLst>
            </p:cNvPr>
            <p:cNvSpPr/>
            <p:nvPr/>
          </p:nvSpPr>
          <p:spPr>
            <a:xfrm>
              <a:off x="4131989" y="-530086"/>
              <a:ext cx="1309771" cy="127468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D41B180-0E2C-4231-8714-82E6822A1FBC}"/>
                </a:ext>
              </a:extLst>
            </p:cNvPr>
            <p:cNvSpPr/>
            <p:nvPr/>
          </p:nvSpPr>
          <p:spPr>
            <a:xfrm>
              <a:off x="6570389" y="238540"/>
              <a:ext cx="1309771" cy="127468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8C3AFF-2CD9-4C71-89D4-CC84A98A54F6}"/>
                </a:ext>
              </a:extLst>
            </p:cNvPr>
            <p:cNvSpPr/>
            <p:nvPr/>
          </p:nvSpPr>
          <p:spPr>
            <a:xfrm>
              <a:off x="3703919" y="2651347"/>
              <a:ext cx="3587762" cy="2905867"/>
            </a:xfrm>
            <a:custGeom>
              <a:avLst/>
              <a:gdLst>
                <a:gd name="connsiteX0" fmla="*/ 0 w 3505200"/>
                <a:gd name="connsiteY0" fmla="*/ 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0 w 3505200"/>
                <a:gd name="connsiteY4" fmla="*/ 0 h 2200053"/>
                <a:gd name="connsiteX0" fmla="*/ 304800 w 3505200"/>
                <a:gd name="connsiteY0" fmla="*/ 5080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304800 w 3505200"/>
                <a:gd name="connsiteY4" fmla="*/ 50800 h 2200053"/>
                <a:gd name="connsiteX0" fmla="*/ 304800 w 3505200"/>
                <a:gd name="connsiteY0" fmla="*/ 5080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304800 w 3505200"/>
                <a:gd name="connsiteY4" fmla="*/ 50800 h 2200053"/>
                <a:gd name="connsiteX0" fmla="*/ 334681 w 3535081"/>
                <a:gd name="connsiteY0" fmla="*/ 50800 h 2200053"/>
                <a:gd name="connsiteX1" fmla="*/ 3535081 w 3535081"/>
                <a:gd name="connsiteY1" fmla="*/ 0 h 2200053"/>
                <a:gd name="connsiteX2" fmla="*/ 3535081 w 3535081"/>
                <a:gd name="connsiteY2" fmla="*/ 2200053 h 2200053"/>
                <a:gd name="connsiteX3" fmla="*/ 29881 w 3535081"/>
                <a:gd name="connsiteY3" fmla="*/ 2200053 h 2200053"/>
                <a:gd name="connsiteX4" fmla="*/ 334681 w 3535081"/>
                <a:gd name="connsiteY4" fmla="*/ 50800 h 2200053"/>
                <a:gd name="connsiteX0" fmla="*/ 334681 w 3535081"/>
                <a:gd name="connsiteY0" fmla="*/ 25400 h 2174653"/>
                <a:gd name="connsiteX1" fmla="*/ 3293781 w 3535081"/>
                <a:gd name="connsiteY1" fmla="*/ 0 h 2174653"/>
                <a:gd name="connsiteX2" fmla="*/ 3535081 w 3535081"/>
                <a:gd name="connsiteY2" fmla="*/ 2174653 h 2174653"/>
                <a:gd name="connsiteX3" fmla="*/ 29881 w 3535081"/>
                <a:gd name="connsiteY3" fmla="*/ 2174653 h 2174653"/>
                <a:gd name="connsiteX4" fmla="*/ 334681 w 3535081"/>
                <a:gd name="connsiteY4" fmla="*/ 25400 h 2174653"/>
                <a:gd name="connsiteX0" fmla="*/ 334681 w 3543137"/>
                <a:gd name="connsiteY0" fmla="*/ 25400 h 2174653"/>
                <a:gd name="connsiteX1" fmla="*/ 3293781 w 3543137"/>
                <a:gd name="connsiteY1" fmla="*/ 0 h 2174653"/>
                <a:gd name="connsiteX2" fmla="*/ 3535081 w 3543137"/>
                <a:gd name="connsiteY2" fmla="*/ 2174653 h 2174653"/>
                <a:gd name="connsiteX3" fmla="*/ 29881 w 3543137"/>
                <a:gd name="connsiteY3" fmla="*/ 2174653 h 2174653"/>
                <a:gd name="connsiteX4" fmla="*/ 334681 w 3543137"/>
                <a:gd name="connsiteY4" fmla="*/ 25400 h 2174653"/>
                <a:gd name="connsiteX0" fmla="*/ 334681 w 3587762"/>
                <a:gd name="connsiteY0" fmla="*/ 25400 h 2174653"/>
                <a:gd name="connsiteX1" fmla="*/ 3293781 w 3587762"/>
                <a:gd name="connsiteY1" fmla="*/ 0 h 2174653"/>
                <a:gd name="connsiteX2" fmla="*/ 3535081 w 3587762"/>
                <a:gd name="connsiteY2" fmla="*/ 2174653 h 2174653"/>
                <a:gd name="connsiteX3" fmla="*/ 29881 w 3587762"/>
                <a:gd name="connsiteY3" fmla="*/ 2174653 h 2174653"/>
                <a:gd name="connsiteX4" fmla="*/ 334681 w 3587762"/>
                <a:gd name="connsiteY4" fmla="*/ 25400 h 2174653"/>
                <a:gd name="connsiteX0" fmla="*/ 334681 w 3587762"/>
                <a:gd name="connsiteY0" fmla="*/ 25400 h 2812475"/>
                <a:gd name="connsiteX1" fmla="*/ 3293781 w 3587762"/>
                <a:gd name="connsiteY1" fmla="*/ 0 h 2812475"/>
                <a:gd name="connsiteX2" fmla="*/ 3535081 w 3587762"/>
                <a:gd name="connsiteY2" fmla="*/ 2174653 h 2812475"/>
                <a:gd name="connsiteX3" fmla="*/ 29881 w 3587762"/>
                <a:gd name="connsiteY3" fmla="*/ 2174653 h 2812475"/>
                <a:gd name="connsiteX4" fmla="*/ 334681 w 3587762"/>
                <a:gd name="connsiteY4" fmla="*/ 25400 h 2812475"/>
                <a:gd name="connsiteX0" fmla="*/ 334681 w 3587762"/>
                <a:gd name="connsiteY0" fmla="*/ 25400 h 2905867"/>
                <a:gd name="connsiteX1" fmla="*/ 3293781 w 3587762"/>
                <a:gd name="connsiteY1" fmla="*/ 0 h 2905867"/>
                <a:gd name="connsiteX2" fmla="*/ 3535081 w 3587762"/>
                <a:gd name="connsiteY2" fmla="*/ 2174653 h 2905867"/>
                <a:gd name="connsiteX3" fmla="*/ 29881 w 3587762"/>
                <a:gd name="connsiteY3" fmla="*/ 2174653 h 2905867"/>
                <a:gd name="connsiteX4" fmla="*/ 334681 w 3587762"/>
                <a:gd name="connsiteY4" fmla="*/ 25400 h 290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7762" h="2905867">
                  <a:moveTo>
                    <a:pt x="334681" y="25400"/>
                  </a:moveTo>
                  <a:lnTo>
                    <a:pt x="3293781" y="0"/>
                  </a:lnTo>
                  <a:cubicBezTo>
                    <a:pt x="3717114" y="1347184"/>
                    <a:pt x="3568948" y="1602169"/>
                    <a:pt x="3535081" y="2174653"/>
                  </a:cubicBezTo>
                  <a:cubicBezTo>
                    <a:pt x="2150781" y="3609753"/>
                    <a:pt x="423581" y="2555653"/>
                    <a:pt x="29881" y="2174653"/>
                  </a:cubicBezTo>
                  <a:cubicBezTo>
                    <a:pt x="17181" y="1991635"/>
                    <a:pt x="-122519" y="1364118"/>
                    <a:pt x="334681" y="2540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16">
              <a:extLst>
                <a:ext uri="{FF2B5EF4-FFF2-40B4-BE49-F238E27FC236}">
                  <a16:creationId xmlns:a16="http://schemas.microsoft.com/office/drawing/2014/main" id="{ADC88EA3-42CB-49C1-A34D-7F56CC5573F0}"/>
                </a:ext>
              </a:extLst>
            </p:cNvPr>
            <p:cNvSpPr/>
            <p:nvPr/>
          </p:nvSpPr>
          <p:spPr>
            <a:xfrm rot="845431" flipH="1">
              <a:off x="5980624" y="2778540"/>
              <a:ext cx="1516387" cy="1757231"/>
            </a:xfrm>
            <a:custGeom>
              <a:avLst/>
              <a:gdLst>
                <a:gd name="connsiteX0" fmla="*/ 0 w 204359"/>
                <a:gd name="connsiteY0" fmla="*/ 0 h 952142"/>
                <a:gd name="connsiteX1" fmla="*/ 204359 w 204359"/>
                <a:gd name="connsiteY1" fmla="*/ 0 h 952142"/>
                <a:gd name="connsiteX2" fmla="*/ 204359 w 204359"/>
                <a:gd name="connsiteY2" fmla="*/ 952142 h 952142"/>
                <a:gd name="connsiteX3" fmla="*/ 0 w 204359"/>
                <a:gd name="connsiteY3" fmla="*/ 952142 h 952142"/>
                <a:gd name="connsiteX4" fmla="*/ 0 w 204359"/>
                <a:gd name="connsiteY4" fmla="*/ 0 h 952142"/>
                <a:gd name="connsiteX0" fmla="*/ 0 w 1105507"/>
                <a:gd name="connsiteY0" fmla="*/ 0 h 1614751"/>
                <a:gd name="connsiteX1" fmla="*/ 204359 w 1105507"/>
                <a:gd name="connsiteY1" fmla="*/ 0 h 1614751"/>
                <a:gd name="connsiteX2" fmla="*/ 1105507 w 1105507"/>
                <a:gd name="connsiteY2" fmla="*/ 1614751 h 1614751"/>
                <a:gd name="connsiteX3" fmla="*/ 0 w 1105507"/>
                <a:gd name="connsiteY3" fmla="*/ 952142 h 1614751"/>
                <a:gd name="connsiteX4" fmla="*/ 0 w 1105507"/>
                <a:gd name="connsiteY4" fmla="*/ 0 h 1614751"/>
                <a:gd name="connsiteX0" fmla="*/ 0 w 1105507"/>
                <a:gd name="connsiteY0" fmla="*/ 0 h 1654508"/>
                <a:gd name="connsiteX1" fmla="*/ 204359 w 1105507"/>
                <a:gd name="connsiteY1" fmla="*/ 39757 h 1654508"/>
                <a:gd name="connsiteX2" fmla="*/ 1105507 w 1105507"/>
                <a:gd name="connsiteY2" fmla="*/ 1654508 h 1654508"/>
                <a:gd name="connsiteX3" fmla="*/ 0 w 1105507"/>
                <a:gd name="connsiteY3" fmla="*/ 991899 h 1654508"/>
                <a:gd name="connsiteX4" fmla="*/ 0 w 1105507"/>
                <a:gd name="connsiteY4" fmla="*/ 0 h 1654508"/>
                <a:gd name="connsiteX0" fmla="*/ 0 w 1105507"/>
                <a:gd name="connsiteY0" fmla="*/ 0 h 1654508"/>
                <a:gd name="connsiteX1" fmla="*/ 204359 w 1105507"/>
                <a:gd name="connsiteY1" fmla="*/ 39757 h 1654508"/>
                <a:gd name="connsiteX2" fmla="*/ 1105507 w 1105507"/>
                <a:gd name="connsiteY2" fmla="*/ 1654508 h 1654508"/>
                <a:gd name="connsiteX3" fmla="*/ 0 w 1105507"/>
                <a:gd name="connsiteY3" fmla="*/ 0 h 1654508"/>
                <a:gd name="connsiteX0" fmla="*/ 0 w 1181464"/>
                <a:gd name="connsiteY0" fmla="*/ 0 h 1654508"/>
                <a:gd name="connsiteX1" fmla="*/ 204359 w 1181464"/>
                <a:gd name="connsiteY1" fmla="*/ 39757 h 1654508"/>
                <a:gd name="connsiteX2" fmla="*/ 1105507 w 1181464"/>
                <a:gd name="connsiteY2" fmla="*/ 1654508 h 1654508"/>
                <a:gd name="connsiteX3" fmla="*/ 0 w 1181464"/>
                <a:gd name="connsiteY3" fmla="*/ 0 h 1654508"/>
                <a:gd name="connsiteX0" fmla="*/ 0 w 1181464"/>
                <a:gd name="connsiteY0" fmla="*/ 0 h 1807272"/>
                <a:gd name="connsiteX1" fmla="*/ 204359 w 1181464"/>
                <a:gd name="connsiteY1" fmla="*/ 39757 h 1807272"/>
                <a:gd name="connsiteX2" fmla="*/ 1105507 w 1181464"/>
                <a:gd name="connsiteY2" fmla="*/ 1654508 h 1807272"/>
                <a:gd name="connsiteX3" fmla="*/ 0 w 1181464"/>
                <a:gd name="connsiteY3" fmla="*/ 0 h 1807272"/>
                <a:gd name="connsiteX0" fmla="*/ 291983 w 1473447"/>
                <a:gd name="connsiteY0" fmla="*/ 0 h 1818666"/>
                <a:gd name="connsiteX1" fmla="*/ 496342 w 1473447"/>
                <a:gd name="connsiteY1" fmla="*/ 39757 h 1818666"/>
                <a:gd name="connsiteX2" fmla="*/ 1397490 w 1473447"/>
                <a:gd name="connsiteY2" fmla="*/ 1654508 h 1818666"/>
                <a:gd name="connsiteX3" fmla="*/ 291983 w 1473447"/>
                <a:gd name="connsiteY3" fmla="*/ 0 h 1818666"/>
                <a:gd name="connsiteX0" fmla="*/ 308349 w 1423552"/>
                <a:gd name="connsiteY0" fmla="*/ 0 h 1794180"/>
                <a:gd name="connsiteX1" fmla="*/ 446447 w 1423552"/>
                <a:gd name="connsiteY1" fmla="*/ 13252 h 1794180"/>
                <a:gd name="connsiteX2" fmla="*/ 1347595 w 1423552"/>
                <a:gd name="connsiteY2" fmla="*/ 1628003 h 1794180"/>
                <a:gd name="connsiteX3" fmla="*/ 308349 w 1423552"/>
                <a:gd name="connsiteY3" fmla="*/ 0 h 1794180"/>
                <a:gd name="connsiteX0" fmla="*/ 349577 w 1464780"/>
                <a:gd name="connsiteY0" fmla="*/ 0 h 1788614"/>
                <a:gd name="connsiteX1" fmla="*/ 487675 w 1464780"/>
                <a:gd name="connsiteY1" fmla="*/ 13252 h 1788614"/>
                <a:gd name="connsiteX2" fmla="*/ 1388823 w 1464780"/>
                <a:gd name="connsiteY2" fmla="*/ 1628003 h 1788614"/>
                <a:gd name="connsiteX3" fmla="*/ 349577 w 1464780"/>
                <a:gd name="connsiteY3" fmla="*/ 0 h 1788614"/>
                <a:gd name="connsiteX0" fmla="*/ 349577 w 1464780"/>
                <a:gd name="connsiteY0" fmla="*/ 0 h 1757341"/>
                <a:gd name="connsiteX1" fmla="*/ 487675 w 1464780"/>
                <a:gd name="connsiteY1" fmla="*/ 13252 h 1757341"/>
                <a:gd name="connsiteX2" fmla="*/ 1388823 w 1464780"/>
                <a:gd name="connsiteY2" fmla="*/ 1628003 h 1757341"/>
                <a:gd name="connsiteX3" fmla="*/ 349577 w 1464780"/>
                <a:gd name="connsiteY3" fmla="*/ 0 h 1757341"/>
                <a:gd name="connsiteX0" fmla="*/ 349577 w 1438970"/>
                <a:gd name="connsiteY0" fmla="*/ 0 h 1757341"/>
                <a:gd name="connsiteX1" fmla="*/ 487675 w 1438970"/>
                <a:gd name="connsiteY1" fmla="*/ 13252 h 1757341"/>
                <a:gd name="connsiteX2" fmla="*/ 1388823 w 1438970"/>
                <a:gd name="connsiteY2" fmla="*/ 1628003 h 1757341"/>
                <a:gd name="connsiteX3" fmla="*/ 349577 w 1438970"/>
                <a:gd name="connsiteY3" fmla="*/ 0 h 1757341"/>
                <a:gd name="connsiteX0" fmla="*/ 349577 w 1485570"/>
                <a:gd name="connsiteY0" fmla="*/ 0 h 1757341"/>
                <a:gd name="connsiteX1" fmla="*/ 487675 w 1485570"/>
                <a:gd name="connsiteY1" fmla="*/ 13252 h 1757341"/>
                <a:gd name="connsiteX2" fmla="*/ 1388823 w 1485570"/>
                <a:gd name="connsiteY2" fmla="*/ 1628003 h 1757341"/>
                <a:gd name="connsiteX3" fmla="*/ 349577 w 1485570"/>
                <a:gd name="connsiteY3" fmla="*/ 0 h 1757341"/>
                <a:gd name="connsiteX0" fmla="*/ 349577 w 1493475"/>
                <a:gd name="connsiteY0" fmla="*/ 0 h 1757341"/>
                <a:gd name="connsiteX1" fmla="*/ 487675 w 1493475"/>
                <a:gd name="connsiteY1" fmla="*/ 13252 h 1757341"/>
                <a:gd name="connsiteX2" fmla="*/ 1388823 w 1493475"/>
                <a:gd name="connsiteY2" fmla="*/ 1628003 h 1757341"/>
                <a:gd name="connsiteX3" fmla="*/ 349577 w 1493475"/>
                <a:gd name="connsiteY3" fmla="*/ 0 h 1757341"/>
                <a:gd name="connsiteX0" fmla="*/ 349577 w 1493475"/>
                <a:gd name="connsiteY0" fmla="*/ 0 h 1757341"/>
                <a:gd name="connsiteX1" fmla="*/ 487675 w 1493475"/>
                <a:gd name="connsiteY1" fmla="*/ 13252 h 1757341"/>
                <a:gd name="connsiteX2" fmla="*/ 1388823 w 1493475"/>
                <a:gd name="connsiteY2" fmla="*/ 1628003 h 1757341"/>
                <a:gd name="connsiteX3" fmla="*/ 349577 w 1493475"/>
                <a:gd name="connsiteY3" fmla="*/ 0 h 1757341"/>
                <a:gd name="connsiteX0" fmla="*/ 356491 w 1475201"/>
                <a:gd name="connsiteY0" fmla="*/ 0 h 1769764"/>
                <a:gd name="connsiteX1" fmla="*/ 494589 w 1475201"/>
                <a:gd name="connsiteY1" fmla="*/ 13252 h 1769764"/>
                <a:gd name="connsiteX2" fmla="*/ 1369233 w 1475201"/>
                <a:gd name="connsiteY2" fmla="*/ 1641255 h 1769764"/>
                <a:gd name="connsiteX3" fmla="*/ 356491 w 1475201"/>
                <a:gd name="connsiteY3" fmla="*/ 0 h 1769764"/>
                <a:gd name="connsiteX0" fmla="*/ 347623 w 1466333"/>
                <a:gd name="connsiteY0" fmla="*/ 0 h 1769764"/>
                <a:gd name="connsiteX1" fmla="*/ 485721 w 1466333"/>
                <a:gd name="connsiteY1" fmla="*/ 13252 h 1769764"/>
                <a:gd name="connsiteX2" fmla="*/ 1360365 w 1466333"/>
                <a:gd name="connsiteY2" fmla="*/ 1641255 h 1769764"/>
                <a:gd name="connsiteX3" fmla="*/ 347623 w 1466333"/>
                <a:gd name="connsiteY3" fmla="*/ 0 h 1769764"/>
                <a:gd name="connsiteX0" fmla="*/ 272681 w 1391391"/>
                <a:gd name="connsiteY0" fmla="*/ 0 h 1790072"/>
                <a:gd name="connsiteX1" fmla="*/ 410779 w 1391391"/>
                <a:gd name="connsiteY1" fmla="*/ 13252 h 1790072"/>
                <a:gd name="connsiteX2" fmla="*/ 1285423 w 1391391"/>
                <a:gd name="connsiteY2" fmla="*/ 1641255 h 1790072"/>
                <a:gd name="connsiteX3" fmla="*/ 272681 w 1391391"/>
                <a:gd name="connsiteY3" fmla="*/ 0 h 1790072"/>
                <a:gd name="connsiteX0" fmla="*/ 257506 w 1376216"/>
                <a:gd name="connsiteY0" fmla="*/ 0 h 1808341"/>
                <a:gd name="connsiteX1" fmla="*/ 395604 w 1376216"/>
                <a:gd name="connsiteY1" fmla="*/ 13252 h 1808341"/>
                <a:gd name="connsiteX2" fmla="*/ 1270248 w 1376216"/>
                <a:gd name="connsiteY2" fmla="*/ 1641255 h 1808341"/>
                <a:gd name="connsiteX3" fmla="*/ 257506 w 1376216"/>
                <a:gd name="connsiteY3" fmla="*/ 0 h 1808341"/>
                <a:gd name="connsiteX0" fmla="*/ 257506 w 1392752"/>
                <a:gd name="connsiteY0" fmla="*/ 0 h 1808341"/>
                <a:gd name="connsiteX1" fmla="*/ 395604 w 1392752"/>
                <a:gd name="connsiteY1" fmla="*/ 13252 h 1808341"/>
                <a:gd name="connsiteX2" fmla="*/ 1270248 w 1392752"/>
                <a:gd name="connsiteY2" fmla="*/ 1641255 h 1808341"/>
                <a:gd name="connsiteX3" fmla="*/ 257506 w 1392752"/>
                <a:gd name="connsiteY3" fmla="*/ 0 h 1808341"/>
                <a:gd name="connsiteX0" fmla="*/ 381892 w 1517138"/>
                <a:gd name="connsiteY0" fmla="*/ 0 h 1827444"/>
                <a:gd name="connsiteX1" fmla="*/ 519990 w 1517138"/>
                <a:gd name="connsiteY1" fmla="*/ 13252 h 1827444"/>
                <a:gd name="connsiteX2" fmla="*/ 1394634 w 1517138"/>
                <a:gd name="connsiteY2" fmla="*/ 1641255 h 1827444"/>
                <a:gd name="connsiteX3" fmla="*/ 381892 w 1517138"/>
                <a:gd name="connsiteY3" fmla="*/ 0 h 1827444"/>
                <a:gd name="connsiteX0" fmla="*/ 321349 w 1456595"/>
                <a:gd name="connsiteY0" fmla="*/ 0 h 1710940"/>
                <a:gd name="connsiteX1" fmla="*/ 459447 w 1456595"/>
                <a:gd name="connsiteY1" fmla="*/ 13252 h 1710940"/>
                <a:gd name="connsiteX2" fmla="*/ 1334091 w 1456595"/>
                <a:gd name="connsiteY2" fmla="*/ 1641255 h 1710940"/>
                <a:gd name="connsiteX3" fmla="*/ 321349 w 1456595"/>
                <a:gd name="connsiteY3" fmla="*/ 0 h 1710940"/>
                <a:gd name="connsiteX0" fmla="*/ 381141 w 1516387"/>
                <a:gd name="connsiteY0" fmla="*/ 0 h 1757231"/>
                <a:gd name="connsiteX1" fmla="*/ 519239 w 1516387"/>
                <a:gd name="connsiteY1" fmla="*/ 13252 h 1757231"/>
                <a:gd name="connsiteX2" fmla="*/ 1393883 w 1516387"/>
                <a:gd name="connsiteY2" fmla="*/ 1641255 h 1757231"/>
                <a:gd name="connsiteX3" fmla="*/ 381141 w 1516387"/>
                <a:gd name="connsiteY3" fmla="*/ 0 h 1757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7" h="1757231">
                  <a:moveTo>
                    <a:pt x="381141" y="0"/>
                  </a:moveTo>
                  <a:lnTo>
                    <a:pt x="519239" y="13252"/>
                  </a:lnTo>
                  <a:cubicBezTo>
                    <a:pt x="170266" y="988823"/>
                    <a:pt x="1994979" y="841605"/>
                    <a:pt x="1393883" y="1641255"/>
                  </a:cubicBezTo>
                  <a:cubicBezTo>
                    <a:pt x="979992" y="2000839"/>
                    <a:pt x="-758123" y="1543428"/>
                    <a:pt x="381141" y="0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EA4599-B779-4C80-ACBF-79DCFD5B6278}"/>
                </a:ext>
              </a:extLst>
            </p:cNvPr>
            <p:cNvSpPr/>
            <p:nvPr/>
          </p:nvSpPr>
          <p:spPr>
            <a:xfrm>
              <a:off x="3612752" y="2625947"/>
              <a:ext cx="1516387" cy="1757231"/>
            </a:xfrm>
            <a:custGeom>
              <a:avLst/>
              <a:gdLst>
                <a:gd name="connsiteX0" fmla="*/ 0 w 204359"/>
                <a:gd name="connsiteY0" fmla="*/ 0 h 952142"/>
                <a:gd name="connsiteX1" fmla="*/ 204359 w 204359"/>
                <a:gd name="connsiteY1" fmla="*/ 0 h 952142"/>
                <a:gd name="connsiteX2" fmla="*/ 204359 w 204359"/>
                <a:gd name="connsiteY2" fmla="*/ 952142 h 952142"/>
                <a:gd name="connsiteX3" fmla="*/ 0 w 204359"/>
                <a:gd name="connsiteY3" fmla="*/ 952142 h 952142"/>
                <a:gd name="connsiteX4" fmla="*/ 0 w 204359"/>
                <a:gd name="connsiteY4" fmla="*/ 0 h 952142"/>
                <a:gd name="connsiteX0" fmla="*/ 0 w 1105507"/>
                <a:gd name="connsiteY0" fmla="*/ 0 h 1614751"/>
                <a:gd name="connsiteX1" fmla="*/ 204359 w 1105507"/>
                <a:gd name="connsiteY1" fmla="*/ 0 h 1614751"/>
                <a:gd name="connsiteX2" fmla="*/ 1105507 w 1105507"/>
                <a:gd name="connsiteY2" fmla="*/ 1614751 h 1614751"/>
                <a:gd name="connsiteX3" fmla="*/ 0 w 1105507"/>
                <a:gd name="connsiteY3" fmla="*/ 952142 h 1614751"/>
                <a:gd name="connsiteX4" fmla="*/ 0 w 1105507"/>
                <a:gd name="connsiteY4" fmla="*/ 0 h 1614751"/>
                <a:gd name="connsiteX0" fmla="*/ 0 w 1105507"/>
                <a:gd name="connsiteY0" fmla="*/ 0 h 1654508"/>
                <a:gd name="connsiteX1" fmla="*/ 204359 w 1105507"/>
                <a:gd name="connsiteY1" fmla="*/ 39757 h 1654508"/>
                <a:gd name="connsiteX2" fmla="*/ 1105507 w 1105507"/>
                <a:gd name="connsiteY2" fmla="*/ 1654508 h 1654508"/>
                <a:gd name="connsiteX3" fmla="*/ 0 w 1105507"/>
                <a:gd name="connsiteY3" fmla="*/ 991899 h 1654508"/>
                <a:gd name="connsiteX4" fmla="*/ 0 w 1105507"/>
                <a:gd name="connsiteY4" fmla="*/ 0 h 1654508"/>
                <a:gd name="connsiteX0" fmla="*/ 0 w 1105507"/>
                <a:gd name="connsiteY0" fmla="*/ 0 h 1654508"/>
                <a:gd name="connsiteX1" fmla="*/ 204359 w 1105507"/>
                <a:gd name="connsiteY1" fmla="*/ 39757 h 1654508"/>
                <a:gd name="connsiteX2" fmla="*/ 1105507 w 1105507"/>
                <a:gd name="connsiteY2" fmla="*/ 1654508 h 1654508"/>
                <a:gd name="connsiteX3" fmla="*/ 0 w 1105507"/>
                <a:gd name="connsiteY3" fmla="*/ 0 h 1654508"/>
                <a:gd name="connsiteX0" fmla="*/ 0 w 1181464"/>
                <a:gd name="connsiteY0" fmla="*/ 0 h 1654508"/>
                <a:gd name="connsiteX1" fmla="*/ 204359 w 1181464"/>
                <a:gd name="connsiteY1" fmla="*/ 39757 h 1654508"/>
                <a:gd name="connsiteX2" fmla="*/ 1105507 w 1181464"/>
                <a:gd name="connsiteY2" fmla="*/ 1654508 h 1654508"/>
                <a:gd name="connsiteX3" fmla="*/ 0 w 1181464"/>
                <a:gd name="connsiteY3" fmla="*/ 0 h 1654508"/>
                <a:gd name="connsiteX0" fmla="*/ 0 w 1181464"/>
                <a:gd name="connsiteY0" fmla="*/ 0 h 1807272"/>
                <a:gd name="connsiteX1" fmla="*/ 204359 w 1181464"/>
                <a:gd name="connsiteY1" fmla="*/ 39757 h 1807272"/>
                <a:gd name="connsiteX2" fmla="*/ 1105507 w 1181464"/>
                <a:gd name="connsiteY2" fmla="*/ 1654508 h 1807272"/>
                <a:gd name="connsiteX3" fmla="*/ 0 w 1181464"/>
                <a:gd name="connsiteY3" fmla="*/ 0 h 1807272"/>
                <a:gd name="connsiteX0" fmla="*/ 291983 w 1473447"/>
                <a:gd name="connsiteY0" fmla="*/ 0 h 1818666"/>
                <a:gd name="connsiteX1" fmla="*/ 496342 w 1473447"/>
                <a:gd name="connsiteY1" fmla="*/ 39757 h 1818666"/>
                <a:gd name="connsiteX2" fmla="*/ 1397490 w 1473447"/>
                <a:gd name="connsiteY2" fmla="*/ 1654508 h 1818666"/>
                <a:gd name="connsiteX3" fmla="*/ 291983 w 1473447"/>
                <a:gd name="connsiteY3" fmla="*/ 0 h 1818666"/>
                <a:gd name="connsiteX0" fmla="*/ 308349 w 1423552"/>
                <a:gd name="connsiteY0" fmla="*/ 0 h 1794180"/>
                <a:gd name="connsiteX1" fmla="*/ 446447 w 1423552"/>
                <a:gd name="connsiteY1" fmla="*/ 13252 h 1794180"/>
                <a:gd name="connsiteX2" fmla="*/ 1347595 w 1423552"/>
                <a:gd name="connsiteY2" fmla="*/ 1628003 h 1794180"/>
                <a:gd name="connsiteX3" fmla="*/ 308349 w 1423552"/>
                <a:gd name="connsiteY3" fmla="*/ 0 h 1794180"/>
                <a:gd name="connsiteX0" fmla="*/ 349577 w 1464780"/>
                <a:gd name="connsiteY0" fmla="*/ 0 h 1788614"/>
                <a:gd name="connsiteX1" fmla="*/ 487675 w 1464780"/>
                <a:gd name="connsiteY1" fmla="*/ 13252 h 1788614"/>
                <a:gd name="connsiteX2" fmla="*/ 1388823 w 1464780"/>
                <a:gd name="connsiteY2" fmla="*/ 1628003 h 1788614"/>
                <a:gd name="connsiteX3" fmla="*/ 349577 w 1464780"/>
                <a:gd name="connsiteY3" fmla="*/ 0 h 1788614"/>
                <a:gd name="connsiteX0" fmla="*/ 349577 w 1464780"/>
                <a:gd name="connsiteY0" fmla="*/ 0 h 1757341"/>
                <a:gd name="connsiteX1" fmla="*/ 487675 w 1464780"/>
                <a:gd name="connsiteY1" fmla="*/ 13252 h 1757341"/>
                <a:gd name="connsiteX2" fmla="*/ 1388823 w 1464780"/>
                <a:gd name="connsiteY2" fmla="*/ 1628003 h 1757341"/>
                <a:gd name="connsiteX3" fmla="*/ 349577 w 1464780"/>
                <a:gd name="connsiteY3" fmla="*/ 0 h 1757341"/>
                <a:gd name="connsiteX0" fmla="*/ 349577 w 1438970"/>
                <a:gd name="connsiteY0" fmla="*/ 0 h 1757341"/>
                <a:gd name="connsiteX1" fmla="*/ 487675 w 1438970"/>
                <a:gd name="connsiteY1" fmla="*/ 13252 h 1757341"/>
                <a:gd name="connsiteX2" fmla="*/ 1388823 w 1438970"/>
                <a:gd name="connsiteY2" fmla="*/ 1628003 h 1757341"/>
                <a:gd name="connsiteX3" fmla="*/ 349577 w 1438970"/>
                <a:gd name="connsiteY3" fmla="*/ 0 h 1757341"/>
                <a:gd name="connsiteX0" fmla="*/ 349577 w 1485570"/>
                <a:gd name="connsiteY0" fmla="*/ 0 h 1757341"/>
                <a:gd name="connsiteX1" fmla="*/ 487675 w 1485570"/>
                <a:gd name="connsiteY1" fmla="*/ 13252 h 1757341"/>
                <a:gd name="connsiteX2" fmla="*/ 1388823 w 1485570"/>
                <a:gd name="connsiteY2" fmla="*/ 1628003 h 1757341"/>
                <a:gd name="connsiteX3" fmla="*/ 349577 w 1485570"/>
                <a:gd name="connsiteY3" fmla="*/ 0 h 1757341"/>
                <a:gd name="connsiteX0" fmla="*/ 349577 w 1493475"/>
                <a:gd name="connsiteY0" fmla="*/ 0 h 1757341"/>
                <a:gd name="connsiteX1" fmla="*/ 487675 w 1493475"/>
                <a:gd name="connsiteY1" fmla="*/ 13252 h 1757341"/>
                <a:gd name="connsiteX2" fmla="*/ 1388823 w 1493475"/>
                <a:gd name="connsiteY2" fmla="*/ 1628003 h 1757341"/>
                <a:gd name="connsiteX3" fmla="*/ 349577 w 1493475"/>
                <a:gd name="connsiteY3" fmla="*/ 0 h 1757341"/>
                <a:gd name="connsiteX0" fmla="*/ 349577 w 1493475"/>
                <a:gd name="connsiteY0" fmla="*/ 0 h 1757341"/>
                <a:gd name="connsiteX1" fmla="*/ 487675 w 1493475"/>
                <a:gd name="connsiteY1" fmla="*/ 13252 h 1757341"/>
                <a:gd name="connsiteX2" fmla="*/ 1388823 w 1493475"/>
                <a:gd name="connsiteY2" fmla="*/ 1628003 h 1757341"/>
                <a:gd name="connsiteX3" fmla="*/ 349577 w 1493475"/>
                <a:gd name="connsiteY3" fmla="*/ 0 h 1757341"/>
                <a:gd name="connsiteX0" fmla="*/ 356491 w 1475201"/>
                <a:gd name="connsiteY0" fmla="*/ 0 h 1769764"/>
                <a:gd name="connsiteX1" fmla="*/ 494589 w 1475201"/>
                <a:gd name="connsiteY1" fmla="*/ 13252 h 1769764"/>
                <a:gd name="connsiteX2" fmla="*/ 1369233 w 1475201"/>
                <a:gd name="connsiteY2" fmla="*/ 1641255 h 1769764"/>
                <a:gd name="connsiteX3" fmla="*/ 356491 w 1475201"/>
                <a:gd name="connsiteY3" fmla="*/ 0 h 1769764"/>
                <a:gd name="connsiteX0" fmla="*/ 347623 w 1466333"/>
                <a:gd name="connsiteY0" fmla="*/ 0 h 1769764"/>
                <a:gd name="connsiteX1" fmla="*/ 485721 w 1466333"/>
                <a:gd name="connsiteY1" fmla="*/ 13252 h 1769764"/>
                <a:gd name="connsiteX2" fmla="*/ 1360365 w 1466333"/>
                <a:gd name="connsiteY2" fmla="*/ 1641255 h 1769764"/>
                <a:gd name="connsiteX3" fmla="*/ 347623 w 1466333"/>
                <a:gd name="connsiteY3" fmla="*/ 0 h 1769764"/>
                <a:gd name="connsiteX0" fmla="*/ 272681 w 1391391"/>
                <a:gd name="connsiteY0" fmla="*/ 0 h 1790072"/>
                <a:gd name="connsiteX1" fmla="*/ 410779 w 1391391"/>
                <a:gd name="connsiteY1" fmla="*/ 13252 h 1790072"/>
                <a:gd name="connsiteX2" fmla="*/ 1285423 w 1391391"/>
                <a:gd name="connsiteY2" fmla="*/ 1641255 h 1790072"/>
                <a:gd name="connsiteX3" fmla="*/ 272681 w 1391391"/>
                <a:gd name="connsiteY3" fmla="*/ 0 h 1790072"/>
                <a:gd name="connsiteX0" fmla="*/ 257506 w 1376216"/>
                <a:gd name="connsiteY0" fmla="*/ 0 h 1808341"/>
                <a:gd name="connsiteX1" fmla="*/ 395604 w 1376216"/>
                <a:gd name="connsiteY1" fmla="*/ 13252 h 1808341"/>
                <a:gd name="connsiteX2" fmla="*/ 1270248 w 1376216"/>
                <a:gd name="connsiteY2" fmla="*/ 1641255 h 1808341"/>
                <a:gd name="connsiteX3" fmla="*/ 257506 w 1376216"/>
                <a:gd name="connsiteY3" fmla="*/ 0 h 1808341"/>
                <a:gd name="connsiteX0" fmla="*/ 257506 w 1392752"/>
                <a:gd name="connsiteY0" fmla="*/ 0 h 1808341"/>
                <a:gd name="connsiteX1" fmla="*/ 395604 w 1392752"/>
                <a:gd name="connsiteY1" fmla="*/ 13252 h 1808341"/>
                <a:gd name="connsiteX2" fmla="*/ 1270248 w 1392752"/>
                <a:gd name="connsiteY2" fmla="*/ 1641255 h 1808341"/>
                <a:gd name="connsiteX3" fmla="*/ 257506 w 1392752"/>
                <a:gd name="connsiteY3" fmla="*/ 0 h 1808341"/>
                <a:gd name="connsiteX0" fmla="*/ 381892 w 1517138"/>
                <a:gd name="connsiteY0" fmla="*/ 0 h 1827444"/>
                <a:gd name="connsiteX1" fmla="*/ 519990 w 1517138"/>
                <a:gd name="connsiteY1" fmla="*/ 13252 h 1827444"/>
                <a:gd name="connsiteX2" fmla="*/ 1394634 w 1517138"/>
                <a:gd name="connsiteY2" fmla="*/ 1641255 h 1827444"/>
                <a:gd name="connsiteX3" fmla="*/ 381892 w 1517138"/>
                <a:gd name="connsiteY3" fmla="*/ 0 h 1827444"/>
                <a:gd name="connsiteX0" fmla="*/ 321349 w 1456595"/>
                <a:gd name="connsiteY0" fmla="*/ 0 h 1710940"/>
                <a:gd name="connsiteX1" fmla="*/ 459447 w 1456595"/>
                <a:gd name="connsiteY1" fmla="*/ 13252 h 1710940"/>
                <a:gd name="connsiteX2" fmla="*/ 1334091 w 1456595"/>
                <a:gd name="connsiteY2" fmla="*/ 1641255 h 1710940"/>
                <a:gd name="connsiteX3" fmla="*/ 321349 w 1456595"/>
                <a:gd name="connsiteY3" fmla="*/ 0 h 1710940"/>
                <a:gd name="connsiteX0" fmla="*/ 381141 w 1516387"/>
                <a:gd name="connsiteY0" fmla="*/ 0 h 1757231"/>
                <a:gd name="connsiteX1" fmla="*/ 519239 w 1516387"/>
                <a:gd name="connsiteY1" fmla="*/ 13252 h 1757231"/>
                <a:gd name="connsiteX2" fmla="*/ 1393883 w 1516387"/>
                <a:gd name="connsiteY2" fmla="*/ 1641255 h 1757231"/>
                <a:gd name="connsiteX3" fmla="*/ 381141 w 1516387"/>
                <a:gd name="connsiteY3" fmla="*/ 0 h 1757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7" h="1757231">
                  <a:moveTo>
                    <a:pt x="381141" y="0"/>
                  </a:moveTo>
                  <a:lnTo>
                    <a:pt x="519239" y="13252"/>
                  </a:lnTo>
                  <a:cubicBezTo>
                    <a:pt x="170266" y="988823"/>
                    <a:pt x="1994979" y="841605"/>
                    <a:pt x="1393883" y="1641255"/>
                  </a:cubicBezTo>
                  <a:cubicBezTo>
                    <a:pt x="979992" y="2000839"/>
                    <a:pt x="-758123" y="1543428"/>
                    <a:pt x="381141" y="0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FA6B5AE-1BA5-441D-A045-92C9FE57FE35}"/>
                </a:ext>
              </a:extLst>
            </p:cNvPr>
            <p:cNvSpPr/>
            <p:nvPr/>
          </p:nvSpPr>
          <p:spPr>
            <a:xfrm rot="905185">
              <a:off x="3579258" y="91909"/>
              <a:ext cx="4153328" cy="3254292"/>
            </a:xfrm>
            <a:custGeom>
              <a:avLst/>
              <a:gdLst>
                <a:gd name="connsiteX0" fmla="*/ 0 w 4153327"/>
                <a:gd name="connsiteY0" fmla="*/ 1626856 h 3253712"/>
                <a:gd name="connsiteX1" fmla="*/ 2076664 w 4153327"/>
                <a:gd name="connsiteY1" fmla="*/ 0 h 3253712"/>
                <a:gd name="connsiteX2" fmla="*/ 4153328 w 4153327"/>
                <a:gd name="connsiteY2" fmla="*/ 1626856 h 3253712"/>
                <a:gd name="connsiteX3" fmla="*/ 2076664 w 4153327"/>
                <a:gd name="connsiteY3" fmla="*/ 3253712 h 3253712"/>
                <a:gd name="connsiteX4" fmla="*/ 0 w 4153327"/>
                <a:gd name="connsiteY4" fmla="*/ 1626856 h 3253712"/>
                <a:gd name="connsiteX0" fmla="*/ 0 w 4153328"/>
                <a:gd name="connsiteY0" fmla="*/ 1626856 h 3254292"/>
                <a:gd name="connsiteX1" fmla="*/ 2076664 w 4153328"/>
                <a:gd name="connsiteY1" fmla="*/ 0 h 3254292"/>
                <a:gd name="connsiteX2" fmla="*/ 4153328 w 4153328"/>
                <a:gd name="connsiteY2" fmla="*/ 1626856 h 3254292"/>
                <a:gd name="connsiteX3" fmla="*/ 2076664 w 4153328"/>
                <a:gd name="connsiteY3" fmla="*/ 3253712 h 3254292"/>
                <a:gd name="connsiteX4" fmla="*/ 0 w 4153328"/>
                <a:gd name="connsiteY4" fmla="*/ 1626856 h 325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3328" h="3254292">
                  <a:moveTo>
                    <a:pt x="0" y="1626856"/>
                  </a:moveTo>
                  <a:cubicBezTo>
                    <a:pt x="0" y="728368"/>
                    <a:pt x="929754" y="0"/>
                    <a:pt x="2076664" y="0"/>
                  </a:cubicBezTo>
                  <a:cubicBezTo>
                    <a:pt x="3223574" y="0"/>
                    <a:pt x="4153328" y="728368"/>
                    <a:pt x="4153328" y="1626856"/>
                  </a:cubicBezTo>
                  <a:cubicBezTo>
                    <a:pt x="4153328" y="2525344"/>
                    <a:pt x="3641929" y="3278190"/>
                    <a:pt x="2076664" y="3253712"/>
                  </a:cubicBezTo>
                  <a:cubicBezTo>
                    <a:pt x="511399" y="3229234"/>
                    <a:pt x="0" y="2525344"/>
                    <a:pt x="0" y="1626856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15FDBCE-BE74-456E-B8A4-39732E7AC6E3}"/>
                </a:ext>
              </a:extLst>
            </p:cNvPr>
            <p:cNvSpPr/>
            <p:nvPr/>
          </p:nvSpPr>
          <p:spPr>
            <a:xfrm rot="19324530">
              <a:off x="6108285" y="1405589"/>
              <a:ext cx="782328" cy="9279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7FC6A2F-32E3-41B9-AB10-99BD5AC8D15F}"/>
                </a:ext>
              </a:extLst>
            </p:cNvPr>
            <p:cNvSpPr/>
            <p:nvPr/>
          </p:nvSpPr>
          <p:spPr>
            <a:xfrm rot="3813227">
              <a:off x="4451589" y="925689"/>
              <a:ext cx="749658" cy="9279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82BF53B-8828-4E08-9FE0-439106EF7378}"/>
                </a:ext>
              </a:extLst>
            </p:cNvPr>
            <p:cNvSpPr/>
            <p:nvPr/>
          </p:nvSpPr>
          <p:spPr>
            <a:xfrm rot="830758">
              <a:off x="5418261" y="1615690"/>
              <a:ext cx="428536" cy="281991"/>
            </a:xfrm>
            <a:custGeom>
              <a:avLst/>
              <a:gdLst>
                <a:gd name="connsiteX0" fmla="*/ 0 w 422662"/>
                <a:gd name="connsiteY0" fmla="*/ 250659 h 501318"/>
                <a:gd name="connsiteX1" fmla="*/ 211331 w 422662"/>
                <a:gd name="connsiteY1" fmla="*/ 0 h 501318"/>
                <a:gd name="connsiteX2" fmla="*/ 422662 w 422662"/>
                <a:gd name="connsiteY2" fmla="*/ 250659 h 501318"/>
                <a:gd name="connsiteX3" fmla="*/ 211331 w 422662"/>
                <a:gd name="connsiteY3" fmla="*/ 501318 h 501318"/>
                <a:gd name="connsiteX4" fmla="*/ 0 w 422662"/>
                <a:gd name="connsiteY4" fmla="*/ 250659 h 501318"/>
                <a:gd name="connsiteX0" fmla="*/ 0 w 428536"/>
                <a:gd name="connsiteY0" fmla="*/ 31332 h 281991"/>
                <a:gd name="connsiteX1" fmla="*/ 422662 w 428536"/>
                <a:gd name="connsiteY1" fmla="*/ 31332 h 281991"/>
                <a:gd name="connsiteX2" fmla="*/ 211331 w 428536"/>
                <a:gd name="connsiteY2" fmla="*/ 281991 h 281991"/>
                <a:gd name="connsiteX3" fmla="*/ 0 w 428536"/>
                <a:gd name="connsiteY3" fmla="*/ 31332 h 28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536" h="281991">
                  <a:moveTo>
                    <a:pt x="0" y="31332"/>
                  </a:moveTo>
                  <a:cubicBezTo>
                    <a:pt x="35222" y="-10444"/>
                    <a:pt x="387440" y="-10444"/>
                    <a:pt x="422662" y="31332"/>
                  </a:cubicBezTo>
                  <a:cubicBezTo>
                    <a:pt x="457884" y="73109"/>
                    <a:pt x="328046" y="281991"/>
                    <a:pt x="211331" y="281991"/>
                  </a:cubicBezTo>
                  <a:cubicBezTo>
                    <a:pt x="94616" y="281991"/>
                    <a:pt x="0" y="169767"/>
                    <a:pt x="0" y="31332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E83DC8-16EA-4EC6-9B2C-D642135F1168}"/>
                </a:ext>
              </a:extLst>
            </p:cNvPr>
            <p:cNvSpPr/>
            <p:nvPr/>
          </p:nvSpPr>
          <p:spPr>
            <a:xfrm rot="1109543">
              <a:off x="5535398" y="1846282"/>
              <a:ext cx="55778" cy="13491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52">
              <a:extLst>
                <a:ext uri="{FF2B5EF4-FFF2-40B4-BE49-F238E27FC236}">
                  <a16:creationId xmlns:a16="http://schemas.microsoft.com/office/drawing/2014/main" id="{DB0A652C-FE9F-4656-83D9-B6492E811B41}"/>
                </a:ext>
              </a:extLst>
            </p:cNvPr>
            <p:cNvSpPr/>
            <p:nvPr/>
          </p:nvSpPr>
          <p:spPr>
            <a:xfrm rot="812363">
              <a:off x="5110311" y="1927082"/>
              <a:ext cx="755452" cy="549099"/>
            </a:xfrm>
            <a:custGeom>
              <a:avLst/>
              <a:gdLst>
                <a:gd name="connsiteX0" fmla="*/ 0 w 422662"/>
                <a:gd name="connsiteY0" fmla="*/ 250659 h 501318"/>
                <a:gd name="connsiteX1" fmla="*/ 211331 w 422662"/>
                <a:gd name="connsiteY1" fmla="*/ 0 h 501318"/>
                <a:gd name="connsiteX2" fmla="*/ 422662 w 422662"/>
                <a:gd name="connsiteY2" fmla="*/ 250659 h 501318"/>
                <a:gd name="connsiteX3" fmla="*/ 211331 w 422662"/>
                <a:gd name="connsiteY3" fmla="*/ 501318 h 501318"/>
                <a:gd name="connsiteX4" fmla="*/ 0 w 422662"/>
                <a:gd name="connsiteY4" fmla="*/ 250659 h 501318"/>
                <a:gd name="connsiteX0" fmla="*/ 0 w 428536"/>
                <a:gd name="connsiteY0" fmla="*/ 31332 h 281991"/>
                <a:gd name="connsiteX1" fmla="*/ 422662 w 428536"/>
                <a:gd name="connsiteY1" fmla="*/ 31332 h 281991"/>
                <a:gd name="connsiteX2" fmla="*/ 211331 w 428536"/>
                <a:gd name="connsiteY2" fmla="*/ 281991 h 281991"/>
                <a:gd name="connsiteX3" fmla="*/ 0 w 428536"/>
                <a:gd name="connsiteY3" fmla="*/ 31332 h 281991"/>
                <a:gd name="connsiteX0" fmla="*/ 0 w 430672"/>
                <a:gd name="connsiteY0" fmla="*/ 31332 h 282062"/>
                <a:gd name="connsiteX1" fmla="*/ 422662 w 430672"/>
                <a:gd name="connsiteY1" fmla="*/ 31332 h 282062"/>
                <a:gd name="connsiteX2" fmla="*/ 211331 w 430672"/>
                <a:gd name="connsiteY2" fmla="*/ 281991 h 282062"/>
                <a:gd name="connsiteX3" fmla="*/ 0 w 430672"/>
                <a:gd name="connsiteY3" fmla="*/ 31332 h 282062"/>
                <a:gd name="connsiteX0" fmla="*/ 0 w 411820"/>
                <a:gd name="connsiteY0" fmla="*/ 25379 h 289573"/>
                <a:gd name="connsiteX1" fmla="*/ 407270 w 411820"/>
                <a:gd name="connsiteY1" fmla="*/ 38897 h 289573"/>
                <a:gd name="connsiteX2" fmla="*/ 195939 w 411820"/>
                <a:gd name="connsiteY2" fmla="*/ 289556 h 289573"/>
                <a:gd name="connsiteX3" fmla="*/ 0 w 411820"/>
                <a:gd name="connsiteY3" fmla="*/ 25379 h 289573"/>
                <a:gd name="connsiteX0" fmla="*/ 4594 w 409003"/>
                <a:gd name="connsiteY0" fmla="*/ 29429 h 293608"/>
                <a:gd name="connsiteX1" fmla="*/ 404309 w 409003"/>
                <a:gd name="connsiteY1" fmla="*/ 34582 h 293608"/>
                <a:gd name="connsiteX2" fmla="*/ 200533 w 409003"/>
                <a:gd name="connsiteY2" fmla="*/ 293606 h 293608"/>
                <a:gd name="connsiteX3" fmla="*/ 4594 w 409003"/>
                <a:gd name="connsiteY3" fmla="*/ 29429 h 293608"/>
                <a:gd name="connsiteX0" fmla="*/ 4594 w 409003"/>
                <a:gd name="connsiteY0" fmla="*/ 21346 h 285525"/>
                <a:gd name="connsiteX1" fmla="*/ 404309 w 409003"/>
                <a:gd name="connsiteY1" fmla="*/ 26499 h 285525"/>
                <a:gd name="connsiteX2" fmla="*/ 200533 w 409003"/>
                <a:gd name="connsiteY2" fmla="*/ 285523 h 285525"/>
                <a:gd name="connsiteX3" fmla="*/ 4594 w 409003"/>
                <a:gd name="connsiteY3" fmla="*/ 21346 h 285525"/>
                <a:gd name="connsiteX0" fmla="*/ 4926 w 393980"/>
                <a:gd name="connsiteY0" fmla="*/ 20349 h 287967"/>
                <a:gd name="connsiteX1" fmla="*/ 389343 w 393980"/>
                <a:gd name="connsiteY1" fmla="*/ 28937 h 287967"/>
                <a:gd name="connsiteX2" fmla="*/ 185567 w 393980"/>
                <a:gd name="connsiteY2" fmla="*/ 287961 h 287967"/>
                <a:gd name="connsiteX3" fmla="*/ 4926 w 393980"/>
                <a:gd name="connsiteY3" fmla="*/ 20349 h 287967"/>
                <a:gd name="connsiteX0" fmla="*/ 8779 w 397833"/>
                <a:gd name="connsiteY0" fmla="*/ 13982 h 281600"/>
                <a:gd name="connsiteX1" fmla="*/ 393196 w 397833"/>
                <a:gd name="connsiteY1" fmla="*/ 22570 h 281600"/>
                <a:gd name="connsiteX2" fmla="*/ 189420 w 397833"/>
                <a:gd name="connsiteY2" fmla="*/ 281594 h 281600"/>
                <a:gd name="connsiteX3" fmla="*/ 8779 w 397833"/>
                <a:gd name="connsiteY3" fmla="*/ 13982 h 281600"/>
                <a:gd name="connsiteX0" fmla="*/ 20202 w 416019"/>
                <a:gd name="connsiteY0" fmla="*/ 13982 h 281954"/>
                <a:gd name="connsiteX1" fmla="*/ 404619 w 416019"/>
                <a:gd name="connsiteY1" fmla="*/ 22570 h 281954"/>
                <a:gd name="connsiteX2" fmla="*/ 200843 w 416019"/>
                <a:gd name="connsiteY2" fmla="*/ 281594 h 281954"/>
                <a:gd name="connsiteX3" fmla="*/ 20202 w 416019"/>
                <a:gd name="connsiteY3" fmla="*/ 13982 h 28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019" h="281954">
                  <a:moveTo>
                    <a:pt x="20202" y="13982"/>
                  </a:moveTo>
                  <a:cubicBezTo>
                    <a:pt x="68662" y="-14836"/>
                    <a:pt x="362788" y="7431"/>
                    <a:pt x="404619" y="22570"/>
                  </a:cubicBezTo>
                  <a:cubicBezTo>
                    <a:pt x="439841" y="64347"/>
                    <a:pt x="399248" y="270469"/>
                    <a:pt x="200843" y="281594"/>
                  </a:cubicBezTo>
                  <a:cubicBezTo>
                    <a:pt x="2438" y="292719"/>
                    <a:pt x="-28258" y="42800"/>
                    <a:pt x="20202" y="1398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73DEA20-9E5D-4418-86BC-830BC314623B}"/>
                </a:ext>
              </a:extLst>
            </p:cNvPr>
            <p:cNvSpPr/>
            <p:nvPr/>
          </p:nvSpPr>
          <p:spPr>
            <a:xfrm rot="19324530">
              <a:off x="6273842" y="1704010"/>
              <a:ext cx="144211" cy="2070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68B50B6-6460-4B94-9283-EA32ACDD4ACC}"/>
                </a:ext>
              </a:extLst>
            </p:cNvPr>
            <p:cNvSpPr/>
            <p:nvPr/>
          </p:nvSpPr>
          <p:spPr>
            <a:xfrm rot="14325308">
              <a:off x="4880235" y="1285517"/>
              <a:ext cx="144211" cy="2070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ttsMP3.com_VoiceText_2025-1-24_21-14-53">
            <a:hlinkClick r:id="" action="ppaction://media"/>
            <a:extLst>
              <a:ext uri="{FF2B5EF4-FFF2-40B4-BE49-F238E27FC236}">
                <a16:creationId xmlns:a16="http://schemas.microsoft.com/office/drawing/2014/main" id="{013DBF5C-78BA-4466-B2A6-1E3B559A9D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96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30F20CB-2396-47BA-9E1A-EE79F7F39712}"/>
              </a:ext>
            </a:extLst>
          </p:cNvPr>
          <p:cNvGrpSpPr/>
          <p:nvPr/>
        </p:nvGrpSpPr>
        <p:grpSpPr>
          <a:xfrm>
            <a:off x="6666141" y="445345"/>
            <a:ext cx="5073045" cy="5739937"/>
            <a:chOff x="417741" y="291586"/>
            <a:chExt cx="5073045" cy="573993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8F3F7D-A311-4406-85FF-5327CEECEE3B}"/>
                </a:ext>
              </a:extLst>
            </p:cNvPr>
            <p:cNvSpPr txBox="1"/>
            <p:nvPr/>
          </p:nvSpPr>
          <p:spPr>
            <a:xfrm>
              <a:off x="417741" y="291586"/>
              <a:ext cx="507304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</a:t>
              </a: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ctopus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D6654DB-A705-4CB8-807E-6CA27F308AE1}"/>
                </a:ext>
              </a:extLst>
            </p:cNvPr>
            <p:cNvGrpSpPr/>
            <p:nvPr/>
          </p:nvGrpSpPr>
          <p:grpSpPr>
            <a:xfrm>
              <a:off x="648514" y="2058159"/>
              <a:ext cx="4547908" cy="3973364"/>
              <a:chOff x="4169342" y="2914886"/>
              <a:chExt cx="3420844" cy="298868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E89A556-0AA3-4891-A977-F09EEC75287B}"/>
                  </a:ext>
                </a:extLst>
              </p:cNvPr>
              <p:cNvSpPr/>
              <p:nvPr/>
            </p:nvSpPr>
            <p:spPr>
              <a:xfrm rot="329721" flipH="1">
                <a:off x="6273595" y="382110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615ABDE-99D2-4E3F-A582-4630BE47BA20}"/>
                  </a:ext>
                </a:extLst>
              </p:cNvPr>
              <p:cNvGrpSpPr/>
              <p:nvPr/>
            </p:nvGrpSpPr>
            <p:grpSpPr>
              <a:xfrm rot="18657937">
                <a:off x="6546849" y="372247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CC45F57F-9105-425B-B344-AA418F1B8BA2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64FDCE9E-51E2-41AA-B1FD-8C53FF612A17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159E857E-4D9A-4320-90C1-185BE88CEE9B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8EA9E8D-89FE-4C9D-8437-9D925D3D19AB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0FDB5A4C-9C28-4B03-9B56-FF3573B8E553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6A579615-7389-4FFE-99F7-4C9598FFAA48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048A83E8-6E19-4B0C-8EC9-27B5EAF05318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7C391A76-A00A-4795-86D7-2C25DE62FBE9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50F408FF-E93B-4441-B209-FF61794C208B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3A1DDED0-8111-4A81-B8E0-B63E0B84514D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C221CAC-A110-45F7-9699-9E21700370CB}"/>
                  </a:ext>
                </a:extLst>
              </p:cNvPr>
              <p:cNvSpPr/>
              <p:nvPr/>
            </p:nvSpPr>
            <p:spPr>
              <a:xfrm>
                <a:off x="4169342" y="4031362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AD6302B-D2B8-43D4-979E-A9CBAF4DCD7B}"/>
                  </a:ext>
                </a:extLst>
              </p:cNvPr>
              <p:cNvGrpSpPr/>
              <p:nvPr/>
            </p:nvGrpSpPr>
            <p:grpSpPr>
              <a:xfrm rot="3322491" flipH="1">
                <a:off x="4281466" y="3928457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4A49A034-0F09-46A5-974D-76F8524E162A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1033EB5B-496B-486F-B160-F2224459C7B0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82A38E53-49A9-41FA-BF80-B8B4DF4BC2C1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F832C327-9BF4-4658-B442-915AF5D80E02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19582240-73A1-4D08-BF8C-1A55E52D3C15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600DAFEE-A541-43F2-B3D6-8F0B78C04061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8D0BEEB4-1A25-4343-BF9F-38E804D6C4E6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95094F61-46E8-4F5F-A507-1651F342850E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1310993E-8BB4-492F-8C96-47616A41A433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AFD50FDB-2CA2-40C4-8DE0-2F11521A5432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66B8A74-BBFD-45FA-AAF2-CF60167C0146}"/>
                  </a:ext>
                </a:extLst>
              </p:cNvPr>
              <p:cNvSpPr/>
              <p:nvPr/>
            </p:nvSpPr>
            <p:spPr>
              <a:xfrm rot="17770395">
                <a:off x="4486095" y="4543996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6B3F413-0806-4325-90D1-8612A5D4C3E9}"/>
                  </a:ext>
                </a:extLst>
              </p:cNvPr>
              <p:cNvGrpSpPr/>
              <p:nvPr/>
            </p:nvGrpSpPr>
            <p:grpSpPr>
              <a:xfrm rot="21153198" flipH="1">
                <a:off x="4654713" y="450888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2B6BC163-AC84-4789-9B05-6DB265F41FA0}"/>
                    </a:ext>
                  </a:extLst>
                </p:cNvPr>
                <p:cNvSpPr/>
                <p:nvPr/>
              </p:nvSpPr>
              <p:spPr>
                <a:xfrm rot="3303579" flipH="1">
                  <a:off x="6365004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04FF14B5-BAE3-497B-A165-ECCFBC391B3F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AAD05A40-F800-40A2-A9A0-C03B7D3189CE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0194E571-59A2-4025-B5A6-F2927CABDEA6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9CD9F788-F7CB-4EE7-930F-22F1A4368DC0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104C2A5F-E5C9-43D9-A303-AE430B55D2F8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B54AD0D4-020A-4E18-BECB-0843F302B704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14779473-C3D3-4D14-967E-4BC6E11B62C3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20AAAD70-248E-4B58-9AA4-35B63A144050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C58D6A14-1C83-4833-886A-C28C0EF0AEA8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1645DB9-D6A1-49B3-BA0E-B0C3D75BA658}"/>
                  </a:ext>
                </a:extLst>
              </p:cNvPr>
              <p:cNvSpPr/>
              <p:nvPr/>
            </p:nvSpPr>
            <p:spPr>
              <a:xfrm rot="20585732" flipH="1">
                <a:off x="6016792" y="3422223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EC1570E-5BDC-482B-93E3-BAEFDC4C6E17}"/>
                  </a:ext>
                </a:extLst>
              </p:cNvPr>
              <p:cNvSpPr/>
              <p:nvPr/>
            </p:nvSpPr>
            <p:spPr>
              <a:xfrm rot="3303579" flipH="1">
                <a:off x="6246233" y="4305397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7C8F790-6635-47A2-9182-AA67CCE4ACA5}"/>
                  </a:ext>
                </a:extLst>
              </p:cNvPr>
              <p:cNvSpPr/>
              <p:nvPr/>
            </p:nvSpPr>
            <p:spPr>
              <a:xfrm rot="1138557">
                <a:off x="4391420" y="354590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ACCBE4E-6464-497E-8537-29641CA38C4A}"/>
                  </a:ext>
                </a:extLst>
              </p:cNvPr>
              <p:cNvSpPr/>
              <p:nvPr/>
            </p:nvSpPr>
            <p:spPr>
              <a:xfrm rot="15488892">
                <a:off x="5011962" y="4812459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DDF9708-6469-4765-927B-39B2D60B114C}"/>
                  </a:ext>
                </a:extLst>
              </p:cNvPr>
              <p:cNvSpPr/>
              <p:nvPr/>
            </p:nvSpPr>
            <p:spPr>
              <a:xfrm rot="13573320">
                <a:off x="5588612" y="468614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E79408-DA33-48E9-AFB3-090F04897D34}"/>
                  </a:ext>
                </a:extLst>
              </p:cNvPr>
              <p:cNvSpPr/>
              <p:nvPr/>
            </p:nvSpPr>
            <p:spPr>
              <a:xfrm flipH="1" flipV="1">
                <a:off x="5534834" y="5506323"/>
                <a:ext cx="45719" cy="45719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F0115D1-5CDA-4E4D-B7A7-67E5D31E63A2}"/>
                  </a:ext>
                </a:extLst>
              </p:cNvPr>
              <p:cNvSpPr/>
              <p:nvPr/>
            </p:nvSpPr>
            <p:spPr>
              <a:xfrm flipH="1" flipV="1">
                <a:off x="6607492" y="484165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A4FACC4-8B49-438B-A397-A39C344C4FBE}"/>
                  </a:ext>
                </a:extLst>
              </p:cNvPr>
              <p:cNvSpPr/>
              <p:nvPr/>
            </p:nvSpPr>
            <p:spPr>
              <a:xfrm flipH="1" flipV="1">
                <a:off x="6773446" y="488498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BD46A31-06F5-4D5A-82DE-4F9A8992CD18}"/>
                  </a:ext>
                </a:extLst>
              </p:cNvPr>
              <p:cNvSpPr/>
              <p:nvPr/>
            </p:nvSpPr>
            <p:spPr>
              <a:xfrm flipH="1" flipV="1">
                <a:off x="6923900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72DDA07-F65B-4DCE-8284-1B9E4C4B159C}"/>
                  </a:ext>
                </a:extLst>
              </p:cNvPr>
              <p:cNvSpPr/>
              <p:nvPr/>
            </p:nvSpPr>
            <p:spPr>
              <a:xfrm flipH="1" flipV="1">
                <a:off x="7090018" y="482833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F713A0A-5508-4ACF-B794-248BDAA06165}"/>
                  </a:ext>
                </a:extLst>
              </p:cNvPr>
              <p:cNvSpPr/>
              <p:nvPr/>
            </p:nvSpPr>
            <p:spPr>
              <a:xfrm flipH="1" flipV="1">
                <a:off x="7243320" y="48040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E38EC8-5E71-4028-8193-27F3B647BB76}"/>
                  </a:ext>
                </a:extLst>
              </p:cNvPr>
              <p:cNvSpPr/>
              <p:nvPr/>
            </p:nvSpPr>
            <p:spPr>
              <a:xfrm flipH="1" flipV="1">
                <a:off x="6487257" y="479070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86AB5EB-E157-4EB1-B162-438DA7D1311E}"/>
                  </a:ext>
                </a:extLst>
              </p:cNvPr>
              <p:cNvGrpSpPr/>
              <p:nvPr/>
            </p:nvGrpSpPr>
            <p:grpSpPr>
              <a:xfrm>
                <a:off x="6479997" y="4263560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69A456DE-1DD7-4A1B-84CA-0927E6DA632D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51E49D87-9F93-4F88-91DB-45C792D892A4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F89E70CD-5BE0-46D8-A8B9-28C7DA8A5C47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0CC95E65-5FAB-4B05-B156-9417AE01AE70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BAC1AB69-428E-447B-B56A-148A21023745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4EA84E2F-08F6-4889-8B7A-58B8B70BD0D5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BE3A8E71-7855-4F8F-8483-8EACB9123E5A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14149C34-32AD-4618-A642-90DAEA2BCD90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121C17F6-C132-4365-B8A0-8F6CD80E47C4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4058B0-08B4-4264-91F3-D7F44031BF89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D5548D7-60C4-46E1-96EE-4ED66CBA7117}"/>
                  </a:ext>
                </a:extLst>
              </p:cNvPr>
              <p:cNvGrpSpPr/>
              <p:nvPr/>
            </p:nvGrpSpPr>
            <p:grpSpPr>
              <a:xfrm rot="17312424">
                <a:off x="6285781" y="3284821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412C07BB-7DBE-4805-A018-10808C4533AE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6E8B93F8-85D6-4823-85CD-AD542D61D751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918FD87E-4F14-45EC-9536-865FD0EB9D16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46F9826E-263D-4DC6-9385-B784991A5A79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EA9DEE0-76B7-4DBB-AF37-58F039F9BCA8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87928C0B-5362-498C-AC8F-F7AEA21588A9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C6DA2AD8-3B5D-4968-83CD-1F8072D2D0C9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4B4935C3-E5AC-4D3D-BFC8-3F7405F58089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6F5B9FA8-A8FA-406E-90FB-4A181E654E61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82D1674B-7747-47E9-821E-A19BF9E11010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E274057-E477-4BE3-B854-FF83AEECCF92}"/>
                  </a:ext>
                </a:extLst>
              </p:cNvPr>
              <p:cNvGrpSpPr/>
              <p:nvPr/>
            </p:nvGrpSpPr>
            <p:grpSpPr>
              <a:xfrm rot="16896814" flipH="1">
                <a:off x="5841749" y="4629371"/>
                <a:ext cx="937606" cy="1088467"/>
                <a:chOff x="6479997" y="4263560"/>
                <a:chExt cx="937606" cy="1088467"/>
              </a:xfrm>
            </p:grpSpPr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2109145B-BC3C-4A71-B89E-36C46729CAA9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CACF22DB-2AAC-4EF0-A2F7-6377C8290EC6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5B548534-0EEF-45F4-B610-F429407967F7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DB0A0502-3A35-47F2-B83B-410FE8125D8F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736E50FF-B102-4970-8054-152E924BC029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C11BA26C-10C3-4C1A-A952-0A55B4A591B7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1AEF43DD-FAFD-4493-9323-C2BC71333F26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D6765759-83FD-421A-8327-0C1DB6A52C63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DFC629CC-2EC8-4934-B07A-6F02FC3E4086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333002A6-DF83-43F0-B249-8464B97F35C0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EBACA4E0-E1E9-439E-AD0D-77F94D9C72B1}"/>
                  </a:ext>
                </a:extLst>
              </p:cNvPr>
              <p:cNvGrpSpPr/>
              <p:nvPr/>
            </p:nvGrpSpPr>
            <p:grpSpPr>
              <a:xfrm rot="18778898" flipH="1">
                <a:off x="5223659" y="477813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85D265DE-DA96-468D-8839-F5D85CFC81E2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17E4B780-1556-48AD-8865-F0D3600A1BA2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930F5BC5-800E-4B85-81FB-B39806B42A0E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552DC36A-807B-4BFC-A6D3-2C60A19EE950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B8A03577-A97A-4BA9-8849-FB33562527E0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28F8B45B-0AE7-44EB-95E5-1F380DB14B0F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852CF41E-94D4-444B-8FEC-A7ED36F77AAB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15015991-774F-4DDC-9E41-644F7D67E622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32EEEA50-43DD-4052-81A8-105A37E71821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A8A88BAC-50F6-4D49-B15B-92BEB698E8B1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84618BA-B6F5-4BC7-AABA-6680A2722DCB}"/>
                  </a:ext>
                </a:extLst>
              </p:cNvPr>
              <p:cNvGrpSpPr/>
              <p:nvPr/>
            </p:nvGrpSpPr>
            <p:grpSpPr>
              <a:xfrm rot="4473899" flipH="1">
                <a:off x="4503467" y="341628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A9A95A4C-B0D2-4DB1-85CA-E204DA39DAB4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58E9900E-BC61-4F34-8B03-42380C318197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49A35FF-FED6-4C5E-A52E-0E4CA9BCE047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481586D-C4E5-4E75-B7AD-C8E501266C30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51321F2-EC76-4E60-BC3E-303C0E9CFC8B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F2857467-1125-439B-AF7C-A2B70F33DCD2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F2CC471E-BEB3-42B4-AEC8-9144685B83F9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C617BAA7-1AC1-4742-B0DC-6939B5523933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1E2A4B60-D62D-4835-A418-A63FCDB6015A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4A97A18B-10B1-4C5D-9FB9-2D5A5569AB83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" name="Oval 35">
                <a:extLst>
                  <a:ext uri="{FF2B5EF4-FFF2-40B4-BE49-F238E27FC236}">
                    <a16:creationId xmlns:a16="http://schemas.microsoft.com/office/drawing/2014/main" id="{29EEC1FA-C35E-4DFF-BC85-46A6828D45B1}"/>
                  </a:ext>
                </a:extLst>
              </p:cNvPr>
              <p:cNvSpPr/>
              <p:nvPr/>
            </p:nvSpPr>
            <p:spPr>
              <a:xfrm>
                <a:off x="5006501" y="2914886"/>
                <a:ext cx="1753312" cy="1826569"/>
              </a:xfrm>
              <a:custGeom>
                <a:avLst/>
                <a:gdLst>
                  <a:gd name="connsiteX0" fmla="*/ 0 w 1726291"/>
                  <a:gd name="connsiteY0" fmla="*/ 919060 h 1838120"/>
                  <a:gd name="connsiteX1" fmla="*/ 863146 w 1726291"/>
                  <a:gd name="connsiteY1" fmla="*/ 0 h 1838120"/>
                  <a:gd name="connsiteX2" fmla="*/ 1726292 w 1726291"/>
                  <a:gd name="connsiteY2" fmla="*/ 919060 h 1838120"/>
                  <a:gd name="connsiteX3" fmla="*/ 863146 w 1726291"/>
                  <a:gd name="connsiteY3" fmla="*/ 1838120 h 1838120"/>
                  <a:gd name="connsiteX4" fmla="*/ 0 w 1726291"/>
                  <a:gd name="connsiteY4" fmla="*/ 919060 h 1838120"/>
                  <a:gd name="connsiteX0" fmla="*/ 0 w 1726292"/>
                  <a:gd name="connsiteY0" fmla="*/ 919060 h 1033942"/>
                  <a:gd name="connsiteX1" fmla="*/ 863146 w 1726292"/>
                  <a:gd name="connsiteY1" fmla="*/ 0 h 1033942"/>
                  <a:gd name="connsiteX2" fmla="*/ 1726292 w 1726292"/>
                  <a:gd name="connsiteY2" fmla="*/ 919060 h 1033942"/>
                  <a:gd name="connsiteX3" fmla="*/ 0 w 1726292"/>
                  <a:gd name="connsiteY3" fmla="*/ 919060 h 1033942"/>
                  <a:gd name="connsiteX0" fmla="*/ 0 w 1502455"/>
                  <a:gd name="connsiteY0" fmla="*/ 1650360 h 1671753"/>
                  <a:gd name="connsiteX1" fmla="*/ 639309 w 1502455"/>
                  <a:gd name="connsiteY1" fmla="*/ 16925 h 1671753"/>
                  <a:gd name="connsiteX2" fmla="*/ 1502455 w 1502455"/>
                  <a:gd name="connsiteY2" fmla="*/ 935985 h 1671753"/>
                  <a:gd name="connsiteX3" fmla="*/ 0 w 1502455"/>
                  <a:gd name="connsiteY3" fmla="*/ 1650360 h 1671753"/>
                  <a:gd name="connsiteX0" fmla="*/ 16547 w 1357077"/>
                  <a:gd name="connsiteY0" fmla="*/ 1633696 h 1750630"/>
                  <a:gd name="connsiteX1" fmla="*/ 655856 w 1357077"/>
                  <a:gd name="connsiteY1" fmla="*/ 261 h 1750630"/>
                  <a:gd name="connsiteX2" fmla="*/ 1357077 w 1357077"/>
                  <a:gd name="connsiteY2" fmla="*/ 1519396 h 1750630"/>
                  <a:gd name="connsiteX3" fmla="*/ 16547 w 1357077"/>
                  <a:gd name="connsiteY3" fmla="*/ 1633696 h 1750630"/>
                  <a:gd name="connsiteX0" fmla="*/ 82093 w 1437662"/>
                  <a:gd name="connsiteY0" fmla="*/ 1659291 h 1776225"/>
                  <a:gd name="connsiteX1" fmla="*/ 721402 w 1437662"/>
                  <a:gd name="connsiteY1" fmla="*/ 25856 h 1776225"/>
                  <a:gd name="connsiteX2" fmla="*/ 1422623 w 1437662"/>
                  <a:gd name="connsiteY2" fmla="*/ 1544991 h 1776225"/>
                  <a:gd name="connsiteX3" fmla="*/ 82093 w 1437662"/>
                  <a:gd name="connsiteY3" fmla="*/ 1659291 h 1776225"/>
                  <a:gd name="connsiteX0" fmla="*/ 114739 w 1498251"/>
                  <a:gd name="connsiteY0" fmla="*/ 1633435 h 1750369"/>
                  <a:gd name="connsiteX1" fmla="*/ 754048 w 1498251"/>
                  <a:gd name="connsiteY1" fmla="*/ 0 h 1750369"/>
                  <a:gd name="connsiteX2" fmla="*/ 1455269 w 1498251"/>
                  <a:gd name="connsiteY2" fmla="*/ 1519135 h 1750369"/>
                  <a:gd name="connsiteX3" fmla="*/ 114739 w 1498251"/>
                  <a:gd name="connsiteY3" fmla="*/ 1633435 h 1750369"/>
                  <a:gd name="connsiteX0" fmla="*/ 114739 w 1582282"/>
                  <a:gd name="connsiteY0" fmla="*/ 1633435 h 1750369"/>
                  <a:gd name="connsiteX1" fmla="*/ 754048 w 1582282"/>
                  <a:gd name="connsiteY1" fmla="*/ 0 h 1750369"/>
                  <a:gd name="connsiteX2" fmla="*/ 1455269 w 1582282"/>
                  <a:gd name="connsiteY2" fmla="*/ 1519135 h 1750369"/>
                  <a:gd name="connsiteX3" fmla="*/ 114739 w 1582282"/>
                  <a:gd name="connsiteY3" fmla="*/ 1633435 h 1750369"/>
                  <a:gd name="connsiteX0" fmla="*/ 233223 w 1700766"/>
                  <a:gd name="connsiteY0" fmla="*/ 1633435 h 1824452"/>
                  <a:gd name="connsiteX1" fmla="*/ 872532 w 1700766"/>
                  <a:gd name="connsiteY1" fmla="*/ 0 h 1824452"/>
                  <a:gd name="connsiteX2" fmla="*/ 1573753 w 1700766"/>
                  <a:gd name="connsiteY2" fmla="*/ 1519135 h 1824452"/>
                  <a:gd name="connsiteX3" fmla="*/ 233223 w 1700766"/>
                  <a:gd name="connsiteY3" fmla="*/ 1633435 h 1824452"/>
                  <a:gd name="connsiteX0" fmla="*/ 233223 w 1728171"/>
                  <a:gd name="connsiteY0" fmla="*/ 1633435 h 1824452"/>
                  <a:gd name="connsiteX1" fmla="*/ 872532 w 1728171"/>
                  <a:gd name="connsiteY1" fmla="*/ 0 h 1824452"/>
                  <a:gd name="connsiteX2" fmla="*/ 1573753 w 1728171"/>
                  <a:gd name="connsiteY2" fmla="*/ 1519135 h 1824452"/>
                  <a:gd name="connsiteX3" fmla="*/ 233223 w 1728171"/>
                  <a:gd name="connsiteY3" fmla="*/ 1633435 h 1824452"/>
                  <a:gd name="connsiteX0" fmla="*/ 258364 w 1753312"/>
                  <a:gd name="connsiteY0" fmla="*/ 1633435 h 1826569"/>
                  <a:gd name="connsiteX1" fmla="*/ 897673 w 1753312"/>
                  <a:gd name="connsiteY1" fmla="*/ 0 h 1826569"/>
                  <a:gd name="connsiteX2" fmla="*/ 1598894 w 1753312"/>
                  <a:gd name="connsiteY2" fmla="*/ 1519135 h 1826569"/>
                  <a:gd name="connsiteX3" fmla="*/ 258364 w 1753312"/>
                  <a:gd name="connsiteY3" fmla="*/ 1633435 h 1826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3312" h="1826569">
                    <a:moveTo>
                      <a:pt x="258364" y="1633435"/>
                    </a:moveTo>
                    <a:cubicBezTo>
                      <a:pt x="-187118" y="1208797"/>
                      <a:pt x="-106799" y="0"/>
                      <a:pt x="897673" y="0"/>
                    </a:cubicBezTo>
                    <a:cubicBezTo>
                      <a:pt x="1902145" y="0"/>
                      <a:pt x="1851306" y="968690"/>
                      <a:pt x="1598894" y="1519135"/>
                    </a:cubicBezTo>
                    <a:cubicBezTo>
                      <a:pt x="1455036" y="1672312"/>
                      <a:pt x="703846" y="2058073"/>
                      <a:pt x="258364" y="1633435"/>
                    </a:cubicBezTo>
                    <a:close/>
                  </a:path>
                </a:pathLst>
              </a:custGeom>
              <a:gradFill>
                <a:gsLst>
                  <a:gs pos="0">
                    <a:srgbClr val="EADEFA"/>
                  </a:gs>
                  <a:gs pos="38000">
                    <a:srgbClr val="BEA7D5"/>
                  </a:gs>
                </a:gsLst>
                <a:lin ang="5400000" scaled="1"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38">
                <a:extLst>
                  <a:ext uri="{FF2B5EF4-FFF2-40B4-BE49-F238E27FC236}">
                    <a16:creationId xmlns:a16="http://schemas.microsoft.com/office/drawing/2014/main" id="{D00DD4E4-43F2-4583-B7DB-31DB346FD215}"/>
                  </a:ext>
                </a:extLst>
              </p:cNvPr>
              <p:cNvSpPr/>
              <p:nvPr/>
            </p:nvSpPr>
            <p:spPr>
              <a:xfrm>
                <a:off x="5334004" y="4389951"/>
                <a:ext cx="1278502" cy="384359"/>
              </a:xfrm>
              <a:custGeom>
                <a:avLst/>
                <a:gdLst>
                  <a:gd name="connsiteX0" fmla="*/ 0 w 1158552"/>
                  <a:gd name="connsiteY0" fmla="*/ 0 h 166663"/>
                  <a:gd name="connsiteX1" fmla="*/ 1158552 w 1158552"/>
                  <a:gd name="connsiteY1" fmla="*/ 0 h 166663"/>
                  <a:gd name="connsiteX2" fmla="*/ 1158552 w 1158552"/>
                  <a:gd name="connsiteY2" fmla="*/ 166663 h 166663"/>
                  <a:gd name="connsiteX3" fmla="*/ 0 w 1158552"/>
                  <a:gd name="connsiteY3" fmla="*/ 166663 h 166663"/>
                  <a:gd name="connsiteX4" fmla="*/ 0 w 1158552"/>
                  <a:gd name="connsiteY4" fmla="*/ 0 h 166663"/>
                  <a:gd name="connsiteX0" fmla="*/ 0 w 1377627"/>
                  <a:gd name="connsiteY0" fmla="*/ 0 h 238100"/>
                  <a:gd name="connsiteX1" fmla="*/ 1377627 w 1377627"/>
                  <a:gd name="connsiteY1" fmla="*/ 71437 h 238100"/>
                  <a:gd name="connsiteX2" fmla="*/ 1377627 w 1377627"/>
                  <a:gd name="connsiteY2" fmla="*/ 238100 h 238100"/>
                  <a:gd name="connsiteX3" fmla="*/ 219075 w 1377627"/>
                  <a:gd name="connsiteY3" fmla="*/ 238100 h 238100"/>
                  <a:gd name="connsiteX4" fmla="*/ 0 w 1377627"/>
                  <a:gd name="connsiteY4" fmla="*/ 0 h 238100"/>
                  <a:gd name="connsiteX0" fmla="*/ 0 w 1377627"/>
                  <a:gd name="connsiteY0" fmla="*/ 0 h 238100"/>
                  <a:gd name="connsiteX1" fmla="*/ 1377627 w 1377627"/>
                  <a:gd name="connsiteY1" fmla="*/ 71437 h 238100"/>
                  <a:gd name="connsiteX2" fmla="*/ 1377627 w 1377627"/>
                  <a:gd name="connsiteY2" fmla="*/ 238100 h 238100"/>
                  <a:gd name="connsiteX3" fmla="*/ 9525 w 1377627"/>
                  <a:gd name="connsiteY3" fmla="*/ 171425 h 238100"/>
                  <a:gd name="connsiteX4" fmla="*/ 0 w 1377627"/>
                  <a:gd name="connsiteY4" fmla="*/ 0 h 238100"/>
                  <a:gd name="connsiteX0" fmla="*/ 0 w 1468114"/>
                  <a:gd name="connsiteY0" fmla="*/ 200025 h 438125"/>
                  <a:gd name="connsiteX1" fmla="*/ 1468114 w 1468114"/>
                  <a:gd name="connsiteY1" fmla="*/ 0 h 438125"/>
                  <a:gd name="connsiteX2" fmla="*/ 1377627 w 1468114"/>
                  <a:gd name="connsiteY2" fmla="*/ 438125 h 438125"/>
                  <a:gd name="connsiteX3" fmla="*/ 9525 w 1468114"/>
                  <a:gd name="connsiteY3" fmla="*/ 371450 h 438125"/>
                  <a:gd name="connsiteX4" fmla="*/ 0 w 1468114"/>
                  <a:gd name="connsiteY4" fmla="*/ 200025 h 438125"/>
                  <a:gd name="connsiteX0" fmla="*/ 0 w 1468114"/>
                  <a:gd name="connsiteY0" fmla="*/ 200025 h 371450"/>
                  <a:gd name="connsiteX1" fmla="*/ 1468114 w 1468114"/>
                  <a:gd name="connsiteY1" fmla="*/ 0 h 371450"/>
                  <a:gd name="connsiteX2" fmla="*/ 1449064 w 1468114"/>
                  <a:gd name="connsiteY2" fmla="*/ 219050 h 371450"/>
                  <a:gd name="connsiteX3" fmla="*/ 9525 w 1468114"/>
                  <a:gd name="connsiteY3" fmla="*/ 371450 h 371450"/>
                  <a:gd name="connsiteX4" fmla="*/ 0 w 1468114"/>
                  <a:gd name="connsiteY4" fmla="*/ 200025 h 371450"/>
                  <a:gd name="connsiteX0" fmla="*/ 0 w 1468114"/>
                  <a:gd name="connsiteY0" fmla="*/ 200025 h 371450"/>
                  <a:gd name="connsiteX1" fmla="*/ 1468114 w 1468114"/>
                  <a:gd name="connsiteY1" fmla="*/ 0 h 371450"/>
                  <a:gd name="connsiteX2" fmla="*/ 1449064 w 1468114"/>
                  <a:gd name="connsiteY2" fmla="*/ 219050 h 371450"/>
                  <a:gd name="connsiteX3" fmla="*/ 9525 w 1468114"/>
                  <a:gd name="connsiteY3" fmla="*/ 371450 h 371450"/>
                  <a:gd name="connsiteX4" fmla="*/ 0 w 1468114"/>
                  <a:gd name="connsiteY4" fmla="*/ 200025 h 371450"/>
                  <a:gd name="connsiteX0" fmla="*/ 0 w 1468114"/>
                  <a:gd name="connsiteY0" fmla="*/ 200025 h 412861"/>
                  <a:gd name="connsiteX1" fmla="*/ 1468114 w 1468114"/>
                  <a:gd name="connsiteY1" fmla="*/ 0 h 412861"/>
                  <a:gd name="connsiteX2" fmla="*/ 1449064 w 1468114"/>
                  <a:gd name="connsiteY2" fmla="*/ 219050 h 412861"/>
                  <a:gd name="connsiteX3" fmla="*/ 9525 w 1468114"/>
                  <a:gd name="connsiteY3" fmla="*/ 371450 h 412861"/>
                  <a:gd name="connsiteX4" fmla="*/ 0 w 1468114"/>
                  <a:gd name="connsiteY4" fmla="*/ 200025 h 412861"/>
                  <a:gd name="connsiteX0" fmla="*/ 0 w 1468114"/>
                  <a:gd name="connsiteY0" fmla="*/ 200025 h 415961"/>
                  <a:gd name="connsiteX1" fmla="*/ 1468114 w 1468114"/>
                  <a:gd name="connsiteY1" fmla="*/ 0 h 415961"/>
                  <a:gd name="connsiteX2" fmla="*/ 1343347 w 1468114"/>
                  <a:gd name="connsiteY2" fmla="*/ 229451 h 415961"/>
                  <a:gd name="connsiteX3" fmla="*/ 9525 w 1468114"/>
                  <a:gd name="connsiteY3" fmla="*/ 371450 h 415961"/>
                  <a:gd name="connsiteX4" fmla="*/ 0 w 1468114"/>
                  <a:gd name="connsiteY4" fmla="*/ 200025 h 415961"/>
                  <a:gd name="connsiteX0" fmla="*/ 0 w 1468114"/>
                  <a:gd name="connsiteY0" fmla="*/ 200025 h 415961"/>
                  <a:gd name="connsiteX1" fmla="*/ 1468114 w 1468114"/>
                  <a:gd name="connsiteY1" fmla="*/ 0 h 415961"/>
                  <a:gd name="connsiteX2" fmla="*/ 1343347 w 1468114"/>
                  <a:gd name="connsiteY2" fmla="*/ 229451 h 415961"/>
                  <a:gd name="connsiteX3" fmla="*/ 9525 w 1468114"/>
                  <a:gd name="connsiteY3" fmla="*/ 371450 h 415961"/>
                  <a:gd name="connsiteX4" fmla="*/ 0 w 1468114"/>
                  <a:gd name="connsiteY4" fmla="*/ 200025 h 415961"/>
                  <a:gd name="connsiteX0" fmla="*/ 0 w 1468114"/>
                  <a:gd name="connsiteY0" fmla="*/ 200025 h 412414"/>
                  <a:gd name="connsiteX1" fmla="*/ 1468114 w 1468114"/>
                  <a:gd name="connsiteY1" fmla="*/ 0 h 412414"/>
                  <a:gd name="connsiteX2" fmla="*/ 1343347 w 1468114"/>
                  <a:gd name="connsiteY2" fmla="*/ 229451 h 412414"/>
                  <a:gd name="connsiteX3" fmla="*/ 104115 w 1468114"/>
                  <a:gd name="connsiteY3" fmla="*/ 366248 h 412414"/>
                  <a:gd name="connsiteX4" fmla="*/ 0 w 1468114"/>
                  <a:gd name="connsiteY4" fmla="*/ 200025 h 412414"/>
                  <a:gd name="connsiteX0" fmla="*/ 0 w 1468114"/>
                  <a:gd name="connsiteY0" fmla="*/ 200025 h 419714"/>
                  <a:gd name="connsiteX1" fmla="*/ 1468114 w 1468114"/>
                  <a:gd name="connsiteY1" fmla="*/ 0 h 419714"/>
                  <a:gd name="connsiteX2" fmla="*/ 1343347 w 1468114"/>
                  <a:gd name="connsiteY2" fmla="*/ 229451 h 419714"/>
                  <a:gd name="connsiteX3" fmla="*/ 104115 w 1468114"/>
                  <a:gd name="connsiteY3" fmla="*/ 366248 h 419714"/>
                  <a:gd name="connsiteX4" fmla="*/ 0 w 1468114"/>
                  <a:gd name="connsiteY4" fmla="*/ 200025 h 41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8114" h="419714">
                    <a:moveTo>
                      <a:pt x="0" y="200025"/>
                    </a:moveTo>
                    <a:lnTo>
                      <a:pt x="1468114" y="0"/>
                    </a:lnTo>
                    <a:cubicBezTo>
                      <a:pt x="1426525" y="76484"/>
                      <a:pt x="1518474" y="28154"/>
                      <a:pt x="1343347" y="229451"/>
                    </a:cubicBezTo>
                    <a:cubicBezTo>
                      <a:pt x="744439" y="446938"/>
                      <a:pt x="424796" y="455915"/>
                      <a:pt x="104115" y="366248"/>
                    </a:cubicBezTo>
                    <a:lnTo>
                      <a:pt x="0" y="200025"/>
                    </a:lnTo>
                    <a:close/>
                  </a:path>
                </a:pathLst>
              </a:custGeom>
              <a:solidFill>
                <a:srgbClr val="BEA7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ED7C83C-DB06-4645-888A-B5A87981E0F8}"/>
                  </a:ext>
                </a:extLst>
              </p:cNvPr>
              <p:cNvGrpSpPr/>
              <p:nvPr/>
            </p:nvGrpSpPr>
            <p:grpSpPr>
              <a:xfrm rot="20966892" flipH="1">
                <a:off x="6110587" y="3896097"/>
                <a:ext cx="257367" cy="470030"/>
                <a:chOff x="6091889" y="3839750"/>
                <a:chExt cx="257367" cy="47003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F3CCE4B-E846-4144-AEE5-56AB0588DEB8}"/>
                    </a:ext>
                  </a:extLst>
                </p:cNvPr>
                <p:cNvSpPr/>
                <p:nvPr/>
              </p:nvSpPr>
              <p:spPr>
                <a:xfrm rot="20665506">
                  <a:off x="6091889" y="3839750"/>
                  <a:ext cx="254348" cy="47003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6248006D-C48B-4D82-B227-41CEA7998B5D}"/>
                    </a:ext>
                  </a:extLst>
                </p:cNvPr>
                <p:cNvSpPr/>
                <p:nvPr/>
              </p:nvSpPr>
              <p:spPr>
                <a:xfrm rot="194126">
                  <a:off x="6218788" y="4019053"/>
                  <a:ext cx="130468" cy="241102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66E18F7-6121-41FB-8EAE-F440D96CCF06}"/>
                  </a:ext>
                </a:extLst>
              </p:cNvPr>
              <p:cNvGrpSpPr/>
              <p:nvPr/>
            </p:nvGrpSpPr>
            <p:grpSpPr>
              <a:xfrm rot="633108">
                <a:off x="5510752" y="3905649"/>
                <a:ext cx="257367" cy="470030"/>
                <a:chOff x="6091889" y="3839750"/>
                <a:chExt cx="257367" cy="470030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724FF5A-925A-4DCD-864D-D543A0491515}"/>
                    </a:ext>
                  </a:extLst>
                </p:cNvPr>
                <p:cNvSpPr/>
                <p:nvPr/>
              </p:nvSpPr>
              <p:spPr>
                <a:xfrm rot="20665506">
                  <a:off x="6091889" y="3839750"/>
                  <a:ext cx="254348" cy="47003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F2ACE02-098A-4504-AE03-32A4A57E2EA8}"/>
                    </a:ext>
                  </a:extLst>
                </p:cNvPr>
                <p:cNvSpPr/>
                <p:nvPr/>
              </p:nvSpPr>
              <p:spPr>
                <a:xfrm rot="194126">
                  <a:off x="6218788" y="4019053"/>
                  <a:ext cx="130468" cy="241102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A2AB84A-A0AA-47DF-9607-D5FF4B3BC7C0}"/>
                  </a:ext>
                </a:extLst>
              </p:cNvPr>
              <p:cNvSpPr/>
              <p:nvPr/>
            </p:nvSpPr>
            <p:spPr>
              <a:xfrm flipH="1">
                <a:off x="5866260" y="4352965"/>
                <a:ext cx="74841" cy="56564"/>
              </a:xfrm>
              <a:custGeom>
                <a:avLst/>
                <a:gdLst>
                  <a:gd name="connsiteX0" fmla="*/ 43542 w 499306"/>
                  <a:gd name="connsiteY0" fmla="*/ 0 h 377371"/>
                  <a:gd name="connsiteX1" fmla="*/ 478971 w 499306"/>
                  <a:gd name="connsiteY1" fmla="*/ 58057 h 377371"/>
                  <a:gd name="connsiteX2" fmla="*/ 406400 w 499306"/>
                  <a:gd name="connsiteY2" fmla="*/ 246743 h 377371"/>
                  <a:gd name="connsiteX3" fmla="*/ 217714 w 499306"/>
                  <a:gd name="connsiteY3" fmla="*/ 304800 h 377371"/>
                  <a:gd name="connsiteX4" fmla="*/ 0 w 499306"/>
                  <a:gd name="connsiteY4" fmla="*/ 377371 h 377371"/>
                  <a:gd name="connsiteX5" fmla="*/ 0 w 499306"/>
                  <a:gd name="connsiteY5" fmla="*/ 377371 h 37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9306" h="377371">
                    <a:moveTo>
                      <a:pt x="43542" y="0"/>
                    </a:moveTo>
                    <a:cubicBezTo>
                      <a:pt x="231018" y="8466"/>
                      <a:pt x="418495" y="16933"/>
                      <a:pt x="478971" y="58057"/>
                    </a:cubicBezTo>
                    <a:cubicBezTo>
                      <a:pt x="539447" y="99181"/>
                      <a:pt x="449943" y="205619"/>
                      <a:pt x="406400" y="246743"/>
                    </a:cubicBezTo>
                    <a:cubicBezTo>
                      <a:pt x="362857" y="287867"/>
                      <a:pt x="285447" y="283029"/>
                      <a:pt x="217714" y="304800"/>
                    </a:cubicBezTo>
                    <a:cubicBezTo>
                      <a:pt x="149981" y="326571"/>
                      <a:pt x="0" y="377371"/>
                      <a:pt x="0" y="377371"/>
                    </a:cubicBezTo>
                    <a:lnTo>
                      <a:pt x="0" y="377371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CA7CDCF-749F-4D1C-A35E-4D283303B4B6}"/>
                  </a:ext>
                </a:extLst>
              </p:cNvPr>
              <p:cNvSpPr/>
              <p:nvPr/>
            </p:nvSpPr>
            <p:spPr>
              <a:xfrm rot="8060646">
                <a:off x="5840156" y="4327482"/>
                <a:ext cx="198120" cy="198120"/>
              </a:xfrm>
              <a:prstGeom prst="arc">
                <a:avLst>
                  <a:gd name="adj1" fmla="val 14683707"/>
                  <a:gd name="adj2" fmla="val 137821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8BEB94-3787-4C37-9BFB-32DE8A48319E}"/>
              </a:ext>
            </a:extLst>
          </p:cNvPr>
          <p:cNvGrpSpPr/>
          <p:nvPr/>
        </p:nvGrpSpPr>
        <p:grpSpPr>
          <a:xfrm>
            <a:off x="1199357" y="440181"/>
            <a:ext cx="3831269" cy="6027914"/>
            <a:chOff x="1199357" y="440181"/>
            <a:chExt cx="3831269" cy="6027914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02BFE00-FF43-4F41-B50F-194FC846BFCC}"/>
                </a:ext>
              </a:extLst>
            </p:cNvPr>
            <p:cNvSpPr txBox="1"/>
            <p:nvPr/>
          </p:nvSpPr>
          <p:spPr>
            <a:xfrm>
              <a:off x="1199357" y="440181"/>
              <a:ext cx="383126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5"/>
                  </a:solidFill>
                  <a:latin typeface="Arial Black" panose="020B0A04020102020204" pitchFamily="34" charset="0"/>
                </a:rPr>
                <a:t>P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arrot</a:t>
              </a:r>
              <a:endPara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C47A8443-0529-4EBB-BEFE-E8B9778D9713}"/>
                </a:ext>
              </a:extLst>
            </p:cNvPr>
            <p:cNvGrpSpPr/>
            <p:nvPr/>
          </p:nvGrpSpPr>
          <p:grpSpPr>
            <a:xfrm flipH="1">
              <a:off x="1240978" y="1929904"/>
              <a:ext cx="3407206" cy="4538191"/>
              <a:chOff x="3778785" y="493486"/>
              <a:chExt cx="4495424" cy="5987631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DF1EFF88-5F05-4387-859C-E7B47D2A4A05}"/>
                  </a:ext>
                </a:extLst>
              </p:cNvPr>
              <p:cNvGrpSpPr/>
              <p:nvPr/>
            </p:nvGrpSpPr>
            <p:grpSpPr>
              <a:xfrm>
                <a:off x="3778785" y="493486"/>
                <a:ext cx="4342594" cy="5987631"/>
                <a:chOff x="3778785" y="493486"/>
                <a:chExt cx="4342594" cy="5987631"/>
              </a:xfrm>
            </p:grpSpPr>
            <p:sp>
              <p:nvSpPr>
                <p:cNvPr id="159" name="Moon 158">
                  <a:extLst>
                    <a:ext uri="{FF2B5EF4-FFF2-40B4-BE49-F238E27FC236}">
                      <a16:creationId xmlns:a16="http://schemas.microsoft.com/office/drawing/2014/main" id="{F6459016-1AAF-4F26-8692-4641F522D5D2}"/>
                    </a:ext>
                  </a:extLst>
                </p:cNvPr>
                <p:cNvSpPr/>
                <p:nvPr/>
              </p:nvSpPr>
              <p:spPr>
                <a:xfrm rot="8777147">
                  <a:off x="6775778" y="590083"/>
                  <a:ext cx="405603" cy="1595182"/>
                </a:xfrm>
                <a:prstGeom prst="moon">
                  <a:avLst/>
                </a:pr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1">
                  <a:extLst>
                    <a:ext uri="{FF2B5EF4-FFF2-40B4-BE49-F238E27FC236}">
                      <a16:creationId xmlns:a16="http://schemas.microsoft.com/office/drawing/2014/main" id="{4EFBC721-F2E3-405C-855A-8A3DD4990D2B}"/>
                    </a:ext>
                  </a:extLst>
                </p:cNvPr>
                <p:cNvSpPr/>
                <p:nvPr/>
              </p:nvSpPr>
              <p:spPr>
                <a:xfrm>
                  <a:off x="5386024" y="4657233"/>
                  <a:ext cx="674823" cy="631304"/>
                </a:xfrm>
                <a:custGeom>
                  <a:avLst/>
                  <a:gdLst>
                    <a:gd name="connsiteX0" fmla="*/ 0 w 425738"/>
                    <a:gd name="connsiteY0" fmla="*/ 360792 h 721584"/>
                    <a:gd name="connsiteX1" fmla="*/ 212869 w 425738"/>
                    <a:gd name="connsiteY1" fmla="*/ 0 h 721584"/>
                    <a:gd name="connsiteX2" fmla="*/ 425738 w 425738"/>
                    <a:gd name="connsiteY2" fmla="*/ 360792 h 721584"/>
                    <a:gd name="connsiteX3" fmla="*/ 212869 w 425738"/>
                    <a:gd name="connsiteY3" fmla="*/ 721584 h 721584"/>
                    <a:gd name="connsiteX4" fmla="*/ 0 w 425738"/>
                    <a:gd name="connsiteY4" fmla="*/ 360792 h 721584"/>
                    <a:gd name="connsiteX0" fmla="*/ 375708 w 801446"/>
                    <a:gd name="connsiteY0" fmla="*/ 173352 h 534144"/>
                    <a:gd name="connsiteX1" fmla="*/ 22520 w 801446"/>
                    <a:gd name="connsiteY1" fmla="*/ 1246 h 534144"/>
                    <a:gd name="connsiteX2" fmla="*/ 801446 w 801446"/>
                    <a:gd name="connsiteY2" fmla="*/ 173352 h 534144"/>
                    <a:gd name="connsiteX3" fmla="*/ 588577 w 801446"/>
                    <a:gd name="connsiteY3" fmla="*/ 534144 h 534144"/>
                    <a:gd name="connsiteX4" fmla="*/ 375708 w 801446"/>
                    <a:gd name="connsiteY4" fmla="*/ 173352 h 534144"/>
                    <a:gd name="connsiteX0" fmla="*/ 374955 w 800693"/>
                    <a:gd name="connsiteY0" fmla="*/ 173352 h 577687"/>
                    <a:gd name="connsiteX1" fmla="*/ 21767 w 800693"/>
                    <a:gd name="connsiteY1" fmla="*/ 1246 h 577687"/>
                    <a:gd name="connsiteX2" fmla="*/ 800693 w 800693"/>
                    <a:gd name="connsiteY2" fmla="*/ 173352 h 577687"/>
                    <a:gd name="connsiteX3" fmla="*/ 486224 w 800693"/>
                    <a:gd name="connsiteY3" fmla="*/ 577687 h 577687"/>
                    <a:gd name="connsiteX4" fmla="*/ 374955 w 800693"/>
                    <a:gd name="connsiteY4" fmla="*/ 173352 h 577687"/>
                    <a:gd name="connsiteX0" fmla="*/ 357800 w 638396"/>
                    <a:gd name="connsiteY0" fmla="*/ 172161 h 576518"/>
                    <a:gd name="connsiteX1" fmla="*/ 4612 w 638396"/>
                    <a:gd name="connsiteY1" fmla="*/ 55 h 576518"/>
                    <a:gd name="connsiteX2" fmla="*/ 638396 w 638396"/>
                    <a:gd name="connsiteY2" fmla="*/ 186676 h 576518"/>
                    <a:gd name="connsiteX3" fmla="*/ 469069 w 638396"/>
                    <a:gd name="connsiteY3" fmla="*/ 576496 h 576518"/>
                    <a:gd name="connsiteX4" fmla="*/ 357800 w 638396"/>
                    <a:gd name="connsiteY4" fmla="*/ 172161 h 576518"/>
                    <a:gd name="connsiteX0" fmla="*/ 332691 w 613287"/>
                    <a:gd name="connsiteY0" fmla="*/ 99505 h 503862"/>
                    <a:gd name="connsiteX1" fmla="*/ 4903 w 613287"/>
                    <a:gd name="connsiteY1" fmla="*/ 35349 h 503862"/>
                    <a:gd name="connsiteX2" fmla="*/ 613287 w 613287"/>
                    <a:gd name="connsiteY2" fmla="*/ 114020 h 503862"/>
                    <a:gd name="connsiteX3" fmla="*/ 443960 w 613287"/>
                    <a:gd name="connsiteY3" fmla="*/ 503840 h 503862"/>
                    <a:gd name="connsiteX4" fmla="*/ 332691 w 613287"/>
                    <a:gd name="connsiteY4" fmla="*/ 99505 h 503862"/>
                    <a:gd name="connsiteX0" fmla="*/ 342997 w 623593"/>
                    <a:gd name="connsiteY0" fmla="*/ 210878 h 615235"/>
                    <a:gd name="connsiteX1" fmla="*/ 15209 w 623593"/>
                    <a:gd name="connsiteY1" fmla="*/ 146722 h 615235"/>
                    <a:gd name="connsiteX2" fmla="*/ 623593 w 623593"/>
                    <a:gd name="connsiteY2" fmla="*/ 225393 h 615235"/>
                    <a:gd name="connsiteX3" fmla="*/ 454266 w 623593"/>
                    <a:gd name="connsiteY3" fmla="*/ 615213 h 615235"/>
                    <a:gd name="connsiteX4" fmla="*/ 342997 w 623593"/>
                    <a:gd name="connsiteY4" fmla="*/ 210878 h 615235"/>
                    <a:gd name="connsiteX0" fmla="*/ 330570 w 611166"/>
                    <a:gd name="connsiteY0" fmla="*/ 140380 h 544737"/>
                    <a:gd name="connsiteX1" fmla="*/ 2782 w 611166"/>
                    <a:gd name="connsiteY1" fmla="*/ 76224 h 544737"/>
                    <a:gd name="connsiteX2" fmla="*/ 611166 w 611166"/>
                    <a:gd name="connsiteY2" fmla="*/ 154895 h 544737"/>
                    <a:gd name="connsiteX3" fmla="*/ 441839 w 611166"/>
                    <a:gd name="connsiteY3" fmla="*/ 544715 h 544737"/>
                    <a:gd name="connsiteX4" fmla="*/ 330570 w 611166"/>
                    <a:gd name="connsiteY4" fmla="*/ 140380 h 544737"/>
                    <a:gd name="connsiteX0" fmla="*/ 330570 w 611166"/>
                    <a:gd name="connsiteY0" fmla="*/ 205595 h 609952"/>
                    <a:gd name="connsiteX1" fmla="*/ 2782 w 611166"/>
                    <a:gd name="connsiteY1" fmla="*/ 141439 h 609952"/>
                    <a:gd name="connsiteX2" fmla="*/ 611166 w 611166"/>
                    <a:gd name="connsiteY2" fmla="*/ 220110 h 609952"/>
                    <a:gd name="connsiteX3" fmla="*/ 441839 w 611166"/>
                    <a:gd name="connsiteY3" fmla="*/ 609930 h 609952"/>
                    <a:gd name="connsiteX4" fmla="*/ 330570 w 611166"/>
                    <a:gd name="connsiteY4" fmla="*/ 205595 h 609952"/>
                    <a:gd name="connsiteX0" fmla="*/ 330570 w 611176"/>
                    <a:gd name="connsiteY0" fmla="*/ 205595 h 610514"/>
                    <a:gd name="connsiteX1" fmla="*/ 2782 w 611176"/>
                    <a:gd name="connsiteY1" fmla="*/ 141439 h 610514"/>
                    <a:gd name="connsiteX2" fmla="*/ 611166 w 611176"/>
                    <a:gd name="connsiteY2" fmla="*/ 220110 h 610514"/>
                    <a:gd name="connsiteX3" fmla="*/ 441839 w 611176"/>
                    <a:gd name="connsiteY3" fmla="*/ 609930 h 610514"/>
                    <a:gd name="connsiteX4" fmla="*/ 330570 w 611176"/>
                    <a:gd name="connsiteY4" fmla="*/ 205595 h 610514"/>
                    <a:gd name="connsiteX0" fmla="*/ 330570 w 666315"/>
                    <a:gd name="connsiteY0" fmla="*/ 205595 h 610514"/>
                    <a:gd name="connsiteX1" fmla="*/ 2782 w 666315"/>
                    <a:gd name="connsiteY1" fmla="*/ 141439 h 610514"/>
                    <a:gd name="connsiteX2" fmla="*/ 611166 w 666315"/>
                    <a:gd name="connsiteY2" fmla="*/ 220110 h 610514"/>
                    <a:gd name="connsiteX3" fmla="*/ 441839 w 666315"/>
                    <a:gd name="connsiteY3" fmla="*/ 609930 h 610514"/>
                    <a:gd name="connsiteX4" fmla="*/ 330570 w 666315"/>
                    <a:gd name="connsiteY4" fmla="*/ 205595 h 610514"/>
                    <a:gd name="connsiteX0" fmla="*/ 330570 w 680258"/>
                    <a:gd name="connsiteY0" fmla="*/ 205595 h 610514"/>
                    <a:gd name="connsiteX1" fmla="*/ 2782 w 680258"/>
                    <a:gd name="connsiteY1" fmla="*/ 141439 h 610514"/>
                    <a:gd name="connsiteX2" fmla="*/ 611166 w 680258"/>
                    <a:gd name="connsiteY2" fmla="*/ 220110 h 610514"/>
                    <a:gd name="connsiteX3" fmla="*/ 441839 w 680258"/>
                    <a:gd name="connsiteY3" fmla="*/ 609930 h 610514"/>
                    <a:gd name="connsiteX4" fmla="*/ 330570 w 680258"/>
                    <a:gd name="connsiteY4" fmla="*/ 205595 h 610514"/>
                    <a:gd name="connsiteX0" fmla="*/ 330319 w 680007"/>
                    <a:gd name="connsiteY0" fmla="*/ 205595 h 610536"/>
                    <a:gd name="connsiteX1" fmla="*/ 2531 w 680007"/>
                    <a:gd name="connsiteY1" fmla="*/ 141439 h 610536"/>
                    <a:gd name="connsiteX2" fmla="*/ 610915 w 680007"/>
                    <a:gd name="connsiteY2" fmla="*/ 220110 h 610536"/>
                    <a:gd name="connsiteX3" fmla="*/ 441588 w 680007"/>
                    <a:gd name="connsiteY3" fmla="*/ 609930 h 610536"/>
                    <a:gd name="connsiteX4" fmla="*/ 330319 w 680007"/>
                    <a:gd name="connsiteY4" fmla="*/ 205595 h 610536"/>
                    <a:gd name="connsiteX0" fmla="*/ 330515 w 680203"/>
                    <a:gd name="connsiteY0" fmla="*/ 205595 h 610514"/>
                    <a:gd name="connsiteX1" fmla="*/ 2727 w 680203"/>
                    <a:gd name="connsiteY1" fmla="*/ 141439 h 610514"/>
                    <a:gd name="connsiteX2" fmla="*/ 611111 w 680203"/>
                    <a:gd name="connsiteY2" fmla="*/ 220110 h 610514"/>
                    <a:gd name="connsiteX3" fmla="*/ 441784 w 680203"/>
                    <a:gd name="connsiteY3" fmla="*/ 609930 h 610514"/>
                    <a:gd name="connsiteX4" fmla="*/ 330515 w 680203"/>
                    <a:gd name="connsiteY4" fmla="*/ 205595 h 610514"/>
                    <a:gd name="connsiteX0" fmla="*/ 302425 w 665984"/>
                    <a:gd name="connsiteY0" fmla="*/ 205991 h 578596"/>
                    <a:gd name="connsiteX1" fmla="*/ 6387 w 665984"/>
                    <a:gd name="connsiteY1" fmla="*/ 110085 h 578596"/>
                    <a:gd name="connsiteX2" fmla="*/ 614771 w 665984"/>
                    <a:gd name="connsiteY2" fmla="*/ 188756 h 578596"/>
                    <a:gd name="connsiteX3" fmla="*/ 445444 w 665984"/>
                    <a:gd name="connsiteY3" fmla="*/ 578576 h 578596"/>
                    <a:gd name="connsiteX4" fmla="*/ 302425 w 665984"/>
                    <a:gd name="connsiteY4" fmla="*/ 205991 h 578596"/>
                    <a:gd name="connsiteX0" fmla="*/ 302550 w 666109"/>
                    <a:gd name="connsiteY0" fmla="*/ 205991 h 578596"/>
                    <a:gd name="connsiteX1" fmla="*/ 6512 w 666109"/>
                    <a:gd name="connsiteY1" fmla="*/ 110085 h 578596"/>
                    <a:gd name="connsiteX2" fmla="*/ 614896 w 666109"/>
                    <a:gd name="connsiteY2" fmla="*/ 188756 h 578596"/>
                    <a:gd name="connsiteX3" fmla="*/ 445569 w 666109"/>
                    <a:gd name="connsiteY3" fmla="*/ 578576 h 578596"/>
                    <a:gd name="connsiteX4" fmla="*/ 302550 w 666109"/>
                    <a:gd name="connsiteY4" fmla="*/ 205991 h 578596"/>
                    <a:gd name="connsiteX0" fmla="*/ 302550 w 679350"/>
                    <a:gd name="connsiteY0" fmla="*/ 205991 h 580177"/>
                    <a:gd name="connsiteX1" fmla="*/ 6512 w 679350"/>
                    <a:gd name="connsiteY1" fmla="*/ 110085 h 580177"/>
                    <a:gd name="connsiteX2" fmla="*/ 614896 w 679350"/>
                    <a:gd name="connsiteY2" fmla="*/ 188756 h 580177"/>
                    <a:gd name="connsiteX3" fmla="*/ 445569 w 679350"/>
                    <a:gd name="connsiteY3" fmla="*/ 578576 h 580177"/>
                    <a:gd name="connsiteX4" fmla="*/ 302550 w 679350"/>
                    <a:gd name="connsiteY4" fmla="*/ 205991 h 580177"/>
                    <a:gd name="connsiteX0" fmla="*/ 303960 w 680760"/>
                    <a:gd name="connsiteY0" fmla="*/ 236995 h 611181"/>
                    <a:gd name="connsiteX1" fmla="*/ 7922 w 680760"/>
                    <a:gd name="connsiteY1" fmla="*/ 141089 h 611181"/>
                    <a:gd name="connsiteX2" fmla="*/ 616306 w 680760"/>
                    <a:gd name="connsiteY2" fmla="*/ 219760 h 611181"/>
                    <a:gd name="connsiteX3" fmla="*/ 446979 w 680760"/>
                    <a:gd name="connsiteY3" fmla="*/ 609580 h 611181"/>
                    <a:gd name="connsiteX4" fmla="*/ 303960 w 680760"/>
                    <a:gd name="connsiteY4" fmla="*/ 236995 h 611181"/>
                    <a:gd name="connsiteX0" fmla="*/ 298023 w 674823"/>
                    <a:gd name="connsiteY0" fmla="*/ 218889 h 593075"/>
                    <a:gd name="connsiteX1" fmla="*/ 1985 w 674823"/>
                    <a:gd name="connsiteY1" fmla="*/ 122983 h 593075"/>
                    <a:gd name="connsiteX2" fmla="*/ 610369 w 674823"/>
                    <a:gd name="connsiteY2" fmla="*/ 201654 h 593075"/>
                    <a:gd name="connsiteX3" fmla="*/ 441042 w 674823"/>
                    <a:gd name="connsiteY3" fmla="*/ 591474 h 593075"/>
                    <a:gd name="connsiteX4" fmla="*/ 298023 w 674823"/>
                    <a:gd name="connsiteY4" fmla="*/ 218889 h 593075"/>
                    <a:gd name="connsiteX0" fmla="*/ 298023 w 674823"/>
                    <a:gd name="connsiteY0" fmla="*/ 257118 h 631304"/>
                    <a:gd name="connsiteX1" fmla="*/ 1985 w 674823"/>
                    <a:gd name="connsiteY1" fmla="*/ 161212 h 631304"/>
                    <a:gd name="connsiteX2" fmla="*/ 610369 w 674823"/>
                    <a:gd name="connsiteY2" fmla="*/ 239883 h 631304"/>
                    <a:gd name="connsiteX3" fmla="*/ 441042 w 674823"/>
                    <a:gd name="connsiteY3" fmla="*/ 629703 h 631304"/>
                    <a:gd name="connsiteX4" fmla="*/ 298023 w 674823"/>
                    <a:gd name="connsiteY4" fmla="*/ 257118 h 631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4823" h="631304">
                      <a:moveTo>
                        <a:pt x="298023" y="257118"/>
                      </a:moveTo>
                      <a:cubicBezTo>
                        <a:pt x="224847" y="179036"/>
                        <a:pt x="-24673" y="208535"/>
                        <a:pt x="1985" y="161212"/>
                      </a:cubicBezTo>
                      <a:cubicBezTo>
                        <a:pt x="28643" y="113889"/>
                        <a:pt x="375419" y="-219727"/>
                        <a:pt x="610369" y="239883"/>
                      </a:cubicBezTo>
                      <a:cubicBezTo>
                        <a:pt x="775469" y="432793"/>
                        <a:pt x="588350" y="652230"/>
                        <a:pt x="441042" y="629703"/>
                      </a:cubicBezTo>
                      <a:cubicBezTo>
                        <a:pt x="293734" y="607176"/>
                        <a:pt x="371199" y="335200"/>
                        <a:pt x="298023" y="257118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1">
                  <a:extLst>
                    <a:ext uri="{FF2B5EF4-FFF2-40B4-BE49-F238E27FC236}">
                      <a16:creationId xmlns:a16="http://schemas.microsoft.com/office/drawing/2014/main" id="{EC5F45EB-B602-4248-B6C3-06132E296244}"/>
                    </a:ext>
                  </a:extLst>
                </p:cNvPr>
                <p:cNvSpPr/>
                <p:nvPr/>
              </p:nvSpPr>
              <p:spPr>
                <a:xfrm>
                  <a:off x="5102838" y="4678105"/>
                  <a:ext cx="674823" cy="631304"/>
                </a:xfrm>
                <a:custGeom>
                  <a:avLst/>
                  <a:gdLst>
                    <a:gd name="connsiteX0" fmla="*/ 0 w 425738"/>
                    <a:gd name="connsiteY0" fmla="*/ 360792 h 721584"/>
                    <a:gd name="connsiteX1" fmla="*/ 212869 w 425738"/>
                    <a:gd name="connsiteY1" fmla="*/ 0 h 721584"/>
                    <a:gd name="connsiteX2" fmla="*/ 425738 w 425738"/>
                    <a:gd name="connsiteY2" fmla="*/ 360792 h 721584"/>
                    <a:gd name="connsiteX3" fmla="*/ 212869 w 425738"/>
                    <a:gd name="connsiteY3" fmla="*/ 721584 h 721584"/>
                    <a:gd name="connsiteX4" fmla="*/ 0 w 425738"/>
                    <a:gd name="connsiteY4" fmla="*/ 360792 h 721584"/>
                    <a:gd name="connsiteX0" fmla="*/ 375708 w 801446"/>
                    <a:gd name="connsiteY0" fmla="*/ 173352 h 534144"/>
                    <a:gd name="connsiteX1" fmla="*/ 22520 w 801446"/>
                    <a:gd name="connsiteY1" fmla="*/ 1246 h 534144"/>
                    <a:gd name="connsiteX2" fmla="*/ 801446 w 801446"/>
                    <a:gd name="connsiteY2" fmla="*/ 173352 h 534144"/>
                    <a:gd name="connsiteX3" fmla="*/ 588577 w 801446"/>
                    <a:gd name="connsiteY3" fmla="*/ 534144 h 534144"/>
                    <a:gd name="connsiteX4" fmla="*/ 375708 w 801446"/>
                    <a:gd name="connsiteY4" fmla="*/ 173352 h 534144"/>
                    <a:gd name="connsiteX0" fmla="*/ 374955 w 800693"/>
                    <a:gd name="connsiteY0" fmla="*/ 173352 h 577687"/>
                    <a:gd name="connsiteX1" fmla="*/ 21767 w 800693"/>
                    <a:gd name="connsiteY1" fmla="*/ 1246 h 577687"/>
                    <a:gd name="connsiteX2" fmla="*/ 800693 w 800693"/>
                    <a:gd name="connsiteY2" fmla="*/ 173352 h 577687"/>
                    <a:gd name="connsiteX3" fmla="*/ 486224 w 800693"/>
                    <a:gd name="connsiteY3" fmla="*/ 577687 h 577687"/>
                    <a:gd name="connsiteX4" fmla="*/ 374955 w 800693"/>
                    <a:gd name="connsiteY4" fmla="*/ 173352 h 577687"/>
                    <a:gd name="connsiteX0" fmla="*/ 357800 w 638396"/>
                    <a:gd name="connsiteY0" fmla="*/ 172161 h 576518"/>
                    <a:gd name="connsiteX1" fmla="*/ 4612 w 638396"/>
                    <a:gd name="connsiteY1" fmla="*/ 55 h 576518"/>
                    <a:gd name="connsiteX2" fmla="*/ 638396 w 638396"/>
                    <a:gd name="connsiteY2" fmla="*/ 186676 h 576518"/>
                    <a:gd name="connsiteX3" fmla="*/ 469069 w 638396"/>
                    <a:gd name="connsiteY3" fmla="*/ 576496 h 576518"/>
                    <a:gd name="connsiteX4" fmla="*/ 357800 w 638396"/>
                    <a:gd name="connsiteY4" fmla="*/ 172161 h 576518"/>
                    <a:gd name="connsiteX0" fmla="*/ 332691 w 613287"/>
                    <a:gd name="connsiteY0" fmla="*/ 99505 h 503862"/>
                    <a:gd name="connsiteX1" fmla="*/ 4903 w 613287"/>
                    <a:gd name="connsiteY1" fmla="*/ 35349 h 503862"/>
                    <a:gd name="connsiteX2" fmla="*/ 613287 w 613287"/>
                    <a:gd name="connsiteY2" fmla="*/ 114020 h 503862"/>
                    <a:gd name="connsiteX3" fmla="*/ 443960 w 613287"/>
                    <a:gd name="connsiteY3" fmla="*/ 503840 h 503862"/>
                    <a:gd name="connsiteX4" fmla="*/ 332691 w 613287"/>
                    <a:gd name="connsiteY4" fmla="*/ 99505 h 503862"/>
                    <a:gd name="connsiteX0" fmla="*/ 342997 w 623593"/>
                    <a:gd name="connsiteY0" fmla="*/ 210878 h 615235"/>
                    <a:gd name="connsiteX1" fmla="*/ 15209 w 623593"/>
                    <a:gd name="connsiteY1" fmla="*/ 146722 h 615235"/>
                    <a:gd name="connsiteX2" fmla="*/ 623593 w 623593"/>
                    <a:gd name="connsiteY2" fmla="*/ 225393 h 615235"/>
                    <a:gd name="connsiteX3" fmla="*/ 454266 w 623593"/>
                    <a:gd name="connsiteY3" fmla="*/ 615213 h 615235"/>
                    <a:gd name="connsiteX4" fmla="*/ 342997 w 623593"/>
                    <a:gd name="connsiteY4" fmla="*/ 210878 h 615235"/>
                    <a:gd name="connsiteX0" fmla="*/ 330570 w 611166"/>
                    <a:gd name="connsiteY0" fmla="*/ 140380 h 544737"/>
                    <a:gd name="connsiteX1" fmla="*/ 2782 w 611166"/>
                    <a:gd name="connsiteY1" fmla="*/ 76224 h 544737"/>
                    <a:gd name="connsiteX2" fmla="*/ 611166 w 611166"/>
                    <a:gd name="connsiteY2" fmla="*/ 154895 h 544737"/>
                    <a:gd name="connsiteX3" fmla="*/ 441839 w 611166"/>
                    <a:gd name="connsiteY3" fmla="*/ 544715 h 544737"/>
                    <a:gd name="connsiteX4" fmla="*/ 330570 w 611166"/>
                    <a:gd name="connsiteY4" fmla="*/ 140380 h 544737"/>
                    <a:gd name="connsiteX0" fmla="*/ 330570 w 611166"/>
                    <a:gd name="connsiteY0" fmla="*/ 205595 h 609952"/>
                    <a:gd name="connsiteX1" fmla="*/ 2782 w 611166"/>
                    <a:gd name="connsiteY1" fmla="*/ 141439 h 609952"/>
                    <a:gd name="connsiteX2" fmla="*/ 611166 w 611166"/>
                    <a:gd name="connsiteY2" fmla="*/ 220110 h 609952"/>
                    <a:gd name="connsiteX3" fmla="*/ 441839 w 611166"/>
                    <a:gd name="connsiteY3" fmla="*/ 609930 h 609952"/>
                    <a:gd name="connsiteX4" fmla="*/ 330570 w 611166"/>
                    <a:gd name="connsiteY4" fmla="*/ 205595 h 609952"/>
                    <a:gd name="connsiteX0" fmla="*/ 330570 w 611176"/>
                    <a:gd name="connsiteY0" fmla="*/ 205595 h 610514"/>
                    <a:gd name="connsiteX1" fmla="*/ 2782 w 611176"/>
                    <a:gd name="connsiteY1" fmla="*/ 141439 h 610514"/>
                    <a:gd name="connsiteX2" fmla="*/ 611166 w 611176"/>
                    <a:gd name="connsiteY2" fmla="*/ 220110 h 610514"/>
                    <a:gd name="connsiteX3" fmla="*/ 441839 w 611176"/>
                    <a:gd name="connsiteY3" fmla="*/ 609930 h 610514"/>
                    <a:gd name="connsiteX4" fmla="*/ 330570 w 611176"/>
                    <a:gd name="connsiteY4" fmla="*/ 205595 h 610514"/>
                    <a:gd name="connsiteX0" fmla="*/ 330570 w 666315"/>
                    <a:gd name="connsiteY0" fmla="*/ 205595 h 610514"/>
                    <a:gd name="connsiteX1" fmla="*/ 2782 w 666315"/>
                    <a:gd name="connsiteY1" fmla="*/ 141439 h 610514"/>
                    <a:gd name="connsiteX2" fmla="*/ 611166 w 666315"/>
                    <a:gd name="connsiteY2" fmla="*/ 220110 h 610514"/>
                    <a:gd name="connsiteX3" fmla="*/ 441839 w 666315"/>
                    <a:gd name="connsiteY3" fmla="*/ 609930 h 610514"/>
                    <a:gd name="connsiteX4" fmla="*/ 330570 w 666315"/>
                    <a:gd name="connsiteY4" fmla="*/ 205595 h 610514"/>
                    <a:gd name="connsiteX0" fmla="*/ 330570 w 680258"/>
                    <a:gd name="connsiteY0" fmla="*/ 205595 h 610514"/>
                    <a:gd name="connsiteX1" fmla="*/ 2782 w 680258"/>
                    <a:gd name="connsiteY1" fmla="*/ 141439 h 610514"/>
                    <a:gd name="connsiteX2" fmla="*/ 611166 w 680258"/>
                    <a:gd name="connsiteY2" fmla="*/ 220110 h 610514"/>
                    <a:gd name="connsiteX3" fmla="*/ 441839 w 680258"/>
                    <a:gd name="connsiteY3" fmla="*/ 609930 h 610514"/>
                    <a:gd name="connsiteX4" fmla="*/ 330570 w 680258"/>
                    <a:gd name="connsiteY4" fmla="*/ 205595 h 610514"/>
                    <a:gd name="connsiteX0" fmla="*/ 330319 w 680007"/>
                    <a:gd name="connsiteY0" fmla="*/ 205595 h 610536"/>
                    <a:gd name="connsiteX1" fmla="*/ 2531 w 680007"/>
                    <a:gd name="connsiteY1" fmla="*/ 141439 h 610536"/>
                    <a:gd name="connsiteX2" fmla="*/ 610915 w 680007"/>
                    <a:gd name="connsiteY2" fmla="*/ 220110 h 610536"/>
                    <a:gd name="connsiteX3" fmla="*/ 441588 w 680007"/>
                    <a:gd name="connsiteY3" fmla="*/ 609930 h 610536"/>
                    <a:gd name="connsiteX4" fmla="*/ 330319 w 680007"/>
                    <a:gd name="connsiteY4" fmla="*/ 205595 h 610536"/>
                    <a:gd name="connsiteX0" fmla="*/ 330515 w 680203"/>
                    <a:gd name="connsiteY0" fmla="*/ 205595 h 610514"/>
                    <a:gd name="connsiteX1" fmla="*/ 2727 w 680203"/>
                    <a:gd name="connsiteY1" fmla="*/ 141439 h 610514"/>
                    <a:gd name="connsiteX2" fmla="*/ 611111 w 680203"/>
                    <a:gd name="connsiteY2" fmla="*/ 220110 h 610514"/>
                    <a:gd name="connsiteX3" fmla="*/ 441784 w 680203"/>
                    <a:gd name="connsiteY3" fmla="*/ 609930 h 610514"/>
                    <a:gd name="connsiteX4" fmla="*/ 330515 w 680203"/>
                    <a:gd name="connsiteY4" fmla="*/ 205595 h 610514"/>
                    <a:gd name="connsiteX0" fmla="*/ 302425 w 665984"/>
                    <a:gd name="connsiteY0" fmla="*/ 205991 h 578596"/>
                    <a:gd name="connsiteX1" fmla="*/ 6387 w 665984"/>
                    <a:gd name="connsiteY1" fmla="*/ 110085 h 578596"/>
                    <a:gd name="connsiteX2" fmla="*/ 614771 w 665984"/>
                    <a:gd name="connsiteY2" fmla="*/ 188756 h 578596"/>
                    <a:gd name="connsiteX3" fmla="*/ 445444 w 665984"/>
                    <a:gd name="connsiteY3" fmla="*/ 578576 h 578596"/>
                    <a:gd name="connsiteX4" fmla="*/ 302425 w 665984"/>
                    <a:gd name="connsiteY4" fmla="*/ 205991 h 578596"/>
                    <a:gd name="connsiteX0" fmla="*/ 302550 w 666109"/>
                    <a:gd name="connsiteY0" fmla="*/ 205991 h 578596"/>
                    <a:gd name="connsiteX1" fmla="*/ 6512 w 666109"/>
                    <a:gd name="connsiteY1" fmla="*/ 110085 h 578596"/>
                    <a:gd name="connsiteX2" fmla="*/ 614896 w 666109"/>
                    <a:gd name="connsiteY2" fmla="*/ 188756 h 578596"/>
                    <a:gd name="connsiteX3" fmla="*/ 445569 w 666109"/>
                    <a:gd name="connsiteY3" fmla="*/ 578576 h 578596"/>
                    <a:gd name="connsiteX4" fmla="*/ 302550 w 666109"/>
                    <a:gd name="connsiteY4" fmla="*/ 205991 h 578596"/>
                    <a:gd name="connsiteX0" fmla="*/ 302550 w 679350"/>
                    <a:gd name="connsiteY0" fmla="*/ 205991 h 580177"/>
                    <a:gd name="connsiteX1" fmla="*/ 6512 w 679350"/>
                    <a:gd name="connsiteY1" fmla="*/ 110085 h 580177"/>
                    <a:gd name="connsiteX2" fmla="*/ 614896 w 679350"/>
                    <a:gd name="connsiteY2" fmla="*/ 188756 h 580177"/>
                    <a:gd name="connsiteX3" fmla="*/ 445569 w 679350"/>
                    <a:gd name="connsiteY3" fmla="*/ 578576 h 580177"/>
                    <a:gd name="connsiteX4" fmla="*/ 302550 w 679350"/>
                    <a:gd name="connsiteY4" fmla="*/ 205991 h 580177"/>
                    <a:gd name="connsiteX0" fmla="*/ 303960 w 680760"/>
                    <a:gd name="connsiteY0" fmla="*/ 236995 h 611181"/>
                    <a:gd name="connsiteX1" fmla="*/ 7922 w 680760"/>
                    <a:gd name="connsiteY1" fmla="*/ 141089 h 611181"/>
                    <a:gd name="connsiteX2" fmla="*/ 616306 w 680760"/>
                    <a:gd name="connsiteY2" fmla="*/ 219760 h 611181"/>
                    <a:gd name="connsiteX3" fmla="*/ 446979 w 680760"/>
                    <a:gd name="connsiteY3" fmla="*/ 609580 h 611181"/>
                    <a:gd name="connsiteX4" fmla="*/ 303960 w 680760"/>
                    <a:gd name="connsiteY4" fmla="*/ 236995 h 611181"/>
                    <a:gd name="connsiteX0" fmla="*/ 298023 w 674823"/>
                    <a:gd name="connsiteY0" fmla="*/ 218889 h 593075"/>
                    <a:gd name="connsiteX1" fmla="*/ 1985 w 674823"/>
                    <a:gd name="connsiteY1" fmla="*/ 122983 h 593075"/>
                    <a:gd name="connsiteX2" fmla="*/ 610369 w 674823"/>
                    <a:gd name="connsiteY2" fmla="*/ 201654 h 593075"/>
                    <a:gd name="connsiteX3" fmla="*/ 441042 w 674823"/>
                    <a:gd name="connsiteY3" fmla="*/ 591474 h 593075"/>
                    <a:gd name="connsiteX4" fmla="*/ 298023 w 674823"/>
                    <a:gd name="connsiteY4" fmla="*/ 218889 h 593075"/>
                    <a:gd name="connsiteX0" fmla="*/ 298023 w 674823"/>
                    <a:gd name="connsiteY0" fmla="*/ 257118 h 631304"/>
                    <a:gd name="connsiteX1" fmla="*/ 1985 w 674823"/>
                    <a:gd name="connsiteY1" fmla="*/ 161212 h 631304"/>
                    <a:gd name="connsiteX2" fmla="*/ 610369 w 674823"/>
                    <a:gd name="connsiteY2" fmla="*/ 239883 h 631304"/>
                    <a:gd name="connsiteX3" fmla="*/ 441042 w 674823"/>
                    <a:gd name="connsiteY3" fmla="*/ 629703 h 631304"/>
                    <a:gd name="connsiteX4" fmla="*/ 298023 w 674823"/>
                    <a:gd name="connsiteY4" fmla="*/ 257118 h 631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4823" h="631304">
                      <a:moveTo>
                        <a:pt x="298023" y="257118"/>
                      </a:moveTo>
                      <a:cubicBezTo>
                        <a:pt x="224847" y="179036"/>
                        <a:pt x="-24673" y="208535"/>
                        <a:pt x="1985" y="161212"/>
                      </a:cubicBezTo>
                      <a:cubicBezTo>
                        <a:pt x="28643" y="113889"/>
                        <a:pt x="375419" y="-219727"/>
                        <a:pt x="610369" y="239883"/>
                      </a:cubicBezTo>
                      <a:cubicBezTo>
                        <a:pt x="775469" y="432793"/>
                        <a:pt x="588350" y="652230"/>
                        <a:pt x="441042" y="629703"/>
                      </a:cubicBezTo>
                      <a:cubicBezTo>
                        <a:pt x="293734" y="607176"/>
                        <a:pt x="371199" y="335200"/>
                        <a:pt x="298023" y="257118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BBB4EBD1-A38C-4652-B479-B4DC96FD2A97}"/>
                    </a:ext>
                  </a:extLst>
                </p:cNvPr>
                <p:cNvSpPr/>
                <p:nvPr/>
              </p:nvSpPr>
              <p:spPr>
                <a:xfrm rot="20139439">
                  <a:off x="4971847" y="2190289"/>
                  <a:ext cx="2055156" cy="3116157"/>
                </a:xfrm>
                <a:prstGeom prst="ellipse">
                  <a:avLst/>
                </a:pr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7">
                  <a:extLst>
                    <a:ext uri="{FF2B5EF4-FFF2-40B4-BE49-F238E27FC236}">
                      <a16:creationId xmlns:a16="http://schemas.microsoft.com/office/drawing/2014/main" id="{84522802-FC7E-4B36-A541-6A70D12C0BAB}"/>
                    </a:ext>
                  </a:extLst>
                </p:cNvPr>
                <p:cNvSpPr/>
                <p:nvPr/>
              </p:nvSpPr>
              <p:spPr>
                <a:xfrm rot="19800066">
                  <a:off x="5828314" y="3262852"/>
                  <a:ext cx="1441963" cy="985351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67116 w 1187069"/>
                    <a:gd name="connsiteY0" fmla="*/ 0 h 548620"/>
                    <a:gd name="connsiteX1" fmla="*/ 986289 w 1187069"/>
                    <a:gd name="connsiteY1" fmla="*/ 11429 h 548620"/>
                    <a:gd name="connsiteX2" fmla="*/ 534445 w 1187069"/>
                    <a:gd name="connsiteY2" fmla="*/ 440982 h 548620"/>
                    <a:gd name="connsiteX3" fmla="*/ 167116 w 1187069"/>
                    <a:gd name="connsiteY3" fmla="*/ 0 h 548620"/>
                    <a:gd name="connsiteX0" fmla="*/ 133778 w 1223918"/>
                    <a:gd name="connsiteY0" fmla="*/ 3569 h 539162"/>
                    <a:gd name="connsiteX1" fmla="*/ 1023138 w 1223918"/>
                    <a:gd name="connsiteY1" fmla="*/ 0 h 539162"/>
                    <a:gd name="connsiteX2" fmla="*/ 571294 w 1223918"/>
                    <a:gd name="connsiteY2" fmla="*/ 429553 h 539162"/>
                    <a:gd name="connsiteX3" fmla="*/ 133778 w 1223918"/>
                    <a:gd name="connsiteY3" fmla="*/ 3569 h 539162"/>
                    <a:gd name="connsiteX0" fmla="*/ 133778 w 1286784"/>
                    <a:gd name="connsiteY0" fmla="*/ 23780 h 559373"/>
                    <a:gd name="connsiteX1" fmla="*/ 1145416 w 1286784"/>
                    <a:gd name="connsiteY1" fmla="*/ 0 h 559373"/>
                    <a:gd name="connsiteX2" fmla="*/ 571294 w 1286784"/>
                    <a:gd name="connsiteY2" fmla="*/ 449764 h 559373"/>
                    <a:gd name="connsiteX3" fmla="*/ 133778 w 1286784"/>
                    <a:gd name="connsiteY3" fmla="*/ 23780 h 559373"/>
                    <a:gd name="connsiteX0" fmla="*/ 133778 w 1245744"/>
                    <a:gd name="connsiteY0" fmla="*/ 23780 h 559373"/>
                    <a:gd name="connsiteX1" fmla="*/ 1145416 w 1245744"/>
                    <a:gd name="connsiteY1" fmla="*/ 0 h 559373"/>
                    <a:gd name="connsiteX2" fmla="*/ 571294 w 1245744"/>
                    <a:gd name="connsiteY2" fmla="*/ 449764 h 559373"/>
                    <a:gd name="connsiteX3" fmla="*/ 133778 w 1245744"/>
                    <a:gd name="connsiteY3" fmla="*/ 23780 h 559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5744" h="559373">
                      <a:moveTo>
                        <a:pt x="133778" y="23780"/>
                      </a:moveTo>
                      <a:lnTo>
                        <a:pt x="1145416" y="0"/>
                      </a:lnTo>
                      <a:cubicBezTo>
                        <a:pt x="1220771" y="112110"/>
                        <a:pt x="1506806" y="688102"/>
                        <a:pt x="571294" y="449764"/>
                      </a:cubicBezTo>
                      <a:cubicBezTo>
                        <a:pt x="-268724" y="789120"/>
                        <a:pt x="38408" y="253040"/>
                        <a:pt x="133778" y="2378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6">
                  <a:extLst>
                    <a:ext uri="{FF2B5EF4-FFF2-40B4-BE49-F238E27FC236}">
                      <a16:creationId xmlns:a16="http://schemas.microsoft.com/office/drawing/2014/main" id="{AB71AB73-057B-489A-BD23-1E0F44AC1A39}"/>
                    </a:ext>
                  </a:extLst>
                </p:cNvPr>
                <p:cNvSpPr/>
                <p:nvPr/>
              </p:nvSpPr>
              <p:spPr>
                <a:xfrm rot="19112148">
                  <a:off x="6225863" y="3695989"/>
                  <a:ext cx="1205480" cy="2692656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98346" h="2692656">
                      <a:moveTo>
                        <a:pt x="2713830" y="89530"/>
                      </a:moveTo>
                      <a:lnTo>
                        <a:pt x="3598345" y="0"/>
                      </a:lnTo>
                      <a:cubicBezTo>
                        <a:pt x="3598740" y="592918"/>
                        <a:pt x="2737906" y="1821252"/>
                        <a:pt x="604768" y="2692656"/>
                      </a:cubicBezTo>
                      <a:cubicBezTo>
                        <a:pt x="-1250290" y="1594045"/>
                        <a:pt x="1656520" y="1310331"/>
                        <a:pt x="2713830" y="8953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6">
                  <a:extLst>
                    <a:ext uri="{FF2B5EF4-FFF2-40B4-BE49-F238E27FC236}">
                      <a16:creationId xmlns:a16="http://schemas.microsoft.com/office/drawing/2014/main" id="{E7761893-0035-4449-B007-441403F8B16B}"/>
                    </a:ext>
                  </a:extLst>
                </p:cNvPr>
                <p:cNvSpPr/>
                <p:nvPr/>
              </p:nvSpPr>
              <p:spPr>
                <a:xfrm rot="21027340" flipH="1">
                  <a:off x="6867515" y="3511757"/>
                  <a:ext cx="1253864" cy="2610471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3181650 w 4066166"/>
                    <a:gd name="connsiteY0" fmla="*/ 89530 h 2626099"/>
                    <a:gd name="connsiteX1" fmla="*/ 4066165 w 4066166"/>
                    <a:gd name="connsiteY1" fmla="*/ 0 h 2626099"/>
                    <a:gd name="connsiteX2" fmla="*/ 539444 w 4066166"/>
                    <a:gd name="connsiteY2" fmla="*/ 2626099 h 2626099"/>
                    <a:gd name="connsiteX3" fmla="*/ 3181650 w 4066166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923255 w 3807771"/>
                    <a:gd name="connsiteY0" fmla="*/ 89530 h 2610471"/>
                    <a:gd name="connsiteX1" fmla="*/ 3807770 w 3807771"/>
                    <a:gd name="connsiteY1" fmla="*/ 0 h 2610471"/>
                    <a:gd name="connsiteX2" fmla="*/ 215543 w 3807771"/>
                    <a:gd name="connsiteY2" fmla="*/ 2610471 h 2610471"/>
                    <a:gd name="connsiteX3" fmla="*/ 2923255 w 3807771"/>
                    <a:gd name="connsiteY3" fmla="*/ 89530 h 2610471"/>
                    <a:gd name="connsiteX0" fmla="*/ 2851624 w 3736140"/>
                    <a:gd name="connsiteY0" fmla="*/ 89530 h 2610471"/>
                    <a:gd name="connsiteX1" fmla="*/ 3736139 w 3736140"/>
                    <a:gd name="connsiteY1" fmla="*/ 0 h 2610471"/>
                    <a:gd name="connsiteX2" fmla="*/ 143912 w 3736140"/>
                    <a:gd name="connsiteY2" fmla="*/ 2610471 h 2610471"/>
                    <a:gd name="connsiteX3" fmla="*/ 2851624 w 3736140"/>
                    <a:gd name="connsiteY3" fmla="*/ 89530 h 2610471"/>
                    <a:gd name="connsiteX0" fmla="*/ 2858257 w 3742773"/>
                    <a:gd name="connsiteY0" fmla="*/ 89530 h 2610471"/>
                    <a:gd name="connsiteX1" fmla="*/ 3742772 w 3742773"/>
                    <a:gd name="connsiteY1" fmla="*/ 0 h 2610471"/>
                    <a:gd name="connsiteX2" fmla="*/ 150545 w 3742773"/>
                    <a:gd name="connsiteY2" fmla="*/ 2610471 h 2610471"/>
                    <a:gd name="connsiteX3" fmla="*/ 2858257 w 3742773"/>
                    <a:gd name="connsiteY3" fmla="*/ 89530 h 2610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2773" h="2610471">
                      <a:moveTo>
                        <a:pt x="2858257" y="89530"/>
                      </a:moveTo>
                      <a:lnTo>
                        <a:pt x="3742772" y="0"/>
                      </a:lnTo>
                      <a:cubicBezTo>
                        <a:pt x="3743167" y="592918"/>
                        <a:pt x="2708309" y="1934079"/>
                        <a:pt x="150545" y="2610471"/>
                      </a:cubicBezTo>
                      <a:cubicBezTo>
                        <a:pt x="-603655" y="1713856"/>
                        <a:pt x="1660173" y="1183038"/>
                        <a:pt x="2858257" y="8953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6">
                  <a:extLst>
                    <a:ext uri="{FF2B5EF4-FFF2-40B4-BE49-F238E27FC236}">
                      <a16:creationId xmlns:a16="http://schemas.microsoft.com/office/drawing/2014/main" id="{4300BE2E-9B88-4469-A793-23DB24F964A6}"/>
                    </a:ext>
                  </a:extLst>
                </p:cNvPr>
                <p:cNvSpPr/>
                <p:nvPr/>
              </p:nvSpPr>
              <p:spPr>
                <a:xfrm rot="21027340" flipH="1">
                  <a:off x="6831683" y="3837537"/>
                  <a:ext cx="1010768" cy="2643580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3181650 w 4066166"/>
                    <a:gd name="connsiteY0" fmla="*/ 89530 h 2626099"/>
                    <a:gd name="connsiteX1" fmla="*/ 4066165 w 4066166"/>
                    <a:gd name="connsiteY1" fmla="*/ 0 h 2626099"/>
                    <a:gd name="connsiteX2" fmla="*/ 539444 w 4066166"/>
                    <a:gd name="connsiteY2" fmla="*/ 2626099 h 2626099"/>
                    <a:gd name="connsiteX3" fmla="*/ 3181650 w 4066166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923255 w 3807771"/>
                    <a:gd name="connsiteY0" fmla="*/ 89530 h 2610471"/>
                    <a:gd name="connsiteX1" fmla="*/ 3807770 w 3807771"/>
                    <a:gd name="connsiteY1" fmla="*/ 0 h 2610471"/>
                    <a:gd name="connsiteX2" fmla="*/ 215543 w 3807771"/>
                    <a:gd name="connsiteY2" fmla="*/ 2610471 h 2610471"/>
                    <a:gd name="connsiteX3" fmla="*/ 2923255 w 3807771"/>
                    <a:gd name="connsiteY3" fmla="*/ 89530 h 2610471"/>
                    <a:gd name="connsiteX0" fmla="*/ 2851624 w 3736140"/>
                    <a:gd name="connsiteY0" fmla="*/ 89530 h 2610471"/>
                    <a:gd name="connsiteX1" fmla="*/ 3736139 w 3736140"/>
                    <a:gd name="connsiteY1" fmla="*/ 0 h 2610471"/>
                    <a:gd name="connsiteX2" fmla="*/ 143912 w 3736140"/>
                    <a:gd name="connsiteY2" fmla="*/ 2610471 h 2610471"/>
                    <a:gd name="connsiteX3" fmla="*/ 2851624 w 3736140"/>
                    <a:gd name="connsiteY3" fmla="*/ 89530 h 2610471"/>
                    <a:gd name="connsiteX0" fmla="*/ 2858257 w 3742773"/>
                    <a:gd name="connsiteY0" fmla="*/ 89530 h 2610471"/>
                    <a:gd name="connsiteX1" fmla="*/ 3742772 w 3742773"/>
                    <a:gd name="connsiteY1" fmla="*/ 0 h 2610471"/>
                    <a:gd name="connsiteX2" fmla="*/ 150545 w 3742773"/>
                    <a:gd name="connsiteY2" fmla="*/ 2610471 h 2610471"/>
                    <a:gd name="connsiteX3" fmla="*/ 2858257 w 3742773"/>
                    <a:gd name="connsiteY3" fmla="*/ 89530 h 2610471"/>
                    <a:gd name="connsiteX0" fmla="*/ 1813933 w 3836364"/>
                    <a:gd name="connsiteY0" fmla="*/ 0 h 2643580"/>
                    <a:gd name="connsiteX1" fmla="*/ 3836363 w 3836364"/>
                    <a:gd name="connsiteY1" fmla="*/ 33109 h 2643580"/>
                    <a:gd name="connsiteX2" fmla="*/ 244136 w 3836364"/>
                    <a:gd name="connsiteY2" fmla="*/ 2643580 h 2643580"/>
                    <a:gd name="connsiteX3" fmla="*/ 1813933 w 3836364"/>
                    <a:gd name="connsiteY3" fmla="*/ 0 h 2643580"/>
                    <a:gd name="connsiteX0" fmla="*/ 1813933 w 2745741"/>
                    <a:gd name="connsiteY0" fmla="*/ 0 h 2643580"/>
                    <a:gd name="connsiteX1" fmla="*/ 2745594 w 2745741"/>
                    <a:gd name="connsiteY1" fmla="*/ 4402 h 2643580"/>
                    <a:gd name="connsiteX2" fmla="*/ 244136 w 2745741"/>
                    <a:gd name="connsiteY2" fmla="*/ 2643580 h 2643580"/>
                    <a:gd name="connsiteX3" fmla="*/ 1813933 w 2745741"/>
                    <a:gd name="connsiteY3" fmla="*/ 0 h 2643580"/>
                    <a:gd name="connsiteX0" fmla="*/ 2085325 w 3017133"/>
                    <a:gd name="connsiteY0" fmla="*/ 0 h 2643580"/>
                    <a:gd name="connsiteX1" fmla="*/ 3016986 w 3017133"/>
                    <a:gd name="connsiteY1" fmla="*/ 4402 h 2643580"/>
                    <a:gd name="connsiteX2" fmla="*/ 515528 w 3017133"/>
                    <a:gd name="connsiteY2" fmla="*/ 2643580 h 2643580"/>
                    <a:gd name="connsiteX3" fmla="*/ 2085325 w 3017133"/>
                    <a:gd name="connsiteY3" fmla="*/ 0 h 2643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7133" h="2643580">
                      <a:moveTo>
                        <a:pt x="2085325" y="0"/>
                      </a:moveTo>
                      <a:lnTo>
                        <a:pt x="3016986" y="4402"/>
                      </a:lnTo>
                      <a:cubicBezTo>
                        <a:pt x="3017381" y="597320"/>
                        <a:pt x="3073292" y="1967188"/>
                        <a:pt x="515528" y="2643580"/>
                      </a:cubicBezTo>
                      <a:cubicBezTo>
                        <a:pt x="-886617" y="1796341"/>
                        <a:pt x="887241" y="1093508"/>
                        <a:pt x="2085325" y="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6">
                  <a:extLst>
                    <a:ext uri="{FF2B5EF4-FFF2-40B4-BE49-F238E27FC236}">
                      <a16:creationId xmlns:a16="http://schemas.microsoft.com/office/drawing/2014/main" id="{5DB7E8F3-090E-4EB3-9D02-CDCD1EC1684A}"/>
                    </a:ext>
                  </a:extLst>
                </p:cNvPr>
                <p:cNvSpPr/>
                <p:nvPr/>
              </p:nvSpPr>
              <p:spPr>
                <a:xfrm rot="19221806">
                  <a:off x="5857564" y="2447221"/>
                  <a:ext cx="1498722" cy="2858153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98722" h="2858153">
                      <a:moveTo>
                        <a:pt x="832705" y="0"/>
                      </a:moveTo>
                      <a:lnTo>
                        <a:pt x="1304018" y="0"/>
                      </a:lnTo>
                      <a:cubicBezTo>
                        <a:pt x="1304413" y="592918"/>
                        <a:pt x="2080899" y="1670393"/>
                        <a:pt x="529821" y="2858153"/>
                      </a:cubicBezTo>
                      <a:cubicBezTo>
                        <a:pt x="-519281" y="1760854"/>
                        <a:pt x="209344" y="806936"/>
                        <a:pt x="832705" y="0"/>
                      </a:cubicBezTo>
                      <a:close/>
                    </a:path>
                  </a:pathLst>
                </a:cu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Isosceles Triangle 8">
                  <a:extLst>
                    <a:ext uri="{FF2B5EF4-FFF2-40B4-BE49-F238E27FC236}">
                      <a16:creationId xmlns:a16="http://schemas.microsoft.com/office/drawing/2014/main" id="{E31CFFF0-7583-46DB-96BB-2FC3F6DCB95C}"/>
                    </a:ext>
                  </a:extLst>
                </p:cNvPr>
                <p:cNvSpPr/>
                <p:nvPr/>
              </p:nvSpPr>
              <p:spPr>
                <a:xfrm rot="8894888">
                  <a:off x="6291231" y="3828177"/>
                  <a:ext cx="1419721" cy="1362461"/>
                </a:xfrm>
                <a:custGeom>
                  <a:avLst/>
                  <a:gdLst>
                    <a:gd name="connsiteX0" fmla="*/ 0 w 691561"/>
                    <a:gd name="connsiteY0" fmla="*/ 1316002 h 1316002"/>
                    <a:gd name="connsiteX1" fmla="*/ 345781 w 691561"/>
                    <a:gd name="connsiteY1" fmla="*/ 0 h 1316002"/>
                    <a:gd name="connsiteX2" fmla="*/ 691561 w 691561"/>
                    <a:gd name="connsiteY2" fmla="*/ 1316002 h 1316002"/>
                    <a:gd name="connsiteX3" fmla="*/ 0 w 691561"/>
                    <a:gd name="connsiteY3" fmla="*/ 1316002 h 1316002"/>
                    <a:gd name="connsiteX0" fmla="*/ 0 w 1006634"/>
                    <a:gd name="connsiteY0" fmla="*/ 1316002 h 1316002"/>
                    <a:gd name="connsiteX1" fmla="*/ 345781 w 1006634"/>
                    <a:gd name="connsiteY1" fmla="*/ 0 h 1316002"/>
                    <a:gd name="connsiteX2" fmla="*/ 1006634 w 1006634"/>
                    <a:gd name="connsiteY2" fmla="*/ 1253356 h 1316002"/>
                    <a:gd name="connsiteX3" fmla="*/ 0 w 1006634"/>
                    <a:gd name="connsiteY3" fmla="*/ 1316002 h 1316002"/>
                    <a:gd name="connsiteX0" fmla="*/ 0 w 1014479"/>
                    <a:gd name="connsiteY0" fmla="*/ 1316002 h 1316002"/>
                    <a:gd name="connsiteX1" fmla="*/ 345781 w 1014479"/>
                    <a:gd name="connsiteY1" fmla="*/ 0 h 1316002"/>
                    <a:gd name="connsiteX2" fmla="*/ 1014479 w 1014479"/>
                    <a:gd name="connsiteY2" fmla="*/ 1276880 h 1316002"/>
                    <a:gd name="connsiteX3" fmla="*/ 0 w 1014479"/>
                    <a:gd name="connsiteY3" fmla="*/ 1316002 h 1316002"/>
                    <a:gd name="connsiteX0" fmla="*/ 0 w 1023530"/>
                    <a:gd name="connsiteY0" fmla="*/ 1316002 h 1316002"/>
                    <a:gd name="connsiteX1" fmla="*/ 345781 w 1023530"/>
                    <a:gd name="connsiteY1" fmla="*/ 0 h 1316002"/>
                    <a:gd name="connsiteX2" fmla="*/ 1014479 w 1023530"/>
                    <a:gd name="connsiteY2" fmla="*/ 1276880 h 1316002"/>
                    <a:gd name="connsiteX3" fmla="*/ 0 w 1023530"/>
                    <a:gd name="connsiteY3" fmla="*/ 1316002 h 1316002"/>
                    <a:gd name="connsiteX0" fmla="*/ 0 w 1023989"/>
                    <a:gd name="connsiteY0" fmla="*/ 1316002 h 1316002"/>
                    <a:gd name="connsiteX1" fmla="*/ 345781 w 1023989"/>
                    <a:gd name="connsiteY1" fmla="*/ 0 h 1316002"/>
                    <a:gd name="connsiteX2" fmla="*/ 1014479 w 1023989"/>
                    <a:gd name="connsiteY2" fmla="*/ 1276880 h 1316002"/>
                    <a:gd name="connsiteX3" fmla="*/ 0 w 1023989"/>
                    <a:gd name="connsiteY3" fmla="*/ 1316002 h 1316002"/>
                    <a:gd name="connsiteX0" fmla="*/ 23809 w 1047798"/>
                    <a:gd name="connsiteY0" fmla="*/ 1316002 h 1316002"/>
                    <a:gd name="connsiteX1" fmla="*/ 369590 w 1047798"/>
                    <a:gd name="connsiteY1" fmla="*/ 0 h 1316002"/>
                    <a:gd name="connsiteX2" fmla="*/ 1038288 w 1047798"/>
                    <a:gd name="connsiteY2" fmla="*/ 1276880 h 1316002"/>
                    <a:gd name="connsiteX3" fmla="*/ 23809 w 1047798"/>
                    <a:gd name="connsiteY3" fmla="*/ 1316002 h 1316002"/>
                    <a:gd name="connsiteX0" fmla="*/ 30647 w 1054433"/>
                    <a:gd name="connsiteY0" fmla="*/ 1319985 h 1319985"/>
                    <a:gd name="connsiteX1" fmla="*/ 363958 w 1054433"/>
                    <a:gd name="connsiteY1" fmla="*/ 0 h 1319985"/>
                    <a:gd name="connsiteX2" fmla="*/ 1045126 w 1054433"/>
                    <a:gd name="connsiteY2" fmla="*/ 1280863 h 1319985"/>
                    <a:gd name="connsiteX3" fmla="*/ 30647 w 1054433"/>
                    <a:gd name="connsiteY3" fmla="*/ 1319985 h 1319985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19721"/>
                    <a:gd name="connsiteY0" fmla="*/ 1362461 h 1362461"/>
                    <a:gd name="connsiteX1" fmla="*/ 729246 w 1419721"/>
                    <a:gd name="connsiteY1" fmla="*/ 0 h 1362461"/>
                    <a:gd name="connsiteX2" fmla="*/ 1410414 w 1419721"/>
                    <a:gd name="connsiteY2" fmla="*/ 1280863 h 1362461"/>
                    <a:gd name="connsiteX3" fmla="*/ 0 w 1419721"/>
                    <a:gd name="connsiteY3" fmla="*/ 1362461 h 1362461"/>
                    <a:gd name="connsiteX0" fmla="*/ 0 w 1419721"/>
                    <a:gd name="connsiteY0" fmla="*/ 1362461 h 1362461"/>
                    <a:gd name="connsiteX1" fmla="*/ 729246 w 1419721"/>
                    <a:gd name="connsiteY1" fmla="*/ 0 h 1362461"/>
                    <a:gd name="connsiteX2" fmla="*/ 1410414 w 1419721"/>
                    <a:gd name="connsiteY2" fmla="*/ 1280863 h 1362461"/>
                    <a:gd name="connsiteX3" fmla="*/ 0 w 1419721"/>
                    <a:gd name="connsiteY3" fmla="*/ 1362461 h 1362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9721" h="1362461">
                      <a:moveTo>
                        <a:pt x="0" y="1362461"/>
                      </a:moveTo>
                      <a:cubicBezTo>
                        <a:pt x="40195" y="996822"/>
                        <a:pt x="240547" y="468927"/>
                        <a:pt x="729246" y="0"/>
                      </a:cubicBezTo>
                      <a:cubicBezTo>
                        <a:pt x="981934" y="160292"/>
                        <a:pt x="1494997" y="750553"/>
                        <a:pt x="1410414" y="1280863"/>
                      </a:cubicBezTo>
                      <a:lnTo>
                        <a:pt x="0" y="136246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7">
                  <a:extLst>
                    <a:ext uri="{FF2B5EF4-FFF2-40B4-BE49-F238E27FC236}">
                      <a16:creationId xmlns:a16="http://schemas.microsoft.com/office/drawing/2014/main" id="{8643854D-1F72-4853-A309-21E134263556}"/>
                    </a:ext>
                  </a:extLst>
                </p:cNvPr>
                <p:cNvSpPr/>
                <p:nvPr/>
              </p:nvSpPr>
              <p:spPr>
                <a:xfrm rot="19800066">
                  <a:off x="5828066" y="3225169"/>
                  <a:ext cx="1430737" cy="1043827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55899 w 1225029"/>
                    <a:gd name="connsiteY0" fmla="*/ 0 h 529783"/>
                    <a:gd name="connsiteX1" fmla="*/ 1051736 w 1225029"/>
                    <a:gd name="connsiteY1" fmla="*/ 3959 h 529783"/>
                    <a:gd name="connsiteX2" fmla="*/ 545893 w 1225029"/>
                    <a:gd name="connsiteY2" fmla="*/ 419270 h 529783"/>
                    <a:gd name="connsiteX3" fmla="*/ 155899 w 1225029"/>
                    <a:gd name="connsiteY3" fmla="*/ 0 h 529783"/>
                    <a:gd name="connsiteX0" fmla="*/ 132289 w 1201419"/>
                    <a:gd name="connsiteY0" fmla="*/ 0 h 516974"/>
                    <a:gd name="connsiteX1" fmla="*/ 1028126 w 1201419"/>
                    <a:gd name="connsiteY1" fmla="*/ 3959 h 516974"/>
                    <a:gd name="connsiteX2" fmla="*/ 522283 w 1201419"/>
                    <a:gd name="connsiteY2" fmla="*/ 419270 h 516974"/>
                    <a:gd name="connsiteX3" fmla="*/ 132289 w 1201419"/>
                    <a:gd name="connsiteY3" fmla="*/ 0 h 516974"/>
                    <a:gd name="connsiteX0" fmla="*/ 121606 w 1190736"/>
                    <a:gd name="connsiteY0" fmla="*/ 0 h 508740"/>
                    <a:gd name="connsiteX1" fmla="*/ 1017443 w 1190736"/>
                    <a:gd name="connsiteY1" fmla="*/ 3959 h 508740"/>
                    <a:gd name="connsiteX2" fmla="*/ 511600 w 1190736"/>
                    <a:gd name="connsiteY2" fmla="*/ 419270 h 508740"/>
                    <a:gd name="connsiteX3" fmla="*/ 121606 w 1190736"/>
                    <a:gd name="connsiteY3" fmla="*/ 0 h 508740"/>
                    <a:gd name="connsiteX0" fmla="*/ 121606 w 1252319"/>
                    <a:gd name="connsiteY0" fmla="*/ 10243 h 518983"/>
                    <a:gd name="connsiteX1" fmla="*/ 1129704 w 1252319"/>
                    <a:gd name="connsiteY1" fmla="*/ 0 h 518983"/>
                    <a:gd name="connsiteX2" fmla="*/ 511600 w 1252319"/>
                    <a:gd name="connsiteY2" fmla="*/ 429513 h 518983"/>
                    <a:gd name="connsiteX3" fmla="*/ 121606 w 1252319"/>
                    <a:gd name="connsiteY3" fmla="*/ 10243 h 518983"/>
                    <a:gd name="connsiteX0" fmla="*/ 121606 w 1222035"/>
                    <a:gd name="connsiteY0" fmla="*/ 10243 h 518983"/>
                    <a:gd name="connsiteX1" fmla="*/ 1129704 w 1222035"/>
                    <a:gd name="connsiteY1" fmla="*/ 0 h 518983"/>
                    <a:gd name="connsiteX2" fmla="*/ 511600 w 1222035"/>
                    <a:gd name="connsiteY2" fmla="*/ 429513 h 518983"/>
                    <a:gd name="connsiteX3" fmla="*/ 121606 w 1222035"/>
                    <a:gd name="connsiteY3" fmla="*/ 10243 h 518983"/>
                    <a:gd name="connsiteX0" fmla="*/ 121606 w 1216271"/>
                    <a:gd name="connsiteY0" fmla="*/ 10243 h 518983"/>
                    <a:gd name="connsiteX1" fmla="*/ 1129704 w 1216271"/>
                    <a:gd name="connsiteY1" fmla="*/ 0 h 518983"/>
                    <a:gd name="connsiteX2" fmla="*/ 511600 w 1216271"/>
                    <a:gd name="connsiteY2" fmla="*/ 429513 h 518983"/>
                    <a:gd name="connsiteX3" fmla="*/ 121606 w 1216271"/>
                    <a:gd name="connsiteY3" fmla="*/ 10243 h 518983"/>
                    <a:gd name="connsiteX0" fmla="*/ 121606 w 1199323"/>
                    <a:gd name="connsiteY0" fmla="*/ 63702 h 572442"/>
                    <a:gd name="connsiteX1" fmla="*/ 1103369 w 1199323"/>
                    <a:gd name="connsiteY1" fmla="*/ 0 h 572442"/>
                    <a:gd name="connsiteX2" fmla="*/ 511600 w 1199323"/>
                    <a:gd name="connsiteY2" fmla="*/ 482972 h 572442"/>
                    <a:gd name="connsiteX3" fmla="*/ 121606 w 1199323"/>
                    <a:gd name="connsiteY3" fmla="*/ 63702 h 572442"/>
                    <a:gd name="connsiteX0" fmla="*/ 121606 w 1200711"/>
                    <a:gd name="connsiteY0" fmla="*/ 63702 h 572442"/>
                    <a:gd name="connsiteX1" fmla="*/ 1103369 w 1200711"/>
                    <a:gd name="connsiteY1" fmla="*/ 0 h 572442"/>
                    <a:gd name="connsiteX2" fmla="*/ 511600 w 1200711"/>
                    <a:gd name="connsiteY2" fmla="*/ 482972 h 572442"/>
                    <a:gd name="connsiteX3" fmla="*/ 121606 w 1200711"/>
                    <a:gd name="connsiteY3" fmla="*/ 63702 h 572442"/>
                    <a:gd name="connsiteX0" fmla="*/ 121133 w 1200238"/>
                    <a:gd name="connsiteY0" fmla="*/ 63702 h 565993"/>
                    <a:gd name="connsiteX1" fmla="*/ 1102896 w 1200238"/>
                    <a:gd name="connsiteY1" fmla="*/ 0 h 565993"/>
                    <a:gd name="connsiteX2" fmla="*/ 511127 w 1200238"/>
                    <a:gd name="connsiteY2" fmla="*/ 482972 h 565993"/>
                    <a:gd name="connsiteX3" fmla="*/ 121133 w 1200238"/>
                    <a:gd name="connsiteY3" fmla="*/ 63702 h 565993"/>
                    <a:gd name="connsiteX0" fmla="*/ 121133 w 1212789"/>
                    <a:gd name="connsiteY0" fmla="*/ 63702 h 565993"/>
                    <a:gd name="connsiteX1" fmla="*/ 1102896 w 1212789"/>
                    <a:gd name="connsiteY1" fmla="*/ 0 h 565993"/>
                    <a:gd name="connsiteX2" fmla="*/ 511127 w 1212789"/>
                    <a:gd name="connsiteY2" fmla="*/ 482972 h 565993"/>
                    <a:gd name="connsiteX3" fmla="*/ 121133 w 1212789"/>
                    <a:gd name="connsiteY3" fmla="*/ 63702 h 565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2789" h="565993">
                      <a:moveTo>
                        <a:pt x="121133" y="63702"/>
                      </a:moveTo>
                      <a:lnTo>
                        <a:pt x="1102896" y="0"/>
                      </a:lnTo>
                      <a:cubicBezTo>
                        <a:pt x="1181495" y="77526"/>
                        <a:pt x="1495040" y="725287"/>
                        <a:pt x="511127" y="482972"/>
                      </a:cubicBezTo>
                      <a:cubicBezTo>
                        <a:pt x="-232391" y="770499"/>
                        <a:pt x="26935" y="232267"/>
                        <a:pt x="121133" y="63702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7">
                  <a:extLst>
                    <a:ext uri="{FF2B5EF4-FFF2-40B4-BE49-F238E27FC236}">
                      <a16:creationId xmlns:a16="http://schemas.microsoft.com/office/drawing/2014/main" id="{0D2AB41B-3765-4365-9F49-31E29990ED53}"/>
                    </a:ext>
                  </a:extLst>
                </p:cNvPr>
                <p:cNvSpPr/>
                <p:nvPr/>
              </p:nvSpPr>
              <p:spPr>
                <a:xfrm rot="19800066">
                  <a:off x="5697347" y="2996748"/>
                  <a:ext cx="1193042" cy="562577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95454 w 1207274"/>
                    <a:gd name="connsiteY0" fmla="*/ 0 h 536248"/>
                    <a:gd name="connsiteX1" fmla="*/ 1051747 w 1207274"/>
                    <a:gd name="connsiteY1" fmla="*/ 32859 h 536248"/>
                    <a:gd name="connsiteX2" fmla="*/ 508784 w 1207274"/>
                    <a:gd name="connsiteY2" fmla="*/ 426740 h 536248"/>
                    <a:gd name="connsiteX3" fmla="*/ 195454 w 1207274"/>
                    <a:gd name="connsiteY3" fmla="*/ 0 h 536248"/>
                    <a:gd name="connsiteX0" fmla="*/ 183449 w 1217635"/>
                    <a:gd name="connsiteY0" fmla="*/ 0 h 552254"/>
                    <a:gd name="connsiteX1" fmla="*/ 1062108 w 1217635"/>
                    <a:gd name="connsiteY1" fmla="*/ 51270 h 552254"/>
                    <a:gd name="connsiteX2" fmla="*/ 519145 w 1217635"/>
                    <a:gd name="connsiteY2" fmla="*/ 445151 h 552254"/>
                    <a:gd name="connsiteX3" fmla="*/ 183449 w 1217635"/>
                    <a:gd name="connsiteY3" fmla="*/ 0 h 552254"/>
                    <a:gd name="connsiteX0" fmla="*/ 166515 w 1200701"/>
                    <a:gd name="connsiteY0" fmla="*/ 0 h 562577"/>
                    <a:gd name="connsiteX1" fmla="*/ 1045174 w 1200701"/>
                    <a:gd name="connsiteY1" fmla="*/ 51270 h 562577"/>
                    <a:gd name="connsiteX2" fmla="*/ 502211 w 1200701"/>
                    <a:gd name="connsiteY2" fmla="*/ 445151 h 562577"/>
                    <a:gd name="connsiteX3" fmla="*/ 166515 w 1200701"/>
                    <a:gd name="connsiteY3" fmla="*/ 0 h 562577"/>
                    <a:gd name="connsiteX0" fmla="*/ 166515 w 1211181"/>
                    <a:gd name="connsiteY0" fmla="*/ 0 h 562577"/>
                    <a:gd name="connsiteX1" fmla="*/ 1064535 w 1211181"/>
                    <a:gd name="connsiteY1" fmla="*/ 36785 h 562577"/>
                    <a:gd name="connsiteX2" fmla="*/ 502211 w 1211181"/>
                    <a:gd name="connsiteY2" fmla="*/ 445151 h 562577"/>
                    <a:gd name="connsiteX3" fmla="*/ 166515 w 1211181"/>
                    <a:gd name="connsiteY3" fmla="*/ 0 h 562577"/>
                    <a:gd name="connsiteX0" fmla="*/ 166515 w 1200684"/>
                    <a:gd name="connsiteY0" fmla="*/ 0 h 562577"/>
                    <a:gd name="connsiteX1" fmla="*/ 1064535 w 1200684"/>
                    <a:gd name="connsiteY1" fmla="*/ 36785 h 562577"/>
                    <a:gd name="connsiteX2" fmla="*/ 502211 w 1200684"/>
                    <a:gd name="connsiteY2" fmla="*/ 445151 h 562577"/>
                    <a:gd name="connsiteX3" fmla="*/ 166515 w 1200684"/>
                    <a:gd name="connsiteY3" fmla="*/ 0 h 562577"/>
                    <a:gd name="connsiteX0" fmla="*/ 166515 w 1196111"/>
                    <a:gd name="connsiteY0" fmla="*/ 0 h 562577"/>
                    <a:gd name="connsiteX1" fmla="*/ 1064535 w 1196111"/>
                    <a:gd name="connsiteY1" fmla="*/ 36785 h 562577"/>
                    <a:gd name="connsiteX2" fmla="*/ 502211 w 1196111"/>
                    <a:gd name="connsiteY2" fmla="*/ 445151 h 562577"/>
                    <a:gd name="connsiteX3" fmla="*/ 166515 w 1196111"/>
                    <a:gd name="connsiteY3" fmla="*/ 0 h 562577"/>
                    <a:gd name="connsiteX0" fmla="*/ 166515 w 1193042"/>
                    <a:gd name="connsiteY0" fmla="*/ 0 h 562577"/>
                    <a:gd name="connsiteX1" fmla="*/ 1064535 w 1193042"/>
                    <a:gd name="connsiteY1" fmla="*/ 36785 h 562577"/>
                    <a:gd name="connsiteX2" fmla="*/ 502211 w 1193042"/>
                    <a:gd name="connsiteY2" fmla="*/ 445151 h 562577"/>
                    <a:gd name="connsiteX3" fmla="*/ 166515 w 1193042"/>
                    <a:gd name="connsiteY3" fmla="*/ 0 h 562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3042" h="562577">
                      <a:moveTo>
                        <a:pt x="166515" y="0"/>
                      </a:moveTo>
                      <a:lnTo>
                        <a:pt x="1064535" y="36785"/>
                      </a:lnTo>
                      <a:cubicBezTo>
                        <a:pt x="1139890" y="148895"/>
                        <a:pt x="1510384" y="709290"/>
                        <a:pt x="502211" y="445151"/>
                      </a:cubicBezTo>
                      <a:cubicBezTo>
                        <a:pt x="-293813" y="809906"/>
                        <a:pt x="71145" y="229260"/>
                        <a:pt x="166515" y="0"/>
                      </a:cubicBezTo>
                      <a:close/>
                    </a:path>
                  </a:pathLst>
                </a:cu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B0091287-078D-4658-A849-854BBC920B2A}"/>
                    </a:ext>
                  </a:extLst>
                </p:cNvPr>
                <p:cNvSpPr/>
                <p:nvPr/>
              </p:nvSpPr>
              <p:spPr>
                <a:xfrm>
                  <a:off x="4673600" y="493486"/>
                  <a:ext cx="2510971" cy="2632885"/>
                </a:xfrm>
                <a:prstGeom prst="ellipse">
                  <a:avLst/>
                </a:pr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EDB91CAC-C68F-4DF3-84A3-422A0B239BF9}"/>
                    </a:ext>
                  </a:extLst>
                </p:cNvPr>
                <p:cNvSpPr/>
                <p:nvPr/>
              </p:nvSpPr>
              <p:spPr>
                <a:xfrm>
                  <a:off x="5082540" y="777240"/>
                  <a:ext cx="1499443" cy="15392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5BEDF8B2-A0AA-48A1-A310-F932508FEA8A}"/>
                    </a:ext>
                  </a:extLst>
                </p:cNvPr>
                <p:cNvSpPr/>
                <p:nvPr/>
              </p:nvSpPr>
              <p:spPr>
                <a:xfrm>
                  <a:off x="5544272" y="1026146"/>
                  <a:ext cx="822910" cy="8447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CCA7121C-55E4-4D18-8B76-511A1A4696CA}"/>
                    </a:ext>
                  </a:extLst>
                </p:cNvPr>
                <p:cNvSpPr/>
                <p:nvPr/>
              </p:nvSpPr>
              <p:spPr>
                <a:xfrm>
                  <a:off x="5624967" y="1124484"/>
                  <a:ext cx="416541" cy="4275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E4A9DAB7-FE39-4F27-8BC7-2F3254A29902}"/>
                    </a:ext>
                  </a:extLst>
                </p:cNvPr>
                <p:cNvSpPr/>
                <p:nvPr/>
              </p:nvSpPr>
              <p:spPr>
                <a:xfrm>
                  <a:off x="6036422" y="1447801"/>
                  <a:ext cx="175423" cy="18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4865D58D-3C0D-4DAA-8AAE-9FBF2946A540}"/>
                    </a:ext>
                  </a:extLst>
                </p:cNvPr>
                <p:cNvSpPr/>
                <p:nvPr/>
              </p:nvSpPr>
              <p:spPr>
                <a:xfrm>
                  <a:off x="4990419" y="2354519"/>
                  <a:ext cx="1669352" cy="966917"/>
                </a:xfrm>
                <a:prstGeom prst="ellipse">
                  <a:avLst/>
                </a:prstGeom>
                <a:solidFill>
                  <a:srgbClr val="CC3A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3">
                  <a:extLst>
                    <a:ext uri="{FF2B5EF4-FFF2-40B4-BE49-F238E27FC236}">
                      <a16:creationId xmlns:a16="http://schemas.microsoft.com/office/drawing/2014/main" id="{E07C12EF-6E5A-4395-BF47-69D0AAEB07B1}"/>
                    </a:ext>
                  </a:extLst>
                </p:cNvPr>
                <p:cNvSpPr/>
                <p:nvPr/>
              </p:nvSpPr>
              <p:spPr>
                <a:xfrm>
                  <a:off x="3778785" y="637061"/>
                  <a:ext cx="1908383" cy="2070723"/>
                </a:xfrm>
                <a:custGeom>
                  <a:avLst/>
                  <a:gdLst>
                    <a:gd name="connsiteX0" fmla="*/ 0 w 1959429"/>
                    <a:gd name="connsiteY0" fmla="*/ 1087137 h 2174274"/>
                    <a:gd name="connsiteX1" fmla="*/ 979715 w 1959429"/>
                    <a:gd name="connsiteY1" fmla="*/ 0 h 2174274"/>
                    <a:gd name="connsiteX2" fmla="*/ 1959430 w 1959429"/>
                    <a:gd name="connsiteY2" fmla="*/ 1087137 h 2174274"/>
                    <a:gd name="connsiteX3" fmla="*/ 979715 w 1959429"/>
                    <a:gd name="connsiteY3" fmla="*/ 2174274 h 2174274"/>
                    <a:gd name="connsiteX4" fmla="*/ 0 w 1959429"/>
                    <a:gd name="connsiteY4" fmla="*/ 1087137 h 2174274"/>
                    <a:gd name="connsiteX0" fmla="*/ 0 w 1582058"/>
                    <a:gd name="connsiteY0" fmla="*/ 1087146 h 2174291"/>
                    <a:gd name="connsiteX1" fmla="*/ 979715 w 1582058"/>
                    <a:gd name="connsiteY1" fmla="*/ 9 h 2174291"/>
                    <a:gd name="connsiteX2" fmla="*/ 1582058 w 1582058"/>
                    <a:gd name="connsiteY2" fmla="*/ 1072632 h 2174291"/>
                    <a:gd name="connsiteX3" fmla="*/ 979715 w 1582058"/>
                    <a:gd name="connsiteY3" fmla="*/ 2174283 h 2174291"/>
                    <a:gd name="connsiteX4" fmla="*/ 0 w 1582058"/>
                    <a:gd name="connsiteY4" fmla="*/ 1087146 h 2174291"/>
                    <a:gd name="connsiteX0" fmla="*/ 0 w 1651706"/>
                    <a:gd name="connsiteY0" fmla="*/ 1087254 h 2174399"/>
                    <a:gd name="connsiteX1" fmla="*/ 979715 w 1651706"/>
                    <a:gd name="connsiteY1" fmla="*/ 117 h 2174399"/>
                    <a:gd name="connsiteX2" fmla="*/ 1582058 w 1651706"/>
                    <a:gd name="connsiteY2" fmla="*/ 1072740 h 2174399"/>
                    <a:gd name="connsiteX3" fmla="*/ 979715 w 1651706"/>
                    <a:gd name="connsiteY3" fmla="*/ 2174391 h 2174399"/>
                    <a:gd name="connsiteX4" fmla="*/ 0 w 1651706"/>
                    <a:gd name="connsiteY4" fmla="*/ 1087254 h 2174399"/>
                    <a:gd name="connsiteX0" fmla="*/ 0 w 1898822"/>
                    <a:gd name="connsiteY0" fmla="*/ 1087254 h 2174399"/>
                    <a:gd name="connsiteX1" fmla="*/ 979715 w 1898822"/>
                    <a:gd name="connsiteY1" fmla="*/ 117 h 2174399"/>
                    <a:gd name="connsiteX2" fmla="*/ 1582058 w 1898822"/>
                    <a:gd name="connsiteY2" fmla="*/ 1072740 h 2174399"/>
                    <a:gd name="connsiteX3" fmla="*/ 979715 w 1898822"/>
                    <a:gd name="connsiteY3" fmla="*/ 2174391 h 2174399"/>
                    <a:gd name="connsiteX4" fmla="*/ 0 w 1898822"/>
                    <a:gd name="connsiteY4" fmla="*/ 1087254 h 2174399"/>
                    <a:gd name="connsiteX0" fmla="*/ 3040 w 1861733"/>
                    <a:gd name="connsiteY0" fmla="*/ 1087254 h 1913142"/>
                    <a:gd name="connsiteX1" fmla="*/ 982755 w 1861733"/>
                    <a:gd name="connsiteY1" fmla="*/ 117 h 1913142"/>
                    <a:gd name="connsiteX2" fmla="*/ 1585098 w 1861733"/>
                    <a:gd name="connsiteY2" fmla="*/ 1072740 h 1913142"/>
                    <a:gd name="connsiteX3" fmla="*/ 706984 w 1861733"/>
                    <a:gd name="connsiteY3" fmla="*/ 1913134 h 1913142"/>
                    <a:gd name="connsiteX4" fmla="*/ 3040 w 1861733"/>
                    <a:gd name="connsiteY4" fmla="*/ 1087254 h 1913142"/>
                    <a:gd name="connsiteX0" fmla="*/ 11462 w 1927515"/>
                    <a:gd name="connsiteY0" fmla="*/ 1087254 h 2050974"/>
                    <a:gd name="connsiteX1" fmla="*/ 991177 w 1927515"/>
                    <a:gd name="connsiteY1" fmla="*/ 117 h 2050974"/>
                    <a:gd name="connsiteX2" fmla="*/ 1593520 w 1927515"/>
                    <a:gd name="connsiteY2" fmla="*/ 1072740 h 2050974"/>
                    <a:gd name="connsiteX3" fmla="*/ 715406 w 1927515"/>
                    <a:gd name="connsiteY3" fmla="*/ 1913134 h 2050974"/>
                    <a:gd name="connsiteX4" fmla="*/ 11462 w 1927515"/>
                    <a:gd name="connsiteY4" fmla="*/ 1087254 h 2050974"/>
                    <a:gd name="connsiteX0" fmla="*/ 16005 w 1342359"/>
                    <a:gd name="connsiteY0" fmla="*/ 2065713 h 2215740"/>
                    <a:gd name="connsiteX1" fmla="*/ 473206 w 1342359"/>
                    <a:gd name="connsiteY1" fmla="*/ 49662 h 2215740"/>
                    <a:gd name="connsiteX2" fmla="*/ 1075549 w 1342359"/>
                    <a:gd name="connsiteY2" fmla="*/ 1122285 h 2215740"/>
                    <a:gd name="connsiteX3" fmla="*/ 197435 w 1342359"/>
                    <a:gd name="connsiteY3" fmla="*/ 1962679 h 2215740"/>
                    <a:gd name="connsiteX4" fmla="*/ 16005 w 1342359"/>
                    <a:gd name="connsiteY4" fmla="*/ 2065713 h 2215740"/>
                    <a:gd name="connsiteX0" fmla="*/ 548610 w 1874964"/>
                    <a:gd name="connsiteY0" fmla="*/ 2065713 h 2641424"/>
                    <a:gd name="connsiteX1" fmla="*/ 1005811 w 1874964"/>
                    <a:gd name="connsiteY1" fmla="*/ 49662 h 2641424"/>
                    <a:gd name="connsiteX2" fmla="*/ 1608154 w 1874964"/>
                    <a:gd name="connsiteY2" fmla="*/ 1122285 h 2641424"/>
                    <a:gd name="connsiteX3" fmla="*/ 730040 w 1874964"/>
                    <a:gd name="connsiteY3" fmla="*/ 1962679 h 2641424"/>
                    <a:gd name="connsiteX4" fmla="*/ 548610 w 1874964"/>
                    <a:gd name="connsiteY4" fmla="*/ 2065713 h 2641424"/>
                    <a:gd name="connsiteX0" fmla="*/ 28890 w 1355244"/>
                    <a:gd name="connsiteY0" fmla="*/ 2065713 h 2067732"/>
                    <a:gd name="connsiteX1" fmla="*/ 486091 w 1355244"/>
                    <a:gd name="connsiteY1" fmla="*/ 49662 h 2067732"/>
                    <a:gd name="connsiteX2" fmla="*/ 1088434 w 1355244"/>
                    <a:gd name="connsiteY2" fmla="*/ 1122285 h 2067732"/>
                    <a:gd name="connsiteX3" fmla="*/ 210320 w 1355244"/>
                    <a:gd name="connsiteY3" fmla="*/ 1962679 h 2067732"/>
                    <a:gd name="connsiteX4" fmla="*/ 28890 w 1355244"/>
                    <a:gd name="connsiteY4" fmla="*/ 2065713 h 2067732"/>
                    <a:gd name="connsiteX0" fmla="*/ 516317 w 1842671"/>
                    <a:gd name="connsiteY0" fmla="*/ 2017063 h 2100501"/>
                    <a:gd name="connsiteX1" fmla="*/ 8319 w 1842671"/>
                    <a:gd name="connsiteY1" fmla="*/ 900899 h 2100501"/>
                    <a:gd name="connsiteX2" fmla="*/ 973518 w 1842671"/>
                    <a:gd name="connsiteY2" fmla="*/ 1012 h 2100501"/>
                    <a:gd name="connsiteX3" fmla="*/ 1575861 w 1842671"/>
                    <a:gd name="connsiteY3" fmla="*/ 1073635 h 2100501"/>
                    <a:gd name="connsiteX4" fmla="*/ 697747 w 1842671"/>
                    <a:gd name="connsiteY4" fmla="*/ 1914029 h 2100501"/>
                    <a:gd name="connsiteX5" fmla="*/ 516317 w 1842671"/>
                    <a:gd name="connsiteY5" fmla="*/ 2017063 h 2100501"/>
                    <a:gd name="connsiteX0" fmla="*/ 519251 w 1845605"/>
                    <a:gd name="connsiteY0" fmla="*/ 2017063 h 2075164"/>
                    <a:gd name="connsiteX1" fmla="*/ 11253 w 1845605"/>
                    <a:gd name="connsiteY1" fmla="*/ 900899 h 2075164"/>
                    <a:gd name="connsiteX2" fmla="*/ 976452 w 1845605"/>
                    <a:gd name="connsiteY2" fmla="*/ 1012 h 2075164"/>
                    <a:gd name="connsiteX3" fmla="*/ 1578795 w 1845605"/>
                    <a:gd name="connsiteY3" fmla="*/ 1073635 h 2075164"/>
                    <a:gd name="connsiteX4" fmla="*/ 700681 w 1845605"/>
                    <a:gd name="connsiteY4" fmla="*/ 1914029 h 2075164"/>
                    <a:gd name="connsiteX5" fmla="*/ 519251 w 1845605"/>
                    <a:gd name="connsiteY5" fmla="*/ 2017063 h 2075164"/>
                    <a:gd name="connsiteX0" fmla="*/ 516033 w 1841185"/>
                    <a:gd name="connsiteY0" fmla="*/ 2017063 h 2063551"/>
                    <a:gd name="connsiteX1" fmla="*/ 8035 w 1841185"/>
                    <a:gd name="connsiteY1" fmla="*/ 900899 h 2063551"/>
                    <a:gd name="connsiteX2" fmla="*/ 973234 w 1841185"/>
                    <a:gd name="connsiteY2" fmla="*/ 1012 h 2063551"/>
                    <a:gd name="connsiteX3" fmla="*/ 1575577 w 1841185"/>
                    <a:gd name="connsiteY3" fmla="*/ 1073635 h 2063551"/>
                    <a:gd name="connsiteX4" fmla="*/ 697463 w 1841185"/>
                    <a:gd name="connsiteY4" fmla="*/ 1914029 h 2063551"/>
                    <a:gd name="connsiteX5" fmla="*/ 582257 w 1841185"/>
                    <a:gd name="connsiteY5" fmla="*/ 1858388 h 2063551"/>
                    <a:gd name="connsiteX6" fmla="*/ 516033 w 1841185"/>
                    <a:gd name="connsiteY6" fmla="*/ 2017063 h 2063551"/>
                    <a:gd name="connsiteX0" fmla="*/ 469176 w 1841953"/>
                    <a:gd name="connsiteY0" fmla="*/ 1988488 h 2038411"/>
                    <a:gd name="connsiteX1" fmla="*/ 8803 w 1841953"/>
                    <a:gd name="connsiteY1" fmla="*/ 900899 h 2038411"/>
                    <a:gd name="connsiteX2" fmla="*/ 974002 w 1841953"/>
                    <a:gd name="connsiteY2" fmla="*/ 1012 h 2038411"/>
                    <a:gd name="connsiteX3" fmla="*/ 1576345 w 1841953"/>
                    <a:gd name="connsiteY3" fmla="*/ 1073635 h 2038411"/>
                    <a:gd name="connsiteX4" fmla="*/ 698231 w 1841953"/>
                    <a:gd name="connsiteY4" fmla="*/ 1914029 h 2038411"/>
                    <a:gd name="connsiteX5" fmla="*/ 583025 w 1841953"/>
                    <a:gd name="connsiteY5" fmla="*/ 1858388 h 2038411"/>
                    <a:gd name="connsiteX6" fmla="*/ 469176 w 1841953"/>
                    <a:gd name="connsiteY6" fmla="*/ 1988488 h 2038411"/>
                    <a:gd name="connsiteX0" fmla="*/ 471413 w 1844190"/>
                    <a:gd name="connsiteY0" fmla="*/ 1988488 h 2026989"/>
                    <a:gd name="connsiteX1" fmla="*/ 11040 w 1844190"/>
                    <a:gd name="connsiteY1" fmla="*/ 900899 h 2026989"/>
                    <a:gd name="connsiteX2" fmla="*/ 976239 w 1844190"/>
                    <a:gd name="connsiteY2" fmla="*/ 1012 h 2026989"/>
                    <a:gd name="connsiteX3" fmla="*/ 1578582 w 1844190"/>
                    <a:gd name="connsiteY3" fmla="*/ 1073635 h 2026989"/>
                    <a:gd name="connsiteX4" fmla="*/ 700468 w 1844190"/>
                    <a:gd name="connsiteY4" fmla="*/ 1914029 h 2026989"/>
                    <a:gd name="connsiteX5" fmla="*/ 585262 w 1844190"/>
                    <a:gd name="connsiteY5" fmla="*/ 1858388 h 2026989"/>
                    <a:gd name="connsiteX6" fmla="*/ 471413 w 1844190"/>
                    <a:gd name="connsiteY6" fmla="*/ 1988488 h 2026989"/>
                    <a:gd name="connsiteX0" fmla="*/ 469150 w 1842100"/>
                    <a:gd name="connsiteY0" fmla="*/ 1988488 h 2026947"/>
                    <a:gd name="connsiteX1" fmla="*/ 8777 w 1842100"/>
                    <a:gd name="connsiteY1" fmla="*/ 900899 h 2026947"/>
                    <a:gd name="connsiteX2" fmla="*/ 973976 w 1842100"/>
                    <a:gd name="connsiteY2" fmla="*/ 1012 h 2026947"/>
                    <a:gd name="connsiteX3" fmla="*/ 1576319 w 1842100"/>
                    <a:gd name="connsiteY3" fmla="*/ 1073635 h 2026947"/>
                    <a:gd name="connsiteX4" fmla="*/ 698205 w 1842100"/>
                    <a:gd name="connsiteY4" fmla="*/ 1914029 h 2026947"/>
                    <a:gd name="connsiteX5" fmla="*/ 573474 w 1842100"/>
                    <a:gd name="connsiteY5" fmla="*/ 1791713 h 2026947"/>
                    <a:gd name="connsiteX6" fmla="*/ 469150 w 1842100"/>
                    <a:gd name="connsiteY6" fmla="*/ 1988488 h 2026947"/>
                    <a:gd name="connsiteX0" fmla="*/ 469150 w 1827811"/>
                    <a:gd name="connsiteY0" fmla="*/ 1988488 h 2026947"/>
                    <a:gd name="connsiteX1" fmla="*/ 8777 w 1827811"/>
                    <a:gd name="connsiteY1" fmla="*/ 900899 h 2026947"/>
                    <a:gd name="connsiteX2" fmla="*/ 973976 w 1827811"/>
                    <a:gd name="connsiteY2" fmla="*/ 1012 h 2026947"/>
                    <a:gd name="connsiteX3" fmla="*/ 1576319 w 1827811"/>
                    <a:gd name="connsiteY3" fmla="*/ 1073635 h 2026947"/>
                    <a:gd name="connsiteX4" fmla="*/ 698205 w 1827811"/>
                    <a:gd name="connsiteY4" fmla="*/ 1914029 h 2026947"/>
                    <a:gd name="connsiteX5" fmla="*/ 573474 w 1827811"/>
                    <a:gd name="connsiteY5" fmla="*/ 1791713 h 2026947"/>
                    <a:gd name="connsiteX6" fmla="*/ 469150 w 1827811"/>
                    <a:gd name="connsiteY6" fmla="*/ 1988488 h 2026947"/>
                    <a:gd name="connsiteX0" fmla="*/ 469150 w 1897127"/>
                    <a:gd name="connsiteY0" fmla="*/ 1988488 h 2026947"/>
                    <a:gd name="connsiteX1" fmla="*/ 8777 w 1897127"/>
                    <a:gd name="connsiteY1" fmla="*/ 900899 h 2026947"/>
                    <a:gd name="connsiteX2" fmla="*/ 973976 w 1897127"/>
                    <a:gd name="connsiteY2" fmla="*/ 1012 h 2026947"/>
                    <a:gd name="connsiteX3" fmla="*/ 1576319 w 1897127"/>
                    <a:gd name="connsiteY3" fmla="*/ 1073635 h 2026947"/>
                    <a:gd name="connsiteX4" fmla="*/ 698205 w 1897127"/>
                    <a:gd name="connsiteY4" fmla="*/ 1914029 h 2026947"/>
                    <a:gd name="connsiteX5" fmla="*/ 573474 w 1897127"/>
                    <a:gd name="connsiteY5" fmla="*/ 1791713 h 2026947"/>
                    <a:gd name="connsiteX6" fmla="*/ 469150 w 1897127"/>
                    <a:gd name="connsiteY6" fmla="*/ 1988488 h 2026947"/>
                    <a:gd name="connsiteX0" fmla="*/ 469150 w 1645781"/>
                    <a:gd name="connsiteY0" fmla="*/ 1988488 h 2041827"/>
                    <a:gd name="connsiteX1" fmla="*/ 8777 w 1645781"/>
                    <a:gd name="connsiteY1" fmla="*/ 900899 h 2041827"/>
                    <a:gd name="connsiteX2" fmla="*/ 973976 w 1645781"/>
                    <a:gd name="connsiteY2" fmla="*/ 1012 h 2041827"/>
                    <a:gd name="connsiteX3" fmla="*/ 1576319 w 1645781"/>
                    <a:gd name="connsiteY3" fmla="*/ 1073635 h 2041827"/>
                    <a:gd name="connsiteX4" fmla="*/ 573474 w 1645781"/>
                    <a:gd name="connsiteY4" fmla="*/ 1791713 h 2041827"/>
                    <a:gd name="connsiteX5" fmla="*/ 469150 w 1645781"/>
                    <a:gd name="connsiteY5" fmla="*/ 1988488 h 2041827"/>
                    <a:gd name="connsiteX0" fmla="*/ 469150 w 1903222"/>
                    <a:gd name="connsiteY0" fmla="*/ 1988488 h 2041827"/>
                    <a:gd name="connsiteX1" fmla="*/ 8777 w 1903222"/>
                    <a:gd name="connsiteY1" fmla="*/ 900899 h 2041827"/>
                    <a:gd name="connsiteX2" fmla="*/ 973976 w 1903222"/>
                    <a:gd name="connsiteY2" fmla="*/ 1012 h 2041827"/>
                    <a:gd name="connsiteX3" fmla="*/ 1576319 w 1903222"/>
                    <a:gd name="connsiteY3" fmla="*/ 1073635 h 2041827"/>
                    <a:gd name="connsiteX4" fmla="*/ 573474 w 1903222"/>
                    <a:gd name="connsiteY4" fmla="*/ 1791713 h 2041827"/>
                    <a:gd name="connsiteX5" fmla="*/ 469150 w 1903222"/>
                    <a:gd name="connsiteY5" fmla="*/ 1988488 h 2041827"/>
                    <a:gd name="connsiteX0" fmla="*/ 469150 w 1903756"/>
                    <a:gd name="connsiteY0" fmla="*/ 1988488 h 2061061"/>
                    <a:gd name="connsiteX1" fmla="*/ 8777 w 1903756"/>
                    <a:gd name="connsiteY1" fmla="*/ 900899 h 2061061"/>
                    <a:gd name="connsiteX2" fmla="*/ 973976 w 1903756"/>
                    <a:gd name="connsiteY2" fmla="*/ 1012 h 2061061"/>
                    <a:gd name="connsiteX3" fmla="*/ 1576319 w 1903756"/>
                    <a:gd name="connsiteY3" fmla="*/ 1073635 h 2061061"/>
                    <a:gd name="connsiteX4" fmla="*/ 573474 w 1903756"/>
                    <a:gd name="connsiteY4" fmla="*/ 1791713 h 2061061"/>
                    <a:gd name="connsiteX5" fmla="*/ 469150 w 1903756"/>
                    <a:gd name="connsiteY5" fmla="*/ 1988488 h 2061061"/>
                    <a:gd name="connsiteX0" fmla="*/ 469150 w 1903756"/>
                    <a:gd name="connsiteY0" fmla="*/ 1988488 h 2061061"/>
                    <a:gd name="connsiteX1" fmla="*/ 8777 w 1903756"/>
                    <a:gd name="connsiteY1" fmla="*/ 900899 h 2061061"/>
                    <a:gd name="connsiteX2" fmla="*/ 973976 w 1903756"/>
                    <a:gd name="connsiteY2" fmla="*/ 1012 h 2061061"/>
                    <a:gd name="connsiteX3" fmla="*/ 1576319 w 1903756"/>
                    <a:gd name="connsiteY3" fmla="*/ 1073635 h 2061061"/>
                    <a:gd name="connsiteX4" fmla="*/ 573474 w 1903756"/>
                    <a:gd name="connsiteY4" fmla="*/ 1791713 h 2061061"/>
                    <a:gd name="connsiteX5" fmla="*/ 469150 w 1903756"/>
                    <a:gd name="connsiteY5" fmla="*/ 1988488 h 2061061"/>
                    <a:gd name="connsiteX0" fmla="*/ 472770 w 1907376"/>
                    <a:gd name="connsiteY0" fmla="*/ 1988488 h 2061061"/>
                    <a:gd name="connsiteX1" fmla="*/ 12397 w 1907376"/>
                    <a:gd name="connsiteY1" fmla="*/ 900899 h 2061061"/>
                    <a:gd name="connsiteX2" fmla="*/ 977596 w 1907376"/>
                    <a:gd name="connsiteY2" fmla="*/ 1012 h 2061061"/>
                    <a:gd name="connsiteX3" fmla="*/ 1579939 w 1907376"/>
                    <a:gd name="connsiteY3" fmla="*/ 1073635 h 2061061"/>
                    <a:gd name="connsiteX4" fmla="*/ 577094 w 1907376"/>
                    <a:gd name="connsiteY4" fmla="*/ 1791713 h 2061061"/>
                    <a:gd name="connsiteX5" fmla="*/ 472770 w 1907376"/>
                    <a:gd name="connsiteY5" fmla="*/ 1988488 h 2061061"/>
                    <a:gd name="connsiteX0" fmla="*/ 473777 w 1908383"/>
                    <a:gd name="connsiteY0" fmla="*/ 1988488 h 2061061"/>
                    <a:gd name="connsiteX1" fmla="*/ 13404 w 1908383"/>
                    <a:gd name="connsiteY1" fmla="*/ 900899 h 2061061"/>
                    <a:gd name="connsiteX2" fmla="*/ 978603 w 1908383"/>
                    <a:gd name="connsiteY2" fmla="*/ 1012 h 2061061"/>
                    <a:gd name="connsiteX3" fmla="*/ 1580946 w 1908383"/>
                    <a:gd name="connsiteY3" fmla="*/ 1073635 h 2061061"/>
                    <a:gd name="connsiteX4" fmla="*/ 578101 w 1908383"/>
                    <a:gd name="connsiteY4" fmla="*/ 1791713 h 2061061"/>
                    <a:gd name="connsiteX5" fmla="*/ 473777 w 1908383"/>
                    <a:gd name="connsiteY5" fmla="*/ 1988488 h 2061061"/>
                    <a:gd name="connsiteX0" fmla="*/ 473777 w 1908383"/>
                    <a:gd name="connsiteY0" fmla="*/ 1989435 h 2062008"/>
                    <a:gd name="connsiteX1" fmla="*/ 13404 w 1908383"/>
                    <a:gd name="connsiteY1" fmla="*/ 901846 h 2062008"/>
                    <a:gd name="connsiteX2" fmla="*/ 978603 w 1908383"/>
                    <a:gd name="connsiteY2" fmla="*/ 1959 h 2062008"/>
                    <a:gd name="connsiteX3" fmla="*/ 1580946 w 1908383"/>
                    <a:gd name="connsiteY3" fmla="*/ 1074582 h 2062008"/>
                    <a:gd name="connsiteX4" fmla="*/ 578101 w 1908383"/>
                    <a:gd name="connsiteY4" fmla="*/ 1792660 h 2062008"/>
                    <a:gd name="connsiteX5" fmla="*/ 473777 w 1908383"/>
                    <a:gd name="connsiteY5" fmla="*/ 1989435 h 2062008"/>
                    <a:gd name="connsiteX0" fmla="*/ 473777 w 1908383"/>
                    <a:gd name="connsiteY0" fmla="*/ 1995892 h 2068465"/>
                    <a:gd name="connsiteX1" fmla="*/ 13404 w 1908383"/>
                    <a:gd name="connsiteY1" fmla="*/ 908303 h 2068465"/>
                    <a:gd name="connsiteX2" fmla="*/ 978603 w 1908383"/>
                    <a:gd name="connsiteY2" fmla="*/ 8416 h 2068465"/>
                    <a:gd name="connsiteX3" fmla="*/ 1580946 w 1908383"/>
                    <a:gd name="connsiteY3" fmla="*/ 1081039 h 2068465"/>
                    <a:gd name="connsiteX4" fmla="*/ 578101 w 1908383"/>
                    <a:gd name="connsiteY4" fmla="*/ 1799117 h 2068465"/>
                    <a:gd name="connsiteX5" fmla="*/ 473777 w 1908383"/>
                    <a:gd name="connsiteY5" fmla="*/ 1995892 h 2068465"/>
                    <a:gd name="connsiteX0" fmla="*/ 473777 w 1908383"/>
                    <a:gd name="connsiteY0" fmla="*/ 1998150 h 2070723"/>
                    <a:gd name="connsiteX1" fmla="*/ 13404 w 1908383"/>
                    <a:gd name="connsiteY1" fmla="*/ 910561 h 2070723"/>
                    <a:gd name="connsiteX2" fmla="*/ 978603 w 1908383"/>
                    <a:gd name="connsiteY2" fmla="*/ 10674 h 2070723"/>
                    <a:gd name="connsiteX3" fmla="*/ 1580946 w 1908383"/>
                    <a:gd name="connsiteY3" fmla="*/ 1083297 h 2070723"/>
                    <a:gd name="connsiteX4" fmla="*/ 578101 w 1908383"/>
                    <a:gd name="connsiteY4" fmla="*/ 1801375 h 2070723"/>
                    <a:gd name="connsiteX5" fmla="*/ 473777 w 1908383"/>
                    <a:gd name="connsiteY5" fmla="*/ 1998150 h 2070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08383" h="2070723">
                      <a:moveTo>
                        <a:pt x="473777" y="1998150"/>
                      </a:moveTo>
                      <a:cubicBezTo>
                        <a:pt x="198686" y="1873493"/>
                        <a:pt x="-62796" y="1246570"/>
                        <a:pt x="13404" y="910561"/>
                      </a:cubicBezTo>
                      <a:cubicBezTo>
                        <a:pt x="158184" y="269753"/>
                        <a:pt x="709726" y="58085"/>
                        <a:pt x="978603" y="10674"/>
                      </a:cubicBezTo>
                      <a:cubicBezTo>
                        <a:pt x="1247480" y="-36737"/>
                        <a:pt x="1856717" y="32945"/>
                        <a:pt x="1580946" y="1083297"/>
                      </a:cubicBezTo>
                      <a:cubicBezTo>
                        <a:pt x="2652433" y="2296147"/>
                        <a:pt x="767392" y="2201350"/>
                        <a:pt x="578101" y="1801375"/>
                      </a:cubicBezTo>
                      <a:cubicBezTo>
                        <a:pt x="584073" y="1977662"/>
                        <a:pt x="748868" y="2122807"/>
                        <a:pt x="473777" y="199815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FC05D6D8-086F-4963-9BD3-AAB4A26835D6}"/>
                    </a:ext>
                  </a:extLst>
                </p:cNvPr>
                <p:cNvSpPr/>
                <p:nvPr/>
              </p:nvSpPr>
              <p:spPr>
                <a:xfrm rot="218652">
                  <a:off x="4377589" y="1815033"/>
                  <a:ext cx="789568" cy="645022"/>
                </a:xfrm>
                <a:custGeom>
                  <a:avLst/>
                  <a:gdLst>
                    <a:gd name="connsiteX0" fmla="*/ 0 w 757296"/>
                    <a:gd name="connsiteY0" fmla="*/ 711211 h 711211"/>
                    <a:gd name="connsiteX1" fmla="*/ 101600 w 757296"/>
                    <a:gd name="connsiteY1" fmla="*/ 444511 h 711211"/>
                    <a:gd name="connsiteX2" fmla="*/ 457200 w 757296"/>
                    <a:gd name="connsiteY2" fmla="*/ 317511 h 711211"/>
                    <a:gd name="connsiteX3" fmla="*/ 736600 w 757296"/>
                    <a:gd name="connsiteY3" fmla="*/ 50811 h 711211"/>
                    <a:gd name="connsiteX4" fmla="*/ 736600 w 757296"/>
                    <a:gd name="connsiteY4" fmla="*/ 11 h 711211"/>
                    <a:gd name="connsiteX5" fmla="*/ 736600 w 757296"/>
                    <a:gd name="connsiteY5" fmla="*/ 11 h 711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7296" h="711211">
                      <a:moveTo>
                        <a:pt x="0" y="711211"/>
                      </a:moveTo>
                      <a:cubicBezTo>
                        <a:pt x="12700" y="610669"/>
                        <a:pt x="25400" y="510128"/>
                        <a:pt x="101600" y="444511"/>
                      </a:cubicBezTo>
                      <a:cubicBezTo>
                        <a:pt x="177800" y="378894"/>
                        <a:pt x="351367" y="383128"/>
                        <a:pt x="457200" y="317511"/>
                      </a:cubicBezTo>
                      <a:cubicBezTo>
                        <a:pt x="563033" y="251894"/>
                        <a:pt x="690033" y="103728"/>
                        <a:pt x="736600" y="50811"/>
                      </a:cubicBezTo>
                      <a:cubicBezTo>
                        <a:pt x="783167" y="-2106"/>
                        <a:pt x="736600" y="11"/>
                        <a:pt x="736600" y="11"/>
                      </a:cubicBezTo>
                      <a:lnTo>
                        <a:pt x="736600" y="11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Arc 178">
                  <a:extLst>
                    <a:ext uri="{FF2B5EF4-FFF2-40B4-BE49-F238E27FC236}">
                      <a16:creationId xmlns:a16="http://schemas.microsoft.com/office/drawing/2014/main" id="{59EDD960-9FBF-48DC-967F-F2F56079C9E9}"/>
                    </a:ext>
                  </a:extLst>
                </p:cNvPr>
                <p:cNvSpPr/>
                <p:nvPr/>
              </p:nvSpPr>
              <p:spPr>
                <a:xfrm rot="20851149">
                  <a:off x="4915856" y="1816271"/>
                  <a:ext cx="341290" cy="34129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Moon 179">
                  <a:extLst>
                    <a:ext uri="{FF2B5EF4-FFF2-40B4-BE49-F238E27FC236}">
                      <a16:creationId xmlns:a16="http://schemas.microsoft.com/office/drawing/2014/main" id="{254CB95F-F37D-4BD1-B109-A5177D8D63BE}"/>
                    </a:ext>
                  </a:extLst>
                </p:cNvPr>
                <p:cNvSpPr/>
                <p:nvPr/>
              </p:nvSpPr>
              <p:spPr>
                <a:xfrm rot="10012251">
                  <a:off x="7023135" y="1077912"/>
                  <a:ext cx="137150" cy="788761"/>
                </a:xfrm>
                <a:prstGeom prst="moon">
                  <a:avLst/>
                </a:prstGeom>
                <a:solidFill>
                  <a:srgbClr val="CC3A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C99540FB-F6E4-4131-A693-1F817AA62195}"/>
                  </a:ext>
                </a:extLst>
              </p:cNvPr>
              <p:cNvGrpSpPr/>
              <p:nvPr/>
            </p:nvGrpSpPr>
            <p:grpSpPr>
              <a:xfrm>
                <a:off x="6796287" y="5213328"/>
                <a:ext cx="1477922" cy="1259352"/>
                <a:chOff x="9606049" y="4447545"/>
                <a:chExt cx="1477922" cy="1259352"/>
              </a:xfrm>
              <a:solidFill>
                <a:srgbClr val="CC3A2D"/>
              </a:solidFill>
            </p:grpSpPr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FED793F1-53D3-46EC-B767-DA5776FCE41F}"/>
                    </a:ext>
                  </a:extLst>
                </p:cNvPr>
                <p:cNvSpPr/>
                <p:nvPr/>
              </p:nvSpPr>
              <p:spPr>
                <a:xfrm rot="20612069">
                  <a:off x="10716058" y="4447545"/>
                  <a:ext cx="367913" cy="861868"/>
                </a:xfrm>
                <a:custGeom>
                  <a:avLst/>
                  <a:gdLst>
                    <a:gd name="connsiteX0" fmla="*/ 327355 w 367913"/>
                    <a:gd name="connsiteY0" fmla="*/ 46914 h 861868"/>
                    <a:gd name="connsiteX1" fmla="*/ 340897 w 367913"/>
                    <a:gd name="connsiteY1" fmla="*/ 103555 h 861868"/>
                    <a:gd name="connsiteX2" fmla="*/ 266563 w 367913"/>
                    <a:gd name="connsiteY2" fmla="*/ 861868 h 861868"/>
                    <a:gd name="connsiteX3" fmla="*/ 129145 w 367913"/>
                    <a:gd name="connsiteY3" fmla="*/ 709933 h 861868"/>
                    <a:gd name="connsiteX4" fmla="*/ 16100 w 367913"/>
                    <a:gd name="connsiteY4" fmla="*/ 560669 h 861868"/>
                    <a:gd name="connsiteX5" fmla="*/ 20066 w 367913"/>
                    <a:gd name="connsiteY5" fmla="*/ 541169 h 861868"/>
                    <a:gd name="connsiteX6" fmla="*/ 13979 w 367913"/>
                    <a:gd name="connsiteY6" fmla="*/ 79899 h 861868"/>
                    <a:gd name="connsiteX7" fmla="*/ 0 w 367913"/>
                    <a:gd name="connsiteY7" fmla="*/ 0 h 861868"/>
                    <a:gd name="connsiteX8" fmla="*/ 79086 w 367913"/>
                    <a:gd name="connsiteY8" fmla="*/ 6369 h 861868"/>
                    <a:gd name="connsiteX9" fmla="*/ 207807 w 367913"/>
                    <a:gd name="connsiteY9" fmla="*/ 23830 h 861868"/>
                    <a:gd name="connsiteX10" fmla="*/ 327355 w 367913"/>
                    <a:gd name="connsiteY10" fmla="*/ 46914 h 861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67913" h="861868">
                      <a:moveTo>
                        <a:pt x="327355" y="46914"/>
                      </a:moveTo>
                      <a:lnTo>
                        <a:pt x="340897" y="103555"/>
                      </a:lnTo>
                      <a:cubicBezTo>
                        <a:pt x="388534" y="348161"/>
                        <a:pt x="378710" y="593233"/>
                        <a:pt x="266563" y="861868"/>
                      </a:cubicBezTo>
                      <a:cubicBezTo>
                        <a:pt x="218493" y="813448"/>
                        <a:pt x="172714" y="762691"/>
                        <a:pt x="129145" y="709933"/>
                      </a:cubicBezTo>
                      <a:lnTo>
                        <a:pt x="16100" y="560669"/>
                      </a:lnTo>
                      <a:lnTo>
                        <a:pt x="20066" y="541169"/>
                      </a:lnTo>
                      <a:cubicBezTo>
                        <a:pt x="41366" y="391052"/>
                        <a:pt x="36454" y="238130"/>
                        <a:pt x="13979" y="79899"/>
                      </a:cubicBezTo>
                      <a:lnTo>
                        <a:pt x="0" y="0"/>
                      </a:lnTo>
                      <a:lnTo>
                        <a:pt x="79086" y="6369"/>
                      </a:lnTo>
                      <a:cubicBezTo>
                        <a:pt x="122805" y="11088"/>
                        <a:pt x="165748" y="16929"/>
                        <a:pt x="207807" y="23830"/>
                      </a:cubicBezTo>
                      <a:lnTo>
                        <a:pt x="327355" y="4691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6B29A30B-BF46-4D1B-A0D7-0E88835BDB88}"/>
                    </a:ext>
                  </a:extLst>
                </p:cNvPr>
                <p:cNvSpPr/>
                <p:nvPr/>
              </p:nvSpPr>
              <p:spPr>
                <a:xfrm rot="20612069">
                  <a:off x="10191886" y="4571747"/>
                  <a:ext cx="597415" cy="1135150"/>
                </a:xfrm>
                <a:custGeom>
                  <a:avLst/>
                  <a:gdLst>
                    <a:gd name="connsiteX0" fmla="*/ 286550 w 597415"/>
                    <a:gd name="connsiteY0" fmla="*/ 0 h 1135150"/>
                    <a:gd name="connsiteX1" fmla="*/ 288529 w 597415"/>
                    <a:gd name="connsiteY1" fmla="*/ 4991 h 1135150"/>
                    <a:gd name="connsiteX2" fmla="*/ 586304 w 597415"/>
                    <a:gd name="connsiteY2" fmla="*/ 548539 h 1135150"/>
                    <a:gd name="connsiteX3" fmla="*/ 597415 w 597415"/>
                    <a:gd name="connsiteY3" fmla="*/ 563210 h 1135150"/>
                    <a:gd name="connsiteX4" fmla="*/ 571024 w 597415"/>
                    <a:gd name="connsiteY4" fmla="*/ 692984 h 1135150"/>
                    <a:gd name="connsiteX5" fmla="*/ 355883 w 597415"/>
                    <a:gd name="connsiteY5" fmla="*/ 1135150 h 1135150"/>
                    <a:gd name="connsiteX6" fmla="*/ 16721 w 597415"/>
                    <a:gd name="connsiteY6" fmla="*/ 646803 h 1135150"/>
                    <a:gd name="connsiteX7" fmla="*/ 0 w 597415"/>
                    <a:gd name="connsiteY7" fmla="*/ 606837 h 1135150"/>
                    <a:gd name="connsiteX8" fmla="*/ 17434 w 597415"/>
                    <a:gd name="connsiteY8" fmla="*/ 501381 h 1135150"/>
                    <a:gd name="connsiteX9" fmla="*/ 54122 w 597415"/>
                    <a:gd name="connsiteY9" fmla="*/ 83309 h 1135150"/>
                    <a:gd name="connsiteX10" fmla="*/ 55307 w 597415"/>
                    <a:gd name="connsiteY10" fmla="*/ 19344 h 1135150"/>
                    <a:gd name="connsiteX11" fmla="*/ 119018 w 597415"/>
                    <a:gd name="connsiteY11" fmla="*/ 8910 h 1135150"/>
                    <a:gd name="connsiteX12" fmla="*/ 286550 w 597415"/>
                    <a:gd name="connsiteY12" fmla="*/ 0 h 113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97415" h="1135150">
                      <a:moveTo>
                        <a:pt x="286550" y="0"/>
                      </a:moveTo>
                      <a:lnTo>
                        <a:pt x="288529" y="4991"/>
                      </a:lnTo>
                      <a:cubicBezTo>
                        <a:pt x="370087" y="195057"/>
                        <a:pt x="468615" y="379278"/>
                        <a:pt x="586304" y="548539"/>
                      </a:cubicBezTo>
                      <a:lnTo>
                        <a:pt x="597415" y="563210"/>
                      </a:lnTo>
                      <a:lnTo>
                        <a:pt x="571024" y="692984"/>
                      </a:lnTo>
                      <a:cubicBezTo>
                        <a:pt x="531289" y="841509"/>
                        <a:pt x="462458" y="988064"/>
                        <a:pt x="355883" y="1135150"/>
                      </a:cubicBezTo>
                      <a:cubicBezTo>
                        <a:pt x="211672" y="989890"/>
                        <a:pt x="100958" y="824137"/>
                        <a:pt x="16721" y="646803"/>
                      </a:cubicBezTo>
                      <a:lnTo>
                        <a:pt x="0" y="606837"/>
                      </a:lnTo>
                      <a:lnTo>
                        <a:pt x="17434" y="501381"/>
                      </a:lnTo>
                      <a:cubicBezTo>
                        <a:pt x="36639" y="362073"/>
                        <a:pt x="48514" y="222168"/>
                        <a:pt x="54122" y="83309"/>
                      </a:cubicBezTo>
                      <a:lnTo>
                        <a:pt x="55307" y="19344"/>
                      </a:lnTo>
                      <a:lnTo>
                        <a:pt x="119018" y="8910"/>
                      </a:lnTo>
                      <a:lnTo>
                        <a:pt x="28655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E14027EE-5530-4555-847D-6E2D572FA68E}"/>
                    </a:ext>
                  </a:extLst>
                </p:cNvPr>
                <p:cNvSpPr/>
                <p:nvPr/>
              </p:nvSpPr>
              <p:spPr>
                <a:xfrm rot="20612069">
                  <a:off x="9606049" y="4802154"/>
                  <a:ext cx="587446" cy="856663"/>
                </a:xfrm>
                <a:custGeom>
                  <a:avLst/>
                  <a:gdLst>
                    <a:gd name="connsiteX0" fmla="*/ 418900 w 587446"/>
                    <a:gd name="connsiteY0" fmla="*/ 0 h 856663"/>
                    <a:gd name="connsiteX1" fmla="*/ 423868 w 587446"/>
                    <a:gd name="connsiteY1" fmla="*/ 29762 h 856663"/>
                    <a:gd name="connsiteX2" fmla="*/ 528497 w 587446"/>
                    <a:gd name="connsiteY2" fmla="*/ 406731 h 856663"/>
                    <a:gd name="connsiteX3" fmla="*/ 587446 w 587446"/>
                    <a:gd name="connsiteY3" fmla="*/ 547629 h 856663"/>
                    <a:gd name="connsiteX4" fmla="*/ 570442 w 587446"/>
                    <a:gd name="connsiteY4" fmla="*/ 650482 h 856663"/>
                    <a:gd name="connsiteX5" fmla="*/ 524213 w 587446"/>
                    <a:gd name="connsiteY5" fmla="*/ 856663 h 856663"/>
                    <a:gd name="connsiteX6" fmla="*/ 1537 w 587446"/>
                    <a:gd name="connsiteY6" fmla="*/ 168391 h 856663"/>
                    <a:gd name="connsiteX7" fmla="*/ 0 w 587446"/>
                    <a:gd name="connsiteY7" fmla="*/ 158763 h 856663"/>
                    <a:gd name="connsiteX8" fmla="*/ 27406 w 587446"/>
                    <a:gd name="connsiteY8" fmla="*/ 142854 h 856663"/>
                    <a:gd name="connsiteX9" fmla="*/ 336931 w 587446"/>
                    <a:gd name="connsiteY9" fmla="*/ 20831 h 856663"/>
                    <a:gd name="connsiteX10" fmla="*/ 418900 w 587446"/>
                    <a:gd name="connsiteY10" fmla="*/ 0 h 856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7446" h="856663">
                      <a:moveTo>
                        <a:pt x="418900" y="0"/>
                      </a:moveTo>
                      <a:lnTo>
                        <a:pt x="423868" y="29762"/>
                      </a:lnTo>
                      <a:cubicBezTo>
                        <a:pt x="449403" y="157485"/>
                        <a:pt x="483585" y="284021"/>
                        <a:pt x="528497" y="406731"/>
                      </a:cubicBezTo>
                      <a:lnTo>
                        <a:pt x="587446" y="547629"/>
                      </a:lnTo>
                      <a:lnTo>
                        <a:pt x="570442" y="650482"/>
                      </a:lnTo>
                      <a:cubicBezTo>
                        <a:pt x="557042" y="719632"/>
                        <a:pt x="541677" y="788428"/>
                        <a:pt x="524213" y="856663"/>
                      </a:cubicBezTo>
                      <a:cubicBezTo>
                        <a:pt x="203115" y="627581"/>
                        <a:pt x="56842" y="404789"/>
                        <a:pt x="1537" y="168391"/>
                      </a:cubicBezTo>
                      <a:lnTo>
                        <a:pt x="0" y="158763"/>
                      </a:lnTo>
                      <a:lnTo>
                        <a:pt x="27406" y="142854"/>
                      </a:lnTo>
                      <a:cubicBezTo>
                        <a:pt x="118555" y="94766"/>
                        <a:pt x="222743" y="53558"/>
                        <a:pt x="336931" y="20831"/>
                      </a:cubicBezTo>
                      <a:lnTo>
                        <a:pt x="41890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92BEFABA-EE84-4EAA-895F-D43849F31664}"/>
                    </a:ext>
                  </a:extLst>
                </p:cNvPr>
                <p:cNvSpPr/>
                <p:nvPr/>
              </p:nvSpPr>
              <p:spPr>
                <a:xfrm rot="20612069">
                  <a:off x="10390366" y="4534997"/>
                  <a:ext cx="328460" cy="568697"/>
                </a:xfrm>
                <a:custGeom>
                  <a:avLst/>
                  <a:gdLst>
                    <a:gd name="connsiteX0" fmla="*/ 294765 w 328460"/>
                    <a:gd name="connsiteY0" fmla="*/ 8028 h 568697"/>
                    <a:gd name="connsiteX1" fmla="*/ 308744 w 328460"/>
                    <a:gd name="connsiteY1" fmla="*/ 87927 h 568697"/>
                    <a:gd name="connsiteX2" fmla="*/ 314831 w 328460"/>
                    <a:gd name="connsiteY2" fmla="*/ 549197 h 568697"/>
                    <a:gd name="connsiteX3" fmla="*/ 310865 w 328460"/>
                    <a:gd name="connsiteY3" fmla="*/ 568697 h 568697"/>
                    <a:gd name="connsiteX4" fmla="*/ 299754 w 328460"/>
                    <a:gd name="connsiteY4" fmla="*/ 554026 h 568697"/>
                    <a:gd name="connsiteX5" fmla="*/ 1979 w 328460"/>
                    <a:gd name="connsiteY5" fmla="*/ 10478 h 568697"/>
                    <a:gd name="connsiteX6" fmla="*/ 0 w 328460"/>
                    <a:gd name="connsiteY6" fmla="*/ 5487 h 568697"/>
                    <a:gd name="connsiteX7" fmla="*/ 103160 w 328460"/>
                    <a:gd name="connsiteY7" fmla="*/ 0 h 568697"/>
                    <a:gd name="connsiteX8" fmla="*/ 240489 w 328460"/>
                    <a:gd name="connsiteY8" fmla="*/ 3658 h 568697"/>
                    <a:gd name="connsiteX9" fmla="*/ 294765 w 328460"/>
                    <a:gd name="connsiteY9" fmla="*/ 8028 h 568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8460" h="568697">
                      <a:moveTo>
                        <a:pt x="294765" y="8028"/>
                      </a:moveTo>
                      <a:lnTo>
                        <a:pt x="308744" y="87927"/>
                      </a:lnTo>
                      <a:cubicBezTo>
                        <a:pt x="331219" y="246158"/>
                        <a:pt x="336131" y="399080"/>
                        <a:pt x="314831" y="549197"/>
                      </a:cubicBezTo>
                      <a:lnTo>
                        <a:pt x="310865" y="568697"/>
                      </a:lnTo>
                      <a:lnTo>
                        <a:pt x="299754" y="554026"/>
                      </a:lnTo>
                      <a:cubicBezTo>
                        <a:pt x="182065" y="384765"/>
                        <a:pt x="83537" y="200544"/>
                        <a:pt x="1979" y="10478"/>
                      </a:cubicBezTo>
                      <a:lnTo>
                        <a:pt x="0" y="5487"/>
                      </a:lnTo>
                      <a:lnTo>
                        <a:pt x="103160" y="0"/>
                      </a:lnTo>
                      <a:cubicBezTo>
                        <a:pt x="149522" y="0"/>
                        <a:pt x="195337" y="1239"/>
                        <a:pt x="240489" y="3658"/>
                      </a:cubicBezTo>
                      <a:lnTo>
                        <a:pt x="294765" y="802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5EED8176-8587-4029-8E15-1481EA0EB441}"/>
                    </a:ext>
                  </a:extLst>
                </p:cNvPr>
                <p:cNvSpPr/>
                <p:nvPr/>
              </p:nvSpPr>
              <p:spPr>
                <a:xfrm rot="20612069">
                  <a:off x="9965781" y="4702240"/>
                  <a:ext cx="223853" cy="587493"/>
                </a:xfrm>
                <a:custGeom>
                  <a:avLst/>
                  <a:gdLst>
                    <a:gd name="connsiteX0" fmla="*/ 223853 w 223853"/>
                    <a:gd name="connsiteY0" fmla="*/ 0 h 587493"/>
                    <a:gd name="connsiteX1" fmla="*/ 222668 w 223853"/>
                    <a:gd name="connsiteY1" fmla="*/ 63965 h 587493"/>
                    <a:gd name="connsiteX2" fmla="*/ 185980 w 223853"/>
                    <a:gd name="connsiteY2" fmla="*/ 482037 h 587493"/>
                    <a:gd name="connsiteX3" fmla="*/ 168546 w 223853"/>
                    <a:gd name="connsiteY3" fmla="*/ 587493 h 587493"/>
                    <a:gd name="connsiteX4" fmla="*/ 109597 w 223853"/>
                    <a:gd name="connsiteY4" fmla="*/ 446595 h 587493"/>
                    <a:gd name="connsiteX5" fmla="*/ 4968 w 223853"/>
                    <a:gd name="connsiteY5" fmla="*/ 69626 h 587493"/>
                    <a:gd name="connsiteX6" fmla="*/ 0 w 223853"/>
                    <a:gd name="connsiteY6" fmla="*/ 39864 h 587493"/>
                    <a:gd name="connsiteX7" fmla="*/ 35442 w 223853"/>
                    <a:gd name="connsiteY7" fmla="*/ 30856 h 587493"/>
                    <a:gd name="connsiteX8" fmla="*/ 223853 w 223853"/>
                    <a:gd name="connsiteY8" fmla="*/ 0 h 587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3853" h="587493">
                      <a:moveTo>
                        <a:pt x="223853" y="0"/>
                      </a:moveTo>
                      <a:lnTo>
                        <a:pt x="222668" y="63965"/>
                      </a:lnTo>
                      <a:cubicBezTo>
                        <a:pt x="217060" y="202824"/>
                        <a:pt x="205185" y="342729"/>
                        <a:pt x="185980" y="482037"/>
                      </a:cubicBezTo>
                      <a:lnTo>
                        <a:pt x="168546" y="587493"/>
                      </a:lnTo>
                      <a:lnTo>
                        <a:pt x="109597" y="446595"/>
                      </a:lnTo>
                      <a:cubicBezTo>
                        <a:pt x="64685" y="323885"/>
                        <a:pt x="30503" y="197349"/>
                        <a:pt x="4968" y="69626"/>
                      </a:cubicBezTo>
                      <a:lnTo>
                        <a:pt x="0" y="39864"/>
                      </a:lnTo>
                      <a:lnTo>
                        <a:pt x="35442" y="30856"/>
                      </a:lnTo>
                      <a:lnTo>
                        <a:pt x="22385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5" name="ttsMP3.com_VoiceText_2025-1-24_21-16-52">
            <a:hlinkClick r:id="" action="ppaction://media"/>
            <a:extLst>
              <a:ext uri="{FF2B5EF4-FFF2-40B4-BE49-F238E27FC236}">
                <a16:creationId xmlns:a16="http://schemas.microsoft.com/office/drawing/2014/main" id="{82CFBCB3-D544-4F0F-A688-95D77E550B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0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289948" y="-70174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0" dirty="0">
                <a:ln>
                  <a:solidFill>
                    <a:prstClr val="black"/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P </a:t>
            </a:r>
            <a:r>
              <a:rPr lang="en-US" sz="28000" dirty="0" err="1">
                <a:ln>
                  <a:solidFill>
                    <a:prstClr val="black"/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p</a:t>
            </a:r>
            <a:endParaRPr kumimoji="0" lang="en-US" sz="280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chemeClr val="accent5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8258BC5-AF15-4068-A12E-A147210FE5BB}"/>
              </a:ext>
            </a:extLst>
          </p:cNvPr>
          <p:cNvGrpSpPr/>
          <p:nvPr/>
        </p:nvGrpSpPr>
        <p:grpSpPr>
          <a:xfrm flipH="1">
            <a:off x="7695407" y="415043"/>
            <a:ext cx="3831269" cy="6027914"/>
            <a:chOff x="1199357" y="440181"/>
            <a:chExt cx="3831269" cy="6027914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0E96245-30EB-4D92-9E06-235B3FA9147F}"/>
                </a:ext>
              </a:extLst>
            </p:cNvPr>
            <p:cNvSpPr txBox="1"/>
            <p:nvPr/>
          </p:nvSpPr>
          <p:spPr>
            <a:xfrm>
              <a:off x="1199357" y="440181"/>
              <a:ext cx="383126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5"/>
                  </a:solidFill>
                  <a:latin typeface="Arial Black" panose="020B0A04020102020204" pitchFamily="34" charset="0"/>
                </a:rPr>
                <a:t>P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arrot</a:t>
              </a:r>
              <a:endPara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A443452A-6214-4A1C-9EE3-F5208453D8E9}"/>
                </a:ext>
              </a:extLst>
            </p:cNvPr>
            <p:cNvGrpSpPr/>
            <p:nvPr/>
          </p:nvGrpSpPr>
          <p:grpSpPr>
            <a:xfrm flipH="1">
              <a:off x="1240978" y="1929904"/>
              <a:ext cx="3407206" cy="4538191"/>
              <a:chOff x="3778785" y="493486"/>
              <a:chExt cx="4495424" cy="5987631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E93236D3-6033-46F1-A090-2D4A1AEA0EDA}"/>
                  </a:ext>
                </a:extLst>
              </p:cNvPr>
              <p:cNvGrpSpPr/>
              <p:nvPr/>
            </p:nvGrpSpPr>
            <p:grpSpPr>
              <a:xfrm>
                <a:off x="3778785" y="493486"/>
                <a:ext cx="4342594" cy="5987631"/>
                <a:chOff x="3778785" y="493486"/>
                <a:chExt cx="4342594" cy="5987631"/>
              </a:xfrm>
            </p:grpSpPr>
            <p:sp>
              <p:nvSpPr>
                <p:cNvPr id="143" name="Moon 142">
                  <a:extLst>
                    <a:ext uri="{FF2B5EF4-FFF2-40B4-BE49-F238E27FC236}">
                      <a16:creationId xmlns:a16="http://schemas.microsoft.com/office/drawing/2014/main" id="{DC14FBE1-09BD-4897-A1A3-39AF37FF00FB}"/>
                    </a:ext>
                  </a:extLst>
                </p:cNvPr>
                <p:cNvSpPr/>
                <p:nvPr/>
              </p:nvSpPr>
              <p:spPr>
                <a:xfrm rot="8777147">
                  <a:off x="6775778" y="590083"/>
                  <a:ext cx="405603" cy="1595182"/>
                </a:xfrm>
                <a:prstGeom prst="moon">
                  <a:avLst/>
                </a:pr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1">
                  <a:extLst>
                    <a:ext uri="{FF2B5EF4-FFF2-40B4-BE49-F238E27FC236}">
                      <a16:creationId xmlns:a16="http://schemas.microsoft.com/office/drawing/2014/main" id="{CB251570-C341-414C-B328-633CBA8AC34C}"/>
                    </a:ext>
                  </a:extLst>
                </p:cNvPr>
                <p:cNvSpPr/>
                <p:nvPr/>
              </p:nvSpPr>
              <p:spPr>
                <a:xfrm>
                  <a:off x="5386024" y="4657233"/>
                  <a:ext cx="674823" cy="631304"/>
                </a:xfrm>
                <a:custGeom>
                  <a:avLst/>
                  <a:gdLst>
                    <a:gd name="connsiteX0" fmla="*/ 0 w 425738"/>
                    <a:gd name="connsiteY0" fmla="*/ 360792 h 721584"/>
                    <a:gd name="connsiteX1" fmla="*/ 212869 w 425738"/>
                    <a:gd name="connsiteY1" fmla="*/ 0 h 721584"/>
                    <a:gd name="connsiteX2" fmla="*/ 425738 w 425738"/>
                    <a:gd name="connsiteY2" fmla="*/ 360792 h 721584"/>
                    <a:gd name="connsiteX3" fmla="*/ 212869 w 425738"/>
                    <a:gd name="connsiteY3" fmla="*/ 721584 h 721584"/>
                    <a:gd name="connsiteX4" fmla="*/ 0 w 425738"/>
                    <a:gd name="connsiteY4" fmla="*/ 360792 h 721584"/>
                    <a:gd name="connsiteX0" fmla="*/ 375708 w 801446"/>
                    <a:gd name="connsiteY0" fmla="*/ 173352 h 534144"/>
                    <a:gd name="connsiteX1" fmla="*/ 22520 w 801446"/>
                    <a:gd name="connsiteY1" fmla="*/ 1246 h 534144"/>
                    <a:gd name="connsiteX2" fmla="*/ 801446 w 801446"/>
                    <a:gd name="connsiteY2" fmla="*/ 173352 h 534144"/>
                    <a:gd name="connsiteX3" fmla="*/ 588577 w 801446"/>
                    <a:gd name="connsiteY3" fmla="*/ 534144 h 534144"/>
                    <a:gd name="connsiteX4" fmla="*/ 375708 w 801446"/>
                    <a:gd name="connsiteY4" fmla="*/ 173352 h 534144"/>
                    <a:gd name="connsiteX0" fmla="*/ 374955 w 800693"/>
                    <a:gd name="connsiteY0" fmla="*/ 173352 h 577687"/>
                    <a:gd name="connsiteX1" fmla="*/ 21767 w 800693"/>
                    <a:gd name="connsiteY1" fmla="*/ 1246 h 577687"/>
                    <a:gd name="connsiteX2" fmla="*/ 800693 w 800693"/>
                    <a:gd name="connsiteY2" fmla="*/ 173352 h 577687"/>
                    <a:gd name="connsiteX3" fmla="*/ 486224 w 800693"/>
                    <a:gd name="connsiteY3" fmla="*/ 577687 h 577687"/>
                    <a:gd name="connsiteX4" fmla="*/ 374955 w 800693"/>
                    <a:gd name="connsiteY4" fmla="*/ 173352 h 577687"/>
                    <a:gd name="connsiteX0" fmla="*/ 357800 w 638396"/>
                    <a:gd name="connsiteY0" fmla="*/ 172161 h 576518"/>
                    <a:gd name="connsiteX1" fmla="*/ 4612 w 638396"/>
                    <a:gd name="connsiteY1" fmla="*/ 55 h 576518"/>
                    <a:gd name="connsiteX2" fmla="*/ 638396 w 638396"/>
                    <a:gd name="connsiteY2" fmla="*/ 186676 h 576518"/>
                    <a:gd name="connsiteX3" fmla="*/ 469069 w 638396"/>
                    <a:gd name="connsiteY3" fmla="*/ 576496 h 576518"/>
                    <a:gd name="connsiteX4" fmla="*/ 357800 w 638396"/>
                    <a:gd name="connsiteY4" fmla="*/ 172161 h 576518"/>
                    <a:gd name="connsiteX0" fmla="*/ 332691 w 613287"/>
                    <a:gd name="connsiteY0" fmla="*/ 99505 h 503862"/>
                    <a:gd name="connsiteX1" fmla="*/ 4903 w 613287"/>
                    <a:gd name="connsiteY1" fmla="*/ 35349 h 503862"/>
                    <a:gd name="connsiteX2" fmla="*/ 613287 w 613287"/>
                    <a:gd name="connsiteY2" fmla="*/ 114020 h 503862"/>
                    <a:gd name="connsiteX3" fmla="*/ 443960 w 613287"/>
                    <a:gd name="connsiteY3" fmla="*/ 503840 h 503862"/>
                    <a:gd name="connsiteX4" fmla="*/ 332691 w 613287"/>
                    <a:gd name="connsiteY4" fmla="*/ 99505 h 503862"/>
                    <a:gd name="connsiteX0" fmla="*/ 342997 w 623593"/>
                    <a:gd name="connsiteY0" fmla="*/ 210878 h 615235"/>
                    <a:gd name="connsiteX1" fmla="*/ 15209 w 623593"/>
                    <a:gd name="connsiteY1" fmla="*/ 146722 h 615235"/>
                    <a:gd name="connsiteX2" fmla="*/ 623593 w 623593"/>
                    <a:gd name="connsiteY2" fmla="*/ 225393 h 615235"/>
                    <a:gd name="connsiteX3" fmla="*/ 454266 w 623593"/>
                    <a:gd name="connsiteY3" fmla="*/ 615213 h 615235"/>
                    <a:gd name="connsiteX4" fmla="*/ 342997 w 623593"/>
                    <a:gd name="connsiteY4" fmla="*/ 210878 h 615235"/>
                    <a:gd name="connsiteX0" fmla="*/ 330570 w 611166"/>
                    <a:gd name="connsiteY0" fmla="*/ 140380 h 544737"/>
                    <a:gd name="connsiteX1" fmla="*/ 2782 w 611166"/>
                    <a:gd name="connsiteY1" fmla="*/ 76224 h 544737"/>
                    <a:gd name="connsiteX2" fmla="*/ 611166 w 611166"/>
                    <a:gd name="connsiteY2" fmla="*/ 154895 h 544737"/>
                    <a:gd name="connsiteX3" fmla="*/ 441839 w 611166"/>
                    <a:gd name="connsiteY3" fmla="*/ 544715 h 544737"/>
                    <a:gd name="connsiteX4" fmla="*/ 330570 w 611166"/>
                    <a:gd name="connsiteY4" fmla="*/ 140380 h 544737"/>
                    <a:gd name="connsiteX0" fmla="*/ 330570 w 611166"/>
                    <a:gd name="connsiteY0" fmla="*/ 205595 h 609952"/>
                    <a:gd name="connsiteX1" fmla="*/ 2782 w 611166"/>
                    <a:gd name="connsiteY1" fmla="*/ 141439 h 609952"/>
                    <a:gd name="connsiteX2" fmla="*/ 611166 w 611166"/>
                    <a:gd name="connsiteY2" fmla="*/ 220110 h 609952"/>
                    <a:gd name="connsiteX3" fmla="*/ 441839 w 611166"/>
                    <a:gd name="connsiteY3" fmla="*/ 609930 h 609952"/>
                    <a:gd name="connsiteX4" fmla="*/ 330570 w 611166"/>
                    <a:gd name="connsiteY4" fmla="*/ 205595 h 609952"/>
                    <a:gd name="connsiteX0" fmla="*/ 330570 w 611176"/>
                    <a:gd name="connsiteY0" fmla="*/ 205595 h 610514"/>
                    <a:gd name="connsiteX1" fmla="*/ 2782 w 611176"/>
                    <a:gd name="connsiteY1" fmla="*/ 141439 h 610514"/>
                    <a:gd name="connsiteX2" fmla="*/ 611166 w 611176"/>
                    <a:gd name="connsiteY2" fmla="*/ 220110 h 610514"/>
                    <a:gd name="connsiteX3" fmla="*/ 441839 w 611176"/>
                    <a:gd name="connsiteY3" fmla="*/ 609930 h 610514"/>
                    <a:gd name="connsiteX4" fmla="*/ 330570 w 611176"/>
                    <a:gd name="connsiteY4" fmla="*/ 205595 h 610514"/>
                    <a:gd name="connsiteX0" fmla="*/ 330570 w 666315"/>
                    <a:gd name="connsiteY0" fmla="*/ 205595 h 610514"/>
                    <a:gd name="connsiteX1" fmla="*/ 2782 w 666315"/>
                    <a:gd name="connsiteY1" fmla="*/ 141439 h 610514"/>
                    <a:gd name="connsiteX2" fmla="*/ 611166 w 666315"/>
                    <a:gd name="connsiteY2" fmla="*/ 220110 h 610514"/>
                    <a:gd name="connsiteX3" fmla="*/ 441839 w 666315"/>
                    <a:gd name="connsiteY3" fmla="*/ 609930 h 610514"/>
                    <a:gd name="connsiteX4" fmla="*/ 330570 w 666315"/>
                    <a:gd name="connsiteY4" fmla="*/ 205595 h 610514"/>
                    <a:gd name="connsiteX0" fmla="*/ 330570 w 680258"/>
                    <a:gd name="connsiteY0" fmla="*/ 205595 h 610514"/>
                    <a:gd name="connsiteX1" fmla="*/ 2782 w 680258"/>
                    <a:gd name="connsiteY1" fmla="*/ 141439 h 610514"/>
                    <a:gd name="connsiteX2" fmla="*/ 611166 w 680258"/>
                    <a:gd name="connsiteY2" fmla="*/ 220110 h 610514"/>
                    <a:gd name="connsiteX3" fmla="*/ 441839 w 680258"/>
                    <a:gd name="connsiteY3" fmla="*/ 609930 h 610514"/>
                    <a:gd name="connsiteX4" fmla="*/ 330570 w 680258"/>
                    <a:gd name="connsiteY4" fmla="*/ 205595 h 610514"/>
                    <a:gd name="connsiteX0" fmla="*/ 330319 w 680007"/>
                    <a:gd name="connsiteY0" fmla="*/ 205595 h 610536"/>
                    <a:gd name="connsiteX1" fmla="*/ 2531 w 680007"/>
                    <a:gd name="connsiteY1" fmla="*/ 141439 h 610536"/>
                    <a:gd name="connsiteX2" fmla="*/ 610915 w 680007"/>
                    <a:gd name="connsiteY2" fmla="*/ 220110 h 610536"/>
                    <a:gd name="connsiteX3" fmla="*/ 441588 w 680007"/>
                    <a:gd name="connsiteY3" fmla="*/ 609930 h 610536"/>
                    <a:gd name="connsiteX4" fmla="*/ 330319 w 680007"/>
                    <a:gd name="connsiteY4" fmla="*/ 205595 h 610536"/>
                    <a:gd name="connsiteX0" fmla="*/ 330515 w 680203"/>
                    <a:gd name="connsiteY0" fmla="*/ 205595 h 610514"/>
                    <a:gd name="connsiteX1" fmla="*/ 2727 w 680203"/>
                    <a:gd name="connsiteY1" fmla="*/ 141439 h 610514"/>
                    <a:gd name="connsiteX2" fmla="*/ 611111 w 680203"/>
                    <a:gd name="connsiteY2" fmla="*/ 220110 h 610514"/>
                    <a:gd name="connsiteX3" fmla="*/ 441784 w 680203"/>
                    <a:gd name="connsiteY3" fmla="*/ 609930 h 610514"/>
                    <a:gd name="connsiteX4" fmla="*/ 330515 w 680203"/>
                    <a:gd name="connsiteY4" fmla="*/ 205595 h 610514"/>
                    <a:gd name="connsiteX0" fmla="*/ 302425 w 665984"/>
                    <a:gd name="connsiteY0" fmla="*/ 205991 h 578596"/>
                    <a:gd name="connsiteX1" fmla="*/ 6387 w 665984"/>
                    <a:gd name="connsiteY1" fmla="*/ 110085 h 578596"/>
                    <a:gd name="connsiteX2" fmla="*/ 614771 w 665984"/>
                    <a:gd name="connsiteY2" fmla="*/ 188756 h 578596"/>
                    <a:gd name="connsiteX3" fmla="*/ 445444 w 665984"/>
                    <a:gd name="connsiteY3" fmla="*/ 578576 h 578596"/>
                    <a:gd name="connsiteX4" fmla="*/ 302425 w 665984"/>
                    <a:gd name="connsiteY4" fmla="*/ 205991 h 578596"/>
                    <a:gd name="connsiteX0" fmla="*/ 302550 w 666109"/>
                    <a:gd name="connsiteY0" fmla="*/ 205991 h 578596"/>
                    <a:gd name="connsiteX1" fmla="*/ 6512 w 666109"/>
                    <a:gd name="connsiteY1" fmla="*/ 110085 h 578596"/>
                    <a:gd name="connsiteX2" fmla="*/ 614896 w 666109"/>
                    <a:gd name="connsiteY2" fmla="*/ 188756 h 578596"/>
                    <a:gd name="connsiteX3" fmla="*/ 445569 w 666109"/>
                    <a:gd name="connsiteY3" fmla="*/ 578576 h 578596"/>
                    <a:gd name="connsiteX4" fmla="*/ 302550 w 666109"/>
                    <a:gd name="connsiteY4" fmla="*/ 205991 h 578596"/>
                    <a:gd name="connsiteX0" fmla="*/ 302550 w 679350"/>
                    <a:gd name="connsiteY0" fmla="*/ 205991 h 580177"/>
                    <a:gd name="connsiteX1" fmla="*/ 6512 w 679350"/>
                    <a:gd name="connsiteY1" fmla="*/ 110085 h 580177"/>
                    <a:gd name="connsiteX2" fmla="*/ 614896 w 679350"/>
                    <a:gd name="connsiteY2" fmla="*/ 188756 h 580177"/>
                    <a:gd name="connsiteX3" fmla="*/ 445569 w 679350"/>
                    <a:gd name="connsiteY3" fmla="*/ 578576 h 580177"/>
                    <a:gd name="connsiteX4" fmla="*/ 302550 w 679350"/>
                    <a:gd name="connsiteY4" fmla="*/ 205991 h 580177"/>
                    <a:gd name="connsiteX0" fmla="*/ 303960 w 680760"/>
                    <a:gd name="connsiteY0" fmla="*/ 236995 h 611181"/>
                    <a:gd name="connsiteX1" fmla="*/ 7922 w 680760"/>
                    <a:gd name="connsiteY1" fmla="*/ 141089 h 611181"/>
                    <a:gd name="connsiteX2" fmla="*/ 616306 w 680760"/>
                    <a:gd name="connsiteY2" fmla="*/ 219760 h 611181"/>
                    <a:gd name="connsiteX3" fmla="*/ 446979 w 680760"/>
                    <a:gd name="connsiteY3" fmla="*/ 609580 h 611181"/>
                    <a:gd name="connsiteX4" fmla="*/ 303960 w 680760"/>
                    <a:gd name="connsiteY4" fmla="*/ 236995 h 611181"/>
                    <a:gd name="connsiteX0" fmla="*/ 298023 w 674823"/>
                    <a:gd name="connsiteY0" fmla="*/ 218889 h 593075"/>
                    <a:gd name="connsiteX1" fmla="*/ 1985 w 674823"/>
                    <a:gd name="connsiteY1" fmla="*/ 122983 h 593075"/>
                    <a:gd name="connsiteX2" fmla="*/ 610369 w 674823"/>
                    <a:gd name="connsiteY2" fmla="*/ 201654 h 593075"/>
                    <a:gd name="connsiteX3" fmla="*/ 441042 w 674823"/>
                    <a:gd name="connsiteY3" fmla="*/ 591474 h 593075"/>
                    <a:gd name="connsiteX4" fmla="*/ 298023 w 674823"/>
                    <a:gd name="connsiteY4" fmla="*/ 218889 h 593075"/>
                    <a:gd name="connsiteX0" fmla="*/ 298023 w 674823"/>
                    <a:gd name="connsiteY0" fmla="*/ 257118 h 631304"/>
                    <a:gd name="connsiteX1" fmla="*/ 1985 w 674823"/>
                    <a:gd name="connsiteY1" fmla="*/ 161212 h 631304"/>
                    <a:gd name="connsiteX2" fmla="*/ 610369 w 674823"/>
                    <a:gd name="connsiteY2" fmla="*/ 239883 h 631304"/>
                    <a:gd name="connsiteX3" fmla="*/ 441042 w 674823"/>
                    <a:gd name="connsiteY3" fmla="*/ 629703 h 631304"/>
                    <a:gd name="connsiteX4" fmla="*/ 298023 w 674823"/>
                    <a:gd name="connsiteY4" fmla="*/ 257118 h 631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4823" h="631304">
                      <a:moveTo>
                        <a:pt x="298023" y="257118"/>
                      </a:moveTo>
                      <a:cubicBezTo>
                        <a:pt x="224847" y="179036"/>
                        <a:pt x="-24673" y="208535"/>
                        <a:pt x="1985" y="161212"/>
                      </a:cubicBezTo>
                      <a:cubicBezTo>
                        <a:pt x="28643" y="113889"/>
                        <a:pt x="375419" y="-219727"/>
                        <a:pt x="610369" y="239883"/>
                      </a:cubicBezTo>
                      <a:cubicBezTo>
                        <a:pt x="775469" y="432793"/>
                        <a:pt x="588350" y="652230"/>
                        <a:pt x="441042" y="629703"/>
                      </a:cubicBezTo>
                      <a:cubicBezTo>
                        <a:pt x="293734" y="607176"/>
                        <a:pt x="371199" y="335200"/>
                        <a:pt x="298023" y="257118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1">
                  <a:extLst>
                    <a:ext uri="{FF2B5EF4-FFF2-40B4-BE49-F238E27FC236}">
                      <a16:creationId xmlns:a16="http://schemas.microsoft.com/office/drawing/2014/main" id="{F684F318-D85B-4A8E-9C3A-2DDC157F0C5A}"/>
                    </a:ext>
                  </a:extLst>
                </p:cNvPr>
                <p:cNvSpPr/>
                <p:nvPr/>
              </p:nvSpPr>
              <p:spPr>
                <a:xfrm>
                  <a:off x="5102838" y="4678105"/>
                  <a:ext cx="674823" cy="631304"/>
                </a:xfrm>
                <a:custGeom>
                  <a:avLst/>
                  <a:gdLst>
                    <a:gd name="connsiteX0" fmla="*/ 0 w 425738"/>
                    <a:gd name="connsiteY0" fmla="*/ 360792 h 721584"/>
                    <a:gd name="connsiteX1" fmla="*/ 212869 w 425738"/>
                    <a:gd name="connsiteY1" fmla="*/ 0 h 721584"/>
                    <a:gd name="connsiteX2" fmla="*/ 425738 w 425738"/>
                    <a:gd name="connsiteY2" fmla="*/ 360792 h 721584"/>
                    <a:gd name="connsiteX3" fmla="*/ 212869 w 425738"/>
                    <a:gd name="connsiteY3" fmla="*/ 721584 h 721584"/>
                    <a:gd name="connsiteX4" fmla="*/ 0 w 425738"/>
                    <a:gd name="connsiteY4" fmla="*/ 360792 h 721584"/>
                    <a:gd name="connsiteX0" fmla="*/ 375708 w 801446"/>
                    <a:gd name="connsiteY0" fmla="*/ 173352 h 534144"/>
                    <a:gd name="connsiteX1" fmla="*/ 22520 w 801446"/>
                    <a:gd name="connsiteY1" fmla="*/ 1246 h 534144"/>
                    <a:gd name="connsiteX2" fmla="*/ 801446 w 801446"/>
                    <a:gd name="connsiteY2" fmla="*/ 173352 h 534144"/>
                    <a:gd name="connsiteX3" fmla="*/ 588577 w 801446"/>
                    <a:gd name="connsiteY3" fmla="*/ 534144 h 534144"/>
                    <a:gd name="connsiteX4" fmla="*/ 375708 w 801446"/>
                    <a:gd name="connsiteY4" fmla="*/ 173352 h 534144"/>
                    <a:gd name="connsiteX0" fmla="*/ 374955 w 800693"/>
                    <a:gd name="connsiteY0" fmla="*/ 173352 h 577687"/>
                    <a:gd name="connsiteX1" fmla="*/ 21767 w 800693"/>
                    <a:gd name="connsiteY1" fmla="*/ 1246 h 577687"/>
                    <a:gd name="connsiteX2" fmla="*/ 800693 w 800693"/>
                    <a:gd name="connsiteY2" fmla="*/ 173352 h 577687"/>
                    <a:gd name="connsiteX3" fmla="*/ 486224 w 800693"/>
                    <a:gd name="connsiteY3" fmla="*/ 577687 h 577687"/>
                    <a:gd name="connsiteX4" fmla="*/ 374955 w 800693"/>
                    <a:gd name="connsiteY4" fmla="*/ 173352 h 577687"/>
                    <a:gd name="connsiteX0" fmla="*/ 357800 w 638396"/>
                    <a:gd name="connsiteY0" fmla="*/ 172161 h 576518"/>
                    <a:gd name="connsiteX1" fmla="*/ 4612 w 638396"/>
                    <a:gd name="connsiteY1" fmla="*/ 55 h 576518"/>
                    <a:gd name="connsiteX2" fmla="*/ 638396 w 638396"/>
                    <a:gd name="connsiteY2" fmla="*/ 186676 h 576518"/>
                    <a:gd name="connsiteX3" fmla="*/ 469069 w 638396"/>
                    <a:gd name="connsiteY3" fmla="*/ 576496 h 576518"/>
                    <a:gd name="connsiteX4" fmla="*/ 357800 w 638396"/>
                    <a:gd name="connsiteY4" fmla="*/ 172161 h 576518"/>
                    <a:gd name="connsiteX0" fmla="*/ 332691 w 613287"/>
                    <a:gd name="connsiteY0" fmla="*/ 99505 h 503862"/>
                    <a:gd name="connsiteX1" fmla="*/ 4903 w 613287"/>
                    <a:gd name="connsiteY1" fmla="*/ 35349 h 503862"/>
                    <a:gd name="connsiteX2" fmla="*/ 613287 w 613287"/>
                    <a:gd name="connsiteY2" fmla="*/ 114020 h 503862"/>
                    <a:gd name="connsiteX3" fmla="*/ 443960 w 613287"/>
                    <a:gd name="connsiteY3" fmla="*/ 503840 h 503862"/>
                    <a:gd name="connsiteX4" fmla="*/ 332691 w 613287"/>
                    <a:gd name="connsiteY4" fmla="*/ 99505 h 503862"/>
                    <a:gd name="connsiteX0" fmla="*/ 342997 w 623593"/>
                    <a:gd name="connsiteY0" fmla="*/ 210878 h 615235"/>
                    <a:gd name="connsiteX1" fmla="*/ 15209 w 623593"/>
                    <a:gd name="connsiteY1" fmla="*/ 146722 h 615235"/>
                    <a:gd name="connsiteX2" fmla="*/ 623593 w 623593"/>
                    <a:gd name="connsiteY2" fmla="*/ 225393 h 615235"/>
                    <a:gd name="connsiteX3" fmla="*/ 454266 w 623593"/>
                    <a:gd name="connsiteY3" fmla="*/ 615213 h 615235"/>
                    <a:gd name="connsiteX4" fmla="*/ 342997 w 623593"/>
                    <a:gd name="connsiteY4" fmla="*/ 210878 h 615235"/>
                    <a:gd name="connsiteX0" fmla="*/ 330570 w 611166"/>
                    <a:gd name="connsiteY0" fmla="*/ 140380 h 544737"/>
                    <a:gd name="connsiteX1" fmla="*/ 2782 w 611166"/>
                    <a:gd name="connsiteY1" fmla="*/ 76224 h 544737"/>
                    <a:gd name="connsiteX2" fmla="*/ 611166 w 611166"/>
                    <a:gd name="connsiteY2" fmla="*/ 154895 h 544737"/>
                    <a:gd name="connsiteX3" fmla="*/ 441839 w 611166"/>
                    <a:gd name="connsiteY3" fmla="*/ 544715 h 544737"/>
                    <a:gd name="connsiteX4" fmla="*/ 330570 w 611166"/>
                    <a:gd name="connsiteY4" fmla="*/ 140380 h 544737"/>
                    <a:gd name="connsiteX0" fmla="*/ 330570 w 611166"/>
                    <a:gd name="connsiteY0" fmla="*/ 205595 h 609952"/>
                    <a:gd name="connsiteX1" fmla="*/ 2782 w 611166"/>
                    <a:gd name="connsiteY1" fmla="*/ 141439 h 609952"/>
                    <a:gd name="connsiteX2" fmla="*/ 611166 w 611166"/>
                    <a:gd name="connsiteY2" fmla="*/ 220110 h 609952"/>
                    <a:gd name="connsiteX3" fmla="*/ 441839 w 611166"/>
                    <a:gd name="connsiteY3" fmla="*/ 609930 h 609952"/>
                    <a:gd name="connsiteX4" fmla="*/ 330570 w 611166"/>
                    <a:gd name="connsiteY4" fmla="*/ 205595 h 609952"/>
                    <a:gd name="connsiteX0" fmla="*/ 330570 w 611176"/>
                    <a:gd name="connsiteY0" fmla="*/ 205595 h 610514"/>
                    <a:gd name="connsiteX1" fmla="*/ 2782 w 611176"/>
                    <a:gd name="connsiteY1" fmla="*/ 141439 h 610514"/>
                    <a:gd name="connsiteX2" fmla="*/ 611166 w 611176"/>
                    <a:gd name="connsiteY2" fmla="*/ 220110 h 610514"/>
                    <a:gd name="connsiteX3" fmla="*/ 441839 w 611176"/>
                    <a:gd name="connsiteY3" fmla="*/ 609930 h 610514"/>
                    <a:gd name="connsiteX4" fmla="*/ 330570 w 611176"/>
                    <a:gd name="connsiteY4" fmla="*/ 205595 h 610514"/>
                    <a:gd name="connsiteX0" fmla="*/ 330570 w 666315"/>
                    <a:gd name="connsiteY0" fmla="*/ 205595 h 610514"/>
                    <a:gd name="connsiteX1" fmla="*/ 2782 w 666315"/>
                    <a:gd name="connsiteY1" fmla="*/ 141439 h 610514"/>
                    <a:gd name="connsiteX2" fmla="*/ 611166 w 666315"/>
                    <a:gd name="connsiteY2" fmla="*/ 220110 h 610514"/>
                    <a:gd name="connsiteX3" fmla="*/ 441839 w 666315"/>
                    <a:gd name="connsiteY3" fmla="*/ 609930 h 610514"/>
                    <a:gd name="connsiteX4" fmla="*/ 330570 w 666315"/>
                    <a:gd name="connsiteY4" fmla="*/ 205595 h 610514"/>
                    <a:gd name="connsiteX0" fmla="*/ 330570 w 680258"/>
                    <a:gd name="connsiteY0" fmla="*/ 205595 h 610514"/>
                    <a:gd name="connsiteX1" fmla="*/ 2782 w 680258"/>
                    <a:gd name="connsiteY1" fmla="*/ 141439 h 610514"/>
                    <a:gd name="connsiteX2" fmla="*/ 611166 w 680258"/>
                    <a:gd name="connsiteY2" fmla="*/ 220110 h 610514"/>
                    <a:gd name="connsiteX3" fmla="*/ 441839 w 680258"/>
                    <a:gd name="connsiteY3" fmla="*/ 609930 h 610514"/>
                    <a:gd name="connsiteX4" fmla="*/ 330570 w 680258"/>
                    <a:gd name="connsiteY4" fmla="*/ 205595 h 610514"/>
                    <a:gd name="connsiteX0" fmla="*/ 330319 w 680007"/>
                    <a:gd name="connsiteY0" fmla="*/ 205595 h 610536"/>
                    <a:gd name="connsiteX1" fmla="*/ 2531 w 680007"/>
                    <a:gd name="connsiteY1" fmla="*/ 141439 h 610536"/>
                    <a:gd name="connsiteX2" fmla="*/ 610915 w 680007"/>
                    <a:gd name="connsiteY2" fmla="*/ 220110 h 610536"/>
                    <a:gd name="connsiteX3" fmla="*/ 441588 w 680007"/>
                    <a:gd name="connsiteY3" fmla="*/ 609930 h 610536"/>
                    <a:gd name="connsiteX4" fmla="*/ 330319 w 680007"/>
                    <a:gd name="connsiteY4" fmla="*/ 205595 h 610536"/>
                    <a:gd name="connsiteX0" fmla="*/ 330515 w 680203"/>
                    <a:gd name="connsiteY0" fmla="*/ 205595 h 610514"/>
                    <a:gd name="connsiteX1" fmla="*/ 2727 w 680203"/>
                    <a:gd name="connsiteY1" fmla="*/ 141439 h 610514"/>
                    <a:gd name="connsiteX2" fmla="*/ 611111 w 680203"/>
                    <a:gd name="connsiteY2" fmla="*/ 220110 h 610514"/>
                    <a:gd name="connsiteX3" fmla="*/ 441784 w 680203"/>
                    <a:gd name="connsiteY3" fmla="*/ 609930 h 610514"/>
                    <a:gd name="connsiteX4" fmla="*/ 330515 w 680203"/>
                    <a:gd name="connsiteY4" fmla="*/ 205595 h 610514"/>
                    <a:gd name="connsiteX0" fmla="*/ 302425 w 665984"/>
                    <a:gd name="connsiteY0" fmla="*/ 205991 h 578596"/>
                    <a:gd name="connsiteX1" fmla="*/ 6387 w 665984"/>
                    <a:gd name="connsiteY1" fmla="*/ 110085 h 578596"/>
                    <a:gd name="connsiteX2" fmla="*/ 614771 w 665984"/>
                    <a:gd name="connsiteY2" fmla="*/ 188756 h 578596"/>
                    <a:gd name="connsiteX3" fmla="*/ 445444 w 665984"/>
                    <a:gd name="connsiteY3" fmla="*/ 578576 h 578596"/>
                    <a:gd name="connsiteX4" fmla="*/ 302425 w 665984"/>
                    <a:gd name="connsiteY4" fmla="*/ 205991 h 578596"/>
                    <a:gd name="connsiteX0" fmla="*/ 302550 w 666109"/>
                    <a:gd name="connsiteY0" fmla="*/ 205991 h 578596"/>
                    <a:gd name="connsiteX1" fmla="*/ 6512 w 666109"/>
                    <a:gd name="connsiteY1" fmla="*/ 110085 h 578596"/>
                    <a:gd name="connsiteX2" fmla="*/ 614896 w 666109"/>
                    <a:gd name="connsiteY2" fmla="*/ 188756 h 578596"/>
                    <a:gd name="connsiteX3" fmla="*/ 445569 w 666109"/>
                    <a:gd name="connsiteY3" fmla="*/ 578576 h 578596"/>
                    <a:gd name="connsiteX4" fmla="*/ 302550 w 666109"/>
                    <a:gd name="connsiteY4" fmla="*/ 205991 h 578596"/>
                    <a:gd name="connsiteX0" fmla="*/ 302550 w 679350"/>
                    <a:gd name="connsiteY0" fmla="*/ 205991 h 580177"/>
                    <a:gd name="connsiteX1" fmla="*/ 6512 w 679350"/>
                    <a:gd name="connsiteY1" fmla="*/ 110085 h 580177"/>
                    <a:gd name="connsiteX2" fmla="*/ 614896 w 679350"/>
                    <a:gd name="connsiteY2" fmla="*/ 188756 h 580177"/>
                    <a:gd name="connsiteX3" fmla="*/ 445569 w 679350"/>
                    <a:gd name="connsiteY3" fmla="*/ 578576 h 580177"/>
                    <a:gd name="connsiteX4" fmla="*/ 302550 w 679350"/>
                    <a:gd name="connsiteY4" fmla="*/ 205991 h 580177"/>
                    <a:gd name="connsiteX0" fmla="*/ 303960 w 680760"/>
                    <a:gd name="connsiteY0" fmla="*/ 236995 h 611181"/>
                    <a:gd name="connsiteX1" fmla="*/ 7922 w 680760"/>
                    <a:gd name="connsiteY1" fmla="*/ 141089 h 611181"/>
                    <a:gd name="connsiteX2" fmla="*/ 616306 w 680760"/>
                    <a:gd name="connsiteY2" fmla="*/ 219760 h 611181"/>
                    <a:gd name="connsiteX3" fmla="*/ 446979 w 680760"/>
                    <a:gd name="connsiteY3" fmla="*/ 609580 h 611181"/>
                    <a:gd name="connsiteX4" fmla="*/ 303960 w 680760"/>
                    <a:gd name="connsiteY4" fmla="*/ 236995 h 611181"/>
                    <a:gd name="connsiteX0" fmla="*/ 298023 w 674823"/>
                    <a:gd name="connsiteY0" fmla="*/ 218889 h 593075"/>
                    <a:gd name="connsiteX1" fmla="*/ 1985 w 674823"/>
                    <a:gd name="connsiteY1" fmla="*/ 122983 h 593075"/>
                    <a:gd name="connsiteX2" fmla="*/ 610369 w 674823"/>
                    <a:gd name="connsiteY2" fmla="*/ 201654 h 593075"/>
                    <a:gd name="connsiteX3" fmla="*/ 441042 w 674823"/>
                    <a:gd name="connsiteY3" fmla="*/ 591474 h 593075"/>
                    <a:gd name="connsiteX4" fmla="*/ 298023 w 674823"/>
                    <a:gd name="connsiteY4" fmla="*/ 218889 h 593075"/>
                    <a:gd name="connsiteX0" fmla="*/ 298023 w 674823"/>
                    <a:gd name="connsiteY0" fmla="*/ 257118 h 631304"/>
                    <a:gd name="connsiteX1" fmla="*/ 1985 w 674823"/>
                    <a:gd name="connsiteY1" fmla="*/ 161212 h 631304"/>
                    <a:gd name="connsiteX2" fmla="*/ 610369 w 674823"/>
                    <a:gd name="connsiteY2" fmla="*/ 239883 h 631304"/>
                    <a:gd name="connsiteX3" fmla="*/ 441042 w 674823"/>
                    <a:gd name="connsiteY3" fmla="*/ 629703 h 631304"/>
                    <a:gd name="connsiteX4" fmla="*/ 298023 w 674823"/>
                    <a:gd name="connsiteY4" fmla="*/ 257118 h 631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4823" h="631304">
                      <a:moveTo>
                        <a:pt x="298023" y="257118"/>
                      </a:moveTo>
                      <a:cubicBezTo>
                        <a:pt x="224847" y="179036"/>
                        <a:pt x="-24673" y="208535"/>
                        <a:pt x="1985" y="161212"/>
                      </a:cubicBezTo>
                      <a:cubicBezTo>
                        <a:pt x="28643" y="113889"/>
                        <a:pt x="375419" y="-219727"/>
                        <a:pt x="610369" y="239883"/>
                      </a:cubicBezTo>
                      <a:cubicBezTo>
                        <a:pt x="775469" y="432793"/>
                        <a:pt x="588350" y="652230"/>
                        <a:pt x="441042" y="629703"/>
                      </a:cubicBezTo>
                      <a:cubicBezTo>
                        <a:pt x="293734" y="607176"/>
                        <a:pt x="371199" y="335200"/>
                        <a:pt x="298023" y="257118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700B02C9-1259-444C-8DBF-9E07D727B42A}"/>
                    </a:ext>
                  </a:extLst>
                </p:cNvPr>
                <p:cNvSpPr/>
                <p:nvPr/>
              </p:nvSpPr>
              <p:spPr>
                <a:xfrm rot="20139439">
                  <a:off x="4971847" y="2190289"/>
                  <a:ext cx="2055156" cy="3116157"/>
                </a:xfrm>
                <a:prstGeom prst="ellipse">
                  <a:avLst/>
                </a:pr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7">
                  <a:extLst>
                    <a:ext uri="{FF2B5EF4-FFF2-40B4-BE49-F238E27FC236}">
                      <a16:creationId xmlns:a16="http://schemas.microsoft.com/office/drawing/2014/main" id="{7FBBC2EC-34D5-4D2E-BF6B-38D0FEF56CE0}"/>
                    </a:ext>
                  </a:extLst>
                </p:cNvPr>
                <p:cNvSpPr/>
                <p:nvPr/>
              </p:nvSpPr>
              <p:spPr>
                <a:xfrm rot="19800066">
                  <a:off x="5828314" y="3262852"/>
                  <a:ext cx="1441963" cy="985351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67116 w 1187069"/>
                    <a:gd name="connsiteY0" fmla="*/ 0 h 548620"/>
                    <a:gd name="connsiteX1" fmla="*/ 986289 w 1187069"/>
                    <a:gd name="connsiteY1" fmla="*/ 11429 h 548620"/>
                    <a:gd name="connsiteX2" fmla="*/ 534445 w 1187069"/>
                    <a:gd name="connsiteY2" fmla="*/ 440982 h 548620"/>
                    <a:gd name="connsiteX3" fmla="*/ 167116 w 1187069"/>
                    <a:gd name="connsiteY3" fmla="*/ 0 h 548620"/>
                    <a:gd name="connsiteX0" fmla="*/ 133778 w 1223918"/>
                    <a:gd name="connsiteY0" fmla="*/ 3569 h 539162"/>
                    <a:gd name="connsiteX1" fmla="*/ 1023138 w 1223918"/>
                    <a:gd name="connsiteY1" fmla="*/ 0 h 539162"/>
                    <a:gd name="connsiteX2" fmla="*/ 571294 w 1223918"/>
                    <a:gd name="connsiteY2" fmla="*/ 429553 h 539162"/>
                    <a:gd name="connsiteX3" fmla="*/ 133778 w 1223918"/>
                    <a:gd name="connsiteY3" fmla="*/ 3569 h 539162"/>
                    <a:gd name="connsiteX0" fmla="*/ 133778 w 1286784"/>
                    <a:gd name="connsiteY0" fmla="*/ 23780 h 559373"/>
                    <a:gd name="connsiteX1" fmla="*/ 1145416 w 1286784"/>
                    <a:gd name="connsiteY1" fmla="*/ 0 h 559373"/>
                    <a:gd name="connsiteX2" fmla="*/ 571294 w 1286784"/>
                    <a:gd name="connsiteY2" fmla="*/ 449764 h 559373"/>
                    <a:gd name="connsiteX3" fmla="*/ 133778 w 1286784"/>
                    <a:gd name="connsiteY3" fmla="*/ 23780 h 559373"/>
                    <a:gd name="connsiteX0" fmla="*/ 133778 w 1245744"/>
                    <a:gd name="connsiteY0" fmla="*/ 23780 h 559373"/>
                    <a:gd name="connsiteX1" fmla="*/ 1145416 w 1245744"/>
                    <a:gd name="connsiteY1" fmla="*/ 0 h 559373"/>
                    <a:gd name="connsiteX2" fmla="*/ 571294 w 1245744"/>
                    <a:gd name="connsiteY2" fmla="*/ 449764 h 559373"/>
                    <a:gd name="connsiteX3" fmla="*/ 133778 w 1245744"/>
                    <a:gd name="connsiteY3" fmla="*/ 23780 h 559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5744" h="559373">
                      <a:moveTo>
                        <a:pt x="133778" y="23780"/>
                      </a:moveTo>
                      <a:lnTo>
                        <a:pt x="1145416" y="0"/>
                      </a:lnTo>
                      <a:cubicBezTo>
                        <a:pt x="1220771" y="112110"/>
                        <a:pt x="1506806" y="688102"/>
                        <a:pt x="571294" y="449764"/>
                      </a:cubicBezTo>
                      <a:cubicBezTo>
                        <a:pt x="-268724" y="789120"/>
                        <a:pt x="38408" y="253040"/>
                        <a:pt x="133778" y="2378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6">
                  <a:extLst>
                    <a:ext uri="{FF2B5EF4-FFF2-40B4-BE49-F238E27FC236}">
                      <a16:creationId xmlns:a16="http://schemas.microsoft.com/office/drawing/2014/main" id="{667D95FA-B7FE-4719-BFD0-86A645E43F98}"/>
                    </a:ext>
                  </a:extLst>
                </p:cNvPr>
                <p:cNvSpPr/>
                <p:nvPr/>
              </p:nvSpPr>
              <p:spPr>
                <a:xfrm rot="19112148">
                  <a:off x="6225863" y="3695989"/>
                  <a:ext cx="1205480" cy="2692656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98346" h="2692656">
                      <a:moveTo>
                        <a:pt x="2713830" y="89530"/>
                      </a:moveTo>
                      <a:lnTo>
                        <a:pt x="3598345" y="0"/>
                      </a:lnTo>
                      <a:cubicBezTo>
                        <a:pt x="3598740" y="592918"/>
                        <a:pt x="2737906" y="1821252"/>
                        <a:pt x="604768" y="2692656"/>
                      </a:cubicBezTo>
                      <a:cubicBezTo>
                        <a:pt x="-1250290" y="1594045"/>
                        <a:pt x="1656520" y="1310331"/>
                        <a:pt x="2713830" y="8953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6">
                  <a:extLst>
                    <a:ext uri="{FF2B5EF4-FFF2-40B4-BE49-F238E27FC236}">
                      <a16:creationId xmlns:a16="http://schemas.microsoft.com/office/drawing/2014/main" id="{F601668F-BE79-49DD-B0B6-897F591AEA8C}"/>
                    </a:ext>
                  </a:extLst>
                </p:cNvPr>
                <p:cNvSpPr/>
                <p:nvPr/>
              </p:nvSpPr>
              <p:spPr>
                <a:xfrm rot="21027340" flipH="1">
                  <a:off x="6867515" y="3511757"/>
                  <a:ext cx="1253864" cy="2610471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3181650 w 4066166"/>
                    <a:gd name="connsiteY0" fmla="*/ 89530 h 2626099"/>
                    <a:gd name="connsiteX1" fmla="*/ 4066165 w 4066166"/>
                    <a:gd name="connsiteY1" fmla="*/ 0 h 2626099"/>
                    <a:gd name="connsiteX2" fmla="*/ 539444 w 4066166"/>
                    <a:gd name="connsiteY2" fmla="*/ 2626099 h 2626099"/>
                    <a:gd name="connsiteX3" fmla="*/ 3181650 w 4066166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923255 w 3807771"/>
                    <a:gd name="connsiteY0" fmla="*/ 89530 h 2610471"/>
                    <a:gd name="connsiteX1" fmla="*/ 3807770 w 3807771"/>
                    <a:gd name="connsiteY1" fmla="*/ 0 h 2610471"/>
                    <a:gd name="connsiteX2" fmla="*/ 215543 w 3807771"/>
                    <a:gd name="connsiteY2" fmla="*/ 2610471 h 2610471"/>
                    <a:gd name="connsiteX3" fmla="*/ 2923255 w 3807771"/>
                    <a:gd name="connsiteY3" fmla="*/ 89530 h 2610471"/>
                    <a:gd name="connsiteX0" fmla="*/ 2851624 w 3736140"/>
                    <a:gd name="connsiteY0" fmla="*/ 89530 h 2610471"/>
                    <a:gd name="connsiteX1" fmla="*/ 3736139 w 3736140"/>
                    <a:gd name="connsiteY1" fmla="*/ 0 h 2610471"/>
                    <a:gd name="connsiteX2" fmla="*/ 143912 w 3736140"/>
                    <a:gd name="connsiteY2" fmla="*/ 2610471 h 2610471"/>
                    <a:gd name="connsiteX3" fmla="*/ 2851624 w 3736140"/>
                    <a:gd name="connsiteY3" fmla="*/ 89530 h 2610471"/>
                    <a:gd name="connsiteX0" fmla="*/ 2858257 w 3742773"/>
                    <a:gd name="connsiteY0" fmla="*/ 89530 h 2610471"/>
                    <a:gd name="connsiteX1" fmla="*/ 3742772 w 3742773"/>
                    <a:gd name="connsiteY1" fmla="*/ 0 h 2610471"/>
                    <a:gd name="connsiteX2" fmla="*/ 150545 w 3742773"/>
                    <a:gd name="connsiteY2" fmla="*/ 2610471 h 2610471"/>
                    <a:gd name="connsiteX3" fmla="*/ 2858257 w 3742773"/>
                    <a:gd name="connsiteY3" fmla="*/ 89530 h 2610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2773" h="2610471">
                      <a:moveTo>
                        <a:pt x="2858257" y="89530"/>
                      </a:moveTo>
                      <a:lnTo>
                        <a:pt x="3742772" y="0"/>
                      </a:lnTo>
                      <a:cubicBezTo>
                        <a:pt x="3743167" y="592918"/>
                        <a:pt x="2708309" y="1934079"/>
                        <a:pt x="150545" y="2610471"/>
                      </a:cubicBezTo>
                      <a:cubicBezTo>
                        <a:pt x="-603655" y="1713856"/>
                        <a:pt x="1660173" y="1183038"/>
                        <a:pt x="2858257" y="8953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6">
                  <a:extLst>
                    <a:ext uri="{FF2B5EF4-FFF2-40B4-BE49-F238E27FC236}">
                      <a16:creationId xmlns:a16="http://schemas.microsoft.com/office/drawing/2014/main" id="{CF3D017B-FEFB-491D-A60F-E9B92C445273}"/>
                    </a:ext>
                  </a:extLst>
                </p:cNvPr>
                <p:cNvSpPr/>
                <p:nvPr/>
              </p:nvSpPr>
              <p:spPr>
                <a:xfrm rot="21027340" flipH="1">
                  <a:off x="6831683" y="3837537"/>
                  <a:ext cx="1010768" cy="2643580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3181650 w 4066166"/>
                    <a:gd name="connsiteY0" fmla="*/ 89530 h 2626099"/>
                    <a:gd name="connsiteX1" fmla="*/ 4066165 w 4066166"/>
                    <a:gd name="connsiteY1" fmla="*/ 0 h 2626099"/>
                    <a:gd name="connsiteX2" fmla="*/ 539444 w 4066166"/>
                    <a:gd name="connsiteY2" fmla="*/ 2626099 h 2626099"/>
                    <a:gd name="connsiteX3" fmla="*/ 3181650 w 4066166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923255 w 3807771"/>
                    <a:gd name="connsiteY0" fmla="*/ 89530 h 2610471"/>
                    <a:gd name="connsiteX1" fmla="*/ 3807770 w 3807771"/>
                    <a:gd name="connsiteY1" fmla="*/ 0 h 2610471"/>
                    <a:gd name="connsiteX2" fmla="*/ 215543 w 3807771"/>
                    <a:gd name="connsiteY2" fmla="*/ 2610471 h 2610471"/>
                    <a:gd name="connsiteX3" fmla="*/ 2923255 w 3807771"/>
                    <a:gd name="connsiteY3" fmla="*/ 89530 h 2610471"/>
                    <a:gd name="connsiteX0" fmla="*/ 2851624 w 3736140"/>
                    <a:gd name="connsiteY0" fmla="*/ 89530 h 2610471"/>
                    <a:gd name="connsiteX1" fmla="*/ 3736139 w 3736140"/>
                    <a:gd name="connsiteY1" fmla="*/ 0 h 2610471"/>
                    <a:gd name="connsiteX2" fmla="*/ 143912 w 3736140"/>
                    <a:gd name="connsiteY2" fmla="*/ 2610471 h 2610471"/>
                    <a:gd name="connsiteX3" fmla="*/ 2851624 w 3736140"/>
                    <a:gd name="connsiteY3" fmla="*/ 89530 h 2610471"/>
                    <a:gd name="connsiteX0" fmla="*/ 2858257 w 3742773"/>
                    <a:gd name="connsiteY0" fmla="*/ 89530 h 2610471"/>
                    <a:gd name="connsiteX1" fmla="*/ 3742772 w 3742773"/>
                    <a:gd name="connsiteY1" fmla="*/ 0 h 2610471"/>
                    <a:gd name="connsiteX2" fmla="*/ 150545 w 3742773"/>
                    <a:gd name="connsiteY2" fmla="*/ 2610471 h 2610471"/>
                    <a:gd name="connsiteX3" fmla="*/ 2858257 w 3742773"/>
                    <a:gd name="connsiteY3" fmla="*/ 89530 h 2610471"/>
                    <a:gd name="connsiteX0" fmla="*/ 1813933 w 3836364"/>
                    <a:gd name="connsiteY0" fmla="*/ 0 h 2643580"/>
                    <a:gd name="connsiteX1" fmla="*/ 3836363 w 3836364"/>
                    <a:gd name="connsiteY1" fmla="*/ 33109 h 2643580"/>
                    <a:gd name="connsiteX2" fmla="*/ 244136 w 3836364"/>
                    <a:gd name="connsiteY2" fmla="*/ 2643580 h 2643580"/>
                    <a:gd name="connsiteX3" fmla="*/ 1813933 w 3836364"/>
                    <a:gd name="connsiteY3" fmla="*/ 0 h 2643580"/>
                    <a:gd name="connsiteX0" fmla="*/ 1813933 w 2745741"/>
                    <a:gd name="connsiteY0" fmla="*/ 0 h 2643580"/>
                    <a:gd name="connsiteX1" fmla="*/ 2745594 w 2745741"/>
                    <a:gd name="connsiteY1" fmla="*/ 4402 h 2643580"/>
                    <a:gd name="connsiteX2" fmla="*/ 244136 w 2745741"/>
                    <a:gd name="connsiteY2" fmla="*/ 2643580 h 2643580"/>
                    <a:gd name="connsiteX3" fmla="*/ 1813933 w 2745741"/>
                    <a:gd name="connsiteY3" fmla="*/ 0 h 2643580"/>
                    <a:gd name="connsiteX0" fmla="*/ 2085325 w 3017133"/>
                    <a:gd name="connsiteY0" fmla="*/ 0 h 2643580"/>
                    <a:gd name="connsiteX1" fmla="*/ 3016986 w 3017133"/>
                    <a:gd name="connsiteY1" fmla="*/ 4402 h 2643580"/>
                    <a:gd name="connsiteX2" fmla="*/ 515528 w 3017133"/>
                    <a:gd name="connsiteY2" fmla="*/ 2643580 h 2643580"/>
                    <a:gd name="connsiteX3" fmla="*/ 2085325 w 3017133"/>
                    <a:gd name="connsiteY3" fmla="*/ 0 h 2643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7133" h="2643580">
                      <a:moveTo>
                        <a:pt x="2085325" y="0"/>
                      </a:moveTo>
                      <a:lnTo>
                        <a:pt x="3016986" y="4402"/>
                      </a:lnTo>
                      <a:cubicBezTo>
                        <a:pt x="3017381" y="597320"/>
                        <a:pt x="3073292" y="1967188"/>
                        <a:pt x="515528" y="2643580"/>
                      </a:cubicBezTo>
                      <a:cubicBezTo>
                        <a:pt x="-886617" y="1796341"/>
                        <a:pt x="887241" y="1093508"/>
                        <a:pt x="2085325" y="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6">
                  <a:extLst>
                    <a:ext uri="{FF2B5EF4-FFF2-40B4-BE49-F238E27FC236}">
                      <a16:creationId xmlns:a16="http://schemas.microsoft.com/office/drawing/2014/main" id="{7D266B9A-9C89-4B12-992F-BC5A791D9D52}"/>
                    </a:ext>
                  </a:extLst>
                </p:cNvPr>
                <p:cNvSpPr/>
                <p:nvPr/>
              </p:nvSpPr>
              <p:spPr>
                <a:xfrm rot="19221806">
                  <a:off x="5857564" y="2447221"/>
                  <a:ext cx="1498722" cy="2858153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98722" h="2858153">
                      <a:moveTo>
                        <a:pt x="832705" y="0"/>
                      </a:moveTo>
                      <a:lnTo>
                        <a:pt x="1304018" y="0"/>
                      </a:lnTo>
                      <a:cubicBezTo>
                        <a:pt x="1304413" y="592918"/>
                        <a:pt x="2080899" y="1670393"/>
                        <a:pt x="529821" y="2858153"/>
                      </a:cubicBezTo>
                      <a:cubicBezTo>
                        <a:pt x="-519281" y="1760854"/>
                        <a:pt x="209344" y="806936"/>
                        <a:pt x="832705" y="0"/>
                      </a:cubicBezTo>
                      <a:close/>
                    </a:path>
                  </a:pathLst>
                </a:cu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Isosceles Triangle 8">
                  <a:extLst>
                    <a:ext uri="{FF2B5EF4-FFF2-40B4-BE49-F238E27FC236}">
                      <a16:creationId xmlns:a16="http://schemas.microsoft.com/office/drawing/2014/main" id="{CFE53F82-C730-4A24-A18C-4C3CCF641C87}"/>
                    </a:ext>
                  </a:extLst>
                </p:cNvPr>
                <p:cNvSpPr/>
                <p:nvPr/>
              </p:nvSpPr>
              <p:spPr>
                <a:xfrm rot="8894888">
                  <a:off x="6291231" y="3828177"/>
                  <a:ext cx="1419721" cy="1362461"/>
                </a:xfrm>
                <a:custGeom>
                  <a:avLst/>
                  <a:gdLst>
                    <a:gd name="connsiteX0" fmla="*/ 0 w 691561"/>
                    <a:gd name="connsiteY0" fmla="*/ 1316002 h 1316002"/>
                    <a:gd name="connsiteX1" fmla="*/ 345781 w 691561"/>
                    <a:gd name="connsiteY1" fmla="*/ 0 h 1316002"/>
                    <a:gd name="connsiteX2" fmla="*/ 691561 w 691561"/>
                    <a:gd name="connsiteY2" fmla="*/ 1316002 h 1316002"/>
                    <a:gd name="connsiteX3" fmla="*/ 0 w 691561"/>
                    <a:gd name="connsiteY3" fmla="*/ 1316002 h 1316002"/>
                    <a:gd name="connsiteX0" fmla="*/ 0 w 1006634"/>
                    <a:gd name="connsiteY0" fmla="*/ 1316002 h 1316002"/>
                    <a:gd name="connsiteX1" fmla="*/ 345781 w 1006634"/>
                    <a:gd name="connsiteY1" fmla="*/ 0 h 1316002"/>
                    <a:gd name="connsiteX2" fmla="*/ 1006634 w 1006634"/>
                    <a:gd name="connsiteY2" fmla="*/ 1253356 h 1316002"/>
                    <a:gd name="connsiteX3" fmla="*/ 0 w 1006634"/>
                    <a:gd name="connsiteY3" fmla="*/ 1316002 h 1316002"/>
                    <a:gd name="connsiteX0" fmla="*/ 0 w 1014479"/>
                    <a:gd name="connsiteY0" fmla="*/ 1316002 h 1316002"/>
                    <a:gd name="connsiteX1" fmla="*/ 345781 w 1014479"/>
                    <a:gd name="connsiteY1" fmla="*/ 0 h 1316002"/>
                    <a:gd name="connsiteX2" fmla="*/ 1014479 w 1014479"/>
                    <a:gd name="connsiteY2" fmla="*/ 1276880 h 1316002"/>
                    <a:gd name="connsiteX3" fmla="*/ 0 w 1014479"/>
                    <a:gd name="connsiteY3" fmla="*/ 1316002 h 1316002"/>
                    <a:gd name="connsiteX0" fmla="*/ 0 w 1023530"/>
                    <a:gd name="connsiteY0" fmla="*/ 1316002 h 1316002"/>
                    <a:gd name="connsiteX1" fmla="*/ 345781 w 1023530"/>
                    <a:gd name="connsiteY1" fmla="*/ 0 h 1316002"/>
                    <a:gd name="connsiteX2" fmla="*/ 1014479 w 1023530"/>
                    <a:gd name="connsiteY2" fmla="*/ 1276880 h 1316002"/>
                    <a:gd name="connsiteX3" fmla="*/ 0 w 1023530"/>
                    <a:gd name="connsiteY3" fmla="*/ 1316002 h 1316002"/>
                    <a:gd name="connsiteX0" fmla="*/ 0 w 1023989"/>
                    <a:gd name="connsiteY0" fmla="*/ 1316002 h 1316002"/>
                    <a:gd name="connsiteX1" fmla="*/ 345781 w 1023989"/>
                    <a:gd name="connsiteY1" fmla="*/ 0 h 1316002"/>
                    <a:gd name="connsiteX2" fmla="*/ 1014479 w 1023989"/>
                    <a:gd name="connsiteY2" fmla="*/ 1276880 h 1316002"/>
                    <a:gd name="connsiteX3" fmla="*/ 0 w 1023989"/>
                    <a:gd name="connsiteY3" fmla="*/ 1316002 h 1316002"/>
                    <a:gd name="connsiteX0" fmla="*/ 23809 w 1047798"/>
                    <a:gd name="connsiteY0" fmla="*/ 1316002 h 1316002"/>
                    <a:gd name="connsiteX1" fmla="*/ 369590 w 1047798"/>
                    <a:gd name="connsiteY1" fmla="*/ 0 h 1316002"/>
                    <a:gd name="connsiteX2" fmla="*/ 1038288 w 1047798"/>
                    <a:gd name="connsiteY2" fmla="*/ 1276880 h 1316002"/>
                    <a:gd name="connsiteX3" fmla="*/ 23809 w 1047798"/>
                    <a:gd name="connsiteY3" fmla="*/ 1316002 h 1316002"/>
                    <a:gd name="connsiteX0" fmla="*/ 30647 w 1054433"/>
                    <a:gd name="connsiteY0" fmla="*/ 1319985 h 1319985"/>
                    <a:gd name="connsiteX1" fmla="*/ 363958 w 1054433"/>
                    <a:gd name="connsiteY1" fmla="*/ 0 h 1319985"/>
                    <a:gd name="connsiteX2" fmla="*/ 1045126 w 1054433"/>
                    <a:gd name="connsiteY2" fmla="*/ 1280863 h 1319985"/>
                    <a:gd name="connsiteX3" fmla="*/ 30647 w 1054433"/>
                    <a:gd name="connsiteY3" fmla="*/ 1319985 h 1319985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19721"/>
                    <a:gd name="connsiteY0" fmla="*/ 1362461 h 1362461"/>
                    <a:gd name="connsiteX1" fmla="*/ 729246 w 1419721"/>
                    <a:gd name="connsiteY1" fmla="*/ 0 h 1362461"/>
                    <a:gd name="connsiteX2" fmla="*/ 1410414 w 1419721"/>
                    <a:gd name="connsiteY2" fmla="*/ 1280863 h 1362461"/>
                    <a:gd name="connsiteX3" fmla="*/ 0 w 1419721"/>
                    <a:gd name="connsiteY3" fmla="*/ 1362461 h 1362461"/>
                    <a:gd name="connsiteX0" fmla="*/ 0 w 1419721"/>
                    <a:gd name="connsiteY0" fmla="*/ 1362461 h 1362461"/>
                    <a:gd name="connsiteX1" fmla="*/ 729246 w 1419721"/>
                    <a:gd name="connsiteY1" fmla="*/ 0 h 1362461"/>
                    <a:gd name="connsiteX2" fmla="*/ 1410414 w 1419721"/>
                    <a:gd name="connsiteY2" fmla="*/ 1280863 h 1362461"/>
                    <a:gd name="connsiteX3" fmla="*/ 0 w 1419721"/>
                    <a:gd name="connsiteY3" fmla="*/ 1362461 h 1362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9721" h="1362461">
                      <a:moveTo>
                        <a:pt x="0" y="1362461"/>
                      </a:moveTo>
                      <a:cubicBezTo>
                        <a:pt x="40195" y="996822"/>
                        <a:pt x="240547" y="468927"/>
                        <a:pt x="729246" y="0"/>
                      </a:cubicBezTo>
                      <a:cubicBezTo>
                        <a:pt x="981934" y="160292"/>
                        <a:pt x="1494997" y="750553"/>
                        <a:pt x="1410414" y="1280863"/>
                      </a:cubicBezTo>
                      <a:lnTo>
                        <a:pt x="0" y="136246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7">
                  <a:extLst>
                    <a:ext uri="{FF2B5EF4-FFF2-40B4-BE49-F238E27FC236}">
                      <a16:creationId xmlns:a16="http://schemas.microsoft.com/office/drawing/2014/main" id="{8BDD8240-DB5E-43F8-99A7-6135D94946A7}"/>
                    </a:ext>
                  </a:extLst>
                </p:cNvPr>
                <p:cNvSpPr/>
                <p:nvPr/>
              </p:nvSpPr>
              <p:spPr>
                <a:xfrm rot="19800066">
                  <a:off x="5828066" y="3225169"/>
                  <a:ext cx="1430737" cy="1043827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55899 w 1225029"/>
                    <a:gd name="connsiteY0" fmla="*/ 0 h 529783"/>
                    <a:gd name="connsiteX1" fmla="*/ 1051736 w 1225029"/>
                    <a:gd name="connsiteY1" fmla="*/ 3959 h 529783"/>
                    <a:gd name="connsiteX2" fmla="*/ 545893 w 1225029"/>
                    <a:gd name="connsiteY2" fmla="*/ 419270 h 529783"/>
                    <a:gd name="connsiteX3" fmla="*/ 155899 w 1225029"/>
                    <a:gd name="connsiteY3" fmla="*/ 0 h 529783"/>
                    <a:gd name="connsiteX0" fmla="*/ 132289 w 1201419"/>
                    <a:gd name="connsiteY0" fmla="*/ 0 h 516974"/>
                    <a:gd name="connsiteX1" fmla="*/ 1028126 w 1201419"/>
                    <a:gd name="connsiteY1" fmla="*/ 3959 h 516974"/>
                    <a:gd name="connsiteX2" fmla="*/ 522283 w 1201419"/>
                    <a:gd name="connsiteY2" fmla="*/ 419270 h 516974"/>
                    <a:gd name="connsiteX3" fmla="*/ 132289 w 1201419"/>
                    <a:gd name="connsiteY3" fmla="*/ 0 h 516974"/>
                    <a:gd name="connsiteX0" fmla="*/ 121606 w 1190736"/>
                    <a:gd name="connsiteY0" fmla="*/ 0 h 508740"/>
                    <a:gd name="connsiteX1" fmla="*/ 1017443 w 1190736"/>
                    <a:gd name="connsiteY1" fmla="*/ 3959 h 508740"/>
                    <a:gd name="connsiteX2" fmla="*/ 511600 w 1190736"/>
                    <a:gd name="connsiteY2" fmla="*/ 419270 h 508740"/>
                    <a:gd name="connsiteX3" fmla="*/ 121606 w 1190736"/>
                    <a:gd name="connsiteY3" fmla="*/ 0 h 508740"/>
                    <a:gd name="connsiteX0" fmla="*/ 121606 w 1252319"/>
                    <a:gd name="connsiteY0" fmla="*/ 10243 h 518983"/>
                    <a:gd name="connsiteX1" fmla="*/ 1129704 w 1252319"/>
                    <a:gd name="connsiteY1" fmla="*/ 0 h 518983"/>
                    <a:gd name="connsiteX2" fmla="*/ 511600 w 1252319"/>
                    <a:gd name="connsiteY2" fmla="*/ 429513 h 518983"/>
                    <a:gd name="connsiteX3" fmla="*/ 121606 w 1252319"/>
                    <a:gd name="connsiteY3" fmla="*/ 10243 h 518983"/>
                    <a:gd name="connsiteX0" fmla="*/ 121606 w 1222035"/>
                    <a:gd name="connsiteY0" fmla="*/ 10243 h 518983"/>
                    <a:gd name="connsiteX1" fmla="*/ 1129704 w 1222035"/>
                    <a:gd name="connsiteY1" fmla="*/ 0 h 518983"/>
                    <a:gd name="connsiteX2" fmla="*/ 511600 w 1222035"/>
                    <a:gd name="connsiteY2" fmla="*/ 429513 h 518983"/>
                    <a:gd name="connsiteX3" fmla="*/ 121606 w 1222035"/>
                    <a:gd name="connsiteY3" fmla="*/ 10243 h 518983"/>
                    <a:gd name="connsiteX0" fmla="*/ 121606 w 1216271"/>
                    <a:gd name="connsiteY0" fmla="*/ 10243 h 518983"/>
                    <a:gd name="connsiteX1" fmla="*/ 1129704 w 1216271"/>
                    <a:gd name="connsiteY1" fmla="*/ 0 h 518983"/>
                    <a:gd name="connsiteX2" fmla="*/ 511600 w 1216271"/>
                    <a:gd name="connsiteY2" fmla="*/ 429513 h 518983"/>
                    <a:gd name="connsiteX3" fmla="*/ 121606 w 1216271"/>
                    <a:gd name="connsiteY3" fmla="*/ 10243 h 518983"/>
                    <a:gd name="connsiteX0" fmla="*/ 121606 w 1199323"/>
                    <a:gd name="connsiteY0" fmla="*/ 63702 h 572442"/>
                    <a:gd name="connsiteX1" fmla="*/ 1103369 w 1199323"/>
                    <a:gd name="connsiteY1" fmla="*/ 0 h 572442"/>
                    <a:gd name="connsiteX2" fmla="*/ 511600 w 1199323"/>
                    <a:gd name="connsiteY2" fmla="*/ 482972 h 572442"/>
                    <a:gd name="connsiteX3" fmla="*/ 121606 w 1199323"/>
                    <a:gd name="connsiteY3" fmla="*/ 63702 h 572442"/>
                    <a:gd name="connsiteX0" fmla="*/ 121606 w 1200711"/>
                    <a:gd name="connsiteY0" fmla="*/ 63702 h 572442"/>
                    <a:gd name="connsiteX1" fmla="*/ 1103369 w 1200711"/>
                    <a:gd name="connsiteY1" fmla="*/ 0 h 572442"/>
                    <a:gd name="connsiteX2" fmla="*/ 511600 w 1200711"/>
                    <a:gd name="connsiteY2" fmla="*/ 482972 h 572442"/>
                    <a:gd name="connsiteX3" fmla="*/ 121606 w 1200711"/>
                    <a:gd name="connsiteY3" fmla="*/ 63702 h 572442"/>
                    <a:gd name="connsiteX0" fmla="*/ 121133 w 1200238"/>
                    <a:gd name="connsiteY0" fmla="*/ 63702 h 565993"/>
                    <a:gd name="connsiteX1" fmla="*/ 1102896 w 1200238"/>
                    <a:gd name="connsiteY1" fmla="*/ 0 h 565993"/>
                    <a:gd name="connsiteX2" fmla="*/ 511127 w 1200238"/>
                    <a:gd name="connsiteY2" fmla="*/ 482972 h 565993"/>
                    <a:gd name="connsiteX3" fmla="*/ 121133 w 1200238"/>
                    <a:gd name="connsiteY3" fmla="*/ 63702 h 565993"/>
                    <a:gd name="connsiteX0" fmla="*/ 121133 w 1212789"/>
                    <a:gd name="connsiteY0" fmla="*/ 63702 h 565993"/>
                    <a:gd name="connsiteX1" fmla="*/ 1102896 w 1212789"/>
                    <a:gd name="connsiteY1" fmla="*/ 0 h 565993"/>
                    <a:gd name="connsiteX2" fmla="*/ 511127 w 1212789"/>
                    <a:gd name="connsiteY2" fmla="*/ 482972 h 565993"/>
                    <a:gd name="connsiteX3" fmla="*/ 121133 w 1212789"/>
                    <a:gd name="connsiteY3" fmla="*/ 63702 h 565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2789" h="565993">
                      <a:moveTo>
                        <a:pt x="121133" y="63702"/>
                      </a:moveTo>
                      <a:lnTo>
                        <a:pt x="1102896" y="0"/>
                      </a:lnTo>
                      <a:cubicBezTo>
                        <a:pt x="1181495" y="77526"/>
                        <a:pt x="1495040" y="725287"/>
                        <a:pt x="511127" y="482972"/>
                      </a:cubicBezTo>
                      <a:cubicBezTo>
                        <a:pt x="-232391" y="770499"/>
                        <a:pt x="26935" y="232267"/>
                        <a:pt x="121133" y="63702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7">
                  <a:extLst>
                    <a:ext uri="{FF2B5EF4-FFF2-40B4-BE49-F238E27FC236}">
                      <a16:creationId xmlns:a16="http://schemas.microsoft.com/office/drawing/2014/main" id="{8C570081-4695-44EE-82A0-DC0D5BCA3F17}"/>
                    </a:ext>
                  </a:extLst>
                </p:cNvPr>
                <p:cNvSpPr/>
                <p:nvPr/>
              </p:nvSpPr>
              <p:spPr>
                <a:xfrm rot="19800066">
                  <a:off x="5697347" y="2996748"/>
                  <a:ext cx="1193042" cy="562577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95454 w 1207274"/>
                    <a:gd name="connsiteY0" fmla="*/ 0 h 536248"/>
                    <a:gd name="connsiteX1" fmla="*/ 1051747 w 1207274"/>
                    <a:gd name="connsiteY1" fmla="*/ 32859 h 536248"/>
                    <a:gd name="connsiteX2" fmla="*/ 508784 w 1207274"/>
                    <a:gd name="connsiteY2" fmla="*/ 426740 h 536248"/>
                    <a:gd name="connsiteX3" fmla="*/ 195454 w 1207274"/>
                    <a:gd name="connsiteY3" fmla="*/ 0 h 536248"/>
                    <a:gd name="connsiteX0" fmla="*/ 183449 w 1217635"/>
                    <a:gd name="connsiteY0" fmla="*/ 0 h 552254"/>
                    <a:gd name="connsiteX1" fmla="*/ 1062108 w 1217635"/>
                    <a:gd name="connsiteY1" fmla="*/ 51270 h 552254"/>
                    <a:gd name="connsiteX2" fmla="*/ 519145 w 1217635"/>
                    <a:gd name="connsiteY2" fmla="*/ 445151 h 552254"/>
                    <a:gd name="connsiteX3" fmla="*/ 183449 w 1217635"/>
                    <a:gd name="connsiteY3" fmla="*/ 0 h 552254"/>
                    <a:gd name="connsiteX0" fmla="*/ 166515 w 1200701"/>
                    <a:gd name="connsiteY0" fmla="*/ 0 h 562577"/>
                    <a:gd name="connsiteX1" fmla="*/ 1045174 w 1200701"/>
                    <a:gd name="connsiteY1" fmla="*/ 51270 h 562577"/>
                    <a:gd name="connsiteX2" fmla="*/ 502211 w 1200701"/>
                    <a:gd name="connsiteY2" fmla="*/ 445151 h 562577"/>
                    <a:gd name="connsiteX3" fmla="*/ 166515 w 1200701"/>
                    <a:gd name="connsiteY3" fmla="*/ 0 h 562577"/>
                    <a:gd name="connsiteX0" fmla="*/ 166515 w 1211181"/>
                    <a:gd name="connsiteY0" fmla="*/ 0 h 562577"/>
                    <a:gd name="connsiteX1" fmla="*/ 1064535 w 1211181"/>
                    <a:gd name="connsiteY1" fmla="*/ 36785 h 562577"/>
                    <a:gd name="connsiteX2" fmla="*/ 502211 w 1211181"/>
                    <a:gd name="connsiteY2" fmla="*/ 445151 h 562577"/>
                    <a:gd name="connsiteX3" fmla="*/ 166515 w 1211181"/>
                    <a:gd name="connsiteY3" fmla="*/ 0 h 562577"/>
                    <a:gd name="connsiteX0" fmla="*/ 166515 w 1200684"/>
                    <a:gd name="connsiteY0" fmla="*/ 0 h 562577"/>
                    <a:gd name="connsiteX1" fmla="*/ 1064535 w 1200684"/>
                    <a:gd name="connsiteY1" fmla="*/ 36785 h 562577"/>
                    <a:gd name="connsiteX2" fmla="*/ 502211 w 1200684"/>
                    <a:gd name="connsiteY2" fmla="*/ 445151 h 562577"/>
                    <a:gd name="connsiteX3" fmla="*/ 166515 w 1200684"/>
                    <a:gd name="connsiteY3" fmla="*/ 0 h 562577"/>
                    <a:gd name="connsiteX0" fmla="*/ 166515 w 1196111"/>
                    <a:gd name="connsiteY0" fmla="*/ 0 h 562577"/>
                    <a:gd name="connsiteX1" fmla="*/ 1064535 w 1196111"/>
                    <a:gd name="connsiteY1" fmla="*/ 36785 h 562577"/>
                    <a:gd name="connsiteX2" fmla="*/ 502211 w 1196111"/>
                    <a:gd name="connsiteY2" fmla="*/ 445151 h 562577"/>
                    <a:gd name="connsiteX3" fmla="*/ 166515 w 1196111"/>
                    <a:gd name="connsiteY3" fmla="*/ 0 h 562577"/>
                    <a:gd name="connsiteX0" fmla="*/ 166515 w 1193042"/>
                    <a:gd name="connsiteY0" fmla="*/ 0 h 562577"/>
                    <a:gd name="connsiteX1" fmla="*/ 1064535 w 1193042"/>
                    <a:gd name="connsiteY1" fmla="*/ 36785 h 562577"/>
                    <a:gd name="connsiteX2" fmla="*/ 502211 w 1193042"/>
                    <a:gd name="connsiteY2" fmla="*/ 445151 h 562577"/>
                    <a:gd name="connsiteX3" fmla="*/ 166515 w 1193042"/>
                    <a:gd name="connsiteY3" fmla="*/ 0 h 562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3042" h="562577">
                      <a:moveTo>
                        <a:pt x="166515" y="0"/>
                      </a:moveTo>
                      <a:lnTo>
                        <a:pt x="1064535" y="36785"/>
                      </a:lnTo>
                      <a:cubicBezTo>
                        <a:pt x="1139890" y="148895"/>
                        <a:pt x="1510384" y="709290"/>
                        <a:pt x="502211" y="445151"/>
                      </a:cubicBezTo>
                      <a:cubicBezTo>
                        <a:pt x="-293813" y="809906"/>
                        <a:pt x="71145" y="229260"/>
                        <a:pt x="166515" y="0"/>
                      </a:cubicBezTo>
                      <a:close/>
                    </a:path>
                  </a:pathLst>
                </a:cu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22789058-996D-4706-ADCB-074D4AA56A89}"/>
                    </a:ext>
                  </a:extLst>
                </p:cNvPr>
                <p:cNvSpPr/>
                <p:nvPr/>
              </p:nvSpPr>
              <p:spPr>
                <a:xfrm>
                  <a:off x="4673600" y="493486"/>
                  <a:ext cx="2510971" cy="2632885"/>
                </a:xfrm>
                <a:prstGeom prst="ellipse">
                  <a:avLst/>
                </a:pr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FD03CDD9-E5B7-4127-A000-95AA45EC51CA}"/>
                    </a:ext>
                  </a:extLst>
                </p:cNvPr>
                <p:cNvSpPr/>
                <p:nvPr/>
              </p:nvSpPr>
              <p:spPr>
                <a:xfrm>
                  <a:off x="5082540" y="777240"/>
                  <a:ext cx="1499443" cy="15392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92216469-4111-4D7C-892D-779E69D26848}"/>
                    </a:ext>
                  </a:extLst>
                </p:cNvPr>
                <p:cNvSpPr/>
                <p:nvPr/>
              </p:nvSpPr>
              <p:spPr>
                <a:xfrm>
                  <a:off x="5544272" y="1026146"/>
                  <a:ext cx="822910" cy="8447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6CD016AD-4BE9-43B2-A155-334EE9C0466A}"/>
                    </a:ext>
                  </a:extLst>
                </p:cNvPr>
                <p:cNvSpPr/>
                <p:nvPr/>
              </p:nvSpPr>
              <p:spPr>
                <a:xfrm>
                  <a:off x="5624967" y="1124484"/>
                  <a:ext cx="416541" cy="4275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110D0236-3473-463C-AEE6-54D98F05440B}"/>
                    </a:ext>
                  </a:extLst>
                </p:cNvPr>
                <p:cNvSpPr/>
                <p:nvPr/>
              </p:nvSpPr>
              <p:spPr>
                <a:xfrm>
                  <a:off x="6036422" y="1447801"/>
                  <a:ext cx="175423" cy="18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671647A8-025C-4807-877A-AA433F1725AD}"/>
                    </a:ext>
                  </a:extLst>
                </p:cNvPr>
                <p:cNvSpPr/>
                <p:nvPr/>
              </p:nvSpPr>
              <p:spPr>
                <a:xfrm>
                  <a:off x="4990419" y="2354519"/>
                  <a:ext cx="1669352" cy="966917"/>
                </a:xfrm>
                <a:prstGeom prst="ellipse">
                  <a:avLst/>
                </a:prstGeom>
                <a:solidFill>
                  <a:srgbClr val="CC3A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3">
                  <a:extLst>
                    <a:ext uri="{FF2B5EF4-FFF2-40B4-BE49-F238E27FC236}">
                      <a16:creationId xmlns:a16="http://schemas.microsoft.com/office/drawing/2014/main" id="{77C94C7B-C7B1-4FAB-BE3C-68BB9676A630}"/>
                    </a:ext>
                  </a:extLst>
                </p:cNvPr>
                <p:cNvSpPr/>
                <p:nvPr/>
              </p:nvSpPr>
              <p:spPr>
                <a:xfrm>
                  <a:off x="3778785" y="637061"/>
                  <a:ext cx="1908383" cy="2070723"/>
                </a:xfrm>
                <a:custGeom>
                  <a:avLst/>
                  <a:gdLst>
                    <a:gd name="connsiteX0" fmla="*/ 0 w 1959429"/>
                    <a:gd name="connsiteY0" fmla="*/ 1087137 h 2174274"/>
                    <a:gd name="connsiteX1" fmla="*/ 979715 w 1959429"/>
                    <a:gd name="connsiteY1" fmla="*/ 0 h 2174274"/>
                    <a:gd name="connsiteX2" fmla="*/ 1959430 w 1959429"/>
                    <a:gd name="connsiteY2" fmla="*/ 1087137 h 2174274"/>
                    <a:gd name="connsiteX3" fmla="*/ 979715 w 1959429"/>
                    <a:gd name="connsiteY3" fmla="*/ 2174274 h 2174274"/>
                    <a:gd name="connsiteX4" fmla="*/ 0 w 1959429"/>
                    <a:gd name="connsiteY4" fmla="*/ 1087137 h 2174274"/>
                    <a:gd name="connsiteX0" fmla="*/ 0 w 1582058"/>
                    <a:gd name="connsiteY0" fmla="*/ 1087146 h 2174291"/>
                    <a:gd name="connsiteX1" fmla="*/ 979715 w 1582058"/>
                    <a:gd name="connsiteY1" fmla="*/ 9 h 2174291"/>
                    <a:gd name="connsiteX2" fmla="*/ 1582058 w 1582058"/>
                    <a:gd name="connsiteY2" fmla="*/ 1072632 h 2174291"/>
                    <a:gd name="connsiteX3" fmla="*/ 979715 w 1582058"/>
                    <a:gd name="connsiteY3" fmla="*/ 2174283 h 2174291"/>
                    <a:gd name="connsiteX4" fmla="*/ 0 w 1582058"/>
                    <a:gd name="connsiteY4" fmla="*/ 1087146 h 2174291"/>
                    <a:gd name="connsiteX0" fmla="*/ 0 w 1651706"/>
                    <a:gd name="connsiteY0" fmla="*/ 1087254 h 2174399"/>
                    <a:gd name="connsiteX1" fmla="*/ 979715 w 1651706"/>
                    <a:gd name="connsiteY1" fmla="*/ 117 h 2174399"/>
                    <a:gd name="connsiteX2" fmla="*/ 1582058 w 1651706"/>
                    <a:gd name="connsiteY2" fmla="*/ 1072740 h 2174399"/>
                    <a:gd name="connsiteX3" fmla="*/ 979715 w 1651706"/>
                    <a:gd name="connsiteY3" fmla="*/ 2174391 h 2174399"/>
                    <a:gd name="connsiteX4" fmla="*/ 0 w 1651706"/>
                    <a:gd name="connsiteY4" fmla="*/ 1087254 h 2174399"/>
                    <a:gd name="connsiteX0" fmla="*/ 0 w 1898822"/>
                    <a:gd name="connsiteY0" fmla="*/ 1087254 h 2174399"/>
                    <a:gd name="connsiteX1" fmla="*/ 979715 w 1898822"/>
                    <a:gd name="connsiteY1" fmla="*/ 117 h 2174399"/>
                    <a:gd name="connsiteX2" fmla="*/ 1582058 w 1898822"/>
                    <a:gd name="connsiteY2" fmla="*/ 1072740 h 2174399"/>
                    <a:gd name="connsiteX3" fmla="*/ 979715 w 1898822"/>
                    <a:gd name="connsiteY3" fmla="*/ 2174391 h 2174399"/>
                    <a:gd name="connsiteX4" fmla="*/ 0 w 1898822"/>
                    <a:gd name="connsiteY4" fmla="*/ 1087254 h 2174399"/>
                    <a:gd name="connsiteX0" fmla="*/ 3040 w 1861733"/>
                    <a:gd name="connsiteY0" fmla="*/ 1087254 h 1913142"/>
                    <a:gd name="connsiteX1" fmla="*/ 982755 w 1861733"/>
                    <a:gd name="connsiteY1" fmla="*/ 117 h 1913142"/>
                    <a:gd name="connsiteX2" fmla="*/ 1585098 w 1861733"/>
                    <a:gd name="connsiteY2" fmla="*/ 1072740 h 1913142"/>
                    <a:gd name="connsiteX3" fmla="*/ 706984 w 1861733"/>
                    <a:gd name="connsiteY3" fmla="*/ 1913134 h 1913142"/>
                    <a:gd name="connsiteX4" fmla="*/ 3040 w 1861733"/>
                    <a:gd name="connsiteY4" fmla="*/ 1087254 h 1913142"/>
                    <a:gd name="connsiteX0" fmla="*/ 11462 w 1927515"/>
                    <a:gd name="connsiteY0" fmla="*/ 1087254 h 2050974"/>
                    <a:gd name="connsiteX1" fmla="*/ 991177 w 1927515"/>
                    <a:gd name="connsiteY1" fmla="*/ 117 h 2050974"/>
                    <a:gd name="connsiteX2" fmla="*/ 1593520 w 1927515"/>
                    <a:gd name="connsiteY2" fmla="*/ 1072740 h 2050974"/>
                    <a:gd name="connsiteX3" fmla="*/ 715406 w 1927515"/>
                    <a:gd name="connsiteY3" fmla="*/ 1913134 h 2050974"/>
                    <a:gd name="connsiteX4" fmla="*/ 11462 w 1927515"/>
                    <a:gd name="connsiteY4" fmla="*/ 1087254 h 2050974"/>
                    <a:gd name="connsiteX0" fmla="*/ 16005 w 1342359"/>
                    <a:gd name="connsiteY0" fmla="*/ 2065713 h 2215740"/>
                    <a:gd name="connsiteX1" fmla="*/ 473206 w 1342359"/>
                    <a:gd name="connsiteY1" fmla="*/ 49662 h 2215740"/>
                    <a:gd name="connsiteX2" fmla="*/ 1075549 w 1342359"/>
                    <a:gd name="connsiteY2" fmla="*/ 1122285 h 2215740"/>
                    <a:gd name="connsiteX3" fmla="*/ 197435 w 1342359"/>
                    <a:gd name="connsiteY3" fmla="*/ 1962679 h 2215740"/>
                    <a:gd name="connsiteX4" fmla="*/ 16005 w 1342359"/>
                    <a:gd name="connsiteY4" fmla="*/ 2065713 h 2215740"/>
                    <a:gd name="connsiteX0" fmla="*/ 548610 w 1874964"/>
                    <a:gd name="connsiteY0" fmla="*/ 2065713 h 2641424"/>
                    <a:gd name="connsiteX1" fmla="*/ 1005811 w 1874964"/>
                    <a:gd name="connsiteY1" fmla="*/ 49662 h 2641424"/>
                    <a:gd name="connsiteX2" fmla="*/ 1608154 w 1874964"/>
                    <a:gd name="connsiteY2" fmla="*/ 1122285 h 2641424"/>
                    <a:gd name="connsiteX3" fmla="*/ 730040 w 1874964"/>
                    <a:gd name="connsiteY3" fmla="*/ 1962679 h 2641424"/>
                    <a:gd name="connsiteX4" fmla="*/ 548610 w 1874964"/>
                    <a:gd name="connsiteY4" fmla="*/ 2065713 h 2641424"/>
                    <a:gd name="connsiteX0" fmla="*/ 28890 w 1355244"/>
                    <a:gd name="connsiteY0" fmla="*/ 2065713 h 2067732"/>
                    <a:gd name="connsiteX1" fmla="*/ 486091 w 1355244"/>
                    <a:gd name="connsiteY1" fmla="*/ 49662 h 2067732"/>
                    <a:gd name="connsiteX2" fmla="*/ 1088434 w 1355244"/>
                    <a:gd name="connsiteY2" fmla="*/ 1122285 h 2067732"/>
                    <a:gd name="connsiteX3" fmla="*/ 210320 w 1355244"/>
                    <a:gd name="connsiteY3" fmla="*/ 1962679 h 2067732"/>
                    <a:gd name="connsiteX4" fmla="*/ 28890 w 1355244"/>
                    <a:gd name="connsiteY4" fmla="*/ 2065713 h 2067732"/>
                    <a:gd name="connsiteX0" fmla="*/ 516317 w 1842671"/>
                    <a:gd name="connsiteY0" fmla="*/ 2017063 h 2100501"/>
                    <a:gd name="connsiteX1" fmla="*/ 8319 w 1842671"/>
                    <a:gd name="connsiteY1" fmla="*/ 900899 h 2100501"/>
                    <a:gd name="connsiteX2" fmla="*/ 973518 w 1842671"/>
                    <a:gd name="connsiteY2" fmla="*/ 1012 h 2100501"/>
                    <a:gd name="connsiteX3" fmla="*/ 1575861 w 1842671"/>
                    <a:gd name="connsiteY3" fmla="*/ 1073635 h 2100501"/>
                    <a:gd name="connsiteX4" fmla="*/ 697747 w 1842671"/>
                    <a:gd name="connsiteY4" fmla="*/ 1914029 h 2100501"/>
                    <a:gd name="connsiteX5" fmla="*/ 516317 w 1842671"/>
                    <a:gd name="connsiteY5" fmla="*/ 2017063 h 2100501"/>
                    <a:gd name="connsiteX0" fmla="*/ 519251 w 1845605"/>
                    <a:gd name="connsiteY0" fmla="*/ 2017063 h 2075164"/>
                    <a:gd name="connsiteX1" fmla="*/ 11253 w 1845605"/>
                    <a:gd name="connsiteY1" fmla="*/ 900899 h 2075164"/>
                    <a:gd name="connsiteX2" fmla="*/ 976452 w 1845605"/>
                    <a:gd name="connsiteY2" fmla="*/ 1012 h 2075164"/>
                    <a:gd name="connsiteX3" fmla="*/ 1578795 w 1845605"/>
                    <a:gd name="connsiteY3" fmla="*/ 1073635 h 2075164"/>
                    <a:gd name="connsiteX4" fmla="*/ 700681 w 1845605"/>
                    <a:gd name="connsiteY4" fmla="*/ 1914029 h 2075164"/>
                    <a:gd name="connsiteX5" fmla="*/ 519251 w 1845605"/>
                    <a:gd name="connsiteY5" fmla="*/ 2017063 h 2075164"/>
                    <a:gd name="connsiteX0" fmla="*/ 516033 w 1841185"/>
                    <a:gd name="connsiteY0" fmla="*/ 2017063 h 2063551"/>
                    <a:gd name="connsiteX1" fmla="*/ 8035 w 1841185"/>
                    <a:gd name="connsiteY1" fmla="*/ 900899 h 2063551"/>
                    <a:gd name="connsiteX2" fmla="*/ 973234 w 1841185"/>
                    <a:gd name="connsiteY2" fmla="*/ 1012 h 2063551"/>
                    <a:gd name="connsiteX3" fmla="*/ 1575577 w 1841185"/>
                    <a:gd name="connsiteY3" fmla="*/ 1073635 h 2063551"/>
                    <a:gd name="connsiteX4" fmla="*/ 697463 w 1841185"/>
                    <a:gd name="connsiteY4" fmla="*/ 1914029 h 2063551"/>
                    <a:gd name="connsiteX5" fmla="*/ 582257 w 1841185"/>
                    <a:gd name="connsiteY5" fmla="*/ 1858388 h 2063551"/>
                    <a:gd name="connsiteX6" fmla="*/ 516033 w 1841185"/>
                    <a:gd name="connsiteY6" fmla="*/ 2017063 h 2063551"/>
                    <a:gd name="connsiteX0" fmla="*/ 469176 w 1841953"/>
                    <a:gd name="connsiteY0" fmla="*/ 1988488 h 2038411"/>
                    <a:gd name="connsiteX1" fmla="*/ 8803 w 1841953"/>
                    <a:gd name="connsiteY1" fmla="*/ 900899 h 2038411"/>
                    <a:gd name="connsiteX2" fmla="*/ 974002 w 1841953"/>
                    <a:gd name="connsiteY2" fmla="*/ 1012 h 2038411"/>
                    <a:gd name="connsiteX3" fmla="*/ 1576345 w 1841953"/>
                    <a:gd name="connsiteY3" fmla="*/ 1073635 h 2038411"/>
                    <a:gd name="connsiteX4" fmla="*/ 698231 w 1841953"/>
                    <a:gd name="connsiteY4" fmla="*/ 1914029 h 2038411"/>
                    <a:gd name="connsiteX5" fmla="*/ 583025 w 1841953"/>
                    <a:gd name="connsiteY5" fmla="*/ 1858388 h 2038411"/>
                    <a:gd name="connsiteX6" fmla="*/ 469176 w 1841953"/>
                    <a:gd name="connsiteY6" fmla="*/ 1988488 h 2038411"/>
                    <a:gd name="connsiteX0" fmla="*/ 471413 w 1844190"/>
                    <a:gd name="connsiteY0" fmla="*/ 1988488 h 2026989"/>
                    <a:gd name="connsiteX1" fmla="*/ 11040 w 1844190"/>
                    <a:gd name="connsiteY1" fmla="*/ 900899 h 2026989"/>
                    <a:gd name="connsiteX2" fmla="*/ 976239 w 1844190"/>
                    <a:gd name="connsiteY2" fmla="*/ 1012 h 2026989"/>
                    <a:gd name="connsiteX3" fmla="*/ 1578582 w 1844190"/>
                    <a:gd name="connsiteY3" fmla="*/ 1073635 h 2026989"/>
                    <a:gd name="connsiteX4" fmla="*/ 700468 w 1844190"/>
                    <a:gd name="connsiteY4" fmla="*/ 1914029 h 2026989"/>
                    <a:gd name="connsiteX5" fmla="*/ 585262 w 1844190"/>
                    <a:gd name="connsiteY5" fmla="*/ 1858388 h 2026989"/>
                    <a:gd name="connsiteX6" fmla="*/ 471413 w 1844190"/>
                    <a:gd name="connsiteY6" fmla="*/ 1988488 h 2026989"/>
                    <a:gd name="connsiteX0" fmla="*/ 469150 w 1842100"/>
                    <a:gd name="connsiteY0" fmla="*/ 1988488 h 2026947"/>
                    <a:gd name="connsiteX1" fmla="*/ 8777 w 1842100"/>
                    <a:gd name="connsiteY1" fmla="*/ 900899 h 2026947"/>
                    <a:gd name="connsiteX2" fmla="*/ 973976 w 1842100"/>
                    <a:gd name="connsiteY2" fmla="*/ 1012 h 2026947"/>
                    <a:gd name="connsiteX3" fmla="*/ 1576319 w 1842100"/>
                    <a:gd name="connsiteY3" fmla="*/ 1073635 h 2026947"/>
                    <a:gd name="connsiteX4" fmla="*/ 698205 w 1842100"/>
                    <a:gd name="connsiteY4" fmla="*/ 1914029 h 2026947"/>
                    <a:gd name="connsiteX5" fmla="*/ 573474 w 1842100"/>
                    <a:gd name="connsiteY5" fmla="*/ 1791713 h 2026947"/>
                    <a:gd name="connsiteX6" fmla="*/ 469150 w 1842100"/>
                    <a:gd name="connsiteY6" fmla="*/ 1988488 h 2026947"/>
                    <a:gd name="connsiteX0" fmla="*/ 469150 w 1827811"/>
                    <a:gd name="connsiteY0" fmla="*/ 1988488 h 2026947"/>
                    <a:gd name="connsiteX1" fmla="*/ 8777 w 1827811"/>
                    <a:gd name="connsiteY1" fmla="*/ 900899 h 2026947"/>
                    <a:gd name="connsiteX2" fmla="*/ 973976 w 1827811"/>
                    <a:gd name="connsiteY2" fmla="*/ 1012 h 2026947"/>
                    <a:gd name="connsiteX3" fmla="*/ 1576319 w 1827811"/>
                    <a:gd name="connsiteY3" fmla="*/ 1073635 h 2026947"/>
                    <a:gd name="connsiteX4" fmla="*/ 698205 w 1827811"/>
                    <a:gd name="connsiteY4" fmla="*/ 1914029 h 2026947"/>
                    <a:gd name="connsiteX5" fmla="*/ 573474 w 1827811"/>
                    <a:gd name="connsiteY5" fmla="*/ 1791713 h 2026947"/>
                    <a:gd name="connsiteX6" fmla="*/ 469150 w 1827811"/>
                    <a:gd name="connsiteY6" fmla="*/ 1988488 h 2026947"/>
                    <a:gd name="connsiteX0" fmla="*/ 469150 w 1897127"/>
                    <a:gd name="connsiteY0" fmla="*/ 1988488 h 2026947"/>
                    <a:gd name="connsiteX1" fmla="*/ 8777 w 1897127"/>
                    <a:gd name="connsiteY1" fmla="*/ 900899 h 2026947"/>
                    <a:gd name="connsiteX2" fmla="*/ 973976 w 1897127"/>
                    <a:gd name="connsiteY2" fmla="*/ 1012 h 2026947"/>
                    <a:gd name="connsiteX3" fmla="*/ 1576319 w 1897127"/>
                    <a:gd name="connsiteY3" fmla="*/ 1073635 h 2026947"/>
                    <a:gd name="connsiteX4" fmla="*/ 698205 w 1897127"/>
                    <a:gd name="connsiteY4" fmla="*/ 1914029 h 2026947"/>
                    <a:gd name="connsiteX5" fmla="*/ 573474 w 1897127"/>
                    <a:gd name="connsiteY5" fmla="*/ 1791713 h 2026947"/>
                    <a:gd name="connsiteX6" fmla="*/ 469150 w 1897127"/>
                    <a:gd name="connsiteY6" fmla="*/ 1988488 h 2026947"/>
                    <a:gd name="connsiteX0" fmla="*/ 469150 w 1645781"/>
                    <a:gd name="connsiteY0" fmla="*/ 1988488 h 2041827"/>
                    <a:gd name="connsiteX1" fmla="*/ 8777 w 1645781"/>
                    <a:gd name="connsiteY1" fmla="*/ 900899 h 2041827"/>
                    <a:gd name="connsiteX2" fmla="*/ 973976 w 1645781"/>
                    <a:gd name="connsiteY2" fmla="*/ 1012 h 2041827"/>
                    <a:gd name="connsiteX3" fmla="*/ 1576319 w 1645781"/>
                    <a:gd name="connsiteY3" fmla="*/ 1073635 h 2041827"/>
                    <a:gd name="connsiteX4" fmla="*/ 573474 w 1645781"/>
                    <a:gd name="connsiteY4" fmla="*/ 1791713 h 2041827"/>
                    <a:gd name="connsiteX5" fmla="*/ 469150 w 1645781"/>
                    <a:gd name="connsiteY5" fmla="*/ 1988488 h 2041827"/>
                    <a:gd name="connsiteX0" fmla="*/ 469150 w 1903222"/>
                    <a:gd name="connsiteY0" fmla="*/ 1988488 h 2041827"/>
                    <a:gd name="connsiteX1" fmla="*/ 8777 w 1903222"/>
                    <a:gd name="connsiteY1" fmla="*/ 900899 h 2041827"/>
                    <a:gd name="connsiteX2" fmla="*/ 973976 w 1903222"/>
                    <a:gd name="connsiteY2" fmla="*/ 1012 h 2041827"/>
                    <a:gd name="connsiteX3" fmla="*/ 1576319 w 1903222"/>
                    <a:gd name="connsiteY3" fmla="*/ 1073635 h 2041827"/>
                    <a:gd name="connsiteX4" fmla="*/ 573474 w 1903222"/>
                    <a:gd name="connsiteY4" fmla="*/ 1791713 h 2041827"/>
                    <a:gd name="connsiteX5" fmla="*/ 469150 w 1903222"/>
                    <a:gd name="connsiteY5" fmla="*/ 1988488 h 2041827"/>
                    <a:gd name="connsiteX0" fmla="*/ 469150 w 1903756"/>
                    <a:gd name="connsiteY0" fmla="*/ 1988488 h 2061061"/>
                    <a:gd name="connsiteX1" fmla="*/ 8777 w 1903756"/>
                    <a:gd name="connsiteY1" fmla="*/ 900899 h 2061061"/>
                    <a:gd name="connsiteX2" fmla="*/ 973976 w 1903756"/>
                    <a:gd name="connsiteY2" fmla="*/ 1012 h 2061061"/>
                    <a:gd name="connsiteX3" fmla="*/ 1576319 w 1903756"/>
                    <a:gd name="connsiteY3" fmla="*/ 1073635 h 2061061"/>
                    <a:gd name="connsiteX4" fmla="*/ 573474 w 1903756"/>
                    <a:gd name="connsiteY4" fmla="*/ 1791713 h 2061061"/>
                    <a:gd name="connsiteX5" fmla="*/ 469150 w 1903756"/>
                    <a:gd name="connsiteY5" fmla="*/ 1988488 h 2061061"/>
                    <a:gd name="connsiteX0" fmla="*/ 469150 w 1903756"/>
                    <a:gd name="connsiteY0" fmla="*/ 1988488 h 2061061"/>
                    <a:gd name="connsiteX1" fmla="*/ 8777 w 1903756"/>
                    <a:gd name="connsiteY1" fmla="*/ 900899 h 2061061"/>
                    <a:gd name="connsiteX2" fmla="*/ 973976 w 1903756"/>
                    <a:gd name="connsiteY2" fmla="*/ 1012 h 2061061"/>
                    <a:gd name="connsiteX3" fmla="*/ 1576319 w 1903756"/>
                    <a:gd name="connsiteY3" fmla="*/ 1073635 h 2061061"/>
                    <a:gd name="connsiteX4" fmla="*/ 573474 w 1903756"/>
                    <a:gd name="connsiteY4" fmla="*/ 1791713 h 2061061"/>
                    <a:gd name="connsiteX5" fmla="*/ 469150 w 1903756"/>
                    <a:gd name="connsiteY5" fmla="*/ 1988488 h 2061061"/>
                    <a:gd name="connsiteX0" fmla="*/ 472770 w 1907376"/>
                    <a:gd name="connsiteY0" fmla="*/ 1988488 h 2061061"/>
                    <a:gd name="connsiteX1" fmla="*/ 12397 w 1907376"/>
                    <a:gd name="connsiteY1" fmla="*/ 900899 h 2061061"/>
                    <a:gd name="connsiteX2" fmla="*/ 977596 w 1907376"/>
                    <a:gd name="connsiteY2" fmla="*/ 1012 h 2061061"/>
                    <a:gd name="connsiteX3" fmla="*/ 1579939 w 1907376"/>
                    <a:gd name="connsiteY3" fmla="*/ 1073635 h 2061061"/>
                    <a:gd name="connsiteX4" fmla="*/ 577094 w 1907376"/>
                    <a:gd name="connsiteY4" fmla="*/ 1791713 h 2061061"/>
                    <a:gd name="connsiteX5" fmla="*/ 472770 w 1907376"/>
                    <a:gd name="connsiteY5" fmla="*/ 1988488 h 2061061"/>
                    <a:gd name="connsiteX0" fmla="*/ 473777 w 1908383"/>
                    <a:gd name="connsiteY0" fmla="*/ 1988488 h 2061061"/>
                    <a:gd name="connsiteX1" fmla="*/ 13404 w 1908383"/>
                    <a:gd name="connsiteY1" fmla="*/ 900899 h 2061061"/>
                    <a:gd name="connsiteX2" fmla="*/ 978603 w 1908383"/>
                    <a:gd name="connsiteY2" fmla="*/ 1012 h 2061061"/>
                    <a:gd name="connsiteX3" fmla="*/ 1580946 w 1908383"/>
                    <a:gd name="connsiteY3" fmla="*/ 1073635 h 2061061"/>
                    <a:gd name="connsiteX4" fmla="*/ 578101 w 1908383"/>
                    <a:gd name="connsiteY4" fmla="*/ 1791713 h 2061061"/>
                    <a:gd name="connsiteX5" fmla="*/ 473777 w 1908383"/>
                    <a:gd name="connsiteY5" fmla="*/ 1988488 h 2061061"/>
                    <a:gd name="connsiteX0" fmla="*/ 473777 w 1908383"/>
                    <a:gd name="connsiteY0" fmla="*/ 1989435 h 2062008"/>
                    <a:gd name="connsiteX1" fmla="*/ 13404 w 1908383"/>
                    <a:gd name="connsiteY1" fmla="*/ 901846 h 2062008"/>
                    <a:gd name="connsiteX2" fmla="*/ 978603 w 1908383"/>
                    <a:gd name="connsiteY2" fmla="*/ 1959 h 2062008"/>
                    <a:gd name="connsiteX3" fmla="*/ 1580946 w 1908383"/>
                    <a:gd name="connsiteY3" fmla="*/ 1074582 h 2062008"/>
                    <a:gd name="connsiteX4" fmla="*/ 578101 w 1908383"/>
                    <a:gd name="connsiteY4" fmla="*/ 1792660 h 2062008"/>
                    <a:gd name="connsiteX5" fmla="*/ 473777 w 1908383"/>
                    <a:gd name="connsiteY5" fmla="*/ 1989435 h 2062008"/>
                    <a:gd name="connsiteX0" fmla="*/ 473777 w 1908383"/>
                    <a:gd name="connsiteY0" fmla="*/ 1995892 h 2068465"/>
                    <a:gd name="connsiteX1" fmla="*/ 13404 w 1908383"/>
                    <a:gd name="connsiteY1" fmla="*/ 908303 h 2068465"/>
                    <a:gd name="connsiteX2" fmla="*/ 978603 w 1908383"/>
                    <a:gd name="connsiteY2" fmla="*/ 8416 h 2068465"/>
                    <a:gd name="connsiteX3" fmla="*/ 1580946 w 1908383"/>
                    <a:gd name="connsiteY3" fmla="*/ 1081039 h 2068465"/>
                    <a:gd name="connsiteX4" fmla="*/ 578101 w 1908383"/>
                    <a:gd name="connsiteY4" fmla="*/ 1799117 h 2068465"/>
                    <a:gd name="connsiteX5" fmla="*/ 473777 w 1908383"/>
                    <a:gd name="connsiteY5" fmla="*/ 1995892 h 2068465"/>
                    <a:gd name="connsiteX0" fmla="*/ 473777 w 1908383"/>
                    <a:gd name="connsiteY0" fmla="*/ 1998150 h 2070723"/>
                    <a:gd name="connsiteX1" fmla="*/ 13404 w 1908383"/>
                    <a:gd name="connsiteY1" fmla="*/ 910561 h 2070723"/>
                    <a:gd name="connsiteX2" fmla="*/ 978603 w 1908383"/>
                    <a:gd name="connsiteY2" fmla="*/ 10674 h 2070723"/>
                    <a:gd name="connsiteX3" fmla="*/ 1580946 w 1908383"/>
                    <a:gd name="connsiteY3" fmla="*/ 1083297 h 2070723"/>
                    <a:gd name="connsiteX4" fmla="*/ 578101 w 1908383"/>
                    <a:gd name="connsiteY4" fmla="*/ 1801375 h 2070723"/>
                    <a:gd name="connsiteX5" fmla="*/ 473777 w 1908383"/>
                    <a:gd name="connsiteY5" fmla="*/ 1998150 h 2070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08383" h="2070723">
                      <a:moveTo>
                        <a:pt x="473777" y="1998150"/>
                      </a:moveTo>
                      <a:cubicBezTo>
                        <a:pt x="198686" y="1873493"/>
                        <a:pt x="-62796" y="1246570"/>
                        <a:pt x="13404" y="910561"/>
                      </a:cubicBezTo>
                      <a:cubicBezTo>
                        <a:pt x="158184" y="269753"/>
                        <a:pt x="709726" y="58085"/>
                        <a:pt x="978603" y="10674"/>
                      </a:cubicBezTo>
                      <a:cubicBezTo>
                        <a:pt x="1247480" y="-36737"/>
                        <a:pt x="1856717" y="32945"/>
                        <a:pt x="1580946" y="1083297"/>
                      </a:cubicBezTo>
                      <a:cubicBezTo>
                        <a:pt x="2652433" y="2296147"/>
                        <a:pt x="767392" y="2201350"/>
                        <a:pt x="578101" y="1801375"/>
                      </a:cubicBezTo>
                      <a:cubicBezTo>
                        <a:pt x="584073" y="1977662"/>
                        <a:pt x="748868" y="2122807"/>
                        <a:pt x="473777" y="199815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E9F545B5-C9E5-4F94-97AC-EFFF6D6A6BD4}"/>
                    </a:ext>
                  </a:extLst>
                </p:cNvPr>
                <p:cNvSpPr/>
                <p:nvPr/>
              </p:nvSpPr>
              <p:spPr>
                <a:xfrm rot="218652">
                  <a:off x="4377589" y="1815033"/>
                  <a:ext cx="789568" cy="645022"/>
                </a:xfrm>
                <a:custGeom>
                  <a:avLst/>
                  <a:gdLst>
                    <a:gd name="connsiteX0" fmla="*/ 0 w 757296"/>
                    <a:gd name="connsiteY0" fmla="*/ 711211 h 711211"/>
                    <a:gd name="connsiteX1" fmla="*/ 101600 w 757296"/>
                    <a:gd name="connsiteY1" fmla="*/ 444511 h 711211"/>
                    <a:gd name="connsiteX2" fmla="*/ 457200 w 757296"/>
                    <a:gd name="connsiteY2" fmla="*/ 317511 h 711211"/>
                    <a:gd name="connsiteX3" fmla="*/ 736600 w 757296"/>
                    <a:gd name="connsiteY3" fmla="*/ 50811 h 711211"/>
                    <a:gd name="connsiteX4" fmla="*/ 736600 w 757296"/>
                    <a:gd name="connsiteY4" fmla="*/ 11 h 711211"/>
                    <a:gd name="connsiteX5" fmla="*/ 736600 w 757296"/>
                    <a:gd name="connsiteY5" fmla="*/ 11 h 711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7296" h="711211">
                      <a:moveTo>
                        <a:pt x="0" y="711211"/>
                      </a:moveTo>
                      <a:cubicBezTo>
                        <a:pt x="12700" y="610669"/>
                        <a:pt x="25400" y="510128"/>
                        <a:pt x="101600" y="444511"/>
                      </a:cubicBezTo>
                      <a:cubicBezTo>
                        <a:pt x="177800" y="378894"/>
                        <a:pt x="351367" y="383128"/>
                        <a:pt x="457200" y="317511"/>
                      </a:cubicBezTo>
                      <a:cubicBezTo>
                        <a:pt x="563033" y="251894"/>
                        <a:pt x="690033" y="103728"/>
                        <a:pt x="736600" y="50811"/>
                      </a:cubicBezTo>
                      <a:cubicBezTo>
                        <a:pt x="783167" y="-2106"/>
                        <a:pt x="736600" y="11"/>
                        <a:pt x="736600" y="11"/>
                      </a:cubicBezTo>
                      <a:lnTo>
                        <a:pt x="736600" y="11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Arc 162">
                  <a:extLst>
                    <a:ext uri="{FF2B5EF4-FFF2-40B4-BE49-F238E27FC236}">
                      <a16:creationId xmlns:a16="http://schemas.microsoft.com/office/drawing/2014/main" id="{53872135-260F-429D-9979-E8E93380FEFE}"/>
                    </a:ext>
                  </a:extLst>
                </p:cNvPr>
                <p:cNvSpPr/>
                <p:nvPr/>
              </p:nvSpPr>
              <p:spPr>
                <a:xfrm rot="20851149">
                  <a:off x="4915856" y="1816271"/>
                  <a:ext cx="341290" cy="34129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Moon 163">
                  <a:extLst>
                    <a:ext uri="{FF2B5EF4-FFF2-40B4-BE49-F238E27FC236}">
                      <a16:creationId xmlns:a16="http://schemas.microsoft.com/office/drawing/2014/main" id="{8ABAA51A-0EC1-4E74-977F-D9CAB8B44F34}"/>
                    </a:ext>
                  </a:extLst>
                </p:cNvPr>
                <p:cNvSpPr/>
                <p:nvPr/>
              </p:nvSpPr>
              <p:spPr>
                <a:xfrm rot="10012251">
                  <a:off x="7023135" y="1077912"/>
                  <a:ext cx="137150" cy="788761"/>
                </a:xfrm>
                <a:prstGeom prst="moon">
                  <a:avLst/>
                </a:prstGeom>
                <a:solidFill>
                  <a:srgbClr val="CC3A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C927007C-9F2B-456C-9E21-538AE06D718C}"/>
                  </a:ext>
                </a:extLst>
              </p:cNvPr>
              <p:cNvGrpSpPr/>
              <p:nvPr/>
            </p:nvGrpSpPr>
            <p:grpSpPr>
              <a:xfrm>
                <a:off x="6796287" y="5213328"/>
                <a:ext cx="1477922" cy="1259352"/>
                <a:chOff x="9606049" y="4447545"/>
                <a:chExt cx="1477922" cy="1259352"/>
              </a:xfrm>
              <a:solidFill>
                <a:srgbClr val="CC3A2D"/>
              </a:solidFill>
            </p:grpSpPr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2B449F04-0E46-43BC-9AEF-ABDB8921F66A}"/>
                    </a:ext>
                  </a:extLst>
                </p:cNvPr>
                <p:cNvSpPr/>
                <p:nvPr/>
              </p:nvSpPr>
              <p:spPr>
                <a:xfrm rot="20612069">
                  <a:off x="10716058" y="4447545"/>
                  <a:ext cx="367913" cy="861868"/>
                </a:xfrm>
                <a:custGeom>
                  <a:avLst/>
                  <a:gdLst>
                    <a:gd name="connsiteX0" fmla="*/ 327355 w 367913"/>
                    <a:gd name="connsiteY0" fmla="*/ 46914 h 861868"/>
                    <a:gd name="connsiteX1" fmla="*/ 340897 w 367913"/>
                    <a:gd name="connsiteY1" fmla="*/ 103555 h 861868"/>
                    <a:gd name="connsiteX2" fmla="*/ 266563 w 367913"/>
                    <a:gd name="connsiteY2" fmla="*/ 861868 h 861868"/>
                    <a:gd name="connsiteX3" fmla="*/ 129145 w 367913"/>
                    <a:gd name="connsiteY3" fmla="*/ 709933 h 861868"/>
                    <a:gd name="connsiteX4" fmla="*/ 16100 w 367913"/>
                    <a:gd name="connsiteY4" fmla="*/ 560669 h 861868"/>
                    <a:gd name="connsiteX5" fmla="*/ 20066 w 367913"/>
                    <a:gd name="connsiteY5" fmla="*/ 541169 h 861868"/>
                    <a:gd name="connsiteX6" fmla="*/ 13979 w 367913"/>
                    <a:gd name="connsiteY6" fmla="*/ 79899 h 861868"/>
                    <a:gd name="connsiteX7" fmla="*/ 0 w 367913"/>
                    <a:gd name="connsiteY7" fmla="*/ 0 h 861868"/>
                    <a:gd name="connsiteX8" fmla="*/ 79086 w 367913"/>
                    <a:gd name="connsiteY8" fmla="*/ 6369 h 861868"/>
                    <a:gd name="connsiteX9" fmla="*/ 207807 w 367913"/>
                    <a:gd name="connsiteY9" fmla="*/ 23830 h 861868"/>
                    <a:gd name="connsiteX10" fmla="*/ 327355 w 367913"/>
                    <a:gd name="connsiteY10" fmla="*/ 46914 h 861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67913" h="861868">
                      <a:moveTo>
                        <a:pt x="327355" y="46914"/>
                      </a:moveTo>
                      <a:lnTo>
                        <a:pt x="340897" y="103555"/>
                      </a:lnTo>
                      <a:cubicBezTo>
                        <a:pt x="388534" y="348161"/>
                        <a:pt x="378710" y="593233"/>
                        <a:pt x="266563" y="861868"/>
                      </a:cubicBezTo>
                      <a:cubicBezTo>
                        <a:pt x="218493" y="813448"/>
                        <a:pt x="172714" y="762691"/>
                        <a:pt x="129145" y="709933"/>
                      </a:cubicBezTo>
                      <a:lnTo>
                        <a:pt x="16100" y="560669"/>
                      </a:lnTo>
                      <a:lnTo>
                        <a:pt x="20066" y="541169"/>
                      </a:lnTo>
                      <a:cubicBezTo>
                        <a:pt x="41366" y="391052"/>
                        <a:pt x="36454" y="238130"/>
                        <a:pt x="13979" y="79899"/>
                      </a:cubicBezTo>
                      <a:lnTo>
                        <a:pt x="0" y="0"/>
                      </a:lnTo>
                      <a:lnTo>
                        <a:pt x="79086" y="6369"/>
                      </a:lnTo>
                      <a:cubicBezTo>
                        <a:pt x="122805" y="11088"/>
                        <a:pt x="165748" y="16929"/>
                        <a:pt x="207807" y="23830"/>
                      </a:cubicBezTo>
                      <a:lnTo>
                        <a:pt x="327355" y="4691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B7F49BB2-7B40-476B-A5FC-8BF1EFE79FFA}"/>
                    </a:ext>
                  </a:extLst>
                </p:cNvPr>
                <p:cNvSpPr/>
                <p:nvPr/>
              </p:nvSpPr>
              <p:spPr>
                <a:xfrm rot="20612069">
                  <a:off x="10191886" y="4571747"/>
                  <a:ext cx="597415" cy="1135150"/>
                </a:xfrm>
                <a:custGeom>
                  <a:avLst/>
                  <a:gdLst>
                    <a:gd name="connsiteX0" fmla="*/ 286550 w 597415"/>
                    <a:gd name="connsiteY0" fmla="*/ 0 h 1135150"/>
                    <a:gd name="connsiteX1" fmla="*/ 288529 w 597415"/>
                    <a:gd name="connsiteY1" fmla="*/ 4991 h 1135150"/>
                    <a:gd name="connsiteX2" fmla="*/ 586304 w 597415"/>
                    <a:gd name="connsiteY2" fmla="*/ 548539 h 1135150"/>
                    <a:gd name="connsiteX3" fmla="*/ 597415 w 597415"/>
                    <a:gd name="connsiteY3" fmla="*/ 563210 h 1135150"/>
                    <a:gd name="connsiteX4" fmla="*/ 571024 w 597415"/>
                    <a:gd name="connsiteY4" fmla="*/ 692984 h 1135150"/>
                    <a:gd name="connsiteX5" fmla="*/ 355883 w 597415"/>
                    <a:gd name="connsiteY5" fmla="*/ 1135150 h 1135150"/>
                    <a:gd name="connsiteX6" fmla="*/ 16721 w 597415"/>
                    <a:gd name="connsiteY6" fmla="*/ 646803 h 1135150"/>
                    <a:gd name="connsiteX7" fmla="*/ 0 w 597415"/>
                    <a:gd name="connsiteY7" fmla="*/ 606837 h 1135150"/>
                    <a:gd name="connsiteX8" fmla="*/ 17434 w 597415"/>
                    <a:gd name="connsiteY8" fmla="*/ 501381 h 1135150"/>
                    <a:gd name="connsiteX9" fmla="*/ 54122 w 597415"/>
                    <a:gd name="connsiteY9" fmla="*/ 83309 h 1135150"/>
                    <a:gd name="connsiteX10" fmla="*/ 55307 w 597415"/>
                    <a:gd name="connsiteY10" fmla="*/ 19344 h 1135150"/>
                    <a:gd name="connsiteX11" fmla="*/ 119018 w 597415"/>
                    <a:gd name="connsiteY11" fmla="*/ 8910 h 1135150"/>
                    <a:gd name="connsiteX12" fmla="*/ 286550 w 597415"/>
                    <a:gd name="connsiteY12" fmla="*/ 0 h 113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97415" h="1135150">
                      <a:moveTo>
                        <a:pt x="286550" y="0"/>
                      </a:moveTo>
                      <a:lnTo>
                        <a:pt x="288529" y="4991"/>
                      </a:lnTo>
                      <a:cubicBezTo>
                        <a:pt x="370087" y="195057"/>
                        <a:pt x="468615" y="379278"/>
                        <a:pt x="586304" y="548539"/>
                      </a:cubicBezTo>
                      <a:lnTo>
                        <a:pt x="597415" y="563210"/>
                      </a:lnTo>
                      <a:lnTo>
                        <a:pt x="571024" y="692984"/>
                      </a:lnTo>
                      <a:cubicBezTo>
                        <a:pt x="531289" y="841509"/>
                        <a:pt x="462458" y="988064"/>
                        <a:pt x="355883" y="1135150"/>
                      </a:cubicBezTo>
                      <a:cubicBezTo>
                        <a:pt x="211672" y="989890"/>
                        <a:pt x="100958" y="824137"/>
                        <a:pt x="16721" y="646803"/>
                      </a:cubicBezTo>
                      <a:lnTo>
                        <a:pt x="0" y="606837"/>
                      </a:lnTo>
                      <a:lnTo>
                        <a:pt x="17434" y="501381"/>
                      </a:lnTo>
                      <a:cubicBezTo>
                        <a:pt x="36639" y="362073"/>
                        <a:pt x="48514" y="222168"/>
                        <a:pt x="54122" y="83309"/>
                      </a:cubicBezTo>
                      <a:lnTo>
                        <a:pt x="55307" y="19344"/>
                      </a:lnTo>
                      <a:lnTo>
                        <a:pt x="119018" y="8910"/>
                      </a:lnTo>
                      <a:lnTo>
                        <a:pt x="28655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36257F86-573B-4ACD-972D-2DF4045E9E98}"/>
                    </a:ext>
                  </a:extLst>
                </p:cNvPr>
                <p:cNvSpPr/>
                <p:nvPr/>
              </p:nvSpPr>
              <p:spPr>
                <a:xfrm rot="20612069">
                  <a:off x="9606049" y="4802154"/>
                  <a:ext cx="587446" cy="856663"/>
                </a:xfrm>
                <a:custGeom>
                  <a:avLst/>
                  <a:gdLst>
                    <a:gd name="connsiteX0" fmla="*/ 418900 w 587446"/>
                    <a:gd name="connsiteY0" fmla="*/ 0 h 856663"/>
                    <a:gd name="connsiteX1" fmla="*/ 423868 w 587446"/>
                    <a:gd name="connsiteY1" fmla="*/ 29762 h 856663"/>
                    <a:gd name="connsiteX2" fmla="*/ 528497 w 587446"/>
                    <a:gd name="connsiteY2" fmla="*/ 406731 h 856663"/>
                    <a:gd name="connsiteX3" fmla="*/ 587446 w 587446"/>
                    <a:gd name="connsiteY3" fmla="*/ 547629 h 856663"/>
                    <a:gd name="connsiteX4" fmla="*/ 570442 w 587446"/>
                    <a:gd name="connsiteY4" fmla="*/ 650482 h 856663"/>
                    <a:gd name="connsiteX5" fmla="*/ 524213 w 587446"/>
                    <a:gd name="connsiteY5" fmla="*/ 856663 h 856663"/>
                    <a:gd name="connsiteX6" fmla="*/ 1537 w 587446"/>
                    <a:gd name="connsiteY6" fmla="*/ 168391 h 856663"/>
                    <a:gd name="connsiteX7" fmla="*/ 0 w 587446"/>
                    <a:gd name="connsiteY7" fmla="*/ 158763 h 856663"/>
                    <a:gd name="connsiteX8" fmla="*/ 27406 w 587446"/>
                    <a:gd name="connsiteY8" fmla="*/ 142854 h 856663"/>
                    <a:gd name="connsiteX9" fmla="*/ 336931 w 587446"/>
                    <a:gd name="connsiteY9" fmla="*/ 20831 h 856663"/>
                    <a:gd name="connsiteX10" fmla="*/ 418900 w 587446"/>
                    <a:gd name="connsiteY10" fmla="*/ 0 h 856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7446" h="856663">
                      <a:moveTo>
                        <a:pt x="418900" y="0"/>
                      </a:moveTo>
                      <a:lnTo>
                        <a:pt x="423868" y="29762"/>
                      </a:lnTo>
                      <a:cubicBezTo>
                        <a:pt x="449403" y="157485"/>
                        <a:pt x="483585" y="284021"/>
                        <a:pt x="528497" y="406731"/>
                      </a:cubicBezTo>
                      <a:lnTo>
                        <a:pt x="587446" y="547629"/>
                      </a:lnTo>
                      <a:lnTo>
                        <a:pt x="570442" y="650482"/>
                      </a:lnTo>
                      <a:cubicBezTo>
                        <a:pt x="557042" y="719632"/>
                        <a:pt x="541677" y="788428"/>
                        <a:pt x="524213" y="856663"/>
                      </a:cubicBezTo>
                      <a:cubicBezTo>
                        <a:pt x="203115" y="627581"/>
                        <a:pt x="56842" y="404789"/>
                        <a:pt x="1537" y="168391"/>
                      </a:cubicBezTo>
                      <a:lnTo>
                        <a:pt x="0" y="158763"/>
                      </a:lnTo>
                      <a:lnTo>
                        <a:pt x="27406" y="142854"/>
                      </a:lnTo>
                      <a:cubicBezTo>
                        <a:pt x="118555" y="94766"/>
                        <a:pt x="222743" y="53558"/>
                        <a:pt x="336931" y="20831"/>
                      </a:cubicBezTo>
                      <a:lnTo>
                        <a:pt x="41890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C4FD78D7-FE25-4421-839A-2C761F3AE6E0}"/>
                    </a:ext>
                  </a:extLst>
                </p:cNvPr>
                <p:cNvSpPr/>
                <p:nvPr/>
              </p:nvSpPr>
              <p:spPr>
                <a:xfrm rot="20612069">
                  <a:off x="10390366" y="4534997"/>
                  <a:ext cx="328460" cy="568697"/>
                </a:xfrm>
                <a:custGeom>
                  <a:avLst/>
                  <a:gdLst>
                    <a:gd name="connsiteX0" fmla="*/ 294765 w 328460"/>
                    <a:gd name="connsiteY0" fmla="*/ 8028 h 568697"/>
                    <a:gd name="connsiteX1" fmla="*/ 308744 w 328460"/>
                    <a:gd name="connsiteY1" fmla="*/ 87927 h 568697"/>
                    <a:gd name="connsiteX2" fmla="*/ 314831 w 328460"/>
                    <a:gd name="connsiteY2" fmla="*/ 549197 h 568697"/>
                    <a:gd name="connsiteX3" fmla="*/ 310865 w 328460"/>
                    <a:gd name="connsiteY3" fmla="*/ 568697 h 568697"/>
                    <a:gd name="connsiteX4" fmla="*/ 299754 w 328460"/>
                    <a:gd name="connsiteY4" fmla="*/ 554026 h 568697"/>
                    <a:gd name="connsiteX5" fmla="*/ 1979 w 328460"/>
                    <a:gd name="connsiteY5" fmla="*/ 10478 h 568697"/>
                    <a:gd name="connsiteX6" fmla="*/ 0 w 328460"/>
                    <a:gd name="connsiteY6" fmla="*/ 5487 h 568697"/>
                    <a:gd name="connsiteX7" fmla="*/ 103160 w 328460"/>
                    <a:gd name="connsiteY7" fmla="*/ 0 h 568697"/>
                    <a:gd name="connsiteX8" fmla="*/ 240489 w 328460"/>
                    <a:gd name="connsiteY8" fmla="*/ 3658 h 568697"/>
                    <a:gd name="connsiteX9" fmla="*/ 294765 w 328460"/>
                    <a:gd name="connsiteY9" fmla="*/ 8028 h 568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8460" h="568697">
                      <a:moveTo>
                        <a:pt x="294765" y="8028"/>
                      </a:moveTo>
                      <a:lnTo>
                        <a:pt x="308744" y="87927"/>
                      </a:lnTo>
                      <a:cubicBezTo>
                        <a:pt x="331219" y="246158"/>
                        <a:pt x="336131" y="399080"/>
                        <a:pt x="314831" y="549197"/>
                      </a:cubicBezTo>
                      <a:lnTo>
                        <a:pt x="310865" y="568697"/>
                      </a:lnTo>
                      <a:lnTo>
                        <a:pt x="299754" y="554026"/>
                      </a:lnTo>
                      <a:cubicBezTo>
                        <a:pt x="182065" y="384765"/>
                        <a:pt x="83537" y="200544"/>
                        <a:pt x="1979" y="10478"/>
                      </a:cubicBezTo>
                      <a:lnTo>
                        <a:pt x="0" y="5487"/>
                      </a:lnTo>
                      <a:lnTo>
                        <a:pt x="103160" y="0"/>
                      </a:lnTo>
                      <a:cubicBezTo>
                        <a:pt x="149522" y="0"/>
                        <a:pt x="195337" y="1239"/>
                        <a:pt x="240489" y="3658"/>
                      </a:cubicBezTo>
                      <a:lnTo>
                        <a:pt x="294765" y="802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AD6BEAC-B40C-4F28-8442-5740937BB2BD}"/>
                    </a:ext>
                  </a:extLst>
                </p:cNvPr>
                <p:cNvSpPr/>
                <p:nvPr/>
              </p:nvSpPr>
              <p:spPr>
                <a:xfrm rot="20612069">
                  <a:off x="9965781" y="4702240"/>
                  <a:ext cx="223853" cy="587493"/>
                </a:xfrm>
                <a:custGeom>
                  <a:avLst/>
                  <a:gdLst>
                    <a:gd name="connsiteX0" fmla="*/ 223853 w 223853"/>
                    <a:gd name="connsiteY0" fmla="*/ 0 h 587493"/>
                    <a:gd name="connsiteX1" fmla="*/ 222668 w 223853"/>
                    <a:gd name="connsiteY1" fmla="*/ 63965 h 587493"/>
                    <a:gd name="connsiteX2" fmla="*/ 185980 w 223853"/>
                    <a:gd name="connsiteY2" fmla="*/ 482037 h 587493"/>
                    <a:gd name="connsiteX3" fmla="*/ 168546 w 223853"/>
                    <a:gd name="connsiteY3" fmla="*/ 587493 h 587493"/>
                    <a:gd name="connsiteX4" fmla="*/ 109597 w 223853"/>
                    <a:gd name="connsiteY4" fmla="*/ 446595 h 587493"/>
                    <a:gd name="connsiteX5" fmla="*/ 4968 w 223853"/>
                    <a:gd name="connsiteY5" fmla="*/ 69626 h 587493"/>
                    <a:gd name="connsiteX6" fmla="*/ 0 w 223853"/>
                    <a:gd name="connsiteY6" fmla="*/ 39864 h 587493"/>
                    <a:gd name="connsiteX7" fmla="*/ 35442 w 223853"/>
                    <a:gd name="connsiteY7" fmla="*/ 30856 h 587493"/>
                    <a:gd name="connsiteX8" fmla="*/ 223853 w 223853"/>
                    <a:gd name="connsiteY8" fmla="*/ 0 h 587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3853" h="587493">
                      <a:moveTo>
                        <a:pt x="223853" y="0"/>
                      </a:moveTo>
                      <a:lnTo>
                        <a:pt x="222668" y="63965"/>
                      </a:lnTo>
                      <a:cubicBezTo>
                        <a:pt x="217060" y="202824"/>
                        <a:pt x="205185" y="342729"/>
                        <a:pt x="185980" y="482037"/>
                      </a:cubicBezTo>
                      <a:lnTo>
                        <a:pt x="168546" y="587493"/>
                      </a:lnTo>
                      <a:lnTo>
                        <a:pt x="109597" y="446595"/>
                      </a:lnTo>
                      <a:cubicBezTo>
                        <a:pt x="64685" y="323885"/>
                        <a:pt x="30503" y="197349"/>
                        <a:pt x="4968" y="69626"/>
                      </a:cubicBezTo>
                      <a:lnTo>
                        <a:pt x="0" y="39864"/>
                      </a:lnTo>
                      <a:lnTo>
                        <a:pt x="35442" y="30856"/>
                      </a:lnTo>
                      <a:lnTo>
                        <a:pt x="22385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2" name="ttsMP3.com_VoiceText_2025-1-24_21-18-24">
            <a:hlinkClick r:id="" action="ppaction://media"/>
            <a:extLst>
              <a:ext uri="{FF2B5EF4-FFF2-40B4-BE49-F238E27FC236}">
                <a16:creationId xmlns:a16="http://schemas.microsoft.com/office/drawing/2014/main" id="{47486E81-E358-472A-8AC2-8DA5CA786F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246">
            <a:extLst>
              <a:ext uri="{FF2B5EF4-FFF2-40B4-BE49-F238E27FC236}">
                <a16:creationId xmlns:a16="http://schemas.microsoft.com/office/drawing/2014/main" id="{9937EF52-D7C2-4522-89CE-F5E54318D71B}"/>
              </a:ext>
            </a:extLst>
          </p:cNvPr>
          <p:cNvGrpSpPr/>
          <p:nvPr/>
        </p:nvGrpSpPr>
        <p:grpSpPr>
          <a:xfrm>
            <a:off x="365001" y="227235"/>
            <a:ext cx="3964500" cy="5198918"/>
            <a:chOff x="1089365" y="138298"/>
            <a:chExt cx="4826866" cy="6329797"/>
          </a:xfrm>
        </p:grpSpPr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56212DC5-4C68-47DB-BA9C-D01116EF7BAA}"/>
                </a:ext>
              </a:extLst>
            </p:cNvPr>
            <p:cNvSpPr txBox="1"/>
            <p:nvPr/>
          </p:nvSpPr>
          <p:spPr>
            <a:xfrm>
              <a:off x="1089365" y="138298"/>
              <a:ext cx="4826866" cy="16113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5"/>
                  </a:solidFill>
                  <a:latin typeface="Arial Black" panose="020B0A04020102020204" pitchFamily="34" charset="0"/>
                </a:rPr>
                <a:t>P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arrot</a:t>
              </a:r>
              <a:endPara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51AB08BE-5FE1-46C4-8926-6E18F49D2DFE}"/>
                </a:ext>
              </a:extLst>
            </p:cNvPr>
            <p:cNvGrpSpPr/>
            <p:nvPr/>
          </p:nvGrpSpPr>
          <p:grpSpPr>
            <a:xfrm flipH="1">
              <a:off x="1240978" y="1929904"/>
              <a:ext cx="3407206" cy="4538191"/>
              <a:chOff x="3778785" y="493486"/>
              <a:chExt cx="4495424" cy="5987631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B11B70A8-6ED3-408C-AF6A-81DA7AD72C02}"/>
                  </a:ext>
                </a:extLst>
              </p:cNvPr>
              <p:cNvGrpSpPr/>
              <p:nvPr/>
            </p:nvGrpSpPr>
            <p:grpSpPr>
              <a:xfrm>
                <a:off x="3778785" y="493486"/>
                <a:ext cx="4342594" cy="5987631"/>
                <a:chOff x="3778785" y="493486"/>
                <a:chExt cx="4342594" cy="5987631"/>
              </a:xfrm>
            </p:grpSpPr>
            <p:sp>
              <p:nvSpPr>
                <p:cNvPr id="257" name="Moon 256">
                  <a:extLst>
                    <a:ext uri="{FF2B5EF4-FFF2-40B4-BE49-F238E27FC236}">
                      <a16:creationId xmlns:a16="http://schemas.microsoft.com/office/drawing/2014/main" id="{290FD656-8905-4DC1-8AA6-A1BA374305BC}"/>
                    </a:ext>
                  </a:extLst>
                </p:cNvPr>
                <p:cNvSpPr/>
                <p:nvPr/>
              </p:nvSpPr>
              <p:spPr>
                <a:xfrm rot="8777147">
                  <a:off x="6775778" y="590083"/>
                  <a:ext cx="405603" cy="1595182"/>
                </a:xfrm>
                <a:prstGeom prst="moon">
                  <a:avLst/>
                </a:pr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Oval 11">
                  <a:extLst>
                    <a:ext uri="{FF2B5EF4-FFF2-40B4-BE49-F238E27FC236}">
                      <a16:creationId xmlns:a16="http://schemas.microsoft.com/office/drawing/2014/main" id="{19980886-109C-41EB-B23D-AB97B4654548}"/>
                    </a:ext>
                  </a:extLst>
                </p:cNvPr>
                <p:cNvSpPr/>
                <p:nvPr/>
              </p:nvSpPr>
              <p:spPr>
                <a:xfrm>
                  <a:off x="5386024" y="4657233"/>
                  <a:ext cx="674823" cy="631304"/>
                </a:xfrm>
                <a:custGeom>
                  <a:avLst/>
                  <a:gdLst>
                    <a:gd name="connsiteX0" fmla="*/ 0 w 425738"/>
                    <a:gd name="connsiteY0" fmla="*/ 360792 h 721584"/>
                    <a:gd name="connsiteX1" fmla="*/ 212869 w 425738"/>
                    <a:gd name="connsiteY1" fmla="*/ 0 h 721584"/>
                    <a:gd name="connsiteX2" fmla="*/ 425738 w 425738"/>
                    <a:gd name="connsiteY2" fmla="*/ 360792 h 721584"/>
                    <a:gd name="connsiteX3" fmla="*/ 212869 w 425738"/>
                    <a:gd name="connsiteY3" fmla="*/ 721584 h 721584"/>
                    <a:gd name="connsiteX4" fmla="*/ 0 w 425738"/>
                    <a:gd name="connsiteY4" fmla="*/ 360792 h 721584"/>
                    <a:gd name="connsiteX0" fmla="*/ 375708 w 801446"/>
                    <a:gd name="connsiteY0" fmla="*/ 173352 h 534144"/>
                    <a:gd name="connsiteX1" fmla="*/ 22520 w 801446"/>
                    <a:gd name="connsiteY1" fmla="*/ 1246 h 534144"/>
                    <a:gd name="connsiteX2" fmla="*/ 801446 w 801446"/>
                    <a:gd name="connsiteY2" fmla="*/ 173352 h 534144"/>
                    <a:gd name="connsiteX3" fmla="*/ 588577 w 801446"/>
                    <a:gd name="connsiteY3" fmla="*/ 534144 h 534144"/>
                    <a:gd name="connsiteX4" fmla="*/ 375708 w 801446"/>
                    <a:gd name="connsiteY4" fmla="*/ 173352 h 534144"/>
                    <a:gd name="connsiteX0" fmla="*/ 374955 w 800693"/>
                    <a:gd name="connsiteY0" fmla="*/ 173352 h 577687"/>
                    <a:gd name="connsiteX1" fmla="*/ 21767 w 800693"/>
                    <a:gd name="connsiteY1" fmla="*/ 1246 h 577687"/>
                    <a:gd name="connsiteX2" fmla="*/ 800693 w 800693"/>
                    <a:gd name="connsiteY2" fmla="*/ 173352 h 577687"/>
                    <a:gd name="connsiteX3" fmla="*/ 486224 w 800693"/>
                    <a:gd name="connsiteY3" fmla="*/ 577687 h 577687"/>
                    <a:gd name="connsiteX4" fmla="*/ 374955 w 800693"/>
                    <a:gd name="connsiteY4" fmla="*/ 173352 h 577687"/>
                    <a:gd name="connsiteX0" fmla="*/ 357800 w 638396"/>
                    <a:gd name="connsiteY0" fmla="*/ 172161 h 576518"/>
                    <a:gd name="connsiteX1" fmla="*/ 4612 w 638396"/>
                    <a:gd name="connsiteY1" fmla="*/ 55 h 576518"/>
                    <a:gd name="connsiteX2" fmla="*/ 638396 w 638396"/>
                    <a:gd name="connsiteY2" fmla="*/ 186676 h 576518"/>
                    <a:gd name="connsiteX3" fmla="*/ 469069 w 638396"/>
                    <a:gd name="connsiteY3" fmla="*/ 576496 h 576518"/>
                    <a:gd name="connsiteX4" fmla="*/ 357800 w 638396"/>
                    <a:gd name="connsiteY4" fmla="*/ 172161 h 576518"/>
                    <a:gd name="connsiteX0" fmla="*/ 332691 w 613287"/>
                    <a:gd name="connsiteY0" fmla="*/ 99505 h 503862"/>
                    <a:gd name="connsiteX1" fmla="*/ 4903 w 613287"/>
                    <a:gd name="connsiteY1" fmla="*/ 35349 h 503862"/>
                    <a:gd name="connsiteX2" fmla="*/ 613287 w 613287"/>
                    <a:gd name="connsiteY2" fmla="*/ 114020 h 503862"/>
                    <a:gd name="connsiteX3" fmla="*/ 443960 w 613287"/>
                    <a:gd name="connsiteY3" fmla="*/ 503840 h 503862"/>
                    <a:gd name="connsiteX4" fmla="*/ 332691 w 613287"/>
                    <a:gd name="connsiteY4" fmla="*/ 99505 h 503862"/>
                    <a:gd name="connsiteX0" fmla="*/ 342997 w 623593"/>
                    <a:gd name="connsiteY0" fmla="*/ 210878 h 615235"/>
                    <a:gd name="connsiteX1" fmla="*/ 15209 w 623593"/>
                    <a:gd name="connsiteY1" fmla="*/ 146722 h 615235"/>
                    <a:gd name="connsiteX2" fmla="*/ 623593 w 623593"/>
                    <a:gd name="connsiteY2" fmla="*/ 225393 h 615235"/>
                    <a:gd name="connsiteX3" fmla="*/ 454266 w 623593"/>
                    <a:gd name="connsiteY3" fmla="*/ 615213 h 615235"/>
                    <a:gd name="connsiteX4" fmla="*/ 342997 w 623593"/>
                    <a:gd name="connsiteY4" fmla="*/ 210878 h 615235"/>
                    <a:gd name="connsiteX0" fmla="*/ 330570 w 611166"/>
                    <a:gd name="connsiteY0" fmla="*/ 140380 h 544737"/>
                    <a:gd name="connsiteX1" fmla="*/ 2782 w 611166"/>
                    <a:gd name="connsiteY1" fmla="*/ 76224 h 544737"/>
                    <a:gd name="connsiteX2" fmla="*/ 611166 w 611166"/>
                    <a:gd name="connsiteY2" fmla="*/ 154895 h 544737"/>
                    <a:gd name="connsiteX3" fmla="*/ 441839 w 611166"/>
                    <a:gd name="connsiteY3" fmla="*/ 544715 h 544737"/>
                    <a:gd name="connsiteX4" fmla="*/ 330570 w 611166"/>
                    <a:gd name="connsiteY4" fmla="*/ 140380 h 544737"/>
                    <a:gd name="connsiteX0" fmla="*/ 330570 w 611166"/>
                    <a:gd name="connsiteY0" fmla="*/ 205595 h 609952"/>
                    <a:gd name="connsiteX1" fmla="*/ 2782 w 611166"/>
                    <a:gd name="connsiteY1" fmla="*/ 141439 h 609952"/>
                    <a:gd name="connsiteX2" fmla="*/ 611166 w 611166"/>
                    <a:gd name="connsiteY2" fmla="*/ 220110 h 609952"/>
                    <a:gd name="connsiteX3" fmla="*/ 441839 w 611166"/>
                    <a:gd name="connsiteY3" fmla="*/ 609930 h 609952"/>
                    <a:gd name="connsiteX4" fmla="*/ 330570 w 611166"/>
                    <a:gd name="connsiteY4" fmla="*/ 205595 h 609952"/>
                    <a:gd name="connsiteX0" fmla="*/ 330570 w 611176"/>
                    <a:gd name="connsiteY0" fmla="*/ 205595 h 610514"/>
                    <a:gd name="connsiteX1" fmla="*/ 2782 w 611176"/>
                    <a:gd name="connsiteY1" fmla="*/ 141439 h 610514"/>
                    <a:gd name="connsiteX2" fmla="*/ 611166 w 611176"/>
                    <a:gd name="connsiteY2" fmla="*/ 220110 h 610514"/>
                    <a:gd name="connsiteX3" fmla="*/ 441839 w 611176"/>
                    <a:gd name="connsiteY3" fmla="*/ 609930 h 610514"/>
                    <a:gd name="connsiteX4" fmla="*/ 330570 w 611176"/>
                    <a:gd name="connsiteY4" fmla="*/ 205595 h 610514"/>
                    <a:gd name="connsiteX0" fmla="*/ 330570 w 666315"/>
                    <a:gd name="connsiteY0" fmla="*/ 205595 h 610514"/>
                    <a:gd name="connsiteX1" fmla="*/ 2782 w 666315"/>
                    <a:gd name="connsiteY1" fmla="*/ 141439 h 610514"/>
                    <a:gd name="connsiteX2" fmla="*/ 611166 w 666315"/>
                    <a:gd name="connsiteY2" fmla="*/ 220110 h 610514"/>
                    <a:gd name="connsiteX3" fmla="*/ 441839 w 666315"/>
                    <a:gd name="connsiteY3" fmla="*/ 609930 h 610514"/>
                    <a:gd name="connsiteX4" fmla="*/ 330570 w 666315"/>
                    <a:gd name="connsiteY4" fmla="*/ 205595 h 610514"/>
                    <a:gd name="connsiteX0" fmla="*/ 330570 w 680258"/>
                    <a:gd name="connsiteY0" fmla="*/ 205595 h 610514"/>
                    <a:gd name="connsiteX1" fmla="*/ 2782 w 680258"/>
                    <a:gd name="connsiteY1" fmla="*/ 141439 h 610514"/>
                    <a:gd name="connsiteX2" fmla="*/ 611166 w 680258"/>
                    <a:gd name="connsiteY2" fmla="*/ 220110 h 610514"/>
                    <a:gd name="connsiteX3" fmla="*/ 441839 w 680258"/>
                    <a:gd name="connsiteY3" fmla="*/ 609930 h 610514"/>
                    <a:gd name="connsiteX4" fmla="*/ 330570 w 680258"/>
                    <a:gd name="connsiteY4" fmla="*/ 205595 h 610514"/>
                    <a:gd name="connsiteX0" fmla="*/ 330319 w 680007"/>
                    <a:gd name="connsiteY0" fmla="*/ 205595 h 610536"/>
                    <a:gd name="connsiteX1" fmla="*/ 2531 w 680007"/>
                    <a:gd name="connsiteY1" fmla="*/ 141439 h 610536"/>
                    <a:gd name="connsiteX2" fmla="*/ 610915 w 680007"/>
                    <a:gd name="connsiteY2" fmla="*/ 220110 h 610536"/>
                    <a:gd name="connsiteX3" fmla="*/ 441588 w 680007"/>
                    <a:gd name="connsiteY3" fmla="*/ 609930 h 610536"/>
                    <a:gd name="connsiteX4" fmla="*/ 330319 w 680007"/>
                    <a:gd name="connsiteY4" fmla="*/ 205595 h 610536"/>
                    <a:gd name="connsiteX0" fmla="*/ 330515 w 680203"/>
                    <a:gd name="connsiteY0" fmla="*/ 205595 h 610514"/>
                    <a:gd name="connsiteX1" fmla="*/ 2727 w 680203"/>
                    <a:gd name="connsiteY1" fmla="*/ 141439 h 610514"/>
                    <a:gd name="connsiteX2" fmla="*/ 611111 w 680203"/>
                    <a:gd name="connsiteY2" fmla="*/ 220110 h 610514"/>
                    <a:gd name="connsiteX3" fmla="*/ 441784 w 680203"/>
                    <a:gd name="connsiteY3" fmla="*/ 609930 h 610514"/>
                    <a:gd name="connsiteX4" fmla="*/ 330515 w 680203"/>
                    <a:gd name="connsiteY4" fmla="*/ 205595 h 610514"/>
                    <a:gd name="connsiteX0" fmla="*/ 302425 w 665984"/>
                    <a:gd name="connsiteY0" fmla="*/ 205991 h 578596"/>
                    <a:gd name="connsiteX1" fmla="*/ 6387 w 665984"/>
                    <a:gd name="connsiteY1" fmla="*/ 110085 h 578596"/>
                    <a:gd name="connsiteX2" fmla="*/ 614771 w 665984"/>
                    <a:gd name="connsiteY2" fmla="*/ 188756 h 578596"/>
                    <a:gd name="connsiteX3" fmla="*/ 445444 w 665984"/>
                    <a:gd name="connsiteY3" fmla="*/ 578576 h 578596"/>
                    <a:gd name="connsiteX4" fmla="*/ 302425 w 665984"/>
                    <a:gd name="connsiteY4" fmla="*/ 205991 h 578596"/>
                    <a:gd name="connsiteX0" fmla="*/ 302550 w 666109"/>
                    <a:gd name="connsiteY0" fmla="*/ 205991 h 578596"/>
                    <a:gd name="connsiteX1" fmla="*/ 6512 w 666109"/>
                    <a:gd name="connsiteY1" fmla="*/ 110085 h 578596"/>
                    <a:gd name="connsiteX2" fmla="*/ 614896 w 666109"/>
                    <a:gd name="connsiteY2" fmla="*/ 188756 h 578596"/>
                    <a:gd name="connsiteX3" fmla="*/ 445569 w 666109"/>
                    <a:gd name="connsiteY3" fmla="*/ 578576 h 578596"/>
                    <a:gd name="connsiteX4" fmla="*/ 302550 w 666109"/>
                    <a:gd name="connsiteY4" fmla="*/ 205991 h 578596"/>
                    <a:gd name="connsiteX0" fmla="*/ 302550 w 679350"/>
                    <a:gd name="connsiteY0" fmla="*/ 205991 h 580177"/>
                    <a:gd name="connsiteX1" fmla="*/ 6512 w 679350"/>
                    <a:gd name="connsiteY1" fmla="*/ 110085 h 580177"/>
                    <a:gd name="connsiteX2" fmla="*/ 614896 w 679350"/>
                    <a:gd name="connsiteY2" fmla="*/ 188756 h 580177"/>
                    <a:gd name="connsiteX3" fmla="*/ 445569 w 679350"/>
                    <a:gd name="connsiteY3" fmla="*/ 578576 h 580177"/>
                    <a:gd name="connsiteX4" fmla="*/ 302550 w 679350"/>
                    <a:gd name="connsiteY4" fmla="*/ 205991 h 580177"/>
                    <a:gd name="connsiteX0" fmla="*/ 303960 w 680760"/>
                    <a:gd name="connsiteY0" fmla="*/ 236995 h 611181"/>
                    <a:gd name="connsiteX1" fmla="*/ 7922 w 680760"/>
                    <a:gd name="connsiteY1" fmla="*/ 141089 h 611181"/>
                    <a:gd name="connsiteX2" fmla="*/ 616306 w 680760"/>
                    <a:gd name="connsiteY2" fmla="*/ 219760 h 611181"/>
                    <a:gd name="connsiteX3" fmla="*/ 446979 w 680760"/>
                    <a:gd name="connsiteY3" fmla="*/ 609580 h 611181"/>
                    <a:gd name="connsiteX4" fmla="*/ 303960 w 680760"/>
                    <a:gd name="connsiteY4" fmla="*/ 236995 h 611181"/>
                    <a:gd name="connsiteX0" fmla="*/ 298023 w 674823"/>
                    <a:gd name="connsiteY0" fmla="*/ 218889 h 593075"/>
                    <a:gd name="connsiteX1" fmla="*/ 1985 w 674823"/>
                    <a:gd name="connsiteY1" fmla="*/ 122983 h 593075"/>
                    <a:gd name="connsiteX2" fmla="*/ 610369 w 674823"/>
                    <a:gd name="connsiteY2" fmla="*/ 201654 h 593075"/>
                    <a:gd name="connsiteX3" fmla="*/ 441042 w 674823"/>
                    <a:gd name="connsiteY3" fmla="*/ 591474 h 593075"/>
                    <a:gd name="connsiteX4" fmla="*/ 298023 w 674823"/>
                    <a:gd name="connsiteY4" fmla="*/ 218889 h 593075"/>
                    <a:gd name="connsiteX0" fmla="*/ 298023 w 674823"/>
                    <a:gd name="connsiteY0" fmla="*/ 257118 h 631304"/>
                    <a:gd name="connsiteX1" fmla="*/ 1985 w 674823"/>
                    <a:gd name="connsiteY1" fmla="*/ 161212 h 631304"/>
                    <a:gd name="connsiteX2" fmla="*/ 610369 w 674823"/>
                    <a:gd name="connsiteY2" fmla="*/ 239883 h 631304"/>
                    <a:gd name="connsiteX3" fmla="*/ 441042 w 674823"/>
                    <a:gd name="connsiteY3" fmla="*/ 629703 h 631304"/>
                    <a:gd name="connsiteX4" fmla="*/ 298023 w 674823"/>
                    <a:gd name="connsiteY4" fmla="*/ 257118 h 631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4823" h="631304">
                      <a:moveTo>
                        <a:pt x="298023" y="257118"/>
                      </a:moveTo>
                      <a:cubicBezTo>
                        <a:pt x="224847" y="179036"/>
                        <a:pt x="-24673" y="208535"/>
                        <a:pt x="1985" y="161212"/>
                      </a:cubicBezTo>
                      <a:cubicBezTo>
                        <a:pt x="28643" y="113889"/>
                        <a:pt x="375419" y="-219727"/>
                        <a:pt x="610369" y="239883"/>
                      </a:cubicBezTo>
                      <a:cubicBezTo>
                        <a:pt x="775469" y="432793"/>
                        <a:pt x="588350" y="652230"/>
                        <a:pt x="441042" y="629703"/>
                      </a:cubicBezTo>
                      <a:cubicBezTo>
                        <a:pt x="293734" y="607176"/>
                        <a:pt x="371199" y="335200"/>
                        <a:pt x="298023" y="257118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11">
                  <a:extLst>
                    <a:ext uri="{FF2B5EF4-FFF2-40B4-BE49-F238E27FC236}">
                      <a16:creationId xmlns:a16="http://schemas.microsoft.com/office/drawing/2014/main" id="{C8EE0738-0CE4-45E3-90B6-9E0750410484}"/>
                    </a:ext>
                  </a:extLst>
                </p:cNvPr>
                <p:cNvSpPr/>
                <p:nvPr/>
              </p:nvSpPr>
              <p:spPr>
                <a:xfrm>
                  <a:off x="5102838" y="4678105"/>
                  <a:ext cx="674823" cy="631304"/>
                </a:xfrm>
                <a:custGeom>
                  <a:avLst/>
                  <a:gdLst>
                    <a:gd name="connsiteX0" fmla="*/ 0 w 425738"/>
                    <a:gd name="connsiteY0" fmla="*/ 360792 h 721584"/>
                    <a:gd name="connsiteX1" fmla="*/ 212869 w 425738"/>
                    <a:gd name="connsiteY1" fmla="*/ 0 h 721584"/>
                    <a:gd name="connsiteX2" fmla="*/ 425738 w 425738"/>
                    <a:gd name="connsiteY2" fmla="*/ 360792 h 721584"/>
                    <a:gd name="connsiteX3" fmla="*/ 212869 w 425738"/>
                    <a:gd name="connsiteY3" fmla="*/ 721584 h 721584"/>
                    <a:gd name="connsiteX4" fmla="*/ 0 w 425738"/>
                    <a:gd name="connsiteY4" fmla="*/ 360792 h 721584"/>
                    <a:gd name="connsiteX0" fmla="*/ 375708 w 801446"/>
                    <a:gd name="connsiteY0" fmla="*/ 173352 h 534144"/>
                    <a:gd name="connsiteX1" fmla="*/ 22520 w 801446"/>
                    <a:gd name="connsiteY1" fmla="*/ 1246 h 534144"/>
                    <a:gd name="connsiteX2" fmla="*/ 801446 w 801446"/>
                    <a:gd name="connsiteY2" fmla="*/ 173352 h 534144"/>
                    <a:gd name="connsiteX3" fmla="*/ 588577 w 801446"/>
                    <a:gd name="connsiteY3" fmla="*/ 534144 h 534144"/>
                    <a:gd name="connsiteX4" fmla="*/ 375708 w 801446"/>
                    <a:gd name="connsiteY4" fmla="*/ 173352 h 534144"/>
                    <a:gd name="connsiteX0" fmla="*/ 374955 w 800693"/>
                    <a:gd name="connsiteY0" fmla="*/ 173352 h 577687"/>
                    <a:gd name="connsiteX1" fmla="*/ 21767 w 800693"/>
                    <a:gd name="connsiteY1" fmla="*/ 1246 h 577687"/>
                    <a:gd name="connsiteX2" fmla="*/ 800693 w 800693"/>
                    <a:gd name="connsiteY2" fmla="*/ 173352 h 577687"/>
                    <a:gd name="connsiteX3" fmla="*/ 486224 w 800693"/>
                    <a:gd name="connsiteY3" fmla="*/ 577687 h 577687"/>
                    <a:gd name="connsiteX4" fmla="*/ 374955 w 800693"/>
                    <a:gd name="connsiteY4" fmla="*/ 173352 h 577687"/>
                    <a:gd name="connsiteX0" fmla="*/ 357800 w 638396"/>
                    <a:gd name="connsiteY0" fmla="*/ 172161 h 576518"/>
                    <a:gd name="connsiteX1" fmla="*/ 4612 w 638396"/>
                    <a:gd name="connsiteY1" fmla="*/ 55 h 576518"/>
                    <a:gd name="connsiteX2" fmla="*/ 638396 w 638396"/>
                    <a:gd name="connsiteY2" fmla="*/ 186676 h 576518"/>
                    <a:gd name="connsiteX3" fmla="*/ 469069 w 638396"/>
                    <a:gd name="connsiteY3" fmla="*/ 576496 h 576518"/>
                    <a:gd name="connsiteX4" fmla="*/ 357800 w 638396"/>
                    <a:gd name="connsiteY4" fmla="*/ 172161 h 576518"/>
                    <a:gd name="connsiteX0" fmla="*/ 332691 w 613287"/>
                    <a:gd name="connsiteY0" fmla="*/ 99505 h 503862"/>
                    <a:gd name="connsiteX1" fmla="*/ 4903 w 613287"/>
                    <a:gd name="connsiteY1" fmla="*/ 35349 h 503862"/>
                    <a:gd name="connsiteX2" fmla="*/ 613287 w 613287"/>
                    <a:gd name="connsiteY2" fmla="*/ 114020 h 503862"/>
                    <a:gd name="connsiteX3" fmla="*/ 443960 w 613287"/>
                    <a:gd name="connsiteY3" fmla="*/ 503840 h 503862"/>
                    <a:gd name="connsiteX4" fmla="*/ 332691 w 613287"/>
                    <a:gd name="connsiteY4" fmla="*/ 99505 h 503862"/>
                    <a:gd name="connsiteX0" fmla="*/ 342997 w 623593"/>
                    <a:gd name="connsiteY0" fmla="*/ 210878 h 615235"/>
                    <a:gd name="connsiteX1" fmla="*/ 15209 w 623593"/>
                    <a:gd name="connsiteY1" fmla="*/ 146722 h 615235"/>
                    <a:gd name="connsiteX2" fmla="*/ 623593 w 623593"/>
                    <a:gd name="connsiteY2" fmla="*/ 225393 h 615235"/>
                    <a:gd name="connsiteX3" fmla="*/ 454266 w 623593"/>
                    <a:gd name="connsiteY3" fmla="*/ 615213 h 615235"/>
                    <a:gd name="connsiteX4" fmla="*/ 342997 w 623593"/>
                    <a:gd name="connsiteY4" fmla="*/ 210878 h 615235"/>
                    <a:gd name="connsiteX0" fmla="*/ 330570 w 611166"/>
                    <a:gd name="connsiteY0" fmla="*/ 140380 h 544737"/>
                    <a:gd name="connsiteX1" fmla="*/ 2782 w 611166"/>
                    <a:gd name="connsiteY1" fmla="*/ 76224 h 544737"/>
                    <a:gd name="connsiteX2" fmla="*/ 611166 w 611166"/>
                    <a:gd name="connsiteY2" fmla="*/ 154895 h 544737"/>
                    <a:gd name="connsiteX3" fmla="*/ 441839 w 611166"/>
                    <a:gd name="connsiteY3" fmla="*/ 544715 h 544737"/>
                    <a:gd name="connsiteX4" fmla="*/ 330570 w 611166"/>
                    <a:gd name="connsiteY4" fmla="*/ 140380 h 544737"/>
                    <a:gd name="connsiteX0" fmla="*/ 330570 w 611166"/>
                    <a:gd name="connsiteY0" fmla="*/ 205595 h 609952"/>
                    <a:gd name="connsiteX1" fmla="*/ 2782 w 611166"/>
                    <a:gd name="connsiteY1" fmla="*/ 141439 h 609952"/>
                    <a:gd name="connsiteX2" fmla="*/ 611166 w 611166"/>
                    <a:gd name="connsiteY2" fmla="*/ 220110 h 609952"/>
                    <a:gd name="connsiteX3" fmla="*/ 441839 w 611166"/>
                    <a:gd name="connsiteY3" fmla="*/ 609930 h 609952"/>
                    <a:gd name="connsiteX4" fmla="*/ 330570 w 611166"/>
                    <a:gd name="connsiteY4" fmla="*/ 205595 h 609952"/>
                    <a:gd name="connsiteX0" fmla="*/ 330570 w 611176"/>
                    <a:gd name="connsiteY0" fmla="*/ 205595 h 610514"/>
                    <a:gd name="connsiteX1" fmla="*/ 2782 w 611176"/>
                    <a:gd name="connsiteY1" fmla="*/ 141439 h 610514"/>
                    <a:gd name="connsiteX2" fmla="*/ 611166 w 611176"/>
                    <a:gd name="connsiteY2" fmla="*/ 220110 h 610514"/>
                    <a:gd name="connsiteX3" fmla="*/ 441839 w 611176"/>
                    <a:gd name="connsiteY3" fmla="*/ 609930 h 610514"/>
                    <a:gd name="connsiteX4" fmla="*/ 330570 w 611176"/>
                    <a:gd name="connsiteY4" fmla="*/ 205595 h 610514"/>
                    <a:gd name="connsiteX0" fmla="*/ 330570 w 666315"/>
                    <a:gd name="connsiteY0" fmla="*/ 205595 h 610514"/>
                    <a:gd name="connsiteX1" fmla="*/ 2782 w 666315"/>
                    <a:gd name="connsiteY1" fmla="*/ 141439 h 610514"/>
                    <a:gd name="connsiteX2" fmla="*/ 611166 w 666315"/>
                    <a:gd name="connsiteY2" fmla="*/ 220110 h 610514"/>
                    <a:gd name="connsiteX3" fmla="*/ 441839 w 666315"/>
                    <a:gd name="connsiteY3" fmla="*/ 609930 h 610514"/>
                    <a:gd name="connsiteX4" fmla="*/ 330570 w 666315"/>
                    <a:gd name="connsiteY4" fmla="*/ 205595 h 610514"/>
                    <a:gd name="connsiteX0" fmla="*/ 330570 w 680258"/>
                    <a:gd name="connsiteY0" fmla="*/ 205595 h 610514"/>
                    <a:gd name="connsiteX1" fmla="*/ 2782 w 680258"/>
                    <a:gd name="connsiteY1" fmla="*/ 141439 h 610514"/>
                    <a:gd name="connsiteX2" fmla="*/ 611166 w 680258"/>
                    <a:gd name="connsiteY2" fmla="*/ 220110 h 610514"/>
                    <a:gd name="connsiteX3" fmla="*/ 441839 w 680258"/>
                    <a:gd name="connsiteY3" fmla="*/ 609930 h 610514"/>
                    <a:gd name="connsiteX4" fmla="*/ 330570 w 680258"/>
                    <a:gd name="connsiteY4" fmla="*/ 205595 h 610514"/>
                    <a:gd name="connsiteX0" fmla="*/ 330319 w 680007"/>
                    <a:gd name="connsiteY0" fmla="*/ 205595 h 610536"/>
                    <a:gd name="connsiteX1" fmla="*/ 2531 w 680007"/>
                    <a:gd name="connsiteY1" fmla="*/ 141439 h 610536"/>
                    <a:gd name="connsiteX2" fmla="*/ 610915 w 680007"/>
                    <a:gd name="connsiteY2" fmla="*/ 220110 h 610536"/>
                    <a:gd name="connsiteX3" fmla="*/ 441588 w 680007"/>
                    <a:gd name="connsiteY3" fmla="*/ 609930 h 610536"/>
                    <a:gd name="connsiteX4" fmla="*/ 330319 w 680007"/>
                    <a:gd name="connsiteY4" fmla="*/ 205595 h 610536"/>
                    <a:gd name="connsiteX0" fmla="*/ 330515 w 680203"/>
                    <a:gd name="connsiteY0" fmla="*/ 205595 h 610514"/>
                    <a:gd name="connsiteX1" fmla="*/ 2727 w 680203"/>
                    <a:gd name="connsiteY1" fmla="*/ 141439 h 610514"/>
                    <a:gd name="connsiteX2" fmla="*/ 611111 w 680203"/>
                    <a:gd name="connsiteY2" fmla="*/ 220110 h 610514"/>
                    <a:gd name="connsiteX3" fmla="*/ 441784 w 680203"/>
                    <a:gd name="connsiteY3" fmla="*/ 609930 h 610514"/>
                    <a:gd name="connsiteX4" fmla="*/ 330515 w 680203"/>
                    <a:gd name="connsiteY4" fmla="*/ 205595 h 610514"/>
                    <a:gd name="connsiteX0" fmla="*/ 302425 w 665984"/>
                    <a:gd name="connsiteY0" fmla="*/ 205991 h 578596"/>
                    <a:gd name="connsiteX1" fmla="*/ 6387 w 665984"/>
                    <a:gd name="connsiteY1" fmla="*/ 110085 h 578596"/>
                    <a:gd name="connsiteX2" fmla="*/ 614771 w 665984"/>
                    <a:gd name="connsiteY2" fmla="*/ 188756 h 578596"/>
                    <a:gd name="connsiteX3" fmla="*/ 445444 w 665984"/>
                    <a:gd name="connsiteY3" fmla="*/ 578576 h 578596"/>
                    <a:gd name="connsiteX4" fmla="*/ 302425 w 665984"/>
                    <a:gd name="connsiteY4" fmla="*/ 205991 h 578596"/>
                    <a:gd name="connsiteX0" fmla="*/ 302550 w 666109"/>
                    <a:gd name="connsiteY0" fmla="*/ 205991 h 578596"/>
                    <a:gd name="connsiteX1" fmla="*/ 6512 w 666109"/>
                    <a:gd name="connsiteY1" fmla="*/ 110085 h 578596"/>
                    <a:gd name="connsiteX2" fmla="*/ 614896 w 666109"/>
                    <a:gd name="connsiteY2" fmla="*/ 188756 h 578596"/>
                    <a:gd name="connsiteX3" fmla="*/ 445569 w 666109"/>
                    <a:gd name="connsiteY3" fmla="*/ 578576 h 578596"/>
                    <a:gd name="connsiteX4" fmla="*/ 302550 w 666109"/>
                    <a:gd name="connsiteY4" fmla="*/ 205991 h 578596"/>
                    <a:gd name="connsiteX0" fmla="*/ 302550 w 679350"/>
                    <a:gd name="connsiteY0" fmla="*/ 205991 h 580177"/>
                    <a:gd name="connsiteX1" fmla="*/ 6512 w 679350"/>
                    <a:gd name="connsiteY1" fmla="*/ 110085 h 580177"/>
                    <a:gd name="connsiteX2" fmla="*/ 614896 w 679350"/>
                    <a:gd name="connsiteY2" fmla="*/ 188756 h 580177"/>
                    <a:gd name="connsiteX3" fmla="*/ 445569 w 679350"/>
                    <a:gd name="connsiteY3" fmla="*/ 578576 h 580177"/>
                    <a:gd name="connsiteX4" fmla="*/ 302550 w 679350"/>
                    <a:gd name="connsiteY4" fmla="*/ 205991 h 580177"/>
                    <a:gd name="connsiteX0" fmla="*/ 303960 w 680760"/>
                    <a:gd name="connsiteY0" fmla="*/ 236995 h 611181"/>
                    <a:gd name="connsiteX1" fmla="*/ 7922 w 680760"/>
                    <a:gd name="connsiteY1" fmla="*/ 141089 h 611181"/>
                    <a:gd name="connsiteX2" fmla="*/ 616306 w 680760"/>
                    <a:gd name="connsiteY2" fmla="*/ 219760 h 611181"/>
                    <a:gd name="connsiteX3" fmla="*/ 446979 w 680760"/>
                    <a:gd name="connsiteY3" fmla="*/ 609580 h 611181"/>
                    <a:gd name="connsiteX4" fmla="*/ 303960 w 680760"/>
                    <a:gd name="connsiteY4" fmla="*/ 236995 h 611181"/>
                    <a:gd name="connsiteX0" fmla="*/ 298023 w 674823"/>
                    <a:gd name="connsiteY0" fmla="*/ 218889 h 593075"/>
                    <a:gd name="connsiteX1" fmla="*/ 1985 w 674823"/>
                    <a:gd name="connsiteY1" fmla="*/ 122983 h 593075"/>
                    <a:gd name="connsiteX2" fmla="*/ 610369 w 674823"/>
                    <a:gd name="connsiteY2" fmla="*/ 201654 h 593075"/>
                    <a:gd name="connsiteX3" fmla="*/ 441042 w 674823"/>
                    <a:gd name="connsiteY3" fmla="*/ 591474 h 593075"/>
                    <a:gd name="connsiteX4" fmla="*/ 298023 w 674823"/>
                    <a:gd name="connsiteY4" fmla="*/ 218889 h 593075"/>
                    <a:gd name="connsiteX0" fmla="*/ 298023 w 674823"/>
                    <a:gd name="connsiteY0" fmla="*/ 257118 h 631304"/>
                    <a:gd name="connsiteX1" fmla="*/ 1985 w 674823"/>
                    <a:gd name="connsiteY1" fmla="*/ 161212 h 631304"/>
                    <a:gd name="connsiteX2" fmla="*/ 610369 w 674823"/>
                    <a:gd name="connsiteY2" fmla="*/ 239883 h 631304"/>
                    <a:gd name="connsiteX3" fmla="*/ 441042 w 674823"/>
                    <a:gd name="connsiteY3" fmla="*/ 629703 h 631304"/>
                    <a:gd name="connsiteX4" fmla="*/ 298023 w 674823"/>
                    <a:gd name="connsiteY4" fmla="*/ 257118 h 631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4823" h="631304">
                      <a:moveTo>
                        <a:pt x="298023" y="257118"/>
                      </a:moveTo>
                      <a:cubicBezTo>
                        <a:pt x="224847" y="179036"/>
                        <a:pt x="-24673" y="208535"/>
                        <a:pt x="1985" y="161212"/>
                      </a:cubicBezTo>
                      <a:cubicBezTo>
                        <a:pt x="28643" y="113889"/>
                        <a:pt x="375419" y="-219727"/>
                        <a:pt x="610369" y="239883"/>
                      </a:cubicBezTo>
                      <a:cubicBezTo>
                        <a:pt x="775469" y="432793"/>
                        <a:pt x="588350" y="652230"/>
                        <a:pt x="441042" y="629703"/>
                      </a:cubicBezTo>
                      <a:cubicBezTo>
                        <a:pt x="293734" y="607176"/>
                        <a:pt x="371199" y="335200"/>
                        <a:pt x="298023" y="257118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9E85B5A7-3618-4D0E-ACE3-BFA4E4CFEFA0}"/>
                    </a:ext>
                  </a:extLst>
                </p:cNvPr>
                <p:cNvSpPr/>
                <p:nvPr/>
              </p:nvSpPr>
              <p:spPr>
                <a:xfrm rot="20139439">
                  <a:off x="4971847" y="2190289"/>
                  <a:ext cx="2055156" cy="3116157"/>
                </a:xfrm>
                <a:prstGeom prst="ellipse">
                  <a:avLst/>
                </a:pr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7">
                  <a:extLst>
                    <a:ext uri="{FF2B5EF4-FFF2-40B4-BE49-F238E27FC236}">
                      <a16:creationId xmlns:a16="http://schemas.microsoft.com/office/drawing/2014/main" id="{4F583677-35BF-4CDF-9CF6-8749F16ADD48}"/>
                    </a:ext>
                  </a:extLst>
                </p:cNvPr>
                <p:cNvSpPr/>
                <p:nvPr/>
              </p:nvSpPr>
              <p:spPr>
                <a:xfrm rot="19800066">
                  <a:off x="5828314" y="3262852"/>
                  <a:ext cx="1441963" cy="985351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67116 w 1187069"/>
                    <a:gd name="connsiteY0" fmla="*/ 0 h 548620"/>
                    <a:gd name="connsiteX1" fmla="*/ 986289 w 1187069"/>
                    <a:gd name="connsiteY1" fmla="*/ 11429 h 548620"/>
                    <a:gd name="connsiteX2" fmla="*/ 534445 w 1187069"/>
                    <a:gd name="connsiteY2" fmla="*/ 440982 h 548620"/>
                    <a:gd name="connsiteX3" fmla="*/ 167116 w 1187069"/>
                    <a:gd name="connsiteY3" fmla="*/ 0 h 548620"/>
                    <a:gd name="connsiteX0" fmla="*/ 133778 w 1223918"/>
                    <a:gd name="connsiteY0" fmla="*/ 3569 h 539162"/>
                    <a:gd name="connsiteX1" fmla="*/ 1023138 w 1223918"/>
                    <a:gd name="connsiteY1" fmla="*/ 0 h 539162"/>
                    <a:gd name="connsiteX2" fmla="*/ 571294 w 1223918"/>
                    <a:gd name="connsiteY2" fmla="*/ 429553 h 539162"/>
                    <a:gd name="connsiteX3" fmla="*/ 133778 w 1223918"/>
                    <a:gd name="connsiteY3" fmla="*/ 3569 h 539162"/>
                    <a:gd name="connsiteX0" fmla="*/ 133778 w 1286784"/>
                    <a:gd name="connsiteY0" fmla="*/ 23780 h 559373"/>
                    <a:gd name="connsiteX1" fmla="*/ 1145416 w 1286784"/>
                    <a:gd name="connsiteY1" fmla="*/ 0 h 559373"/>
                    <a:gd name="connsiteX2" fmla="*/ 571294 w 1286784"/>
                    <a:gd name="connsiteY2" fmla="*/ 449764 h 559373"/>
                    <a:gd name="connsiteX3" fmla="*/ 133778 w 1286784"/>
                    <a:gd name="connsiteY3" fmla="*/ 23780 h 559373"/>
                    <a:gd name="connsiteX0" fmla="*/ 133778 w 1245744"/>
                    <a:gd name="connsiteY0" fmla="*/ 23780 h 559373"/>
                    <a:gd name="connsiteX1" fmla="*/ 1145416 w 1245744"/>
                    <a:gd name="connsiteY1" fmla="*/ 0 h 559373"/>
                    <a:gd name="connsiteX2" fmla="*/ 571294 w 1245744"/>
                    <a:gd name="connsiteY2" fmla="*/ 449764 h 559373"/>
                    <a:gd name="connsiteX3" fmla="*/ 133778 w 1245744"/>
                    <a:gd name="connsiteY3" fmla="*/ 23780 h 559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5744" h="559373">
                      <a:moveTo>
                        <a:pt x="133778" y="23780"/>
                      </a:moveTo>
                      <a:lnTo>
                        <a:pt x="1145416" y="0"/>
                      </a:lnTo>
                      <a:cubicBezTo>
                        <a:pt x="1220771" y="112110"/>
                        <a:pt x="1506806" y="688102"/>
                        <a:pt x="571294" y="449764"/>
                      </a:cubicBezTo>
                      <a:cubicBezTo>
                        <a:pt x="-268724" y="789120"/>
                        <a:pt x="38408" y="253040"/>
                        <a:pt x="133778" y="2378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6">
                  <a:extLst>
                    <a:ext uri="{FF2B5EF4-FFF2-40B4-BE49-F238E27FC236}">
                      <a16:creationId xmlns:a16="http://schemas.microsoft.com/office/drawing/2014/main" id="{ACC2CBFF-A120-48F8-BA3E-5082BF851647}"/>
                    </a:ext>
                  </a:extLst>
                </p:cNvPr>
                <p:cNvSpPr/>
                <p:nvPr/>
              </p:nvSpPr>
              <p:spPr>
                <a:xfrm rot="19112148">
                  <a:off x="6225863" y="3695989"/>
                  <a:ext cx="1205480" cy="2692656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98346" h="2692656">
                      <a:moveTo>
                        <a:pt x="2713830" y="89530"/>
                      </a:moveTo>
                      <a:lnTo>
                        <a:pt x="3598345" y="0"/>
                      </a:lnTo>
                      <a:cubicBezTo>
                        <a:pt x="3598740" y="592918"/>
                        <a:pt x="2737906" y="1821252"/>
                        <a:pt x="604768" y="2692656"/>
                      </a:cubicBezTo>
                      <a:cubicBezTo>
                        <a:pt x="-1250290" y="1594045"/>
                        <a:pt x="1656520" y="1310331"/>
                        <a:pt x="2713830" y="8953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ectangle 6">
                  <a:extLst>
                    <a:ext uri="{FF2B5EF4-FFF2-40B4-BE49-F238E27FC236}">
                      <a16:creationId xmlns:a16="http://schemas.microsoft.com/office/drawing/2014/main" id="{0A6D7E24-70C8-479A-99F1-71F86B6A365E}"/>
                    </a:ext>
                  </a:extLst>
                </p:cNvPr>
                <p:cNvSpPr/>
                <p:nvPr/>
              </p:nvSpPr>
              <p:spPr>
                <a:xfrm rot="21027340" flipH="1">
                  <a:off x="6867515" y="3511757"/>
                  <a:ext cx="1253864" cy="2610471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3181650 w 4066166"/>
                    <a:gd name="connsiteY0" fmla="*/ 89530 h 2626099"/>
                    <a:gd name="connsiteX1" fmla="*/ 4066165 w 4066166"/>
                    <a:gd name="connsiteY1" fmla="*/ 0 h 2626099"/>
                    <a:gd name="connsiteX2" fmla="*/ 539444 w 4066166"/>
                    <a:gd name="connsiteY2" fmla="*/ 2626099 h 2626099"/>
                    <a:gd name="connsiteX3" fmla="*/ 3181650 w 4066166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923255 w 3807771"/>
                    <a:gd name="connsiteY0" fmla="*/ 89530 h 2610471"/>
                    <a:gd name="connsiteX1" fmla="*/ 3807770 w 3807771"/>
                    <a:gd name="connsiteY1" fmla="*/ 0 h 2610471"/>
                    <a:gd name="connsiteX2" fmla="*/ 215543 w 3807771"/>
                    <a:gd name="connsiteY2" fmla="*/ 2610471 h 2610471"/>
                    <a:gd name="connsiteX3" fmla="*/ 2923255 w 3807771"/>
                    <a:gd name="connsiteY3" fmla="*/ 89530 h 2610471"/>
                    <a:gd name="connsiteX0" fmla="*/ 2851624 w 3736140"/>
                    <a:gd name="connsiteY0" fmla="*/ 89530 h 2610471"/>
                    <a:gd name="connsiteX1" fmla="*/ 3736139 w 3736140"/>
                    <a:gd name="connsiteY1" fmla="*/ 0 h 2610471"/>
                    <a:gd name="connsiteX2" fmla="*/ 143912 w 3736140"/>
                    <a:gd name="connsiteY2" fmla="*/ 2610471 h 2610471"/>
                    <a:gd name="connsiteX3" fmla="*/ 2851624 w 3736140"/>
                    <a:gd name="connsiteY3" fmla="*/ 89530 h 2610471"/>
                    <a:gd name="connsiteX0" fmla="*/ 2858257 w 3742773"/>
                    <a:gd name="connsiteY0" fmla="*/ 89530 h 2610471"/>
                    <a:gd name="connsiteX1" fmla="*/ 3742772 w 3742773"/>
                    <a:gd name="connsiteY1" fmla="*/ 0 h 2610471"/>
                    <a:gd name="connsiteX2" fmla="*/ 150545 w 3742773"/>
                    <a:gd name="connsiteY2" fmla="*/ 2610471 h 2610471"/>
                    <a:gd name="connsiteX3" fmla="*/ 2858257 w 3742773"/>
                    <a:gd name="connsiteY3" fmla="*/ 89530 h 2610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2773" h="2610471">
                      <a:moveTo>
                        <a:pt x="2858257" y="89530"/>
                      </a:moveTo>
                      <a:lnTo>
                        <a:pt x="3742772" y="0"/>
                      </a:lnTo>
                      <a:cubicBezTo>
                        <a:pt x="3743167" y="592918"/>
                        <a:pt x="2708309" y="1934079"/>
                        <a:pt x="150545" y="2610471"/>
                      </a:cubicBezTo>
                      <a:cubicBezTo>
                        <a:pt x="-603655" y="1713856"/>
                        <a:pt x="1660173" y="1183038"/>
                        <a:pt x="2858257" y="8953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Rectangle 6">
                  <a:extLst>
                    <a:ext uri="{FF2B5EF4-FFF2-40B4-BE49-F238E27FC236}">
                      <a16:creationId xmlns:a16="http://schemas.microsoft.com/office/drawing/2014/main" id="{19B43D03-A727-480D-8297-DAE473CEF6EB}"/>
                    </a:ext>
                  </a:extLst>
                </p:cNvPr>
                <p:cNvSpPr/>
                <p:nvPr/>
              </p:nvSpPr>
              <p:spPr>
                <a:xfrm rot="21027340" flipH="1">
                  <a:off x="6831683" y="3837537"/>
                  <a:ext cx="1010768" cy="2643580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3181650 w 4066166"/>
                    <a:gd name="connsiteY0" fmla="*/ 89530 h 2626099"/>
                    <a:gd name="connsiteX1" fmla="*/ 4066165 w 4066166"/>
                    <a:gd name="connsiteY1" fmla="*/ 0 h 2626099"/>
                    <a:gd name="connsiteX2" fmla="*/ 539444 w 4066166"/>
                    <a:gd name="connsiteY2" fmla="*/ 2626099 h 2626099"/>
                    <a:gd name="connsiteX3" fmla="*/ 3181650 w 4066166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923255 w 3807771"/>
                    <a:gd name="connsiteY0" fmla="*/ 89530 h 2610471"/>
                    <a:gd name="connsiteX1" fmla="*/ 3807770 w 3807771"/>
                    <a:gd name="connsiteY1" fmla="*/ 0 h 2610471"/>
                    <a:gd name="connsiteX2" fmla="*/ 215543 w 3807771"/>
                    <a:gd name="connsiteY2" fmla="*/ 2610471 h 2610471"/>
                    <a:gd name="connsiteX3" fmla="*/ 2923255 w 3807771"/>
                    <a:gd name="connsiteY3" fmla="*/ 89530 h 2610471"/>
                    <a:gd name="connsiteX0" fmla="*/ 2851624 w 3736140"/>
                    <a:gd name="connsiteY0" fmla="*/ 89530 h 2610471"/>
                    <a:gd name="connsiteX1" fmla="*/ 3736139 w 3736140"/>
                    <a:gd name="connsiteY1" fmla="*/ 0 h 2610471"/>
                    <a:gd name="connsiteX2" fmla="*/ 143912 w 3736140"/>
                    <a:gd name="connsiteY2" fmla="*/ 2610471 h 2610471"/>
                    <a:gd name="connsiteX3" fmla="*/ 2851624 w 3736140"/>
                    <a:gd name="connsiteY3" fmla="*/ 89530 h 2610471"/>
                    <a:gd name="connsiteX0" fmla="*/ 2858257 w 3742773"/>
                    <a:gd name="connsiteY0" fmla="*/ 89530 h 2610471"/>
                    <a:gd name="connsiteX1" fmla="*/ 3742772 w 3742773"/>
                    <a:gd name="connsiteY1" fmla="*/ 0 h 2610471"/>
                    <a:gd name="connsiteX2" fmla="*/ 150545 w 3742773"/>
                    <a:gd name="connsiteY2" fmla="*/ 2610471 h 2610471"/>
                    <a:gd name="connsiteX3" fmla="*/ 2858257 w 3742773"/>
                    <a:gd name="connsiteY3" fmla="*/ 89530 h 2610471"/>
                    <a:gd name="connsiteX0" fmla="*/ 1813933 w 3836364"/>
                    <a:gd name="connsiteY0" fmla="*/ 0 h 2643580"/>
                    <a:gd name="connsiteX1" fmla="*/ 3836363 w 3836364"/>
                    <a:gd name="connsiteY1" fmla="*/ 33109 h 2643580"/>
                    <a:gd name="connsiteX2" fmla="*/ 244136 w 3836364"/>
                    <a:gd name="connsiteY2" fmla="*/ 2643580 h 2643580"/>
                    <a:gd name="connsiteX3" fmla="*/ 1813933 w 3836364"/>
                    <a:gd name="connsiteY3" fmla="*/ 0 h 2643580"/>
                    <a:gd name="connsiteX0" fmla="*/ 1813933 w 2745741"/>
                    <a:gd name="connsiteY0" fmla="*/ 0 h 2643580"/>
                    <a:gd name="connsiteX1" fmla="*/ 2745594 w 2745741"/>
                    <a:gd name="connsiteY1" fmla="*/ 4402 h 2643580"/>
                    <a:gd name="connsiteX2" fmla="*/ 244136 w 2745741"/>
                    <a:gd name="connsiteY2" fmla="*/ 2643580 h 2643580"/>
                    <a:gd name="connsiteX3" fmla="*/ 1813933 w 2745741"/>
                    <a:gd name="connsiteY3" fmla="*/ 0 h 2643580"/>
                    <a:gd name="connsiteX0" fmla="*/ 2085325 w 3017133"/>
                    <a:gd name="connsiteY0" fmla="*/ 0 h 2643580"/>
                    <a:gd name="connsiteX1" fmla="*/ 3016986 w 3017133"/>
                    <a:gd name="connsiteY1" fmla="*/ 4402 h 2643580"/>
                    <a:gd name="connsiteX2" fmla="*/ 515528 w 3017133"/>
                    <a:gd name="connsiteY2" fmla="*/ 2643580 h 2643580"/>
                    <a:gd name="connsiteX3" fmla="*/ 2085325 w 3017133"/>
                    <a:gd name="connsiteY3" fmla="*/ 0 h 2643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7133" h="2643580">
                      <a:moveTo>
                        <a:pt x="2085325" y="0"/>
                      </a:moveTo>
                      <a:lnTo>
                        <a:pt x="3016986" y="4402"/>
                      </a:lnTo>
                      <a:cubicBezTo>
                        <a:pt x="3017381" y="597320"/>
                        <a:pt x="3073292" y="1967188"/>
                        <a:pt x="515528" y="2643580"/>
                      </a:cubicBezTo>
                      <a:cubicBezTo>
                        <a:pt x="-886617" y="1796341"/>
                        <a:pt x="887241" y="1093508"/>
                        <a:pt x="2085325" y="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ectangle 6">
                  <a:extLst>
                    <a:ext uri="{FF2B5EF4-FFF2-40B4-BE49-F238E27FC236}">
                      <a16:creationId xmlns:a16="http://schemas.microsoft.com/office/drawing/2014/main" id="{4D6EE756-D692-49E0-8767-7F9DB215BC60}"/>
                    </a:ext>
                  </a:extLst>
                </p:cNvPr>
                <p:cNvSpPr/>
                <p:nvPr/>
              </p:nvSpPr>
              <p:spPr>
                <a:xfrm rot="19221806">
                  <a:off x="5857564" y="2447221"/>
                  <a:ext cx="1498722" cy="2858153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98722" h="2858153">
                      <a:moveTo>
                        <a:pt x="832705" y="0"/>
                      </a:moveTo>
                      <a:lnTo>
                        <a:pt x="1304018" y="0"/>
                      </a:lnTo>
                      <a:cubicBezTo>
                        <a:pt x="1304413" y="592918"/>
                        <a:pt x="2080899" y="1670393"/>
                        <a:pt x="529821" y="2858153"/>
                      </a:cubicBezTo>
                      <a:cubicBezTo>
                        <a:pt x="-519281" y="1760854"/>
                        <a:pt x="209344" y="806936"/>
                        <a:pt x="832705" y="0"/>
                      </a:cubicBezTo>
                      <a:close/>
                    </a:path>
                  </a:pathLst>
                </a:cu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Isosceles Triangle 8">
                  <a:extLst>
                    <a:ext uri="{FF2B5EF4-FFF2-40B4-BE49-F238E27FC236}">
                      <a16:creationId xmlns:a16="http://schemas.microsoft.com/office/drawing/2014/main" id="{155A8A9B-66C8-4252-BC69-F6E88DFCC429}"/>
                    </a:ext>
                  </a:extLst>
                </p:cNvPr>
                <p:cNvSpPr/>
                <p:nvPr/>
              </p:nvSpPr>
              <p:spPr>
                <a:xfrm rot="8894888">
                  <a:off x="6291231" y="3828177"/>
                  <a:ext cx="1419721" cy="1362461"/>
                </a:xfrm>
                <a:custGeom>
                  <a:avLst/>
                  <a:gdLst>
                    <a:gd name="connsiteX0" fmla="*/ 0 w 691561"/>
                    <a:gd name="connsiteY0" fmla="*/ 1316002 h 1316002"/>
                    <a:gd name="connsiteX1" fmla="*/ 345781 w 691561"/>
                    <a:gd name="connsiteY1" fmla="*/ 0 h 1316002"/>
                    <a:gd name="connsiteX2" fmla="*/ 691561 w 691561"/>
                    <a:gd name="connsiteY2" fmla="*/ 1316002 h 1316002"/>
                    <a:gd name="connsiteX3" fmla="*/ 0 w 691561"/>
                    <a:gd name="connsiteY3" fmla="*/ 1316002 h 1316002"/>
                    <a:gd name="connsiteX0" fmla="*/ 0 w 1006634"/>
                    <a:gd name="connsiteY0" fmla="*/ 1316002 h 1316002"/>
                    <a:gd name="connsiteX1" fmla="*/ 345781 w 1006634"/>
                    <a:gd name="connsiteY1" fmla="*/ 0 h 1316002"/>
                    <a:gd name="connsiteX2" fmla="*/ 1006634 w 1006634"/>
                    <a:gd name="connsiteY2" fmla="*/ 1253356 h 1316002"/>
                    <a:gd name="connsiteX3" fmla="*/ 0 w 1006634"/>
                    <a:gd name="connsiteY3" fmla="*/ 1316002 h 1316002"/>
                    <a:gd name="connsiteX0" fmla="*/ 0 w 1014479"/>
                    <a:gd name="connsiteY0" fmla="*/ 1316002 h 1316002"/>
                    <a:gd name="connsiteX1" fmla="*/ 345781 w 1014479"/>
                    <a:gd name="connsiteY1" fmla="*/ 0 h 1316002"/>
                    <a:gd name="connsiteX2" fmla="*/ 1014479 w 1014479"/>
                    <a:gd name="connsiteY2" fmla="*/ 1276880 h 1316002"/>
                    <a:gd name="connsiteX3" fmla="*/ 0 w 1014479"/>
                    <a:gd name="connsiteY3" fmla="*/ 1316002 h 1316002"/>
                    <a:gd name="connsiteX0" fmla="*/ 0 w 1023530"/>
                    <a:gd name="connsiteY0" fmla="*/ 1316002 h 1316002"/>
                    <a:gd name="connsiteX1" fmla="*/ 345781 w 1023530"/>
                    <a:gd name="connsiteY1" fmla="*/ 0 h 1316002"/>
                    <a:gd name="connsiteX2" fmla="*/ 1014479 w 1023530"/>
                    <a:gd name="connsiteY2" fmla="*/ 1276880 h 1316002"/>
                    <a:gd name="connsiteX3" fmla="*/ 0 w 1023530"/>
                    <a:gd name="connsiteY3" fmla="*/ 1316002 h 1316002"/>
                    <a:gd name="connsiteX0" fmla="*/ 0 w 1023989"/>
                    <a:gd name="connsiteY0" fmla="*/ 1316002 h 1316002"/>
                    <a:gd name="connsiteX1" fmla="*/ 345781 w 1023989"/>
                    <a:gd name="connsiteY1" fmla="*/ 0 h 1316002"/>
                    <a:gd name="connsiteX2" fmla="*/ 1014479 w 1023989"/>
                    <a:gd name="connsiteY2" fmla="*/ 1276880 h 1316002"/>
                    <a:gd name="connsiteX3" fmla="*/ 0 w 1023989"/>
                    <a:gd name="connsiteY3" fmla="*/ 1316002 h 1316002"/>
                    <a:gd name="connsiteX0" fmla="*/ 23809 w 1047798"/>
                    <a:gd name="connsiteY0" fmla="*/ 1316002 h 1316002"/>
                    <a:gd name="connsiteX1" fmla="*/ 369590 w 1047798"/>
                    <a:gd name="connsiteY1" fmla="*/ 0 h 1316002"/>
                    <a:gd name="connsiteX2" fmla="*/ 1038288 w 1047798"/>
                    <a:gd name="connsiteY2" fmla="*/ 1276880 h 1316002"/>
                    <a:gd name="connsiteX3" fmla="*/ 23809 w 1047798"/>
                    <a:gd name="connsiteY3" fmla="*/ 1316002 h 1316002"/>
                    <a:gd name="connsiteX0" fmla="*/ 30647 w 1054433"/>
                    <a:gd name="connsiteY0" fmla="*/ 1319985 h 1319985"/>
                    <a:gd name="connsiteX1" fmla="*/ 363958 w 1054433"/>
                    <a:gd name="connsiteY1" fmla="*/ 0 h 1319985"/>
                    <a:gd name="connsiteX2" fmla="*/ 1045126 w 1054433"/>
                    <a:gd name="connsiteY2" fmla="*/ 1280863 h 1319985"/>
                    <a:gd name="connsiteX3" fmla="*/ 30647 w 1054433"/>
                    <a:gd name="connsiteY3" fmla="*/ 1319985 h 1319985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19721"/>
                    <a:gd name="connsiteY0" fmla="*/ 1362461 h 1362461"/>
                    <a:gd name="connsiteX1" fmla="*/ 729246 w 1419721"/>
                    <a:gd name="connsiteY1" fmla="*/ 0 h 1362461"/>
                    <a:gd name="connsiteX2" fmla="*/ 1410414 w 1419721"/>
                    <a:gd name="connsiteY2" fmla="*/ 1280863 h 1362461"/>
                    <a:gd name="connsiteX3" fmla="*/ 0 w 1419721"/>
                    <a:gd name="connsiteY3" fmla="*/ 1362461 h 1362461"/>
                    <a:gd name="connsiteX0" fmla="*/ 0 w 1419721"/>
                    <a:gd name="connsiteY0" fmla="*/ 1362461 h 1362461"/>
                    <a:gd name="connsiteX1" fmla="*/ 729246 w 1419721"/>
                    <a:gd name="connsiteY1" fmla="*/ 0 h 1362461"/>
                    <a:gd name="connsiteX2" fmla="*/ 1410414 w 1419721"/>
                    <a:gd name="connsiteY2" fmla="*/ 1280863 h 1362461"/>
                    <a:gd name="connsiteX3" fmla="*/ 0 w 1419721"/>
                    <a:gd name="connsiteY3" fmla="*/ 1362461 h 1362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9721" h="1362461">
                      <a:moveTo>
                        <a:pt x="0" y="1362461"/>
                      </a:moveTo>
                      <a:cubicBezTo>
                        <a:pt x="40195" y="996822"/>
                        <a:pt x="240547" y="468927"/>
                        <a:pt x="729246" y="0"/>
                      </a:cubicBezTo>
                      <a:cubicBezTo>
                        <a:pt x="981934" y="160292"/>
                        <a:pt x="1494997" y="750553"/>
                        <a:pt x="1410414" y="1280863"/>
                      </a:cubicBezTo>
                      <a:lnTo>
                        <a:pt x="0" y="136246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7">
                  <a:extLst>
                    <a:ext uri="{FF2B5EF4-FFF2-40B4-BE49-F238E27FC236}">
                      <a16:creationId xmlns:a16="http://schemas.microsoft.com/office/drawing/2014/main" id="{668D6E8F-4541-46BA-830D-986E141FBCF1}"/>
                    </a:ext>
                  </a:extLst>
                </p:cNvPr>
                <p:cNvSpPr/>
                <p:nvPr/>
              </p:nvSpPr>
              <p:spPr>
                <a:xfrm rot="19800066">
                  <a:off x="5828066" y="3225169"/>
                  <a:ext cx="1430737" cy="1043827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55899 w 1225029"/>
                    <a:gd name="connsiteY0" fmla="*/ 0 h 529783"/>
                    <a:gd name="connsiteX1" fmla="*/ 1051736 w 1225029"/>
                    <a:gd name="connsiteY1" fmla="*/ 3959 h 529783"/>
                    <a:gd name="connsiteX2" fmla="*/ 545893 w 1225029"/>
                    <a:gd name="connsiteY2" fmla="*/ 419270 h 529783"/>
                    <a:gd name="connsiteX3" fmla="*/ 155899 w 1225029"/>
                    <a:gd name="connsiteY3" fmla="*/ 0 h 529783"/>
                    <a:gd name="connsiteX0" fmla="*/ 132289 w 1201419"/>
                    <a:gd name="connsiteY0" fmla="*/ 0 h 516974"/>
                    <a:gd name="connsiteX1" fmla="*/ 1028126 w 1201419"/>
                    <a:gd name="connsiteY1" fmla="*/ 3959 h 516974"/>
                    <a:gd name="connsiteX2" fmla="*/ 522283 w 1201419"/>
                    <a:gd name="connsiteY2" fmla="*/ 419270 h 516974"/>
                    <a:gd name="connsiteX3" fmla="*/ 132289 w 1201419"/>
                    <a:gd name="connsiteY3" fmla="*/ 0 h 516974"/>
                    <a:gd name="connsiteX0" fmla="*/ 121606 w 1190736"/>
                    <a:gd name="connsiteY0" fmla="*/ 0 h 508740"/>
                    <a:gd name="connsiteX1" fmla="*/ 1017443 w 1190736"/>
                    <a:gd name="connsiteY1" fmla="*/ 3959 h 508740"/>
                    <a:gd name="connsiteX2" fmla="*/ 511600 w 1190736"/>
                    <a:gd name="connsiteY2" fmla="*/ 419270 h 508740"/>
                    <a:gd name="connsiteX3" fmla="*/ 121606 w 1190736"/>
                    <a:gd name="connsiteY3" fmla="*/ 0 h 508740"/>
                    <a:gd name="connsiteX0" fmla="*/ 121606 w 1252319"/>
                    <a:gd name="connsiteY0" fmla="*/ 10243 h 518983"/>
                    <a:gd name="connsiteX1" fmla="*/ 1129704 w 1252319"/>
                    <a:gd name="connsiteY1" fmla="*/ 0 h 518983"/>
                    <a:gd name="connsiteX2" fmla="*/ 511600 w 1252319"/>
                    <a:gd name="connsiteY2" fmla="*/ 429513 h 518983"/>
                    <a:gd name="connsiteX3" fmla="*/ 121606 w 1252319"/>
                    <a:gd name="connsiteY3" fmla="*/ 10243 h 518983"/>
                    <a:gd name="connsiteX0" fmla="*/ 121606 w 1222035"/>
                    <a:gd name="connsiteY0" fmla="*/ 10243 h 518983"/>
                    <a:gd name="connsiteX1" fmla="*/ 1129704 w 1222035"/>
                    <a:gd name="connsiteY1" fmla="*/ 0 h 518983"/>
                    <a:gd name="connsiteX2" fmla="*/ 511600 w 1222035"/>
                    <a:gd name="connsiteY2" fmla="*/ 429513 h 518983"/>
                    <a:gd name="connsiteX3" fmla="*/ 121606 w 1222035"/>
                    <a:gd name="connsiteY3" fmla="*/ 10243 h 518983"/>
                    <a:gd name="connsiteX0" fmla="*/ 121606 w 1216271"/>
                    <a:gd name="connsiteY0" fmla="*/ 10243 h 518983"/>
                    <a:gd name="connsiteX1" fmla="*/ 1129704 w 1216271"/>
                    <a:gd name="connsiteY1" fmla="*/ 0 h 518983"/>
                    <a:gd name="connsiteX2" fmla="*/ 511600 w 1216271"/>
                    <a:gd name="connsiteY2" fmla="*/ 429513 h 518983"/>
                    <a:gd name="connsiteX3" fmla="*/ 121606 w 1216271"/>
                    <a:gd name="connsiteY3" fmla="*/ 10243 h 518983"/>
                    <a:gd name="connsiteX0" fmla="*/ 121606 w 1199323"/>
                    <a:gd name="connsiteY0" fmla="*/ 63702 h 572442"/>
                    <a:gd name="connsiteX1" fmla="*/ 1103369 w 1199323"/>
                    <a:gd name="connsiteY1" fmla="*/ 0 h 572442"/>
                    <a:gd name="connsiteX2" fmla="*/ 511600 w 1199323"/>
                    <a:gd name="connsiteY2" fmla="*/ 482972 h 572442"/>
                    <a:gd name="connsiteX3" fmla="*/ 121606 w 1199323"/>
                    <a:gd name="connsiteY3" fmla="*/ 63702 h 572442"/>
                    <a:gd name="connsiteX0" fmla="*/ 121606 w 1200711"/>
                    <a:gd name="connsiteY0" fmla="*/ 63702 h 572442"/>
                    <a:gd name="connsiteX1" fmla="*/ 1103369 w 1200711"/>
                    <a:gd name="connsiteY1" fmla="*/ 0 h 572442"/>
                    <a:gd name="connsiteX2" fmla="*/ 511600 w 1200711"/>
                    <a:gd name="connsiteY2" fmla="*/ 482972 h 572442"/>
                    <a:gd name="connsiteX3" fmla="*/ 121606 w 1200711"/>
                    <a:gd name="connsiteY3" fmla="*/ 63702 h 572442"/>
                    <a:gd name="connsiteX0" fmla="*/ 121133 w 1200238"/>
                    <a:gd name="connsiteY0" fmla="*/ 63702 h 565993"/>
                    <a:gd name="connsiteX1" fmla="*/ 1102896 w 1200238"/>
                    <a:gd name="connsiteY1" fmla="*/ 0 h 565993"/>
                    <a:gd name="connsiteX2" fmla="*/ 511127 w 1200238"/>
                    <a:gd name="connsiteY2" fmla="*/ 482972 h 565993"/>
                    <a:gd name="connsiteX3" fmla="*/ 121133 w 1200238"/>
                    <a:gd name="connsiteY3" fmla="*/ 63702 h 565993"/>
                    <a:gd name="connsiteX0" fmla="*/ 121133 w 1212789"/>
                    <a:gd name="connsiteY0" fmla="*/ 63702 h 565993"/>
                    <a:gd name="connsiteX1" fmla="*/ 1102896 w 1212789"/>
                    <a:gd name="connsiteY1" fmla="*/ 0 h 565993"/>
                    <a:gd name="connsiteX2" fmla="*/ 511127 w 1212789"/>
                    <a:gd name="connsiteY2" fmla="*/ 482972 h 565993"/>
                    <a:gd name="connsiteX3" fmla="*/ 121133 w 1212789"/>
                    <a:gd name="connsiteY3" fmla="*/ 63702 h 565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2789" h="565993">
                      <a:moveTo>
                        <a:pt x="121133" y="63702"/>
                      </a:moveTo>
                      <a:lnTo>
                        <a:pt x="1102896" y="0"/>
                      </a:lnTo>
                      <a:cubicBezTo>
                        <a:pt x="1181495" y="77526"/>
                        <a:pt x="1495040" y="725287"/>
                        <a:pt x="511127" y="482972"/>
                      </a:cubicBezTo>
                      <a:cubicBezTo>
                        <a:pt x="-232391" y="770499"/>
                        <a:pt x="26935" y="232267"/>
                        <a:pt x="121133" y="63702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7">
                  <a:extLst>
                    <a:ext uri="{FF2B5EF4-FFF2-40B4-BE49-F238E27FC236}">
                      <a16:creationId xmlns:a16="http://schemas.microsoft.com/office/drawing/2014/main" id="{CD6B51DF-B1DF-4009-B4BC-6D736E17DC14}"/>
                    </a:ext>
                  </a:extLst>
                </p:cNvPr>
                <p:cNvSpPr/>
                <p:nvPr/>
              </p:nvSpPr>
              <p:spPr>
                <a:xfrm rot="19800066">
                  <a:off x="5697347" y="2996748"/>
                  <a:ext cx="1193042" cy="562577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95454 w 1207274"/>
                    <a:gd name="connsiteY0" fmla="*/ 0 h 536248"/>
                    <a:gd name="connsiteX1" fmla="*/ 1051747 w 1207274"/>
                    <a:gd name="connsiteY1" fmla="*/ 32859 h 536248"/>
                    <a:gd name="connsiteX2" fmla="*/ 508784 w 1207274"/>
                    <a:gd name="connsiteY2" fmla="*/ 426740 h 536248"/>
                    <a:gd name="connsiteX3" fmla="*/ 195454 w 1207274"/>
                    <a:gd name="connsiteY3" fmla="*/ 0 h 536248"/>
                    <a:gd name="connsiteX0" fmla="*/ 183449 w 1217635"/>
                    <a:gd name="connsiteY0" fmla="*/ 0 h 552254"/>
                    <a:gd name="connsiteX1" fmla="*/ 1062108 w 1217635"/>
                    <a:gd name="connsiteY1" fmla="*/ 51270 h 552254"/>
                    <a:gd name="connsiteX2" fmla="*/ 519145 w 1217635"/>
                    <a:gd name="connsiteY2" fmla="*/ 445151 h 552254"/>
                    <a:gd name="connsiteX3" fmla="*/ 183449 w 1217635"/>
                    <a:gd name="connsiteY3" fmla="*/ 0 h 552254"/>
                    <a:gd name="connsiteX0" fmla="*/ 166515 w 1200701"/>
                    <a:gd name="connsiteY0" fmla="*/ 0 h 562577"/>
                    <a:gd name="connsiteX1" fmla="*/ 1045174 w 1200701"/>
                    <a:gd name="connsiteY1" fmla="*/ 51270 h 562577"/>
                    <a:gd name="connsiteX2" fmla="*/ 502211 w 1200701"/>
                    <a:gd name="connsiteY2" fmla="*/ 445151 h 562577"/>
                    <a:gd name="connsiteX3" fmla="*/ 166515 w 1200701"/>
                    <a:gd name="connsiteY3" fmla="*/ 0 h 562577"/>
                    <a:gd name="connsiteX0" fmla="*/ 166515 w 1211181"/>
                    <a:gd name="connsiteY0" fmla="*/ 0 h 562577"/>
                    <a:gd name="connsiteX1" fmla="*/ 1064535 w 1211181"/>
                    <a:gd name="connsiteY1" fmla="*/ 36785 h 562577"/>
                    <a:gd name="connsiteX2" fmla="*/ 502211 w 1211181"/>
                    <a:gd name="connsiteY2" fmla="*/ 445151 h 562577"/>
                    <a:gd name="connsiteX3" fmla="*/ 166515 w 1211181"/>
                    <a:gd name="connsiteY3" fmla="*/ 0 h 562577"/>
                    <a:gd name="connsiteX0" fmla="*/ 166515 w 1200684"/>
                    <a:gd name="connsiteY0" fmla="*/ 0 h 562577"/>
                    <a:gd name="connsiteX1" fmla="*/ 1064535 w 1200684"/>
                    <a:gd name="connsiteY1" fmla="*/ 36785 h 562577"/>
                    <a:gd name="connsiteX2" fmla="*/ 502211 w 1200684"/>
                    <a:gd name="connsiteY2" fmla="*/ 445151 h 562577"/>
                    <a:gd name="connsiteX3" fmla="*/ 166515 w 1200684"/>
                    <a:gd name="connsiteY3" fmla="*/ 0 h 562577"/>
                    <a:gd name="connsiteX0" fmla="*/ 166515 w 1196111"/>
                    <a:gd name="connsiteY0" fmla="*/ 0 h 562577"/>
                    <a:gd name="connsiteX1" fmla="*/ 1064535 w 1196111"/>
                    <a:gd name="connsiteY1" fmla="*/ 36785 h 562577"/>
                    <a:gd name="connsiteX2" fmla="*/ 502211 w 1196111"/>
                    <a:gd name="connsiteY2" fmla="*/ 445151 h 562577"/>
                    <a:gd name="connsiteX3" fmla="*/ 166515 w 1196111"/>
                    <a:gd name="connsiteY3" fmla="*/ 0 h 562577"/>
                    <a:gd name="connsiteX0" fmla="*/ 166515 w 1193042"/>
                    <a:gd name="connsiteY0" fmla="*/ 0 h 562577"/>
                    <a:gd name="connsiteX1" fmla="*/ 1064535 w 1193042"/>
                    <a:gd name="connsiteY1" fmla="*/ 36785 h 562577"/>
                    <a:gd name="connsiteX2" fmla="*/ 502211 w 1193042"/>
                    <a:gd name="connsiteY2" fmla="*/ 445151 h 562577"/>
                    <a:gd name="connsiteX3" fmla="*/ 166515 w 1193042"/>
                    <a:gd name="connsiteY3" fmla="*/ 0 h 562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3042" h="562577">
                      <a:moveTo>
                        <a:pt x="166515" y="0"/>
                      </a:moveTo>
                      <a:lnTo>
                        <a:pt x="1064535" y="36785"/>
                      </a:lnTo>
                      <a:cubicBezTo>
                        <a:pt x="1139890" y="148895"/>
                        <a:pt x="1510384" y="709290"/>
                        <a:pt x="502211" y="445151"/>
                      </a:cubicBezTo>
                      <a:cubicBezTo>
                        <a:pt x="-293813" y="809906"/>
                        <a:pt x="71145" y="229260"/>
                        <a:pt x="166515" y="0"/>
                      </a:cubicBezTo>
                      <a:close/>
                    </a:path>
                  </a:pathLst>
                </a:cu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0DB43C32-AE1D-4E18-97D0-9782B24B2BFC}"/>
                    </a:ext>
                  </a:extLst>
                </p:cNvPr>
                <p:cNvSpPr/>
                <p:nvPr/>
              </p:nvSpPr>
              <p:spPr>
                <a:xfrm>
                  <a:off x="4673600" y="493486"/>
                  <a:ext cx="2510971" cy="2632885"/>
                </a:xfrm>
                <a:prstGeom prst="ellipse">
                  <a:avLst/>
                </a:pr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ABC4A586-C1DF-4CED-A7D4-6C89A865C83A}"/>
                    </a:ext>
                  </a:extLst>
                </p:cNvPr>
                <p:cNvSpPr/>
                <p:nvPr/>
              </p:nvSpPr>
              <p:spPr>
                <a:xfrm>
                  <a:off x="5082540" y="777240"/>
                  <a:ext cx="1499443" cy="15392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1B235314-5B58-46AA-9093-CCFF44A72359}"/>
                    </a:ext>
                  </a:extLst>
                </p:cNvPr>
                <p:cNvSpPr/>
                <p:nvPr/>
              </p:nvSpPr>
              <p:spPr>
                <a:xfrm>
                  <a:off x="5544272" y="1026146"/>
                  <a:ext cx="822910" cy="8447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B32EDB7F-2117-4F62-9BF5-6F68455BAD40}"/>
                    </a:ext>
                  </a:extLst>
                </p:cNvPr>
                <p:cNvSpPr/>
                <p:nvPr/>
              </p:nvSpPr>
              <p:spPr>
                <a:xfrm>
                  <a:off x="5624967" y="1124484"/>
                  <a:ext cx="416541" cy="4275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A94A2348-88B6-4120-82EE-A5F5EE28ADEA}"/>
                    </a:ext>
                  </a:extLst>
                </p:cNvPr>
                <p:cNvSpPr/>
                <p:nvPr/>
              </p:nvSpPr>
              <p:spPr>
                <a:xfrm>
                  <a:off x="6036422" y="1447801"/>
                  <a:ext cx="175423" cy="18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7DEAA91B-DBCF-4A22-BA10-E0DDDB93EC47}"/>
                    </a:ext>
                  </a:extLst>
                </p:cNvPr>
                <p:cNvSpPr/>
                <p:nvPr/>
              </p:nvSpPr>
              <p:spPr>
                <a:xfrm>
                  <a:off x="4990419" y="2354519"/>
                  <a:ext cx="1669352" cy="966917"/>
                </a:xfrm>
                <a:prstGeom prst="ellipse">
                  <a:avLst/>
                </a:prstGeom>
                <a:solidFill>
                  <a:srgbClr val="CC3A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Oval 3">
                  <a:extLst>
                    <a:ext uri="{FF2B5EF4-FFF2-40B4-BE49-F238E27FC236}">
                      <a16:creationId xmlns:a16="http://schemas.microsoft.com/office/drawing/2014/main" id="{344A6EB2-B68E-412D-96E0-D731DDE1CDE9}"/>
                    </a:ext>
                  </a:extLst>
                </p:cNvPr>
                <p:cNvSpPr/>
                <p:nvPr/>
              </p:nvSpPr>
              <p:spPr>
                <a:xfrm>
                  <a:off x="3778785" y="637061"/>
                  <a:ext cx="1908383" cy="2070723"/>
                </a:xfrm>
                <a:custGeom>
                  <a:avLst/>
                  <a:gdLst>
                    <a:gd name="connsiteX0" fmla="*/ 0 w 1959429"/>
                    <a:gd name="connsiteY0" fmla="*/ 1087137 h 2174274"/>
                    <a:gd name="connsiteX1" fmla="*/ 979715 w 1959429"/>
                    <a:gd name="connsiteY1" fmla="*/ 0 h 2174274"/>
                    <a:gd name="connsiteX2" fmla="*/ 1959430 w 1959429"/>
                    <a:gd name="connsiteY2" fmla="*/ 1087137 h 2174274"/>
                    <a:gd name="connsiteX3" fmla="*/ 979715 w 1959429"/>
                    <a:gd name="connsiteY3" fmla="*/ 2174274 h 2174274"/>
                    <a:gd name="connsiteX4" fmla="*/ 0 w 1959429"/>
                    <a:gd name="connsiteY4" fmla="*/ 1087137 h 2174274"/>
                    <a:gd name="connsiteX0" fmla="*/ 0 w 1582058"/>
                    <a:gd name="connsiteY0" fmla="*/ 1087146 h 2174291"/>
                    <a:gd name="connsiteX1" fmla="*/ 979715 w 1582058"/>
                    <a:gd name="connsiteY1" fmla="*/ 9 h 2174291"/>
                    <a:gd name="connsiteX2" fmla="*/ 1582058 w 1582058"/>
                    <a:gd name="connsiteY2" fmla="*/ 1072632 h 2174291"/>
                    <a:gd name="connsiteX3" fmla="*/ 979715 w 1582058"/>
                    <a:gd name="connsiteY3" fmla="*/ 2174283 h 2174291"/>
                    <a:gd name="connsiteX4" fmla="*/ 0 w 1582058"/>
                    <a:gd name="connsiteY4" fmla="*/ 1087146 h 2174291"/>
                    <a:gd name="connsiteX0" fmla="*/ 0 w 1651706"/>
                    <a:gd name="connsiteY0" fmla="*/ 1087254 h 2174399"/>
                    <a:gd name="connsiteX1" fmla="*/ 979715 w 1651706"/>
                    <a:gd name="connsiteY1" fmla="*/ 117 h 2174399"/>
                    <a:gd name="connsiteX2" fmla="*/ 1582058 w 1651706"/>
                    <a:gd name="connsiteY2" fmla="*/ 1072740 h 2174399"/>
                    <a:gd name="connsiteX3" fmla="*/ 979715 w 1651706"/>
                    <a:gd name="connsiteY3" fmla="*/ 2174391 h 2174399"/>
                    <a:gd name="connsiteX4" fmla="*/ 0 w 1651706"/>
                    <a:gd name="connsiteY4" fmla="*/ 1087254 h 2174399"/>
                    <a:gd name="connsiteX0" fmla="*/ 0 w 1898822"/>
                    <a:gd name="connsiteY0" fmla="*/ 1087254 h 2174399"/>
                    <a:gd name="connsiteX1" fmla="*/ 979715 w 1898822"/>
                    <a:gd name="connsiteY1" fmla="*/ 117 h 2174399"/>
                    <a:gd name="connsiteX2" fmla="*/ 1582058 w 1898822"/>
                    <a:gd name="connsiteY2" fmla="*/ 1072740 h 2174399"/>
                    <a:gd name="connsiteX3" fmla="*/ 979715 w 1898822"/>
                    <a:gd name="connsiteY3" fmla="*/ 2174391 h 2174399"/>
                    <a:gd name="connsiteX4" fmla="*/ 0 w 1898822"/>
                    <a:gd name="connsiteY4" fmla="*/ 1087254 h 2174399"/>
                    <a:gd name="connsiteX0" fmla="*/ 3040 w 1861733"/>
                    <a:gd name="connsiteY0" fmla="*/ 1087254 h 1913142"/>
                    <a:gd name="connsiteX1" fmla="*/ 982755 w 1861733"/>
                    <a:gd name="connsiteY1" fmla="*/ 117 h 1913142"/>
                    <a:gd name="connsiteX2" fmla="*/ 1585098 w 1861733"/>
                    <a:gd name="connsiteY2" fmla="*/ 1072740 h 1913142"/>
                    <a:gd name="connsiteX3" fmla="*/ 706984 w 1861733"/>
                    <a:gd name="connsiteY3" fmla="*/ 1913134 h 1913142"/>
                    <a:gd name="connsiteX4" fmla="*/ 3040 w 1861733"/>
                    <a:gd name="connsiteY4" fmla="*/ 1087254 h 1913142"/>
                    <a:gd name="connsiteX0" fmla="*/ 11462 w 1927515"/>
                    <a:gd name="connsiteY0" fmla="*/ 1087254 h 2050974"/>
                    <a:gd name="connsiteX1" fmla="*/ 991177 w 1927515"/>
                    <a:gd name="connsiteY1" fmla="*/ 117 h 2050974"/>
                    <a:gd name="connsiteX2" fmla="*/ 1593520 w 1927515"/>
                    <a:gd name="connsiteY2" fmla="*/ 1072740 h 2050974"/>
                    <a:gd name="connsiteX3" fmla="*/ 715406 w 1927515"/>
                    <a:gd name="connsiteY3" fmla="*/ 1913134 h 2050974"/>
                    <a:gd name="connsiteX4" fmla="*/ 11462 w 1927515"/>
                    <a:gd name="connsiteY4" fmla="*/ 1087254 h 2050974"/>
                    <a:gd name="connsiteX0" fmla="*/ 16005 w 1342359"/>
                    <a:gd name="connsiteY0" fmla="*/ 2065713 h 2215740"/>
                    <a:gd name="connsiteX1" fmla="*/ 473206 w 1342359"/>
                    <a:gd name="connsiteY1" fmla="*/ 49662 h 2215740"/>
                    <a:gd name="connsiteX2" fmla="*/ 1075549 w 1342359"/>
                    <a:gd name="connsiteY2" fmla="*/ 1122285 h 2215740"/>
                    <a:gd name="connsiteX3" fmla="*/ 197435 w 1342359"/>
                    <a:gd name="connsiteY3" fmla="*/ 1962679 h 2215740"/>
                    <a:gd name="connsiteX4" fmla="*/ 16005 w 1342359"/>
                    <a:gd name="connsiteY4" fmla="*/ 2065713 h 2215740"/>
                    <a:gd name="connsiteX0" fmla="*/ 548610 w 1874964"/>
                    <a:gd name="connsiteY0" fmla="*/ 2065713 h 2641424"/>
                    <a:gd name="connsiteX1" fmla="*/ 1005811 w 1874964"/>
                    <a:gd name="connsiteY1" fmla="*/ 49662 h 2641424"/>
                    <a:gd name="connsiteX2" fmla="*/ 1608154 w 1874964"/>
                    <a:gd name="connsiteY2" fmla="*/ 1122285 h 2641424"/>
                    <a:gd name="connsiteX3" fmla="*/ 730040 w 1874964"/>
                    <a:gd name="connsiteY3" fmla="*/ 1962679 h 2641424"/>
                    <a:gd name="connsiteX4" fmla="*/ 548610 w 1874964"/>
                    <a:gd name="connsiteY4" fmla="*/ 2065713 h 2641424"/>
                    <a:gd name="connsiteX0" fmla="*/ 28890 w 1355244"/>
                    <a:gd name="connsiteY0" fmla="*/ 2065713 h 2067732"/>
                    <a:gd name="connsiteX1" fmla="*/ 486091 w 1355244"/>
                    <a:gd name="connsiteY1" fmla="*/ 49662 h 2067732"/>
                    <a:gd name="connsiteX2" fmla="*/ 1088434 w 1355244"/>
                    <a:gd name="connsiteY2" fmla="*/ 1122285 h 2067732"/>
                    <a:gd name="connsiteX3" fmla="*/ 210320 w 1355244"/>
                    <a:gd name="connsiteY3" fmla="*/ 1962679 h 2067732"/>
                    <a:gd name="connsiteX4" fmla="*/ 28890 w 1355244"/>
                    <a:gd name="connsiteY4" fmla="*/ 2065713 h 2067732"/>
                    <a:gd name="connsiteX0" fmla="*/ 516317 w 1842671"/>
                    <a:gd name="connsiteY0" fmla="*/ 2017063 h 2100501"/>
                    <a:gd name="connsiteX1" fmla="*/ 8319 w 1842671"/>
                    <a:gd name="connsiteY1" fmla="*/ 900899 h 2100501"/>
                    <a:gd name="connsiteX2" fmla="*/ 973518 w 1842671"/>
                    <a:gd name="connsiteY2" fmla="*/ 1012 h 2100501"/>
                    <a:gd name="connsiteX3" fmla="*/ 1575861 w 1842671"/>
                    <a:gd name="connsiteY3" fmla="*/ 1073635 h 2100501"/>
                    <a:gd name="connsiteX4" fmla="*/ 697747 w 1842671"/>
                    <a:gd name="connsiteY4" fmla="*/ 1914029 h 2100501"/>
                    <a:gd name="connsiteX5" fmla="*/ 516317 w 1842671"/>
                    <a:gd name="connsiteY5" fmla="*/ 2017063 h 2100501"/>
                    <a:gd name="connsiteX0" fmla="*/ 519251 w 1845605"/>
                    <a:gd name="connsiteY0" fmla="*/ 2017063 h 2075164"/>
                    <a:gd name="connsiteX1" fmla="*/ 11253 w 1845605"/>
                    <a:gd name="connsiteY1" fmla="*/ 900899 h 2075164"/>
                    <a:gd name="connsiteX2" fmla="*/ 976452 w 1845605"/>
                    <a:gd name="connsiteY2" fmla="*/ 1012 h 2075164"/>
                    <a:gd name="connsiteX3" fmla="*/ 1578795 w 1845605"/>
                    <a:gd name="connsiteY3" fmla="*/ 1073635 h 2075164"/>
                    <a:gd name="connsiteX4" fmla="*/ 700681 w 1845605"/>
                    <a:gd name="connsiteY4" fmla="*/ 1914029 h 2075164"/>
                    <a:gd name="connsiteX5" fmla="*/ 519251 w 1845605"/>
                    <a:gd name="connsiteY5" fmla="*/ 2017063 h 2075164"/>
                    <a:gd name="connsiteX0" fmla="*/ 516033 w 1841185"/>
                    <a:gd name="connsiteY0" fmla="*/ 2017063 h 2063551"/>
                    <a:gd name="connsiteX1" fmla="*/ 8035 w 1841185"/>
                    <a:gd name="connsiteY1" fmla="*/ 900899 h 2063551"/>
                    <a:gd name="connsiteX2" fmla="*/ 973234 w 1841185"/>
                    <a:gd name="connsiteY2" fmla="*/ 1012 h 2063551"/>
                    <a:gd name="connsiteX3" fmla="*/ 1575577 w 1841185"/>
                    <a:gd name="connsiteY3" fmla="*/ 1073635 h 2063551"/>
                    <a:gd name="connsiteX4" fmla="*/ 697463 w 1841185"/>
                    <a:gd name="connsiteY4" fmla="*/ 1914029 h 2063551"/>
                    <a:gd name="connsiteX5" fmla="*/ 582257 w 1841185"/>
                    <a:gd name="connsiteY5" fmla="*/ 1858388 h 2063551"/>
                    <a:gd name="connsiteX6" fmla="*/ 516033 w 1841185"/>
                    <a:gd name="connsiteY6" fmla="*/ 2017063 h 2063551"/>
                    <a:gd name="connsiteX0" fmla="*/ 469176 w 1841953"/>
                    <a:gd name="connsiteY0" fmla="*/ 1988488 h 2038411"/>
                    <a:gd name="connsiteX1" fmla="*/ 8803 w 1841953"/>
                    <a:gd name="connsiteY1" fmla="*/ 900899 h 2038411"/>
                    <a:gd name="connsiteX2" fmla="*/ 974002 w 1841953"/>
                    <a:gd name="connsiteY2" fmla="*/ 1012 h 2038411"/>
                    <a:gd name="connsiteX3" fmla="*/ 1576345 w 1841953"/>
                    <a:gd name="connsiteY3" fmla="*/ 1073635 h 2038411"/>
                    <a:gd name="connsiteX4" fmla="*/ 698231 w 1841953"/>
                    <a:gd name="connsiteY4" fmla="*/ 1914029 h 2038411"/>
                    <a:gd name="connsiteX5" fmla="*/ 583025 w 1841953"/>
                    <a:gd name="connsiteY5" fmla="*/ 1858388 h 2038411"/>
                    <a:gd name="connsiteX6" fmla="*/ 469176 w 1841953"/>
                    <a:gd name="connsiteY6" fmla="*/ 1988488 h 2038411"/>
                    <a:gd name="connsiteX0" fmla="*/ 471413 w 1844190"/>
                    <a:gd name="connsiteY0" fmla="*/ 1988488 h 2026989"/>
                    <a:gd name="connsiteX1" fmla="*/ 11040 w 1844190"/>
                    <a:gd name="connsiteY1" fmla="*/ 900899 h 2026989"/>
                    <a:gd name="connsiteX2" fmla="*/ 976239 w 1844190"/>
                    <a:gd name="connsiteY2" fmla="*/ 1012 h 2026989"/>
                    <a:gd name="connsiteX3" fmla="*/ 1578582 w 1844190"/>
                    <a:gd name="connsiteY3" fmla="*/ 1073635 h 2026989"/>
                    <a:gd name="connsiteX4" fmla="*/ 700468 w 1844190"/>
                    <a:gd name="connsiteY4" fmla="*/ 1914029 h 2026989"/>
                    <a:gd name="connsiteX5" fmla="*/ 585262 w 1844190"/>
                    <a:gd name="connsiteY5" fmla="*/ 1858388 h 2026989"/>
                    <a:gd name="connsiteX6" fmla="*/ 471413 w 1844190"/>
                    <a:gd name="connsiteY6" fmla="*/ 1988488 h 2026989"/>
                    <a:gd name="connsiteX0" fmla="*/ 469150 w 1842100"/>
                    <a:gd name="connsiteY0" fmla="*/ 1988488 h 2026947"/>
                    <a:gd name="connsiteX1" fmla="*/ 8777 w 1842100"/>
                    <a:gd name="connsiteY1" fmla="*/ 900899 h 2026947"/>
                    <a:gd name="connsiteX2" fmla="*/ 973976 w 1842100"/>
                    <a:gd name="connsiteY2" fmla="*/ 1012 h 2026947"/>
                    <a:gd name="connsiteX3" fmla="*/ 1576319 w 1842100"/>
                    <a:gd name="connsiteY3" fmla="*/ 1073635 h 2026947"/>
                    <a:gd name="connsiteX4" fmla="*/ 698205 w 1842100"/>
                    <a:gd name="connsiteY4" fmla="*/ 1914029 h 2026947"/>
                    <a:gd name="connsiteX5" fmla="*/ 573474 w 1842100"/>
                    <a:gd name="connsiteY5" fmla="*/ 1791713 h 2026947"/>
                    <a:gd name="connsiteX6" fmla="*/ 469150 w 1842100"/>
                    <a:gd name="connsiteY6" fmla="*/ 1988488 h 2026947"/>
                    <a:gd name="connsiteX0" fmla="*/ 469150 w 1827811"/>
                    <a:gd name="connsiteY0" fmla="*/ 1988488 h 2026947"/>
                    <a:gd name="connsiteX1" fmla="*/ 8777 w 1827811"/>
                    <a:gd name="connsiteY1" fmla="*/ 900899 h 2026947"/>
                    <a:gd name="connsiteX2" fmla="*/ 973976 w 1827811"/>
                    <a:gd name="connsiteY2" fmla="*/ 1012 h 2026947"/>
                    <a:gd name="connsiteX3" fmla="*/ 1576319 w 1827811"/>
                    <a:gd name="connsiteY3" fmla="*/ 1073635 h 2026947"/>
                    <a:gd name="connsiteX4" fmla="*/ 698205 w 1827811"/>
                    <a:gd name="connsiteY4" fmla="*/ 1914029 h 2026947"/>
                    <a:gd name="connsiteX5" fmla="*/ 573474 w 1827811"/>
                    <a:gd name="connsiteY5" fmla="*/ 1791713 h 2026947"/>
                    <a:gd name="connsiteX6" fmla="*/ 469150 w 1827811"/>
                    <a:gd name="connsiteY6" fmla="*/ 1988488 h 2026947"/>
                    <a:gd name="connsiteX0" fmla="*/ 469150 w 1897127"/>
                    <a:gd name="connsiteY0" fmla="*/ 1988488 h 2026947"/>
                    <a:gd name="connsiteX1" fmla="*/ 8777 w 1897127"/>
                    <a:gd name="connsiteY1" fmla="*/ 900899 h 2026947"/>
                    <a:gd name="connsiteX2" fmla="*/ 973976 w 1897127"/>
                    <a:gd name="connsiteY2" fmla="*/ 1012 h 2026947"/>
                    <a:gd name="connsiteX3" fmla="*/ 1576319 w 1897127"/>
                    <a:gd name="connsiteY3" fmla="*/ 1073635 h 2026947"/>
                    <a:gd name="connsiteX4" fmla="*/ 698205 w 1897127"/>
                    <a:gd name="connsiteY4" fmla="*/ 1914029 h 2026947"/>
                    <a:gd name="connsiteX5" fmla="*/ 573474 w 1897127"/>
                    <a:gd name="connsiteY5" fmla="*/ 1791713 h 2026947"/>
                    <a:gd name="connsiteX6" fmla="*/ 469150 w 1897127"/>
                    <a:gd name="connsiteY6" fmla="*/ 1988488 h 2026947"/>
                    <a:gd name="connsiteX0" fmla="*/ 469150 w 1645781"/>
                    <a:gd name="connsiteY0" fmla="*/ 1988488 h 2041827"/>
                    <a:gd name="connsiteX1" fmla="*/ 8777 w 1645781"/>
                    <a:gd name="connsiteY1" fmla="*/ 900899 h 2041827"/>
                    <a:gd name="connsiteX2" fmla="*/ 973976 w 1645781"/>
                    <a:gd name="connsiteY2" fmla="*/ 1012 h 2041827"/>
                    <a:gd name="connsiteX3" fmla="*/ 1576319 w 1645781"/>
                    <a:gd name="connsiteY3" fmla="*/ 1073635 h 2041827"/>
                    <a:gd name="connsiteX4" fmla="*/ 573474 w 1645781"/>
                    <a:gd name="connsiteY4" fmla="*/ 1791713 h 2041827"/>
                    <a:gd name="connsiteX5" fmla="*/ 469150 w 1645781"/>
                    <a:gd name="connsiteY5" fmla="*/ 1988488 h 2041827"/>
                    <a:gd name="connsiteX0" fmla="*/ 469150 w 1903222"/>
                    <a:gd name="connsiteY0" fmla="*/ 1988488 h 2041827"/>
                    <a:gd name="connsiteX1" fmla="*/ 8777 w 1903222"/>
                    <a:gd name="connsiteY1" fmla="*/ 900899 h 2041827"/>
                    <a:gd name="connsiteX2" fmla="*/ 973976 w 1903222"/>
                    <a:gd name="connsiteY2" fmla="*/ 1012 h 2041827"/>
                    <a:gd name="connsiteX3" fmla="*/ 1576319 w 1903222"/>
                    <a:gd name="connsiteY3" fmla="*/ 1073635 h 2041827"/>
                    <a:gd name="connsiteX4" fmla="*/ 573474 w 1903222"/>
                    <a:gd name="connsiteY4" fmla="*/ 1791713 h 2041827"/>
                    <a:gd name="connsiteX5" fmla="*/ 469150 w 1903222"/>
                    <a:gd name="connsiteY5" fmla="*/ 1988488 h 2041827"/>
                    <a:gd name="connsiteX0" fmla="*/ 469150 w 1903756"/>
                    <a:gd name="connsiteY0" fmla="*/ 1988488 h 2061061"/>
                    <a:gd name="connsiteX1" fmla="*/ 8777 w 1903756"/>
                    <a:gd name="connsiteY1" fmla="*/ 900899 h 2061061"/>
                    <a:gd name="connsiteX2" fmla="*/ 973976 w 1903756"/>
                    <a:gd name="connsiteY2" fmla="*/ 1012 h 2061061"/>
                    <a:gd name="connsiteX3" fmla="*/ 1576319 w 1903756"/>
                    <a:gd name="connsiteY3" fmla="*/ 1073635 h 2061061"/>
                    <a:gd name="connsiteX4" fmla="*/ 573474 w 1903756"/>
                    <a:gd name="connsiteY4" fmla="*/ 1791713 h 2061061"/>
                    <a:gd name="connsiteX5" fmla="*/ 469150 w 1903756"/>
                    <a:gd name="connsiteY5" fmla="*/ 1988488 h 2061061"/>
                    <a:gd name="connsiteX0" fmla="*/ 469150 w 1903756"/>
                    <a:gd name="connsiteY0" fmla="*/ 1988488 h 2061061"/>
                    <a:gd name="connsiteX1" fmla="*/ 8777 w 1903756"/>
                    <a:gd name="connsiteY1" fmla="*/ 900899 h 2061061"/>
                    <a:gd name="connsiteX2" fmla="*/ 973976 w 1903756"/>
                    <a:gd name="connsiteY2" fmla="*/ 1012 h 2061061"/>
                    <a:gd name="connsiteX3" fmla="*/ 1576319 w 1903756"/>
                    <a:gd name="connsiteY3" fmla="*/ 1073635 h 2061061"/>
                    <a:gd name="connsiteX4" fmla="*/ 573474 w 1903756"/>
                    <a:gd name="connsiteY4" fmla="*/ 1791713 h 2061061"/>
                    <a:gd name="connsiteX5" fmla="*/ 469150 w 1903756"/>
                    <a:gd name="connsiteY5" fmla="*/ 1988488 h 2061061"/>
                    <a:gd name="connsiteX0" fmla="*/ 472770 w 1907376"/>
                    <a:gd name="connsiteY0" fmla="*/ 1988488 h 2061061"/>
                    <a:gd name="connsiteX1" fmla="*/ 12397 w 1907376"/>
                    <a:gd name="connsiteY1" fmla="*/ 900899 h 2061061"/>
                    <a:gd name="connsiteX2" fmla="*/ 977596 w 1907376"/>
                    <a:gd name="connsiteY2" fmla="*/ 1012 h 2061061"/>
                    <a:gd name="connsiteX3" fmla="*/ 1579939 w 1907376"/>
                    <a:gd name="connsiteY3" fmla="*/ 1073635 h 2061061"/>
                    <a:gd name="connsiteX4" fmla="*/ 577094 w 1907376"/>
                    <a:gd name="connsiteY4" fmla="*/ 1791713 h 2061061"/>
                    <a:gd name="connsiteX5" fmla="*/ 472770 w 1907376"/>
                    <a:gd name="connsiteY5" fmla="*/ 1988488 h 2061061"/>
                    <a:gd name="connsiteX0" fmla="*/ 473777 w 1908383"/>
                    <a:gd name="connsiteY0" fmla="*/ 1988488 h 2061061"/>
                    <a:gd name="connsiteX1" fmla="*/ 13404 w 1908383"/>
                    <a:gd name="connsiteY1" fmla="*/ 900899 h 2061061"/>
                    <a:gd name="connsiteX2" fmla="*/ 978603 w 1908383"/>
                    <a:gd name="connsiteY2" fmla="*/ 1012 h 2061061"/>
                    <a:gd name="connsiteX3" fmla="*/ 1580946 w 1908383"/>
                    <a:gd name="connsiteY3" fmla="*/ 1073635 h 2061061"/>
                    <a:gd name="connsiteX4" fmla="*/ 578101 w 1908383"/>
                    <a:gd name="connsiteY4" fmla="*/ 1791713 h 2061061"/>
                    <a:gd name="connsiteX5" fmla="*/ 473777 w 1908383"/>
                    <a:gd name="connsiteY5" fmla="*/ 1988488 h 2061061"/>
                    <a:gd name="connsiteX0" fmla="*/ 473777 w 1908383"/>
                    <a:gd name="connsiteY0" fmla="*/ 1989435 h 2062008"/>
                    <a:gd name="connsiteX1" fmla="*/ 13404 w 1908383"/>
                    <a:gd name="connsiteY1" fmla="*/ 901846 h 2062008"/>
                    <a:gd name="connsiteX2" fmla="*/ 978603 w 1908383"/>
                    <a:gd name="connsiteY2" fmla="*/ 1959 h 2062008"/>
                    <a:gd name="connsiteX3" fmla="*/ 1580946 w 1908383"/>
                    <a:gd name="connsiteY3" fmla="*/ 1074582 h 2062008"/>
                    <a:gd name="connsiteX4" fmla="*/ 578101 w 1908383"/>
                    <a:gd name="connsiteY4" fmla="*/ 1792660 h 2062008"/>
                    <a:gd name="connsiteX5" fmla="*/ 473777 w 1908383"/>
                    <a:gd name="connsiteY5" fmla="*/ 1989435 h 2062008"/>
                    <a:gd name="connsiteX0" fmla="*/ 473777 w 1908383"/>
                    <a:gd name="connsiteY0" fmla="*/ 1995892 h 2068465"/>
                    <a:gd name="connsiteX1" fmla="*/ 13404 w 1908383"/>
                    <a:gd name="connsiteY1" fmla="*/ 908303 h 2068465"/>
                    <a:gd name="connsiteX2" fmla="*/ 978603 w 1908383"/>
                    <a:gd name="connsiteY2" fmla="*/ 8416 h 2068465"/>
                    <a:gd name="connsiteX3" fmla="*/ 1580946 w 1908383"/>
                    <a:gd name="connsiteY3" fmla="*/ 1081039 h 2068465"/>
                    <a:gd name="connsiteX4" fmla="*/ 578101 w 1908383"/>
                    <a:gd name="connsiteY4" fmla="*/ 1799117 h 2068465"/>
                    <a:gd name="connsiteX5" fmla="*/ 473777 w 1908383"/>
                    <a:gd name="connsiteY5" fmla="*/ 1995892 h 2068465"/>
                    <a:gd name="connsiteX0" fmla="*/ 473777 w 1908383"/>
                    <a:gd name="connsiteY0" fmla="*/ 1998150 h 2070723"/>
                    <a:gd name="connsiteX1" fmla="*/ 13404 w 1908383"/>
                    <a:gd name="connsiteY1" fmla="*/ 910561 h 2070723"/>
                    <a:gd name="connsiteX2" fmla="*/ 978603 w 1908383"/>
                    <a:gd name="connsiteY2" fmla="*/ 10674 h 2070723"/>
                    <a:gd name="connsiteX3" fmla="*/ 1580946 w 1908383"/>
                    <a:gd name="connsiteY3" fmla="*/ 1083297 h 2070723"/>
                    <a:gd name="connsiteX4" fmla="*/ 578101 w 1908383"/>
                    <a:gd name="connsiteY4" fmla="*/ 1801375 h 2070723"/>
                    <a:gd name="connsiteX5" fmla="*/ 473777 w 1908383"/>
                    <a:gd name="connsiteY5" fmla="*/ 1998150 h 2070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08383" h="2070723">
                      <a:moveTo>
                        <a:pt x="473777" y="1998150"/>
                      </a:moveTo>
                      <a:cubicBezTo>
                        <a:pt x="198686" y="1873493"/>
                        <a:pt x="-62796" y="1246570"/>
                        <a:pt x="13404" y="910561"/>
                      </a:cubicBezTo>
                      <a:cubicBezTo>
                        <a:pt x="158184" y="269753"/>
                        <a:pt x="709726" y="58085"/>
                        <a:pt x="978603" y="10674"/>
                      </a:cubicBezTo>
                      <a:cubicBezTo>
                        <a:pt x="1247480" y="-36737"/>
                        <a:pt x="1856717" y="32945"/>
                        <a:pt x="1580946" y="1083297"/>
                      </a:cubicBezTo>
                      <a:cubicBezTo>
                        <a:pt x="2652433" y="2296147"/>
                        <a:pt x="767392" y="2201350"/>
                        <a:pt x="578101" y="1801375"/>
                      </a:cubicBezTo>
                      <a:cubicBezTo>
                        <a:pt x="584073" y="1977662"/>
                        <a:pt x="748868" y="2122807"/>
                        <a:pt x="473777" y="199815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4516550A-01F1-44D4-B5FB-7C41F24F3E5A}"/>
                    </a:ext>
                  </a:extLst>
                </p:cNvPr>
                <p:cNvSpPr/>
                <p:nvPr/>
              </p:nvSpPr>
              <p:spPr>
                <a:xfrm rot="218652">
                  <a:off x="4377589" y="1815033"/>
                  <a:ext cx="789568" cy="645022"/>
                </a:xfrm>
                <a:custGeom>
                  <a:avLst/>
                  <a:gdLst>
                    <a:gd name="connsiteX0" fmla="*/ 0 w 757296"/>
                    <a:gd name="connsiteY0" fmla="*/ 711211 h 711211"/>
                    <a:gd name="connsiteX1" fmla="*/ 101600 w 757296"/>
                    <a:gd name="connsiteY1" fmla="*/ 444511 h 711211"/>
                    <a:gd name="connsiteX2" fmla="*/ 457200 w 757296"/>
                    <a:gd name="connsiteY2" fmla="*/ 317511 h 711211"/>
                    <a:gd name="connsiteX3" fmla="*/ 736600 w 757296"/>
                    <a:gd name="connsiteY3" fmla="*/ 50811 h 711211"/>
                    <a:gd name="connsiteX4" fmla="*/ 736600 w 757296"/>
                    <a:gd name="connsiteY4" fmla="*/ 11 h 711211"/>
                    <a:gd name="connsiteX5" fmla="*/ 736600 w 757296"/>
                    <a:gd name="connsiteY5" fmla="*/ 11 h 711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7296" h="711211">
                      <a:moveTo>
                        <a:pt x="0" y="711211"/>
                      </a:moveTo>
                      <a:cubicBezTo>
                        <a:pt x="12700" y="610669"/>
                        <a:pt x="25400" y="510128"/>
                        <a:pt x="101600" y="444511"/>
                      </a:cubicBezTo>
                      <a:cubicBezTo>
                        <a:pt x="177800" y="378894"/>
                        <a:pt x="351367" y="383128"/>
                        <a:pt x="457200" y="317511"/>
                      </a:cubicBezTo>
                      <a:cubicBezTo>
                        <a:pt x="563033" y="251894"/>
                        <a:pt x="690033" y="103728"/>
                        <a:pt x="736600" y="50811"/>
                      </a:cubicBezTo>
                      <a:cubicBezTo>
                        <a:pt x="783167" y="-2106"/>
                        <a:pt x="736600" y="11"/>
                        <a:pt x="736600" y="11"/>
                      </a:cubicBezTo>
                      <a:lnTo>
                        <a:pt x="736600" y="11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Arc 276">
                  <a:extLst>
                    <a:ext uri="{FF2B5EF4-FFF2-40B4-BE49-F238E27FC236}">
                      <a16:creationId xmlns:a16="http://schemas.microsoft.com/office/drawing/2014/main" id="{498E7B84-3661-474D-898D-452FE90DFE8B}"/>
                    </a:ext>
                  </a:extLst>
                </p:cNvPr>
                <p:cNvSpPr/>
                <p:nvPr/>
              </p:nvSpPr>
              <p:spPr>
                <a:xfrm rot="20851149">
                  <a:off x="4915856" y="1816271"/>
                  <a:ext cx="341290" cy="34129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Moon 277">
                  <a:extLst>
                    <a:ext uri="{FF2B5EF4-FFF2-40B4-BE49-F238E27FC236}">
                      <a16:creationId xmlns:a16="http://schemas.microsoft.com/office/drawing/2014/main" id="{7871FD08-9F6C-4754-A47C-E545A4FAF696}"/>
                    </a:ext>
                  </a:extLst>
                </p:cNvPr>
                <p:cNvSpPr/>
                <p:nvPr/>
              </p:nvSpPr>
              <p:spPr>
                <a:xfrm rot="10012251">
                  <a:off x="7023135" y="1077912"/>
                  <a:ext cx="137150" cy="788761"/>
                </a:xfrm>
                <a:prstGeom prst="moon">
                  <a:avLst/>
                </a:prstGeom>
                <a:solidFill>
                  <a:srgbClr val="CC3A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55120152-B6A0-4607-94F8-EF08CA9E5E96}"/>
                  </a:ext>
                </a:extLst>
              </p:cNvPr>
              <p:cNvGrpSpPr/>
              <p:nvPr/>
            </p:nvGrpSpPr>
            <p:grpSpPr>
              <a:xfrm>
                <a:off x="6796287" y="5213328"/>
                <a:ext cx="1477922" cy="1259352"/>
                <a:chOff x="9606049" y="4447545"/>
                <a:chExt cx="1477922" cy="1259352"/>
              </a:xfrm>
              <a:solidFill>
                <a:srgbClr val="CC3A2D"/>
              </a:solidFill>
            </p:grpSpPr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97CDFE7A-6657-4096-A026-42B43FADF89D}"/>
                    </a:ext>
                  </a:extLst>
                </p:cNvPr>
                <p:cNvSpPr/>
                <p:nvPr/>
              </p:nvSpPr>
              <p:spPr>
                <a:xfrm rot="20612069">
                  <a:off x="10716058" y="4447545"/>
                  <a:ext cx="367913" cy="861868"/>
                </a:xfrm>
                <a:custGeom>
                  <a:avLst/>
                  <a:gdLst>
                    <a:gd name="connsiteX0" fmla="*/ 327355 w 367913"/>
                    <a:gd name="connsiteY0" fmla="*/ 46914 h 861868"/>
                    <a:gd name="connsiteX1" fmla="*/ 340897 w 367913"/>
                    <a:gd name="connsiteY1" fmla="*/ 103555 h 861868"/>
                    <a:gd name="connsiteX2" fmla="*/ 266563 w 367913"/>
                    <a:gd name="connsiteY2" fmla="*/ 861868 h 861868"/>
                    <a:gd name="connsiteX3" fmla="*/ 129145 w 367913"/>
                    <a:gd name="connsiteY3" fmla="*/ 709933 h 861868"/>
                    <a:gd name="connsiteX4" fmla="*/ 16100 w 367913"/>
                    <a:gd name="connsiteY4" fmla="*/ 560669 h 861868"/>
                    <a:gd name="connsiteX5" fmla="*/ 20066 w 367913"/>
                    <a:gd name="connsiteY5" fmla="*/ 541169 h 861868"/>
                    <a:gd name="connsiteX6" fmla="*/ 13979 w 367913"/>
                    <a:gd name="connsiteY6" fmla="*/ 79899 h 861868"/>
                    <a:gd name="connsiteX7" fmla="*/ 0 w 367913"/>
                    <a:gd name="connsiteY7" fmla="*/ 0 h 861868"/>
                    <a:gd name="connsiteX8" fmla="*/ 79086 w 367913"/>
                    <a:gd name="connsiteY8" fmla="*/ 6369 h 861868"/>
                    <a:gd name="connsiteX9" fmla="*/ 207807 w 367913"/>
                    <a:gd name="connsiteY9" fmla="*/ 23830 h 861868"/>
                    <a:gd name="connsiteX10" fmla="*/ 327355 w 367913"/>
                    <a:gd name="connsiteY10" fmla="*/ 46914 h 861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67913" h="861868">
                      <a:moveTo>
                        <a:pt x="327355" y="46914"/>
                      </a:moveTo>
                      <a:lnTo>
                        <a:pt x="340897" y="103555"/>
                      </a:lnTo>
                      <a:cubicBezTo>
                        <a:pt x="388534" y="348161"/>
                        <a:pt x="378710" y="593233"/>
                        <a:pt x="266563" y="861868"/>
                      </a:cubicBezTo>
                      <a:cubicBezTo>
                        <a:pt x="218493" y="813448"/>
                        <a:pt x="172714" y="762691"/>
                        <a:pt x="129145" y="709933"/>
                      </a:cubicBezTo>
                      <a:lnTo>
                        <a:pt x="16100" y="560669"/>
                      </a:lnTo>
                      <a:lnTo>
                        <a:pt x="20066" y="541169"/>
                      </a:lnTo>
                      <a:cubicBezTo>
                        <a:pt x="41366" y="391052"/>
                        <a:pt x="36454" y="238130"/>
                        <a:pt x="13979" y="79899"/>
                      </a:cubicBezTo>
                      <a:lnTo>
                        <a:pt x="0" y="0"/>
                      </a:lnTo>
                      <a:lnTo>
                        <a:pt x="79086" y="6369"/>
                      </a:lnTo>
                      <a:cubicBezTo>
                        <a:pt x="122805" y="11088"/>
                        <a:pt x="165748" y="16929"/>
                        <a:pt x="207807" y="23830"/>
                      </a:cubicBezTo>
                      <a:lnTo>
                        <a:pt x="327355" y="4691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EE5BE090-3D32-44E7-B968-5282900D6105}"/>
                    </a:ext>
                  </a:extLst>
                </p:cNvPr>
                <p:cNvSpPr/>
                <p:nvPr/>
              </p:nvSpPr>
              <p:spPr>
                <a:xfrm rot="20612069">
                  <a:off x="10191886" y="4571747"/>
                  <a:ext cx="597415" cy="1135150"/>
                </a:xfrm>
                <a:custGeom>
                  <a:avLst/>
                  <a:gdLst>
                    <a:gd name="connsiteX0" fmla="*/ 286550 w 597415"/>
                    <a:gd name="connsiteY0" fmla="*/ 0 h 1135150"/>
                    <a:gd name="connsiteX1" fmla="*/ 288529 w 597415"/>
                    <a:gd name="connsiteY1" fmla="*/ 4991 h 1135150"/>
                    <a:gd name="connsiteX2" fmla="*/ 586304 w 597415"/>
                    <a:gd name="connsiteY2" fmla="*/ 548539 h 1135150"/>
                    <a:gd name="connsiteX3" fmla="*/ 597415 w 597415"/>
                    <a:gd name="connsiteY3" fmla="*/ 563210 h 1135150"/>
                    <a:gd name="connsiteX4" fmla="*/ 571024 w 597415"/>
                    <a:gd name="connsiteY4" fmla="*/ 692984 h 1135150"/>
                    <a:gd name="connsiteX5" fmla="*/ 355883 w 597415"/>
                    <a:gd name="connsiteY5" fmla="*/ 1135150 h 1135150"/>
                    <a:gd name="connsiteX6" fmla="*/ 16721 w 597415"/>
                    <a:gd name="connsiteY6" fmla="*/ 646803 h 1135150"/>
                    <a:gd name="connsiteX7" fmla="*/ 0 w 597415"/>
                    <a:gd name="connsiteY7" fmla="*/ 606837 h 1135150"/>
                    <a:gd name="connsiteX8" fmla="*/ 17434 w 597415"/>
                    <a:gd name="connsiteY8" fmla="*/ 501381 h 1135150"/>
                    <a:gd name="connsiteX9" fmla="*/ 54122 w 597415"/>
                    <a:gd name="connsiteY9" fmla="*/ 83309 h 1135150"/>
                    <a:gd name="connsiteX10" fmla="*/ 55307 w 597415"/>
                    <a:gd name="connsiteY10" fmla="*/ 19344 h 1135150"/>
                    <a:gd name="connsiteX11" fmla="*/ 119018 w 597415"/>
                    <a:gd name="connsiteY11" fmla="*/ 8910 h 1135150"/>
                    <a:gd name="connsiteX12" fmla="*/ 286550 w 597415"/>
                    <a:gd name="connsiteY12" fmla="*/ 0 h 113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97415" h="1135150">
                      <a:moveTo>
                        <a:pt x="286550" y="0"/>
                      </a:moveTo>
                      <a:lnTo>
                        <a:pt x="288529" y="4991"/>
                      </a:lnTo>
                      <a:cubicBezTo>
                        <a:pt x="370087" y="195057"/>
                        <a:pt x="468615" y="379278"/>
                        <a:pt x="586304" y="548539"/>
                      </a:cubicBezTo>
                      <a:lnTo>
                        <a:pt x="597415" y="563210"/>
                      </a:lnTo>
                      <a:lnTo>
                        <a:pt x="571024" y="692984"/>
                      </a:lnTo>
                      <a:cubicBezTo>
                        <a:pt x="531289" y="841509"/>
                        <a:pt x="462458" y="988064"/>
                        <a:pt x="355883" y="1135150"/>
                      </a:cubicBezTo>
                      <a:cubicBezTo>
                        <a:pt x="211672" y="989890"/>
                        <a:pt x="100958" y="824137"/>
                        <a:pt x="16721" y="646803"/>
                      </a:cubicBezTo>
                      <a:lnTo>
                        <a:pt x="0" y="606837"/>
                      </a:lnTo>
                      <a:lnTo>
                        <a:pt x="17434" y="501381"/>
                      </a:lnTo>
                      <a:cubicBezTo>
                        <a:pt x="36639" y="362073"/>
                        <a:pt x="48514" y="222168"/>
                        <a:pt x="54122" y="83309"/>
                      </a:cubicBezTo>
                      <a:lnTo>
                        <a:pt x="55307" y="19344"/>
                      </a:lnTo>
                      <a:lnTo>
                        <a:pt x="119018" y="8910"/>
                      </a:lnTo>
                      <a:lnTo>
                        <a:pt x="28655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2194F517-50C0-4279-A3C8-3D6FF5A0FAA6}"/>
                    </a:ext>
                  </a:extLst>
                </p:cNvPr>
                <p:cNvSpPr/>
                <p:nvPr/>
              </p:nvSpPr>
              <p:spPr>
                <a:xfrm rot="20612069">
                  <a:off x="9606049" y="4802154"/>
                  <a:ext cx="587446" cy="856663"/>
                </a:xfrm>
                <a:custGeom>
                  <a:avLst/>
                  <a:gdLst>
                    <a:gd name="connsiteX0" fmla="*/ 418900 w 587446"/>
                    <a:gd name="connsiteY0" fmla="*/ 0 h 856663"/>
                    <a:gd name="connsiteX1" fmla="*/ 423868 w 587446"/>
                    <a:gd name="connsiteY1" fmla="*/ 29762 h 856663"/>
                    <a:gd name="connsiteX2" fmla="*/ 528497 w 587446"/>
                    <a:gd name="connsiteY2" fmla="*/ 406731 h 856663"/>
                    <a:gd name="connsiteX3" fmla="*/ 587446 w 587446"/>
                    <a:gd name="connsiteY3" fmla="*/ 547629 h 856663"/>
                    <a:gd name="connsiteX4" fmla="*/ 570442 w 587446"/>
                    <a:gd name="connsiteY4" fmla="*/ 650482 h 856663"/>
                    <a:gd name="connsiteX5" fmla="*/ 524213 w 587446"/>
                    <a:gd name="connsiteY5" fmla="*/ 856663 h 856663"/>
                    <a:gd name="connsiteX6" fmla="*/ 1537 w 587446"/>
                    <a:gd name="connsiteY6" fmla="*/ 168391 h 856663"/>
                    <a:gd name="connsiteX7" fmla="*/ 0 w 587446"/>
                    <a:gd name="connsiteY7" fmla="*/ 158763 h 856663"/>
                    <a:gd name="connsiteX8" fmla="*/ 27406 w 587446"/>
                    <a:gd name="connsiteY8" fmla="*/ 142854 h 856663"/>
                    <a:gd name="connsiteX9" fmla="*/ 336931 w 587446"/>
                    <a:gd name="connsiteY9" fmla="*/ 20831 h 856663"/>
                    <a:gd name="connsiteX10" fmla="*/ 418900 w 587446"/>
                    <a:gd name="connsiteY10" fmla="*/ 0 h 856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7446" h="856663">
                      <a:moveTo>
                        <a:pt x="418900" y="0"/>
                      </a:moveTo>
                      <a:lnTo>
                        <a:pt x="423868" y="29762"/>
                      </a:lnTo>
                      <a:cubicBezTo>
                        <a:pt x="449403" y="157485"/>
                        <a:pt x="483585" y="284021"/>
                        <a:pt x="528497" y="406731"/>
                      </a:cubicBezTo>
                      <a:lnTo>
                        <a:pt x="587446" y="547629"/>
                      </a:lnTo>
                      <a:lnTo>
                        <a:pt x="570442" y="650482"/>
                      </a:lnTo>
                      <a:cubicBezTo>
                        <a:pt x="557042" y="719632"/>
                        <a:pt x="541677" y="788428"/>
                        <a:pt x="524213" y="856663"/>
                      </a:cubicBezTo>
                      <a:cubicBezTo>
                        <a:pt x="203115" y="627581"/>
                        <a:pt x="56842" y="404789"/>
                        <a:pt x="1537" y="168391"/>
                      </a:cubicBezTo>
                      <a:lnTo>
                        <a:pt x="0" y="158763"/>
                      </a:lnTo>
                      <a:lnTo>
                        <a:pt x="27406" y="142854"/>
                      </a:lnTo>
                      <a:cubicBezTo>
                        <a:pt x="118555" y="94766"/>
                        <a:pt x="222743" y="53558"/>
                        <a:pt x="336931" y="20831"/>
                      </a:cubicBezTo>
                      <a:lnTo>
                        <a:pt x="41890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id="{F2889274-1530-4CF7-B657-FE778FE1139F}"/>
                    </a:ext>
                  </a:extLst>
                </p:cNvPr>
                <p:cNvSpPr/>
                <p:nvPr/>
              </p:nvSpPr>
              <p:spPr>
                <a:xfrm rot="20612069">
                  <a:off x="10390366" y="4534997"/>
                  <a:ext cx="328460" cy="568697"/>
                </a:xfrm>
                <a:custGeom>
                  <a:avLst/>
                  <a:gdLst>
                    <a:gd name="connsiteX0" fmla="*/ 294765 w 328460"/>
                    <a:gd name="connsiteY0" fmla="*/ 8028 h 568697"/>
                    <a:gd name="connsiteX1" fmla="*/ 308744 w 328460"/>
                    <a:gd name="connsiteY1" fmla="*/ 87927 h 568697"/>
                    <a:gd name="connsiteX2" fmla="*/ 314831 w 328460"/>
                    <a:gd name="connsiteY2" fmla="*/ 549197 h 568697"/>
                    <a:gd name="connsiteX3" fmla="*/ 310865 w 328460"/>
                    <a:gd name="connsiteY3" fmla="*/ 568697 h 568697"/>
                    <a:gd name="connsiteX4" fmla="*/ 299754 w 328460"/>
                    <a:gd name="connsiteY4" fmla="*/ 554026 h 568697"/>
                    <a:gd name="connsiteX5" fmla="*/ 1979 w 328460"/>
                    <a:gd name="connsiteY5" fmla="*/ 10478 h 568697"/>
                    <a:gd name="connsiteX6" fmla="*/ 0 w 328460"/>
                    <a:gd name="connsiteY6" fmla="*/ 5487 h 568697"/>
                    <a:gd name="connsiteX7" fmla="*/ 103160 w 328460"/>
                    <a:gd name="connsiteY7" fmla="*/ 0 h 568697"/>
                    <a:gd name="connsiteX8" fmla="*/ 240489 w 328460"/>
                    <a:gd name="connsiteY8" fmla="*/ 3658 h 568697"/>
                    <a:gd name="connsiteX9" fmla="*/ 294765 w 328460"/>
                    <a:gd name="connsiteY9" fmla="*/ 8028 h 568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8460" h="568697">
                      <a:moveTo>
                        <a:pt x="294765" y="8028"/>
                      </a:moveTo>
                      <a:lnTo>
                        <a:pt x="308744" y="87927"/>
                      </a:lnTo>
                      <a:cubicBezTo>
                        <a:pt x="331219" y="246158"/>
                        <a:pt x="336131" y="399080"/>
                        <a:pt x="314831" y="549197"/>
                      </a:cubicBezTo>
                      <a:lnTo>
                        <a:pt x="310865" y="568697"/>
                      </a:lnTo>
                      <a:lnTo>
                        <a:pt x="299754" y="554026"/>
                      </a:lnTo>
                      <a:cubicBezTo>
                        <a:pt x="182065" y="384765"/>
                        <a:pt x="83537" y="200544"/>
                        <a:pt x="1979" y="10478"/>
                      </a:cubicBezTo>
                      <a:lnTo>
                        <a:pt x="0" y="5487"/>
                      </a:lnTo>
                      <a:lnTo>
                        <a:pt x="103160" y="0"/>
                      </a:lnTo>
                      <a:cubicBezTo>
                        <a:pt x="149522" y="0"/>
                        <a:pt x="195337" y="1239"/>
                        <a:pt x="240489" y="3658"/>
                      </a:cubicBezTo>
                      <a:lnTo>
                        <a:pt x="294765" y="802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7F0BBBA1-D9BC-45B8-B826-2590CFA256FB}"/>
                    </a:ext>
                  </a:extLst>
                </p:cNvPr>
                <p:cNvSpPr/>
                <p:nvPr/>
              </p:nvSpPr>
              <p:spPr>
                <a:xfrm rot="20612069">
                  <a:off x="9965781" y="4702240"/>
                  <a:ext cx="223853" cy="587493"/>
                </a:xfrm>
                <a:custGeom>
                  <a:avLst/>
                  <a:gdLst>
                    <a:gd name="connsiteX0" fmla="*/ 223853 w 223853"/>
                    <a:gd name="connsiteY0" fmla="*/ 0 h 587493"/>
                    <a:gd name="connsiteX1" fmla="*/ 222668 w 223853"/>
                    <a:gd name="connsiteY1" fmla="*/ 63965 h 587493"/>
                    <a:gd name="connsiteX2" fmla="*/ 185980 w 223853"/>
                    <a:gd name="connsiteY2" fmla="*/ 482037 h 587493"/>
                    <a:gd name="connsiteX3" fmla="*/ 168546 w 223853"/>
                    <a:gd name="connsiteY3" fmla="*/ 587493 h 587493"/>
                    <a:gd name="connsiteX4" fmla="*/ 109597 w 223853"/>
                    <a:gd name="connsiteY4" fmla="*/ 446595 h 587493"/>
                    <a:gd name="connsiteX5" fmla="*/ 4968 w 223853"/>
                    <a:gd name="connsiteY5" fmla="*/ 69626 h 587493"/>
                    <a:gd name="connsiteX6" fmla="*/ 0 w 223853"/>
                    <a:gd name="connsiteY6" fmla="*/ 39864 h 587493"/>
                    <a:gd name="connsiteX7" fmla="*/ 35442 w 223853"/>
                    <a:gd name="connsiteY7" fmla="*/ 30856 h 587493"/>
                    <a:gd name="connsiteX8" fmla="*/ 223853 w 223853"/>
                    <a:gd name="connsiteY8" fmla="*/ 0 h 587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3853" h="587493">
                      <a:moveTo>
                        <a:pt x="223853" y="0"/>
                      </a:moveTo>
                      <a:lnTo>
                        <a:pt x="222668" y="63965"/>
                      </a:lnTo>
                      <a:cubicBezTo>
                        <a:pt x="217060" y="202824"/>
                        <a:pt x="205185" y="342729"/>
                        <a:pt x="185980" y="482037"/>
                      </a:cubicBezTo>
                      <a:lnTo>
                        <a:pt x="168546" y="587493"/>
                      </a:lnTo>
                      <a:lnTo>
                        <a:pt x="109597" y="446595"/>
                      </a:lnTo>
                      <a:cubicBezTo>
                        <a:pt x="64685" y="323885"/>
                        <a:pt x="30503" y="197349"/>
                        <a:pt x="4968" y="69626"/>
                      </a:cubicBezTo>
                      <a:lnTo>
                        <a:pt x="0" y="39864"/>
                      </a:lnTo>
                      <a:lnTo>
                        <a:pt x="35442" y="30856"/>
                      </a:lnTo>
                      <a:lnTo>
                        <a:pt x="22385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266FAF3-6291-47D7-941E-6AF4E1CF795A}"/>
              </a:ext>
            </a:extLst>
          </p:cNvPr>
          <p:cNvGrpSpPr/>
          <p:nvPr/>
        </p:nvGrpSpPr>
        <p:grpSpPr>
          <a:xfrm>
            <a:off x="3520238" y="1788131"/>
            <a:ext cx="4857750" cy="4302176"/>
            <a:chOff x="3805233" y="1792114"/>
            <a:chExt cx="4857750" cy="4302176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FE049F64-B052-4176-AC11-0B13B290EB9C}"/>
                </a:ext>
              </a:extLst>
            </p:cNvPr>
            <p:cNvSpPr txBox="1"/>
            <p:nvPr/>
          </p:nvSpPr>
          <p:spPr>
            <a:xfrm>
              <a:off x="5116325" y="1792114"/>
              <a:ext cx="318562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F9D63E"/>
                  </a:solidFill>
                  <a:latin typeface="Arial Black" panose="020B0A04020102020204" pitchFamily="34" charset="0"/>
                </a:rPr>
                <a:t>P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izza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A75F6806-C70B-4758-B239-CAF3F2E2A7D8}"/>
                </a:ext>
              </a:extLst>
            </p:cNvPr>
            <p:cNvGrpSpPr/>
            <p:nvPr/>
          </p:nvGrpSpPr>
          <p:grpSpPr>
            <a:xfrm>
              <a:off x="3805233" y="2692319"/>
              <a:ext cx="4857750" cy="3401971"/>
              <a:chOff x="1441292" y="-146084"/>
              <a:chExt cx="9607758" cy="6728488"/>
            </a:xfrm>
          </p:grpSpPr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929C0D25-36F1-44FE-9D48-B04A63CDF752}"/>
                  </a:ext>
                </a:extLst>
              </p:cNvPr>
              <p:cNvSpPr/>
              <p:nvPr/>
            </p:nvSpPr>
            <p:spPr>
              <a:xfrm>
                <a:off x="2107095" y="1590261"/>
                <a:ext cx="8941955" cy="4992143"/>
              </a:xfrm>
              <a:prstGeom prst="ellipse">
                <a:avLst/>
              </a:prstGeom>
              <a:solidFill>
                <a:srgbClr val="CE95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C9CCA516-E447-4959-AA2A-3287E191A298}"/>
                  </a:ext>
                </a:extLst>
              </p:cNvPr>
              <p:cNvSpPr/>
              <p:nvPr/>
            </p:nvSpPr>
            <p:spPr>
              <a:xfrm>
                <a:off x="2620407" y="1928182"/>
                <a:ext cx="7922364" cy="4348365"/>
              </a:xfrm>
              <a:prstGeom prst="ellipse">
                <a:avLst/>
              </a:prstGeom>
              <a:solidFill>
                <a:srgbClr val="D97F4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11">
                <a:extLst>
                  <a:ext uri="{FF2B5EF4-FFF2-40B4-BE49-F238E27FC236}">
                    <a16:creationId xmlns:a16="http://schemas.microsoft.com/office/drawing/2014/main" id="{B26750CF-E47B-4136-AA50-84CC4B67853D}"/>
                  </a:ext>
                </a:extLst>
              </p:cNvPr>
              <p:cNvSpPr/>
              <p:nvPr/>
            </p:nvSpPr>
            <p:spPr>
              <a:xfrm>
                <a:off x="2922084" y="2226098"/>
                <a:ext cx="7285415" cy="3695932"/>
              </a:xfrm>
              <a:custGeom>
                <a:avLst/>
                <a:gdLst>
                  <a:gd name="connsiteX0" fmla="*/ 0 w 7388113"/>
                  <a:gd name="connsiteY0" fmla="*/ 1676400 h 3352800"/>
                  <a:gd name="connsiteX1" fmla="*/ 3694057 w 7388113"/>
                  <a:gd name="connsiteY1" fmla="*/ 0 h 3352800"/>
                  <a:gd name="connsiteX2" fmla="*/ 7388114 w 7388113"/>
                  <a:gd name="connsiteY2" fmla="*/ 1676400 h 3352800"/>
                  <a:gd name="connsiteX3" fmla="*/ 3694057 w 7388113"/>
                  <a:gd name="connsiteY3" fmla="*/ 3352800 h 3352800"/>
                  <a:gd name="connsiteX4" fmla="*/ 0 w 7388113"/>
                  <a:gd name="connsiteY4" fmla="*/ 1676400 h 3352800"/>
                  <a:gd name="connsiteX0" fmla="*/ 3533 w 7391647"/>
                  <a:gd name="connsiteY0" fmla="*/ 1676400 h 3352800"/>
                  <a:gd name="connsiteX1" fmla="*/ 3697590 w 7391647"/>
                  <a:gd name="connsiteY1" fmla="*/ 0 h 3352800"/>
                  <a:gd name="connsiteX2" fmla="*/ 7391647 w 7391647"/>
                  <a:gd name="connsiteY2" fmla="*/ 1676400 h 3352800"/>
                  <a:gd name="connsiteX3" fmla="*/ 3697590 w 7391647"/>
                  <a:gd name="connsiteY3" fmla="*/ 3352800 h 3352800"/>
                  <a:gd name="connsiteX4" fmla="*/ 3533 w 7391647"/>
                  <a:gd name="connsiteY4" fmla="*/ 1676400 h 3352800"/>
                  <a:gd name="connsiteX0" fmla="*/ 2545 w 7284642"/>
                  <a:gd name="connsiteY0" fmla="*/ 1689656 h 3352815"/>
                  <a:gd name="connsiteX1" fmla="*/ 3590585 w 7284642"/>
                  <a:gd name="connsiteY1" fmla="*/ 4 h 3352815"/>
                  <a:gd name="connsiteX2" fmla="*/ 7284642 w 7284642"/>
                  <a:gd name="connsiteY2" fmla="*/ 1676404 h 3352815"/>
                  <a:gd name="connsiteX3" fmla="*/ 3590585 w 7284642"/>
                  <a:gd name="connsiteY3" fmla="*/ 3352804 h 3352815"/>
                  <a:gd name="connsiteX4" fmla="*/ 2545 w 7284642"/>
                  <a:gd name="connsiteY4" fmla="*/ 1689656 h 3352815"/>
                  <a:gd name="connsiteX0" fmla="*/ 2545 w 7284642"/>
                  <a:gd name="connsiteY0" fmla="*/ 1690842 h 3357744"/>
                  <a:gd name="connsiteX1" fmla="*/ 3590585 w 7284642"/>
                  <a:gd name="connsiteY1" fmla="*/ 1190 h 3357744"/>
                  <a:gd name="connsiteX2" fmla="*/ 7284642 w 7284642"/>
                  <a:gd name="connsiteY2" fmla="*/ 1677590 h 3357744"/>
                  <a:gd name="connsiteX3" fmla="*/ 3590585 w 7284642"/>
                  <a:gd name="connsiteY3" fmla="*/ 3353990 h 3357744"/>
                  <a:gd name="connsiteX4" fmla="*/ 2545 w 7284642"/>
                  <a:gd name="connsiteY4" fmla="*/ 1690842 h 3357744"/>
                  <a:gd name="connsiteX0" fmla="*/ 0 w 7282097"/>
                  <a:gd name="connsiteY0" fmla="*/ 1689657 h 3313052"/>
                  <a:gd name="connsiteX1" fmla="*/ 3588040 w 7282097"/>
                  <a:gd name="connsiteY1" fmla="*/ 5 h 3313052"/>
                  <a:gd name="connsiteX2" fmla="*/ 7282097 w 7282097"/>
                  <a:gd name="connsiteY2" fmla="*/ 1676405 h 3313052"/>
                  <a:gd name="connsiteX3" fmla="*/ 3588040 w 7282097"/>
                  <a:gd name="connsiteY3" fmla="*/ 3313049 h 3313052"/>
                  <a:gd name="connsiteX4" fmla="*/ 0 w 7282097"/>
                  <a:gd name="connsiteY4" fmla="*/ 1689657 h 3313052"/>
                  <a:gd name="connsiteX0" fmla="*/ 2544 w 7284641"/>
                  <a:gd name="connsiteY0" fmla="*/ 1691824 h 3323701"/>
                  <a:gd name="connsiteX1" fmla="*/ 3590584 w 7284641"/>
                  <a:gd name="connsiteY1" fmla="*/ 2172 h 3323701"/>
                  <a:gd name="connsiteX2" fmla="*/ 7284641 w 7284641"/>
                  <a:gd name="connsiteY2" fmla="*/ 1678572 h 3323701"/>
                  <a:gd name="connsiteX3" fmla="*/ 3590584 w 7284641"/>
                  <a:gd name="connsiteY3" fmla="*/ 3315216 h 3323701"/>
                  <a:gd name="connsiteX4" fmla="*/ 2544 w 7284641"/>
                  <a:gd name="connsiteY4" fmla="*/ 1691824 h 3323701"/>
                  <a:gd name="connsiteX0" fmla="*/ 2887 w 7284984"/>
                  <a:gd name="connsiteY0" fmla="*/ 1691824 h 3318923"/>
                  <a:gd name="connsiteX1" fmla="*/ 3590927 w 7284984"/>
                  <a:gd name="connsiteY1" fmla="*/ 2172 h 3318923"/>
                  <a:gd name="connsiteX2" fmla="*/ 7284984 w 7284984"/>
                  <a:gd name="connsiteY2" fmla="*/ 1678572 h 3318923"/>
                  <a:gd name="connsiteX3" fmla="*/ 3590927 w 7284984"/>
                  <a:gd name="connsiteY3" fmla="*/ 3315216 h 3318923"/>
                  <a:gd name="connsiteX4" fmla="*/ 2887 w 7284984"/>
                  <a:gd name="connsiteY4" fmla="*/ 1691824 h 3318923"/>
                  <a:gd name="connsiteX0" fmla="*/ 2939 w 7285036"/>
                  <a:gd name="connsiteY0" fmla="*/ 1691824 h 3344367"/>
                  <a:gd name="connsiteX1" fmla="*/ 3590979 w 7285036"/>
                  <a:gd name="connsiteY1" fmla="*/ 2172 h 3344367"/>
                  <a:gd name="connsiteX2" fmla="*/ 7285036 w 7285036"/>
                  <a:gd name="connsiteY2" fmla="*/ 1678572 h 3344367"/>
                  <a:gd name="connsiteX3" fmla="*/ 3590979 w 7285036"/>
                  <a:gd name="connsiteY3" fmla="*/ 3315216 h 3344367"/>
                  <a:gd name="connsiteX4" fmla="*/ 2939 w 7285036"/>
                  <a:gd name="connsiteY4" fmla="*/ 1691824 h 3344367"/>
                  <a:gd name="connsiteX0" fmla="*/ 2905 w 7285002"/>
                  <a:gd name="connsiteY0" fmla="*/ 1691824 h 3318923"/>
                  <a:gd name="connsiteX1" fmla="*/ 3590945 w 7285002"/>
                  <a:gd name="connsiteY1" fmla="*/ 2172 h 3318923"/>
                  <a:gd name="connsiteX2" fmla="*/ 7285002 w 7285002"/>
                  <a:gd name="connsiteY2" fmla="*/ 1678572 h 3318923"/>
                  <a:gd name="connsiteX3" fmla="*/ 3590945 w 7285002"/>
                  <a:gd name="connsiteY3" fmla="*/ 3315216 h 3318923"/>
                  <a:gd name="connsiteX4" fmla="*/ 2905 w 7285002"/>
                  <a:gd name="connsiteY4" fmla="*/ 1691824 h 3318923"/>
                  <a:gd name="connsiteX0" fmla="*/ 386 w 7282483"/>
                  <a:gd name="connsiteY0" fmla="*/ 1689657 h 3692977"/>
                  <a:gd name="connsiteX1" fmla="*/ 3588426 w 7282483"/>
                  <a:gd name="connsiteY1" fmla="*/ 5 h 3692977"/>
                  <a:gd name="connsiteX2" fmla="*/ 7282483 w 7282483"/>
                  <a:gd name="connsiteY2" fmla="*/ 1676405 h 3692977"/>
                  <a:gd name="connsiteX3" fmla="*/ 3399740 w 7282483"/>
                  <a:gd name="connsiteY3" fmla="*/ 3690421 h 3692977"/>
                  <a:gd name="connsiteX4" fmla="*/ 386 w 7282483"/>
                  <a:gd name="connsiteY4" fmla="*/ 1689657 h 3692977"/>
                  <a:gd name="connsiteX0" fmla="*/ 2131 w 7284228"/>
                  <a:gd name="connsiteY0" fmla="*/ 1689657 h 3692977"/>
                  <a:gd name="connsiteX1" fmla="*/ 3590171 w 7284228"/>
                  <a:gd name="connsiteY1" fmla="*/ 5 h 3692977"/>
                  <a:gd name="connsiteX2" fmla="*/ 7284228 w 7284228"/>
                  <a:gd name="connsiteY2" fmla="*/ 1676405 h 3692977"/>
                  <a:gd name="connsiteX3" fmla="*/ 3401485 w 7284228"/>
                  <a:gd name="connsiteY3" fmla="*/ 3690421 h 3692977"/>
                  <a:gd name="connsiteX4" fmla="*/ 2131 w 7284228"/>
                  <a:gd name="connsiteY4" fmla="*/ 1689657 h 3692977"/>
                  <a:gd name="connsiteX0" fmla="*/ 2131 w 7284228"/>
                  <a:gd name="connsiteY0" fmla="*/ 1689657 h 3695669"/>
                  <a:gd name="connsiteX1" fmla="*/ 3590171 w 7284228"/>
                  <a:gd name="connsiteY1" fmla="*/ 5 h 3695669"/>
                  <a:gd name="connsiteX2" fmla="*/ 7284228 w 7284228"/>
                  <a:gd name="connsiteY2" fmla="*/ 1676405 h 3695669"/>
                  <a:gd name="connsiteX3" fmla="*/ 3401485 w 7284228"/>
                  <a:gd name="connsiteY3" fmla="*/ 3690421 h 3695669"/>
                  <a:gd name="connsiteX4" fmla="*/ 2131 w 7284228"/>
                  <a:gd name="connsiteY4" fmla="*/ 1689657 h 3695669"/>
                  <a:gd name="connsiteX0" fmla="*/ 3318 w 7285415"/>
                  <a:gd name="connsiteY0" fmla="*/ 1689920 h 3695932"/>
                  <a:gd name="connsiteX1" fmla="*/ 3591358 w 7285415"/>
                  <a:gd name="connsiteY1" fmla="*/ 268 h 3695932"/>
                  <a:gd name="connsiteX2" fmla="*/ 7285415 w 7285415"/>
                  <a:gd name="connsiteY2" fmla="*/ 1676668 h 3695932"/>
                  <a:gd name="connsiteX3" fmla="*/ 3402672 w 7285415"/>
                  <a:gd name="connsiteY3" fmla="*/ 3690684 h 3695932"/>
                  <a:gd name="connsiteX4" fmla="*/ 3318 w 7285415"/>
                  <a:gd name="connsiteY4" fmla="*/ 1689920 h 3695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5415" h="3695932">
                    <a:moveTo>
                      <a:pt x="3318" y="1689920"/>
                    </a:moveTo>
                    <a:cubicBezTo>
                      <a:pt x="-81348" y="145937"/>
                      <a:pt x="1463275" y="16991"/>
                      <a:pt x="3591358" y="268"/>
                    </a:cubicBezTo>
                    <a:cubicBezTo>
                      <a:pt x="5719441" y="-16455"/>
                      <a:pt x="7285415" y="750818"/>
                      <a:pt x="7285415" y="1676668"/>
                    </a:cubicBezTo>
                    <a:cubicBezTo>
                      <a:pt x="7198330" y="3241147"/>
                      <a:pt x="4934407" y="3754736"/>
                      <a:pt x="3402672" y="3690684"/>
                    </a:cubicBezTo>
                    <a:cubicBezTo>
                      <a:pt x="1870937" y="3626632"/>
                      <a:pt x="87984" y="3233903"/>
                      <a:pt x="3318" y="1689920"/>
                    </a:cubicBezTo>
                    <a:close/>
                  </a:path>
                </a:pathLst>
              </a:custGeom>
              <a:solidFill>
                <a:srgbClr val="F9D63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15">
                <a:extLst>
                  <a:ext uri="{FF2B5EF4-FFF2-40B4-BE49-F238E27FC236}">
                    <a16:creationId xmlns:a16="http://schemas.microsoft.com/office/drawing/2014/main" id="{D1DAF68F-C06A-4DA0-B939-2E3470CD51E1}"/>
                  </a:ext>
                </a:extLst>
              </p:cNvPr>
              <p:cNvSpPr/>
              <p:nvPr/>
            </p:nvSpPr>
            <p:spPr>
              <a:xfrm rot="8336234" flipV="1">
                <a:off x="3465099" y="4170522"/>
                <a:ext cx="3194890" cy="326990"/>
              </a:xfrm>
              <a:custGeom>
                <a:avLst/>
                <a:gdLst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91756 h 91756"/>
                  <a:gd name="connsiteX4" fmla="*/ 0 w 3051525"/>
                  <a:gd name="connsiteY4" fmla="*/ 0 h 91756"/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0 h 91756"/>
                  <a:gd name="connsiteX0" fmla="*/ 0 w 3095406"/>
                  <a:gd name="connsiteY0" fmla="*/ 196138 h 196138"/>
                  <a:gd name="connsiteX1" fmla="*/ 3095406 w 3095406"/>
                  <a:gd name="connsiteY1" fmla="*/ 0 h 196138"/>
                  <a:gd name="connsiteX2" fmla="*/ 3095406 w 3095406"/>
                  <a:gd name="connsiteY2" fmla="*/ 91756 h 196138"/>
                  <a:gd name="connsiteX3" fmla="*/ 0 w 3095406"/>
                  <a:gd name="connsiteY3" fmla="*/ 196138 h 196138"/>
                  <a:gd name="connsiteX0" fmla="*/ 0 w 3095406"/>
                  <a:gd name="connsiteY0" fmla="*/ 104382 h 104382"/>
                  <a:gd name="connsiteX1" fmla="*/ 3095406 w 3095406"/>
                  <a:gd name="connsiteY1" fmla="*/ 0 h 104382"/>
                  <a:gd name="connsiteX2" fmla="*/ 0 w 3095406"/>
                  <a:gd name="connsiteY2" fmla="*/ 104382 h 104382"/>
                  <a:gd name="connsiteX0" fmla="*/ 0 w 3194890"/>
                  <a:gd name="connsiteY0" fmla="*/ 323697 h 323697"/>
                  <a:gd name="connsiteX1" fmla="*/ 3194890 w 3194890"/>
                  <a:gd name="connsiteY1" fmla="*/ 0 h 323697"/>
                  <a:gd name="connsiteX2" fmla="*/ 0 w 3194890"/>
                  <a:gd name="connsiteY2" fmla="*/ 323697 h 323697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890" h="326990">
                    <a:moveTo>
                      <a:pt x="0" y="326990"/>
                    </a:moveTo>
                    <a:cubicBezTo>
                      <a:pt x="1064963" y="219091"/>
                      <a:pt x="2214014" y="-31546"/>
                      <a:pt x="3194890" y="3293"/>
                    </a:cubicBezTo>
                    <a:cubicBezTo>
                      <a:pt x="2121602" y="232139"/>
                      <a:pt x="1064963" y="219091"/>
                      <a:pt x="0" y="32699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15">
                <a:extLst>
                  <a:ext uri="{FF2B5EF4-FFF2-40B4-BE49-F238E27FC236}">
                    <a16:creationId xmlns:a16="http://schemas.microsoft.com/office/drawing/2014/main" id="{68967D81-12A8-49E6-82AE-ECCE2BFA7B0B}"/>
                  </a:ext>
                </a:extLst>
              </p:cNvPr>
              <p:cNvSpPr/>
              <p:nvPr/>
            </p:nvSpPr>
            <p:spPr>
              <a:xfrm rot="2375698" flipV="1">
                <a:off x="6557758" y="4210773"/>
                <a:ext cx="2570580" cy="139609"/>
              </a:xfrm>
              <a:custGeom>
                <a:avLst/>
                <a:gdLst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91756 h 91756"/>
                  <a:gd name="connsiteX4" fmla="*/ 0 w 3051525"/>
                  <a:gd name="connsiteY4" fmla="*/ 0 h 91756"/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0 h 91756"/>
                  <a:gd name="connsiteX0" fmla="*/ 0 w 3095406"/>
                  <a:gd name="connsiteY0" fmla="*/ 196138 h 196138"/>
                  <a:gd name="connsiteX1" fmla="*/ 3095406 w 3095406"/>
                  <a:gd name="connsiteY1" fmla="*/ 0 h 196138"/>
                  <a:gd name="connsiteX2" fmla="*/ 3095406 w 3095406"/>
                  <a:gd name="connsiteY2" fmla="*/ 91756 h 196138"/>
                  <a:gd name="connsiteX3" fmla="*/ 0 w 3095406"/>
                  <a:gd name="connsiteY3" fmla="*/ 196138 h 196138"/>
                  <a:gd name="connsiteX0" fmla="*/ 0 w 3095406"/>
                  <a:gd name="connsiteY0" fmla="*/ 104382 h 104382"/>
                  <a:gd name="connsiteX1" fmla="*/ 3095406 w 3095406"/>
                  <a:gd name="connsiteY1" fmla="*/ 0 h 104382"/>
                  <a:gd name="connsiteX2" fmla="*/ 0 w 3095406"/>
                  <a:gd name="connsiteY2" fmla="*/ 104382 h 104382"/>
                  <a:gd name="connsiteX0" fmla="*/ 0 w 3194890"/>
                  <a:gd name="connsiteY0" fmla="*/ 323697 h 323697"/>
                  <a:gd name="connsiteX1" fmla="*/ 3194890 w 3194890"/>
                  <a:gd name="connsiteY1" fmla="*/ 0 h 323697"/>
                  <a:gd name="connsiteX2" fmla="*/ 0 w 3194890"/>
                  <a:gd name="connsiteY2" fmla="*/ 323697 h 323697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2603609"/>
                  <a:gd name="connsiteY0" fmla="*/ 115981 h 118504"/>
                  <a:gd name="connsiteX1" fmla="*/ 2603609 w 2603609"/>
                  <a:gd name="connsiteY1" fmla="*/ 13977 h 118504"/>
                  <a:gd name="connsiteX2" fmla="*/ 0 w 2603609"/>
                  <a:gd name="connsiteY2" fmla="*/ 115981 h 118504"/>
                  <a:gd name="connsiteX0" fmla="*/ 0 w 2570580"/>
                  <a:gd name="connsiteY0" fmla="*/ 139609 h 139609"/>
                  <a:gd name="connsiteX1" fmla="*/ 2570580 w 2570580"/>
                  <a:gd name="connsiteY1" fmla="*/ 10286 h 139609"/>
                  <a:gd name="connsiteX2" fmla="*/ 0 w 2570580"/>
                  <a:gd name="connsiteY2" fmla="*/ 139609 h 139609"/>
                  <a:gd name="connsiteX0" fmla="*/ 0 w 2570580"/>
                  <a:gd name="connsiteY0" fmla="*/ 139609 h 139609"/>
                  <a:gd name="connsiteX1" fmla="*/ 2570580 w 2570580"/>
                  <a:gd name="connsiteY1" fmla="*/ 10286 h 139609"/>
                  <a:gd name="connsiteX2" fmla="*/ 0 w 2570580"/>
                  <a:gd name="connsiteY2" fmla="*/ 139609 h 139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0580" h="139609">
                    <a:moveTo>
                      <a:pt x="0" y="139609"/>
                    </a:moveTo>
                    <a:cubicBezTo>
                      <a:pt x="1064963" y="31710"/>
                      <a:pt x="1589704" y="-24553"/>
                      <a:pt x="2570580" y="10286"/>
                    </a:cubicBezTo>
                    <a:cubicBezTo>
                      <a:pt x="1497292" y="239132"/>
                      <a:pt x="1064963" y="31710"/>
                      <a:pt x="0" y="139609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15">
                <a:extLst>
                  <a:ext uri="{FF2B5EF4-FFF2-40B4-BE49-F238E27FC236}">
                    <a16:creationId xmlns:a16="http://schemas.microsoft.com/office/drawing/2014/main" id="{EE34FAC7-DCD4-4E22-AB6B-48735CD1027C}"/>
                  </a:ext>
                </a:extLst>
              </p:cNvPr>
              <p:cNvSpPr/>
              <p:nvPr/>
            </p:nvSpPr>
            <p:spPr>
              <a:xfrm flipV="1">
                <a:off x="6808152" y="3337795"/>
                <a:ext cx="3351630" cy="351423"/>
              </a:xfrm>
              <a:custGeom>
                <a:avLst/>
                <a:gdLst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91756 h 91756"/>
                  <a:gd name="connsiteX4" fmla="*/ 0 w 3051525"/>
                  <a:gd name="connsiteY4" fmla="*/ 0 h 91756"/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0 h 91756"/>
                  <a:gd name="connsiteX0" fmla="*/ 0 w 3095406"/>
                  <a:gd name="connsiteY0" fmla="*/ 196138 h 196138"/>
                  <a:gd name="connsiteX1" fmla="*/ 3095406 w 3095406"/>
                  <a:gd name="connsiteY1" fmla="*/ 0 h 196138"/>
                  <a:gd name="connsiteX2" fmla="*/ 3095406 w 3095406"/>
                  <a:gd name="connsiteY2" fmla="*/ 91756 h 196138"/>
                  <a:gd name="connsiteX3" fmla="*/ 0 w 3095406"/>
                  <a:gd name="connsiteY3" fmla="*/ 196138 h 196138"/>
                  <a:gd name="connsiteX0" fmla="*/ 0 w 3095406"/>
                  <a:gd name="connsiteY0" fmla="*/ 104382 h 104382"/>
                  <a:gd name="connsiteX1" fmla="*/ 3095406 w 3095406"/>
                  <a:gd name="connsiteY1" fmla="*/ 0 h 104382"/>
                  <a:gd name="connsiteX2" fmla="*/ 0 w 3095406"/>
                  <a:gd name="connsiteY2" fmla="*/ 104382 h 104382"/>
                  <a:gd name="connsiteX0" fmla="*/ 0 w 3194890"/>
                  <a:gd name="connsiteY0" fmla="*/ 323697 h 323697"/>
                  <a:gd name="connsiteX1" fmla="*/ 3194890 w 3194890"/>
                  <a:gd name="connsiteY1" fmla="*/ 0 h 323697"/>
                  <a:gd name="connsiteX2" fmla="*/ 0 w 3194890"/>
                  <a:gd name="connsiteY2" fmla="*/ 323697 h 323697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2603609"/>
                  <a:gd name="connsiteY0" fmla="*/ 115981 h 118504"/>
                  <a:gd name="connsiteX1" fmla="*/ 2603609 w 2603609"/>
                  <a:gd name="connsiteY1" fmla="*/ 13977 h 118504"/>
                  <a:gd name="connsiteX2" fmla="*/ 0 w 2603609"/>
                  <a:gd name="connsiteY2" fmla="*/ 115981 h 118504"/>
                  <a:gd name="connsiteX0" fmla="*/ 0 w 2570580"/>
                  <a:gd name="connsiteY0" fmla="*/ 139609 h 139609"/>
                  <a:gd name="connsiteX1" fmla="*/ 2570580 w 2570580"/>
                  <a:gd name="connsiteY1" fmla="*/ 10286 h 139609"/>
                  <a:gd name="connsiteX2" fmla="*/ 0 w 2570580"/>
                  <a:gd name="connsiteY2" fmla="*/ 139609 h 139609"/>
                  <a:gd name="connsiteX0" fmla="*/ 0 w 2570580"/>
                  <a:gd name="connsiteY0" fmla="*/ 139609 h 139609"/>
                  <a:gd name="connsiteX1" fmla="*/ 2570580 w 2570580"/>
                  <a:gd name="connsiteY1" fmla="*/ 10286 h 139609"/>
                  <a:gd name="connsiteX2" fmla="*/ 0 w 2570580"/>
                  <a:gd name="connsiteY2" fmla="*/ 139609 h 139609"/>
                  <a:gd name="connsiteX0" fmla="*/ 0 w 3351630"/>
                  <a:gd name="connsiteY0" fmla="*/ 351423 h 351423"/>
                  <a:gd name="connsiteX1" fmla="*/ 3351630 w 3351630"/>
                  <a:gd name="connsiteY1" fmla="*/ 3025 h 351423"/>
                  <a:gd name="connsiteX2" fmla="*/ 0 w 3351630"/>
                  <a:gd name="connsiteY2" fmla="*/ 351423 h 35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51630" h="351423">
                    <a:moveTo>
                      <a:pt x="0" y="351423"/>
                    </a:moveTo>
                    <a:cubicBezTo>
                      <a:pt x="1064963" y="243524"/>
                      <a:pt x="2370754" y="-31814"/>
                      <a:pt x="3351630" y="3025"/>
                    </a:cubicBezTo>
                    <a:cubicBezTo>
                      <a:pt x="2278342" y="231871"/>
                      <a:pt x="1064963" y="243524"/>
                      <a:pt x="0" y="351423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15">
                <a:extLst>
                  <a:ext uri="{FF2B5EF4-FFF2-40B4-BE49-F238E27FC236}">
                    <a16:creationId xmlns:a16="http://schemas.microsoft.com/office/drawing/2014/main" id="{4137F183-75B6-4103-B43B-1B8C2066C27E}"/>
                  </a:ext>
                </a:extLst>
              </p:cNvPr>
              <p:cNvSpPr/>
              <p:nvPr/>
            </p:nvSpPr>
            <p:spPr>
              <a:xfrm rot="8268751" flipV="1">
                <a:off x="6663689" y="2703805"/>
                <a:ext cx="1413775" cy="263164"/>
              </a:xfrm>
              <a:custGeom>
                <a:avLst/>
                <a:gdLst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91756 h 91756"/>
                  <a:gd name="connsiteX4" fmla="*/ 0 w 3051525"/>
                  <a:gd name="connsiteY4" fmla="*/ 0 h 91756"/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0 h 91756"/>
                  <a:gd name="connsiteX0" fmla="*/ 0 w 3095406"/>
                  <a:gd name="connsiteY0" fmla="*/ 196138 h 196138"/>
                  <a:gd name="connsiteX1" fmla="*/ 3095406 w 3095406"/>
                  <a:gd name="connsiteY1" fmla="*/ 0 h 196138"/>
                  <a:gd name="connsiteX2" fmla="*/ 3095406 w 3095406"/>
                  <a:gd name="connsiteY2" fmla="*/ 91756 h 196138"/>
                  <a:gd name="connsiteX3" fmla="*/ 0 w 3095406"/>
                  <a:gd name="connsiteY3" fmla="*/ 196138 h 196138"/>
                  <a:gd name="connsiteX0" fmla="*/ 0 w 3095406"/>
                  <a:gd name="connsiteY0" fmla="*/ 104382 h 104382"/>
                  <a:gd name="connsiteX1" fmla="*/ 3095406 w 3095406"/>
                  <a:gd name="connsiteY1" fmla="*/ 0 h 104382"/>
                  <a:gd name="connsiteX2" fmla="*/ 0 w 3095406"/>
                  <a:gd name="connsiteY2" fmla="*/ 104382 h 104382"/>
                  <a:gd name="connsiteX0" fmla="*/ 0 w 3194890"/>
                  <a:gd name="connsiteY0" fmla="*/ 323697 h 323697"/>
                  <a:gd name="connsiteX1" fmla="*/ 3194890 w 3194890"/>
                  <a:gd name="connsiteY1" fmla="*/ 0 h 323697"/>
                  <a:gd name="connsiteX2" fmla="*/ 0 w 3194890"/>
                  <a:gd name="connsiteY2" fmla="*/ 323697 h 323697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2603609"/>
                  <a:gd name="connsiteY0" fmla="*/ 115981 h 118504"/>
                  <a:gd name="connsiteX1" fmla="*/ 2603609 w 2603609"/>
                  <a:gd name="connsiteY1" fmla="*/ 13977 h 118504"/>
                  <a:gd name="connsiteX2" fmla="*/ 0 w 2603609"/>
                  <a:gd name="connsiteY2" fmla="*/ 115981 h 118504"/>
                  <a:gd name="connsiteX0" fmla="*/ 0 w 2570580"/>
                  <a:gd name="connsiteY0" fmla="*/ 139609 h 139609"/>
                  <a:gd name="connsiteX1" fmla="*/ 2570580 w 2570580"/>
                  <a:gd name="connsiteY1" fmla="*/ 10286 h 139609"/>
                  <a:gd name="connsiteX2" fmla="*/ 0 w 2570580"/>
                  <a:gd name="connsiteY2" fmla="*/ 139609 h 139609"/>
                  <a:gd name="connsiteX0" fmla="*/ 0 w 2570580"/>
                  <a:gd name="connsiteY0" fmla="*/ 139609 h 139609"/>
                  <a:gd name="connsiteX1" fmla="*/ 2570580 w 2570580"/>
                  <a:gd name="connsiteY1" fmla="*/ 10286 h 139609"/>
                  <a:gd name="connsiteX2" fmla="*/ 0 w 2570580"/>
                  <a:gd name="connsiteY2" fmla="*/ 139609 h 139609"/>
                  <a:gd name="connsiteX0" fmla="*/ 0 w 3351630"/>
                  <a:gd name="connsiteY0" fmla="*/ 351423 h 351423"/>
                  <a:gd name="connsiteX1" fmla="*/ 3351630 w 3351630"/>
                  <a:gd name="connsiteY1" fmla="*/ 3025 h 351423"/>
                  <a:gd name="connsiteX2" fmla="*/ 0 w 3351630"/>
                  <a:gd name="connsiteY2" fmla="*/ 351423 h 35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51630" h="351423">
                    <a:moveTo>
                      <a:pt x="0" y="351423"/>
                    </a:moveTo>
                    <a:cubicBezTo>
                      <a:pt x="1064963" y="243524"/>
                      <a:pt x="2370754" y="-31814"/>
                      <a:pt x="3351630" y="3025"/>
                    </a:cubicBezTo>
                    <a:cubicBezTo>
                      <a:pt x="2278342" y="231871"/>
                      <a:pt x="1064963" y="243524"/>
                      <a:pt x="0" y="351423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D44AC3AB-8FBF-4371-A8A4-A56071CCA2E0}"/>
                  </a:ext>
                </a:extLst>
              </p:cNvPr>
              <p:cNvGrpSpPr/>
              <p:nvPr/>
            </p:nvGrpSpPr>
            <p:grpSpPr>
              <a:xfrm>
                <a:off x="4811438" y="4636309"/>
                <a:ext cx="832320" cy="536309"/>
                <a:chOff x="4811438" y="4636309"/>
                <a:chExt cx="832320" cy="536309"/>
              </a:xfrm>
            </p:grpSpPr>
            <p:sp>
              <p:nvSpPr>
                <p:cNvPr id="352" name="Rectangle 5">
                  <a:extLst>
                    <a:ext uri="{FF2B5EF4-FFF2-40B4-BE49-F238E27FC236}">
                      <a16:creationId xmlns:a16="http://schemas.microsoft.com/office/drawing/2014/main" id="{89548237-602C-46CC-91C9-A8861FBC5F58}"/>
                    </a:ext>
                  </a:extLst>
                </p:cNvPr>
                <p:cNvSpPr/>
                <p:nvPr/>
              </p:nvSpPr>
              <p:spPr>
                <a:xfrm rot="339536">
                  <a:off x="4811438" y="4636309"/>
                  <a:ext cx="832320" cy="434877"/>
                </a:xfrm>
                <a:custGeom>
                  <a:avLst/>
                  <a:gdLst>
                    <a:gd name="connsiteX0" fmla="*/ 0 w 249685"/>
                    <a:gd name="connsiteY0" fmla="*/ 0 h 45719"/>
                    <a:gd name="connsiteX1" fmla="*/ 249685 w 249685"/>
                    <a:gd name="connsiteY1" fmla="*/ 0 h 45719"/>
                    <a:gd name="connsiteX2" fmla="*/ 249685 w 249685"/>
                    <a:gd name="connsiteY2" fmla="*/ 45719 h 45719"/>
                    <a:gd name="connsiteX3" fmla="*/ 0 w 249685"/>
                    <a:gd name="connsiteY3" fmla="*/ 45719 h 45719"/>
                    <a:gd name="connsiteX4" fmla="*/ 0 w 249685"/>
                    <a:gd name="connsiteY4" fmla="*/ 0 h 45719"/>
                    <a:gd name="connsiteX0" fmla="*/ 18133 w 267818"/>
                    <a:gd name="connsiteY0" fmla="*/ 0 h 184709"/>
                    <a:gd name="connsiteX1" fmla="*/ 267818 w 267818"/>
                    <a:gd name="connsiteY1" fmla="*/ 0 h 184709"/>
                    <a:gd name="connsiteX2" fmla="*/ 267818 w 267818"/>
                    <a:gd name="connsiteY2" fmla="*/ 45719 h 184709"/>
                    <a:gd name="connsiteX3" fmla="*/ 0 w 267818"/>
                    <a:gd name="connsiteY3" fmla="*/ 184709 h 184709"/>
                    <a:gd name="connsiteX4" fmla="*/ 18133 w 267818"/>
                    <a:gd name="connsiteY4" fmla="*/ 0 h 184709"/>
                    <a:gd name="connsiteX0" fmla="*/ 18133 w 277779"/>
                    <a:gd name="connsiteY0" fmla="*/ 0 h 210641"/>
                    <a:gd name="connsiteX1" fmla="*/ 267818 w 277779"/>
                    <a:gd name="connsiteY1" fmla="*/ 0 h 210641"/>
                    <a:gd name="connsiteX2" fmla="*/ 277779 w 277779"/>
                    <a:gd name="connsiteY2" fmla="*/ 210641 h 210641"/>
                    <a:gd name="connsiteX3" fmla="*/ 0 w 277779"/>
                    <a:gd name="connsiteY3" fmla="*/ 184709 h 210641"/>
                    <a:gd name="connsiteX4" fmla="*/ 18133 w 277779"/>
                    <a:gd name="connsiteY4" fmla="*/ 0 h 210641"/>
                    <a:gd name="connsiteX0" fmla="*/ 18133 w 485464"/>
                    <a:gd name="connsiteY0" fmla="*/ 0 h 219400"/>
                    <a:gd name="connsiteX1" fmla="*/ 267818 w 485464"/>
                    <a:gd name="connsiteY1" fmla="*/ 0 h 219400"/>
                    <a:gd name="connsiteX2" fmla="*/ 277779 w 485464"/>
                    <a:gd name="connsiteY2" fmla="*/ 210641 h 219400"/>
                    <a:gd name="connsiteX3" fmla="*/ 0 w 485464"/>
                    <a:gd name="connsiteY3" fmla="*/ 184709 h 219400"/>
                    <a:gd name="connsiteX4" fmla="*/ 18133 w 485464"/>
                    <a:gd name="connsiteY4" fmla="*/ 0 h 219400"/>
                    <a:gd name="connsiteX0" fmla="*/ 18133 w 480765"/>
                    <a:gd name="connsiteY0" fmla="*/ 93847 h 310729"/>
                    <a:gd name="connsiteX1" fmla="*/ 248947 w 480765"/>
                    <a:gd name="connsiteY1" fmla="*/ 0 h 310729"/>
                    <a:gd name="connsiteX2" fmla="*/ 277779 w 480765"/>
                    <a:gd name="connsiteY2" fmla="*/ 304488 h 310729"/>
                    <a:gd name="connsiteX3" fmla="*/ 0 w 480765"/>
                    <a:gd name="connsiteY3" fmla="*/ 278556 h 310729"/>
                    <a:gd name="connsiteX4" fmla="*/ 18133 w 480765"/>
                    <a:gd name="connsiteY4" fmla="*/ 93847 h 310729"/>
                    <a:gd name="connsiteX0" fmla="*/ 18133 w 617529"/>
                    <a:gd name="connsiteY0" fmla="*/ 93847 h 310157"/>
                    <a:gd name="connsiteX1" fmla="*/ 248947 w 617529"/>
                    <a:gd name="connsiteY1" fmla="*/ 0 h 310157"/>
                    <a:gd name="connsiteX2" fmla="*/ 277779 w 617529"/>
                    <a:gd name="connsiteY2" fmla="*/ 304488 h 310157"/>
                    <a:gd name="connsiteX3" fmla="*/ 0 w 617529"/>
                    <a:gd name="connsiteY3" fmla="*/ 278556 h 310157"/>
                    <a:gd name="connsiteX4" fmla="*/ 18133 w 617529"/>
                    <a:gd name="connsiteY4" fmla="*/ 93847 h 310157"/>
                    <a:gd name="connsiteX0" fmla="*/ 18133 w 506189"/>
                    <a:gd name="connsiteY0" fmla="*/ 93847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4" fmla="*/ 18133 w 506189"/>
                    <a:gd name="connsiteY4" fmla="*/ 93847 h 409581"/>
                    <a:gd name="connsiteX0" fmla="*/ 0 w 506189"/>
                    <a:gd name="connsiteY0" fmla="*/ 278556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0" fmla="*/ 62221 w 568410"/>
                    <a:gd name="connsiteY0" fmla="*/ 295940 h 426965"/>
                    <a:gd name="connsiteX1" fmla="*/ 311168 w 568410"/>
                    <a:gd name="connsiteY1" fmla="*/ 17384 h 426965"/>
                    <a:gd name="connsiteX2" fmla="*/ 340000 w 568410"/>
                    <a:gd name="connsiteY2" fmla="*/ 321872 h 426965"/>
                    <a:gd name="connsiteX3" fmla="*/ 62221 w 568410"/>
                    <a:gd name="connsiteY3" fmla="*/ 295940 h 426965"/>
                    <a:gd name="connsiteX0" fmla="*/ 224298 w 730487"/>
                    <a:gd name="connsiteY0" fmla="*/ 291873 h 422898"/>
                    <a:gd name="connsiteX1" fmla="*/ 473245 w 730487"/>
                    <a:gd name="connsiteY1" fmla="*/ 13317 h 422898"/>
                    <a:gd name="connsiteX2" fmla="*/ 502077 w 730487"/>
                    <a:gd name="connsiteY2" fmla="*/ 317805 h 422898"/>
                    <a:gd name="connsiteX3" fmla="*/ 224298 w 730487"/>
                    <a:gd name="connsiteY3" fmla="*/ 291873 h 422898"/>
                    <a:gd name="connsiteX0" fmla="*/ 215716 w 721905"/>
                    <a:gd name="connsiteY0" fmla="*/ 288712 h 419737"/>
                    <a:gd name="connsiteX1" fmla="*/ 464663 w 721905"/>
                    <a:gd name="connsiteY1" fmla="*/ 10156 h 419737"/>
                    <a:gd name="connsiteX2" fmla="*/ 493495 w 721905"/>
                    <a:gd name="connsiteY2" fmla="*/ 314644 h 419737"/>
                    <a:gd name="connsiteX3" fmla="*/ 215716 w 721905"/>
                    <a:gd name="connsiteY3" fmla="*/ 288712 h 419737"/>
                    <a:gd name="connsiteX0" fmla="*/ 212948 w 719137"/>
                    <a:gd name="connsiteY0" fmla="*/ 288153 h 419178"/>
                    <a:gd name="connsiteX1" fmla="*/ 461895 w 719137"/>
                    <a:gd name="connsiteY1" fmla="*/ 9597 h 419178"/>
                    <a:gd name="connsiteX2" fmla="*/ 490727 w 719137"/>
                    <a:gd name="connsiteY2" fmla="*/ 314085 h 419178"/>
                    <a:gd name="connsiteX3" fmla="*/ 212948 w 719137"/>
                    <a:gd name="connsiteY3" fmla="*/ 288153 h 419178"/>
                    <a:gd name="connsiteX0" fmla="*/ 212948 w 820321"/>
                    <a:gd name="connsiteY0" fmla="*/ 288153 h 422764"/>
                    <a:gd name="connsiteX1" fmla="*/ 461895 w 820321"/>
                    <a:gd name="connsiteY1" fmla="*/ 9597 h 422764"/>
                    <a:gd name="connsiteX2" fmla="*/ 490727 w 820321"/>
                    <a:gd name="connsiteY2" fmla="*/ 314085 h 422764"/>
                    <a:gd name="connsiteX3" fmla="*/ 212948 w 820321"/>
                    <a:gd name="connsiteY3" fmla="*/ 288153 h 422764"/>
                    <a:gd name="connsiteX0" fmla="*/ 234401 w 841774"/>
                    <a:gd name="connsiteY0" fmla="*/ 299510 h 434121"/>
                    <a:gd name="connsiteX1" fmla="*/ 483348 w 841774"/>
                    <a:gd name="connsiteY1" fmla="*/ 20954 h 434121"/>
                    <a:gd name="connsiteX2" fmla="*/ 512180 w 841774"/>
                    <a:gd name="connsiteY2" fmla="*/ 325442 h 434121"/>
                    <a:gd name="connsiteX3" fmla="*/ 234401 w 841774"/>
                    <a:gd name="connsiteY3" fmla="*/ 299510 h 434121"/>
                    <a:gd name="connsiteX0" fmla="*/ 241713 w 832320"/>
                    <a:gd name="connsiteY0" fmla="*/ 276270 h 434877"/>
                    <a:gd name="connsiteX1" fmla="*/ 473894 w 832320"/>
                    <a:gd name="connsiteY1" fmla="*/ 21710 h 434877"/>
                    <a:gd name="connsiteX2" fmla="*/ 502726 w 832320"/>
                    <a:gd name="connsiteY2" fmla="*/ 326198 h 434877"/>
                    <a:gd name="connsiteX3" fmla="*/ 241713 w 832320"/>
                    <a:gd name="connsiteY3" fmla="*/ 276270 h 434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2320" h="434877">
                      <a:moveTo>
                        <a:pt x="241713" y="276270"/>
                      </a:moveTo>
                      <a:cubicBezTo>
                        <a:pt x="-71415" y="468340"/>
                        <a:pt x="-161745" y="-117825"/>
                        <a:pt x="473894" y="21710"/>
                      </a:cubicBezTo>
                      <a:cubicBezTo>
                        <a:pt x="1178884" y="89397"/>
                        <a:pt x="652254" y="671563"/>
                        <a:pt x="502726" y="326198"/>
                      </a:cubicBezTo>
                      <a:lnTo>
                        <a:pt x="241713" y="276270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Rectangle 7">
                  <a:extLst>
                    <a:ext uri="{FF2B5EF4-FFF2-40B4-BE49-F238E27FC236}">
                      <a16:creationId xmlns:a16="http://schemas.microsoft.com/office/drawing/2014/main" id="{7D55E17D-9CC7-4B43-A5B6-66F780EB438A}"/>
                    </a:ext>
                  </a:extLst>
                </p:cNvPr>
                <p:cNvSpPr/>
                <p:nvPr/>
              </p:nvSpPr>
              <p:spPr>
                <a:xfrm rot="2218974">
                  <a:off x="4936158" y="4756042"/>
                  <a:ext cx="382551" cy="416576"/>
                </a:xfrm>
                <a:custGeom>
                  <a:avLst/>
                  <a:gdLst>
                    <a:gd name="connsiteX0" fmla="*/ 0 w 345134"/>
                    <a:gd name="connsiteY0" fmla="*/ 0 h 247650"/>
                    <a:gd name="connsiteX1" fmla="*/ 345134 w 345134"/>
                    <a:gd name="connsiteY1" fmla="*/ 0 h 247650"/>
                    <a:gd name="connsiteX2" fmla="*/ 345134 w 345134"/>
                    <a:gd name="connsiteY2" fmla="*/ 247650 h 247650"/>
                    <a:gd name="connsiteX3" fmla="*/ 0 w 345134"/>
                    <a:gd name="connsiteY3" fmla="*/ 247650 h 247650"/>
                    <a:gd name="connsiteX4" fmla="*/ 0 w 345134"/>
                    <a:gd name="connsiteY4" fmla="*/ 0 h 247650"/>
                    <a:gd name="connsiteX0" fmla="*/ 0 w 345134"/>
                    <a:gd name="connsiteY0" fmla="*/ 0 h 327025"/>
                    <a:gd name="connsiteX1" fmla="*/ 345134 w 345134"/>
                    <a:gd name="connsiteY1" fmla="*/ 0 h 327025"/>
                    <a:gd name="connsiteX2" fmla="*/ 345134 w 345134"/>
                    <a:gd name="connsiteY2" fmla="*/ 247650 h 327025"/>
                    <a:gd name="connsiteX3" fmla="*/ 156 w 345134"/>
                    <a:gd name="connsiteY3" fmla="*/ 327025 h 327025"/>
                    <a:gd name="connsiteX4" fmla="*/ 0 w 345134"/>
                    <a:gd name="connsiteY4" fmla="*/ 0 h 327025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056" h="416576">
                      <a:moveTo>
                        <a:pt x="39171" y="67883"/>
                      </a:moveTo>
                      <a:lnTo>
                        <a:pt x="353056" y="0"/>
                      </a:lnTo>
                      <a:cubicBezTo>
                        <a:pt x="222721" y="260598"/>
                        <a:pt x="346512" y="281318"/>
                        <a:pt x="344978" y="337201"/>
                      </a:cubicBezTo>
                      <a:lnTo>
                        <a:pt x="0" y="416576"/>
                      </a:lnTo>
                      <a:cubicBezTo>
                        <a:pt x="16940" y="337167"/>
                        <a:pt x="155960" y="282933"/>
                        <a:pt x="39171" y="67883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Rectangle 7">
                  <a:extLst>
                    <a:ext uri="{FF2B5EF4-FFF2-40B4-BE49-F238E27FC236}">
                      <a16:creationId xmlns:a16="http://schemas.microsoft.com/office/drawing/2014/main" id="{B7E71EC0-61E7-40C0-A831-D95FB17E655C}"/>
                    </a:ext>
                  </a:extLst>
                </p:cNvPr>
                <p:cNvSpPr/>
                <p:nvPr/>
              </p:nvSpPr>
              <p:spPr>
                <a:xfrm rot="1565570">
                  <a:off x="5060364" y="4728958"/>
                  <a:ext cx="382551" cy="16890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9" name="Rectangle 9">
                <a:extLst>
                  <a:ext uri="{FF2B5EF4-FFF2-40B4-BE49-F238E27FC236}">
                    <a16:creationId xmlns:a16="http://schemas.microsoft.com/office/drawing/2014/main" id="{E7FC2CA4-E615-48CC-BB15-3EEAC63A2756}"/>
                  </a:ext>
                </a:extLst>
              </p:cNvPr>
              <p:cNvSpPr/>
              <p:nvPr/>
            </p:nvSpPr>
            <p:spPr>
              <a:xfrm rot="20222909">
                <a:off x="7701304" y="4982692"/>
                <a:ext cx="659929" cy="337415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10">
                <a:extLst>
                  <a:ext uri="{FF2B5EF4-FFF2-40B4-BE49-F238E27FC236}">
                    <a16:creationId xmlns:a16="http://schemas.microsoft.com/office/drawing/2014/main" id="{42421011-6C7B-415A-93A2-B2DD08B321FA}"/>
                  </a:ext>
                </a:extLst>
              </p:cNvPr>
              <p:cNvSpPr/>
              <p:nvPr/>
            </p:nvSpPr>
            <p:spPr>
              <a:xfrm>
                <a:off x="5607688" y="4058974"/>
                <a:ext cx="2036126" cy="1101189"/>
              </a:xfrm>
              <a:custGeom>
                <a:avLst/>
                <a:gdLst>
                  <a:gd name="connsiteX0" fmla="*/ 0 w 1176476"/>
                  <a:gd name="connsiteY0" fmla="*/ 0 h 514831"/>
                  <a:gd name="connsiteX1" fmla="*/ 1176476 w 1176476"/>
                  <a:gd name="connsiteY1" fmla="*/ 0 h 514831"/>
                  <a:gd name="connsiteX2" fmla="*/ 1176476 w 1176476"/>
                  <a:gd name="connsiteY2" fmla="*/ 514831 h 514831"/>
                  <a:gd name="connsiteX3" fmla="*/ 0 w 1176476"/>
                  <a:gd name="connsiteY3" fmla="*/ 514831 h 514831"/>
                  <a:gd name="connsiteX4" fmla="*/ 0 w 1176476"/>
                  <a:gd name="connsiteY4" fmla="*/ 0 h 514831"/>
                  <a:gd name="connsiteX0" fmla="*/ 0 w 1176476"/>
                  <a:gd name="connsiteY0" fmla="*/ 0 h 619606"/>
                  <a:gd name="connsiteX1" fmla="*/ 1176476 w 1176476"/>
                  <a:gd name="connsiteY1" fmla="*/ 0 h 619606"/>
                  <a:gd name="connsiteX2" fmla="*/ 1176476 w 1176476"/>
                  <a:gd name="connsiteY2" fmla="*/ 514831 h 619606"/>
                  <a:gd name="connsiteX3" fmla="*/ 128588 w 1176476"/>
                  <a:gd name="connsiteY3" fmla="*/ 619606 h 619606"/>
                  <a:gd name="connsiteX4" fmla="*/ 0 w 1176476"/>
                  <a:gd name="connsiteY4" fmla="*/ 0 h 619606"/>
                  <a:gd name="connsiteX0" fmla="*/ 0 w 1214576"/>
                  <a:gd name="connsiteY0" fmla="*/ 0 h 619606"/>
                  <a:gd name="connsiteX1" fmla="*/ 1176476 w 1214576"/>
                  <a:gd name="connsiteY1" fmla="*/ 0 h 619606"/>
                  <a:gd name="connsiteX2" fmla="*/ 1214576 w 1214576"/>
                  <a:gd name="connsiteY2" fmla="*/ 614843 h 619606"/>
                  <a:gd name="connsiteX3" fmla="*/ 128588 w 1214576"/>
                  <a:gd name="connsiteY3" fmla="*/ 619606 h 619606"/>
                  <a:gd name="connsiteX4" fmla="*/ 0 w 1214576"/>
                  <a:gd name="connsiteY4" fmla="*/ 0 h 619606"/>
                  <a:gd name="connsiteX0" fmla="*/ 0 w 1214576"/>
                  <a:gd name="connsiteY0" fmla="*/ 0 h 660900"/>
                  <a:gd name="connsiteX1" fmla="*/ 1176476 w 1214576"/>
                  <a:gd name="connsiteY1" fmla="*/ 0 h 660900"/>
                  <a:gd name="connsiteX2" fmla="*/ 1214576 w 1214576"/>
                  <a:gd name="connsiteY2" fmla="*/ 614843 h 660900"/>
                  <a:gd name="connsiteX3" fmla="*/ 128588 w 1214576"/>
                  <a:gd name="connsiteY3" fmla="*/ 619606 h 660900"/>
                  <a:gd name="connsiteX4" fmla="*/ 0 w 1214576"/>
                  <a:gd name="connsiteY4" fmla="*/ 0 h 660900"/>
                  <a:gd name="connsiteX0" fmla="*/ 0 w 1214576"/>
                  <a:gd name="connsiteY0" fmla="*/ 0 h 635268"/>
                  <a:gd name="connsiteX1" fmla="*/ 1176476 w 1214576"/>
                  <a:gd name="connsiteY1" fmla="*/ 0 h 635268"/>
                  <a:gd name="connsiteX2" fmla="*/ 1214576 w 1214576"/>
                  <a:gd name="connsiteY2" fmla="*/ 614843 h 635268"/>
                  <a:gd name="connsiteX3" fmla="*/ 128588 w 1214576"/>
                  <a:gd name="connsiteY3" fmla="*/ 619606 h 635268"/>
                  <a:gd name="connsiteX4" fmla="*/ 0 w 1214576"/>
                  <a:gd name="connsiteY4" fmla="*/ 0 h 635268"/>
                  <a:gd name="connsiteX0" fmla="*/ 0 w 1214576"/>
                  <a:gd name="connsiteY0" fmla="*/ 0 h 640248"/>
                  <a:gd name="connsiteX1" fmla="*/ 1176476 w 1214576"/>
                  <a:gd name="connsiteY1" fmla="*/ 0 h 640248"/>
                  <a:gd name="connsiteX2" fmla="*/ 1214576 w 1214576"/>
                  <a:gd name="connsiteY2" fmla="*/ 614843 h 640248"/>
                  <a:gd name="connsiteX3" fmla="*/ 128588 w 1214576"/>
                  <a:gd name="connsiteY3" fmla="*/ 619606 h 640248"/>
                  <a:gd name="connsiteX4" fmla="*/ 0 w 1214576"/>
                  <a:gd name="connsiteY4" fmla="*/ 0 h 640248"/>
                  <a:gd name="connsiteX0" fmla="*/ 0 w 1214576"/>
                  <a:gd name="connsiteY0" fmla="*/ 0 h 673888"/>
                  <a:gd name="connsiteX1" fmla="*/ 1176476 w 1214576"/>
                  <a:gd name="connsiteY1" fmla="*/ 0 h 673888"/>
                  <a:gd name="connsiteX2" fmla="*/ 1214576 w 1214576"/>
                  <a:gd name="connsiteY2" fmla="*/ 614843 h 673888"/>
                  <a:gd name="connsiteX3" fmla="*/ 128588 w 1214576"/>
                  <a:gd name="connsiteY3" fmla="*/ 619606 h 673888"/>
                  <a:gd name="connsiteX4" fmla="*/ 0 w 1214576"/>
                  <a:gd name="connsiteY4" fmla="*/ 0 h 673888"/>
                  <a:gd name="connsiteX0" fmla="*/ 257037 w 1471613"/>
                  <a:gd name="connsiteY0" fmla="*/ 0 h 673888"/>
                  <a:gd name="connsiteX1" fmla="*/ 1433513 w 1471613"/>
                  <a:gd name="connsiteY1" fmla="*/ 0 h 673888"/>
                  <a:gd name="connsiteX2" fmla="*/ 1471613 w 1471613"/>
                  <a:gd name="connsiteY2" fmla="*/ 614843 h 673888"/>
                  <a:gd name="connsiteX3" fmla="*/ 385625 w 1471613"/>
                  <a:gd name="connsiteY3" fmla="*/ 619606 h 673888"/>
                  <a:gd name="connsiteX4" fmla="*/ 0 w 1471613"/>
                  <a:gd name="connsiteY4" fmla="*/ 252412 h 673888"/>
                  <a:gd name="connsiteX5" fmla="*/ 257037 w 1471613"/>
                  <a:gd name="connsiteY5" fmla="*/ 0 h 673888"/>
                  <a:gd name="connsiteX0" fmla="*/ 347805 w 1562381"/>
                  <a:gd name="connsiteY0" fmla="*/ 0 h 673888"/>
                  <a:gd name="connsiteX1" fmla="*/ 1524281 w 1562381"/>
                  <a:gd name="connsiteY1" fmla="*/ 0 h 673888"/>
                  <a:gd name="connsiteX2" fmla="*/ 1562381 w 1562381"/>
                  <a:gd name="connsiteY2" fmla="*/ 614843 h 673888"/>
                  <a:gd name="connsiteX3" fmla="*/ 476393 w 1562381"/>
                  <a:gd name="connsiteY3" fmla="*/ 619606 h 673888"/>
                  <a:gd name="connsiteX4" fmla="*/ 90768 w 1562381"/>
                  <a:gd name="connsiteY4" fmla="*/ 252412 h 673888"/>
                  <a:gd name="connsiteX5" fmla="*/ 9807 w 1562381"/>
                  <a:gd name="connsiteY5" fmla="*/ 76199 h 673888"/>
                  <a:gd name="connsiteX6" fmla="*/ 347805 w 1562381"/>
                  <a:gd name="connsiteY6" fmla="*/ 0 h 673888"/>
                  <a:gd name="connsiteX0" fmla="*/ 181118 w 1562381"/>
                  <a:gd name="connsiteY0" fmla="*/ 0 h 726276"/>
                  <a:gd name="connsiteX1" fmla="*/ 1524281 w 1562381"/>
                  <a:gd name="connsiteY1" fmla="*/ 52388 h 726276"/>
                  <a:gd name="connsiteX2" fmla="*/ 1562381 w 1562381"/>
                  <a:gd name="connsiteY2" fmla="*/ 667231 h 726276"/>
                  <a:gd name="connsiteX3" fmla="*/ 476393 w 1562381"/>
                  <a:gd name="connsiteY3" fmla="*/ 671994 h 726276"/>
                  <a:gd name="connsiteX4" fmla="*/ 90768 w 1562381"/>
                  <a:gd name="connsiteY4" fmla="*/ 304800 h 726276"/>
                  <a:gd name="connsiteX5" fmla="*/ 9807 w 1562381"/>
                  <a:gd name="connsiteY5" fmla="*/ 128587 h 726276"/>
                  <a:gd name="connsiteX6" fmla="*/ 181118 w 1562381"/>
                  <a:gd name="connsiteY6" fmla="*/ 0 h 726276"/>
                  <a:gd name="connsiteX0" fmla="*/ 309398 w 1690661"/>
                  <a:gd name="connsiteY0" fmla="*/ 58286 h 784562"/>
                  <a:gd name="connsiteX1" fmla="*/ 1652561 w 1690661"/>
                  <a:gd name="connsiteY1" fmla="*/ 110674 h 784562"/>
                  <a:gd name="connsiteX2" fmla="*/ 1690661 w 1690661"/>
                  <a:gd name="connsiteY2" fmla="*/ 725517 h 784562"/>
                  <a:gd name="connsiteX3" fmla="*/ 604673 w 1690661"/>
                  <a:gd name="connsiteY3" fmla="*/ 730280 h 784562"/>
                  <a:gd name="connsiteX4" fmla="*/ 219048 w 1690661"/>
                  <a:gd name="connsiteY4" fmla="*/ 363086 h 784562"/>
                  <a:gd name="connsiteX5" fmla="*/ 138087 w 1690661"/>
                  <a:gd name="connsiteY5" fmla="*/ 186873 h 784562"/>
                  <a:gd name="connsiteX6" fmla="*/ 309398 w 1690661"/>
                  <a:gd name="connsiteY6" fmla="*/ 58286 h 784562"/>
                  <a:gd name="connsiteX0" fmla="*/ 313339 w 1694602"/>
                  <a:gd name="connsiteY0" fmla="*/ 58286 h 784562"/>
                  <a:gd name="connsiteX1" fmla="*/ 1656502 w 1694602"/>
                  <a:gd name="connsiteY1" fmla="*/ 110674 h 784562"/>
                  <a:gd name="connsiteX2" fmla="*/ 1694602 w 1694602"/>
                  <a:gd name="connsiteY2" fmla="*/ 725517 h 784562"/>
                  <a:gd name="connsiteX3" fmla="*/ 608614 w 1694602"/>
                  <a:gd name="connsiteY3" fmla="*/ 730280 h 784562"/>
                  <a:gd name="connsiteX4" fmla="*/ 222989 w 1694602"/>
                  <a:gd name="connsiteY4" fmla="*/ 363086 h 784562"/>
                  <a:gd name="connsiteX5" fmla="*/ 142028 w 1694602"/>
                  <a:gd name="connsiteY5" fmla="*/ 186873 h 784562"/>
                  <a:gd name="connsiteX6" fmla="*/ 313339 w 1694602"/>
                  <a:gd name="connsiteY6" fmla="*/ 58286 h 784562"/>
                  <a:gd name="connsiteX0" fmla="*/ 321486 w 1702749"/>
                  <a:gd name="connsiteY0" fmla="*/ 58286 h 784562"/>
                  <a:gd name="connsiteX1" fmla="*/ 1664649 w 1702749"/>
                  <a:gd name="connsiteY1" fmla="*/ 110674 h 784562"/>
                  <a:gd name="connsiteX2" fmla="*/ 1702749 w 1702749"/>
                  <a:gd name="connsiteY2" fmla="*/ 725517 h 784562"/>
                  <a:gd name="connsiteX3" fmla="*/ 616761 w 1702749"/>
                  <a:gd name="connsiteY3" fmla="*/ 730280 h 784562"/>
                  <a:gd name="connsiteX4" fmla="*/ 231136 w 1702749"/>
                  <a:gd name="connsiteY4" fmla="*/ 363086 h 784562"/>
                  <a:gd name="connsiteX5" fmla="*/ 150175 w 1702749"/>
                  <a:gd name="connsiteY5" fmla="*/ 186873 h 784562"/>
                  <a:gd name="connsiteX6" fmla="*/ 321486 w 1702749"/>
                  <a:gd name="connsiteY6" fmla="*/ 58286 h 784562"/>
                  <a:gd name="connsiteX0" fmla="*/ 321486 w 1702749"/>
                  <a:gd name="connsiteY0" fmla="*/ 58286 h 784562"/>
                  <a:gd name="connsiteX1" fmla="*/ 640713 w 1702749"/>
                  <a:gd name="connsiteY1" fmla="*/ 86861 h 784562"/>
                  <a:gd name="connsiteX2" fmla="*/ 1664649 w 1702749"/>
                  <a:gd name="connsiteY2" fmla="*/ 110674 h 784562"/>
                  <a:gd name="connsiteX3" fmla="*/ 1702749 w 1702749"/>
                  <a:gd name="connsiteY3" fmla="*/ 725517 h 784562"/>
                  <a:gd name="connsiteX4" fmla="*/ 616761 w 1702749"/>
                  <a:gd name="connsiteY4" fmla="*/ 730280 h 784562"/>
                  <a:gd name="connsiteX5" fmla="*/ 231136 w 1702749"/>
                  <a:gd name="connsiteY5" fmla="*/ 363086 h 784562"/>
                  <a:gd name="connsiteX6" fmla="*/ 150175 w 1702749"/>
                  <a:gd name="connsiteY6" fmla="*/ 186873 h 784562"/>
                  <a:gd name="connsiteX7" fmla="*/ 321486 w 1702749"/>
                  <a:gd name="connsiteY7" fmla="*/ 58286 h 784562"/>
                  <a:gd name="connsiteX0" fmla="*/ 321486 w 1702749"/>
                  <a:gd name="connsiteY0" fmla="*/ 328633 h 1054909"/>
                  <a:gd name="connsiteX1" fmla="*/ 640713 w 1702749"/>
                  <a:gd name="connsiteY1" fmla="*/ 357208 h 1054909"/>
                  <a:gd name="connsiteX2" fmla="*/ 845501 w 1702749"/>
                  <a:gd name="connsiteY2" fmla="*/ 20 h 1054909"/>
                  <a:gd name="connsiteX3" fmla="*/ 1664649 w 1702749"/>
                  <a:gd name="connsiteY3" fmla="*/ 381021 h 1054909"/>
                  <a:gd name="connsiteX4" fmla="*/ 1702749 w 1702749"/>
                  <a:gd name="connsiteY4" fmla="*/ 995864 h 1054909"/>
                  <a:gd name="connsiteX5" fmla="*/ 616761 w 1702749"/>
                  <a:gd name="connsiteY5" fmla="*/ 1000627 h 1054909"/>
                  <a:gd name="connsiteX6" fmla="*/ 231136 w 1702749"/>
                  <a:gd name="connsiteY6" fmla="*/ 633433 h 1054909"/>
                  <a:gd name="connsiteX7" fmla="*/ 150175 w 1702749"/>
                  <a:gd name="connsiteY7" fmla="*/ 457220 h 1054909"/>
                  <a:gd name="connsiteX8" fmla="*/ 321486 w 1702749"/>
                  <a:gd name="connsiteY8" fmla="*/ 328633 h 105490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664649 w 1702749"/>
                  <a:gd name="connsiteY4" fmla="*/ 427301 h 1101189"/>
                  <a:gd name="connsiteX5" fmla="*/ 1702749 w 1702749"/>
                  <a:gd name="connsiteY5" fmla="*/ 1042144 h 1101189"/>
                  <a:gd name="connsiteX6" fmla="*/ 616761 w 1702749"/>
                  <a:gd name="connsiteY6" fmla="*/ 1046907 h 1101189"/>
                  <a:gd name="connsiteX7" fmla="*/ 231136 w 1702749"/>
                  <a:gd name="connsiteY7" fmla="*/ 679713 h 1101189"/>
                  <a:gd name="connsiteX8" fmla="*/ 150175 w 1702749"/>
                  <a:gd name="connsiteY8" fmla="*/ 503500 h 1101189"/>
                  <a:gd name="connsiteX9" fmla="*/ 321486 w 1702749"/>
                  <a:gd name="connsiteY9" fmla="*/ 374913 h 110118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316988 w 1702749"/>
                  <a:gd name="connsiteY4" fmla="*/ 208226 h 1101189"/>
                  <a:gd name="connsiteX5" fmla="*/ 1664649 w 1702749"/>
                  <a:gd name="connsiteY5" fmla="*/ 427301 h 1101189"/>
                  <a:gd name="connsiteX6" fmla="*/ 1702749 w 1702749"/>
                  <a:gd name="connsiteY6" fmla="*/ 1042144 h 1101189"/>
                  <a:gd name="connsiteX7" fmla="*/ 616761 w 1702749"/>
                  <a:gd name="connsiteY7" fmla="*/ 1046907 h 1101189"/>
                  <a:gd name="connsiteX8" fmla="*/ 231136 w 1702749"/>
                  <a:gd name="connsiteY8" fmla="*/ 679713 h 1101189"/>
                  <a:gd name="connsiteX9" fmla="*/ 150175 w 1702749"/>
                  <a:gd name="connsiteY9" fmla="*/ 503500 h 1101189"/>
                  <a:gd name="connsiteX10" fmla="*/ 321486 w 1702749"/>
                  <a:gd name="connsiteY10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21687 w 2036126"/>
                  <a:gd name="connsiteY2" fmla="*/ 308239 h 1101189"/>
                  <a:gd name="connsiteX3" fmla="*/ 845501 w 2036126"/>
                  <a:gd name="connsiteY3" fmla="*/ 46300 h 1101189"/>
                  <a:gd name="connsiteX4" fmla="*/ 1255076 w 2036126"/>
                  <a:gd name="connsiteY4" fmla="*/ 12964 h 1101189"/>
                  <a:gd name="connsiteX5" fmla="*/ 1316988 w 2036126"/>
                  <a:gd name="connsiteY5" fmla="*/ 208226 h 1101189"/>
                  <a:gd name="connsiteX6" fmla="*/ 2036126 w 2036126"/>
                  <a:gd name="connsiteY6" fmla="*/ 313001 h 1101189"/>
                  <a:gd name="connsiteX7" fmla="*/ 1664649 w 2036126"/>
                  <a:gd name="connsiteY7" fmla="*/ 341576 h 1101189"/>
                  <a:gd name="connsiteX8" fmla="*/ 1807525 w 2036126"/>
                  <a:gd name="connsiteY8" fmla="*/ 432064 h 1101189"/>
                  <a:gd name="connsiteX9" fmla="*/ 1950400 w 2036126"/>
                  <a:gd name="connsiteY9" fmla="*/ 789251 h 1101189"/>
                  <a:gd name="connsiteX10" fmla="*/ 1702749 w 2036126"/>
                  <a:gd name="connsiteY10" fmla="*/ 1042144 h 1101189"/>
                  <a:gd name="connsiteX11" fmla="*/ 616761 w 2036126"/>
                  <a:gd name="connsiteY11" fmla="*/ 1046907 h 1101189"/>
                  <a:gd name="connsiteX12" fmla="*/ 231136 w 2036126"/>
                  <a:gd name="connsiteY12" fmla="*/ 679713 h 1101189"/>
                  <a:gd name="connsiteX13" fmla="*/ 150175 w 2036126"/>
                  <a:gd name="connsiteY13" fmla="*/ 503500 h 1101189"/>
                  <a:gd name="connsiteX14" fmla="*/ 321486 w 2036126"/>
                  <a:gd name="connsiteY14" fmla="*/ 374913 h 1101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36126" h="1101189">
                    <a:moveTo>
                      <a:pt x="321486" y="374913"/>
                    </a:moveTo>
                    <a:cubicBezTo>
                      <a:pt x="429483" y="381263"/>
                      <a:pt x="532716" y="397138"/>
                      <a:pt x="640713" y="403488"/>
                    </a:cubicBezTo>
                    <a:cubicBezTo>
                      <a:pt x="708205" y="386819"/>
                      <a:pt x="787556" y="367770"/>
                      <a:pt x="821687" y="308239"/>
                    </a:cubicBezTo>
                    <a:cubicBezTo>
                      <a:pt x="855818" y="248708"/>
                      <a:pt x="757395" y="89956"/>
                      <a:pt x="845501" y="46300"/>
                    </a:cubicBezTo>
                    <a:cubicBezTo>
                      <a:pt x="967738" y="101863"/>
                      <a:pt x="1132839" y="-42599"/>
                      <a:pt x="1255076" y="12964"/>
                    </a:cubicBezTo>
                    <a:cubicBezTo>
                      <a:pt x="1310638" y="70114"/>
                      <a:pt x="1261426" y="151076"/>
                      <a:pt x="1316988" y="208226"/>
                    </a:cubicBezTo>
                    <a:cubicBezTo>
                      <a:pt x="1367788" y="241564"/>
                      <a:pt x="1694813" y="-10849"/>
                      <a:pt x="2036126" y="313001"/>
                    </a:cubicBezTo>
                    <a:lnTo>
                      <a:pt x="1664649" y="341576"/>
                    </a:lnTo>
                    <a:cubicBezTo>
                      <a:pt x="1667824" y="376501"/>
                      <a:pt x="1804350" y="397139"/>
                      <a:pt x="1807525" y="432064"/>
                    </a:cubicBezTo>
                    <a:cubicBezTo>
                      <a:pt x="1731325" y="589226"/>
                      <a:pt x="1964688" y="689239"/>
                      <a:pt x="1950400" y="789251"/>
                    </a:cubicBezTo>
                    <a:cubicBezTo>
                      <a:pt x="1867850" y="873549"/>
                      <a:pt x="1737674" y="914983"/>
                      <a:pt x="1702749" y="1042144"/>
                    </a:cubicBezTo>
                    <a:cubicBezTo>
                      <a:pt x="1207403" y="1229470"/>
                      <a:pt x="773969" y="897681"/>
                      <a:pt x="616761" y="1046907"/>
                    </a:cubicBezTo>
                    <a:cubicBezTo>
                      <a:pt x="588232" y="905459"/>
                      <a:pt x="259665" y="821161"/>
                      <a:pt x="231136" y="679713"/>
                    </a:cubicBezTo>
                    <a:cubicBezTo>
                      <a:pt x="237486" y="770200"/>
                      <a:pt x="-232412" y="727338"/>
                      <a:pt x="150175" y="503500"/>
                    </a:cubicBezTo>
                    <a:cubicBezTo>
                      <a:pt x="207279" y="460638"/>
                      <a:pt x="-292831" y="203463"/>
                      <a:pt x="321486" y="374913"/>
                    </a:cubicBezTo>
                    <a:close/>
                  </a:path>
                </a:pathLst>
              </a:custGeom>
              <a:solidFill>
                <a:srgbClr val="D97F4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12">
                <a:extLst>
                  <a:ext uri="{FF2B5EF4-FFF2-40B4-BE49-F238E27FC236}">
                    <a16:creationId xmlns:a16="http://schemas.microsoft.com/office/drawing/2014/main" id="{D4FF9931-4783-4467-AFB5-A89F1DE0CE6D}"/>
                  </a:ext>
                </a:extLst>
              </p:cNvPr>
              <p:cNvSpPr/>
              <p:nvPr/>
            </p:nvSpPr>
            <p:spPr>
              <a:xfrm>
                <a:off x="6165828" y="3785436"/>
                <a:ext cx="822502" cy="268569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D8E3BB09-9FE1-4868-94BA-E5D862D3120C}"/>
                  </a:ext>
                </a:extLst>
              </p:cNvPr>
              <p:cNvSpPr/>
              <p:nvPr/>
            </p:nvSpPr>
            <p:spPr>
              <a:xfrm>
                <a:off x="5881949" y="4280428"/>
                <a:ext cx="1461946" cy="788598"/>
              </a:xfrm>
              <a:prstGeom prst="ellipse">
                <a:avLst/>
              </a:prstGeom>
              <a:solidFill>
                <a:srgbClr val="BE4B4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9">
                <a:extLst>
                  <a:ext uri="{FF2B5EF4-FFF2-40B4-BE49-F238E27FC236}">
                    <a16:creationId xmlns:a16="http://schemas.microsoft.com/office/drawing/2014/main" id="{E1EA0AEA-C1D2-4CDC-A521-81A018508023}"/>
                  </a:ext>
                </a:extLst>
              </p:cNvPr>
              <p:cNvSpPr/>
              <p:nvPr/>
            </p:nvSpPr>
            <p:spPr>
              <a:xfrm rot="10159132">
                <a:off x="5722813" y="4032941"/>
                <a:ext cx="513089" cy="262337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9">
                <a:extLst>
                  <a:ext uri="{FF2B5EF4-FFF2-40B4-BE49-F238E27FC236}">
                    <a16:creationId xmlns:a16="http://schemas.microsoft.com/office/drawing/2014/main" id="{2C22F251-6B53-48C5-A128-5821C5CAB3D7}"/>
                  </a:ext>
                </a:extLst>
              </p:cNvPr>
              <p:cNvSpPr/>
              <p:nvPr/>
            </p:nvSpPr>
            <p:spPr>
              <a:xfrm rot="10159132">
                <a:off x="5656442" y="5082232"/>
                <a:ext cx="631507" cy="262337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EC5175B3-AAF7-4B99-A7DD-DD05D05FBF24}"/>
                  </a:ext>
                </a:extLst>
              </p:cNvPr>
              <p:cNvGrpSpPr/>
              <p:nvPr/>
            </p:nvGrpSpPr>
            <p:grpSpPr>
              <a:xfrm flipH="1">
                <a:off x="7545277" y="4490737"/>
                <a:ext cx="595687" cy="435336"/>
                <a:chOff x="4812155" y="4565544"/>
                <a:chExt cx="830683" cy="607074"/>
              </a:xfrm>
            </p:grpSpPr>
            <p:sp>
              <p:nvSpPr>
                <p:cNvPr id="349" name="Rectangle 5">
                  <a:extLst>
                    <a:ext uri="{FF2B5EF4-FFF2-40B4-BE49-F238E27FC236}">
                      <a16:creationId xmlns:a16="http://schemas.microsoft.com/office/drawing/2014/main" id="{2DD3E2F6-A38C-47B6-8B95-D2FD72DEC831}"/>
                    </a:ext>
                  </a:extLst>
                </p:cNvPr>
                <p:cNvSpPr/>
                <p:nvPr/>
              </p:nvSpPr>
              <p:spPr>
                <a:xfrm rot="339536">
                  <a:off x="4812155" y="4565544"/>
                  <a:ext cx="830683" cy="496735"/>
                </a:xfrm>
                <a:custGeom>
                  <a:avLst/>
                  <a:gdLst>
                    <a:gd name="connsiteX0" fmla="*/ 0 w 249685"/>
                    <a:gd name="connsiteY0" fmla="*/ 0 h 45719"/>
                    <a:gd name="connsiteX1" fmla="*/ 249685 w 249685"/>
                    <a:gd name="connsiteY1" fmla="*/ 0 h 45719"/>
                    <a:gd name="connsiteX2" fmla="*/ 249685 w 249685"/>
                    <a:gd name="connsiteY2" fmla="*/ 45719 h 45719"/>
                    <a:gd name="connsiteX3" fmla="*/ 0 w 249685"/>
                    <a:gd name="connsiteY3" fmla="*/ 45719 h 45719"/>
                    <a:gd name="connsiteX4" fmla="*/ 0 w 249685"/>
                    <a:gd name="connsiteY4" fmla="*/ 0 h 45719"/>
                    <a:gd name="connsiteX0" fmla="*/ 18133 w 267818"/>
                    <a:gd name="connsiteY0" fmla="*/ 0 h 184709"/>
                    <a:gd name="connsiteX1" fmla="*/ 267818 w 267818"/>
                    <a:gd name="connsiteY1" fmla="*/ 0 h 184709"/>
                    <a:gd name="connsiteX2" fmla="*/ 267818 w 267818"/>
                    <a:gd name="connsiteY2" fmla="*/ 45719 h 184709"/>
                    <a:gd name="connsiteX3" fmla="*/ 0 w 267818"/>
                    <a:gd name="connsiteY3" fmla="*/ 184709 h 184709"/>
                    <a:gd name="connsiteX4" fmla="*/ 18133 w 267818"/>
                    <a:gd name="connsiteY4" fmla="*/ 0 h 184709"/>
                    <a:gd name="connsiteX0" fmla="*/ 18133 w 277779"/>
                    <a:gd name="connsiteY0" fmla="*/ 0 h 210641"/>
                    <a:gd name="connsiteX1" fmla="*/ 267818 w 277779"/>
                    <a:gd name="connsiteY1" fmla="*/ 0 h 210641"/>
                    <a:gd name="connsiteX2" fmla="*/ 277779 w 277779"/>
                    <a:gd name="connsiteY2" fmla="*/ 210641 h 210641"/>
                    <a:gd name="connsiteX3" fmla="*/ 0 w 277779"/>
                    <a:gd name="connsiteY3" fmla="*/ 184709 h 210641"/>
                    <a:gd name="connsiteX4" fmla="*/ 18133 w 277779"/>
                    <a:gd name="connsiteY4" fmla="*/ 0 h 210641"/>
                    <a:gd name="connsiteX0" fmla="*/ 18133 w 485464"/>
                    <a:gd name="connsiteY0" fmla="*/ 0 h 219400"/>
                    <a:gd name="connsiteX1" fmla="*/ 267818 w 485464"/>
                    <a:gd name="connsiteY1" fmla="*/ 0 h 219400"/>
                    <a:gd name="connsiteX2" fmla="*/ 277779 w 485464"/>
                    <a:gd name="connsiteY2" fmla="*/ 210641 h 219400"/>
                    <a:gd name="connsiteX3" fmla="*/ 0 w 485464"/>
                    <a:gd name="connsiteY3" fmla="*/ 184709 h 219400"/>
                    <a:gd name="connsiteX4" fmla="*/ 18133 w 485464"/>
                    <a:gd name="connsiteY4" fmla="*/ 0 h 219400"/>
                    <a:gd name="connsiteX0" fmla="*/ 18133 w 480765"/>
                    <a:gd name="connsiteY0" fmla="*/ 93847 h 310729"/>
                    <a:gd name="connsiteX1" fmla="*/ 248947 w 480765"/>
                    <a:gd name="connsiteY1" fmla="*/ 0 h 310729"/>
                    <a:gd name="connsiteX2" fmla="*/ 277779 w 480765"/>
                    <a:gd name="connsiteY2" fmla="*/ 304488 h 310729"/>
                    <a:gd name="connsiteX3" fmla="*/ 0 w 480765"/>
                    <a:gd name="connsiteY3" fmla="*/ 278556 h 310729"/>
                    <a:gd name="connsiteX4" fmla="*/ 18133 w 480765"/>
                    <a:gd name="connsiteY4" fmla="*/ 93847 h 310729"/>
                    <a:gd name="connsiteX0" fmla="*/ 18133 w 617529"/>
                    <a:gd name="connsiteY0" fmla="*/ 93847 h 310157"/>
                    <a:gd name="connsiteX1" fmla="*/ 248947 w 617529"/>
                    <a:gd name="connsiteY1" fmla="*/ 0 h 310157"/>
                    <a:gd name="connsiteX2" fmla="*/ 277779 w 617529"/>
                    <a:gd name="connsiteY2" fmla="*/ 304488 h 310157"/>
                    <a:gd name="connsiteX3" fmla="*/ 0 w 617529"/>
                    <a:gd name="connsiteY3" fmla="*/ 278556 h 310157"/>
                    <a:gd name="connsiteX4" fmla="*/ 18133 w 617529"/>
                    <a:gd name="connsiteY4" fmla="*/ 93847 h 310157"/>
                    <a:gd name="connsiteX0" fmla="*/ 18133 w 506189"/>
                    <a:gd name="connsiteY0" fmla="*/ 93847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4" fmla="*/ 18133 w 506189"/>
                    <a:gd name="connsiteY4" fmla="*/ 93847 h 409581"/>
                    <a:gd name="connsiteX0" fmla="*/ 0 w 506189"/>
                    <a:gd name="connsiteY0" fmla="*/ 278556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0" fmla="*/ 62221 w 568410"/>
                    <a:gd name="connsiteY0" fmla="*/ 295940 h 426965"/>
                    <a:gd name="connsiteX1" fmla="*/ 311168 w 568410"/>
                    <a:gd name="connsiteY1" fmla="*/ 17384 h 426965"/>
                    <a:gd name="connsiteX2" fmla="*/ 340000 w 568410"/>
                    <a:gd name="connsiteY2" fmla="*/ 321872 h 426965"/>
                    <a:gd name="connsiteX3" fmla="*/ 62221 w 568410"/>
                    <a:gd name="connsiteY3" fmla="*/ 295940 h 426965"/>
                    <a:gd name="connsiteX0" fmla="*/ 224298 w 730487"/>
                    <a:gd name="connsiteY0" fmla="*/ 291873 h 422898"/>
                    <a:gd name="connsiteX1" fmla="*/ 473245 w 730487"/>
                    <a:gd name="connsiteY1" fmla="*/ 13317 h 422898"/>
                    <a:gd name="connsiteX2" fmla="*/ 502077 w 730487"/>
                    <a:gd name="connsiteY2" fmla="*/ 317805 h 422898"/>
                    <a:gd name="connsiteX3" fmla="*/ 224298 w 730487"/>
                    <a:gd name="connsiteY3" fmla="*/ 291873 h 422898"/>
                    <a:gd name="connsiteX0" fmla="*/ 215716 w 721905"/>
                    <a:gd name="connsiteY0" fmla="*/ 288712 h 419737"/>
                    <a:gd name="connsiteX1" fmla="*/ 464663 w 721905"/>
                    <a:gd name="connsiteY1" fmla="*/ 10156 h 419737"/>
                    <a:gd name="connsiteX2" fmla="*/ 493495 w 721905"/>
                    <a:gd name="connsiteY2" fmla="*/ 314644 h 419737"/>
                    <a:gd name="connsiteX3" fmla="*/ 215716 w 721905"/>
                    <a:gd name="connsiteY3" fmla="*/ 288712 h 419737"/>
                    <a:gd name="connsiteX0" fmla="*/ 212948 w 719137"/>
                    <a:gd name="connsiteY0" fmla="*/ 288153 h 419178"/>
                    <a:gd name="connsiteX1" fmla="*/ 461895 w 719137"/>
                    <a:gd name="connsiteY1" fmla="*/ 9597 h 419178"/>
                    <a:gd name="connsiteX2" fmla="*/ 490727 w 719137"/>
                    <a:gd name="connsiteY2" fmla="*/ 314085 h 419178"/>
                    <a:gd name="connsiteX3" fmla="*/ 212948 w 719137"/>
                    <a:gd name="connsiteY3" fmla="*/ 288153 h 419178"/>
                    <a:gd name="connsiteX0" fmla="*/ 212948 w 820321"/>
                    <a:gd name="connsiteY0" fmla="*/ 288153 h 422764"/>
                    <a:gd name="connsiteX1" fmla="*/ 461895 w 820321"/>
                    <a:gd name="connsiteY1" fmla="*/ 9597 h 422764"/>
                    <a:gd name="connsiteX2" fmla="*/ 490727 w 820321"/>
                    <a:gd name="connsiteY2" fmla="*/ 314085 h 422764"/>
                    <a:gd name="connsiteX3" fmla="*/ 212948 w 820321"/>
                    <a:gd name="connsiteY3" fmla="*/ 288153 h 422764"/>
                    <a:gd name="connsiteX0" fmla="*/ 234401 w 841774"/>
                    <a:gd name="connsiteY0" fmla="*/ 299510 h 434121"/>
                    <a:gd name="connsiteX1" fmla="*/ 483348 w 841774"/>
                    <a:gd name="connsiteY1" fmla="*/ 20954 h 434121"/>
                    <a:gd name="connsiteX2" fmla="*/ 512180 w 841774"/>
                    <a:gd name="connsiteY2" fmla="*/ 325442 h 434121"/>
                    <a:gd name="connsiteX3" fmla="*/ 234401 w 841774"/>
                    <a:gd name="connsiteY3" fmla="*/ 299510 h 434121"/>
                    <a:gd name="connsiteX0" fmla="*/ 241713 w 832320"/>
                    <a:gd name="connsiteY0" fmla="*/ 276270 h 434877"/>
                    <a:gd name="connsiteX1" fmla="*/ 473894 w 832320"/>
                    <a:gd name="connsiteY1" fmla="*/ 21710 h 434877"/>
                    <a:gd name="connsiteX2" fmla="*/ 502726 w 832320"/>
                    <a:gd name="connsiteY2" fmla="*/ 326198 h 434877"/>
                    <a:gd name="connsiteX3" fmla="*/ 241713 w 832320"/>
                    <a:gd name="connsiteY3" fmla="*/ 276270 h 434877"/>
                    <a:gd name="connsiteX0" fmla="*/ 244925 w 830683"/>
                    <a:gd name="connsiteY0" fmla="*/ 346831 h 496734"/>
                    <a:gd name="connsiteX1" fmla="*/ 469902 w 830683"/>
                    <a:gd name="connsiteY1" fmla="*/ 19573 h 496734"/>
                    <a:gd name="connsiteX2" fmla="*/ 505938 w 830683"/>
                    <a:gd name="connsiteY2" fmla="*/ 396759 h 496734"/>
                    <a:gd name="connsiteX3" fmla="*/ 244925 w 830683"/>
                    <a:gd name="connsiteY3" fmla="*/ 346831 h 49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0683" h="496734">
                      <a:moveTo>
                        <a:pt x="244925" y="346831"/>
                      </a:moveTo>
                      <a:cubicBezTo>
                        <a:pt x="-68203" y="538901"/>
                        <a:pt x="-165737" y="-119962"/>
                        <a:pt x="469902" y="19573"/>
                      </a:cubicBezTo>
                      <a:cubicBezTo>
                        <a:pt x="1174892" y="87260"/>
                        <a:pt x="655466" y="742124"/>
                        <a:pt x="505938" y="396759"/>
                      </a:cubicBezTo>
                      <a:lnTo>
                        <a:pt x="244925" y="346831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Rectangle 7">
                  <a:extLst>
                    <a:ext uri="{FF2B5EF4-FFF2-40B4-BE49-F238E27FC236}">
                      <a16:creationId xmlns:a16="http://schemas.microsoft.com/office/drawing/2014/main" id="{8349F90A-452F-47B0-BCA2-0768457908FF}"/>
                    </a:ext>
                  </a:extLst>
                </p:cNvPr>
                <p:cNvSpPr/>
                <p:nvPr/>
              </p:nvSpPr>
              <p:spPr>
                <a:xfrm rot="2218974">
                  <a:off x="4936158" y="4756042"/>
                  <a:ext cx="382551" cy="416576"/>
                </a:xfrm>
                <a:custGeom>
                  <a:avLst/>
                  <a:gdLst>
                    <a:gd name="connsiteX0" fmla="*/ 0 w 345134"/>
                    <a:gd name="connsiteY0" fmla="*/ 0 h 247650"/>
                    <a:gd name="connsiteX1" fmla="*/ 345134 w 345134"/>
                    <a:gd name="connsiteY1" fmla="*/ 0 h 247650"/>
                    <a:gd name="connsiteX2" fmla="*/ 345134 w 345134"/>
                    <a:gd name="connsiteY2" fmla="*/ 247650 h 247650"/>
                    <a:gd name="connsiteX3" fmla="*/ 0 w 345134"/>
                    <a:gd name="connsiteY3" fmla="*/ 247650 h 247650"/>
                    <a:gd name="connsiteX4" fmla="*/ 0 w 345134"/>
                    <a:gd name="connsiteY4" fmla="*/ 0 h 247650"/>
                    <a:gd name="connsiteX0" fmla="*/ 0 w 345134"/>
                    <a:gd name="connsiteY0" fmla="*/ 0 h 327025"/>
                    <a:gd name="connsiteX1" fmla="*/ 345134 w 345134"/>
                    <a:gd name="connsiteY1" fmla="*/ 0 h 327025"/>
                    <a:gd name="connsiteX2" fmla="*/ 345134 w 345134"/>
                    <a:gd name="connsiteY2" fmla="*/ 247650 h 327025"/>
                    <a:gd name="connsiteX3" fmla="*/ 156 w 345134"/>
                    <a:gd name="connsiteY3" fmla="*/ 327025 h 327025"/>
                    <a:gd name="connsiteX4" fmla="*/ 0 w 345134"/>
                    <a:gd name="connsiteY4" fmla="*/ 0 h 327025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056" h="416576">
                      <a:moveTo>
                        <a:pt x="39171" y="67883"/>
                      </a:moveTo>
                      <a:lnTo>
                        <a:pt x="353056" y="0"/>
                      </a:lnTo>
                      <a:cubicBezTo>
                        <a:pt x="222721" y="260598"/>
                        <a:pt x="346512" y="281318"/>
                        <a:pt x="344978" y="337201"/>
                      </a:cubicBezTo>
                      <a:lnTo>
                        <a:pt x="0" y="416576"/>
                      </a:lnTo>
                      <a:cubicBezTo>
                        <a:pt x="16940" y="337167"/>
                        <a:pt x="155960" y="282933"/>
                        <a:pt x="39171" y="67883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Rectangle 7">
                  <a:extLst>
                    <a:ext uri="{FF2B5EF4-FFF2-40B4-BE49-F238E27FC236}">
                      <a16:creationId xmlns:a16="http://schemas.microsoft.com/office/drawing/2014/main" id="{24146BD0-949A-454E-8BA9-30E60CCB8C0B}"/>
                    </a:ext>
                  </a:extLst>
                </p:cNvPr>
                <p:cNvSpPr/>
                <p:nvPr/>
              </p:nvSpPr>
              <p:spPr>
                <a:xfrm rot="1565570">
                  <a:off x="5060364" y="4728958"/>
                  <a:ext cx="382551" cy="16890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6" name="Rectangle 9">
                <a:extLst>
                  <a:ext uri="{FF2B5EF4-FFF2-40B4-BE49-F238E27FC236}">
                    <a16:creationId xmlns:a16="http://schemas.microsoft.com/office/drawing/2014/main" id="{86526FD2-65AC-4EC2-B004-8F5614DFF2E1}"/>
                  </a:ext>
                </a:extLst>
              </p:cNvPr>
              <p:cNvSpPr/>
              <p:nvPr/>
            </p:nvSpPr>
            <p:spPr>
              <a:xfrm rot="1888187">
                <a:off x="7129437" y="3921674"/>
                <a:ext cx="196829" cy="207089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9">
                <a:extLst>
                  <a:ext uri="{FF2B5EF4-FFF2-40B4-BE49-F238E27FC236}">
                    <a16:creationId xmlns:a16="http://schemas.microsoft.com/office/drawing/2014/main" id="{69D9C439-4AE0-4B1C-8E71-5C021333F34C}"/>
                  </a:ext>
                </a:extLst>
              </p:cNvPr>
              <p:cNvSpPr/>
              <p:nvPr/>
            </p:nvSpPr>
            <p:spPr>
              <a:xfrm rot="6992984">
                <a:off x="6467217" y="3466179"/>
                <a:ext cx="248116" cy="148405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9">
                <a:extLst>
                  <a:ext uri="{FF2B5EF4-FFF2-40B4-BE49-F238E27FC236}">
                    <a16:creationId xmlns:a16="http://schemas.microsoft.com/office/drawing/2014/main" id="{87FDD429-2060-4607-9B5B-09987CF587DC}"/>
                  </a:ext>
                </a:extLst>
              </p:cNvPr>
              <p:cNvSpPr/>
              <p:nvPr/>
            </p:nvSpPr>
            <p:spPr>
              <a:xfrm rot="1800670">
                <a:off x="4505605" y="5045275"/>
                <a:ext cx="248116" cy="148405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10">
                <a:extLst>
                  <a:ext uri="{FF2B5EF4-FFF2-40B4-BE49-F238E27FC236}">
                    <a16:creationId xmlns:a16="http://schemas.microsoft.com/office/drawing/2014/main" id="{4FFA307F-B26C-4E3D-951B-5FC843370E0B}"/>
                  </a:ext>
                </a:extLst>
              </p:cNvPr>
              <p:cNvSpPr/>
              <p:nvPr/>
            </p:nvSpPr>
            <p:spPr>
              <a:xfrm rot="10368020">
                <a:off x="2960471" y="3223831"/>
                <a:ext cx="2034173" cy="1322744"/>
              </a:xfrm>
              <a:custGeom>
                <a:avLst/>
                <a:gdLst>
                  <a:gd name="connsiteX0" fmla="*/ 0 w 1176476"/>
                  <a:gd name="connsiteY0" fmla="*/ 0 h 514831"/>
                  <a:gd name="connsiteX1" fmla="*/ 1176476 w 1176476"/>
                  <a:gd name="connsiteY1" fmla="*/ 0 h 514831"/>
                  <a:gd name="connsiteX2" fmla="*/ 1176476 w 1176476"/>
                  <a:gd name="connsiteY2" fmla="*/ 514831 h 514831"/>
                  <a:gd name="connsiteX3" fmla="*/ 0 w 1176476"/>
                  <a:gd name="connsiteY3" fmla="*/ 514831 h 514831"/>
                  <a:gd name="connsiteX4" fmla="*/ 0 w 1176476"/>
                  <a:gd name="connsiteY4" fmla="*/ 0 h 514831"/>
                  <a:gd name="connsiteX0" fmla="*/ 0 w 1176476"/>
                  <a:gd name="connsiteY0" fmla="*/ 0 h 619606"/>
                  <a:gd name="connsiteX1" fmla="*/ 1176476 w 1176476"/>
                  <a:gd name="connsiteY1" fmla="*/ 0 h 619606"/>
                  <a:gd name="connsiteX2" fmla="*/ 1176476 w 1176476"/>
                  <a:gd name="connsiteY2" fmla="*/ 514831 h 619606"/>
                  <a:gd name="connsiteX3" fmla="*/ 128588 w 1176476"/>
                  <a:gd name="connsiteY3" fmla="*/ 619606 h 619606"/>
                  <a:gd name="connsiteX4" fmla="*/ 0 w 1176476"/>
                  <a:gd name="connsiteY4" fmla="*/ 0 h 619606"/>
                  <a:gd name="connsiteX0" fmla="*/ 0 w 1214576"/>
                  <a:gd name="connsiteY0" fmla="*/ 0 h 619606"/>
                  <a:gd name="connsiteX1" fmla="*/ 1176476 w 1214576"/>
                  <a:gd name="connsiteY1" fmla="*/ 0 h 619606"/>
                  <a:gd name="connsiteX2" fmla="*/ 1214576 w 1214576"/>
                  <a:gd name="connsiteY2" fmla="*/ 614843 h 619606"/>
                  <a:gd name="connsiteX3" fmla="*/ 128588 w 1214576"/>
                  <a:gd name="connsiteY3" fmla="*/ 619606 h 619606"/>
                  <a:gd name="connsiteX4" fmla="*/ 0 w 1214576"/>
                  <a:gd name="connsiteY4" fmla="*/ 0 h 619606"/>
                  <a:gd name="connsiteX0" fmla="*/ 0 w 1214576"/>
                  <a:gd name="connsiteY0" fmla="*/ 0 h 660900"/>
                  <a:gd name="connsiteX1" fmla="*/ 1176476 w 1214576"/>
                  <a:gd name="connsiteY1" fmla="*/ 0 h 660900"/>
                  <a:gd name="connsiteX2" fmla="*/ 1214576 w 1214576"/>
                  <a:gd name="connsiteY2" fmla="*/ 614843 h 660900"/>
                  <a:gd name="connsiteX3" fmla="*/ 128588 w 1214576"/>
                  <a:gd name="connsiteY3" fmla="*/ 619606 h 660900"/>
                  <a:gd name="connsiteX4" fmla="*/ 0 w 1214576"/>
                  <a:gd name="connsiteY4" fmla="*/ 0 h 660900"/>
                  <a:gd name="connsiteX0" fmla="*/ 0 w 1214576"/>
                  <a:gd name="connsiteY0" fmla="*/ 0 h 635268"/>
                  <a:gd name="connsiteX1" fmla="*/ 1176476 w 1214576"/>
                  <a:gd name="connsiteY1" fmla="*/ 0 h 635268"/>
                  <a:gd name="connsiteX2" fmla="*/ 1214576 w 1214576"/>
                  <a:gd name="connsiteY2" fmla="*/ 614843 h 635268"/>
                  <a:gd name="connsiteX3" fmla="*/ 128588 w 1214576"/>
                  <a:gd name="connsiteY3" fmla="*/ 619606 h 635268"/>
                  <a:gd name="connsiteX4" fmla="*/ 0 w 1214576"/>
                  <a:gd name="connsiteY4" fmla="*/ 0 h 635268"/>
                  <a:gd name="connsiteX0" fmla="*/ 0 w 1214576"/>
                  <a:gd name="connsiteY0" fmla="*/ 0 h 640248"/>
                  <a:gd name="connsiteX1" fmla="*/ 1176476 w 1214576"/>
                  <a:gd name="connsiteY1" fmla="*/ 0 h 640248"/>
                  <a:gd name="connsiteX2" fmla="*/ 1214576 w 1214576"/>
                  <a:gd name="connsiteY2" fmla="*/ 614843 h 640248"/>
                  <a:gd name="connsiteX3" fmla="*/ 128588 w 1214576"/>
                  <a:gd name="connsiteY3" fmla="*/ 619606 h 640248"/>
                  <a:gd name="connsiteX4" fmla="*/ 0 w 1214576"/>
                  <a:gd name="connsiteY4" fmla="*/ 0 h 640248"/>
                  <a:gd name="connsiteX0" fmla="*/ 0 w 1214576"/>
                  <a:gd name="connsiteY0" fmla="*/ 0 h 673888"/>
                  <a:gd name="connsiteX1" fmla="*/ 1176476 w 1214576"/>
                  <a:gd name="connsiteY1" fmla="*/ 0 h 673888"/>
                  <a:gd name="connsiteX2" fmla="*/ 1214576 w 1214576"/>
                  <a:gd name="connsiteY2" fmla="*/ 614843 h 673888"/>
                  <a:gd name="connsiteX3" fmla="*/ 128588 w 1214576"/>
                  <a:gd name="connsiteY3" fmla="*/ 619606 h 673888"/>
                  <a:gd name="connsiteX4" fmla="*/ 0 w 1214576"/>
                  <a:gd name="connsiteY4" fmla="*/ 0 h 673888"/>
                  <a:gd name="connsiteX0" fmla="*/ 257037 w 1471613"/>
                  <a:gd name="connsiteY0" fmla="*/ 0 h 673888"/>
                  <a:gd name="connsiteX1" fmla="*/ 1433513 w 1471613"/>
                  <a:gd name="connsiteY1" fmla="*/ 0 h 673888"/>
                  <a:gd name="connsiteX2" fmla="*/ 1471613 w 1471613"/>
                  <a:gd name="connsiteY2" fmla="*/ 614843 h 673888"/>
                  <a:gd name="connsiteX3" fmla="*/ 385625 w 1471613"/>
                  <a:gd name="connsiteY3" fmla="*/ 619606 h 673888"/>
                  <a:gd name="connsiteX4" fmla="*/ 0 w 1471613"/>
                  <a:gd name="connsiteY4" fmla="*/ 252412 h 673888"/>
                  <a:gd name="connsiteX5" fmla="*/ 257037 w 1471613"/>
                  <a:gd name="connsiteY5" fmla="*/ 0 h 673888"/>
                  <a:gd name="connsiteX0" fmla="*/ 347805 w 1562381"/>
                  <a:gd name="connsiteY0" fmla="*/ 0 h 673888"/>
                  <a:gd name="connsiteX1" fmla="*/ 1524281 w 1562381"/>
                  <a:gd name="connsiteY1" fmla="*/ 0 h 673888"/>
                  <a:gd name="connsiteX2" fmla="*/ 1562381 w 1562381"/>
                  <a:gd name="connsiteY2" fmla="*/ 614843 h 673888"/>
                  <a:gd name="connsiteX3" fmla="*/ 476393 w 1562381"/>
                  <a:gd name="connsiteY3" fmla="*/ 619606 h 673888"/>
                  <a:gd name="connsiteX4" fmla="*/ 90768 w 1562381"/>
                  <a:gd name="connsiteY4" fmla="*/ 252412 h 673888"/>
                  <a:gd name="connsiteX5" fmla="*/ 9807 w 1562381"/>
                  <a:gd name="connsiteY5" fmla="*/ 76199 h 673888"/>
                  <a:gd name="connsiteX6" fmla="*/ 347805 w 1562381"/>
                  <a:gd name="connsiteY6" fmla="*/ 0 h 673888"/>
                  <a:gd name="connsiteX0" fmla="*/ 181118 w 1562381"/>
                  <a:gd name="connsiteY0" fmla="*/ 0 h 726276"/>
                  <a:gd name="connsiteX1" fmla="*/ 1524281 w 1562381"/>
                  <a:gd name="connsiteY1" fmla="*/ 52388 h 726276"/>
                  <a:gd name="connsiteX2" fmla="*/ 1562381 w 1562381"/>
                  <a:gd name="connsiteY2" fmla="*/ 667231 h 726276"/>
                  <a:gd name="connsiteX3" fmla="*/ 476393 w 1562381"/>
                  <a:gd name="connsiteY3" fmla="*/ 671994 h 726276"/>
                  <a:gd name="connsiteX4" fmla="*/ 90768 w 1562381"/>
                  <a:gd name="connsiteY4" fmla="*/ 304800 h 726276"/>
                  <a:gd name="connsiteX5" fmla="*/ 9807 w 1562381"/>
                  <a:gd name="connsiteY5" fmla="*/ 128587 h 726276"/>
                  <a:gd name="connsiteX6" fmla="*/ 181118 w 1562381"/>
                  <a:gd name="connsiteY6" fmla="*/ 0 h 726276"/>
                  <a:gd name="connsiteX0" fmla="*/ 309398 w 1690661"/>
                  <a:gd name="connsiteY0" fmla="*/ 58286 h 784562"/>
                  <a:gd name="connsiteX1" fmla="*/ 1652561 w 1690661"/>
                  <a:gd name="connsiteY1" fmla="*/ 110674 h 784562"/>
                  <a:gd name="connsiteX2" fmla="*/ 1690661 w 1690661"/>
                  <a:gd name="connsiteY2" fmla="*/ 725517 h 784562"/>
                  <a:gd name="connsiteX3" fmla="*/ 604673 w 1690661"/>
                  <a:gd name="connsiteY3" fmla="*/ 730280 h 784562"/>
                  <a:gd name="connsiteX4" fmla="*/ 219048 w 1690661"/>
                  <a:gd name="connsiteY4" fmla="*/ 363086 h 784562"/>
                  <a:gd name="connsiteX5" fmla="*/ 138087 w 1690661"/>
                  <a:gd name="connsiteY5" fmla="*/ 186873 h 784562"/>
                  <a:gd name="connsiteX6" fmla="*/ 309398 w 1690661"/>
                  <a:gd name="connsiteY6" fmla="*/ 58286 h 784562"/>
                  <a:gd name="connsiteX0" fmla="*/ 313339 w 1694602"/>
                  <a:gd name="connsiteY0" fmla="*/ 58286 h 784562"/>
                  <a:gd name="connsiteX1" fmla="*/ 1656502 w 1694602"/>
                  <a:gd name="connsiteY1" fmla="*/ 110674 h 784562"/>
                  <a:gd name="connsiteX2" fmla="*/ 1694602 w 1694602"/>
                  <a:gd name="connsiteY2" fmla="*/ 725517 h 784562"/>
                  <a:gd name="connsiteX3" fmla="*/ 608614 w 1694602"/>
                  <a:gd name="connsiteY3" fmla="*/ 730280 h 784562"/>
                  <a:gd name="connsiteX4" fmla="*/ 222989 w 1694602"/>
                  <a:gd name="connsiteY4" fmla="*/ 363086 h 784562"/>
                  <a:gd name="connsiteX5" fmla="*/ 142028 w 1694602"/>
                  <a:gd name="connsiteY5" fmla="*/ 186873 h 784562"/>
                  <a:gd name="connsiteX6" fmla="*/ 313339 w 1694602"/>
                  <a:gd name="connsiteY6" fmla="*/ 58286 h 784562"/>
                  <a:gd name="connsiteX0" fmla="*/ 321486 w 1702749"/>
                  <a:gd name="connsiteY0" fmla="*/ 58286 h 784562"/>
                  <a:gd name="connsiteX1" fmla="*/ 1664649 w 1702749"/>
                  <a:gd name="connsiteY1" fmla="*/ 110674 h 784562"/>
                  <a:gd name="connsiteX2" fmla="*/ 1702749 w 1702749"/>
                  <a:gd name="connsiteY2" fmla="*/ 725517 h 784562"/>
                  <a:gd name="connsiteX3" fmla="*/ 616761 w 1702749"/>
                  <a:gd name="connsiteY3" fmla="*/ 730280 h 784562"/>
                  <a:gd name="connsiteX4" fmla="*/ 231136 w 1702749"/>
                  <a:gd name="connsiteY4" fmla="*/ 363086 h 784562"/>
                  <a:gd name="connsiteX5" fmla="*/ 150175 w 1702749"/>
                  <a:gd name="connsiteY5" fmla="*/ 186873 h 784562"/>
                  <a:gd name="connsiteX6" fmla="*/ 321486 w 1702749"/>
                  <a:gd name="connsiteY6" fmla="*/ 58286 h 784562"/>
                  <a:gd name="connsiteX0" fmla="*/ 321486 w 1702749"/>
                  <a:gd name="connsiteY0" fmla="*/ 58286 h 784562"/>
                  <a:gd name="connsiteX1" fmla="*/ 640713 w 1702749"/>
                  <a:gd name="connsiteY1" fmla="*/ 86861 h 784562"/>
                  <a:gd name="connsiteX2" fmla="*/ 1664649 w 1702749"/>
                  <a:gd name="connsiteY2" fmla="*/ 110674 h 784562"/>
                  <a:gd name="connsiteX3" fmla="*/ 1702749 w 1702749"/>
                  <a:gd name="connsiteY3" fmla="*/ 725517 h 784562"/>
                  <a:gd name="connsiteX4" fmla="*/ 616761 w 1702749"/>
                  <a:gd name="connsiteY4" fmla="*/ 730280 h 784562"/>
                  <a:gd name="connsiteX5" fmla="*/ 231136 w 1702749"/>
                  <a:gd name="connsiteY5" fmla="*/ 363086 h 784562"/>
                  <a:gd name="connsiteX6" fmla="*/ 150175 w 1702749"/>
                  <a:gd name="connsiteY6" fmla="*/ 186873 h 784562"/>
                  <a:gd name="connsiteX7" fmla="*/ 321486 w 1702749"/>
                  <a:gd name="connsiteY7" fmla="*/ 58286 h 784562"/>
                  <a:gd name="connsiteX0" fmla="*/ 321486 w 1702749"/>
                  <a:gd name="connsiteY0" fmla="*/ 328633 h 1054909"/>
                  <a:gd name="connsiteX1" fmla="*/ 640713 w 1702749"/>
                  <a:gd name="connsiteY1" fmla="*/ 357208 h 1054909"/>
                  <a:gd name="connsiteX2" fmla="*/ 845501 w 1702749"/>
                  <a:gd name="connsiteY2" fmla="*/ 20 h 1054909"/>
                  <a:gd name="connsiteX3" fmla="*/ 1664649 w 1702749"/>
                  <a:gd name="connsiteY3" fmla="*/ 381021 h 1054909"/>
                  <a:gd name="connsiteX4" fmla="*/ 1702749 w 1702749"/>
                  <a:gd name="connsiteY4" fmla="*/ 995864 h 1054909"/>
                  <a:gd name="connsiteX5" fmla="*/ 616761 w 1702749"/>
                  <a:gd name="connsiteY5" fmla="*/ 1000627 h 1054909"/>
                  <a:gd name="connsiteX6" fmla="*/ 231136 w 1702749"/>
                  <a:gd name="connsiteY6" fmla="*/ 633433 h 1054909"/>
                  <a:gd name="connsiteX7" fmla="*/ 150175 w 1702749"/>
                  <a:gd name="connsiteY7" fmla="*/ 457220 h 1054909"/>
                  <a:gd name="connsiteX8" fmla="*/ 321486 w 1702749"/>
                  <a:gd name="connsiteY8" fmla="*/ 328633 h 105490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664649 w 1702749"/>
                  <a:gd name="connsiteY4" fmla="*/ 427301 h 1101189"/>
                  <a:gd name="connsiteX5" fmla="*/ 1702749 w 1702749"/>
                  <a:gd name="connsiteY5" fmla="*/ 1042144 h 1101189"/>
                  <a:gd name="connsiteX6" fmla="*/ 616761 w 1702749"/>
                  <a:gd name="connsiteY6" fmla="*/ 1046907 h 1101189"/>
                  <a:gd name="connsiteX7" fmla="*/ 231136 w 1702749"/>
                  <a:gd name="connsiteY7" fmla="*/ 679713 h 1101189"/>
                  <a:gd name="connsiteX8" fmla="*/ 150175 w 1702749"/>
                  <a:gd name="connsiteY8" fmla="*/ 503500 h 1101189"/>
                  <a:gd name="connsiteX9" fmla="*/ 321486 w 1702749"/>
                  <a:gd name="connsiteY9" fmla="*/ 374913 h 110118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316988 w 1702749"/>
                  <a:gd name="connsiteY4" fmla="*/ 208226 h 1101189"/>
                  <a:gd name="connsiteX5" fmla="*/ 1664649 w 1702749"/>
                  <a:gd name="connsiteY5" fmla="*/ 427301 h 1101189"/>
                  <a:gd name="connsiteX6" fmla="*/ 1702749 w 1702749"/>
                  <a:gd name="connsiteY6" fmla="*/ 1042144 h 1101189"/>
                  <a:gd name="connsiteX7" fmla="*/ 616761 w 1702749"/>
                  <a:gd name="connsiteY7" fmla="*/ 1046907 h 1101189"/>
                  <a:gd name="connsiteX8" fmla="*/ 231136 w 1702749"/>
                  <a:gd name="connsiteY8" fmla="*/ 679713 h 1101189"/>
                  <a:gd name="connsiteX9" fmla="*/ 150175 w 1702749"/>
                  <a:gd name="connsiteY9" fmla="*/ 503500 h 1101189"/>
                  <a:gd name="connsiteX10" fmla="*/ 321486 w 1702749"/>
                  <a:gd name="connsiteY10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21687 w 2036126"/>
                  <a:gd name="connsiteY2" fmla="*/ 308239 h 1101189"/>
                  <a:gd name="connsiteX3" fmla="*/ 845501 w 2036126"/>
                  <a:gd name="connsiteY3" fmla="*/ 46300 h 1101189"/>
                  <a:gd name="connsiteX4" fmla="*/ 1255076 w 2036126"/>
                  <a:gd name="connsiteY4" fmla="*/ 12964 h 1101189"/>
                  <a:gd name="connsiteX5" fmla="*/ 1316988 w 2036126"/>
                  <a:gd name="connsiteY5" fmla="*/ 208226 h 1101189"/>
                  <a:gd name="connsiteX6" fmla="*/ 2036126 w 2036126"/>
                  <a:gd name="connsiteY6" fmla="*/ 313001 h 1101189"/>
                  <a:gd name="connsiteX7" fmla="*/ 1664649 w 2036126"/>
                  <a:gd name="connsiteY7" fmla="*/ 341576 h 1101189"/>
                  <a:gd name="connsiteX8" fmla="*/ 1807525 w 2036126"/>
                  <a:gd name="connsiteY8" fmla="*/ 432064 h 1101189"/>
                  <a:gd name="connsiteX9" fmla="*/ 1950400 w 2036126"/>
                  <a:gd name="connsiteY9" fmla="*/ 789251 h 1101189"/>
                  <a:gd name="connsiteX10" fmla="*/ 1702749 w 2036126"/>
                  <a:gd name="connsiteY10" fmla="*/ 1042144 h 1101189"/>
                  <a:gd name="connsiteX11" fmla="*/ 616761 w 2036126"/>
                  <a:gd name="connsiteY11" fmla="*/ 1046907 h 1101189"/>
                  <a:gd name="connsiteX12" fmla="*/ 231136 w 2036126"/>
                  <a:gd name="connsiteY12" fmla="*/ 679713 h 1101189"/>
                  <a:gd name="connsiteX13" fmla="*/ 150175 w 2036126"/>
                  <a:gd name="connsiteY13" fmla="*/ 503500 h 1101189"/>
                  <a:gd name="connsiteX14" fmla="*/ 321486 w 2036126"/>
                  <a:gd name="connsiteY14" fmla="*/ 374913 h 1101189"/>
                  <a:gd name="connsiteX0" fmla="*/ 321486 w 2036126"/>
                  <a:gd name="connsiteY0" fmla="*/ 374913 h 1256414"/>
                  <a:gd name="connsiteX1" fmla="*/ 640713 w 2036126"/>
                  <a:gd name="connsiteY1" fmla="*/ 403488 h 1256414"/>
                  <a:gd name="connsiteX2" fmla="*/ 821687 w 2036126"/>
                  <a:gd name="connsiteY2" fmla="*/ 308239 h 1256414"/>
                  <a:gd name="connsiteX3" fmla="*/ 845501 w 2036126"/>
                  <a:gd name="connsiteY3" fmla="*/ 46300 h 1256414"/>
                  <a:gd name="connsiteX4" fmla="*/ 1255076 w 2036126"/>
                  <a:gd name="connsiteY4" fmla="*/ 12964 h 1256414"/>
                  <a:gd name="connsiteX5" fmla="*/ 1316988 w 2036126"/>
                  <a:gd name="connsiteY5" fmla="*/ 208226 h 1256414"/>
                  <a:gd name="connsiteX6" fmla="*/ 2036126 w 2036126"/>
                  <a:gd name="connsiteY6" fmla="*/ 313001 h 1256414"/>
                  <a:gd name="connsiteX7" fmla="*/ 1664649 w 2036126"/>
                  <a:gd name="connsiteY7" fmla="*/ 341576 h 1256414"/>
                  <a:gd name="connsiteX8" fmla="*/ 1807525 w 2036126"/>
                  <a:gd name="connsiteY8" fmla="*/ 432064 h 1256414"/>
                  <a:gd name="connsiteX9" fmla="*/ 1950400 w 2036126"/>
                  <a:gd name="connsiteY9" fmla="*/ 789251 h 1256414"/>
                  <a:gd name="connsiteX10" fmla="*/ 1702749 w 2036126"/>
                  <a:gd name="connsiteY10" fmla="*/ 1042144 h 1256414"/>
                  <a:gd name="connsiteX11" fmla="*/ 761471 w 2036126"/>
                  <a:gd name="connsiteY11" fmla="*/ 1256411 h 1256414"/>
                  <a:gd name="connsiteX12" fmla="*/ 616761 w 2036126"/>
                  <a:gd name="connsiteY12" fmla="*/ 1046907 h 1256414"/>
                  <a:gd name="connsiteX13" fmla="*/ 231136 w 2036126"/>
                  <a:gd name="connsiteY13" fmla="*/ 679713 h 1256414"/>
                  <a:gd name="connsiteX14" fmla="*/ 150175 w 2036126"/>
                  <a:gd name="connsiteY14" fmla="*/ 503500 h 1256414"/>
                  <a:gd name="connsiteX15" fmla="*/ 321486 w 2036126"/>
                  <a:gd name="connsiteY15" fmla="*/ 374913 h 1256414"/>
                  <a:gd name="connsiteX0" fmla="*/ 321486 w 2036126"/>
                  <a:gd name="connsiteY0" fmla="*/ 374913 h 1256413"/>
                  <a:gd name="connsiteX1" fmla="*/ 640713 w 2036126"/>
                  <a:gd name="connsiteY1" fmla="*/ 403488 h 1256413"/>
                  <a:gd name="connsiteX2" fmla="*/ 821687 w 2036126"/>
                  <a:gd name="connsiteY2" fmla="*/ 308239 h 1256413"/>
                  <a:gd name="connsiteX3" fmla="*/ 845501 w 2036126"/>
                  <a:gd name="connsiteY3" fmla="*/ 46300 h 1256413"/>
                  <a:gd name="connsiteX4" fmla="*/ 1255076 w 2036126"/>
                  <a:gd name="connsiteY4" fmla="*/ 12964 h 1256413"/>
                  <a:gd name="connsiteX5" fmla="*/ 1316988 w 2036126"/>
                  <a:gd name="connsiteY5" fmla="*/ 208226 h 1256413"/>
                  <a:gd name="connsiteX6" fmla="*/ 2036126 w 2036126"/>
                  <a:gd name="connsiteY6" fmla="*/ 313001 h 1256413"/>
                  <a:gd name="connsiteX7" fmla="*/ 1664649 w 2036126"/>
                  <a:gd name="connsiteY7" fmla="*/ 341576 h 1256413"/>
                  <a:gd name="connsiteX8" fmla="*/ 1807525 w 2036126"/>
                  <a:gd name="connsiteY8" fmla="*/ 432064 h 1256413"/>
                  <a:gd name="connsiteX9" fmla="*/ 1950400 w 2036126"/>
                  <a:gd name="connsiteY9" fmla="*/ 789251 h 1256413"/>
                  <a:gd name="connsiteX10" fmla="*/ 1702749 w 2036126"/>
                  <a:gd name="connsiteY10" fmla="*/ 1042144 h 1256413"/>
                  <a:gd name="connsiteX11" fmla="*/ 761471 w 2036126"/>
                  <a:gd name="connsiteY11" fmla="*/ 1256411 h 1256413"/>
                  <a:gd name="connsiteX12" fmla="*/ 659766 w 2036126"/>
                  <a:gd name="connsiteY12" fmla="*/ 985134 h 1256413"/>
                  <a:gd name="connsiteX13" fmla="*/ 231136 w 2036126"/>
                  <a:gd name="connsiteY13" fmla="*/ 679713 h 1256413"/>
                  <a:gd name="connsiteX14" fmla="*/ 150175 w 2036126"/>
                  <a:gd name="connsiteY14" fmla="*/ 503500 h 1256413"/>
                  <a:gd name="connsiteX15" fmla="*/ 321486 w 2036126"/>
                  <a:gd name="connsiteY15" fmla="*/ 374913 h 1256413"/>
                  <a:gd name="connsiteX0" fmla="*/ 321486 w 2036126"/>
                  <a:gd name="connsiteY0" fmla="*/ 374913 h 1256411"/>
                  <a:gd name="connsiteX1" fmla="*/ 640713 w 2036126"/>
                  <a:gd name="connsiteY1" fmla="*/ 403488 h 1256411"/>
                  <a:gd name="connsiteX2" fmla="*/ 821687 w 2036126"/>
                  <a:gd name="connsiteY2" fmla="*/ 308239 h 1256411"/>
                  <a:gd name="connsiteX3" fmla="*/ 845501 w 2036126"/>
                  <a:gd name="connsiteY3" fmla="*/ 46300 h 1256411"/>
                  <a:gd name="connsiteX4" fmla="*/ 1255076 w 2036126"/>
                  <a:gd name="connsiteY4" fmla="*/ 12964 h 1256411"/>
                  <a:gd name="connsiteX5" fmla="*/ 1316988 w 2036126"/>
                  <a:gd name="connsiteY5" fmla="*/ 208226 h 1256411"/>
                  <a:gd name="connsiteX6" fmla="*/ 2036126 w 2036126"/>
                  <a:gd name="connsiteY6" fmla="*/ 313001 h 1256411"/>
                  <a:gd name="connsiteX7" fmla="*/ 1664649 w 2036126"/>
                  <a:gd name="connsiteY7" fmla="*/ 341576 h 1256411"/>
                  <a:gd name="connsiteX8" fmla="*/ 1807525 w 2036126"/>
                  <a:gd name="connsiteY8" fmla="*/ 432064 h 1256411"/>
                  <a:gd name="connsiteX9" fmla="*/ 1950400 w 2036126"/>
                  <a:gd name="connsiteY9" fmla="*/ 789251 h 1256411"/>
                  <a:gd name="connsiteX10" fmla="*/ 1702749 w 2036126"/>
                  <a:gd name="connsiteY10" fmla="*/ 1042144 h 1256411"/>
                  <a:gd name="connsiteX11" fmla="*/ 761471 w 2036126"/>
                  <a:gd name="connsiteY11" fmla="*/ 1256411 h 1256411"/>
                  <a:gd name="connsiteX12" fmla="*/ 659766 w 2036126"/>
                  <a:gd name="connsiteY12" fmla="*/ 985134 h 1256411"/>
                  <a:gd name="connsiteX13" fmla="*/ 231136 w 2036126"/>
                  <a:gd name="connsiteY13" fmla="*/ 679713 h 1256411"/>
                  <a:gd name="connsiteX14" fmla="*/ 150175 w 2036126"/>
                  <a:gd name="connsiteY14" fmla="*/ 503500 h 1256411"/>
                  <a:gd name="connsiteX15" fmla="*/ 321486 w 2036126"/>
                  <a:gd name="connsiteY15" fmla="*/ 374913 h 1256411"/>
                  <a:gd name="connsiteX0" fmla="*/ 321486 w 2036126"/>
                  <a:gd name="connsiteY0" fmla="*/ 374913 h 1256411"/>
                  <a:gd name="connsiteX1" fmla="*/ 640713 w 2036126"/>
                  <a:gd name="connsiteY1" fmla="*/ 403488 h 1256411"/>
                  <a:gd name="connsiteX2" fmla="*/ 821687 w 2036126"/>
                  <a:gd name="connsiteY2" fmla="*/ 308239 h 1256411"/>
                  <a:gd name="connsiteX3" fmla="*/ 845501 w 2036126"/>
                  <a:gd name="connsiteY3" fmla="*/ 46300 h 1256411"/>
                  <a:gd name="connsiteX4" fmla="*/ 1255076 w 2036126"/>
                  <a:gd name="connsiteY4" fmla="*/ 12964 h 1256411"/>
                  <a:gd name="connsiteX5" fmla="*/ 1316988 w 2036126"/>
                  <a:gd name="connsiteY5" fmla="*/ 208226 h 1256411"/>
                  <a:gd name="connsiteX6" fmla="*/ 2036126 w 2036126"/>
                  <a:gd name="connsiteY6" fmla="*/ 313001 h 1256411"/>
                  <a:gd name="connsiteX7" fmla="*/ 1664649 w 2036126"/>
                  <a:gd name="connsiteY7" fmla="*/ 341576 h 1256411"/>
                  <a:gd name="connsiteX8" fmla="*/ 1807525 w 2036126"/>
                  <a:gd name="connsiteY8" fmla="*/ 432064 h 1256411"/>
                  <a:gd name="connsiteX9" fmla="*/ 1950400 w 2036126"/>
                  <a:gd name="connsiteY9" fmla="*/ 789251 h 1256411"/>
                  <a:gd name="connsiteX10" fmla="*/ 1702749 w 2036126"/>
                  <a:gd name="connsiteY10" fmla="*/ 1042144 h 1256411"/>
                  <a:gd name="connsiteX11" fmla="*/ 761471 w 2036126"/>
                  <a:gd name="connsiteY11" fmla="*/ 1256411 h 1256411"/>
                  <a:gd name="connsiteX12" fmla="*/ 659766 w 2036126"/>
                  <a:gd name="connsiteY12" fmla="*/ 985134 h 1256411"/>
                  <a:gd name="connsiteX13" fmla="*/ 231136 w 2036126"/>
                  <a:gd name="connsiteY13" fmla="*/ 679713 h 1256411"/>
                  <a:gd name="connsiteX14" fmla="*/ 150175 w 2036126"/>
                  <a:gd name="connsiteY14" fmla="*/ 503500 h 1256411"/>
                  <a:gd name="connsiteX15" fmla="*/ 321486 w 2036126"/>
                  <a:gd name="connsiteY15" fmla="*/ 374913 h 1256411"/>
                  <a:gd name="connsiteX0" fmla="*/ 321486 w 2036126"/>
                  <a:gd name="connsiteY0" fmla="*/ 374913 h 1256411"/>
                  <a:gd name="connsiteX1" fmla="*/ 640713 w 2036126"/>
                  <a:gd name="connsiteY1" fmla="*/ 403488 h 1256411"/>
                  <a:gd name="connsiteX2" fmla="*/ 821687 w 2036126"/>
                  <a:gd name="connsiteY2" fmla="*/ 308239 h 1256411"/>
                  <a:gd name="connsiteX3" fmla="*/ 845501 w 2036126"/>
                  <a:gd name="connsiteY3" fmla="*/ 46300 h 1256411"/>
                  <a:gd name="connsiteX4" fmla="*/ 1255076 w 2036126"/>
                  <a:gd name="connsiteY4" fmla="*/ 12964 h 1256411"/>
                  <a:gd name="connsiteX5" fmla="*/ 1316988 w 2036126"/>
                  <a:gd name="connsiteY5" fmla="*/ 208226 h 1256411"/>
                  <a:gd name="connsiteX6" fmla="*/ 2036126 w 2036126"/>
                  <a:gd name="connsiteY6" fmla="*/ 313001 h 1256411"/>
                  <a:gd name="connsiteX7" fmla="*/ 1664649 w 2036126"/>
                  <a:gd name="connsiteY7" fmla="*/ 341576 h 1256411"/>
                  <a:gd name="connsiteX8" fmla="*/ 1807525 w 2036126"/>
                  <a:gd name="connsiteY8" fmla="*/ 432064 h 1256411"/>
                  <a:gd name="connsiteX9" fmla="*/ 1950400 w 2036126"/>
                  <a:gd name="connsiteY9" fmla="*/ 789251 h 1256411"/>
                  <a:gd name="connsiteX10" fmla="*/ 1702749 w 2036126"/>
                  <a:gd name="connsiteY10" fmla="*/ 1042144 h 1256411"/>
                  <a:gd name="connsiteX11" fmla="*/ 761471 w 2036126"/>
                  <a:gd name="connsiteY11" fmla="*/ 1256411 h 1256411"/>
                  <a:gd name="connsiteX12" fmla="*/ 659766 w 2036126"/>
                  <a:gd name="connsiteY12" fmla="*/ 985134 h 1256411"/>
                  <a:gd name="connsiteX13" fmla="*/ 231136 w 2036126"/>
                  <a:gd name="connsiteY13" fmla="*/ 679713 h 1256411"/>
                  <a:gd name="connsiteX14" fmla="*/ 150175 w 2036126"/>
                  <a:gd name="connsiteY14" fmla="*/ 503500 h 1256411"/>
                  <a:gd name="connsiteX15" fmla="*/ 321486 w 2036126"/>
                  <a:gd name="connsiteY15" fmla="*/ 374913 h 1256411"/>
                  <a:gd name="connsiteX0" fmla="*/ 321486 w 2036126"/>
                  <a:gd name="connsiteY0" fmla="*/ 374913 h 1259765"/>
                  <a:gd name="connsiteX1" fmla="*/ 640713 w 2036126"/>
                  <a:gd name="connsiteY1" fmla="*/ 403488 h 1259765"/>
                  <a:gd name="connsiteX2" fmla="*/ 821687 w 2036126"/>
                  <a:gd name="connsiteY2" fmla="*/ 308239 h 1259765"/>
                  <a:gd name="connsiteX3" fmla="*/ 845501 w 2036126"/>
                  <a:gd name="connsiteY3" fmla="*/ 46300 h 1259765"/>
                  <a:gd name="connsiteX4" fmla="*/ 1255076 w 2036126"/>
                  <a:gd name="connsiteY4" fmla="*/ 12964 h 1259765"/>
                  <a:gd name="connsiteX5" fmla="*/ 1316988 w 2036126"/>
                  <a:gd name="connsiteY5" fmla="*/ 208226 h 1259765"/>
                  <a:gd name="connsiteX6" fmla="*/ 2036126 w 2036126"/>
                  <a:gd name="connsiteY6" fmla="*/ 313001 h 1259765"/>
                  <a:gd name="connsiteX7" fmla="*/ 1664649 w 2036126"/>
                  <a:gd name="connsiteY7" fmla="*/ 341576 h 1259765"/>
                  <a:gd name="connsiteX8" fmla="*/ 1807525 w 2036126"/>
                  <a:gd name="connsiteY8" fmla="*/ 432064 h 1259765"/>
                  <a:gd name="connsiteX9" fmla="*/ 1950400 w 2036126"/>
                  <a:gd name="connsiteY9" fmla="*/ 789251 h 1259765"/>
                  <a:gd name="connsiteX10" fmla="*/ 1702749 w 2036126"/>
                  <a:gd name="connsiteY10" fmla="*/ 1042144 h 1259765"/>
                  <a:gd name="connsiteX11" fmla="*/ 1152002 w 2036126"/>
                  <a:gd name="connsiteY11" fmla="*/ 1052925 h 1259765"/>
                  <a:gd name="connsiteX12" fmla="*/ 761471 w 2036126"/>
                  <a:gd name="connsiteY12" fmla="*/ 1256411 h 1259765"/>
                  <a:gd name="connsiteX13" fmla="*/ 659766 w 2036126"/>
                  <a:gd name="connsiteY13" fmla="*/ 985134 h 1259765"/>
                  <a:gd name="connsiteX14" fmla="*/ 231136 w 2036126"/>
                  <a:gd name="connsiteY14" fmla="*/ 679713 h 1259765"/>
                  <a:gd name="connsiteX15" fmla="*/ 150175 w 2036126"/>
                  <a:gd name="connsiteY15" fmla="*/ 503500 h 1259765"/>
                  <a:gd name="connsiteX16" fmla="*/ 321486 w 2036126"/>
                  <a:gd name="connsiteY16" fmla="*/ 374913 h 1259765"/>
                  <a:gd name="connsiteX0" fmla="*/ 321486 w 2036126"/>
                  <a:gd name="connsiteY0" fmla="*/ 374913 h 1257497"/>
                  <a:gd name="connsiteX1" fmla="*/ 640713 w 2036126"/>
                  <a:gd name="connsiteY1" fmla="*/ 403488 h 1257497"/>
                  <a:gd name="connsiteX2" fmla="*/ 821687 w 2036126"/>
                  <a:gd name="connsiteY2" fmla="*/ 308239 h 1257497"/>
                  <a:gd name="connsiteX3" fmla="*/ 845501 w 2036126"/>
                  <a:gd name="connsiteY3" fmla="*/ 46300 h 1257497"/>
                  <a:gd name="connsiteX4" fmla="*/ 1255076 w 2036126"/>
                  <a:gd name="connsiteY4" fmla="*/ 12964 h 1257497"/>
                  <a:gd name="connsiteX5" fmla="*/ 1316988 w 2036126"/>
                  <a:gd name="connsiteY5" fmla="*/ 208226 h 1257497"/>
                  <a:gd name="connsiteX6" fmla="*/ 2036126 w 2036126"/>
                  <a:gd name="connsiteY6" fmla="*/ 313001 h 1257497"/>
                  <a:gd name="connsiteX7" fmla="*/ 1664649 w 2036126"/>
                  <a:gd name="connsiteY7" fmla="*/ 341576 h 1257497"/>
                  <a:gd name="connsiteX8" fmla="*/ 1807525 w 2036126"/>
                  <a:gd name="connsiteY8" fmla="*/ 432064 h 1257497"/>
                  <a:gd name="connsiteX9" fmla="*/ 1950400 w 2036126"/>
                  <a:gd name="connsiteY9" fmla="*/ 789251 h 1257497"/>
                  <a:gd name="connsiteX10" fmla="*/ 1702749 w 2036126"/>
                  <a:gd name="connsiteY10" fmla="*/ 1042144 h 1257497"/>
                  <a:gd name="connsiteX11" fmla="*/ 1152002 w 2036126"/>
                  <a:gd name="connsiteY11" fmla="*/ 1052925 h 1257497"/>
                  <a:gd name="connsiteX12" fmla="*/ 761471 w 2036126"/>
                  <a:gd name="connsiteY12" fmla="*/ 1256411 h 1257497"/>
                  <a:gd name="connsiteX13" fmla="*/ 659766 w 2036126"/>
                  <a:gd name="connsiteY13" fmla="*/ 985134 h 1257497"/>
                  <a:gd name="connsiteX14" fmla="*/ 231136 w 2036126"/>
                  <a:gd name="connsiteY14" fmla="*/ 679713 h 1257497"/>
                  <a:gd name="connsiteX15" fmla="*/ 150175 w 2036126"/>
                  <a:gd name="connsiteY15" fmla="*/ 503500 h 1257497"/>
                  <a:gd name="connsiteX16" fmla="*/ 321486 w 2036126"/>
                  <a:gd name="connsiteY16" fmla="*/ 374913 h 1257497"/>
                  <a:gd name="connsiteX0" fmla="*/ 505645 w 2036126"/>
                  <a:gd name="connsiteY0" fmla="*/ 183761 h 1257497"/>
                  <a:gd name="connsiteX1" fmla="*/ 640713 w 2036126"/>
                  <a:gd name="connsiteY1" fmla="*/ 403488 h 1257497"/>
                  <a:gd name="connsiteX2" fmla="*/ 821687 w 2036126"/>
                  <a:gd name="connsiteY2" fmla="*/ 308239 h 1257497"/>
                  <a:gd name="connsiteX3" fmla="*/ 845501 w 2036126"/>
                  <a:gd name="connsiteY3" fmla="*/ 46300 h 1257497"/>
                  <a:gd name="connsiteX4" fmla="*/ 1255076 w 2036126"/>
                  <a:gd name="connsiteY4" fmla="*/ 12964 h 1257497"/>
                  <a:gd name="connsiteX5" fmla="*/ 1316988 w 2036126"/>
                  <a:gd name="connsiteY5" fmla="*/ 208226 h 1257497"/>
                  <a:gd name="connsiteX6" fmla="*/ 2036126 w 2036126"/>
                  <a:gd name="connsiteY6" fmla="*/ 313001 h 1257497"/>
                  <a:gd name="connsiteX7" fmla="*/ 1664649 w 2036126"/>
                  <a:gd name="connsiteY7" fmla="*/ 341576 h 1257497"/>
                  <a:gd name="connsiteX8" fmla="*/ 1807525 w 2036126"/>
                  <a:gd name="connsiteY8" fmla="*/ 432064 h 1257497"/>
                  <a:gd name="connsiteX9" fmla="*/ 1950400 w 2036126"/>
                  <a:gd name="connsiteY9" fmla="*/ 789251 h 1257497"/>
                  <a:gd name="connsiteX10" fmla="*/ 1702749 w 2036126"/>
                  <a:gd name="connsiteY10" fmla="*/ 1042144 h 1257497"/>
                  <a:gd name="connsiteX11" fmla="*/ 1152002 w 2036126"/>
                  <a:gd name="connsiteY11" fmla="*/ 1052925 h 1257497"/>
                  <a:gd name="connsiteX12" fmla="*/ 761471 w 2036126"/>
                  <a:gd name="connsiteY12" fmla="*/ 1256411 h 1257497"/>
                  <a:gd name="connsiteX13" fmla="*/ 659766 w 2036126"/>
                  <a:gd name="connsiteY13" fmla="*/ 985134 h 1257497"/>
                  <a:gd name="connsiteX14" fmla="*/ 231136 w 2036126"/>
                  <a:gd name="connsiteY14" fmla="*/ 679713 h 1257497"/>
                  <a:gd name="connsiteX15" fmla="*/ 150175 w 2036126"/>
                  <a:gd name="connsiteY15" fmla="*/ 503500 h 1257497"/>
                  <a:gd name="connsiteX16" fmla="*/ 505645 w 2036126"/>
                  <a:gd name="connsiteY16" fmla="*/ 183761 h 1257497"/>
                  <a:gd name="connsiteX0" fmla="*/ 449537 w 1980018"/>
                  <a:gd name="connsiteY0" fmla="*/ 183761 h 1257497"/>
                  <a:gd name="connsiteX1" fmla="*/ 584605 w 1980018"/>
                  <a:gd name="connsiteY1" fmla="*/ 403488 h 1257497"/>
                  <a:gd name="connsiteX2" fmla="*/ 765579 w 1980018"/>
                  <a:gd name="connsiteY2" fmla="*/ 308239 h 1257497"/>
                  <a:gd name="connsiteX3" fmla="*/ 789393 w 1980018"/>
                  <a:gd name="connsiteY3" fmla="*/ 46300 h 1257497"/>
                  <a:gd name="connsiteX4" fmla="*/ 1198968 w 1980018"/>
                  <a:gd name="connsiteY4" fmla="*/ 12964 h 1257497"/>
                  <a:gd name="connsiteX5" fmla="*/ 1260880 w 1980018"/>
                  <a:gd name="connsiteY5" fmla="*/ 208226 h 1257497"/>
                  <a:gd name="connsiteX6" fmla="*/ 1980018 w 1980018"/>
                  <a:gd name="connsiteY6" fmla="*/ 313001 h 1257497"/>
                  <a:gd name="connsiteX7" fmla="*/ 1608541 w 1980018"/>
                  <a:gd name="connsiteY7" fmla="*/ 341576 h 1257497"/>
                  <a:gd name="connsiteX8" fmla="*/ 1751417 w 1980018"/>
                  <a:gd name="connsiteY8" fmla="*/ 432064 h 1257497"/>
                  <a:gd name="connsiteX9" fmla="*/ 1894292 w 1980018"/>
                  <a:gd name="connsiteY9" fmla="*/ 789251 h 1257497"/>
                  <a:gd name="connsiteX10" fmla="*/ 1646641 w 1980018"/>
                  <a:gd name="connsiteY10" fmla="*/ 1042144 h 1257497"/>
                  <a:gd name="connsiteX11" fmla="*/ 1095894 w 1980018"/>
                  <a:gd name="connsiteY11" fmla="*/ 1052925 h 1257497"/>
                  <a:gd name="connsiteX12" fmla="*/ 705363 w 1980018"/>
                  <a:gd name="connsiteY12" fmla="*/ 1256411 h 1257497"/>
                  <a:gd name="connsiteX13" fmla="*/ 603658 w 1980018"/>
                  <a:gd name="connsiteY13" fmla="*/ 985134 h 1257497"/>
                  <a:gd name="connsiteX14" fmla="*/ 175028 w 1980018"/>
                  <a:gd name="connsiteY14" fmla="*/ 679713 h 1257497"/>
                  <a:gd name="connsiteX15" fmla="*/ 94067 w 1980018"/>
                  <a:gd name="connsiteY15" fmla="*/ 503500 h 1257497"/>
                  <a:gd name="connsiteX16" fmla="*/ 449537 w 1980018"/>
                  <a:gd name="connsiteY16" fmla="*/ 183761 h 1257497"/>
                  <a:gd name="connsiteX0" fmla="*/ 457191 w 1987672"/>
                  <a:gd name="connsiteY0" fmla="*/ 183761 h 1257497"/>
                  <a:gd name="connsiteX1" fmla="*/ 592259 w 1987672"/>
                  <a:gd name="connsiteY1" fmla="*/ 403488 h 1257497"/>
                  <a:gd name="connsiteX2" fmla="*/ 773233 w 1987672"/>
                  <a:gd name="connsiteY2" fmla="*/ 308239 h 1257497"/>
                  <a:gd name="connsiteX3" fmla="*/ 797047 w 1987672"/>
                  <a:gd name="connsiteY3" fmla="*/ 46300 h 1257497"/>
                  <a:gd name="connsiteX4" fmla="*/ 1206622 w 1987672"/>
                  <a:gd name="connsiteY4" fmla="*/ 12964 h 1257497"/>
                  <a:gd name="connsiteX5" fmla="*/ 1268534 w 1987672"/>
                  <a:gd name="connsiteY5" fmla="*/ 208226 h 1257497"/>
                  <a:gd name="connsiteX6" fmla="*/ 1987672 w 1987672"/>
                  <a:gd name="connsiteY6" fmla="*/ 313001 h 1257497"/>
                  <a:gd name="connsiteX7" fmla="*/ 1616195 w 1987672"/>
                  <a:gd name="connsiteY7" fmla="*/ 341576 h 1257497"/>
                  <a:gd name="connsiteX8" fmla="*/ 1759071 w 1987672"/>
                  <a:gd name="connsiteY8" fmla="*/ 432064 h 1257497"/>
                  <a:gd name="connsiteX9" fmla="*/ 1901946 w 1987672"/>
                  <a:gd name="connsiteY9" fmla="*/ 789251 h 1257497"/>
                  <a:gd name="connsiteX10" fmla="*/ 1654295 w 1987672"/>
                  <a:gd name="connsiteY10" fmla="*/ 1042144 h 1257497"/>
                  <a:gd name="connsiteX11" fmla="*/ 1103548 w 1987672"/>
                  <a:gd name="connsiteY11" fmla="*/ 1052925 h 1257497"/>
                  <a:gd name="connsiteX12" fmla="*/ 713017 w 1987672"/>
                  <a:gd name="connsiteY12" fmla="*/ 1256411 h 1257497"/>
                  <a:gd name="connsiteX13" fmla="*/ 611312 w 1987672"/>
                  <a:gd name="connsiteY13" fmla="*/ 985134 h 1257497"/>
                  <a:gd name="connsiteX14" fmla="*/ 182682 w 1987672"/>
                  <a:gd name="connsiteY14" fmla="*/ 679713 h 1257497"/>
                  <a:gd name="connsiteX15" fmla="*/ 92405 w 1987672"/>
                  <a:gd name="connsiteY15" fmla="*/ 399915 h 1257497"/>
                  <a:gd name="connsiteX16" fmla="*/ 457191 w 1987672"/>
                  <a:gd name="connsiteY16" fmla="*/ 183761 h 1257497"/>
                  <a:gd name="connsiteX0" fmla="*/ 457191 w 1987672"/>
                  <a:gd name="connsiteY0" fmla="*/ 183761 h 1257497"/>
                  <a:gd name="connsiteX1" fmla="*/ 592259 w 1987672"/>
                  <a:gd name="connsiteY1" fmla="*/ 403488 h 1257497"/>
                  <a:gd name="connsiteX2" fmla="*/ 773233 w 1987672"/>
                  <a:gd name="connsiteY2" fmla="*/ 308239 h 1257497"/>
                  <a:gd name="connsiteX3" fmla="*/ 797047 w 1987672"/>
                  <a:gd name="connsiteY3" fmla="*/ 46300 h 1257497"/>
                  <a:gd name="connsiteX4" fmla="*/ 1206622 w 1987672"/>
                  <a:gd name="connsiteY4" fmla="*/ 12964 h 1257497"/>
                  <a:gd name="connsiteX5" fmla="*/ 1268534 w 1987672"/>
                  <a:gd name="connsiteY5" fmla="*/ 208226 h 1257497"/>
                  <a:gd name="connsiteX6" fmla="*/ 1987672 w 1987672"/>
                  <a:gd name="connsiteY6" fmla="*/ 313001 h 1257497"/>
                  <a:gd name="connsiteX7" fmla="*/ 1616195 w 1987672"/>
                  <a:gd name="connsiteY7" fmla="*/ 341576 h 1257497"/>
                  <a:gd name="connsiteX8" fmla="*/ 1759071 w 1987672"/>
                  <a:gd name="connsiteY8" fmla="*/ 432064 h 1257497"/>
                  <a:gd name="connsiteX9" fmla="*/ 1901946 w 1987672"/>
                  <a:gd name="connsiteY9" fmla="*/ 789251 h 1257497"/>
                  <a:gd name="connsiteX10" fmla="*/ 1654295 w 1987672"/>
                  <a:gd name="connsiteY10" fmla="*/ 1042144 h 1257497"/>
                  <a:gd name="connsiteX11" fmla="*/ 1103548 w 1987672"/>
                  <a:gd name="connsiteY11" fmla="*/ 1052925 h 1257497"/>
                  <a:gd name="connsiteX12" fmla="*/ 713017 w 1987672"/>
                  <a:gd name="connsiteY12" fmla="*/ 1256411 h 1257497"/>
                  <a:gd name="connsiteX13" fmla="*/ 611312 w 1987672"/>
                  <a:gd name="connsiteY13" fmla="*/ 985134 h 1257497"/>
                  <a:gd name="connsiteX14" fmla="*/ 182682 w 1987672"/>
                  <a:gd name="connsiteY14" fmla="*/ 679713 h 1257497"/>
                  <a:gd name="connsiteX15" fmla="*/ 92405 w 1987672"/>
                  <a:gd name="connsiteY15" fmla="*/ 399915 h 1257497"/>
                  <a:gd name="connsiteX16" fmla="*/ 457191 w 1987672"/>
                  <a:gd name="connsiteY16" fmla="*/ 183761 h 1257497"/>
                  <a:gd name="connsiteX0" fmla="*/ 457191 w 1987672"/>
                  <a:gd name="connsiteY0" fmla="*/ 183761 h 1257497"/>
                  <a:gd name="connsiteX1" fmla="*/ 592259 w 1987672"/>
                  <a:gd name="connsiteY1" fmla="*/ 403488 h 1257497"/>
                  <a:gd name="connsiteX2" fmla="*/ 773233 w 1987672"/>
                  <a:gd name="connsiteY2" fmla="*/ 308239 h 1257497"/>
                  <a:gd name="connsiteX3" fmla="*/ 797047 w 1987672"/>
                  <a:gd name="connsiteY3" fmla="*/ 46300 h 1257497"/>
                  <a:gd name="connsiteX4" fmla="*/ 1206622 w 1987672"/>
                  <a:gd name="connsiteY4" fmla="*/ 12964 h 1257497"/>
                  <a:gd name="connsiteX5" fmla="*/ 1268534 w 1987672"/>
                  <a:gd name="connsiteY5" fmla="*/ 208226 h 1257497"/>
                  <a:gd name="connsiteX6" fmla="*/ 1987672 w 1987672"/>
                  <a:gd name="connsiteY6" fmla="*/ 313001 h 1257497"/>
                  <a:gd name="connsiteX7" fmla="*/ 1616195 w 1987672"/>
                  <a:gd name="connsiteY7" fmla="*/ 341576 h 1257497"/>
                  <a:gd name="connsiteX8" fmla="*/ 1759071 w 1987672"/>
                  <a:gd name="connsiteY8" fmla="*/ 432064 h 1257497"/>
                  <a:gd name="connsiteX9" fmla="*/ 1901946 w 1987672"/>
                  <a:gd name="connsiteY9" fmla="*/ 789251 h 1257497"/>
                  <a:gd name="connsiteX10" fmla="*/ 1654295 w 1987672"/>
                  <a:gd name="connsiteY10" fmla="*/ 1042144 h 1257497"/>
                  <a:gd name="connsiteX11" fmla="*/ 1103548 w 1987672"/>
                  <a:gd name="connsiteY11" fmla="*/ 1052925 h 1257497"/>
                  <a:gd name="connsiteX12" fmla="*/ 713017 w 1987672"/>
                  <a:gd name="connsiteY12" fmla="*/ 1256411 h 1257497"/>
                  <a:gd name="connsiteX13" fmla="*/ 611312 w 1987672"/>
                  <a:gd name="connsiteY13" fmla="*/ 985134 h 1257497"/>
                  <a:gd name="connsiteX14" fmla="*/ 182682 w 1987672"/>
                  <a:gd name="connsiteY14" fmla="*/ 679713 h 1257497"/>
                  <a:gd name="connsiteX15" fmla="*/ 92405 w 1987672"/>
                  <a:gd name="connsiteY15" fmla="*/ 399915 h 1257497"/>
                  <a:gd name="connsiteX16" fmla="*/ 457191 w 1987672"/>
                  <a:gd name="connsiteY16" fmla="*/ 183761 h 1257497"/>
                  <a:gd name="connsiteX0" fmla="*/ 462019 w 1992500"/>
                  <a:gd name="connsiteY0" fmla="*/ 183761 h 1257497"/>
                  <a:gd name="connsiteX1" fmla="*/ 597087 w 1992500"/>
                  <a:gd name="connsiteY1" fmla="*/ 403488 h 1257497"/>
                  <a:gd name="connsiteX2" fmla="*/ 778061 w 1992500"/>
                  <a:gd name="connsiteY2" fmla="*/ 308239 h 1257497"/>
                  <a:gd name="connsiteX3" fmla="*/ 801875 w 1992500"/>
                  <a:gd name="connsiteY3" fmla="*/ 46300 h 1257497"/>
                  <a:gd name="connsiteX4" fmla="*/ 1211450 w 1992500"/>
                  <a:gd name="connsiteY4" fmla="*/ 12964 h 1257497"/>
                  <a:gd name="connsiteX5" fmla="*/ 1273362 w 1992500"/>
                  <a:gd name="connsiteY5" fmla="*/ 208226 h 1257497"/>
                  <a:gd name="connsiteX6" fmla="*/ 1992500 w 1992500"/>
                  <a:gd name="connsiteY6" fmla="*/ 313001 h 1257497"/>
                  <a:gd name="connsiteX7" fmla="*/ 1621023 w 1992500"/>
                  <a:gd name="connsiteY7" fmla="*/ 341576 h 1257497"/>
                  <a:gd name="connsiteX8" fmla="*/ 1763899 w 1992500"/>
                  <a:gd name="connsiteY8" fmla="*/ 432064 h 1257497"/>
                  <a:gd name="connsiteX9" fmla="*/ 1906774 w 1992500"/>
                  <a:gd name="connsiteY9" fmla="*/ 789251 h 1257497"/>
                  <a:gd name="connsiteX10" fmla="*/ 1659123 w 1992500"/>
                  <a:gd name="connsiteY10" fmla="*/ 1042144 h 1257497"/>
                  <a:gd name="connsiteX11" fmla="*/ 1108376 w 1992500"/>
                  <a:gd name="connsiteY11" fmla="*/ 1052925 h 1257497"/>
                  <a:gd name="connsiteX12" fmla="*/ 717845 w 1992500"/>
                  <a:gd name="connsiteY12" fmla="*/ 1256411 h 1257497"/>
                  <a:gd name="connsiteX13" fmla="*/ 616140 w 1992500"/>
                  <a:gd name="connsiteY13" fmla="*/ 985134 h 1257497"/>
                  <a:gd name="connsiteX14" fmla="*/ 161314 w 1992500"/>
                  <a:gd name="connsiteY14" fmla="*/ 836416 h 1257497"/>
                  <a:gd name="connsiteX15" fmla="*/ 97233 w 1992500"/>
                  <a:gd name="connsiteY15" fmla="*/ 399915 h 1257497"/>
                  <a:gd name="connsiteX16" fmla="*/ 462019 w 1992500"/>
                  <a:gd name="connsiteY16" fmla="*/ 183761 h 1257497"/>
                  <a:gd name="connsiteX0" fmla="*/ 469199 w 1999680"/>
                  <a:gd name="connsiteY0" fmla="*/ 183761 h 1257497"/>
                  <a:gd name="connsiteX1" fmla="*/ 604267 w 1999680"/>
                  <a:gd name="connsiteY1" fmla="*/ 403488 h 1257497"/>
                  <a:gd name="connsiteX2" fmla="*/ 785241 w 1999680"/>
                  <a:gd name="connsiteY2" fmla="*/ 308239 h 1257497"/>
                  <a:gd name="connsiteX3" fmla="*/ 809055 w 1999680"/>
                  <a:gd name="connsiteY3" fmla="*/ 46300 h 1257497"/>
                  <a:gd name="connsiteX4" fmla="*/ 1218630 w 1999680"/>
                  <a:gd name="connsiteY4" fmla="*/ 12964 h 1257497"/>
                  <a:gd name="connsiteX5" fmla="*/ 1280542 w 1999680"/>
                  <a:gd name="connsiteY5" fmla="*/ 208226 h 1257497"/>
                  <a:gd name="connsiteX6" fmla="*/ 1999680 w 1999680"/>
                  <a:gd name="connsiteY6" fmla="*/ 313001 h 1257497"/>
                  <a:gd name="connsiteX7" fmla="*/ 1628203 w 1999680"/>
                  <a:gd name="connsiteY7" fmla="*/ 341576 h 1257497"/>
                  <a:gd name="connsiteX8" fmla="*/ 1771079 w 1999680"/>
                  <a:gd name="connsiteY8" fmla="*/ 432064 h 1257497"/>
                  <a:gd name="connsiteX9" fmla="*/ 1913954 w 1999680"/>
                  <a:gd name="connsiteY9" fmla="*/ 789251 h 1257497"/>
                  <a:gd name="connsiteX10" fmla="*/ 1666303 w 1999680"/>
                  <a:gd name="connsiteY10" fmla="*/ 1042144 h 1257497"/>
                  <a:gd name="connsiteX11" fmla="*/ 1115556 w 1999680"/>
                  <a:gd name="connsiteY11" fmla="*/ 1052925 h 1257497"/>
                  <a:gd name="connsiteX12" fmla="*/ 725025 w 1999680"/>
                  <a:gd name="connsiteY12" fmla="*/ 1256411 h 1257497"/>
                  <a:gd name="connsiteX13" fmla="*/ 623320 w 1999680"/>
                  <a:gd name="connsiteY13" fmla="*/ 985134 h 1257497"/>
                  <a:gd name="connsiteX14" fmla="*/ 168494 w 1999680"/>
                  <a:gd name="connsiteY14" fmla="*/ 836416 h 1257497"/>
                  <a:gd name="connsiteX15" fmla="*/ 104413 w 1999680"/>
                  <a:gd name="connsiteY15" fmla="*/ 399915 h 1257497"/>
                  <a:gd name="connsiteX16" fmla="*/ 469199 w 1999680"/>
                  <a:gd name="connsiteY16" fmla="*/ 183761 h 1257497"/>
                  <a:gd name="connsiteX0" fmla="*/ 469199 w 1999680"/>
                  <a:gd name="connsiteY0" fmla="*/ 251698 h 1325434"/>
                  <a:gd name="connsiteX1" fmla="*/ 604267 w 1999680"/>
                  <a:gd name="connsiteY1" fmla="*/ 471425 h 1325434"/>
                  <a:gd name="connsiteX2" fmla="*/ 785241 w 1999680"/>
                  <a:gd name="connsiteY2" fmla="*/ 376176 h 1325434"/>
                  <a:gd name="connsiteX3" fmla="*/ 809055 w 1999680"/>
                  <a:gd name="connsiteY3" fmla="*/ 114237 h 1325434"/>
                  <a:gd name="connsiteX4" fmla="*/ 1208484 w 1999680"/>
                  <a:gd name="connsiteY4" fmla="*/ 9215 h 1325434"/>
                  <a:gd name="connsiteX5" fmla="*/ 1280542 w 1999680"/>
                  <a:gd name="connsiteY5" fmla="*/ 276163 h 1325434"/>
                  <a:gd name="connsiteX6" fmla="*/ 1999680 w 1999680"/>
                  <a:gd name="connsiteY6" fmla="*/ 380938 h 1325434"/>
                  <a:gd name="connsiteX7" fmla="*/ 1628203 w 1999680"/>
                  <a:gd name="connsiteY7" fmla="*/ 409513 h 1325434"/>
                  <a:gd name="connsiteX8" fmla="*/ 1771079 w 1999680"/>
                  <a:gd name="connsiteY8" fmla="*/ 500001 h 1325434"/>
                  <a:gd name="connsiteX9" fmla="*/ 1913954 w 1999680"/>
                  <a:gd name="connsiteY9" fmla="*/ 857188 h 1325434"/>
                  <a:gd name="connsiteX10" fmla="*/ 1666303 w 1999680"/>
                  <a:gd name="connsiteY10" fmla="*/ 1110081 h 1325434"/>
                  <a:gd name="connsiteX11" fmla="*/ 1115556 w 1999680"/>
                  <a:gd name="connsiteY11" fmla="*/ 1120862 h 1325434"/>
                  <a:gd name="connsiteX12" fmla="*/ 725025 w 1999680"/>
                  <a:gd name="connsiteY12" fmla="*/ 1324348 h 1325434"/>
                  <a:gd name="connsiteX13" fmla="*/ 623320 w 1999680"/>
                  <a:gd name="connsiteY13" fmla="*/ 1053071 h 1325434"/>
                  <a:gd name="connsiteX14" fmla="*/ 168494 w 1999680"/>
                  <a:gd name="connsiteY14" fmla="*/ 904353 h 1325434"/>
                  <a:gd name="connsiteX15" fmla="*/ 104413 w 1999680"/>
                  <a:gd name="connsiteY15" fmla="*/ 467852 h 1325434"/>
                  <a:gd name="connsiteX16" fmla="*/ 469199 w 1999680"/>
                  <a:gd name="connsiteY16" fmla="*/ 251698 h 1325434"/>
                  <a:gd name="connsiteX0" fmla="*/ 469199 w 1999680"/>
                  <a:gd name="connsiteY0" fmla="*/ 253645 h 1327381"/>
                  <a:gd name="connsiteX1" fmla="*/ 604267 w 1999680"/>
                  <a:gd name="connsiteY1" fmla="*/ 473372 h 1327381"/>
                  <a:gd name="connsiteX2" fmla="*/ 785241 w 1999680"/>
                  <a:gd name="connsiteY2" fmla="*/ 378123 h 1327381"/>
                  <a:gd name="connsiteX3" fmla="*/ 795328 w 1999680"/>
                  <a:gd name="connsiteY3" fmla="*/ 72847 h 1327381"/>
                  <a:gd name="connsiteX4" fmla="*/ 1208484 w 1999680"/>
                  <a:gd name="connsiteY4" fmla="*/ 11162 h 1327381"/>
                  <a:gd name="connsiteX5" fmla="*/ 1280542 w 1999680"/>
                  <a:gd name="connsiteY5" fmla="*/ 278110 h 1327381"/>
                  <a:gd name="connsiteX6" fmla="*/ 1999680 w 1999680"/>
                  <a:gd name="connsiteY6" fmla="*/ 382885 h 1327381"/>
                  <a:gd name="connsiteX7" fmla="*/ 1628203 w 1999680"/>
                  <a:gd name="connsiteY7" fmla="*/ 411460 h 1327381"/>
                  <a:gd name="connsiteX8" fmla="*/ 1771079 w 1999680"/>
                  <a:gd name="connsiteY8" fmla="*/ 501948 h 1327381"/>
                  <a:gd name="connsiteX9" fmla="*/ 1913954 w 1999680"/>
                  <a:gd name="connsiteY9" fmla="*/ 859135 h 1327381"/>
                  <a:gd name="connsiteX10" fmla="*/ 1666303 w 1999680"/>
                  <a:gd name="connsiteY10" fmla="*/ 1112028 h 1327381"/>
                  <a:gd name="connsiteX11" fmla="*/ 1115556 w 1999680"/>
                  <a:gd name="connsiteY11" fmla="*/ 1122809 h 1327381"/>
                  <a:gd name="connsiteX12" fmla="*/ 725025 w 1999680"/>
                  <a:gd name="connsiteY12" fmla="*/ 1326295 h 1327381"/>
                  <a:gd name="connsiteX13" fmla="*/ 623320 w 1999680"/>
                  <a:gd name="connsiteY13" fmla="*/ 1055018 h 1327381"/>
                  <a:gd name="connsiteX14" fmla="*/ 168494 w 1999680"/>
                  <a:gd name="connsiteY14" fmla="*/ 906300 h 1327381"/>
                  <a:gd name="connsiteX15" fmla="*/ 104413 w 1999680"/>
                  <a:gd name="connsiteY15" fmla="*/ 469799 h 1327381"/>
                  <a:gd name="connsiteX16" fmla="*/ 469199 w 1999680"/>
                  <a:gd name="connsiteY16" fmla="*/ 253645 h 1327381"/>
                  <a:gd name="connsiteX0" fmla="*/ 469199 w 1914586"/>
                  <a:gd name="connsiteY0" fmla="*/ 253645 h 1327381"/>
                  <a:gd name="connsiteX1" fmla="*/ 604267 w 1914586"/>
                  <a:gd name="connsiteY1" fmla="*/ 473372 h 1327381"/>
                  <a:gd name="connsiteX2" fmla="*/ 785241 w 1914586"/>
                  <a:gd name="connsiteY2" fmla="*/ 378123 h 1327381"/>
                  <a:gd name="connsiteX3" fmla="*/ 795328 w 1914586"/>
                  <a:gd name="connsiteY3" fmla="*/ 72847 h 1327381"/>
                  <a:gd name="connsiteX4" fmla="*/ 1208484 w 1914586"/>
                  <a:gd name="connsiteY4" fmla="*/ 11162 h 1327381"/>
                  <a:gd name="connsiteX5" fmla="*/ 1280542 w 1914586"/>
                  <a:gd name="connsiteY5" fmla="*/ 278110 h 1327381"/>
                  <a:gd name="connsiteX6" fmla="*/ 1628203 w 1914586"/>
                  <a:gd name="connsiteY6" fmla="*/ 411460 h 1327381"/>
                  <a:gd name="connsiteX7" fmla="*/ 1771079 w 1914586"/>
                  <a:gd name="connsiteY7" fmla="*/ 501948 h 1327381"/>
                  <a:gd name="connsiteX8" fmla="*/ 1913954 w 1914586"/>
                  <a:gd name="connsiteY8" fmla="*/ 859135 h 1327381"/>
                  <a:gd name="connsiteX9" fmla="*/ 1666303 w 1914586"/>
                  <a:gd name="connsiteY9" fmla="*/ 1112028 h 1327381"/>
                  <a:gd name="connsiteX10" fmla="*/ 1115556 w 1914586"/>
                  <a:gd name="connsiteY10" fmla="*/ 1122809 h 1327381"/>
                  <a:gd name="connsiteX11" fmla="*/ 725025 w 1914586"/>
                  <a:gd name="connsiteY11" fmla="*/ 1326295 h 1327381"/>
                  <a:gd name="connsiteX12" fmla="*/ 623320 w 1914586"/>
                  <a:gd name="connsiteY12" fmla="*/ 1055018 h 1327381"/>
                  <a:gd name="connsiteX13" fmla="*/ 168494 w 1914586"/>
                  <a:gd name="connsiteY13" fmla="*/ 906300 h 1327381"/>
                  <a:gd name="connsiteX14" fmla="*/ 104413 w 1914586"/>
                  <a:gd name="connsiteY14" fmla="*/ 469799 h 1327381"/>
                  <a:gd name="connsiteX15" fmla="*/ 469199 w 1914586"/>
                  <a:gd name="connsiteY15" fmla="*/ 253645 h 1327381"/>
                  <a:gd name="connsiteX0" fmla="*/ 469199 w 1914586"/>
                  <a:gd name="connsiteY0" fmla="*/ 253645 h 1327381"/>
                  <a:gd name="connsiteX1" fmla="*/ 604267 w 1914586"/>
                  <a:gd name="connsiteY1" fmla="*/ 473372 h 1327381"/>
                  <a:gd name="connsiteX2" fmla="*/ 785241 w 1914586"/>
                  <a:gd name="connsiteY2" fmla="*/ 378123 h 1327381"/>
                  <a:gd name="connsiteX3" fmla="*/ 795328 w 1914586"/>
                  <a:gd name="connsiteY3" fmla="*/ 72847 h 1327381"/>
                  <a:gd name="connsiteX4" fmla="*/ 1208484 w 1914586"/>
                  <a:gd name="connsiteY4" fmla="*/ 11162 h 1327381"/>
                  <a:gd name="connsiteX5" fmla="*/ 1280542 w 1914586"/>
                  <a:gd name="connsiteY5" fmla="*/ 278110 h 1327381"/>
                  <a:gd name="connsiteX6" fmla="*/ 1771079 w 1914586"/>
                  <a:gd name="connsiteY6" fmla="*/ 501948 h 1327381"/>
                  <a:gd name="connsiteX7" fmla="*/ 1913954 w 1914586"/>
                  <a:gd name="connsiteY7" fmla="*/ 859135 h 1327381"/>
                  <a:gd name="connsiteX8" fmla="*/ 1666303 w 1914586"/>
                  <a:gd name="connsiteY8" fmla="*/ 1112028 h 1327381"/>
                  <a:gd name="connsiteX9" fmla="*/ 1115556 w 1914586"/>
                  <a:gd name="connsiteY9" fmla="*/ 1122809 h 1327381"/>
                  <a:gd name="connsiteX10" fmla="*/ 725025 w 1914586"/>
                  <a:gd name="connsiteY10" fmla="*/ 1326295 h 1327381"/>
                  <a:gd name="connsiteX11" fmla="*/ 623320 w 1914586"/>
                  <a:gd name="connsiteY11" fmla="*/ 1055018 h 1327381"/>
                  <a:gd name="connsiteX12" fmla="*/ 168494 w 1914586"/>
                  <a:gd name="connsiteY12" fmla="*/ 906300 h 1327381"/>
                  <a:gd name="connsiteX13" fmla="*/ 104413 w 1914586"/>
                  <a:gd name="connsiteY13" fmla="*/ 469799 h 1327381"/>
                  <a:gd name="connsiteX14" fmla="*/ 469199 w 1914586"/>
                  <a:gd name="connsiteY14" fmla="*/ 253645 h 1327381"/>
                  <a:gd name="connsiteX0" fmla="*/ 469199 w 1914586"/>
                  <a:gd name="connsiteY0" fmla="*/ 253645 h 1327381"/>
                  <a:gd name="connsiteX1" fmla="*/ 604267 w 1914586"/>
                  <a:gd name="connsiteY1" fmla="*/ 473372 h 1327381"/>
                  <a:gd name="connsiteX2" fmla="*/ 785241 w 1914586"/>
                  <a:gd name="connsiteY2" fmla="*/ 378123 h 1327381"/>
                  <a:gd name="connsiteX3" fmla="*/ 795328 w 1914586"/>
                  <a:gd name="connsiteY3" fmla="*/ 72847 h 1327381"/>
                  <a:gd name="connsiteX4" fmla="*/ 1208484 w 1914586"/>
                  <a:gd name="connsiteY4" fmla="*/ 11162 h 1327381"/>
                  <a:gd name="connsiteX5" fmla="*/ 1280542 w 1914586"/>
                  <a:gd name="connsiteY5" fmla="*/ 278110 h 1327381"/>
                  <a:gd name="connsiteX6" fmla="*/ 1771079 w 1914586"/>
                  <a:gd name="connsiteY6" fmla="*/ 501948 h 1327381"/>
                  <a:gd name="connsiteX7" fmla="*/ 1913954 w 1914586"/>
                  <a:gd name="connsiteY7" fmla="*/ 859135 h 1327381"/>
                  <a:gd name="connsiteX8" fmla="*/ 1666303 w 1914586"/>
                  <a:gd name="connsiteY8" fmla="*/ 1112028 h 1327381"/>
                  <a:gd name="connsiteX9" fmla="*/ 1115556 w 1914586"/>
                  <a:gd name="connsiteY9" fmla="*/ 1122809 h 1327381"/>
                  <a:gd name="connsiteX10" fmla="*/ 725025 w 1914586"/>
                  <a:gd name="connsiteY10" fmla="*/ 1326295 h 1327381"/>
                  <a:gd name="connsiteX11" fmla="*/ 623320 w 1914586"/>
                  <a:gd name="connsiteY11" fmla="*/ 1055018 h 1327381"/>
                  <a:gd name="connsiteX12" fmla="*/ 168494 w 1914586"/>
                  <a:gd name="connsiteY12" fmla="*/ 906300 h 1327381"/>
                  <a:gd name="connsiteX13" fmla="*/ 104413 w 1914586"/>
                  <a:gd name="connsiteY13" fmla="*/ 469799 h 1327381"/>
                  <a:gd name="connsiteX14" fmla="*/ 469199 w 1914586"/>
                  <a:gd name="connsiteY14" fmla="*/ 253645 h 1327381"/>
                  <a:gd name="connsiteX0" fmla="*/ 469199 w 1914625"/>
                  <a:gd name="connsiteY0" fmla="*/ 253645 h 1327381"/>
                  <a:gd name="connsiteX1" fmla="*/ 604267 w 1914625"/>
                  <a:gd name="connsiteY1" fmla="*/ 473372 h 1327381"/>
                  <a:gd name="connsiteX2" fmla="*/ 785241 w 1914625"/>
                  <a:gd name="connsiteY2" fmla="*/ 378123 h 1327381"/>
                  <a:gd name="connsiteX3" fmla="*/ 795328 w 1914625"/>
                  <a:gd name="connsiteY3" fmla="*/ 72847 h 1327381"/>
                  <a:gd name="connsiteX4" fmla="*/ 1208484 w 1914625"/>
                  <a:gd name="connsiteY4" fmla="*/ 11162 h 1327381"/>
                  <a:gd name="connsiteX5" fmla="*/ 1280542 w 1914625"/>
                  <a:gd name="connsiteY5" fmla="*/ 278110 h 1327381"/>
                  <a:gd name="connsiteX6" fmla="*/ 1785170 w 1914625"/>
                  <a:gd name="connsiteY6" fmla="*/ 567733 h 1327381"/>
                  <a:gd name="connsiteX7" fmla="*/ 1913954 w 1914625"/>
                  <a:gd name="connsiteY7" fmla="*/ 859135 h 1327381"/>
                  <a:gd name="connsiteX8" fmla="*/ 1666303 w 1914625"/>
                  <a:gd name="connsiteY8" fmla="*/ 1112028 h 1327381"/>
                  <a:gd name="connsiteX9" fmla="*/ 1115556 w 1914625"/>
                  <a:gd name="connsiteY9" fmla="*/ 1122809 h 1327381"/>
                  <a:gd name="connsiteX10" fmla="*/ 725025 w 1914625"/>
                  <a:gd name="connsiteY10" fmla="*/ 1326295 h 1327381"/>
                  <a:gd name="connsiteX11" fmla="*/ 623320 w 1914625"/>
                  <a:gd name="connsiteY11" fmla="*/ 1055018 h 1327381"/>
                  <a:gd name="connsiteX12" fmla="*/ 168494 w 1914625"/>
                  <a:gd name="connsiteY12" fmla="*/ 906300 h 1327381"/>
                  <a:gd name="connsiteX13" fmla="*/ 104413 w 1914625"/>
                  <a:gd name="connsiteY13" fmla="*/ 469799 h 1327381"/>
                  <a:gd name="connsiteX14" fmla="*/ 469199 w 1914625"/>
                  <a:gd name="connsiteY14" fmla="*/ 253645 h 1327381"/>
                  <a:gd name="connsiteX0" fmla="*/ 469199 w 1914625"/>
                  <a:gd name="connsiteY0" fmla="*/ 253645 h 1327381"/>
                  <a:gd name="connsiteX1" fmla="*/ 604267 w 1914625"/>
                  <a:gd name="connsiteY1" fmla="*/ 473372 h 1327381"/>
                  <a:gd name="connsiteX2" fmla="*/ 785241 w 1914625"/>
                  <a:gd name="connsiteY2" fmla="*/ 378123 h 1327381"/>
                  <a:gd name="connsiteX3" fmla="*/ 795328 w 1914625"/>
                  <a:gd name="connsiteY3" fmla="*/ 72847 h 1327381"/>
                  <a:gd name="connsiteX4" fmla="*/ 1208484 w 1914625"/>
                  <a:gd name="connsiteY4" fmla="*/ 11162 h 1327381"/>
                  <a:gd name="connsiteX5" fmla="*/ 1280542 w 1914625"/>
                  <a:gd name="connsiteY5" fmla="*/ 278110 h 1327381"/>
                  <a:gd name="connsiteX6" fmla="*/ 1785170 w 1914625"/>
                  <a:gd name="connsiteY6" fmla="*/ 567733 h 1327381"/>
                  <a:gd name="connsiteX7" fmla="*/ 1913954 w 1914625"/>
                  <a:gd name="connsiteY7" fmla="*/ 859135 h 1327381"/>
                  <a:gd name="connsiteX8" fmla="*/ 1666303 w 1914625"/>
                  <a:gd name="connsiteY8" fmla="*/ 1112028 h 1327381"/>
                  <a:gd name="connsiteX9" fmla="*/ 1115556 w 1914625"/>
                  <a:gd name="connsiteY9" fmla="*/ 1122809 h 1327381"/>
                  <a:gd name="connsiteX10" fmla="*/ 725025 w 1914625"/>
                  <a:gd name="connsiteY10" fmla="*/ 1326295 h 1327381"/>
                  <a:gd name="connsiteX11" fmla="*/ 623320 w 1914625"/>
                  <a:gd name="connsiteY11" fmla="*/ 1055018 h 1327381"/>
                  <a:gd name="connsiteX12" fmla="*/ 168494 w 1914625"/>
                  <a:gd name="connsiteY12" fmla="*/ 906300 h 1327381"/>
                  <a:gd name="connsiteX13" fmla="*/ 104413 w 1914625"/>
                  <a:gd name="connsiteY13" fmla="*/ 469799 h 1327381"/>
                  <a:gd name="connsiteX14" fmla="*/ 469199 w 1914625"/>
                  <a:gd name="connsiteY14" fmla="*/ 253645 h 1327381"/>
                  <a:gd name="connsiteX0" fmla="*/ 469199 w 1914625"/>
                  <a:gd name="connsiteY0" fmla="*/ 253645 h 1327381"/>
                  <a:gd name="connsiteX1" fmla="*/ 604267 w 1914625"/>
                  <a:gd name="connsiteY1" fmla="*/ 473372 h 1327381"/>
                  <a:gd name="connsiteX2" fmla="*/ 785241 w 1914625"/>
                  <a:gd name="connsiteY2" fmla="*/ 378123 h 1327381"/>
                  <a:gd name="connsiteX3" fmla="*/ 795328 w 1914625"/>
                  <a:gd name="connsiteY3" fmla="*/ 72847 h 1327381"/>
                  <a:gd name="connsiteX4" fmla="*/ 1208484 w 1914625"/>
                  <a:gd name="connsiteY4" fmla="*/ 11162 h 1327381"/>
                  <a:gd name="connsiteX5" fmla="*/ 1280542 w 1914625"/>
                  <a:gd name="connsiteY5" fmla="*/ 278110 h 1327381"/>
                  <a:gd name="connsiteX6" fmla="*/ 1785170 w 1914625"/>
                  <a:gd name="connsiteY6" fmla="*/ 567733 h 1327381"/>
                  <a:gd name="connsiteX7" fmla="*/ 1913954 w 1914625"/>
                  <a:gd name="connsiteY7" fmla="*/ 859135 h 1327381"/>
                  <a:gd name="connsiteX8" fmla="*/ 1666303 w 1914625"/>
                  <a:gd name="connsiteY8" fmla="*/ 1112028 h 1327381"/>
                  <a:gd name="connsiteX9" fmla="*/ 1115556 w 1914625"/>
                  <a:gd name="connsiteY9" fmla="*/ 1122809 h 1327381"/>
                  <a:gd name="connsiteX10" fmla="*/ 725025 w 1914625"/>
                  <a:gd name="connsiteY10" fmla="*/ 1326295 h 1327381"/>
                  <a:gd name="connsiteX11" fmla="*/ 623320 w 1914625"/>
                  <a:gd name="connsiteY11" fmla="*/ 1055018 h 1327381"/>
                  <a:gd name="connsiteX12" fmla="*/ 168494 w 1914625"/>
                  <a:gd name="connsiteY12" fmla="*/ 906300 h 1327381"/>
                  <a:gd name="connsiteX13" fmla="*/ 104413 w 1914625"/>
                  <a:gd name="connsiteY13" fmla="*/ 469799 h 1327381"/>
                  <a:gd name="connsiteX14" fmla="*/ 469199 w 1914625"/>
                  <a:gd name="connsiteY14" fmla="*/ 253645 h 1327381"/>
                  <a:gd name="connsiteX0" fmla="*/ 469199 w 1914625"/>
                  <a:gd name="connsiteY0" fmla="*/ 253645 h 1327381"/>
                  <a:gd name="connsiteX1" fmla="*/ 604267 w 1914625"/>
                  <a:gd name="connsiteY1" fmla="*/ 473372 h 1327381"/>
                  <a:gd name="connsiteX2" fmla="*/ 785241 w 1914625"/>
                  <a:gd name="connsiteY2" fmla="*/ 378123 h 1327381"/>
                  <a:gd name="connsiteX3" fmla="*/ 795328 w 1914625"/>
                  <a:gd name="connsiteY3" fmla="*/ 72847 h 1327381"/>
                  <a:gd name="connsiteX4" fmla="*/ 1208484 w 1914625"/>
                  <a:gd name="connsiteY4" fmla="*/ 11162 h 1327381"/>
                  <a:gd name="connsiteX5" fmla="*/ 1280542 w 1914625"/>
                  <a:gd name="connsiteY5" fmla="*/ 278110 h 1327381"/>
                  <a:gd name="connsiteX6" fmla="*/ 1785170 w 1914625"/>
                  <a:gd name="connsiteY6" fmla="*/ 567733 h 1327381"/>
                  <a:gd name="connsiteX7" fmla="*/ 1913954 w 1914625"/>
                  <a:gd name="connsiteY7" fmla="*/ 859135 h 1327381"/>
                  <a:gd name="connsiteX8" fmla="*/ 1666303 w 1914625"/>
                  <a:gd name="connsiteY8" fmla="*/ 1112028 h 1327381"/>
                  <a:gd name="connsiteX9" fmla="*/ 1115556 w 1914625"/>
                  <a:gd name="connsiteY9" fmla="*/ 1122809 h 1327381"/>
                  <a:gd name="connsiteX10" fmla="*/ 725025 w 1914625"/>
                  <a:gd name="connsiteY10" fmla="*/ 1326295 h 1327381"/>
                  <a:gd name="connsiteX11" fmla="*/ 623320 w 1914625"/>
                  <a:gd name="connsiteY11" fmla="*/ 1055018 h 1327381"/>
                  <a:gd name="connsiteX12" fmla="*/ 168494 w 1914625"/>
                  <a:gd name="connsiteY12" fmla="*/ 906300 h 1327381"/>
                  <a:gd name="connsiteX13" fmla="*/ 104413 w 1914625"/>
                  <a:gd name="connsiteY13" fmla="*/ 469799 h 1327381"/>
                  <a:gd name="connsiteX14" fmla="*/ 469199 w 1914625"/>
                  <a:gd name="connsiteY14" fmla="*/ 253645 h 1327381"/>
                  <a:gd name="connsiteX0" fmla="*/ 469199 w 1914625"/>
                  <a:gd name="connsiteY0" fmla="*/ 245268 h 1319004"/>
                  <a:gd name="connsiteX1" fmla="*/ 604267 w 1914625"/>
                  <a:gd name="connsiteY1" fmla="*/ 464995 h 1319004"/>
                  <a:gd name="connsiteX2" fmla="*/ 785241 w 1914625"/>
                  <a:gd name="connsiteY2" fmla="*/ 369746 h 1319004"/>
                  <a:gd name="connsiteX3" fmla="*/ 795328 w 1914625"/>
                  <a:gd name="connsiteY3" fmla="*/ 64470 h 1319004"/>
                  <a:gd name="connsiteX4" fmla="*/ 1024844 w 1914625"/>
                  <a:gd name="connsiteY4" fmla="*/ 312515 h 1319004"/>
                  <a:gd name="connsiteX5" fmla="*/ 1208484 w 1914625"/>
                  <a:gd name="connsiteY5" fmla="*/ 2785 h 1319004"/>
                  <a:gd name="connsiteX6" fmla="*/ 1280542 w 1914625"/>
                  <a:gd name="connsiteY6" fmla="*/ 269733 h 1319004"/>
                  <a:gd name="connsiteX7" fmla="*/ 1785170 w 1914625"/>
                  <a:gd name="connsiteY7" fmla="*/ 559356 h 1319004"/>
                  <a:gd name="connsiteX8" fmla="*/ 1913954 w 1914625"/>
                  <a:gd name="connsiteY8" fmla="*/ 850758 h 1319004"/>
                  <a:gd name="connsiteX9" fmla="*/ 1666303 w 1914625"/>
                  <a:gd name="connsiteY9" fmla="*/ 1103651 h 1319004"/>
                  <a:gd name="connsiteX10" fmla="*/ 1115556 w 1914625"/>
                  <a:gd name="connsiteY10" fmla="*/ 1114432 h 1319004"/>
                  <a:gd name="connsiteX11" fmla="*/ 725025 w 1914625"/>
                  <a:gd name="connsiteY11" fmla="*/ 1317918 h 1319004"/>
                  <a:gd name="connsiteX12" fmla="*/ 623320 w 1914625"/>
                  <a:gd name="connsiteY12" fmla="*/ 1046641 h 1319004"/>
                  <a:gd name="connsiteX13" fmla="*/ 168494 w 1914625"/>
                  <a:gd name="connsiteY13" fmla="*/ 897923 h 1319004"/>
                  <a:gd name="connsiteX14" fmla="*/ 104413 w 1914625"/>
                  <a:gd name="connsiteY14" fmla="*/ 461422 h 1319004"/>
                  <a:gd name="connsiteX15" fmla="*/ 469199 w 1914625"/>
                  <a:gd name="connsiteY15" fmla="*/ 245268 h 1319004"/>
                  <a:gd name="connsiteX0" fmla="*/ 469199 w 1914625"/>
                  <a:gd name="connsiteY0" fmla="*/ 249008 h 1322744"/>
                  <a:gd name="connsiteX1" fmla="*/ 604267 w 1914625"/>
                  <a:gd name="connsiteY1" fmla="*/ 468735 h 1322744"/>
                  <a:gd name="connsiteX2" fmla="*/ 785241 w 1914625"/>
                  <a:gd name="connsiteY2" fmla="*/ 373486 h 1322744"/>
                  <a:gd name="connsiteX3" fmla="*/ 795328 w 1914625"/>
                  <a:gd name="connsiteY3" fmla="*/ 68210 h 1322744"/>
                  <a:gd name="connsiteX4" fmla="*/ 1024844 w 1914625"/>
                  <a:gd name="connsiteY4" fmla="*/ 316255 h 1322744"/>
                  <a:gd name="connsiteX5" fmla="*/ 1208484 w 1914625"/>
                  <a:gd name="connsiteY5" fmla="*/ 6525 h 1322744"/>
                  <a:gd name="connsiteX6" fmla="*/ 1280542 w 1914625"/>
                  <a:gd name="connsiteY6" fmla="*/ 273473 h 1322744"/>
                  <a:gd name="connsiteX7" fmla="*/ 1785170 w 1914625"/>
                  <a:gd name="connsiteY7" fmla="*/ 563096 h 1322744"/>
                  <a:gd name="connsiteX8" fmla="*/ 1913954 w 1914625"/>
                  <a:gd name="connsiteY8" fmla="*/ 854498 h 1322744"/>
                  <a:gd name="connsiteX9" fmla="*/ 1666303 w 1914625"/>
                  <a:gd name="connsiteY9" fmla="*/ 1107391 h 1322744"/>
                  <a:gd name="connsiteX10" fmla="*/ 1115556 w 1914625"/>
                  <a:gd name="connsiteY10" fmla="*/ 1118172 h 1322744"/>
                  <a:gd name="connsiteX11" fmla="*/ 725025 w 1914625"/>
                  <a:gd name="connsiteY11" fmla="*/ 1321658 h 1322744"/>
                  <a:gd name="connsiteX12" fmla="*/ 623320 w 1914625"/>
                  <a:gd name="connsiteY12" fmla="*/ 1050381 h 1322744"/>
                  <a:gd name="connsiteX13" fmla="*/ 168494 w 1914625"/>
                  <a:gd name="connsiteY13" fmla="*/ 901663 h 1322744"/>
                  <a:gd name="connsiteX14" fmla="*/ 104413 w 1914625"/>
                  <a:gd name="connsiteY14" fmla="*/ 465162 h 1322744"/>
                  <a:gd name="connsiteX15" fmla="*/ 469199 w 1914625"/>
                  <a:gd name="connsiteY15" fmla="*/ 249008 h 1322744"/>
                  <a:gd name="connsiteX0" fmla="*/ 469199 w 1914625"/>
                  <a:gd name="connsiteY0" fmla="*/ 249008 h 1322744"/>
                  <a:gd name="connsiteX1" fmla="*/ 604267 w 1914625"/>
                  <a:gd name="connsiteY1" fmla="*/ 468735 h 1322744"/>
                  <a:gd name="connsiteX2" fmla="*/ 785241 w 1914625"/>
                  <a:gd name="connsiteY2" fmla="*/ 373486 h 1322744"/>
                  <a:gd name="connsiteX3" fmla="*/ 795328 w 1914625"/>
                  <a:gd name="connsiteY3" fmla="*/ 68210 h 1322744"/>
                  <a:gd name="connsiteX4" fmla="*/ 1024844 w 1914625"/>
                  <a:gd name="connsiteY4" fmla="*/ 316255 h 1322744"/>
                  <a:gd name="connsiteX5" fmla="*/ 1208484 w 1914625"/>
                  <a:gd name="connsiteY5" fmla="*/ 6525 h 1322744"/>
                  <a:gd name="connsiteX6" fmla="*/ 1280542 w 1914625"/>
                  <a:gd name="connsiteY6" fmla="*/ 273473 h 1322744"/>
                  <a:gd name="connsiteX7" fmla="*/ 1785170 w 1914625"/>
                  <a:gd name="connsiteY7" fmla="*/ 563096 h 1322744"/>
                  <a:gd name="connsiteX8" fmla="*/ 1913954 w 1914625"/>
                  <a:gd name="connsiteY8" fmla="*/ 854498 h 1322744"/>
                  <a:gd name="connsiteX9" fmla="*/ 1666303 w 1914625"/>
                  <a:gd name="connsiteY9" fmla="*/ 1107391 h 1322744"/>
                  <a:gd name="connsiteX10" fmla="*/ 1115556 w 1914625"/>
                  <a:gd name="connsiteY10" fmla="*/ 1118172 h 1322744"/>
                  <a:gd name="connsiteX11" fmla="*/ 725025 w 1914625"/>
                  <a:gd name="connsiteY11" fmla="*/ 1321658 h 1322744"/>
                  <a:gd name="connsiteX12" fmla="*/ 623320 w 1914625"/>
                  <a:gd name="connsiteY12" fmla="*/ 1050381 h 1322744"/>
                  <a:gd name="connsiteX13" fmla="*/ 168494 w 1914625"/>
                  <a:gd name="connsiteY13" fmla="*/ 901663 h 1322744"/>
                  <a:gd name="connsiteX14" fmla="*/ 104413 w 1914625"/>
                  <a:gd name="connsiteY14" fmla="*/ 465162 h 1322744"/>
                  <a:gd name="connsiteX15" fmla="*/ 469199 w 1914625"/>
                  <a:gd name="connsiteY15" fmla="*/ 249008 h 1322744"/>
                  <a:gd name="connsiteX0" fmla="*/ 469199 w 1914625"/>
                  <a:gd name="connsiteY0" fmla="*/ 249008 h 1322744"/>
                  <a:gd name="connsiteX1" fmla="*/ 604267 w 1914625"/>
                  <a:gd name="connsiteY1" fmla="*/ 468735 h 1322744"/>
                  <a:gd name="connsiteX2" fmla="*/ 785241 w 1914625"/>
                  <a:gd name="connsiteY2" fmla="*/ 373486 h 1322744"/>
                  <a:gd name="connsiteX3" fmla="*/ 795328 w 1914625"/>
                  <a:gd name="connsiteY3" fmla="*/ 68210 h 1322744"/>
                  <a:gd name="connsiteX4" fmla="*/ 1024844 w 1914625"/>
                  <a:gd name="connsiteY4" fmla="*/ 316255 h 1322744"/>
                  <a:gd name="connsiteX5" fmla="*/ 1208484 w 1914625"/>
                  <a:gd name="connsiteY5" fmla="*/ 6525 h 1322744"/>
                  <a:gd name="connsiteX6" fmla="*/ 1280542 w 1914625"/>
                  <a:gd name="connsiteY6" fmla="*/ 273473 h 1322744"/>
                  <a:gd name="connsiteX7" fmla="*/ 1785170 w 1914625"/>
                  <a:gd name="connsiteY7" fmla="*/ 563096 h 1322744"/>
                  <a:gd name="connsiteX8" fmla="*/ 1913954 w 1914625"/>
                  <a:gd name="connsiteY8" fmla="*/ 854498 h 1322744"/>
                  <a:gd name="connsiteX9" fmla="*/ 1666303 w 1914625"/>
                  <a:gd name="connsiteY9" fmla="*/ 1107391 h 1322744"/>
                  <a:gd name="connsiteX10" fmla="*/ 1115556 w 1914625"/>
                  <a:gd name="connsiteY10" fmla="*/ 1118172 h 1322744"/>
                  <a:gd name="connsiteX11" fmla="*/ 725025 w 1914625"/>
                  <a:gd name="connsiteY11" fmla="*/ 1321658 h 1322744"/>
                  <a:gd name="connsiteX12" fmla="*/ 623320 w 1914625"/>
                  <a:gd name="connsiteY12" fmla="*/ 1050381 h 1322744"/>
                  <a:gd name="connsiteX13" fmla="*/ 168494 w 1914625"/>
                  <a:gd name="connsiteY13" fmla="*/ 901663 h 1322744"/>
                  <a:gd name="connsiteX14" fmla="*/ 104413 w 1914625"/>
                  <a:gd name="connsiteY14" fmla="*/ 465162 h 1322744"/>
                  <a:gd name="connsiteX15" fmla="*/ 469199 w 1914625"/>
                  <a:gd name="connsiteY15" fmla="*/ 249008 h 1322744"/>
                  <a:gd name="connsiteX0" fmla="*/ 469199 w 2034092"/>
                  <a:gd name="connsiteY0" fmla="*/ 249008 h 1322744"/>
                  <a:gd name="connsiteX1" fmla="*/ 604267 w 2034092"/>
                  <a:gd name="connsiteY1" fmla="*/ 468735 h 1322744"/>
                  <a:gd name="connsiteX2" fmla="*/ 785241 w 2034092"/>
                  <a:gd name="connsiteY2" fmla="*/ 373486 h 1322744"/>
                  <a:gd name="connsiteX3" fmla="*/ 795328 w 2034092"/>
                  <a:gd name="connsiteY3" fmla="*/ 68210 h 1322744"/>
                  <a:gd name="connsiteX4" fmla="*/ 1024844 w 2034092"/>
                  <a:gd name="connsiteY4" fmla="*/ 316255 h 1322744"/>
                  <a:gd name="connsiteX5" fmla="*/ 1208484 w 2034092"/>
                  <a:gd name="connsiteY5" fmla="*/ 6525 h 1322744"/>
                  <a:gd name="connsiteX6" fmla="*/ 1280542 w 2034092"/>
                  <a:gd name="connsiteY6" fmla="*/ 273473 h 1322744"/>
                  <a:gd name="connsiteX7" fmla="*/ 1785170 w 2034092"/>
                  <a:gd name="connsiteY7" fmla="*/ 563096 h 1322744"/>
                  <a:gd name="connsiteX8" fmla="*/ 2033653 w 2034092"/>
                  <a:gd name="connsiteY8" fmla="*/ 869619 h 1322744"/>
                  <a:gd name="connsiteX9" fmla="*/ 1666303 w 2034092"/>
                  <a:gd name="connsiteY9" fmla="*/ 1107391 h 1322744"/>
                  <a:gd name="connsiteX10" fmla="*/ 1115556 w 2034092"/>
                  <a:gd name="connsiteY10" fmla="*/ 1118172 h 1322744"/>
                  <a:gd name="connsiteX11" fmla="*/ 725025 w 2034092"/>
                  <a:gd name="connsiteY11" fmla="*/ 1321658 h 1322744"/>
                  <a:gd name="connsiteX12" fmla="*/ 623320 w 2034092"/>
                  <a:gd name="connsiteY12" fmla="*/ 1050381 h 1322744"/>
                  <a:gd name="connsiteX13" fmla="*/ 168494 w 2034092"/>
                  <a:gd name="connsiteY13" fmla="*/ 901663 h 1322744"/>
                  <a:gd name="connsiteX14" fmla="*/ 104413 w 2034092"/>
                  <a:gd name="connsiteY14" fmla="*/ 465162 h 1322744"/>
                  <a:gd name="connsiteX15" fmla="*/ 469199 w 2034092"/>
                  <a:gd name="connsiteY15" fmla="*/ 249008 h 1322744"/>
                  <a:gd name="connsiteX0" fmla="*/ 469199 w 2034173"/>
                  <a:gd name="connsiteY0" fmla="*/ 249008 h 1322744"/>
                  <a:gd name="connsiteX1" fmla="*/ 604267 w 2034173"/>
                  <a:gd name="connsiteY1" fmla="*/ 468735 h 1322744"/>
                  <a:gd name="connsiteX2" fmla="*/ 785241 w 2034173"/>
                  <a:gd name="connsiteY2" fmla="*/ 373486 h 1322744"/>
                  <a:gd name="connsiteX3" fmla="*/ 795328 w 2034173"/>
                  <a:gd name="connsiteY3" fmla="*/ 68210 h 1322744"/>
                  <a:gd name="connsiteX4" fmla="*/ 1024844 w 2034173"/>
                  <a:gd name="connsiteY4" fmla="*/ 316255 h 1322744"/>
                  <a:gd name="connsiteX5" fmla="*/ 1208484 w 2034173"/>
                  <a:gd name="connsiteY5" fmla="*/ 6525 h 1322744"/>
                  <a:gd name="connsiteX6" fmla="*/ 1280542 w 2034173"/>
                  <a:gd name="connsiteY6" fmla="*/ 273473 h 1322744"/>
                  <a:gd name="connsiteX7" fmla="*/ 1785170 w 2034173"/>
                  <a:gd name="connsiteY7" fmla="*/ 563096 h 1322744"/>
                  <a:gd name="connsiteX8" fmla="*/ 2033653 w 2034173"/>
                  <a:gd name="connsiteY8" fmla="*/ 869619 h 1322744"/>
                  <a:gd name="connsiteX9" fmla="*/ 1666303 w 2034173"/>
                  <a:gd name="connsiteY9" fmla="*/ 1107391 h 1322744"/>
                  <a:gd name="connsiteX10" fmla="*/ 1115556 w 2034173"/>
                  <a:gd name="connsiteY10" fmla="*/ 1118172 h 1322744"/>
                  <a:gd name="connsiteX11" fmla="*/ 725025 w 2034173"/>
                  <a:gd name="connsiteY11" fmla="*/ 1321658 h 1322744"/>
                  <a:gd name="connsiteX12" fmla="*/ 623320 w 2034173"/>
                  <a:gd name="connsiteY12" fmla="*/ 1050381 h 1322744"/>
                  <a:gd name="connsiteX13" fmla="*/ 168494 w 2034173"/>
                  <a:gd name="connsiteY13" fmla="*/ 901663 h 1322744"/>
                  <a:gd name="connsiteX14" fmla="*/ 104413 w 2034173"/>
                  <a:gd name="connsiteY14" fmla="*/ 465162 h 1322744"/>
                  <a:gd name="connsiteX15" fmla="*/ 469199 w 2034173"/>
                  <a:gd name="connsiteY15" fmla="*/ 249008 h 1322744"/>
                  <a:gd name="connsiteX0" fmla="*/ 469199 w 2034173"/>
                  <a:gd name="connsiteY0" fmla="*/ 249008 h 1322744"/>
                  <a:gd name="connsiteX1" fmla="*/ 604267 w 2034173"/>
                  <a:gd name="connsiteY1" fmla="*/ 468735 h 1322744"/>
                  <a:gd name="connsiteX2" fmla="*/ 785241 w 2034173"/>
                  <a:gd name="connsiteY2" fmla="*/ 373486 h 1322744"/>
                  <a:gd name="connsiteX3" fmla="*/ 795328 w 2034173"/>
                  <a:gd name="connsiteY3" fmla="*/ 68210 h 1322744"/>
                  <a:gd name="connsiteX4" fmla="*/ 1024844 w 2034173"/>
                  <a:gd name="connsiteY4" fmla="*/ 316255 h 1322744"/>
                  <a:gd name="connsiteX5" fmla="*/ 1208484 w 2034173"/>
                  <a:gd name="connsiteY5" fmla="*/ 6525 h 1322744"/>
                  <a:gd name="connsiteX6" fmla="*/ 1280542 w 2034173"/>
                  <a:gd name="connsiteY6" fmla="*/ 273473 h 1322744"/>
                  <a:gd name="connsiteX7" fmla="*/ 1785170 w 2034173"/>
                  <a:gd name="connsiteY7" fmla="*/ 563096 h 1322744"/>
                  <a:gd name="connsiteX8" fmla="*/ 2033653 w 2034173"/>
                  <a:gd name="connsiteY8" fmla="*/ 869619 h 1322744"/>
                  <a:gd name="connsiteX9" fmla="*/ 1666836 w 2034173"/>
                  <a:gd name="connsiteY9" fmla="*/ 858187 h 1322744"/>
                  <a:gd name="connsiteX10" fmla="*/ 1666303 w 2034173"/>
                  <a:gd name="connsiteY10" fmla="*/ 1107391 h 1322744"/>
                  <a:gd name="connsiteX11" fmla="*/ 1115556 w 2034173"/>
                  <a:gd name="connsiteY11" fmla="*/ 1118172 h 1322744"/>
                  <a:gd name="connsiteX12" fmla="*/ 725025 w 2034173"/>
                  <a:gd name="connsiteY12" fmla="*/ 1321658 h 1322744"/>
                  <a:gd name="connsiteX13" fmla="*/ 623320 w 2034173"/>
                  <a:gd name="connsiteY13" fmla="*/ 1050381 h 1322744"/>
                  <a:gd name="connsiteX14" fmla="*/ 168494 w 2034173"/>
                  <a:gd name="connsiteY14" fmla="*/ 901663 h 1322744"/>
                  <a:gd name="connsiteX15" fmla="*/ 104413 w 2034173"/>
                  <a:gd name="connsiteY15" fmla="*/ 465162 h 1322744"/>
                  <a:gd name="connsiteX16" fmla="*/ 469199 w 2034173"/>
                  <a:gd name="connsiteY16" fmla="*/ 249008 h 1322744"/>
                  <a:gd name="connsiteX0" fmla="*/ 469199 w 2034173"/>
                  <a:gd name="connsiteY0" fmla="*/ 249008 h 1322744"/>
                  <a:gd name="connsiteX1" fmla="*/ 604267 w 2034173"/>
                  <a:gd name="connsiteY1" fmla="*/ 468735 h 1322744"/>
                  <a:gd name="connsiteX2" fmla="*/ 785241 w 2034173"/>
                  <a:gd name="connsiteY2" fmla="*/ 373486 h 1322744"/>
                  <a:gd name="connsiteX3" fmla="*/ 795328 w 2034173"/>
                  <a:gd name="connsiteY3" fmla="*/ 68210 h 1322744"/>
                  <a:gd name="connsiteX4" fmla="*/ 1024844 w 2034173"/>
                  <a:gd name="connsiteY4" fmla="*/ 316255 h 1322744"/>
                  <a:gd name="connsiteX5" fmla="*/ 1208484 w 2034173"/>
                  <a:gd name="connsiteY5" fmla="*/ 6525 h 1322744"/>
                  <a:gd name="connsiteX6" fmla="*/ 1280542 w 2034173"/>
                  <a:gd name="connsiteY6" fmla="*/ 273473 h 1322744"/>
                  <a:gd name="connsiteX7" fmla="*/ 1785170 w 2034173"/>
                  <a:gd name="connsiteY7" fmla="*/ 563096 h 1322744"/>
                  <a:gd name="connsiteX8" fmla="*/ 2033653 w 2034173"/>
                  <a:gd name="connsiteY8" fmla="*/ 869619 h 1322744"/>
                  <a:gd name="connsiteX9" fmla="*/ 1666836 w 2034173"/>
                  <a:gd name="connsiteY9" fmla="*/ 858187 h 1322744"/>
                  <a:gd name="connsiteX10" fmla="*/ 1666303 w 2034173"/>
                  <a:gd name="connsiteY10" fmla="*/ 1107391 h 1322744"/>
                  <a:gd name="connsiteX11" fmla="*/ 1115556 w 2034173"/>
                  <a:gd name="connsiteY11" fmla="*/ 1118172 h 1322744"/>
                  <a:gd name="connsiteX12" fmla="*/ 725025 w 2034173"/>
                  <a:gd name="connsiteY12" fmla="*/ 1321658 h 1322744"/>
                  <a:gd name="connsiteX13" fmla="*/ 623320 w 2034173"/>
                  <a:gd name="connsiteY13" fmla="*/ 1050381 h 1322744"/>
                  <a:gd name="connsiteX14" fmla="*/ 168494 w 2034173"/>
                  <a:gd name="connsiteY14" fmla="*/ 901663 h 1322744"/>
                  <a:gd name="connsiteX15" fmla="*/ 104413 w 2034173"/>
                  <a:gd name="connsiteY15" fmla="*/ 465162 h 1322744"/>
                  <a:gd name="connsiteX16" fmla="*/ 469199 w 2034173"/>
                  <a:gd name="connsiteY16" fmla="*/ 249008 h 132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34173" h="1322744">
                    <a:moveTo>
                      <a:pt x="469199" y="249008"/>
                    </a:moveTo>
                    <a:cubicBezTo>
                      <a:pt x="577196" y="255358"/>
                      <a:pt x="496270" y="462385"/>
                      <a:pt x="604267" y="468735"/>
                    </a:cubicBezTo>
                    <a:cubicBezTo>
                      <a:pt x="671759" y="452066"/>
                      <a:pt x="751110" y="433017"/>
                      <a:pt x="785241" y="373486"/>
                    </a:cubicBezTo>
                    <a:cubicBezTo>
                      <a:pt x="819372" y="313955"/>
                      <a:pt x="693600" y="102478"/>
                      <a:pt x="795328" y="68210"/>
                    </a:cubicBezTo>
                    <a:cubicBezTo>
                      <a:pt x="905313" y="44585"/>
                      <a:pt x="955985" y="326536"/>
                      <a:pt x="1024844" y="316255"/>
                    </a:cubicBezTo>
                    <a:cubicBezTo>
                      <a:pt x="1093703" y="305974"/>
                      <a:pt x="1002456" y="-52324"/>
                      <a:pt x="1208484" y="6525"/>
                    </a:cubicBezTo>
                    <a:cubicBezTo>
                      <a:pt x="1437725" y="56813"/>
                      <a:pt x="1317854" y="266458"/>
                      <a:pt x="1280542" y="273473"/>
                    </a:cubicBezTo>
                    <a:cubicBezTo>
                      <a:pt x="1917562" y="209481"/>
                      <a:pt x="1833620" y="437712"/>
                      <a:pt x="1785170" y="563096"/>
                    </a:cubicBezTo>
                    <a:cubicBezTo>
                      <a:pt x="1762984" y="672677"/>
                      <a:pt x="2047941" y="769607"/>
                      <a:pt x="2033653" y="869619"/>
                    </a:cubicBezTo>
                    <a:cubicBezTo>
                      <a:pt x="1710040" y="1120429"/>
                      <a:pt x="1728061" y="818558"/>
                      <a:pt x="1666836" y="858187"/>
                    </a:cubicBezTo>
                    <a:cubicBezTo>
                      <a:pt x="1605611" y="897816"/>
                      <a:pt x="1770749" y="1091250"/>
                      <a:pt x="1666303" y="1107391"/>
                    </a:cubicBezTo>
                    <a:cubicBezTo>
                      <a:pt x="1540824" y="1171497"/>
                      <a:pt x="1272436" y="1082461"/>
                      <a:pt x="1115556" y="1118172"/>
                    </a:cubicBezTo>
                    <a:cubicBezTo>
                      <a:pt x="958676" y="1153883"/>
                      <a:pt x="1104516" y="1338529"/>
                      <a:pt x="725025" y="1321658"/>
                    </a:cubicBezTo>
                    <a:cubicBezTo>
                      <a:pt x="188876" y="1271188"/>
                      <a:pt x="943970" y="1212107"/>
                      <a:pt x="623320" y="1050381"/>
                    </a:cubicBezTo>
                    <a:cubicBezTo>
                      <a:pt x="594791" y="908933"/>
                      <a:pt x="197023" y="1043111"/>
                      <a:pt x="168494" y="901663"/>
                    </a:cubicBezTo>
                    <a:cubicBezTo>
                      <a:pt x="135288" y="823941"/>
                      <a:pt x="-149488" y="455638"/>
                      <a:pt x="104413" y="465162"/>
                    </a:cubicBezTo>
                    <a:cubicBezTo>
                      <a:pt x="51268" y="408373"/>
                      <a:pt x="-19617" y="173417"/>
                      <a:pt x="469199" y="249008"/>
                    </a:cubicBezTo>
                    <a:close/>
                  </a:path>
                </a:pathLst>
              </a:custGeom>
              <a:solidFill>
                <a:srgbClr val="D97F4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BB9AA4EC-3D1B-4695-960A-BB29B67FE7BC}"/>
                  </a:ext>
                </a:extLst>
              </p:cNvPr>
              <p:cNvSpPr/>
              <p:nvPr/>
            </p:nvSpPr>
            <p:spPr>
              <a:xfrm rot="10368020">
                <a:off x="3274652" y="3596790"/>
                <a:ext cx="1461946" cy="788598"/>
              </a:xfrm>
              <a:prstGeom prst="ellipse">
                <a:avLst/>
              </a:prstGeom>
              <a:solidFill>
                <a:srgbClr val="BE4B4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D0A4C43E-656E-45BF-A90B-D24A0734303B}"/>
                  </a:ext>
                </a:extLst>
              </p:cNvPr>
              <p:cNvGrpSpPr/>
              <p:nvPr/>
            </p:nvGrpSpPr>
            <p:grpSpPr>
              <a:xfrm rot="19937347" flipH="1">
                <a:off x="5012001" y="3449163"/>
                <a:ext cx="595687" cy="435336"/>
                <a:chOff x="4812155" y="4565544"/>
                <a:chExt cx="830683" cy="607074"/>
              </a:xfrm>
            </p:grpSpPr>
            <p:sp>
              <p:nvSpPr>
                <p:cNvPr id="346" name="Rectangle 5">
                  <a:extLst>
                    <a:ext uri="{FF2B5EF4-FFF2-40B4-BE49-F238E27FC236}">
                      <a16:creationId xmlns:a16="http://schemas.microsoft.com/office/drawing/2014/main" id="{78C5C004-54F3-4DB4-870D-0748CD8B62D9}"/>
                    </a:ext>
                  </a:extLst>
                </p:cNvPr>
                <p:cNvSpPr/>
                <p:nvPr/>
              </p:nvSpPr>
              <p:spPr>
                <a:xfrm rot="339536">
                  <a:off x="4812155" y="4565544"/>
                  <a:ext cx="830683" cy="496735"/>
                </a:xfrm>
                <a:custGeom>
                  <a:avLst/>
                  <a:gdLst>
                    <a:gd name="connsiteX0" fmla="*/ 0 w 249685"/>
                    <a:gd name="connsiteY0" fmla="*/ 0 h 45719"/>
                    <a:gd name="connsiteX1" fmla="*/ 249685 w 249685"/>
                    <a:gd name="connsiteY1" fmla="*/ 0 h 45719"/>
                    <a:gd name="connsiteX2" fmla="*/ 249685 w 249685"/>
                    <a:gd name="connsiteY2" fmla="*/ 45719 h 45719"/>
                    <a:gd name="connsiteX3" fmla="*/ 0 w 249685"/>
                    <a:gd name="connsiteY3" fmla="*/ 45719 h 45719"/>
                    <a:gd name="connsiteX4" fmla="*/ 0 w 249685"/>
                    <a:gd name="connsiteY4" fmla="*/ 0 h 45719"/>
                    <a:gd name="connsiteX0" fmla="*/ 18133 w 267818"/>
                    <a:gd name="connsiteY0" fmla="*/ 0 h 184709"/>
                    <a:gd name="connsiteX1" fmla="*/ 267818 w 267818"/>
                    <a:gd name="connsiteY1" fmla="*/ 0 h 184709"/>
                    <a:gd name="connsiteX2" fmla="*/ 267818 w 267818"/>
                    <a:gd name="connsiteY2" fmla="*/ 45719 h 184709"/>
                    <a:gd name="connsiteX3" fmla="*/ 0 w 267818"/>
                    <a:gd name="connsiteY3" fmla="*/ 184709 h 184709"/>
                    <a:gd name="connsiteX4" fmla="*/ 18133 w 267818"/>
                    <a:gd name="connsiteY4" fmla="*/ 0 h 184709"/>
                    <a:gd name="connsiteX0" fmla="*/ 18133 w 277779"/>
                    <a:gd name="connsiteY0" fmla="*/ 0 h 210641"/>
                    <a:gd name="connsiteX1" fmla="*/ 267818 w 277779"/>
                    <a:gd name="connsiteY1" fmla="*/ 0 h 210641"/>
                    <a:gd name="connsiteX2" fmla="*/ 277779 w 277779"/>
                    <a:gd name="connsiteY2" fmla="*/ 210641 h 210641"/>
                    <a:gd name="connsiteX3" fmla="*/ 0 w 277779"/>
                    <a:gd name="connsiteY3" fmla="*/ 184709 h 210641"/>
                    <a:gd name="connsiteX4" fmla="*/ 18133 w 277779"/>
                    <a:gd name="connsiteY4" fmla="*/ 0 h 210641"/>
                    <a:gd name="connsiteX0" fmla="*/ 18133 w 485464"/>
                    <a:gd name="connsiteY0" fmla="*/ 0 h 219400"/>
                    <a:gd name="connsiteX1" fmla="*/ 267818 w 485464"/>
                    <a:gd name="connsiteY1" fmla="*/ 0 h 219400"/>
                    <a:gd name="connsiteX2" fmla="*/ 277779 w 485464"/>
                    <a:gd name="connsiteY2" fmla="*/ 210641 h 219400"/>
                    <a:gd name="connsiteX3" fmla="*/ 0 w 485464"/>
                    <a:gd name="connsiteY3" fmla="*/ 184709 h 219400"/>
                    <a:gd name="connsiteX4" fmla="*/ 18133 w 485464"/>
                    <a:gd name="connsiteY4" fmla="*/ 0 h 219400"/>
                    <a:gd name="connsiteX0" fmla="*/ 18133 w 480765"/>
                    <a:gd name="connsiteY0" fmla="*/ 93847 h 310729"/>
                    <a:gd name="connsiteX1" fmla="*/ 248947 w 480765"/>
                    <a:gd name="connsiteY1" fmla="*/ 0 h 310729"/>
                    <a:gd name="connsiteX2" fmla="*/ 277779 w 480765"/>
                    <a:gd name="connsiteY2" fmla="*/ 304488 h 310729"/>
                    <a:gd name="connsiteX3" fmla="*/ 0 w 480765"/>
                    <a:gd name="connsiteY3" fmla="*/ 278556 h 310729"/>
                    <a:gd name="connsiteX4" fmla="*/ 18133 w 480765"/>
                    <a:gd name="connsiteY4" fmla="*/ 93847 h 310729"/>
                    <a:gd name="connsiteX0" fmla="*/ 18133 w 617529"/>
                    <a:gd name="connsiteY0" fmla="*/ 93847 h 310157"/>
                    <a:gd name="connsiteX1" fmla="*/ 248947 w 617529"/>
                    <a:gd name="connsiteY1" fmla="*/ 0 h 310157"/>
                    <a:gd name="connsiteX2" fmla="*/ 277779 w 617529"/>
                    <a:gd name="connsiteY2" fmla="*/ 304488 h 310157"/>
                    <a:gd name="connsiteX3" fmla="*/ 0 w 617529"/>
                    <a:gd name="connsiteY3" fmla="*/ 278556 h 310157"/>
                    <a:gd name="connsiteX4" fmla="*/ 18133 w 617529"/>
                    <a:gd name="connsiteY4" fmla="*/ 93847 h 310157"/>
                    <a:gd name="connsiteX0" fmla="*/ 18133 w 506189"/>
                    <a:gd name="connsiteY0" fmla="*/ 93847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4" fmla="*/ 18133 w 506189"/>
                    <a:gd name="connsiteY4" fmla="*/ 93847 h 409581"/>
                    <a:gd name="connsiteX0" fmla="*/ 0 w 506189"/>
                    <a:gd name="connsiteY0" fmla="*/ 278556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0" fmla="*/ 62221 w 568410"/>
                    <a:gd name="connsiteY0" fmla="*/ 295940 h 426965"/>
                    <a:gd name="connsiteX1" fmla="*/ 311168 w 568410"/>
                    <a:gd name="connsiteY1" fmla="*/ 17384 h 426965"/>
                    <a:gd name="connsiteX2" fmla="*/ 340000 w 568410"/>
                    <a:gd name="connsiteY2" fmla="*/ 321872 h 426965"/>
                    <a:gd name="connsiteX3" fmla="*/ 62221 w 568410"/>
                    <a:gd name="connsiteY3" fmla="*/ 295940 h 426965"/>
                    <a:gd name="connsiteX0" fmla="*/ 224298 w 730487"/>
                    <a:gd name="connsiteY0" fmla="*/ 291873 h 422898"/>
                    <a:gd name="connsiteX1" fmla="*/ 473245 w 730487"/>
                    <a:gd name="connsiteY1" fmla="*/ 13317 h 422898"/>
                    <a:gd name="connsiteX2" fmla="*/ 502077 w 730487"/>
                    <a:gd name="connsiteY2" fmla="*/ 317805 h 422898"/>
                    <a:gd name="connsiteX3" fmla="*/ 224298 w 730487"/>
                    <a:gd name="connsiteY3" fmla="*/ 291873 h 422898"/>
                    <a:gd name="connsiteX0" fmla="*/ 215716 w 721905"/>
                    <a:gd name="connsiteY0" fmla="*/ 288712 h 419737"/>
                    <a:gd name="connsiteX1" fmla="*/ 464663 w 721905"/>
                    <a:gd name="connsiteY1" fmla="*/ 10156 h 419737"/>
                    <a:gd name="connsiteX2" fmla="*/ 493495 w 721905"/>
                    <a:gd name="connsiteY2" fmla="*/ 314644 h 419737"/>
                    <a:gd name="connsiteX3" fmla="*/ 215716 w 721905"/>
                    <a:gd name="connsiteY3" fmla="*/ 288712 h 419737"/>
                    <a:gd name="connsiteX0" fmla="*/ 212948 w 719137"/>
                    <a:gd name="connsiteY0" fmla="*/ 288153 h 419178"/>
                    <a:gd name="connsiteX1" fmla="*/ 461895 w 719137"/>
                    <a:gd name="connsiteY1" fmla="*/ 9597 h 419178"/>
                    <a:gd name="connsiteX2" fmla="*/ 490727 w 719137"/>
                    <a:gd name="connsiteY2" fmla="*/ 314085 h 419178"/>
                    <a:gd name="connsiteX3" fmla="*/ 212948 w 719137"/>
                    <a:gd name="connsiteY3" fmla="*/ 288153 h 419178"/>
                    <a:gd name="connsiteX0" fmla="*/ 212948 w 820321"/>
                    <a:gd name="connsiteY0" fmla="*/ 288153 h 422764"/>
                    <a:gd name="connsiteX1" fmla="*/ 461895 w 820321"/>
                    <a:gd name="connsiteY1" fmla="*/ 9597 h 422764"/>
                    <a:gd name="connsiteX2" fmla="*/ 490727 w 820321"/>
                    <a:gd name="connsiteY2" fmla="*/ 314085 h 422764"/>
                    <a:gd name="connsiteX3" fmla="*/ 212948 w 820321"/>
                    <a:gd name="connsiteY3" fmla="*/ 288153 h 422764"/>
                    <a:gd name="connsiteX0" fmla="*/ 234401 w 841774"/>
                    <a:gd name="connsiteY0" fmla="*/ 299510 h 434121"/>
                    <a:gd name="connsiteX1" fmla="*/ 483348 w 841774"/>
                    <a:gd name="connsiteY1" fmla="*/ 20954 h 434121"/>
                    <a:gd name="connsiteX2" fmla="*/ 512180 w 841774"/>
                    <a:gd name="connsiteY2" fmla="*/ 325442 h 434121"/>
                    <a:gd name="connsiteX3" fmla="*/ 234401 w 841774"/>
                    <a:gd name="connsiteY3" fmla="*/ 299510 h 434121"/>
                    <a:gd name="connsiteX0" fmla="*/ 241713 w 832320"/>
                    <a:gd name="connsiteY0" fmla="*/ 276270 h 434877"/>
                    <a:gd name="connsiteX1" fmla="*/ 473894 w 832320"/>
                    <a:gd name="connsiteY1" fmla="*/ 21710 h 434877"/>
                    <a:gd name="connsiteX2" fmla="*/ 502726 w 832320"/>
                    <a:gd name="connsiteY2" fmla="*/ 326198 h 434877"/>
                    <a:gd name="connsiteX3" fmla="*/ 241713 w 832320"/>
                    <a:gd name="connsiteY3" fmla="*/ 276270 h 434877"/>
                    <a:gd name="connsiteX0" fmla="*/ 244925 w 830683"/>
                    <a:gd name="connsiteY0" fmla="*/ 346831 h 496734"/>
                    <a:gd name="connsiteX1" fmla="*/ 469902 w 830683"/>
                    <a:gd name="connsiteY1" fmla="*/ 19573 h 496734"/>
                    <a:gd name="connsiteX2" fmla="*/ 505938 w 830683"/>
                    <a:gd name="connsiteY2" fmla="*/ 396759 h 496734"/>
                    <a:gd name="connsiteX3" fmla="*/ 244925 w 830683"/>
                    <a:gd name="connsiteY3" fmla="*/ 346831 h 49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0683" h="496734">
                      <a:moveTo>
                        <a:pt x="244925" y="346831"/>
                      </a:moveTo>
                      <a:cubicBezTo>
                        <a:pt x="-68203" y="538901"/>
                        <a:pt x="-165737" y="-119962"/>
                        <a:pt x="469902" y="19573"/>
                      </a:cubicBezTo>
                      <a:cubicBezTo>
                        <a:pt x="1174892" y="87260"/>
                        <a:pt x="655466" y="742124"/>
                        <a:pt x="505938" y="396759"/>
                      </a:cubicBezTo>
                      <a:lnTo>
                        <a:pt x="244925" y="346831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 7">
                  <a:extLst>
                    <a:ext uri="{FF2B5EF4-FFF2-40B4-BE49-F238E27FC236}">
                      <a16:creationId xmlns:a16="http://schemas.microsoft.com/office/drawing/2014/main" id="{EF78FD9F-A6B6-4D66-B0E7-4D235F52B690}"/>
                    </a:ext>
                  </a:extLst>
                </p:cNvPr>
                <p:cNvSpPr/>
                <p:nvPr/>
              </p:nvSpPr>
              <p:spPr>
                <a:xfrm rot="2218974">
                  <a:off x="4936158" y="4756042"/>
                  <a:ext cx="382551" cy="416576"/>
                </a:xfrm>
                <a:custGeom>
                  <a:avLst/>
                  <a:gdLst>
                    <a:gd name="connsiteX0" fmla="*/ 0 w 345134"/>
                    <a:gd name="connsiteY0" fmla="*/ 0 h 247650"/>
                    <a:gd name="connsiteX1" fmla="*/ 345134 w 345134"/>
                    <a:gd name="connsiteY1" fmla="*/ 0 h 247650"/>
                    <a:gd name="connsiteX2" fmla="*/ 345134 w 345134"/>
                    <a:gd name="connsiteY2" fmla="*/ 247650 h 247650"/>
                    <a:gd name="connsiteX3" fmla="*/ 0 w 345134"/>
                    <a:gd name="connsiteY3" fmla="*/ 247650 h 247650"/>
                    <a:gd name="connsiteX4" fmla="*/ 0 w 345134"/>
                    <a:gd name="connsiteY4" fmla="*/ 0 h 247650"/>
                    <a:gd name="connsiteX0" fmla="*/ 0 w 345134"/>
                    <a:gd name="connsiteY0" fmla="*/ 0 h 327025"/>
                    <a:gd name="connsiteX1" fmla="*/ 345134 w 345134"/>
                    <a:gd name="connsiteY1" fmla="*/ 0 h 327025"/>
                    <a:gd name="connsiteX2" fmla="*/ 345134 w 345134"/>
                    <a:gd name="connsiteY2" fmla="*/ 247650 h 327025"/>
                    <a:gd name="connsiteX3" fmla="*/ 156 w 345134"/>
                    <a:gd name="connsiteY3" fmla="*/ 327025 h 327025"/>
                    <a:gd name="connsiteX4" fmla="*/ 0 w 345134"/>
                    <a:gd name="connsiteY4" fmla="*/ 0 h 327025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056" h="416576">
                      <a:moveTo>
                        <a:pt x="39171" y="67883"/>
                      </a:moveTo>
                      <a:lnTo>
                        <a:pt x="353056" y="0"/>
                      </a:lnTo>
                      <a:cubicBezTo>
                        <a:pt x="222721" y="260598"/>
                        <a:pt x="346512" y="281318"/>
                        <a:pt x="344978" y="337201"/>
                      </a:cubicBezTo>
                      <a:lnTo>
                        <a:pt x="0" y="416576"/>
                      </a:lnTo>
                      <a:cubicBezTo>
                        <a:pt x="16940" y="337167"/>
                        <a:pt x="155960" y="282933"/>
                        <a:pt x="39171" y="67883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Rectangle 7">
                  <a:extLst>
                    <a:ext uri="{FF2B5EF4-FFF2-40B4-BE49-F238E27FC236}">
                      <a16:creationId xmlns:a16="http://schemas.microsoft.com/office/drawing/2014/main" id="{6B2EAF55-5A9B-4785-B943-9D3E3305BA19}"/>
                    </a:ext>
                  </a:extLst>
                </p:cNvPr>
                <p:cNvSpPr/>
                <p:nvPr/>
              </p:nvSpPr>
              <p:spPr>
                <a:xfrm rot="1565570">
                  <a:off x="5060364" y="4728958"/>
                  <a:ext cx="382551" cy="16890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2" name="Rectangle 9">
                <a:extLst>
                  <a:ext uri="{FF2B5EF4-FFF2-40B4-BE49-F238E27FC236}">
                    <a16:creationId xmlns:a16="http://schemas.microsoft.com/office/drawing/2014/main" id="{72CEC142-AD4A-4758-84AF-1BDEEC0B9107}"/>
                  </a:ext>
                </a:extLst>
              </p:cNvPr>
              <p:cNvSpPr/>
              <p:nvPr/>
            </p:nvSpPr>
            <p:spPr>
              <a:xfrm rot="10159132">
                <a:off x="3428487" y="4535952"/>
                <a:ext cx="513089" cy="262337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9">
                <a:extLst>
                  <a:ext uri="{FF2B5EF4-FFF2-40B4-BE49-F238E27FC236}">
                    <a16:creationId xmlns:a16="http://schemas.microsoft.com/office/drawing/2014/main" id="{6DE2BB8D-93E7-427B-844F-AB4FAC86F660}"/>
                  </a:ext>
                </a:extLst>
              </p:cNvPr>
              <p:cNvSpPr/>
              <p:nvPr/>
            </p:nvSpPr>
            <p:spPr>
              <a:xfrm rot="7855816">
                <a:off x="4534440" y="4200647"/>
                <a:ext cx="314181" cy="262337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9">
                <a:extLst>
                  <a:ext uri="{FF2B5EF4-FFF2-40B4-BE49-F238E27FC236}">
                    <a16:creationId xmlns:a16="http://schemas.microsoft.com/office/drawing/2014/main" id="{A2292C24-6926-44AE-B956-3A3214CD4F40}"/>
                  </a:ext>
                </a:extLst>
              </p:cNvPr>
              <p:cNvSpPr/>
              <p:nvPr/>
            </p:nvSpPr>
            <p:spPr>
              <a:xfrm rot="7855816">
                <a:off x="5735154" y="3374917"/>
                <a:ext cx="314181" cy="262337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12">
                <a:extLst>
                  <a:ext uri="{FF2B5EF4-FFF2-40B4-BE49-F238E27FC236}">
                    <a16:creationId xmlns:a16="http://schemas.microsoft.com/office/drawing/2014/main" id="{5CD7AA2E-7E5E-4B18-B0F7-37199D87749E}"/>
                  </a:ext>
                </a:extLst>
              </p:cNvPr>
              <p:cNvSpPr/>
              <p:nvPr/>
            </p:nvSpPr>
            <p:spPr>
              <a:xfrm rot="10800000">
                <a:off x="4769024" y="3301467"/>
                <a:ext cx="603961" cy="161342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10">
                <a:extLst>
                  <a:ext uri="{FF2B5EF4-FFF2-40B4-BE49-F238E27FC236}">
                    <a16:creationId xmlns:a16="http://schemas.microsoft.com/office/drawing/2014/main" id="{00EE9433-48D8-45ED-9448-61493E964583}"/>
                  </a:ext>
                </a:extLst>
              </p:cNvPr>
              <p:cNvSpPr/>
              <p:nvPr/>
            </p:nvSpPr>
            <p:spPr>
              <a:xfrm rot="11119265">
                <a:off x="8125204" y="3711045"/>
                <a:ext cx="1696085" cy="917286"/>
              </a:xfrm>
              <a:custGeom>
                <a:avLst/>
                <a:gdLst>
                  <a:gd name="connsiteX0" fmla="*/ 0 w 1176476"/>
                  <a:gd name="connsiteY0" fmla="*/ 0 h 514831"/>
                  <a:gd name="connsiteX1" fmla="*/ 1176476 w 1176476"/>
                  <a:gd name="connsiteY1" fmla="*/ 0 h 514831"/>
                  <a:gd name="connsiteX2" fmla="*/ 1176476 w 1176476"/>
                  <a:gd name="connsiteY2" fmla="*/ 514831 h 514831"/>
                  <a:gd name="connsiteX3" fmla="*/ 0 w 1176476"/>
                  <a:gd name="connsiteY3" fmla="*/ 514831 h 514831"/>
                  <a:gd name="connsiteX4" fmla="*/ 0 w 1176476"/>
                  <a:gd name="connsiteY4" fmla="*/ 0 h 514831"/>
                  <a:gd name="connsiteX0" fmla="*/ 0 w 1176476"/>
                  <a:gd name="connsiteY0" fmla="*/ 0 h 619606"/>
                  <a:gd name="connsiteX1" fmla="*/ 1176476 w 1176476"/>
                  <a:gd name="connsiteY1" fmla="*/ 0 h 619606"/>
                  <a:gd name="connsiteX2" fmla="*/ 1176476 w 1176476"/>
                  <a:gd name="connsiteY2" fmla="*/ 514831 h 619606"/>
                  <a:gd name="connsiteX3" fmla="*/ 128588 w 1176476"/>
                  <a:gd name="connsiteY3" fmla="*/ 619606 h 619606"/>
                  <a:gd name="connsiteX4" fmla="*/ 0 w 1176476"/>
                  <a:gd name="connsiteY4" fmla="*/ 0 h 619606"/>
                  <a:gd name="connsiteX0" fmla="*/ 0 w 1214576"/>
                  <a:gd name="connsiteY0" fmla="*/ 0 h 619606"/>
                  <a:gd name="connsiteX1" fmla="*/ 1176476 w 1214576"/>
                  <a:gd name="connsiteY1" fmla="*/ 0 h 619606"/>
                  <a:gd name="connsiteX2" fmla="*/ 1214576 w 1214576"/>
                  <a:gd name="connsiteY2" fmla="*/ 614843 h 619606"/>
                  <a:gd name="connsiteX3" fmla="*/ 128588 w 1214576"/>
                  <a:gd name="connsiteY3" fmla="*/ 619606 h 619606"/>
                  <a:gd name="connsiteX4" fmla="*/ 0 w 1214576"/>
                  <a:gd name="connsiteY4" fmla="*/ 0 h 619606"/>
                  <a:gd name="connsiteX0" fmla="*/ 0 w 1214576"/>
                  <a:gd name="connsiteY0" fmla="*/ 0 h 660900"/>
                  <a:gd name="connsiteX1" fmla="*/ 1176476 w 1214576"/>
                  <a:gd name="connsiteY1" fmla="*/ 0 h 660900"/>
                  <a:gd name="connsiteX2" fmla="*/ 1214576 w 1214576"/>
                  <a:gd name="connsiteY2" fmla="*/ 614843 h 660900"/>
                  <a:gd name="connsiteX3" fmla="*/ 128588 w 1214576"/>
                  <a:gd name="connsiteY3" fmla="*/ 619606 h 660900"/>
                  <a:gd name="connsiteX4" fmla="*/ 0 w 1214576"/>
                  <a:gd name="connsiteY4" fmla="*/ 0 h 660900"/>
                  <a:gd name="connsiteX0" fmla="*/ 0 w 1214576"/>
                  <a:gd name="connsiteY0" fmla="*/ 0 h 635268"/>
                  <a:gd name="connsiteX1" fmla="*/ 1176476 w 1214576"/>
                  <a:gd name="connsiteY1" fmla="*/ 0 h 635268"/>
                  <a:gd name="connsiteX2" fmla="*/ 1214576 w 1214576"/>
                  <a:gd name="connsiteY2" fmla="*/ 614843 h 635268"/>
                  <a:gd name="connsiteX3" fmla="*/ 128588 w 1214576"/>
                  <a:gd name="connsiteY3" fmla="*/ 619606 h 635268"/>
                  <a:gd name="connsiteX4" fmla="*/ 0 w 1214576"/>
                  <a:gd name="connsiteY4" fmla="*/ 0 h 635268"/>
                  <a:gd name="connsiteX0" fmla="*/ 0 w 1214576"/>
                  <a:gd name="connsiteY0" fmla="*/ 0 h 640248"/>
                  <a:gd name="connsiteX1" fmla="*/ 1176476 w 1214576"/>
                  <a:gd name="connsiteY1" fmla="*/ 0 h 640248"/>
                  <a:gd name="connsiteX2" fmla="*/ 1214576 w 1214576"/>
                  <a:gd name="connsiteY2" fmla="*/ 614843 h 640248"/>
                  <a:gd name="connsiteX3" fmla="*/ 128588 w 1214576"/>
                  <a:gd name="connsiteY3" fmla="*/ 619606 h 640248"/>
                  <a:gd name="connsiteX4" fmla="*/ 0 w 1214576"/>
                  <a:gd name="connsiteY4" fmla="*/ 0 h 640248"/>
                  <a:gd name="connsiteX0" fmla="*/ 0 w 1214576"/>
                  <a:gd name="connsiteY0" fmla="*/ 0 h 673888"/>
                  <a:gd name="connsiteX1" fmla="*/ 1176476 w 1214576"/>
                  <a:gd name="connsiteY1" fmla="*/ 0 h 673888"/>
                  <a:gd name="connsiteX2" fmla="*/ 1214576 w 1214576"/>
                  <a:gd name="connsiteY2" fmla="*/ 614843 h 673888"/>
                  <a:gd name="connsiteX3" fmla="*/ 128588 w 1214576"/>
                  <a:gd name="connsiteY3" fmla="*/ 619606 h 673888"/>
                  <a:gd name="connsiteX4" fmla="*/ 0 w 1214576"/>
                  <a:gd name="connsiteY4" fmla="*/ 0 h 673888"/>
                  <a:gd name="connsiteX0" fmla="*/ 257037 w 1471613"/>
                  <a:gd name="connsiteY0" fmla="*/ 0 h 673888"/>
                  <a:gd name="connsiteX1" fmla="*/ 1433513 w 1471613"/>
                  <a:gd name="connsiteY1" fmla="*/ 0 h 673888"/>
                  <a:gd name="connsiteX2" fmla="*/ 1471613 w 1471613"/>
                  <a:gd name="connsiteY2" fmla="*/ 614843 h 673888"/>
                  <a:gd name="connsiteX3" fmla="*/ 385625 w 1471613"/>
                  <a:gd name="connsiteY3" fmla="*/ 619606 h 673888"/>
                  <a:gd name="connsiteX4" fmla="*/ 0 w 1471613"/>
                  <a:gd name="connsiteY4" fmla="*/ 252412 h 673888"/>
                  <a:gd name="connsiteX5" fmla="*/ 257037 w 1471613"/>
                  <a:gd name="connsiteY5" fmla="*/ 0 h 673888"/>
                  <a:gd name="connsiteX0" fmla="*/ 347805 w 1562381"/>
                  <a:gd name="connsiteY0" fmla="*/ 0 h 673888"/>
                  <a:gd name="connsiteX1" fmla="*/ 1524281 w 1562381"/>
                  <a:gd name="connsiteY1" fmla="*/ 0 h 673888"/>
                  <a:gd name="connsiteX2" fmla="*/ 1562381 w 1562381"/>
                  <a:gd name="connsiteY2" fmla="*/ 614843 h 673888"/>
                  <a:gd name="connsiteX3" fmla="*/ 476393 w 1562381"/>
                  <a:gd name="connsiteY3" fmla="*/ 619606 h 673888"/>
                  <a:gd name="connsiteX4" fmla="*/ 90768 w 1562381"/>
                  <a:gd name="connsiteY4" fmla="*/ 252412 h 673888"/>
                  <a:gd name="connsiteX5" fmla="*/ 9807 w 1562381"/>
                  <a:gd name="connsiteY5" fmla="*/ 76199 h 673888"/>
                  <a:gd name="connsiteX6" fmla="*/ 347805 w 1562381"/>
                  <a:gd name="connsiteY6" fmla="*/ 0 h 673888"/>
                  <a:gd name="connsiteX0" fmla="*/ 181118 w 1562381"/>
                  <a:gd name="connsiteY0" fmla="*/ 0 h 726276"/>
                  <a:gd name="connsiteX1" fmla="*/ 1524281 w 1562381"/>
                  <a:gd name="connsiteY1" fmla="*/ 52388 h 726276"/>
                  <a:gd name="connsiteX2" fmla="*/ 1562381 w 1562381"/>
                  <a:gd name="connsiteY2" fmla="*/ 667231 h 726276"/>
                  <a:gd name="connsiteX3" fmla="*/ 476393 w 1562381"/>
                  <a:gd name="connsiteY3" fmla="*/ 671994 h 726276"/>
                  <a:gd name="connsiteX4" fmla="*/ 90768 w 1562381"/>
                  <a:gd name="connsiteY4" fmla="*/ 304800 h 726276"/>
                  <a:gd name="connsiteX5" fmla="*/ 9807 w 1562381"/>
                  <a:gd name="connsiteY5" fmla="*/ 128587 h 726276"/>
                  <a:gd name="connsiteX6" fmla="*/ 181118 w 1562381"/>
                  <a:gd name="connsiteY6" fmla="*/ 0 h 726276"/>
                  <a:gd name="connsiteX0" fmla="*/ 309398 w 1690661"/>
                  <a:gd name="connsiteY0" fmla="*/ 58286 h 784562"/>
                  <a:gd name="connsiteX1" fmla="*/ 1652561 w 1690661"/>
                  <a:gd name="connsiteY1" fmla="*/ 110674 h 784562"/>
                  <a:gd name="connsiteX2" fmla="*/ 1690661 w 1690661"/>
                  <a:gd name="connsiteY2" fmla="*/ 725517 h 784562"/>
                  <a:gd name="connsiteX3" fmla="*/ 604673 w 1690661"/>
                  <a:gd name="connsiteY3" fmla="*/ 730280 h 784562"/>
                  <a:gd name="connsiteX4" fmla="*/ 219048 w 1690661"/>
                  <a:gd name="connsiteY4" fmla="*/ 363086 h 784562"/>
                  <a:gd name="connsiteX5" fmla="*/ 138087 w 1690661"/>
                  <a:gd name="connsiteY5" fmla="*/ 186873 h 784562"/>
                  <a:gd name="connsiteX6" fmla="*/ 309398 w 1690661"/>
                  <a:gd name="connsiteY6" fmla="*/ 58286 h 784562"/>
                  <a:gd name="connsiteX0" fmla="*/ 313339 w 1694602"/>
                  <a:gd name="connsiteY0" fmla="*/ 58286 h 784562"/>
                  <a:gd name="connsiteX1" fmla="*/ 1656502 w 1694602"/>
                  <a:gd name="connsiteY1" fmla="*/ 110674 h 784562"/>
                  <a:gd name="connsiteX2" fmla="*/ 1694602 w 1694602"/>
                  <a:gd name="connsiteY2" fmla="*/ 725517 h 784562"/>
                  <a:gd name="connsiteX3" fmla="*/ 608614 w 1694602"/>
                  <a:gd name="connsiteY3" fmla="*/ 730280 h 784562"/>
                  <a:gd name="connsiteX4" fmla="*/ 222989 w 1694602"/>
                  <a:gd name="connsiteY4" fmla="*/ 363086 h 784562"/>
                  <a:gd name="connsiteX5" fmla="*/ 142028 w 1694602"/>
                  <a:gd name="connsiteY5" fmla="*/ 186873 h 784562"/>
                  <a:gd name="connsiteX6" fmla="*/ 313339 w 1694602"/>
                  <a:gd name="connsiteY6" fmla="*/ 58286 h 784562"/>
                  <a:gd name="connsiteX0" fmla="*/ 321486 w 1702749"/>
                  <a:gd name="connsiteY0" fmla="*/ 58286 h 784562"/>
                  <a:gd name="connsiteX1" fmla="*/ 1664649 w 1702749"/>
                  <a:gd name="connsiteY1" fmla="*/ 110674 h 784562"/>
                  <a:gd name="connsiteX2" fmla="*/ 1702749 w 1702749"/>
                  <a:gd name="connsiteY2" fmla="*/ 725517 h 784562"/>
                  <a:gd name="connsiteX3" fmla="*/ 616761 w 1702749"/>
                  <a:gd name="connsiteY3" fmla="*/ 730280 h 784562"/>
                  <a:gd name="connsiteX4" fmla="*/ 231136 w 1702749"/>
                  <a:gd name="connsiteY4" fmla="*/ 363086 h 784562"/>
                  <a:gd name="connsiteX5" fmla="*/ 150175 w 1702749"/>
                  <a:gd name="connsiteY5" fmla="*/ 186873 h 784562"/>
                  <a:gd name="connsiteX6" fmla="*/ 321486 w 1702749"/>
                  <a:gd name="connsiteY6" fmla="*/ 58286 h 784562"/>
                  <a:gd name="connsiteX0" fmla="*/ 321486 w 1702749"/>
                  <a:gd name="connsiteY0" fmla="*/ 58286 h 784562"/>
                  <a:gd name="connsiteX1" fmla="*/ 640713 w 1702749"/>
                  <a:gd name="connsiteY1" fmla="*/ 86861 h 784562"/>
                  <a:gd name="connsiteX2" fmla="*/ 1664649 w 1702749"/>
                  <a:gd name="connsiteY2" fmla="*/ 110674 h 784562"/>
                  <a:gd name="connsiteX3" fmla="*/ 1702749 w 1702749"/>
                  <a:gd name="connsiteY3" fmla="*/ 725517 h 784562"/>
                  <a:gd name="connsiteX4" fmla="*/ 616761 w 1702749"/>
                  <a:gd name="connsiteY4" fmla="*/ 730280 h 784562"/>
                  <a:gd name="connsiteX5" fmla="*/ 231136 w 1702749"/>
                  <a:gd name="connsiteY5" fmla="*/ 363086 h 784562"/>
                  <a:gd name="connsiteX6" fmla="*/ 150175 w 1702749"/>
                  <a:gd name="connsiteY6" fmla="*/ 186873 h 784562"/>
                  <a:gd name="connsiteX7" fmla="*/ 321486 w 1702749"/>
                  <a:gd name="connsiteY7" fmla="*/ 58286 h 784562"/>
                  <a:gd name="connsiteX0" fmla="*/ 321486 w 1702749"/>
                  <a:gd name="connsiteY0" fmla="*/ 328633 h 1054909"/>
                  <a:gd name="connsiteX1" fmla="*/ 640713 w 1702749"/>
                  <a:gd name="connsiteY1" fmla="*/ 357208 h 1054909"/>
                  <a:gd name="connsiteX2" fmla="*/ 845501 w 1702749"/>
                  <a:gd name="connsiteY2" fmla="*/ 20 h 1054909"/>
                  <a:gd name="connsiteX3" fmla="*/ 1664649 w 1702749"/>
                  <a:gd name="connsiteY3" fmla="*/ 381021 h 1054909"/>
                  <a:gd name="connsiteX4" fmla="*/ 1702749 w 1702749"/>
                  <a:gd name="connsiteY4" fmla="*/ 995864 h 1054909"/>
                  <a:gd name="connsiteX5" fmla="*/ 616761 w 1702749"/>
                  <a:gd name="connsiteY5" fmla="*/ 1000627 h 1054909"/>
                  <a:gd name="connsiteX6" fmla="*/ 231136 w 1702749"/>
                  <a:gd name="connsiteY6" fmla="*/ 633433 h 1054909"/>
                  <a:gd name="connsiteX7" fmla="*/ 150175 w 1702749"/>
                  <a:gd name="connsiteY7" fmla="*/ 457220 h 1054909"/>
                  <a:gd name="connsiteX8" fmla="*/ 321486 w 1702749"/>
                  <a:gd name="connsiteY8" fmla="*/ 328633 h 105490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664649 w 1702749"/>
                  <a:gd name="connsiteY4" fmla="*/ 427301 h 1101189"/>
                  <a:gd name="connsiteX5" fmla="*/ 1702749 w 1702749"/>
                  <a:gd name="connsiteY5" fmla="*/ 1042144 h 1101189"/>
                  <a:gd name="connsiteX6" fmla="*/ 616761 w 1702749"/>
                  <a:gd name="connsiteY6" fmla="*/ 1046907 h 1101189"/>
                  <a:gd name="connsiteX7" fmla="*/ 231136 w 1702749"/>
                  <a:gd name="connsiteY7" fmla="*/ 679713 h 1101189"/>
                  <a:gd name="connsiteX8" fmla="*/ 150175 w 1702749"/>
                  <a:gd name="connsiteY8" fmla="*/ 503500 h 1101189"/>
                  <a:gd name="connsiteX9" fmla="*/ 321486 w 1702749"/>
                  <a:gd name="connsiteY9" fmla="*/ 374913 h 110118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316988 w 1702749"/>
                  <a:gd name="connsiteY4" fmla="*/ 208226 h 1101189"/>
                  <a:gd name="connsiteX5" fmla="*/ 1664649 w 1702749"/>
                  <a:gd name="connsiteY5" fmla="*/ 427301 h 1101189"/>
                  <a:gd name="connsiteX6" fmla="*/ 1702749 w 1702749"/>
                  <a:gd name="connsiteY6" fmla="*/ 1042144 h 1101189"/>
                  <a:gd name="connsiteX7" fmla="*/ 616761 w 1702749"/>
                  <a:gd name="connsiteY7" fmla="*/ 1046907 h 1101189"/>
                  <a:gd name="connsiteX8" fmla="*/ 231136 w 1702749"/>
                  <a:gd name="connsiteY8" fmla="*/ 679713 h 1101189"/>
                  <a:gd name="connsiteX9" fmla="*/ 150175 w 1702749"/>
                  <a:gd name="connsiteY9" fmla="*/ 503500 h 1101189"/>
                  <a:gd name="connsiteX10" fmla="*/ 321486 w 1702749"/>
                  <a:gd name="connsiteY10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21687 w 2036126"/>
                  <a:gd name="connsiteY2" fmla="*/ 308239 h 1101189"/>
                  <a:gd name="connsiteX3" fmla="*/ 845501 w 2036126"/>
                  <a:gd name="connsiteY3" fmla="*/ 46300 h 1101189"/>
                  <a:gd name="connsiteX4" fmla="*/ 1255076 w 2036126"/>
                  <a:gd name="connsiteY4" fmla="*/ 12964 h 1101189"/>
                  <a:gd name="connsiteX5" fmla="*/ 1316988 w 2036126"/>
                  <a:gd name="connsiteY5" fmla="*/ 208226 h 1101189"/>
                  <a:gd name="connsiteX6" fmla="*/ 2036126 w 2036126"/>
                  <a:gd name="connsiteY6" fmla="*/ 313001 h 1101189"/>
                  <a:gd name="connsiteX7" fmla="*/ 1664649 w 2036126"/>
                  <a:gd name="connsiteY7" fmla="*/ 341576 h 1101189"/>
                  <a:gd name="connsiteX8" fmla="*/ 1807525 w 2036126"/>
                  <a:gd name="connsiteY8" fmla="*/ 432064 h 1101189"/>
                  <a:gd name="connsiteX9" fmla="*/ 1950400 w 2036126"/>
                  <a:gd name="connsiteY9" fmla="*/ 789251 h 1101189"/>
                  <a:gd name="connsiteX10" fmla="*/ 1702749 w 2036126"/>
                  <a:gd name="connsiteY10" fmla="*/ 1042144 h 1101189"/>
                  <a:gd name="connsiteX11" fmla="*/ 616761 w 2036126"/>
                  <a:gd name="connsiteY11" fmla="*/ 1046907 h 1101189"/>
                  <a:gd name="connsiteX12" fmla="*/ 231136 w 2036126"/>
                  <a:gd name="connsiteY12" fmla="*/ 679713 h 1101189"/>
                  <a:gd name="connsiteX13" fmla="*/ 150175 w 2036126"/>
                  <a:gd name="connsiteY13" fmla="*/ 503500 h 1101189"/>
                  <a:gd name="connsiteX14" fmla="*/ 321486 w 2036126"/>
                  <a:gd name="connsiteY14" fmla="*/ 374913 h 1101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36126" h="1101189">
                    <a:moveTo>
                      <a:pt x="321486" y="374913"/>
                    </a:moveTo>
                    <a:cubicBezTo>
                      <a:pt x="429483" y="381263"/>
                      <a:pt x="532716" y="397138"/>
                      <a:pt x="640713" y="403488"/>
                    </a:cubicBezTo>
                    <a:cubicBezTo>
                      <a:pt x="708205" y="386819"/>
                      <a:pt x="787556" y="367770"/>
                      <a:pt x="821687" y="308239"/>
                    </a:cubicBezTo>
                    <a:cubicBezTo>
                      <a:pt x="855818" y="248708"/>
                      <a:pt x="757395" y="89956"/>
                      <a:pt x="845501" y="46300"/>
                    </a:cubicBezTo>
                    <a:cubicBezTo>
                      <a:pt x="967738" y="101863"/>
                      <a:pt x="1132839" y="-42599"/>
                      <a:pt x="1255076" y="12964"/>
                    </a:cubicBezTo>
                    <a:cubicBezTo>
                      <a:pt x="1310638" y="70114"/>
                      <a:pt x="1261426" y="151076"/>
                      <a:pt x="1316988" y="208226"/>
                    </a:cubicBezTo>
                    <a:cubicBezTo>
                      <a:pt x="1367788" y="241564"/>
                      <a:pt x="1694813" y="-10849"/>
                      <a:pt x="2036126" y="313001"/>
                    </a:cubicBezTo>
                    <a:lnTo>
                      <a:pt x="1664649" y="341576"/>
                    </a:lnTo>
                    <a:cubicBezTo>
                      <a:pt x="1667824" y="376501"/>
                      <a:pt x="1804350" y="397139"/>
                      <a:pt x="1807525" y="432064"/>
                    </a:cubicBezTo>
                    <a:cubicBezTo>
                      <a:pt x="1731325" y="589226"/>
                      <a:pt x="1964688" y="689239"/>
                      <a:pt x="1950400" y="789251"/>
                    </a:cubicBezTo>
                    <a:cubicBezTo>
                      <a:pt x="1867850" y="873549"/>
                      <a:pt x="1737674" y="914983"/>
                      <a:pt x="1702749" y="1042144"/>
                    </a:cubicBezTo>
                    <a:cubicBezTo>
                      <a:pt x="1207403" y="1229470"/>
                      <a:pt x="773969" y="897681"/>
                      <a:pt x="616761" y="1046907"/>
                    </a:cubicBezTo>
                    <a:cubicBezTo>
                      <a:pt x="588232" y="905459"/>
                      <a:pt x="259665" y="821161"/>
                      <a:pt x="231136" y="679713"/>
                    </a:cubicBezTo>
                    <a:cubicBezTo>
                      <a:pt x="237486" y="770200"/>
                      <a:pt x="-232412" y="727338"/>
                      <a:pt x="150175" y="503500"/>
                    </a:cubicBezTo>
                    <a:cubicBezTo>
                      <a:pt x="207279" y="460638"/>
                      <a:pt x="-292831" y="203463"/>
                      <a:pt x="321486" y="374913"/>
                    </a:cubicBezTo>
                    <a:close/>
                  </a:path>
                </a:pathLst>
              </a:custGeom>
              <a:solidFill>
                <a:srgbClr val="D97F4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8F864933-ECF5-4F5C-9F7F-B83AB092663D}"/>
                  </a:ext>
                </a:extLst>
              </p:cNvPr>
              <p:cNvSpPr/>
              <p:nvPr/>
            </p:nvSpPr>
            <p:spPr>
              <a:xfrm rot="11119265">
                <a:off x="8238557" y="3835384"/>
                <a:ext cx="1217795" cy="656899"/>
              </a:xfrm>
              <a:prstGeom prst="ellipse">
                <a:avLst/>
              </a:prstGeom>
              <a:solidFill>
                <a:srgbClr val="BE4B4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61B8103B-1844-4775-B855-1CA12425214B}"/>
                  </a:ext>
                </a:extLst>
              </p:cNvPr>
              <p:cNvGrpSpPr/>
              <p:nvPr/>
            </p:nvGrpSpPr>
            <p:grpSpPr>
              <a:xfrm rot="2975284" flipH="1">
                <a:off x="7609100" y="3684331"/>
                <a:ext cx="540354" cy="394898"/>
                <a:chOff x="4812155" y="4565544"/>
                <a:chExt cx="830683" cy="607074"/>
              </a:xfrm>
            </p:grpSpPr>
            <p:sp>
              <p:nvSpPr>
                <p:cNvPr id="343" name="Rectangle 5">
                  <a:extLst>
                    <a:ext uri="{FF2B5EF4-FFF2-40B4-BE49-F238E27FC236}">
                      <a16:creationId xmlns:a16="http://schemas.microsoft.com/office/drawing/2014/main" id="{3BE618C5-E424-49EF-863F-C97441B5546A}"/>
                    </a:ext>
                  </a:extLst>
                </p:cNvPr>
                <p:cNvSpPr/>
                <p:nvPr/>
              </p:nvSpPr>
              <p:spPr>
                <a:xfrm rot="339536">
                  <a:off x="4812155" y="4565544"/>
                  <a:ext cx="830683" cy="496735"/>
                </a:xfrm>
                <a:custGeom>
                  <a:avLst/>
                  <a:gdLst>
                    <a:gd name="connsiteX0" fmla="*/ 0 w 249685"/>
                    <a:gd name="connsiteY0" fmla="*/ 0 h 45719"/>
                    <a:gd name="connsiteX1" fmla="*/ 249685 w 249685"/>
                    <a:gd name="connsiteY1" fmla="*/ 0 h 45719"/>
                    <a:gd name="connsiteX2" fmla="*/ 249685 w 249685"/>
                    <a:gd name="connsiteY2" fmla="*/ 45719 h 45719"/>
                    <a:gd name="connsiteX3" fmla="*/ 0 w 249685"/>
                    <a:gd name="connsiteY3" fmla="*/ 45719 h 45719"/>
                    <a:gd name="connsiteX4" fmla="*/ 0 w 249685"/>
                    <a:gd name="connsiteY4" fmla="*/ 0 h 45719"/>
                    <a:gd name="connsiteX0" fmla="*/ 18133 w 267818"/>
                    <a:gd name="connsiteY0" fmla="*/ 0 h 184709"/>
                    <a:gd name="connsiteX1" fmla="*/ 267818 w 267818"/>
                    <a:gd name="connsiteY1" fmla="*/ 0 h 184709"/>
                    <a:gd name="connsiteX2" fmla="*/ 267818 w 267818"/>
                    <a:gd name="connsiteY2" fmla="*/ 45719 h 184709"/>
                    <a:gd name="connsiteX3" fmla="*/ 0 w 267818"/>
                    <a:gd name="connsiteY3" fmla="*/ 184709 h 184709"/>
                    <a:gd name="connsiteX4" fmla="*/ 18133 w 267818"/>
                    <a:gd name="connsiteY4" fmla="*/ 0 h 184709"/>
                    <a:gd name="connsiteX0" fmla="*/ 18133 w 277779"/>
                    <a:gd name="connsiteY0" fmla="*/ 0 h 210641"/>
                    <a:gd name="connsiteX1" fmla="*/ 267818 w 277779"/>
                    <a:gd name="connsiteY1" fmla="*/ 0 h 210641"/>
                    <a:gd name="connsiteX2" fmla="*/ 277779 w 277779"/>
                    <a:gd name="connsiteY2" fmla="*/ 210641 h 210641"/>
                    <a:gd name="connsiteX3" fmla="*/ 0 w 277779"/>
                    <a:gd name="connsiteY3" fmla="*/ 184709 h 210641"/>
                    <a:gd name="connsiteX4" fmla="*/ 18133 w 277779"/>
                    <a:gd name="connsiteY4" fmla="*/ 0 h 210641"/>
                    <a:gd name="connsiteX0" fmla="*/ 18133 w 485464"/>
                    <a:gd name="connsiteY0" fmla="*/ 0 h 219400"/>
                    <a:gd name="connsiteX1" fmla="*/ 267818 w 485464"/>
                    <a:gd name="connsiteY1" fmla="*/ 0 h 219400"/>
                    <a:gd name="connsiteX2" fmla="*/ 277779 w 485464"/>
                    <a:gd name="connsiteY2" fmla="*/ 210641 h 219400"/>
                    <a:gd name="connsiteX3" fmla="*/ 0 w 485464"/>
                    <a:gd name="connsiteY3" fmla="*/ 184709 h 219400"/>
                    <a:gd name="connsiteX4" fmla="*/ 18133 w 485464"/>
                    <a:gd name="connsiteY4" fmla="*/ 0 h 219400"/>
                    <a:gd name="connsiteX0" fmla="*/ 18133 w 480765"/>
                    <a:gd name="connsiteY0" fmla="*/ 93847 h 310729"/>
                    <a:gd name="connsiteX1" fmla="*/ 248947 w 480765"/>
                    <a:gd name="connsiteY1" fmla="*/ 0 h 310729"/>
                    <a:gd name="connsiteX2" fmla="*/ 277779 w 480765"/>
                    <a:gd name="connsiteY2" fmla="*/ 304488 h 310729"/>
                    <a:gd name="connsiteX3" fmla="*/ 0 w 480765"/>
                    <a:gd name="connsiteY3" fmla="*/ 278556 h 310729"/>
                    <a:gd name="connsiteX4" fmla="*/ 18133 w 480765"/>
                    <a:gd name="connsiteY4" fmla="*/ 93847 h 310729"/>
                    <a:gd name="connsiteX0" fmla="*/ 18133 w 617529"/>
                    <a:gd name="connsiteY0" fmla="*/ 93847 h 310157"/>
                    <a:gd name="connsiteX1" fmla="*/ 248947 w 617529"/>
                    <a:gd name="connsiteY1" fmla="*/ 0 h 310157"/>
                    <a:gd name="connsiteX2" fmla="*/ 277779 w 617529"/>
                    <a:gd name="connsiteY2" fmla="*/ 304488 h 310157"/>
                    <a:gd name="connsiteX3" fmla="*/ 0 w 617529"/>
                    <a:gd name="connsiteY3" fmla="*/ 278556 h 310157"/>
                    <a:gd name="connsiteX4" fmla="*/ 18133 w 617529"/>
                    <a:gd name="connsiteY4" fmla="*/ 93847 h 310157"/>
                    <a:gd name="connsiteX0" fmla="*/ 18133 w 506189"/>
                    <a:gd name="connsiteY0" fmla="*/ 93847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4" fmla="*/ 18133 w 506189"/>
                    <a:gd name="connsiteY4" fmla="*/ 93847 h 409581"/>
                    <a:gd name="connsiteX0" fmla="*/ 0 w 506189"/>
                    <a:gd name="connsiteY0" fmla="*/ 278556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0" fmla="*/ 62221 w 568410"/>
                    <a:gd name="connsiteY0" fmla="*/ 295940 h 426965"/>
                    <a:gd name="connsiteX1" fmla="*/ 311168 w 568410"/>
                    <a:gd name="connsiteY1" fmla="*/ 17384 h 426965"/>
                    <a:gd name="connsiteX2" fmla="*/ 340000 w 568410"/>
                    <a:gd name="connsiteY2" fmla="*/ 321872 h 426965"/>
                    <a:gd name="connsiteX3" fmla="*/ 62221 w 568410"/>
                    <a:gd name="connsiteY3" fmla="*/ 295940 h 426965"/>
                    <a:gd name="connsiteX0" fmla="*/ 224298 w 730487"/>
                    <a:gd name="connsiteY0" fmla="*/ 291873 h 422898"/>
                    <a:gd name="connsiteX1" fmla="*/ 473245 w 730487"/>
                    <a:gd name="connsiteY1" fmla="*/ 13317 h 422898"/>
                    <a:gd name="connsiteX2" fmla="*/ 502077 w 730487"/>
                    <a:gd name="connsiteY2" fmla="*/ 317805 h 422898"/>
                    <a:gd name="connsiteX3" fmla="*/ 224298 w 730487"/>
                    <a:gd name="connsiteY3" fmla="*/ 291873 h 422898"/>
                    <a:gd name="connsiteX0" fmla="*/ 215716 w 721905"/>
                    <a:gd name="connsiteY0" fmla="*/ 288712 h 419737"/>
                    <a:gd name="connsiteX1" fmla="*/ 464663 w 721905"/>
                    <a:gd name="connsiteY1" fmla="*/ 10156 h 419737"/>
                    <a:gd name="connsiteX2" fmla="*/ 493495 w 721905"/>
                    <a:gd name="connsiteY2" fmla="*/ 314644 h 419737"/>
                    <a:gd name="connsiteX3" fmla="*/ 215716 w 721905"/>
                    <a:gd name="connsiteY3" fmla="*/ 288712 h 419737"/>
                    <a:gd name="connsiteX0" fmla="*/ 212948 w 719137"/>
                    <a:gd name="connsiteY0" fmla="*/ 288153 h 419178"/>
                    <a:gd name="connsiteX1" fmla="*/ 461895 w 719137"/>
                    <a:gd name="connsiteY1" fmla="*/ 9597 h 419178"/>
                    <a:gd name="connsiteX2" fmla="*/ 490727 w 719137"/>
                    <a:gd name="connsiteY2" fmla="*/ 314085 h 419178"/>
                    <a:gd name="connsiteX3" fmla="*/ 212948 w 719137"/>
                    <a:gd name="connsiteY3" fmla="*/ 288153 h 419178"/>
                    <a:gd name="connsiteX0" fmla="*/ 212948 w 820321"/>
                    <a:gd name="connsiteY0" fmla="*/ 288153 h 422764"/>
                    <a:gd name="connsiteX1" fmla="*/ 461895 w 820321"/>
                    <a:gd name="connsiteY1" fmla="*/ 9597 h 422764"/>
                    <a:gd name="connsiteX2" fmla="*/ 490727 w 820321"/>
                    <a:gd name="connsiteY2" fmla="*/ 314085 h 422764"/>
                    <a:gd name="connsiteX3" fmla="*/ 212948 w 820321"/>
                    <a:gd name="connsiteY3" fmla="*/ 288153 h 422764"/>
                    <a:gd name="connsiteX0" fmla="*/ 234401 w 841774"/>
                    <a:gd name="connsiteY0" fmla="*/ 299510 h 434121"/>
                    <a:gd name="connsiteX1" fmla="*/ 483348 w 841774"/>
                    <a:gd name="connsiteY1" fmla="*/ 20954 h 434121"/>
                    <a:gd name="connsiteX2" fmla="*/ 512180 w 841774"/>
                    <a:gd name="connsiteY2" fmla="*/ 325442 h 434121"/>
                    <a:gd name="connsiteX3" fmla="*/ 234401 w 841774"/>
                    <a:gd name="connsiteY3" fmla="*/ 299510 h 434121"/>
                    <a:gd name="connsiteX0" fmla="*/ 241713 w 832320"/>
                    <a:gd name="connsiteY0" fmla="*/ 276270 h 434877"/>
                    <a:gd name="connsiteX1" fmla="*/ 473894 w 832320"/>
                    <a:gd name="connsiteY1" fmla="*/ 21710 h 434877"/>
                    <a:gd name="connsiteX2" fmla="*/ 502726 w 832320"/>
                    <a:gd name="connsiteY2" fmla="*/ 326198 h 434877"/>
                    <a:gd name="connsiteX3" fmla="*/ 241713 w 832320"/>
                    <a:gd name="connsiteY3" fmla="*/ 276270 h 434877"/>
                    <a:gd name="connsiteX0" fmla="*/ 244925 w 830683"/>
                    <a:gd name="connsiteY0" fmla="*/ 346831 h 496734"/>
                    <a:gd name="connsiteX1" fmla="*/ 469902 w 830683"/>
                    <a:gd name="connsiteY1" fmla="*/ 19573 h 496734"/>
                    <a:gd name="connsiteX2" fmla="*/ 505938 w 830683"/>
                    <a:gd name="connsiteY2" fmla="*/ 396759 h 496734"/>
                    <a:gd name="connsiteX3" fmla="*/ 244925 w 830683"/>
                    <a:gd name="connsiteY3" fmla="*/ 346831 h 49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0683" h="496734">
                      <a:moveTo>
                        <a:pt x="244925" y="346831"/>
                      </a:moveTo>
                      <a:cubicBezTo>
                        <a:pt x="-68203" y="538901"/>
                        <a:pt x="-165737" y="-119962"/>
                        <a:pt x="469902" y="19573"/>
                      </a:cubicBezTo>
                      <a:cubicBezTo>
                        <a:pt x="1174892" y="87260"/>
                        <a:pt x="655466" y="742124"/>
                        <a:pt x="505938" y="396759"/>
                      </a:cubicBezTo>
                      <a:lnTo>
                        <a:pt x="244925" y="346831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 7">
                  <a:extLst>
                    <a:ext uri="{FF2B5EF4-FFF2-40B4-BE49-F238E27FC236}">
                      <a16:creationId xmlns:a16="http://schemas.microsoft.com/office/drawing/2014/main" id="{6A41EFCE-C2F4-4A00-B1C9-9F4EFC2D04B6}"/>
                    </a:ext>
                  </a:extLst>
                </p:cNvPr>
                <p:cNvSpPr/>
                <p:nvPr/>
              </p:nvSpPr>
              <p:spPr>
                <a:xfrm rot="2218974">
                  <a:off x="4936158" y="4756042"/>
                  <a:ext cx="382551" cy="416576"/>
                </a:xfrm>
                <a:custGeom>
                  <a:avLst/>
                  <a:gdLst>
                    <a:gd name="connsiteX0" fmla="*/ 0 w 345134"/>
                    <a:gd name="connsiteY0" fmla="*/ 0 h 247650"/>
                    <a:gd name="connsiteX1" fmla="*/ 345134 w 345134"/>
                    <a:gd name="connsiteY1" fmla="*/ 0 h 247650"/>
                    <a:gd name="connsiteX2" fmla="*/ 345134 w 345134"/>
                    <a:gd name="connsiteY2" fmla="*/ 247650 h 247650"/>
                    <a:gd name="connsiteX3" fmla="*/ 0 w 345134"/>
                    <a:gd name="connsiteY3" fmla="*/ 247650 h 247650"/>
                    <a:gd name="connsiteX4" fmla="*/ 0 w 345134"/>
                    <a:gd name="connsiteY4" fmla="*/ 0 h 247650"/>
                    <a:gd name="connsiteX0" fmla="*/ 0 w 345134"/>
                    <a:gd name="connsiteY0" fmla="*/ 0 h 327025"/>
                    <a:gd name="connsiteX1" fmla="*/ 345134 w 345134"/>
                    <a:gd name="connsiteY1" fmla="*/ 0 h 327025"/>
                    <a:gd name="connsiteX2" fmla="*/ 345134 w 345134"/>
                    <a:gd name="connsiteY2" fmla="*/ 247650 h 327025"/>
                    <a:gd name="connsiteX3" fmla="*/ 156 w 345134"/>
                    <a:gd name="connsiteY3" fmla="*/ 327025 h 327025"/>
                    <a:gd name="connsiteX4" fmla="*/ 0 w 345134"/>
                    <a:gd name="connsiteY4" fmla="*/ 0 h 327025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056" h="416576">
                      <a:moveTo>
                        <a:pt x="39171" y="67883"/>
                      </a:moveTo>
                      <a:lnTo>
                        <a:pt x="353056" y="0"/>
                      </a:lnTo>
                      <a:cubicBezTo>
                        <a:pt x="222721" y="260598"/>
                        <a:pt x="346512" y="281318"/>
                        <a:pt x="344978" y="337201"/>
                      </a:cubicBezTo>
                      <a:lnTo>
                        <a:pt x="0" y="416576"/>
                      </a:lnTo>
                      <a:cubicBezTo>
                        <a:pt x="16940" y="337167"/>
                        <a:pt x="155960" y="282933"/>
                        <a:pt x="39171" y="67883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Rectangle 7">
                  <a:extLst>
                    <a:ext uri="{FF2B5EF4-FFF2-40B4-BE49-F238E27FC236}">
                      <a16:creationId xmlns:a16="http://schemas.microsoft.com/office/drawing/2014/main" id="{854E3600-205A-4F62-851E-8ED96EB3BD38}"/>
                    </a:ext>
                  </a:extLst>
                </p:cNvPr>
                <p:cNvSpPr/>
                <p:nvPr/>
              </p:nvSpPr>
              <p:spPr>
                <a:xfrm rot="1565570">
                  <a:off x="5060364" y="4728958"/>
                  <a:ext cx="382551" cy="16890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9" name="Rectangle 12">
                <a:extLst>
                  <a:ext uri="{FF2B5EF4-FFF2-40B4-BE49-F238E27FC236}">
                    <a16:creationId xmlns:a16="http://schemas.microsoft.com/office/drawing/2014/main" id="{9090872A-402F-418D-8DF8-298CDD1D53DE}"/>
                  </a:ext>
                </a:extLst>
              </p:cNvPr>
              <p:cNvSpPr/>
              <p:nvPr/>
            </p:nvSpPr>
            <p:spPr>
              <a:xfrm rot="10467436">
                <a:off x="7468450" y="3553783"/>
                <a:ext cx="640596" cy="139838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9">
                <a:extLst>
                  <a:ext uri="{FF2B5EF4-FFF2-40B4-BE49-F238E27FC236}">
                    <a16:creationId xmlns:a16="http://schemas.microsoft.com/office/drawing/2014/main" id="{1EBA695F-2C56-41AE-879E-EA89665B029F}"/>
                  </a:ext>
                </a:extLst>
              </p:cNvPr>
              <p:cNvSpPr/>
              <p:nvPr/>
            </p:nvSpPr>
            <p:spPr>
              <a:xfrm rot="10159132">
                <a:off x="8743232" y="4587951"/>
                <a:ext cx="513089" cy="190208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10">
                <a:extLst>
                  <a:ext uri="{FF2B5EF4-FFF2-40B4-BE49-F238E27FC236}">
                    <a16:creationId xmlns:a16="http://schemas.microsoft.com/office/drawing/2014/main" id="{0AE6CFE7-62AD-4C4A-A5E8-02188C61D340}"/>
                  </a:ext>
                </a:extLst>
              </p:cNvPr>
              <p:cNvSpPr/>
              <p:nvPr/>
            </p:nvSpPr>
            <p:spPr>
              <a:xfrm rot="868981">
                <a:off x="7732072" y="2651213"/>
                <a:ext cx="1282830" cy="647691"/>
              </a:xfrm>
              <a:custGeom>
                <a:avLst/>
                <a:gdLst>
                  <a:gd name="connsiteX0" fmla="*/ 0 w 1176476"/>
                  <a:gd name="connsiteY0" fmla="*/ 0 h 514831"/>
                  <a:gd name="connsiteX1" fmla="*/ 1176476 w 1176476"/>
                  <a:gd name="connsiteY1" fmla="*/ 0 h 514831"/>
                  <a:gd name="connsiteX2" fmla="*/ 1176476 w 1176476"/>
                  <a:gd name="connsiteY2" fmla="*/ 514831 h 514831"/>
                  <a:gd name="connsiteX3" fmla="*/ 0 w 1176476"/>
                  <a:gd name="connsiteY3" fmla="*/ 514831 h 514831"/>
                  <a:gd name="connsiteX4" fmla="*/ 0 w 1176476"/>
                  <a:gd name="connsiteY4" fmla="*/ 0 h 514831"/>
                  <a:gd name="connsiteX0" fmla="*/ 0 w 1176476"/>
                  <a:gd name="connsiteY0" fmla="*/ 0 h 619606"/>
                  <a:gd name="connsiteX1" fmla="*/ 1176476 w 1176476"/>
                  <a:gd name="connsiteY1" fmla="*/ 0 h 619606"/>
                  <a:gd name="connsiteX2" fmla="*/ 1176476 w 1176476"/>
                  <a:gd name="connsiteY2" fmla="*/ 514831 h 619606"/>
                  <a:gd name="connsiteX3" fmla="*/ 128588 w 1176476"/>
                  <a:gd name="connsiteY3" fmla="*/ 619606 h 619606"/>
                  <a:gd name="connsiteX4" fmla="*/ 0 w 1176476"/>
                  <a:gd name="connsiteY4" fmla="*/ 0 h 619606"/>
                  <a:gd name="connsiteX0" fmla="*/ 0 w 1214576"/>
                  <a:gd name="connsiteY0" fmla="*/ 0 h 619606"/>
                  <a:gd name="connsiteX1" fmla="*/ 1176476 w 1214576"/>
                  <a:gd name="connsiteY1" fmla="*/ 0 h 619606"/>
                  <a:gd name="connsiteX2" fmla="*/ 1214576 w 1214576"/>
                  <a:gd name="connsiteY2" fmla="*/ 614843 h 619606"/>
                  <a:gd name="connsiteX3" fmla="*/ 128588 w 1214576"/>
                  <a:gd name="connsiteY3" fmla="*/ 619606 h 619606"/>
                  <a:gd name="connsiteX4" fmla="*/ 0 w 1214576"/>
                  <a:gd name="connsiteY4" fmla="*/ 0 h 619606"/>
                  <a:gd name="connsiteX0" fmla="*/ 0 w 1214576"/>
                  <a:gd name="connsiteY0" fmla="*/ 0 h 660900"/>
                  <a:gd name="connsiteX1" fmla="*/ 1176476 w 1214576"/>
                  <a:gd name="connsiteY1" fmla="*/ 0 h 660900"/>
                  <a:gd name="connsiteX2" fmla="*/ 1214576 w 1214576"/>
                  <a:gd name="connsiteY2" fmla="*/ 614843 h 660900"/>
                  <a:gd name="connsiteX3" fmla="*/ 128588 w 1214576"/>
                  <a:gd name="connsiteY3" fmla="*/ 619606 h 660900"/>
                  <a:gd name="connsiteX4" fmla="*/ 0 w 1214576"/>
                  <a:gd name="connsiteY4" fmla="*/ 0 h 660900"/>
                  <a:gd name="connsiteX0" fmla="*/ 0 w 1214576"/>
                  <a:gd name="connsiteY0" fmla="*/ 0 h 635268"/>
                  <a:gd name="connsiteX1" fmla="*/ 1176476 w 1214576"/>
                  <a:gd name="connsiteY1" fmla="*/ 0 h 635268"/>
                  <a:gd name="connsiteX2" fmla="*/ 1214576 w 1214576"/>
                  <a:gd name="connsiteY2" fmla="*/ 614843 h 635268"/>
                  <a:gd name="connsiteX3" fmla="*/ 128588 w 1214576"/>
                  <a:gd name="connsiteY3" fmla="*/ 619606 h 635268"/>
                  <a:gd name="connsiteX4" fmla="*/ 0 w 1214576"/>
                  <a:gd name="connsiteY4" fmla="*/ 0 h 635268"/>
                  <a:gd name="connsiteX0" fmla="*/ 0 w 1214576"/>
                  <a:gd name="connsiteY0" fmla="*/ 0 h 640248"/>
                  <a:gd name="connsiteX1" fmla="*/ 1176476 w 1214576"/>
                  <a:gd name="connsiteY1" fmla="*/ 0 h 640248"/>
                  <a:gd name="connsiteX2" fmla="*/ 1214576 w 1214576"/>
                  <a:gd name="connsiteY2" fmla="*/ 614843 h 640248"/>
                  <a:gd name="connsiteX3" fmla="*/ 128588 w 1214576"/>
                  <a:gd name="connsiteY3" fmla="*/ 619606 h 640248"/>
                  <a:gd name="connsiteX4" fmla="*/ 0 w 1214576"/>
                  <a:gd name="connsiteY4" fmla="*/ 0 h 640248"/>
                  <a:gd name="connsiteX0" fmla="*/ 0 w 1214576"/>
                  <a:gd name="connsiteY0" fmla="*/ 0 h 673888"/>
                  <a:gd name="connsiteX1" fmla="*/ 1176476 w 1214576"/>
                  <a:gd name="connsiteY1" fmla="*/ 0 h 673888"/>
                  <a:gd name="connsiteX2" fmla="*/ 1214576 w 1214576"/>
                  <a:gd name="connsiteY2" fmla="*/ 614843 h 673888"/>
                  <a:gd name="connsiteX3" fmla="*/ 128588 w 1214576"/>
                  <a:gd name="connsiteY3" fmla="*/ 619606 h 673888"/>
                  <a:gd name="connsiteX4" fmla="*/ 0 w 1214576"/>
                  <a:gd name="connsiteY4" fmla="*/ 0 h 673888"/>
                  <a:gd name="connsiteX0" fmla="*/ 257037 w 1471613"/>
                  <a:gd name="connsiteY0" fmla="*/ 0 h 673888"/>
                  <a:gd name="connsiteX1" fmla="*/ 1433513 w 1471613"/>
                  <a:gd name="connsiteY1" fmla="*/ 0 h 673888"/>
                  <a:gd name="connsiteX2" fmla="*/ 1471613 w 1471613"/>
                  <a:gd name="connsiteY2" fmla="*/ 614843 h 673888"/>
                  <a:gd name="connsiteX3" fmla="*/ 385625 w 1471613"/>
                  <a:gd name="connsiteY3" fmla="*/ 619606 h 673888"/>
                  <a:gd name="connsiteX4" fmla="*/ 0 w 1471613"/>
                  <a:gd name="connsiteY4" fmla="*/ 252412 h 673888"/>
                  <a:gd name="connsiteX5" fmla="*/ 257037 w 1471613"/>
                  <a:gd name="connsiteY5" fmla="*/ 0 h 673888"/>
                  <a:gd name="connsiteX0" fmla="*/ 347805 w 1562381"/>
                  <a:gd name="connsiteY0" fmla="*/ 0 h 673888"/>
                  <a:gd name="connsiteX1" fmla="*/ 1524281 w 1562381"/>
                  <a:gd name="connsiteY1" fmla="*/ 0 h 673888"/>
                  <a:gd name="connsiteX2" fmla="*/ 1562381 w 1562381"/>
                  <a:gd name="connsiteY2" fmla="*/ 614843 h 673888"/>
                  <a:gd name="connsiteX3" fmla="*/ 476393 w 1562381"/>
                  <a:gd name="connsiteY3" fmla="*/ 619606 h 673888"/>
                  <a:gd name="connsiteX4" fmla="*/ 90768 w 1562381"/>
                  <a:gd name="connsiteY4" fmla="*/ 252412 h 673888"/>
                  <a:gd name="connsiteX5" fmla="*/ 9807 w 1562381"/>
                  <a:gd name="connsiteY5" fmla="*/ 76199 h 673888"/>
                  <a:gd name="connsiteX6" fmla="*/ 347805 w 1562381"/>
                  <a:gd name="connsiteY6" fmla="*/ 0 h 673888"/>
                  <a:gd name="connsiteX0" fmla="*/ 181118 w 1562381"/>
                  <a:gd name="connsiteY0" fmla="*/ 0 h 726276"/>
                  <a:gd name="connsiteX1" fmla="*/ 1524281 w 1562381"/>
                  <a:gd name="connsiteY1" fmla="*/ 52388 h 726276"/>
                  <a:gd name="connsiteX2" fmla="*/ 1562381 w 1562381"/>
                  <a:gd name="connsiteY2" fmla="*/ 667231 h 726276"/>
                  <a:gd name="connsiteX3" fmla="*/ 476393 w 1562381"/>
                  <a:gd name="connsiteY3" fmla="*/ 671994 h 726276"/>
                  <a:gd name="connsiteX4" fmla="*/ 90768 w 1562381"/>
                  <a:gd name="connsiteY4" fmla="*/ 304800 h 726276"/>
                  <a:gd name="connsiteX5" fmla="*/ 9807 w 1562381"/>
                  <a:gd name="connsiteY5" fmla="*/ 128587 h 726276"/>
                  <a:gd name="connsiteX6" fmla="*/ 181118 w 1562381"/>
                  <a:gd name="connsiteY6" fmla="*/ 0 h 726276"/>
                  <a:gd name="connsiteX0" fmla="*/ 309398 w 1690661"/>
                  <a:gd name="connsiteY0" fmla="*/ 58286 h 784562"/>
                  <a:gd name="connsiteX1" fmla="*/ 1652561 w 1690661"/>
                  <a:gd name="connsiteY1" fmla="*/ 110674 h 784562"/>
                  <a:gd name="connsiteX2" fmla="*/ 1690661 w 1690661"/>
                  <a:gd name="connsiteY2" fmla="*/ 725517 h 784562"/>
                  <a:gd name="connsiteX3" fmla="*/ 604673 w 1690661"/>
                  <a:gd name="connsiteY3" fmla="*/ 730280 h 784562"/>
                  <a:gd name="connsiteX4" fmla="*/ 219048 w 1690661"/>
                  <a:gd name="connsiteY4" fmla="*/ 363086 h 784562"/>
                  <a:gd name="connsiteX5" fmla="*/ 138087 w 1690661"/>
                  <a:gd name="connsiteY5" fmla="*/ 186873 h 784562"/>
                  <a:gd name="connsiteX6" fmla="*/ 309398 w 1690661"/>
                  <a:gd name="connsiteY6" fmla="*/ 58286 h 784562"/>
                  <a:gd name="connsiteX0" fmla="*/ 313339 w 1694602"/>
                  <a:gd name="connsiteY0" fmla="*/ 58286 h 784562"/>
                  <a:gd name="connsiteX1" fmla="*/ 1656502 w 1694602"/>
                  <a:gd name="connsiteY1" fmla="*/ 110674 h 784562"/>
                  <a:gd name="connsiteX2" fmla="*/ 1694602 w 1694602"/>
                  <a:gd name="connsiteY2" fmla="*/ 725517 h 784562"/>
                  <a:gd name="connsiteX3" fmla="*/ 608614 w 1694602"/>
                  <a:gd name="connsiteY3" fmla="*/ 730280 h 784562"/>
                  <a:gd name="connsiteX4" fmla="*/ 222989 w 1694602"/>
                  <a:gd name="connsiteY4" fmla="*/ 363086 h 784562"/>
                  <a:gd name="connsiteX5" fmla="*/ 142028 w 1694602"/>
                  <a:gd name="connsiteY5" fmla="*/ 186873 h 784562"/>
                  <a:gd name="connsiteX6" fmla="*/ 313339 w 1694602"/>
                  <a:gd name="connsiteY6" fmla="*/ 58286 h 784562"/>
                  <a:gd name="connsiteX0" fmla="*/ 321486 w 1702749"/>
                  <a:gd name="connsiteY0" fmla="*/ 58286 h 784562"/>
                  <a:gd name="connsiteX1" fmla="*/ 1664649 w 1702749"/>
                  <a:gd name="connsiteY1" fmla="*/ 110674 h 784562"/>
                  <a:gd name="connsiteX2" fmla="*/ 1702749 w 1702749"/>
                  <a:gd name="connsiteY2" fmla="*/ 725517 h 784562"/>
                  <a:gd name="connsiteX3" fmla="*/ 616761 w 1702749"/>
                  <a:gd name="connsiteY3" fmla="*/ 730280 h 784562"/>
                  <a:gd name="connsiteX4" fmla="*/ 231136 w 1702749"/>
                  <a:gd name="connsiteY4" fmla="*/ 363086 h 784562"/>
                  <a:gd name="connsiteX5" fmla="*/ 150175 w 1702749"/>
                  <a:gd name="connsiteY5" fmla="*/ 186873 h 784562"/>
                  <a:gd name="connsiteX6" fmla="*/ 321486 w 1702749"/>
                  <a:gd name="connsiteY6" fmla="*/ 58286 h 784562"/>
                  <a:gd name="connsiteX0" fmla="*/ 321486 w 1702749"/>
                  <a:gd name="connsiteY0" fmla="*/ 58286 h 784562"/>
                  <a:gd name="connsiteX1" fmla="*/ 640713 w 1702749"/>
                  <a:gd name="connsiteY1" fmla="*/ 86861 h 784562"/>
                  <a:gd name="connsiteX2" fmla="*/ 1664649 w 1702749"/>
                  <a:gd name="connsiteY2" fmla="*/ 110674 h 784562"/>
                  <a:gd name="connsiteX3" fmla="*/ 1702749 w 1702749"/>
                  <a:gd name="connsiteY3" fmla="*/ 725517 h 784562"/>
                  <a:gd name="connsiteX4" fmla="*/ 616761 w 1702749"/>
                  <a:gd name="connsiteY4" fmla="*/ 730280 h 784562"/>
                  <a:gd name="connsiteX5" fmla="*/ 231136 w 1702749"/>
                  <a:gd name="connsiteY5" fmla="*/ 363086 h 784562"/>
                  <a:gd name="connsiteX6" fmla="*/ 150175 w 1702749"/>
                  <a:gd name="connsiteY6" fmla="*/ 186873 h 784562"/>
                  <a:gd name="connsiteX7" fmla="*/ 321486 w 1702749"/>
                  <a:gd name="connsiteY7" fmla="*/ 58286 h 784562"/>
                  <a:gd name="connsiteX0" fmla="*/ 321486 w 1702749"/>
                  <a:gd name="connsiteY0" fmla="*/ 328633 h 1054909"/>
                  <a:gd name="connsiteX1" fmla="*/ 640713 w 1702749"/>
                  <a:gd name="connsiteY1" fmla="*/ 357208 h 1054909"/>
                  <a:gd name="connsiteX2" fmla="*/ 845501 w 1702749"/>
                  <a:gd name="connsiteY2" fmla="*/ 20 h 1054909"/>
                  <a:gd name="connsiteX3" fmla="*/ 1664649 w 1702749"/>
                  <a:gd name="connsiteY3" fmla="*/ 381021 h 1054909"/>
                  <a:gd name="connsiteX4" fmla="*/ 1702749 w 1702749"/>
                  <a:gd name="connsiteY4" fmla="*/ 995864 h 1054909"/>
                  <a:gd name="connsiteX5" fmla="*/ 616761 w 1702749"/>
                  <a:gd name="connsiteY5" fmla="*/ 1000627 h 1054909"/>
                  <a:gd name="connsiteX6" fmla="*/ 231136 w 1702749"/>
                  <a:gd name="connsiteY6" fmla="*/ 633433 h 1054909"/>
                  <a:gd name="connsiteX7" fmla="*/ 150175 w 1702749"/>
                  <a:gd name="connsiteY7" fmla="*/ 457220 h 1054909"/>
                  <a:gd name="connsiteX8" fmla="*/ 321486 w 1702749"/>
                  <a:gd name="connsiteY8" fmla="*/ 328633 h 105490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664649 w 1702749"/>
                  <a:gd name="connsiteY4" fmla="*/ 427301 h 1101189"/>
                  <a:gd name="connsiteX5" fmla="*/ 1702749 w 1702749"/>
                  <a:gd name="connsiteY5" fmla="*/ 1042144 h 1101189"/>
                  <a:gd name="connsiteX6" fmla="*/ 616761 w 1702749"/>
                  <a:gd name="connsiteY6" fmla="*/ 1046907 h 1101189"/>
                  <a:gd name="connsiteX7" fmla="*/ 231136 w 1702749"/>
                  <a:gd name="connsiteY7" fmla="*/ 679713 h 1101189"/>
                  <a:gd name="connsiteX8" fmla="*/ 150175 w 1702749"/>
                  <a:gd name="connsiteY8" fmla="*/ 503500 h 1101189"/>
                  <a:gd name="connsiteX9" fmla="*/ 321486 w 1702749"/>
                  <a:gd name="connsiteY9" fmla="*/ 374913 h 110118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316988 w 1702749"/>
                  <a:gd name="connsiteY4" fmla="*/ 208226 h 1101189"/>
                  <a:gd name="connsiteX5" fmla="*/ 1664649 w 1702749"/>
                  <a:gd name="connsiteY5" fmla="*/ 427301 h 1101189"/>
                  <a:gd name="connsiteX6" fmla="*/ 1702749 w 1702749"/>
                  <a:gd name="connsiteY6" fmla="*/ 1042144 h 1101189"/>
                  <a:gd name="connsiteX7" fmla="*/ 616761 w 1702749"/>
                  <a:gd name="connsiteY7" fmla="*/ 1046907 h 1101189"/>
                  <a:gd name="connsiteX8" fmla="*/ 231136 w 1702749"/>
                  <a:gd name="connsiteY8" fmla="*/ 679713 h 1101189"/>
                  <a:gd name="connsiteX9" fmla="*/ 150175 w 1702749"/>
                  <a:gd name="connsiteY9" fmla="*/ 503500 h 1101189"/>
                  <a:gd name="connsiteX10" fmla="*/ 321486 w 1702749"/>
                  <a:gd name="connsiteY10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21687 w 2036126"/>
                  <a:gd name="connsiteY2" fmla="*/ 308239 h 1101189"/>
                  <a:gd name="connsiteX3" fmla="*/ 845501 w 2036126"/>
                  <a:gd name="connsiteY3" fmla="*/ 46300 h 1101189"/>
                  <a:gd name="connsiteX4" fmla="*/ 1255076 w 2036126"/>
                  <a:gd name="connsiteY4" fmla="*/ 12964 h 1101189"/>
                  <a:gd name="connsiteX5" fmla="*/ 1316988 w 2036126"/>
                  <a:gd name="connsiteY5" fmla="*/ 208226 h 1101189"/>
                  <a:gd name="connsiteX6" fmla="*/ 2036126 w 2036126"/>
                  <a:gd name="connsiteY6" fmla="*/ 313001 h 1101189"/>
                  <a:gd name="connsiteX7" fmla="*/ 1664649 w 2036126"/>
                  <a:gd name="connsiteY7" fmla="*/ 341576 h 1101189"/>
                  <a:gd name="connsiteX8" fmla="*/ 1807525 w 2036126"/>
                  <a:gd name="connsiteY8" fmla="*/ 432064 h 1101189"/>
                  <a:gd name="connsiteX9" fmla="*/ 1950400 w 2036126"/>
                  <a:gd name="connsiteY9" fmla="*/ 789251 h 1101189"/>
                  <a:gd name="connsiteX10" fmla="*/ 1702749 w 2036126"/>
                  <a:gd name="connsiteY10" fmla="*/ 1042144 h 1101189"/>
                  <a:gd name="connsiteX11" fmla="*/ 616761 w 2036126"/>
                  <a:gd name="connsiteY11" fmla="*/ 1046907 h 1101189"/>
                  <a:gd name="connsiteX12" fmla="*/ 231136 w 2036126"/>
                  <a:gd name="connsiteY12" fmla="*/ 679713 h 1101189"/>
                  <a:gd name="connsiteX13" fmla="*/ 150175 w 2036126"/>
                  <a:gd name="connsiteY13" fmla="*/ 503500 h 1101189"/>
                  <a:gd name="connsiteX14" fmla="*/ 321486 w 2036126"/>
                  <a:gd name="connsiteY14" fmla="*/ 374913 h 1101189"/>
                  <a:gd name="connsiteX0" fmla="*/ 321486 w 2036126"/>
                  <a:gd name="connsiteY0" fmla="*/ 374913 h 1101189"/>
                  <a:gd name="connsiteX1" fmla="*/ 821687 w 2036126"/>
                  <a:gd name="connsiteY1" fmla="*/ 308239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845501 w 2036126"/>
                  <a:gd name="connsiteY1" fmla="*/ 46300 h 1101189"/>
                  <a:gd name="connsiteX2" fmla="*/ 1255076 w 2036126"/>
                  <a:gd name="connsiteY2" fmla="*/ 12964 h 1101189"/>
                  <a:gd name="connsiteX3" fmla="*/ 1316988 w 2036126"/>
                  <a:gd name="connsiteY3" fmla="*/ 208226 h 1101189"/>
                  <a:gd name="connsiteX4" fmla="*/ 2036126 w 2036126"/>
                  <a:gd name="connsiteY4" fmla="*/ 313001 h 1101189"/>
                  <a:gd name="connsiteX5" fmla="*/ 1664649 w 2036126"/>
                  <a:gd name="connsiteY5" fmla="*/ 341576 h 1101189"/>
                  <a:gd name="connsiteX6" fmla="*/ 1807525 w 2036126"/>
                  <a:gd name="connsiteY6" fmla="*/ 432064 h 1101189"/>
                  <a:gd name="connsiteX7" fmla="*/ 1950400 w 2036126"/>
                  <a:gd name="connsiteY7" fmla="*/ 789251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845501 w 2036126"/>
                  <a:gd name="connsiteY1" fmla="*/ 46300 h 1101189"/>
                  <a:gd name="connsiteX2" fmla="*/ 1255076 w 2036126"/>
                  <a:gd name="connsiteY2" fmla="*/ 12964 h 1101189"/>
                  <a:gd name="connsiteX3" fmla="*/ 1316988 w 2036126"/>
                  <a:gd name="connsiteY3" fmla="*/ 208226 h 1101189"/>
                  <a:gd name="connsiteX4" fmla="*/ 2036126 w 2036126"/>
                  <a:gd name="connsiteY4" fmla="*/ 313001 h 1101189"/>
                  <a:gd name="connsiteX5" fmla="*/ 1664649 w 2036126"/>
                  <a:gd name="connsiteY5" fmla="*/ 341576 h 1101189"/>
                  <a:gd name="connsiteX6" fmla="*/ 1807525 w 2036126"/>
                  <a:gd name="connsiteY6" fmla="*/ 432064 h 1101189"/>
                  <a:gd name="connsiteX7" fmla="*/ 1950400 w 2036126"/>
                  <a:gd name="connsiteY7" fmla="*/ 789251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09399 w 2024039"/>
                  <a:gd name="connsiteY0" fmla="*/ 374913 h 1101189"/>
                  <a:gd name="connsiteX1" fmla="*/ 833414 w 2024039"/>
                  <a:gd name="connsiteY1" fmla="*/ 46300 h 1101189"/>
                  <a:gd name="connsiteX2" fmla="*/ 1242989 w 2024039"/>
                  <a:gd name="connsiteY2" fmla="*/ 12964 h 1101189"/>
                  <a:gd name="connsiteX3" fmla="*/ 1304901 w 2024039"/>
                  <a:gd name="connsiteY3" fmla="*/ 208226 h 1101189"/>
                  <a:gd name="connsiteX4" fmla="*/ 2024039 w 2024039"/>
                  <a:gd name="connsiteY4" fmla="*/ 313001 h 1101189"/>
                  <a:gd name="connsiteX5" fmla="*/ 1652562 w 2024039"/>
                  <a:gd name="connsiteY5" fmla="*/ 341576 h 1101189"/>
                  <a:gd name="connsiteX6" fmla="*/ 1795438 w 2024039"/>
                  <a:gd name="connsiteY6" fmla="*/ 432064 h 1101189"/>
                  <a:gd name="connsiteX7" fmla="*/ 1938313 w 2024039"/>
                  <a:gd name="connsiteY7" fmla="*/ 789251 h 1101189"/>
                  <a:gd name="connsiteX8" fmla="*/ 1690662 w 2024039"/>
                  <a:gd name="connsiteY8" fmla="*/ 1042144 h 1101189"/>
                  <a:gd name="connsiteX9" fmla="*/ 604674 w 2024039"/>
                  <a:gd name="connsiteY9" fmla="*/ 1046907 h 1101189"/>
                  <a:gd name="connsiteX10" fmla="*/ 138088 w 2024039"/>
                  <a:gd name="connsiteY10" fmla="*/ 503500 h 1101189"/>
                  <a:gd name="connsiteX11" fmla="*/ 309399 w 2024039"/>
                  <a:gd name="connsiteY11" fmla="*/ 374913 h 1101189"/>
                  <a:gd name="connsiteX0" fmla="*/ 316756 w 2031396"/>
                  <a:gd name="connsiteY0" fmla="*/ 374913 h 1101189"/>
                  <a:gd name="connsiteX1" fmla="*/ 840771 w 2031396"/>
                  <a:gd name="connsiteY1" fmla="*/ 46300 h 1101189"/>
                  <a:gd name="connsiteX2" fmla="*/ 1250346 w 2031396"/>
                  <a:gd name="connsiteY2" fmla="*/ 12964 h 1101189"/>
                  <a:gd name="connsiteX3" fmla="*/ 1312258 w 2031396"/>
                  <a:gd name="connsiteY3" fmla="*/ 208226 h 1101189"/>
                  <a:gd name="connsiteX4" fmla="*/ 2031396 w 2031396"/>
                  <a:gd name="connsiteY4" fmla="*/ 313001 h 1101189"/>
                  <a:gd name="connsiteX5" fmla="*/ 1659919 w 2031396"/>
                  <a:gd name="connsiteY5" fmla="*/ 341576 h 1101189"/>
                  <a:gd name="connsiteX6" fmla="*/ 1802795 w 2031396"/>
                  <a:gd name="connsiteY6" fmla="*/ 432064 h 1101189"/>
                  <a:gd name="connsiteX7" fmla="*/ 1945670 w 2031396"/>
                  <a:gd name="connsiteY7" fmla="*/ 789251 h 1101189"/>
                  <a:gd name="connsiteX8" fmla="*/ 1698019 w 2031396"/>
                  <a:gd name="connsiteY8" fmla="*/ 1042144 h 1101189"/>
                  <a:gd name="connsiteX9" fmla="*/ 612031 w 2031396"/>
                  <a:gd name="connsiteY9" fmla="*/ 1046907 h 1101189"/>
                  <a:gd name="connsiteX10" fmla="*/ 145445 w 2031396"/>
                  <a:gd name="connsiteY10" fmla="*/ 503500 h 1101189"/>
                  <a:gd name="connsiteX11" fmla="*/ 316756 w 2031396"/>
                  <a:gd name="connsiteY11" fmla="*/ 374913 h 1101189"/>
                  <a:gd name="connsiteX0" fmla="*/ 316758 w 2031398"/>
                  <a:gd name="connsiteY0" fmla="*/ 374913 h 1101189"/>
                  <a:gd name="connsiteX1" fmla="*/ 840773 w 2031398"/>
                  <a:gd name="connsiteY1" fmla="*/ 46300 h 1101189"/>
                  <a:gd name="connsiteX2" fmla="*/ 1250348 w 2031398"/>
                  <a:gd name="connsiteY2" fmla="*/ 12964 h 1101189"/>
                  <a:gd name="connsiteX3" fmla="*/ 2031398 w 2031398"/>
                  <a:gd name="connsiteY3" fmla="*/ 313001 h 1101189"/>
                  <a:gd name="connsiteX4" fmla="*/ 1659921 w 2031398"/>
                  <a:gd name="connsiteY4" fmla="*/ 341576 h 1101189"/>
                  <a:gd name="connsiteX5" fmla="*/ 1802797 w 2031398"/>
                  <a:gd name="connsiteY5" fmla="*/ 432064 h 1101189"/>
                  <a:gd name="connsiteX6" fmla="*/ 1945672 w 2031398"/>
                  <a:gd name="connsiteY6" fmla="*/ 789251 h 1101189"/>
                  <a:gd name="connsiteX7" fmla="*/ 1698021 w 2031398"/>
                  <a:gd name="connsiteY7" fmla="*/ 1042144 h 1101189"/>
                  <a:gd name="connsiteX8" fmla="*/ 612033 w 2031398"/>
                  <a:gd name="connsiteY8" fmla="*/ 1046907 h 1101189"/>
                  <a:gd name="connsiteX9" fmla="*/ 145447 w 2031398"/>
                  <a:gd name="connsiteY9" fmla="*/ 503500 h 1101189"/>
                  <a:gd name="connsiteX10" fmla="*/ 316758 w 2031398"/>
                  <a:gd name="connsiteY10" fmla="*/ 374913 h 1101189"/>
                  <a:gd name="connsiteX0" fmla="*/ 2031398 w 2185032"/>
                  <a:gd name="connsiteY0" fmla="*/ 313001 h 1101189"/>
                  <a:gd name="connsiteX1" fmla="*/ 1659921 w 2185032"/>
                  <a:gd name="connsiteY1" fmla="*/ 341576 h 1101189"/>
                  <a:gd name="connsiteX2" fmla="*/ 1802797 w 2185032"/>
                  <a:gd name="connsiteY2" fmla="*/ 432064 h 1101189"/>
                  <a:gd name="connsiteX3" fmla="*/ 1945672 w 2185032"/>
                  <a:gd name="connsiteY3" fmla="*/ 789251 h 1101189"/>
                  <a:gd name="connsiteX4" fmla="*/ 1698021 w 2185032"/>
                  <a:gd name="connsiteY4" fmla="*/ 1042144 h 1101189"/>
                  <a:gd name="connsiteX5" fmla="*/ 612033 w 2185032"/>
                  <a:gd name="connsiteY5" fmla="*/ 1046907 h 1101189"/>
                  <a:gd name="connsiteX6" fmla="*/ 145447 w 2185032"/>
                  <a:gd name="connsiteY6" fmla="*/ 503500 h 1101189"/>
                  <a:gd name="connsiteX7" fmla="*/ 316758 w 2185032"/>
                  <a:gd name="connsiteY7" fmla="*/ 374913 h 1101189"/>
                  <a:gd name="connsiteX8" fmla="*/ 840773 w 2185032"/>
                  <a:gd name="connsiteY8" fmla="*/ 46300 h 1101189"/>
                  <a:gd name="connsiteX9" fmla="*/ 1250348 w 2185032"/>
                  <a:gd name="connsiteY9" fmla="*/ 12964 h 1101189"/>
                  <a:gd name="connsiteX10" fmla="*/ 2185032 w 2185032"/>
                  <a:gd name="connsiteY10" fmla="*/ 466635 h 1101189"/>
                  <a:gd name="connsiteX0" fmla="*/ 2031398 w 2031398"/>
                  <a:gd name="connsiteY0" fmla="*/ 313001 h 1101189"/>
                  <a:gd name="connsiteX1" fmla="*/ 1659921 w 2031398"/>
                  <a:gd name="connsiteY1" fmla="*/ 341576 h 1101189"/>
                  <a:gd name="connsiteX2" fmla="*/ 1802797 w 2031398"/>
                  <a:gd name="connsiteY2" fmla="*/ 432064 h 1101189"/>
                  <a:gd name="connsiteX3" fmla="*/ 1945672 w 2031398"/>
                  <a:gd name="connsiteY3" fmla="*/ 789251 h 1101189"/>
                  <a:gd name="connsiteX4" fmla="*/ 1698021 w 2031398"/>
                  <a:gd name="connsiteY4" fmla="*/ 1042144 h 1101189"/>
                  <a:gd name="connsiteX5" fmla="*/ 612033 w 2031398"/>
                  <a:gd name="connsiteY5" fmla="*/ 1046907 h 1101189"/>
                  <a:gd name="connsiteX6" fmla="*/ 145447 w 2031398"/>
                  <a:gd name="connsiteY6" fmla="*/ 503500 h 1101189"/>
                  <a:gd name="connsiteX7" fmla="*/ 316758 w 2031398"/>
                  <a:gd name="connsiteY7" fmla="*/ 374913 h 1101189"/>
                  <a:gd name="connsiteX8" fmla="*/ 840773 w 2031398"/>
                  <a:gd name="connsiteY8" fmla="*/ 46300 h 1101189"/>
                  <a:gd name="connsiteX9" fmla="*/ 1250348 w 2031398"/>
                  <a:gd name="connsiteY9" fmla="*/ 12964 h 1101189"/>
                  <a:gd name="connsiteX0" fmla="*/ 1659921 w 1946305"/>
                  <a:gd name="connsiteY0" fmla="*/ 341576 h 1101189"/>
                  <a:gd name="connsiteX1" fmla="*/ 1802797 w 1946305"/>
                  <a:gd name="connsiteY1" fmla="*/ 432064 h 1101189"/>
                  <a:gd name="connsiteX2" fmla="*/ 1945672 w 1946305"/>
                  <a:gd name="connsiteY2" fmla="*/ 789251 h 1101189"/>
                  <a:gd name="connsiteX3" fmla="*/ 1698021 w 1946305"/>
                  <a:gd name="connsiteY3" fmla="*/ 1042144 h 1101189"/>
                  <a:gd name="connsiteX4" fmla="*/ 612033 w 1946305"/>
                  <a:gd name="connsiteY4" fmla="*/ 1046907 h 1101189"/>
                  <a:gd name="connsiteX5" fmla="*/ 145447 w 1946305"/>
                  <a:gd name="connsiteY5" fmla="*/ 503500 h 1101189"/>
                  <a:gd name="connsiteX6" fmla="*/ 316758 w 1946305"/>
                  <a:gd name="connsiteY6" fmla="*/ 374913 h 1101189"/>
                  <a:gd name="connsiteX7" fmla="*/ 840773 w 1946305"/>
                  <a:gd name="connsiteY7" fmla="*/ 46300 h 1101189"/>
                  <a:gd name="connsiteX8" fmla="*/ 1250348 w 1946305"/>
                  <a:gd name="connsiteY8" fmla="*/ 12964 h 1101189"/>
                  <a:gd name="connsiteX0" fmla="*/ 2274233 w 2274249"/>
                  <a:gd name="connsiteY0" fmla="*/ 224221 h 1101189"/>
                  <a:gd name="connsiteX1" fmla="*/ 1802797 w 2274249"/>
                  <a:gd name="connsiteY1" fmla="*/ 432064 h 1101189"/>
                  <a:gd name="connsiteX2" fmla="*/ 1945672 w 2274249"/>
                  <a:gd name="connsiteY2" fmla="*/ 789251 h 1101189"/>
                  <a:gd name="connsiteX3" fmla="*/ 1698021 w 2274249"/>
                  <a:gd name="connsiteY3" fmla="*/ 1042144 h 1101189"/>
                  <a:gd name="connsiteX4" fmla="*/ 612033 w 2274249"/>
                  <a:gd name="connsiteY4" fmla="*/ 1046907 h 1101189"/>
                  <a:gd name="connsiteX5" fmla="*/ 145447 w 2274249"/>
                  <a:gd name="connsiteY5" fmla="*/ 503500 h 1101189"/>
                  <a:gd name="connsiteX6" fmla="*/ 316758 w 2274249"/>
                  <a:gd name="connsiteY6" fmla="*/ 374913 h 1101189"/>
                  <a:gd name="connsiteX7" fmla="*/ 840773 w 2274249"/>
                  <a:gd name="connsiteY7" fmla="*/ 46300 h 1101189"/>
                  <a:gd name="connsiteX8" fmla="*/ 1250348 w 2274249"/>
                  <a:gd name="connsiteY8" fmla="*/ 12964 h 1101189"/>
                  <a:gd name="connsiteX0" fmla="*/ 1802797 w 1946304"/>
                  <a:gd name="connsiteY0" fmla="*/ 432064 h 1101189"/>
                  <a:gd name="connsiteX1" fmla="*/ 1945672 w 1946304"/>
                  <a:gd name="connsiteY1" fmla="*/ 789251 h 1101189"/>
                  <a:gd name="connsiteX2" fmla="*/ 1698021 w 1946304"/>
                  <a:gd name="connsiteY2" fmla="*/ 1042144 h 1101189"/>
                  <a:gd name="connsiteX3" fmla="*/ 612033 w 1946304"/>
                  <a:gd name="connsiteY3" fmla="*/ 1046907 h 1101189"/>
                  <a:gd name="connsiteX4" fmla="*/ 145447 w 1946304"/>
                  <a:gd name="connsiteY4" fmla="*/ 503500 h 1101189"/>
                  <a:gd name="connsiteX5" fmla="*/ 316758 w 1946304"/>
                  <a:gd name="connsiteY5" fmla="*/ 374913 h 1101189"/>
                  <a:gd name="connsiteX6" fmla="*/ 840773 w 1946304"/>
                  <a:gd name="connsiteY6" fmla="*/ 46300 h 1101189"/>
                  <a:gd name="connsiteX7" fmla="*/ 1250348 w 1946304"/>
                  <a:gd name="connsiteY7" fmla="*/ 12964 h 1101189"/>
                  <a:gd name="connsiteX0" fmla="*/ 1945672 w 1945672"/>
                  <a:gd name="connsiteY0" fmla="*/ 789251 h 1101189"/>
                  <a:gd name="connsiteX1" fmla="*/ 1698021 w 1945672"/>
                  <a:gd name="connsiteY1" fmla="*/ 1042144 h 1101189"/>
                  <a:gd name="connsiteX2" fmla="*/ 612033 w 1945672"/>
                  <a:gd name="connsiteY2" fmla="*/ 1046907 h 1101189"/>
                  <a:gd name="connsiteX3" fmla="*/ 145447 w 1945672"/>
                  <a:gd name="connsiteY3" fmla="*/ 503500 h 1101189"/>
                  <a:gd name="connsiteX4" fmla="*/ 316758 w 1945672"/>
                  <a:gd name="connsiteY4" fmla="*/ 374913 h 1101189"/>
                  <a:gd name="connsiteX5" fmla="*/ 840773 w 1945672"/>
                  <a:gd name="connsiteY5" fmla="*/ 46300 h 1101189"/>
                  <a:gd name="connsiteX6" fmla="*/ 1250348 w 1945672"/>
                  <a:gd name="connsiteY6" fmla="*/ 12964 h 1101189"/>
                  <a:gd name="connsiteX0" fmla="*/ 1945672 w 1945672"/>
                  <a:gd name="connsiteY0" fmla="*/ 776287 h 1088225"/>
                  <a:gd name="connsiteX1" fmla="*/ 1698021 w 1945672"/>
                  <a:gd name="connsiteY1" fmla="*/ 1029180 h 1088225"/>
                  <a:gd name="connsiteX2" fmla="*/ 612033 w 1945672"/>
                  <a:gd name="connsiteY2" fmla="*/ 1033943 h 1088225"/>
                  <a:gd name="connsiteX3" fmla="*/ 145447 w 1945672"/>
                  <a:gd name="connsiteY3" fmla="*/ 490536 h 1088225"/>
                  <a:gd name="connsiteX4" fmla="*/ 316758 w 1945672"/>
                  <a:gd name="connsiteY4" fmla="*/ 361949 h 1088225"/>
                  <a:gd name="connsiteX5" fmla="*/ 840773 w 1945672"/>
                  <a:gd name="connsiteY5" fmla="*/ 33336 h 1088225"/>
                  <a:gd name="connsiteX6" fmla="*/ 1250348 w 1945672"/>
                  <a:gd name="connsiteY6" fmla="*/ 0 h 1088225"/>
                  <a:gd name="connsiteX0" fmla="*/ 2121293 w 2121292"/>
                  <a:gd name="connsiteY0" fmla="*/ 400349 h 1088225"/>
                  <a:gd name="connsiteX1" fmla="*/ 1698021 w 2121292"/>
                  <a:gd name="connsiteY1" fmla="*/ 1029180 h 1088225"/>
                  <a:gd name="connsiteX2" fmla="*/ 612033 w 2121292"/>
                  <a:gd name="connsiteY2" fmla="*/ 1033943 h 1088225"/>
                  <a:gd name="connsiteX3" fmla="*/ 145447 w 2121292"/>
                  <a:gd name="connsiteY3" fmla="*/ 490536 h 1088225"/>
                  <a:gd name="connsiteX4" fmla="*/ 316758 w 2121292"/>
                  <a:gd name="connsiteY4" fmla="*/ 361949 h 1088225"/>
                  <a:gd name="connsiteX5" fmla="*/ 840773 w 2121292"/>
                  <a:gd name="connsiteY5" fmla="*/ 33336 h 1088225"/>
                  <a:gd name="connsiteX6" fmla="*/ 1250348 w 2121292"/>
                  <a:gd name="connsiteY6" fmla="*/ 0 h 1088225"/>
                  <a:gd name="connsiteX0" fmla="*/ 1823289 w 1823289"/>
                  <a:gd name="connsiteY0" fmla="*/ 14517 h 1088225"/>
                  <a:gd name="connsiteX1" fmla="*/ 1698021 w 1823289"/>
                  <a:gd name="connsiteY1" fmla="*/ 1029180 h 1088225"/>
                  <a:gd name="connsiteX2" fmla="*/ 612033 w 1823289"/>
                  <a:gd name="connsiteY2" fmla="*/ 1033943 h 1088225"/>
                  <a:gd name="connsiteX3" fmla="*/ 145447 w 1823289"/>
                  <a:gd name="connsiteY3" fmla="*/ 490536 h 1088225"/>
                  <a:gd name="connsiteX4" fmla="*/ 316758 w 1823289"/>
                  <a:gd name="connsiteY4" fmla="*/ 361949 h 1088225"/>
                  <a:gd name="connsiteX5" fmla="*/ 840773 w 1823289"/>
                  <a:gd name="connsiteY5" fmla="*/ 33336 h 1088225"/>
                  <a:gd name="connsiteX6" fmla="*/ 1250348 w 1823289"/>
                  <a:gd name="connsiteY6" fmla="*/ 0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  <a:gd name="connsiteX7" fmla="*/ 1823289 w 2155359"/>
                  <a:gd name="connsiteY7" fmla="*/ 14517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  <a:gd name="connsiteX7" fmla="*/ 1823289 w 2155359"/>
                  <a:gd name="connsiteY7" fmla="*/ 14517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  <a:gd name="connsiteX7" fmla="*/ 1823289 w 2155359"/>
                  <a:gd name="connsiteY7" fmla="*/ 14517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  <a:gd name="connsiteX7" fmla="*/ 1976923 w 2155359"/>
                  <a:gd name="connsiteY7" fmla="*/ 168151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  <a:gd name="connsiteX7" fmla="*/ 1976923 w 2155359"/>
                  <a:gd name="connsiteY7" fmla="*/ 168151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5359" h="1088225">
                    <a:moveTo>
                      <a:pt x="1823289" y="14517"/>
                    </a:moveTo>
                    <a:cubicBezTo>
                      <a:pt x="2622263" y="152105"/>
                      <a:pt x="1732946" y="902019"/>
                      <a:pt x="1698021" y="1029180"/>
                    </a:cubicBezTo>
                    <a:cubicBezTo>
                      <a:pt x="1202675" y="1216506"/>
                      <a:pt x="769241" y="884717"/>
                      <a:pt x="612033" y="1033943"/>
                    </a:cubicBezTo>
                    <a:cubicBezTo>
                      <a:pt x="353271" y="944169"/>
                      <a:pt x="-285427" y="759598"/>
                      <a:pt x="145447" y="490536"/>
                    </a:cubicBezTo>
                    <a:cubicBezTo>
                      <a:pt x="202551" y="447674"/>
                      <a:pt x="-297559" y="190499"/>
                      <a:pt x="316758" y="361949"/>
                    </a:cubicBezTo>
                    <a:cubicBezTo>
                      <a:pt x="246908" y="110587"/>
                      <a:pt x="685175" y="93661"/>
                      <a:pt x="840773" y="33336"/>
                    </a:cubicBezTo>
                    <a:cubicBezTo>
                      <a:pt x="991743" y="40156"/>
                      <a:pt x="1037399" y="9191"/>
                      <a:pt x="1250348" y="0"/>
                    </a:cubicBezTo>
                  </a:path>
                </a:pathLst>
              </a:custGeom>
              <a:solidFill>
                <a:srgbClr val="D97F4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5FB516CC-C0D4-40BA-BC9F-E98E80B20481}"/>
                  </a:ext>
                </a:extLst>
              </p:cNvPr>
              <p:cNvSpPr/>
              <p:nvPr/>
            </p:nvSpPr>
            <p:spPr>
              <a:xfrm rot="868981">
                <a:off x="7991599" y="2766570"/>
                <a:ext cx="870123" cy="469359"/>
              </a:xfrm>
              <a:prstGeom prst="ellipse">
                <a:avLst/>
              </a:prstGeom>
              <a:solidFill>
                <a:srgbClr val="BE4B4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12">
                <a:extLst>
                  <a:ext uri="{FF2B5EF4-FFF2-40B4-BE49-F238E27FC236}">
                    <a16:creationId xmlns:a16="http://schemas.microsoft.com/office/drawing/2014/main" id="{373E3026-1C40-418E-8BE6-2C02CBF30988}"/>
                  </a:ext>
                </a:extLst>
              </p:cNvPr>
              <p:cNvSpPr/>
              <p:nvPr/>
            </p:nvSpPr>
            <p:spPr>
              <a:xfrm rot="10467436">
                <a:off x="7105322" y="3067054"/>
                <a:ext cx="640596" cy="139838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12">
                <a:extLst>
                  <a:ext uri="{FF2B5EF4-FFF2-40B4-BE49-F238E27FC236}">
                    <a16:creationId xmlns:a16="http://schemas.microsoft.com/office/drawing/2014/main" id="{EA887619-EBD8-452B-A996-AFF78C3BFAD3}"/>
                  </a:ext>
                </a:extLst>
              </p:cNvPr>
              <p:cNvSpPr/>
              <p:nvPr/>
            </p:nvSpPr>
            <p:spPr>
              <a:xfrm rot="10467436">
                <a:off x="9203370" y="3381838"/>
                <a:ext cx="640596" cy="139838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9">
                <a:extLst>
                  <a:ext uri="{FF2B5EF4-FFF2-40B4-BE49-F238E27FC236}">
                    <a16:creationId xmlns:a16="http://schemas.microsoft.com/office/drawing/2014/main" id="{00B95B03-F3C0-4E6F-B2E7-EE2A54D4A452}"/>
                  </a:ext>
                </a:extLst>
              </p:cNvPr>
              <p:cNvSpPr/>
              <p:nvPr/>
            </p:nvSpPr>
            <p:spPr>
              <a:xfrm rot="20222909">
                <a:off x="9059536" y="3211375"/>
                <a:ext cx="507077" cy="144294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10">
                <a:extLst>
                  <a:ext uri="{FF2B5EF4-FFF2-40B4-BE49-F238E27FC236}">
                    <a16:creationId xmlns:a16="http://schemas.microsoft.com/office/drawing/2014/main" id="{A609D884-EA5B-49FD-99C1-74CCE09E1E3E}"/>
                  </a:ext>
                </a:extLst>
              </p:cNvPr>
              <p:cNvSpPr/>
              <p:nvPr/>
            </p:nvSpPr>
            <p:spPr>
              <a:xfrm rot="10517485">
                <a:off x="6291368" y="2362215"/>
                <a:ext cx="1013789" cy="572196"/>
              </a:xfrm>
              <a:custGeom>
                <a:avLst/>
                <a:gdLst>
                  <a:gd name="connsiteX0" fmla="*/ 0 w 1176476"/>
                  <a:gd name="connsiteY0" fmla="*/ 0 h 514831"/>
                  <a:gd name="connsiteX1" fmla="*/ 1176476 w 1176476"/>
                  <a:gd name="connsiteY1" fmla="*/ 0 h 514831"/>
                  <a:gd name="connsiteX2" fmla="*/ 1176476 w 1176476"/>
                  <a:gd name="connsiteY2" fmla="*/ 514831 h 514831"/>
                  <a:gd name="connsiteX3" fmla="*/ 0 w 1176476"/>
                  <a:gd name="connsiteY3" fmla="*/ 514831 h 514831"/>
                  <a:gd name="connsiteX4" fmla="*/ 0 w 1176476"/>
                  <a:gd name="connsiteY4" fmla="*/ 0 h 514831"/>
                  <a:gd name="connsiteX0" fmla="*/ 0 w 1176476"/>
                  <a:gd name="connsiteY0" fmla="*/ 0 h 619606"/>
                  <a:gd name="connsiteX1" fmla="*/ 1176476 w 1176476"/>
                  <a:gd name="connsiteY1" fmla="*/ 0 h 619606"/>
                  <a:gd name="connsiteX2" fmla="*/ 1176476 w 1176476"/>
                  <a:gd name="connsiteY2" fmla="*/ 514831 h 619606"/>
                  <a:gd name="connsiteX3" fmla="*/ 128588 w 1176476"/>
                  <a:gd name="connsiteY3" fmla="*/ 619606 h 619606"/>
                  <a:gd name="connsiteX4" fmla="*/ 0 w 1176476"/>
                  <a:gd name="connsiteY4" fmla="*/ 0 h 619606"/>
                  <a:gd name="connsiteX0" fmla="*/ 0 w 1214576"/>
                  <a:gd name="connsiteY0" fmla="*/ 0 h 619606"/>
                  <a:gd name="connsiteX1" fmla="*/ 1176476 w 1214576"/>
                  <a:gd name="connsiteY1" fmla="*/ 0 h 619606"/>
                  <a:gd name="connsiteX2" fmla="*/ 1214576 w 1214576"/>
                  <a:gd name="connsiteY2" fmla="*/ 614843 h 619606"/>
                  <a:gd name="connsiteX3" fmla="*/ 128588 w 1214576"/>
                  <a:gd name="connsiteY3" fmla="*/ 619606 h 619606"/>
                  <a:gd name="connsiteX4" fmla="*/ 0 w 1214576"/>
                  <a:gd name="connsiteY4" fmla="*/ 0 h 619606"/>
                  <a:gd name="connsiteX0" fmla="*/ 0 w 1214576"/>
                  <a:gd name="connsiteY0" fmla="*/ 0 h 660900"/>
                  <a:gd name="connsiteX1" fmla="*/ 1176476 w 1214576"/>
                  <a:gd name="connsiteY1" fmla="*/ 0 h 660900"/>
                  <a:gd name="connsiteX2" fmla="*/ 1214576 w 1214576"/>
                  <a:gd name="connsiteY2" fmla="*/ 614843 h 660900"/>
                  <a:gd name="connsiteX3" fmla="*/ 128588 w 1214576"/>
                  <a:gd name="connsiteY3" fmla="*/ 619606 h 660900"/>
                  <a:gd name="connsiteX4" fmla="*/ 0 w 1214576"/>
                  <a:gd name="connsiteY4" fmla="*/ 0 h 660900"/>
                  <a:gd name="connsiteX0" fmla="*/ 0 w 1214576"/>
                  <a:gd name="connsiteY0" fmla="*/ 0 h 635268"/>
                  <a:gd name="connsiteX1" fmla="*/ 1176476 w 1214576"/>
                  <a:gd name="connsiteY1" fmla="*/ 0 h 635268"/>
                  <a:gd name="connsiteX2" fmla="*/ 1214576 w 1214576"/>
                  <a:gd name="connsiteY2" fmla="*/ 614843 h 635268"/>
                  <a:gd name="connsiteX3" fmla="*/ 128588 w 1214576"/>
                  <a:gd name="connsiteY3" fmla="*/ 619606 h 635268"/>
                  <a:gd name="connsiteX4" fmla="*/ 0 w 1214576"/>
                  <a:gd name="connsiteY4" fmla="*/ 0 h 635268"/>
                  <a:gd name="connsiteX0" fmla="*/ 0 w 1214576"/>
                  <a:gd name="connsiteY0" fmla="*/ 0 h 640248"/>
                  <a:gd name="connsiteX1" fmla="*/ 1176476 w 1214576"/>
                  <a:gd name="connsiteY1" fmla="*/ 0 h 640248"/>
                  <a:gd name="connsiteX2" fmla="*/ 1214576 w 1214576"/>
                  <a:gd name="connsiteY2" fmla="*/ 614843 h 640248"/>
                  <a:gd name="connsiteX3" fmla="*/ 128588 w 1214576"/>
                  <a:gd name="connsiteY3" fmla="*/ 619606 h 640248"/>
                  <a:gd name="connsiteX4" fmla="*/ 0 w 1214576"/>
                  <a:gd name="connsiteY4" fmla="*/ 0 h 640248"/>
                  <a:gd name="connsiteX0" fmla="*/ 0 w 1214576"/>
                  <a:gd name="connsiteY0" fmla="*/ 0 h 673888"/>
                  <a:gd name="connsiteX1" fmla="*/ 1176476 w 1214576"/>
                  <a:gd name="connsiteY1" fmla="*/ 0 h 673888"/>
                  <a:gd name="connsiteX2" fmla="*/ 1214576 w 1214576"/>
                  <a:gd name="connsiteY2" fmla="*/ 614843 h 673888"/>
                  <a:gd name="connsiteX3" fmla="*/ 128588 w 1214576"/>
                  <a:gd name="connsiteY3" fmla="*/ 619606 h 673888"/>
                  <a:gd name="connsiteX4" fmla="*/ 0 w 1214576"/>
                  <a:gd name="connsiteY4" fmla="*/ 0 h 673888"/>
                  <a:gd name="connsiteX0" fmla="*/ 257037 w 1471613"/>
                  <a:gd name="connsiteY0" fmla="*/ 0 h 673888"/>
                  <a:gd name="connsiteX1" fmla="*/ 1433513 w 1471613"/>
                  <a:gd name="connsiteY1" fmla="*/ 0 h 673888"/>
                  <a:gd name="connsiteX2" fmla="*/ 1471613 w 1471613"/>
                  <a:gd name="connsiteY2" fmla="*/ 614843 h 673888"/>
                  <a:gd name="connsiteX3" fmla="*/ 385625 w 1471613"/>
                  <a:gd name="connsiteY3" fmla="*/ 619606 h 673888"/>
                  <a:gd name="connsiteX4" fmla="*/ 0 w 1471613"/>
                  <a:gd name="connsiteY4" fmla="*/ 252412 h 673888"/>
                  <a:gd name="connsiteX5" fmla="*/ 257037 w 1471613"/>
                  <a:gd name="connsiteY5" fmla="*/ 0 h 673888"/>
                  <a:gd name="connsiteX0" fmla="*/ 347805 w 1562381"/>
                  <a:gd name="connsiteY0" fmla="*/ 0 h 673888"/>
                  <a:gd name="connsiteX1" fmla="*/ 1524281 w 1562381"/>
                  <a:gd name="connsiteY1" fmla="*/ 0 h 673888"/>
                  <a:gd name="connsiteX2" fmla="*/ 1562381 w 1562381"/>
                  <a:gd name="connsiteY2" fmla="*/ 614843 h 673888"/>
                  <a:gd name="connsiteX3" fmla="*/ 476393 w 1562381"/>
                  <a:gd name="connsiteY3" fmla="*/ 619606 h 673888"/>
                  <a:gd name="connsiteX4" fmla="*/ 90768 w 1562381"/>
                  <a:gd name="connsiteY4" fmla="*/ 252412 h 673888"/>
                  <a:gd name="connsiteX5" fmla="*/ 9807 w 1562381"/>
                  <a:gd name="connsiteY5" fmla="*/ 76199 h 673888"/>
                  <a:gd name="connsiteX6" fmla="*/ 347805 w 1562381"/>
                  <a:gd name="connsiteY6" fmla="*/ 0 h 673888"/>
                  <a:gd name="connsiteX0" fmla="*/ 181118 w 1562381"/>
                  <a:gd name="connsiteY0" fmla="*/ 0 h 726276"/>
                  <a:gd name="connsiteX1" fmla="*/ 1524281 w 1562381"/>
                  <a:gd name="connsiteY1" fmla="*/ 52388 h 726276"/>
                  <a:gd name="connsiteX2" fmla="*/ 1562381 w 1562381"/>
                  <a:gd name="connsiteY2" fmla="*/ 667231 h 726276"/>
                  <a:gd name="connsiteX3" fmla="*/ 476393 w 1562381"/>
                  <a:gd name="connsiteY3" fmla="*/ 671994 h 726276"/>
                  <a:gd name="connsiteX4" fmla="*/ 90768 w 1562381"/>
                  <a:gd name="connsiteY4" fmla="*/ 304800 h 726276"/>
                  <a:gd name="connsiteX5" fmla="*/ 9807 w 1562381"/>
                  <a:gd name="connsiteY5" fmla="*/ 128587 h 726276"/>
                  <a:gd name="connsiteX6" fmla="*/ 181118 w 1562381"/>
                  <a:gd name="connsiteY6" fmla="*/ 0 h 726276"/>
                  <a:gd name="connsiteX0" fmla="*/ 309398 w 1690661"/>
                  <a:gd name="connsiteY0" fmla="*/ 58286 h 784562"/>
                  <a:gd name="connsiteX1" fmla="*/ 1652561 w 1690661"/>
                  <a:gd name="connsiteY1" fmla="*/ 110674 h 784562"/>
                  <a:gd name="connsiteX2" fmla="*/ 1690661 w 1690661"/>
                  <a:gd name="connsiteY2" fmla="*/ 725517 h 784562"/>
                  <a:gd name="connsiteX3" fmla="*/ 604673 w 1690661"/>
                  <a:gd name="connsiteY3" fmla="*/ 730280 h 784562"/>
                  <a:gd name="connsiteX4" fmla="*/ 219048 w 1690661"/>
                  <a:gd name="connsiteY4" fmla="*/ 363086 h 784562"/>
                  <a:gd name="connsiteX5" fmla="*/ 138087 w 1690661"/>
                  <a:gd name="connsiteY5" fmla="*/ 186873 h 784562"/>
                  <a:gd name="connsiteX6" fmla="*/ 309398 w 1690661"/>
                  <a:gd name="connsiteY6" fmla="*/ 58286 h 784562"/>
                  <a:gd name="connsiteX0" fmla="*/ 313339 w 1694602"/>
                  <a:gd name="connsiteY0" fmla="*/ 58286 h 784562"/>
                  <a:gd name="connsiteX1" fmla="*/ 1656502 w 1694602"/>
                  <a:gd name="connsiteY1" fmla="*/ 110674 h 784562"/>
                  <a:gd name="connsiteX2" fmla="*/ 1694602 w 1694602"/>
                  <a:gd name="connsiteY2" fmla="*/ 725517 h 784562"/>
                  <a:gd name="connsiteX3" fmla="*/ 608614 w 1694602"/>
                  <a:gd name="connsiteY3" fmla="*/ 730280 h 784562"/>
                  <a:gd name="connsiteX4" fmla="*/ 222989 w 1694602"/>
                  <a:gd name="connsiteY4" fmla="*/ 363086 h 784562"/>
                  <a:gd name="connsiteX5" fmla="*/ 142028 w 1694602"/>
                  <a:gd name="connsiteY5" fmla="*/ 186873 h 784562"/>
                  <a:gd name="connsiteX6" fmla="*/ 313339 w 1694602"/>
                  <a:gd name="connsiteY6" fmla="*/ 58286 h 784562"/>
                  <a:gd name="connsiteX0" fmla="*/ 321486 w 1702749"/>
                  <a:gd name="connsiteY0" fmla="*/ 58286 h 784562"/>
                  <a:gd name="connsiteX1" fmla="*/ 1664649 w 1702749"/>
                  <a:gd name="connsiteY1" fmla="*/ 110674 h 784562"/>
                  <a:gd name="connsiteX2" fmla="*/ 1702749 w 1702749"/>
                  <a:gd name="connsiteY2" fmla="*/ 725517 h 784562"/>
                  <a:gd name="connsiteX3" fmla="*/ 616761 w 1702749"/>
                  <a:gd name="connsiteY3" fmla="*/ 730280 h 784562"/>
                  <a:gd name="connsiteX4" fmla="*/ 231136 w 1702749"/>
                  <a:gd name="connsiteY4" fmla="*/ 363086 h 784562"/>
                  <a:gd name="connsiteX5" fmla="*/ 150175 w 1702749"/>
                  <a:gd name="connsiteY5" fmla="*/ 186873 h 784562"/>
                  <a:gd name="connsiteX6" fmla="*/ 321486 w 1702749"/>
                  <a:gd name="connsiteY6" fmla="*/ 58286 h 784562"/>
                  <a:gd name="connsiteX0" fmla="*/ 321486 w 1702749"/>
                  <a:gd name="connsiteY0" fmla="*/ 58286 h 784562"/>
                  <a:gd name="connsiteX1" fmla="*/ 640713 w 1702749"/>
                  <a:gd name="connsiteY1" fmla="*/ 86861 h 784562"/>
                  <a:gd name="connsiteX2" fmla="*/ 1664649 w 1702749"/>
                  <a:gd name="connsiteY2" fmla="*/ 110674 h 784562"/>
                  <a:gd name="connsiteX3" fmla="*/ 1702749 w 1702749"/>
                  <a:gd name="connsiteY3" fmla="*/ 725517 h 784562"/>
                  <a:gd name="connsiteX4" fmla="*/ 616761 w 1702749"/>
                  <a:gd name="connsiteY4" fmla="*/ 730280 h 784562"/>
                  <a:gd name="connsiteX5" fmla="*/ 231136 w 1702749"/>
                  <a:gd name="connsiteY5" fmla="*/ 363086 h 784562"/>
                  <a:gd name="connsiteX6" fmla="*/ 150175 w 1702749"/>
                  <a:gd name="connsiteY6" fmla="*/ 186873 h 784562"/>
                  <a:gd name="connsiteX7" fmla="*/ 321486 w 1702749"/>
                  <a:gd name="connsiteY7" fmla="*/ 58286 h 784562"/>
                  <a:gd name="connsiteX0" fmla="*/ 321486 w 1702749"/>
                  <a:gd name="connsiteY0" fmla="*/ 328633 h 1054909"/>
                  <a:gd name="connsiteX1" fmla="*/ 640713 w 1702749"/>
                  <a:gd name="connsiteY1" fmla="*/ 357208 h 1054909"/>
                  <a:gd name="connsiteX2" fmla="*/ 845501 w 1702749"/>
                  <a:gd name="connsiteY2" fmla="*/ 20 h 1054909"/>
                  <a:gd name="connsiteX3" fmla="*/ 1664649 w 1702749"/>
                  <a:gd name="connsiteY3" fmla="*/ 381021 h 1054909"/>
                  <a:gd name="connsiteX4" fmla="*/ 1702749 w 1702749"/>
                  <a:gd name="connsiteY4" fmla="*/ 995864 h 1054909"/>
                  <a:gd name="connsiteX5" fmla="*/ 616761 w 1702749"/>
                  <a:gd name="connsiteY5" fmla="*/ 1000627 h 1054909"/>
                  <a:gd name="connsiteX6" fmla="*/ 231136 w 1702749"/>
                  <a:gd name="connsiteY6" fmla="*/ 633433 h 1054909"/>
                  <a:gd name="connsiteX7" fmla="*/ 150175 w 1702749"/>
                  <a:gd name="connsiteY7" fmla="*/ 457220 h 1054909"/>
                  <a:gd name="connsiteX8" fmla="*/ 321486 w 1702749"/>
                  <a:gd name="connsiteY8" fmla="*/ 328633 h 105490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664649 w 1702749"/>
                  <a:gd name="connsiteY4" fmla="*/ 427301 h 1101189"/>
                  <a:gd name="connsiteX5" fmla="*/ 1702749 w 1702749"/>
                  <a:gd name="connsiteY5" fmla="*/ 1042144 h 1101189"/>
                  <a:gd name="connsiteX6" fmla="*/ 616761 w 1702749"/>
                  <a:gd name="connsiteY6" fmla="*/ 1046907 h 1101189"/>
                  <a:gd name="connsiteX7" fmla="*/ 231136 w 1702749"/>
                  <a:gd name="connsiteY7" fmla="*/ 679713 h 1101189"/>
                  <a:gd name="connsiteX8" fmla="*/ 150175 w 1702749"/>
                  <a:gd name="connsiteY8" fmla="*/ 503500 h 1101189"/>
                  <a:gd name="connsiteX9" fmla="*/ 321486 w 1702749"/>
                  <a:gd name="connsiteY9" fmla="*/ 374913 h 110118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316988 w 1702749"/>
                  <a:gd name="connsiteY4" fmla="*/ 208226 h 1101189"/>
                  <a:gd name="connsiteX5" fmla="*/ 1664649 w 1702749"/>
                  <a:gd name="connsiteY5" fmla="*/ 427301 h 1101189"/>
                  <a:gd name="connsiteX6" fmla="*/ 1702749 w 1702749"/>
                  <a:gd name="connsiteY6" fmla="*/ 1042144 h 1101189"/>
                  <a:gd name="connsiteX7" fmla="*/ 616761 w 1702749"/>
                  <a:gd name="connsiteY7" fmla="*/ 1046907 h 1101189"/>
                  <a:gd name="connsiteX8" fmla="*/ 231136 w 1702749"/>
                  <a:gd name="connsiteY8" fmla="*/ 679713 h 1101189"/>
                  <a:gd name="connsiteX9" fmla="*/ 150175 w 1702749"/>
                  <a:gd name="connsiteY9" fmla="*/ 503500 h 1101189"/>
                  <a:gd name="connsiteX10" fmla="*/ 321486 w 1702749"/>
                  <a:gd name="connsiteY10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21687 w 2036126"/>
                  <a:gd name="connsiteY2" fmla="*/ 308239 h 1101189"/>
                  <a:gd name="connsiteX3" fmla="*/ 845501 w 2036126"/>
                  <a:gd name="connsiteY3" fmla="*/ 46300 h 1101189"/>
                  <a:gd name="connsiteX4" fmla="*/ 1255076 w 2036126"/>
                  <a:gd name="connsiteY4" fmla="*/ 12964 h 1101189"/>
                  <a:gd name="connsiteX5" fmla="*/ 1316988 w 2036126"/>
                  <a:gd name="connsiteY5" fmla="*/ 208226 h 1101189"/>
                  <a:gd name="connsiteX6" fmla="*/ 2036126 w 2036126"/>
                  <a:gd name="connsiteY6" fmla="*/ 313001 h 1101189"/>
                  <a:gd name="connsiteX7" fmla="*/ 1664649 w 2036126"/>
                  <a:gd name="connsiteY7" fmla="*/ 341576 h 1101189"/>
                  <a:gd name="connsiteX8" fmla="*/ 1807525 w 2036126"/>
                  <a:gd name="connsiteY8" fmla="*/ 432064 h 1101189"/>
                  <a:gd name="connsiteX9" fmla="*/ 1950400 w 2036126"/>
                  <a:gd name="connsiteY9" fmla="*/ 789251 h 1101189"/>
                  <a:gd name="connsiteX10" fmla="*/ 1702749 w 2036126"/>
                  <a:gd name="connsiteY10" fmla="*/ 1042144 h 1101189"/>
                  <a:gd name="connsiteX11" fmla="*/ 616761 w 2036126"/>
                  <a:gd name="connsiteY11" fmla="*/ 1046907 h 1101189"/>
                  <a:gd name="connsiteX12" fmla="*/ 231136 w 2036126"/>
                  <a:gd name="connsiteY12" fmla="*/ 679713 h 1101189"/>
                  <a:gd name="connsiteX13" fmla="*/ 150175 w 2036126"/>
                  <a:gd name="connsiteY13" fmla="*/ 503500 h 1101189"/>
                  <a:gd name="connsiteX14" fmla="*/ 321486 w 2036126"/>
                  <a:gd name="connsiteY14" fmla="*/ 374913 h 1101189"/>
                  <a:gd name="connsiteX0" fmla="*/ 321486 w 2036126"/>
                  <a:gd name="connsiteY0" fmla="*/ 374913 h 1101189"/>
                  <a:gd name="connsiteX1" fmla="*/ 821687 w 2036126"/>
                  <a:gd name="connsiteY1" fmla="*/ 308239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845501 w 2036126"/>
                  <a:gd name="connsiteY1" fmla="*/ 46300 h 1101189"/>
                  <a:gd name="connsiteX2" fmla="*/ 1255076 w 2036126"/>
                  <a:gd name="connsiteY2" fmla="*/ 12964 h 1101189"/>
                  <a:gd name="connsiteX3" fmla="*/ 1316988 w 2036126"/>
                  <a:gd name="connsiteY3" fmla="*/ 208226 h 1101189"/>
                  <a:gd name="connsiteX4" fmla="*/ 2036126 w 2036126"/>
                  <a:gd name="connsiteY4" fmla="*/ 313001 h 1101189"/>
                  <a:gd name="connsiteX5" fmla="*/ 1664649 w 2036126"/>
                  <a:gd name="connsiteY5" fmla="*/ 341576 h 1101189"/>
                  <a:gd name="connsiteX6" fmla="*/ 1807525 w 2036126"/>
                  <a:gd name="connsiteY6" fmla="*/ 432064 h 1101189"/>
                  <a:gd name="connsiteX7" fmla="*/ 1950400 w 2036126"/>
                  <a:gd name="connsiteY7" fmla="*/ 789251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845501 w 2036126"/>
                  <a:gd name="connsiteY1" fmla="*/ 46300 h 1101189"/>
                  <a:gd name="connsiteX2" fmla="*/ 1255076 w 2036126"/>
                  <a:gd name="connsiteY2" fmla="*/ 12964 h 1101189"/>
                  <a:gd name="connsiteX3" fmla="*/ 1316988 w 2036126"/>
                  <a:gd name="connsiteY3" fmla="*/ 208226 h 1101189"/>
                  <a:gd name="connsiteX4" fmla="*/ 2036126 w 2036126"/>
                  <a:gd name="connsiteY4" fmla="*/ 313001 h 1101189"/>
                  <a:gd name="connsiteX5" fmla="*/ 1664649 w 2036126"/>
                  <a:gd name="connsiteY5" fmla="*/ 341576 h 1101189"/>
                  <a:gd name="connsiteX6" fmla="*/ 1807525 w 2036126"/>
                  <a:gd name="connsiteY6" fmla="*/ 432064 h 1101189"/>
                  <a:gd name="connsiteX7" fmla="*/ 1950400 w 2036126"/>
                  <a:gd name="connsiteY7" fmla="*/ 789251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497462 w 2036126"/>
                  <a:gd name="connsiteY12" fmla="*/ 550889 h 1101189"/>
                  <a:gd name="connsiteX0" fmla="*/ 321486 w 2036126"/>
                  <a:gd name="connsiteY0" fmla="*/ 374913 h 1101189"/>
                  <a:gd name="connsiteX1" fmla="*/ 845501 w 2036126"/>
                  <a:gd name="connsiteY1" fmla="*/ 46300 h 1101189"/>
                  <a:gd name="connsiteX2" fmla="*/ 1255076 w 2036126"/>
                  <a:gd name="connsiteY2" fmla="*/ 12964 h 1101189"/>
                  <a:gd name="connsiteX3" fmla="*/ 1316988 w 2036126"/>
                  <a:gd name="connsiteY3" fmla="*/ 208226 h 1101189"/>
                  <a:gd name="connsiteX4" fmla="*/ 2036126 w 2036126"/>
                  <a:gd name="connsiteY4" fmla="*/ 313001 h 1101189"/>
                  <a:gd name="connsiteX5" fmla="*/ 1664649 w 2036126"/>
                  <a:gd name="connsiteY5" fmla="*/ 341576 h 1101189"/>
                  <a:gd name="connsiteX6" fmla="*/ 1807525 w 2036126"/>
                  <a:gd name="connsiteY6" fmla="*/ 432064 h 1101189"/>
                  <a:gd name="connsiteX7" fmla="*/ 1950400 w 2036126"/>
                  <a:gd name="connsiteY7" fmla="*/ 789251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497462 w 2036126"/>
                  <a:gd name="connsiteY12" fmla="*/ 550889 h 1101189"/>
                  <a:gd name="connsiteX0" fmla="*/ 321486 w 2036126"/>
                  <a:gd name="connsiteY0" fmla="*/ 374913 h 1101189"/>
                  <a:gd name="connsiteX1" fmla="*/ 845501 w 2036126"/>
                  <a:gd name="connsiteY1" fmla="*/ 46300 h 1101189"/>
                  <a:gd name="connsiteX2" fmla="*/ 1255076 w 2036126"/>
                  <a:gd name="connsiteY2" fmla="*/ 12964 h 1101189"/>
                  <a:gd name="connsiteX3" fmla="*/ 1316988 w 2036126"/>
                  <a:gd name="connsiteY3" fmla="*/ 208226 h 1101189"/>
                  <a:gd name="connsiteX4" fmla="*/ 2036126 w 2036126"/>
                  <a:gd name="connsiteY4" fmla="*/ 313001 h 1101189"/>
                  <a:gd name="connsiteX5" fmla="*/ 1664649 w 2036126"/>
                  <a:gd name="connsiteY5" fmla="*/ 341576 h 1101189"/>
                  <a:gd name="connsiteX6" fmla="*/ 1807525 w 2036126"/>
                  <a:gd name="connsiteY6" fmla="*/ 432064 h 1101189"/>
                  <a:gd name="connsiteX7" fmla="*/ 1950400 w 2036126"/>
                  <a:gd name="connsiteY7" fmla="*/ 789251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0" fmla="*/ 321486 w 1951033"/>
                  <a:gd name="connsiteY0" fmla="*/ 374913 h 1101189"/>
                  <a:gd name="connsiteX1" fmla="*/ 845501 w 1951033"/>
                  <a:gd name="connsiteY1" fmla="*/ 46300 h 1101189"/>
                  <a:gd name="connsiteX2" fmla="*/ 1255076 w 1951033"/>
                  <a:gd name="connsiteY2" fmla="*/ 12964 h 1101189"/>
                  <a:gd name="connsiteX3" fmla="*/ 1316988 w 1951033"/>
                  <a:gd name="connsiteY3" fmla="*/ 208226 h 1101189"/>
                  <a:gd name="connsiteX4" fmla="*/ 1664649 w 1951033"/>
                  <a:gd name="connsiteY4" fmla="*/ 341576 h 1101189"/>
                  <a:gd name="connsiteX5" fmla="*/ 1807525 w 1951033"/>
                  <a:gd name="connsiteY5" fmla="*/ 432064 h 1101189"/>
                  <a:gd name="connsiteX6" fmla="*/ 1950400 w 1951033"/>
                  <a:gd name="connsiteY6" fmla="*/ 789251 h 1101189"/>
                  <a:gd name="connsiteX7" fmla="*/ 1702749 w 1951033"/>
                  <a:gd name="connsiteY7" fmla="*/ 1042144 h 1101189"/>
                  <a:gd name="connsiteX8" fmla="*/ 616761 w 1951033"/>
                  <a:gd name="connsiteY8" fmla="*/ 1046907 h 1101189"/>
                  <a:gd name="connsiteX9" fmla="*/ 231136 w 1951033"/>
                  <a:gd name="connsiteY9" fmla="*/ 679713 h 1101189"/>
                  <a:gd name="connsiteX10" fmla="*/ 150175 w 1951033"/>
                  <a:gd name="connsiteY10" fmla="*/ 503500 h 1101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51033" h="1101189">
                    <a:moveTo>
                      <a:pt x="321486" y="374913"/>
                    </a:moveTo>
                    <a:cubicBezTo>
                      <a:pt x="304117" y="241754"/>
                      <a:pt x="689903" y="106625"/>
                      <a:pt x="845501" y="46300"/>
                    </a:cubicBezTo>
                    <a:cubicBezTo>
                      <a:pt x="967738" y="101863"/>
                      <a:pt x="1132839" y="-42599"/>
                      <a:pt x="1255076" y="12964"/>
                    </a:cubicBezTo>
                    <a:cubicBezTo>
                      <a:pt x="1310638" y="70114"/>
                      <a:pt x="1261426" y="151076"/>
                      <a:pt x="1316988" y="208226"/>
                    </a:cubicBezTo>
                    <a:cubicBezTo>
                      <a:pt x="1385250" y="262995"/>
                      <a:pt x="1582893" y="304270"/>
                      <a:pt x="1664649" y="341576"/>
                    </a:cubicBezTo>
                    <a:cubicBezTo>
                      <a:pt x="1667824" y="376501"/>
                      <a:pt x="1804350" y="397139"/>
                      <a:pt x="1807525" y="432064"/>
                    </a:cubicBezTo>
                    <a:cubicBezTo>
                      <a:pt x="1731325" y="589226"/>
                      <a:pt x="1964688" y="689239"/>
                      <a:pt x="1950400" y="789251"/>
                    </a:cubicBezTo>
                    <a:cubicBezTo>
                      <a:pt x="1867850" y="873549"/>
                      <a:pt x="1737674" y="914983"/>
                      <a:pt x="1702749" y="1042144"/>
                    </a:cubicBezTo>
                    <a:cubicBezTo>
                      <a:pt x="1207403" y="1229470"/>
                      <a:pt x="773969" y="897681"/>
                      <a:pt x="616761" y="1046907"/>
                    </a:cubicBezTo>
                    <a:cubicBezTo>
                      <a:pt x="588232" y="905459"/>
                      <a:pt x="259665" y="821161"/>
                      <a:pt x="231136" y="679713"/>
                    </a:cubicBezTo>
                    <a:cubicBezTo>
                      <a:pt x="237486" y="770200"/>
                      <a:pt x="-232412" y="727338"/>
                      <a:pt x="150175" y="503500"/>
                    </a:cubicBezTo>
                  </a:path>
                </a:pathLst>
              </a:custGeom>
              <a:solidFill>
                <a:srgbClr val="D97F4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DBABD108-7B59-4DE0-AE4F-61566EB3951A}"/>
                  </a:ext>
                </a:extLst>
              </p:cNvPr>
              <p:cNvSpPr/>
              <p:nvPr/>
            </p:nvSpPr>
            <p:spPr>
              <a:xfrm rot="10517485">
                <a:off x="6295783" y="2328327"/>
                <a:ext cx="759651" cy="409769"/>
              </a:xfrm>
              <a:prstGeom prst="ellipse">
                <a:avLst/>
              </a:prstGeom>
              <a:solidFill>
                <a:srgbClr val="BE4B4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12">
                <a:extLst>
                  <a:ext uri="{FF2B5EF4-FFF2-40B4-BE49-F238E27FC236}">
                    <a16:creationId xmlns:a16="http://schemas.microsoft.com/office/drawing/2014/main" id="{980C070D-3961-4E09-BBEB-E945493D961C}"/>
                  </a:ext>
                </a:extLst>
              </p:cNvPr>
              <p:cNvSpPr/>
              <p:nvPr/>
            </p:nvSpPr>
            <p:spPr>
              <a:xfrm rot="11816762">
                <a:off x="7078104" y="2329880"/>
                <a:ext cx="423147" cy="92370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C8633F71-A78D-4FF8-9356-ED0146B12CBA}"/>
                  </a:ext>
                </a:extLst>
              </p:cNvPr>
              <p:cNvGrpSpPr/>
              <p:nvPr/>
            </p:nvGrpSpPr>
            <p:grpSpPr>
              <a:xfrm>
                <a:off x="1441292" y="-146084"/>
                <a:ext cx="5003218" cy="3506301"/>
                <a:chOff x="1441292" y="-146084"/>
                <a:chExt cx="5003218" cy="3506301"/>
              </a:xfrm>
            </p:grpSpPr>
            <p:sp>
              <p:nvSpPr>
                <p:cNvPr id="330" name="Rectangle 21">
                  <a:extLst>
                    <a:ext uri="{FF2B5EF4-FFF2-40B4-BE49-F238E27FC236}">
                      <a16:creationId xmlns:a16="http://schemas.microsoft.com/office/drawing/2014/main" id="{9B95517B-C55B-4F07-A438-996E7363522D}"/>
                    </a:ext>
                  </a:extLst>
                </p:cNvPr>
                <p:cNvSpPr/>
                <p:nvPr/>
              </p:nvSpPr>
              <p:spPr>
                <a:xfrm>
                  <a:off x="2504749" y="1299995"/>
                  <a:ext cx="3939761" cy="1901260"/>
                </a:xfrm>
                <a:custGeom>
                  <a:avLst/>
                  <a:gdLst>
                    <a:gd name="connsiteX0" fmla="*/ 0 w 2234982"/>
                    <a:gd name="connsiteY0" fmla="*/ 0 h 494854"/>
                    <a:gd name="connsiteX1" fmla="*/ 2234982 w 2234982"/>
                    <a:gd name="connsiteY1" fmla="*/ 0 h 494854"/>
                    <a:gd name="connsiteX2" fmla="*/ 2234982 w 2234982"/>
                    <a:gd name="connsiteY2" fmla="*/ 494854 h 494854"/>
                    <a:gd name="connsiteX3" fmla="*/ 0 w 2234982"/>
                    <a:gd name="connsiteY3" fmla="*/ 494854 h 494854"/>
                    <a:gd name="connsiteX4" fmla="*/ 0 w 2234982"/>
                    <a:gd name="connsiteY4" fmla="*/ 0 h 494854"/>
                    <a:gd name="connsiteX0" fmla="*/ 0 w 3692307"/>
                    <a:gd name="connsiteY0" fmla="*/ 0 h 1371154"/>
                    <a:gd name="connsiteX1" fmla="*/ 2234982 w 3692307"/>
                    <a:gd name="connsiteY1" fmla="*/ 0 h 1371154"/>
                    <a:gd name="connsiteX2" fmla="*/ 3692307 w 3692307"/>
                    <a:gd name="connsiteY2" fmla="*/ 1371154 h 1371154"/>
                    <a:gd name="connsiteX3" fmla="*/ 0 w 3692307"/>
                    <a:gd name="connsiteY3" fmla="*/ 494854 h 1371154"/>
                    <a:gd name="connsiteX4" fmla="*/ 0 w 3692307"/>
                    <a:gd name="connsiteY4" fmla="*/ 0 h 1371154"/>
                    <a:gd name="connsiteX0" fmla="*/ 0 w 3692307"/>
                    <a:gd name="connsiteY0" fmla="*/ 0 h 1371154"/>
                    <a:gd name="connsiteX1" fmla="*/ 2234982 w 3692307"/>
                    <a:gd name="connsiteY1" fmla="*/ 0 h 1371154"/>
                    <a:gd name="connsiteX2" fmla="*/ 3692307 w 3692307"/>
                    <a:gd name="connsiteY2" fmla="*/ 1371154 h 1371154"/>
                    <a:gd name="connsiteX3" fmla="*/ 0 w 3692307"/>
                    <a:gd name="connsiteY3" fmla="*/ 494854 h 1371154"/>
                    <a:gd name="connsiteX4" fmla="*/ 0 w 3692307"/>
                    <a:gd name="connsiteY4" fmla="*/ 0 h 1371154"/>
                    <a:gd name="connsiteX0" fmla="*/ 1076325 w 4768632"/>
                    <a:gd name="connsiteY0" fmla="*/ 0 h 1371154"/>
                    <a:gd name="connsiteX1" fmla="*/ 3311307 w 4768632"/>
                    <a:gd name="connsiteY1" fmla="*/ 0 h 1371154"/>
                    <a:gd name="connsiteX2" fmla="*/ 4768632 w 4768632"/>
                    <a:gd name="connsiteY2" fmla="*/ 1371154 h 1371154"/>
                    <a:gd name="connsiteX3" fmla="*/ 0 w 4768632"/>
                    <a:gd name="connsiteY3" fmla="*/ 561529 h 1371154"/>
                    <a:gd name="connsiteX4" fmla="*/ 1076325 w 4768632"/>
                    <a:gd name="connsiteY4" fmla="*/ 0 h 1371154"/>
                    <a:gd name="connsiteX0" fmla="*/ 1076325 w 4768632"/>
                    <a:gd name="connsiteY0" fmla="*/ 0 h 1371154"/>
                    <a:gd name="connsiteX1" fmla="*/ 3311307 w 4768632"/>
                    <a:gd name="connsiteY1" fmla="*/ 0 h 1371154"/>
                    <a:gd name="connsiteX2" fmla="*/ 4768632 w 4768632"/>
                    <a:gd name="connsiteY2" fmla="*/ 1371154 h 1371154"/>
                    <a:gd name="connsiteX3" fmla="*/ 0 w 4768632"/>
                    <a:gd name="connsiteY3" fmla="*/ 561529 h 1371154"/>
                    <a:gd name="connsiteX4" fmla="*/ 1076325 w 4768632"/>
                    <a:gd name="connsiteY4" fmla="*/ 0 h 1371154"/>
                    <a:gd name="connsiteX0" fmla="*/ 1076325 w 4825782"/>
                    <a:gd name="connsiteY0" fmla="*/ 0 h 1299716"/>
                    <a:gd name="connsiteX1" fmla="*/ 3311307 w 4825782"/>
                    <a:gd name="connsiteY1" fmla="*/ 0 h 1299716"/>
                    <a:gd name="connsiteX2" fmla="*/ 4825782 w 4825782"/>
                    <a:gd name="connsiteY2" fmla="*/ 1299716 h 1299716"/>
                    <a:gd name="connsiteX3" fmla="*/ 0 w 4825782"/>
                    <a:gd name="connsiteY3" fmla="*/ 561529 h 1299716"/>
                    <a:gd name="connsiteX4" fmla="*/ 1076325 w 4825782"/>
                    <a:gd name="connsiteY4" fmla="*/ 0 h 1299716"/>
                    <a:gd name="connsiteX0" fmla="*/ 1076325 w 4768632"/>
                    <a:gd name="connsiteY0" fmla="*/ 0 h 1352103"/>
                    <a:gd name="connsiteX1" fmla="*/ 3311307 w 4768632"/>
                    <a:gd name="connsiteY1" fmla="*/ 0 h 1352103"/>
                    <a:gd name="connsiteX2" fmla="*/ 4768632 w 4768632"/>
                    <a:gd name="connsiteY2" fmla="*/ 1352103 h 1352103"/>
                    <a:gd name="connsiteX3" fmla="*/ 0 w 4768632"/>
                    <a:gd name="connsiteY3" fmla="*/ 561529 h 1352103"/>
                    <a:gd name="connsiteX4" fmla="*/ 1076325 w 4768632"/>
                    <a:gd name="connsiteY4" fmla="*/ 0 h 1352103"/>
                    <a:gd name="connsiteX0" fmla="*/ 1076325 w 4830545"/>
                    <a:gd name="connsiteY0" fmla="*/ 0 h 1342578"/>
                    <a:gd name="connsiteX1" fmla="*/ 3311307 w 4830545"/>
                    <a:gd name="connsiteY1" fmla="*/ 0 h 1342578"/>
                    <a:gd name="connsiteX2" fmla="*/ 4830545 w 4830545"/>
                    <a:gd name="connsiteY2" fmla="*/ 1342578 h 1342578"/>
                    <a:gd name="connsiteX3" fmla="*/ 0 w 4830545"/>
                    <a:gd name="connsiteY3" fmla="*/ 561529 h 1342578"/>
                    <a:gd name="connsiteX4" fmla="*/ 1076325 w 4830545"/>
                    <a:gd name="connsiteY4" fmla="*/ 0 h 1342578"/>
                    <a:gd name="connsiteX0" fmla="*/ 1076325 w 4830545"/>
                    <a:gd name="connsiteY0" fmla="*/ 0 h 1405862"/>
                    <a:gd name="connsiteX1" fmla="*/ 3311307 w 4830545"/>
                    <a:gd name="connsiteY1" fmla="*/ 0 h 1405862"/>
                    <a:gd name="connsiteX2" fmla="*/ 4830545 w 4830545"/>
                    <a:gd name="connsiteY2" fmla="*/ 1342578 h 1405862"/>
                    <a:gd name="connsiteX3" fmla="*/ 2418542 w 4830545"/>
                    <a:gd name="connsiteY3" fmla="*/ 1087537 h 1405862"/>
                    <a:gd name="connsiteX4" fmla="*/ 0 w 4830545"/>
                    <a:gd name="connsiteY4" fmla="*/ 561529 h 1405862"/>
                    <a:gd name="connsiteX5" fmla="*/ 1076325 w 4830545"/>
                    <a:gd name="connsiteY5" fmla="*/ 0 h 1405862"/>
                    <a:gd name="connsiteX0" fmla="*/ 1076325 w 4830545"/>
                    <a:gd name="connsiteY0" fmla="*/ 0 h 1342578"/>
                    <a:gd name="connsiteX1" fmla="*/ 3311307 w 4830545"/>
                    <a:gd name="connsiteY1" fmla="*/ 0 h 1342578"/>
                    <a:gd name="connsiteX2" fmla="*/ 4830545 w 4830545"/>
                    <a:gd name="connsiteY2" fmla="*/ 1342578 h 1342578"/>
                    <a:gd name="connsiteX3" fmla="*/ 2418542 w 4830545"/>
                    <a:gd name="connsiteY3" fmla="*/ 1087537 h 1342578"/>
                    <a:gd name="connsiteX4" fmla="*/ 0 w 4830545"/>
                    <a:gd name="connsiteY4" fmla="*/ 561529 h 1342578"/>
                    <a:gd name="connsiteX5" fmla="*/ 1076325 w 4830545"/>
                    <a:gd name="connsiteY5" fmla="*/ 0 h 1342578"/>
                    <a:gd name="connsiteX0" fmla="*/ 1076475 w 4830695"/>
                    <a:gd name="connsiteY0" fmla="*/ 0 h 1342578"/>
                    <a:gd name="connsiteX1" fmla="*/ 3311457 w 4830695"/>
                    <a:gd name="connsiteY1" fmla="*/ 0 h 1342578"/>
                    <a:gd name="connsiteX2" fmla="*/ 4830695 w 4830695"/>
                    <a:gd name="connsiteY2" fmla="*/ 1342578 h 1342578"/>
                    <a:gd name="connsiteX3" fmla="*/ 2418692 w 4830695"/>
                    <a:gd name="connsiteY3" fmla="*/ 1087537 h 1342578"/>
                    <a:gd name="connsiteX4" fmla="*/ 928029 w 4830695"/>
                    <a:gd name="connsiteY4" fmla="*/ 920849 h 1342578"/>
                    <a:gd name="connsiteX5" fmla="*/ 150 w 4830695"/>
                    <a:gd name="connsiteY5" fmla="*/ 561529 h 1342578"/>
                    <a:gd name="connsiteX6" fmla="*/ 1076475 w 4830695"/>
                    <a:gd name="connsiteY6" fmla="*/ 0 h 1342578"/>
                    <a:gd name="connsiteX0" fmla="*/ 1076475 w 4830695"/>
                    <a:gd name="connsiteY0" fmla="*/ 0 h 1342578"/>
                    <a:gd name="connsiteX1" fmla="*/ 3311457 w 4830695"/>
                    <a:gd name="connsiteY1" fmla="*/ 0 h 1342578"/>
                    <a:gd name="connsiteX2" fmla="*/ 4830695 w 4830695"/>
                    <a:gd name="connsiteY2" fmla="*/ 1342578 h 1342578"/>
                    <a:gd name="connsiteX3" fmla="*/ 2418692 w 4830695"/>
                    <a:gd name="connsiteY3" fmla="*/ 1087537 h 1342578"/>
                    <a:gd name="connsiteX4" fmla="*/ 928029 w 4830695"/>
                    <a:gd name="connsiteY4" fmla="*/ 920849 h 1342578"/>
                    <a:gd name="connsiteX5" fmla="*/ 150 w 4830695"/>
                    <a:gd name="connsiteY5" fmla="*/ 561529 h 1342578"/>
                    <a:gd name="connsiteX6" fmla="*/ 1076475 w 4830695"/>
                    <a:gd name="connsiteY6" fmla="*/ 0 h 1342578"/>
                    <a:gd name="connsiteX0" fmla="*/ 1076565 w 4830785"/>
                    <a:gd name="connsiteY0" fmla="*/ 0 h 1342578"/>
                    <a:gd name="connsiteX1" fmla="*/ 3311547 w 4830785"/>
                    <a:gd name="connsiteY1" fmla="*/ 0 h 1342578"/>
                    <a:gd name="connsiteX2" fmla="*/ 4830785 w 4830785"/>
                    <a:gd name="connsiteY2" fmla="*/ 1342578 h 1342578"/>
                    <a:gd name="connsiteX3" fmla="*/ 2418782 w 4830785"/>
                    <a:gd name="connsiteY3" fmla="*/ 1087537 h 1342578"/>
                    <a:gd name="connsiteX4" fmla="*/ 928119 w 4830785"/>
                    <a:gd name="connsiteY4" fmla="*/ 920849 h 1342578"/>
                    <a:gd name="connsiteX5" fmla="*/ 240 w 4830785"/>
                    <a:gd name="connsiteY5" fmla="*/ 561529 h 1342578"/>
                    <a:gd name="connsiteX6" fmla="*/ 1076565 w 4830785"/>
                    <a:gd name="connsiteY6" fmla="*/ 0 h 1342578"/>
                    <a:gd name="connsiteX0" fmla="*/ 1076565 w 4830785"/>
                    <a:gd name="connsiteY0" fmla="*/ 298450 h 1641028"/>
                    <a:gd name="connsiteX1" fmla="*/ 3241697 w 4830785"/>
                    <a:gd name="connsiteY1" fmla="*/ 0 h 1641028"/>
                    <a:gd name="connsiteX2" fmla="*/ 4830785 w 4830785"/>
                    <a:gd name="connsiteY2" fmla="*/ 1641028 h 1641028"/>
                    <a:gd name="connsiteX3" fmla="*/ 2418782 w 4830785"/>
                    <a:gd name="connsiteY3" fmla="*/ 1385987 h 1641028"/>
                    <a:gd name="connsiteX4" fmla="*/ 928119 w 4830785"/>
                    <a:gd name="connsiteY4" fmla="*/ 1219299 h 1641028"/>
                    <a:gd name="connsiteX5" fmla="*/ 240 w 4830785"/>
                    <a:gd name="connsiteY5" fmla="*/ 859979 h 1641028"/>
                    <a:gd name="connsiteX6" fmla="*/ 1076565 w 4830785"/>
                    <a:gd name="connsiteY6" fmla="*/ 298450 h 1641028"/>
                    <a:gd name="connsiteX0" fmla="*/ 1076565 w 4830785"/>
                    <a:gd name="connsiteY0" fmla="*/ 830593 h 2173171"/>
                    <a:gd name="connsiteX1" fmla="*/ 3241697 w 4830785"/>
                    <a:gd name="connsiteY1" fmla="*/ 532143 h 2173171"/>
                    <a:gd name="connsiteX2" fmla="*/ 4830785 w 4830785"/>
                    <a:gd name="connsiteY2" fmla="*/ 2173171 h 2173171"/>
                    <a:gd name="connsiteX3" fmla="*/ 2418782 w 4830785"/>
                    <a:gd name="connsiteY3" fmla="*/ 1918130 h 2173171"/>
                    <a:gd name="connsiteX4" fmla="*/ 928119 w 4830785"/>
                    <a:gd name="connsiteY4" fmla="*/ 1751442 h 2173171"/>
                    <a:gd name="connsiteX5" fmla="*/ 240 w 4830785"/>
                    <a:gd name="connsiteY5" fmla="*/ 1392122 h 2173171"/>
                    <a:gd name="connsiteX6" fmla="*/ 1076565 w 4830785"/>
                    <a:gd name="connsiteY6" fmla="*/ 830593 h 2173171"/>
                    <a:gd name="connsiteX0" fmla="*/ 240 w 4830785"/>
                    <a:gd name="connsiteY0" fmla="*/ 859979 h 1641028"/>
                    <a:gd name="connsiteX1" fmla="*/ 3241697 w 4830785"/>
                    <a:gd name="connsiteY1" fmla="*/ 0 h 1641028"/>
                    <a:gd name="connsiteX2" fmla="*/ 4830785 w 4830785"/>
                    <a:gd name="connsiteY2" fmla="*/ 1641028 h 1641028"/>
                    <a:gd name="connsiteX3" fmla="*/ 2418782 w 4830785"/>
                    <a:gd name="connsiteY3" fmla="*/ 1385987 h 1641028"/>
                    <a:gd name="connsiteX4" fmla="*/ 928119 w 4830785"/>
                    <a:gd name="connsiteY4" fmla="*/ 1219299 h 1641028"/>
                    <a:gd name="connsiteX5" fmla="*/ 240 w 4830785"/>
                    <a:gd name="connsiteY5" fmla="*/ 859979 h 1641028"/>
                    <a:gd name="connsiteX0" fmla="*/ 240 w 4830785"/>
                    <a:gd name="connsiteY0" fmla="*/ 1091542 h 1872591"/>
                    <a:gd name="connsiteX1" fmla="*/ 3241697 w 4830785"/>
                    <a:gd name="connsiteY1" fmla="*/ 231563 h 1872591"/>
                    <a:gd name="connsiteX2" fmla="*/ 4830785 w 4830785"/>
                    <a:gd name="connsiteY2" fmla="*/ 1872591 h 1872591"/>
                    <a:gd name="connsiteX3" fmla="*/ 2418782 w 4830785"/>
                    <a:gd name="connsiteY3" fmla="*/ 1617550 h 1872591"/>
                    <a:gd name="connsiteX4" fmla="*/ 928119 w 4830785"/>
                    <a:gd name="connsiteY4" fmla="*/ 1450862 h 1872591"/>
                    <a:gd name="connsiteX5" fmla="*/ 240 w 4830785"/>
                    <a:gd name="connsiteY5" fmla="*/ 1091542 h 1872591"/>
                    <a:gd name="connsiteX0" fmla="*/ 21604 w 4852149"/>
                    <a:gd name="connsiteY0" fmla="*/ 1120211 h 1901260"/>
                    <a:gd name="connsiteX1" fmla="*/ 3263061 w 4852149"/>
                    <a:gd name="connsiteY1" fmla="*/ 260232 h 1901260"/>
                    <a:gd name="connsiteX2" fmla="*/ 4852149 w 4852149"/>
                    <a:gd name="connsiteY2" fmla="*/ 1901260 h 1901260"/>
                    <a:gd name="connsiteX3" fmla="*/ 2440146 w 4852149"/>
                    <a:gd name="connsiteY3" fmla="*/ 1646219 h 1901260"/>
                    <a:gd name="connsiteX4" fmla="*/ 949483 w 4852149"/>
                    <a:gd name="connsiteY4" fmla="*/ 1479531 h 1901260"/>
                    <a:gd name="connsiteX5" fmla="*/ 21604 w 4852149"/>
                    <a:gd name="connsiteY5" fmla="*/ 1120211 h 1901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852149" h="1901260">
                      <a:moveTo>
                        <a:pt x="21604" y="1120211"/>
                      </a:moveTo>
                      <a:cubicBezTo>
                        <a:pt x="-288560" y="598601"/>
                        <a:pt x="2836625" y="-500858"/>
                        <a:pt x="3263061" y="260232"/>
                      </a:cubicBezTo>
                      <a:lnTo>
                        <a:pt x="4852149" y="1901260"/>
                      </a:lnTo>
                      <a:cubicBezTo>
                        <a:pt x="4071530" y="1881697"/>
                        <a:pt x="3245237" y="1776394"/>
                        <a:pt x="2440146" y="1646219"/>
                      </a:cubicBezTo>
                      <a:cubicBezTo>
                        <a:pt x="1765889" y="1656099"/>
                        <a:pt x="1352573" y="1567199"/>
                        <a:pt x="949483" y="1479531"/>
                      </a:cubicBezTo>
                      <a:cubicBezTo>
                        <a:pt x="341605" y="1510926"/>
                        <a:pt x="11150" y="1263367"/>
                        <a:pt x="21604" y="11202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Rectangle 21">
                  <a:extLst>
                    <a:ext uri="{FF2B5EF4-FFF2-40B4-BE49-F238E27FC236}">
                      <a16:creationId xmlns:a16="http://schemas.microsoft.com/office/drawing/2014/main" id="{4AC6A7E1-86C4-4A97-A9FA-FD1272C72390}"/>
                    </a:ext>
                  </a:extLst>
                </p:cNvPr>
                <p:cNvSpPr/>
                <p:nvPr/>
              </p:nvSpPr>
              <p:spPr>
                <a:xfrm>
                  <a:off x="1441292" y="768368"/>
                  <a:ext cx="4852149" cy="1901260"/>
                </a:xfrm>
                <a:custGeom>
                  <a:avLst/>
                  <a:gdLst>
                    <a:gd name="connsiteX0" fmla="*/ 0 w 2234982"/>
                    <a:gd name="connsiteY0" fmla="*/ 0 h 494854"/>
                    <a:gd name="connsiteX1" fmla="*/ 2234982 w 2234982"/>
                    <a:gd name="connsiteY1" fmla="*/ 0 h 494854"/>
                    <a:gd name="connsiteX2" fmla="*/ 2234982 w 2234982"/>
                    <a:gd name="connsiteY2" fmla="*/ 494854 h 494854"/>
                    <a:gd name="connsiteX3" fmla="*/ 0 w 2234982"/>
                    <a:gd name="connsiteY3" fmla="*/ 494854 h 494854"/>
                    <a:gd name="connsiteX4" fmla="*/ 0 w 2234982"/>
                    <a:gd name="connsiteY4" fmla="*/ 0 h 494854"/>
                    <a:gd name="connsiteX0" fmla="*/ 0 w 3692307"/>
                    <a:gd name="connsiteY0" fmla="*/ 0 h 1371154"/>
                    <a:gd name="connsiteX1" fmla="*/ 2234982 w 3692307"/>
                    <a:gd name="connsiteY1" fmla="*/ 0 h 1371154"/>
                    <a:gd name="connsiteX2" fmla="*/ 3692307 w 3692307"/>
                    <a:gd name="connsiteY2" fmla="*/ 1371154 h 1371154"/>
                    <a:gd name="connsiteX3" fmla="*/ 0 w 3692307"/>
                    <a:gd name="connsiteY3" fmla="*/ 494854 h 1371154"/>
                    <a:gd name="connsiteX4" fmla="*/ 0 w 3692307"/>
                    <a:gd name="connsiteY4" fmla="*/ 0 h 1371154"/>
                    <a:gd name="connsiteX0" fmla="*/ 0 w 3692307"/>
                    <a:gd name="connsiteY0" fmla="*/ 0 h 1371154"/>
                    <a:gd name="connsiteX1" fmla="*/ 2234982 w 3692307"/>
                    <a:gd name="connsiteY1" fmla="*/ 0 h 1371154"/>
                    <a:gd name="connsiteX2" fmla="*/ 3692307 w 3692307"/>
                    <a:gd name="connsiteY2" fmla="*/ 1371154 h 1371154"/>
                    <a:gd name="connsiteX3" fmla="*/ 0 w 3692307"/>
                    <a:gd name="connsiteY3" fmla="*/ 494854 h 1371154"/>
                    <a:gd name="connsiteX4" fmla="*/ 0 w 3692307"/>
                    <a:gd name="connsiteY4" fmla="*/ 0 h 1371154"/>
                    <a:gd name="connsiteX0" fmla="*/ 1076325 w 4768632"/>
                    <a:gd name="connsiteY0" fmla="*/ 0 h 1371154"/>
                    <a:gd name="connsiteX1" fmla="*/ 3311307 w 4768632"/>
                    <a:gd name="connsiteY1" fmla="*/ 0 h 1371154"/>
                    <a:gd name="connsiteX2" fmla="*/ 4768632 w 4768632"/>
                    <a:gd name="connsiteY2" fmla="*/ 1371154 h 1371154"/>
                    <a:gd name="connsiteX3" fmla="*/ 0 w 4768632"/>
                    <a:gd name="connsiteY3" fmla="*/ 561529 h 1371154"/>
                    <a:gd name="connsiteX4" fmla="*/ 1076325 w 4768632"/>
                    <a:gd name="connsiteY4" fmla="*/ 0 h 1371154"/>
                    <a:gd name="connsiteX0" fmla="*/ 1076325 w 4768632"/>
                    <a:gd name="connsiteY0" fmla="*/ 0 h 1371154"/>
                    <a:gd name="connsiteX1" fmla="*/ 3311307 w 4768632"/>
                    <a:gd name="connsiteY1" fmla="*/ 0 h 1371154"/>
                    <a:gd name="connsiteX2" fmla="*/ 4768632 w 4768632"/>
                    <a:gd name="connsiteY2" fmla="*/ 1371154 h 1371154"/>
                    <a:gd name="connsiteX3" fmla="*/ 0 w 4768632"/>
                    <a:gd name="connsiteY3" fmla="*/ 561529 h 1371154"/>
                    <a:gd name="connsiteX4" fmla="*/ 1076325 w 4768632"/>
                    <a:gd name="connsiteY4" fmla="*/ 0 h 1371154"/>
                    <a:gd name="connsiteX0" fmla="*/ 1076325 w 4825782"/>
                    <a:gd name="connsiteY0" fmla="*/ 0 h 1299716"/>
                    <a:gd name="connsiteX1" fmla="*/ 3311307 w 4825782"/>
                    <a:gd name="connsiteY1" fmla="*/ 0 h 1299716"/>
                    <a:gd name="connsiteX2" fmla="*/ 4825782 w 4825782"/>
                    <a:gd name="connsiteY2" fmla="*/ 1299716 h 1299716"/>
                    <a:gd name="connsiteX3" fmla="*/ 0 w 4825782"/>
                    <a:gd name="connsiteY3" fmla="*/ 561529 h 1299716"/>
                    <a:gd name="connsiteX4" fmla="*/ 1076325 w 4825782"/>
                    <a:gd name="connsiteY4" fmla="*/ 0 h 1299716"/>
                    <a:gd name="connsiteX0" fmla="*/ 1076325 w 4768632"/>
                    <a:gd name="connsiteY0" fmla="*/ 0 h 1352103"/>
                    <a:gd name="connsiteX1" fmla="*/ 3311307 w 4768632"/>
                    <a:gd name="connsiteY1" fmla="*/ 0 h 1352103"/>
                    <a:gd name="connsiteX2" fmla="*/ 4768632 w 4768632"/>
                    <a:gd name="connsiteY2" fmla="*/ 1352103 h 1352103"/>
                    <a:gd name="connsiteX3" fmla="*/ 0 w 4768632"/>
                    <a:gd name="connsiteY3" fmla="*/ 561529 h 1352103"/>
                    <a:gd name="connsiteX4" fmla="*/ 1076325 w 4768632"/>
                    <a:gd name="connsiteY4" fmla="*/ 0 h 1352103"/>
                    <a:gd name="connsiteX0" fmla="*/ 1076325 w 4830545"/>
                    <a:gd name="connsiteY0" fmla="*/ 0 h 1342578"/>
                    <a:gd name="connsiteX1" fmla="*/ 3311307 w 4830545"/>
                    <a:gd name="connsiteY1" fmla="*/ 0 h 1342578"/>
                    <a:gd name="connsiteX2" fmla="*/ 4830545 w 4830545"/>
                    <a:gd name="connsiteY2" fmla="*/ 1342578 h 1342578"/>
                    <a:gd name="connsiteX3" fmla="*/ 0 w 4830545"/>
                    <a:gd name="connsiteY3" fmla="*/ 561529 h 1342578"/>
                    <a:gd name="connsiteX4" fmla="*/ 1076325 w 4830545"/>
                    <a:gd name="connsiteY4" fmla="*/ 0 h 1342578"/>
                    <a:gd name="connsiteX0" fmla="*/ 1076325 w 4830545"/>
                    <a:gd name="connsiteY0" fmla="*/ 0 h 1405862"/>
                    <a:gd name="connsiteX1" fmla="*/ 3311307 w 4830545"/>
                    <a:gd name="connsiteY1" fmla="*/ 0 h 1405862"/>
                    <a:gd name="connsiteX2" fmla="*/ 4830545 w 4830545"/>
                    <a:gd name="connsiteY2" fmla="*/ 1342578 h 1405862"/>
                    <a:gd name="connsiteX3" fmla="*/ 2418542 w 4830545"/>
                    <a:gd name="connsiteY3" fmla="*/ 1087537 h 1405862"/>
                    <a:gd name="connsiteX4" fmla="*/ 0 w 4830545"/>
                    <a:gd name="connsiteY4" fmla="*/ 561529 h 1405862"/>
                    <a:gd name="connsiteX5" fmla="*/ 1076325 w 4830545"/>
                    <a:gd name="connsiteY5" fmla="*/ 0 h 1405862"/>
                    <a:gd name="connsiteX0" fmla="*/ 1076325 w 4830545"/>
                    <a:gd name="connsiteY0" fmla="*/ 0 h 1342578"/>
                    <a:gd name="connsiteX1" fmla="*/ 3311307 w 4830545"/>
                    <a:gd name="connsiteY1" fmla="*/ 0 h 1342578"/>
                    <a:gd name="connsiteX2" fmla="*/ 4830545 w 4830545"/>
                    <a:gd name="connsiteY2" fmla="*/ 1342578 h 1342578"/>
                    <a:gd name="connsiteX3" fmla="*/ 2418542 w 4830545"/>
                    <a:gd name="connsiteY3" fmla="*/ 1087537 h 1342578"/>
                    <a:gd name="connsiteX4" fmla="*/ 0 w 4830545"/>
                    <a:gd name="connsiteY4" fmla="*/ 561529 h 1342578"/>
                    <a:gd name="connsiteX5" fmla="*/ 1076325 w 4830545"/>
                    <a:gd name="connsiteY5" fmla="*/ 0 h 1342578"/>
                    <a:gd name="connsiteX0" fmla="*/ 1076475 w 4830695"/>
                    <a:gd name="connsiteY0" fmla="*/ 0 h 1342578"/>
                    <a:gd name="connsiteX1" fmla="*/ 3311457 w 4830695"/>
                    <a:gd name="connsiteY1" fmla="*/ 0 h 1342578"/>
                    <a:gd name="connsiteX2" fmla="*/ 4830695 w 4830695"/>
                    <a:gd name="connsiteY2" fmla="*/ 1342578 h 1342578"/>
                    <a:gd name="connsiteX3" fmla="*/ 2418692 w 4830695"/>
                    <a:gd name="connsiteY3" fmla="*/ 1087537 h 1342578"/>
                    <a:gd name="connsiteX4" fmla="*/ 928029 w 4830695"/>
                    <a:gd name="connsiteY4" fmla="*/ 920849 h 1342578"/>
                    <a:gd name="connsiteX5" fmla="*/ 150 w 4830695"/>
                    <a:gd name="connsiteY5" fmla="*/ 561529 h 1342578"/>
                    <a:gd name="connsiteX6" fmla="*/ 1076475 w 4830695"/>
                    <a:gd name="connsiteY6" fmla="*/ 0 h 1342578"/>
                    <a:gd name="connsiteX0" fmla="*/ 1076475 w 4830695"/>
                    <a:gd name="connsiteY0" fmla="*/ 0 h 1342578"/>
                    <a:gd name="connsiteX1" fmla="*/ 3311457 w 4830695"/>
                    <a:gd name="connsiteY1" fmla="*/ 0 h 1342578"/>
                    <a:gd name="connsiteX2" fmla="*/ 4830695 w 4830695"/>
                    <a:gd name="connsiteY2" fmla="*/ 1342578 h 1342578"/>
                    <a:gd name="connsiteX3" fmla="*/ 2418692 w 4830695"/>
                    <a:gd name="connsiteY3" fmla="*/ 1087537 h 1342578"/>
                    <a:gd name="connsiteX4" fmla="*/ 928029 w 4830695"/>
                    <a:gd name="connsiteY4" fmla="*/ 920849 h 1342578"/>
                    <a:gd name="connsiteX5" fmla="*/ 150 w 4830695"/>
                    <a:gd name="connsiteY5" fmla="*/ 561529 h 1342578"/>
                    <a:gd name="connsiteX6" fmla="*/ 1076475 w 4830695"/>
                    <a:gd name="connsiteY6" fmla="*/ 0 h 1342578"/>
                    <a:gd name="connsiteX0" fmla="*/ 1076565 w 4830785"/>
                    <a:gd name="connsiteY0" fmla="*/ 0 h 1342578"/>
                    <a:gd name="connsiteX1" fmla="*/ 3311547 w 4830785"/>
                    <a:gd name="connsiteY1" fmla="*/ 0 h 1342578"/>
                    <a:gd name="connsiteX2" fmla="*/ 4830785 w 4830785"/>
                    <a:gd name="connsiteY2" fmla="*/ 1342578 h 1342578"/>
                    <a:gd name="connsiteX3" fmla="*/ 2418782 w 4830785"/>
                    <a:gd name="connsiteY3" fmla="*/ 1087537 h 1342578"/>
                    <a:gd name="connsiteX4" fmla="*/ 928119 w 4830785"/>
                    <a:gd name="connsiteY4" fmla="*/ 920849 h 1342578"/>
                    <a:gd name="connsiteX5" fmla="*/ 240 w 4830785"/>
                    <a:gd name="connsiteY5" fmla="*/ 561529 h 1342578"/>
                    <a:gd name="connsiteX6" fmla="*/ 1076565 w 4830785"/>
                    <a:gd name="connsiteY6" fmla="*/ 0 h 1342578"/>
                    <a:gd name="connsiteX0" fmla="*/ 1076565 w 4830785"/>
                    <a:gd name="connsiteY0" fmla="*/ 298450 h 1641028"/>
                    <a:gd name="connsiteX1" fmla="*/ 3241697 w 4830785"/>
                    <a:gd name="connsiteY1" fmla="*/ 0 h 1641028"/>
                    <a:gd name="connsiteX2" fmla="*/ 4830785 w 4830785"/>
                    <a:gd name="connsiteY2" fmla="*/ 1641028 h 1641028"/>
                    <a:gd name="connsiteX3" fmla="*/ 2418782 w 4830785"/>
                    <a:gd name="connsiteY3" fmla="*/ 1385987 h 1641028"/>
                    <a:gd name="connsiteX4" fmla="*/ 928119 w 4830785"/>
                    <a:gd name="connsiteY4" fmla="*/ 1219299 h 1641028"/>
                    <a:gd name="connsiteX5" fmla="*/ 240 w 4830785"/>
                    <a:gd name="connsiteY5" fmla="*/ 859979 h 1641028"/>
                    <a:gd name="connsiteX6" fmla="*/ 1076565 w 4830785"/>
                    <a:gd name="connsiteY6" fmla="*/ 298450 h 1641028"/>
                    <a:gd name="connsiteX0" fmla="*/ 1076565 w 4830785"/>
                    <a:gd name="connsiteY0" fmla="*/ 830593 h 2173171"/>
                    <a:gd name="connsiteX1" fmla="*/ 3241697 w 4830785"/>
                    <a:gd name="connsiteY1" fmla="*/ 532143 h 2173171"/>
                    <a:gd name="connsiteX2" fmla="*/ 4830785 w 4830785"/>
                    <a:gd name="connsiteY2" fmla="*/ 2173171 h 2173171"/>
                    <a:gd name="connsiteX3" fmla="*/ 2418782 w 4830785"/>
                    <a:gd name="connsiteY3" fmla="*/ 1918130 h 2173171"/>
                    <a:gd name="connsiteX4" fmla="*/ 928119 w 4830785"/>
                    <a:gd name="connsiteY4" fmla="*/ 1751442 h 2173171"/>
                    <a:gd name="connsiteX5" fmla="*/ 240 w 4830785"/>
                    <a:gd name="connsiteY5" fmla="*/ 1392122 h 2173171"/>
                    <a:gd name="connsiteX6" fmla="*/ 1076565 w 4830785"/>
                    <a:gd name="connsiteY6" fmla="*/ 830593 h 2173171"/>
                    <a:gd name="connsiteX0" fmla="*/ 240 w 4830785"/>
                    <a:gd name="connsiteY0" fmla="*/ 859979 h 1641028"/>
                    <a:gd name="connsiteX1" fmla="*/ 3241697 w 4830785"/>
                    <a:gd name="connsiteY1" fmla="*/ 0 h 1641028"/>
                    <a:gd name="connsiteX2" fmla="*/ 4830785 w 4830785"/>
                    <a:gd name="connsiteY2" fmla="*/ 1641028 h 1641028"/>
                    <a:gd name="connsiteX3" fmla="*/ 2418782 w 4830785"/>
                    <a:gd name="connsiteY3" fmla="*/ 1385987 h 1641028"/>
                    <a:gd name="connsiteX4" fmla="*/ 928119 w 4830785"/>
                    <a:gd name="connsiteY4" fmla="*/ 1219299 h 1641028"/>
                    <a:gd name="connsiteX5" fmla="*/ 240 w 4830785"/>
                    <a:gd name="connsiteY5" fmla="*/ 859979 h 1641028"/>
                    <a:gd name="connsiteX0" fmla="*/ 240 w 4830785"/>
                    <a:gd name="connsiteY0" fmla="*/ 1091542 h 1872591"/>
                    <a:gd name="connsiteX1" fmla="*/ 3241697 w 4830785"/>
                    <a:gd name="connsiteY1" fmla="*/ 231563 h 1872591"/>
                    <a:gd name="connsiteX2" fmla="*/ 4830785 w 4830785"/>
                    <a:gd name="connsiteY2" fmla="*/ 1872591 h 1872591"/>
                    <a:gd name="connsiteX3" fmla="*/ 2418782 w 4830785"/>
                    <a:gd name="connsiteY3" fmla="*/ 1617550 h 1872591"/>
                    <a:gd name="connsiteX4" fmla="*/ 928119 w 4830785"/>
                    <a:gd name="connsiteY4" fmla="*/ 1450862 h 1872591"/>
                    <a:gd name="connsiteX5" fmla="*/ 240 w 4830785"/>
                    <a:gd name="connsiteY5" fmla="*/ 1091542 h 1872591"/>
                    <a:gd name="connsiteX0" fmla="*/ 21604 w 4852149"/>
                    <a:gd name="connsiteY0" fmla="*/ 1120211 h 1901260"/>
                    <a:gd name="connsiteX1" fmla="*/ 3263061 w 4852149"/>
                    <a:gd name="connsiteY1" fmla="*/ 260232 h 1901260"/>
                    <a:gd name="connsiteX2" fmla="*/ 4852149 w 4852149"/>
                    <a:gd name="connsiteY2" fmla="*/ 1901260 h 1901260"/>
                    <a:gd name="connsiteX3" fmla="*/ 2440146 w 4852149"/>
                    <a:gd name="connsiteY3" fmla="*/ 1646219 h 1901260"/>
                    <a:gd name="connsiteX4" fmla="*/ 949483 w 4852149"/>
                    <a:gd name="connsiteY4" fmla="*/ 1479531 h 1901260"/>
                    <a:gd name="connsiteX5" fmla="*/ 21604 w 4852149"/>
                    <a:gd name="connsiteY5" fmla="*/ 1120211 h 1901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852149" h="1901260">
                      <a:moveTo>
                        <a:pt x="21604" y="1120211"/>
                      </a:moveTo>
                      <a:cubicBezTo>
                        <a:pt x="-288560" y="598601"/>
                        <a:pt x="2836625" y="-500858"/>
                        <a:pt x="3263061" y="260232"/>
                      </a:cubicBezTo>
                      <a:lnTo>
                        <a:pt x="4852149" y="1901260"/>
                      </a:lnTo>
                      <a:cubicBezTo>
                        <a:pt x="4071530" y="1881697"/>
                        <a:pt x="3245237" y="1776394"/>
                        <a:pt x="2440146" y="1646219"/>
                      </a:cubicBezTo>
                      <a:cubicBezTo>
                        <a:pt x="1765889" y="1656099"/>
                        <a:pt x="1352573" y="1567199"/>
                        <a:pt x="949483" y="1479531"/>
                      </a:cubicBezTo>
                      <a:cubicBezTo>
                        <a:pt x="341605" y="1510926"/>
                        <a:pt x="11150" y="1263367"/>
                        <a:pt x="21604" y="1120211"/>
                      </a:cubicBezTo>
                      <a:close/>
                    </a:path>
                  </a:pathLst>
                </a:custGeom>
                <a:solidFill>
                  <a:srgbClr val="F5D49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Flowchart: Merge 20">
                  <a:extLst>
                    <a:ext uri="{FF2B5EF4-FFF2-40B4-BE49-F238E27FC236}">
                      <a16:creationId xmlns:a16="http://schemas.microsoft.com/office/drawing/2014/main" id="{9797EF77-5DB5-41CB-9075-89FB2D9FD9F7}"/>
                    </a:ext>
                  </a:extLst>
                </p:cNvPr>
                <p:cNvSpPr/>
                <p:nvPr/>
              </p:nvSpPr>
              <p:spPr>
                <a:xfrm rot="18196177">
                  <a:off x="1816716" y="21391"/>
                  <a:ext cx="2775339" cy="244039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1086"/>
                    <a:gd name="connsiteY0" fmla="*/ 0 h 26016"/>
                    <a:gd name="connsiteX1" fmla="*/ 11086 w 11086"/>
                    <a:gd name="connsiteY1" fmla="*/ 16016 h 26016"/>
                    <a:gd name="connsiteX2" fmla="*/ 6086 w 11086"/>
                    <a:gd name="connsiteY2" fmla="*/ 26016 h 26016"/>
                    <a:gd name="connsiteX3" fmla="*/ 0 w 11086"/>
                    <a:gd name="connsiteY3" fmla="*/ 0 h 26016"/>
                    <a:gd name="connsiteX0" fmla="*/ 0 w 7587"/>
                    <a:gd name="connsiteY0" fmla="*/ 0 h 26016"/>
                    <a:gd name="connsiteX1" fmla="*/ 7587 w 7587"/>
                    <a:gd name="connsiteY1" fmla="*/ 11701 h 26016"/>
                    <a:gd name="connsiteX2" fmla="*/ 6086 w 7587"/>
                    <a:gd name="connsiteY2" fmla="*/ 26016 h 26016"/>
                    <a:gd name="connsiteX3" fmla="*/ 0 w 7587"/>
                    <a:gd name="connsiteY3" fmla="*/ 0 h 26016"/>
                    <a:gd name="connsiteX0" fmla="*/ 0 w 9576"/>
                    <a:gd name="connsiteY0" fmla="*/ 0 h 10000"/>
                    <a:gd name="connsiteX1" fmla="*/ 9576 w 9576"/>
                    <a:gd name="connsiteY1" fmla="*/ 4448 h 10000"/>
                    <a:gd name="connsiteX2" fmla="*/ 8022 w 9576"/>
                    <a:gd name="connsiteY2" fmla="*/ 10000 h 10000"/>
                    <a:gd name="connsiteX3" fmla="*/ 0 w 9576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7469"/>
                    <a:gd name="connsiteX1" fmla="*/ 10124 w 10124"/>
                    <a:gd name="connsiteY1" fmla="*/ 4487 h 7469"/>
                    <a:gd name="connsiteX2" fmla="*/ 8309 w 10124"/>
                    <a:gd name="connsiteY2" fmla="*/ 7469 h 7469"/>
                    <a:gd name="connsiteX3" fmla="*/ 0 w 10124"/>
                    <a:gd name="connsiteY3" fmla="*/ 0 h 7469"/>
                    <a:gd name="connsiteX0" fmla="*/ 0 w 10843"/>
                    <a:gd name="connsiteY0" fmla="*/ 0 h 10000"/>
                    <a:gd name="connsiteX1" fmla="*/ 10843 w 10843"/>
                    <a:gd name="connsiteY1" fmla="*/ 6040 h 10000"/>
                    <a:gd name="connsiteX2" fmla="*/ 8207 w 10843"/>
                    <a:gd name="connsiteY2" fmla="*/ 10000 h 10000"/>
                    <a:gd name="connsiteX3" fmla="*/ 0 w 10843"/>
                    <a:gd name="connsiteY3" fmla="*/ 0 h 10000"/>
                    <a:gd name="connsiteX0" fmla="*/ 0 w 10790"/>
                    <a:gd name="connsiteY0" fmla="*/ 0 h 10308"/>
                    <a:gd name="connsiteX1" fmla="*/ 10790 w 10790"/>
                    <a:gd name="connsiteY1" fmla="*/ 6348 h 10308"/>
                    <a:gd name="connsiteX2" fmla="*/ 8154 w 10790"/>
                    <a:gd name="connsiteY2" fmla="*/ 10308 h 10308"/>
                    <a:gd name="connsiteX3" fmla="*/ 0 w 10790"/>
                    <a:gd name="connsiteY3" fmla="*/ 0 h 10308"/>
                    <a:gd name="connsiteX0" fmla="*/ 0 w 10790"/>
                    <a:gd name="connsiteY0" fmla="*/ 0 h 10308"/>
                    <a:gd name="connsiteX1" fmla="*/ 10790 w 10790"/>
                    <a:gd name="connsiteY1" fmla="*/ 6348 h 10308"/>
                    <a:gd name="connsiteX2" fmla="*/ 8154 w 10790"/>
                    <a:gd name="connsiteY2" fmla="*/ 10308 h 10308"/>
                    <a:gd name="connsiteX3" fmla="*/ 0 w 10790"/>
                    <a:gd name="connsiteY3" fmla="*/ 0 h 10308"/>
                    <a:gd name="connsiteX0" fmla="*/ 0 w 10790"/>
                    <a:gd name="connsiteY0" fmla="*/ 6 h 10314"/>
                    <a:gd name="connsiteX1" fmla="*/ 10790 w 10790"/>
                    <a:gd name="connsiteY1" fmla="*/ 6354 h 10314"/>
                    <a:gd name="connsiteX2" fmla="*/ 8154 w 10790"/>
                    <a:gd name="connsiteY2" fmla="*/ 10314 h 10314"/>
                    <a:gd name="connsiteX3" fmla="*/ 0 w 10790"/>
                    <a:gd name="connsiteY3" fmla="*/ 6 h 10314"/>
                    <a:gd name="connsiteX0" fmla="*/ 0 w 10790"/>
                    <a:gd name="connsiteY0" fmla="*/ 6 h 10314"/>
                    <a:gd name="connsiteX1" fmla="*/ 10790 w 10790"/>
                    <a:gd name="connsiteY1" fmla="*/ 6354 h 10314"/>
                    <a:gd name="connsiteX2" fmla="*/ 8154 w 10790"/>
                    <a:gd name="connsiteY2" fmla="*/ 10314 h 10314"/>
                    <a:gd name="connsiteX3" fmla="*/ 0 w 10790"/>
                    <a:gd name="connsiteY3" fmla="*/ 6 h 10314"/>
                    <a:gd name="connsiteX0" fmla="*/ 0 w 11682"/>
                    <a:gd name="connsiteY0" fmla="*/ 6 h 10314"/>
                    <a:gd name="connsiteX1" fmla="*/ 11682 w 11682"/>
                    <a:gd name="connsiteY1" fmla="*/ 6443 h 10314"/>
                    <a:gd name="connsiteX2" fmla="*/ 8154 w 11682"/>
                    <a:gd name="connsiteY2" fmla="*/ 10314 h 10314"/>
                    <a:gd name="connsiteX3" fmla="*/ 0 w 11682"/>
                    <a:gd name="connsiteY3" fmla="*/ 6 h 10314"/>
                    <a:gd name="connsiteX0" fmla="*/ 0 w 11682"/>
                    <a:gd name="connsiteY0" fmla="*/ 6 h 10314"/>
                    <a:gd name="connsiteX1" fmla="*/ 11682 w 11682"/>
                    <a:gd name="connsiteY1" fmla="*/ 6443 h 10314"/>
                    <a:gd name="connsiteX2" fmla="*/ 8154 w 11682"/>
                    <a:gd name="connsiteY2" fmla="*/ 10314 h 10314"/>
                    <a:gd name="connsiteX3" fmla="*/ 0 w 11682"/>
                    <a:gd name="connsiteY3" fmla="*/ 6 h 10314"/>
                    <a:gd name="connsiteX0" fmla="*/ 0 w 11682"/>
                    <a:gd name="connsiteY0" fmla="*/ 0 h 10308"/>
                    <a:gd name="connsiteX1" fmla="*/ 11682 w 11682"/>
                    <a:gd name="connsiteY1" fmla="*/ 6437 h 10308"/>
                    <a:gd name="connsiteX2" fmla="*/ 8154 w 11682"/>
                    <a:gd name="connsiteY2" fmla="*/ 10308 h 10308"/>
                    <a:gd name="connsiteX3" fmla="*/ 0 w 11682"/>
                    <a:gd name="connsiteY3" fmla="*/ 0 h 10308"/>
                    <a:gd name="connsiteX0" fmla="*/ 6 w 11688"/>
                    <a:gd name="connsiteY0" fmla="*/ 294 h 10602"/>
                    <a:gd name="connsiteX1" fmla="*/ 6519 w 11688"/>
                    <a:gd name="connsiteY1" fmla="*/ 3229 h 10602"/>
                    <a:gd name="connsiteX2" fmla="*/ 11688 w 11688"/>
                    <a:gd name="connsiteY2" fmla="*/ 6731 h 10602"/>
                    <a:gd name="connsiteX3" fmla="*/ 8160 w 11688"/>
                    <a:gd name="connsiteY3" fmla="*/ 10602 h 10602"/>
                    <a:gd name="connsiteX4" fmla="*/ 6 w 11688"/>
                    <a:gd name="connsiteY4" fmla="*/ 294 h 10602"/>
                    <a:gd name="connsiteX0" fmla="*/ 6 w 12002"/>
                    <a:gd name="connsiteY0" fmla="*/ 294 h 10602"/>
                    <a:gd name="connsiteX1" fmla="*/ 6519 w 12002"/>
                    <a:gd name="connsiteY1" fmla="*/ 3229 h 10602"/>
                    <a:gd name="connsiteX2" fmla="*/ 12002 w 12002"/>
                    <a:gd name="connsiteY2" fmla="*/ 6779 h 10602"/>
                    <a:gd name="connsiteX3" fmla="*/ 8160 w 12002"/>
                    <a:gd name="connsiteY3" fmla="*/ 10602 h 10602"/>
                    <a:gd name="connsiteX4" fmla="*/ 6 w 12002"/>
                    <a:gd name="connsiteY4" fmla="*/ 294 h 10602"/>
                    <a:gd name="connsiteX0" fmla="*/ 6 w 12002"/>
                    <a:gd name="connsiteY0" fmla="*/ 294 h 10602"/>
                    <a:gd name="connsiteX1" fmla="*/ 6519 w 12002"/>
                    <a:gd name="connsiteY1" fmla="*/ 3229 h 10602"/>
                    <a:gd name="connsiteX2" fmla="*/ 12002 w 12002"/>
                    <a:gd name="connsiteY2" fmla="*/ 6779 h 10602"/>
                    <a:gd name="connsiteX3" fmla="*/ 8160 w 12002"/>
                    <a:gd name="connsiteY3" fmla="*/ 10602 h 10602"/>
                    <a:gd name="connsiteX4" fmla="*/ 6 w 12002"/>
                    <a:gd name="connsiteY4" fmla="*/ 294 h 10602"/>
                    <a:gd name="connsiteX0" fmla="*/ 6 w 12154"/>
                    <a:gd name="connsiteY0" fmla="*/ 294 h 10857"/>
                    <a:gd name="connsiteX1" fmla="*/ 6519 w 12154"/>
                    <a:gd name="connsiteY1" fmla="*/ 3229 h 10857"/>
                    <a:gd name="connsiteX2" fmla="*/ 12002 w 12154"/>
                    <a:gd name="connsiteY2" fmla="*/ 6779 h 10857"/>
                    <a:gd name="connsiteX3" fmla="*/ 10352 w 12154"/>
                    <a:gd name="connsiteY3" fmla="*/ 7441 h 10857"/>
                    <a:gd name="connsiteX4" fmla="*/ 8160 w 12154"/>
                    <a:gd name="connsiteY4" fmla="*/ 10602 h 10857"/>
                    <a:gd name="connsiteX5" fmla="*/ 6 w 12154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1 w 11997"/>
                    <a:gd name="connsiteY0" fmla="*/ 81 h 10644"/>
                    <a:gd name="connsiteX1" fmla="*/ 6514 w 11997"/>
                    <a:gd name="connsiteY1" fmla="*/ 3016 h 10644"/>
                    <a:gd name="connsiteX2" fmla="*/ 11997 w 11997"/>
                    <a:gd name="connsiteY2" fmla="*/ 6566 h 10644"/>
                    <a:gd name="connsiteX3" fmla="*/ 10347 w 11997"/>
                    <a:gd name="connsiteY3" fmla="*/ 7228 h 10644"/>
                    <a:gd name="connsiteX4" fmla="*/ 8155 w 11997"/>
                    <a:gd name="connsiteY4" fmla="*/ 10389 h 10644"/>
                    <a:gd name="connsiteX5" fmla="*/ 1 w 11997"/>
                    <a:gd name="connsiteY5" fmla="*/ 81 h 10644"/>
                    <a:gd name="connsiteX0" fmla="*/ 1 w 11997"/>
                    <a:gd name="connsiteY0" fmla="*/ 125 h 10688"/>
                    <a:gd name="connsiteX1" fmla="*/ 6514 w 11997"/>
                    <a:gd name="connsiteY1" fmla="*/ 3060 h 10688"/>
                    <a:gd name="connsiteX2" fmla="*/ 11997 w 11997"/>
                    <a:gd name="connsiteY2" fmla="*/ 6610 h 10688"/>
                    <a:gd name="connsiteX3" fmla="*/ 10347 w 11997"/>
                    <a:gd name="connsiteY3" fmla="*/ 7272 h 10688"/>
                    <a:gd name="connsiteX4" fmla="*/ 8155 w 11997"/>
                    <a:gd name="connsiteY4" fmla="*/ 10433 h 10688"/>
                    <a:gd name="connsiteX5" fmla="*/ 1 w 11997"/>
                    <a:gd name="connsiteY5" fmla="*/ 125 h 10688"/>
                    <a:gd name="connsiteX0" fmla="*/ 893 w 12889"/>
                    <a:gd name="connsiteY0" fmla="*/ 277 h 10840"/>
                    <a:gd name="connsiteX1" fmla="*/ 7406 w 12889"/>
                    <a:gd name="connsiteY1" fmla="*/ 3212 h 10840"/>
                    <a:gd name="connsiteX2" fmla="*/ 12889 w 12889"/>
                    <a:gd name="connsiteY2" fmla="*/ 6762 h 10840"/>
                    <a:gd name="connsiteX3" fmla="*/ 11239 w 12889"/>
                    <a:gd name="connsiteY3" fmla="*/ 7424 h 10840"/>
                    <a:gd name="connsiteX4" fmla="*/ 9047 w 12889"/>
                    <a:gd name="connsiteY4" fmla="*/ 10585 h 10840"/>
                    <a:gd name="connsiteX5" fmla="*/ 894 w 12889"/>
                    <a:gd name="connsiteY5" fmla="*/ 1310 h 10840"/>
                    <a:gd name="connsiteX6" fmla="*/ 893 w 12889"/>
                    <a:gd name="connsiteY6" fmla="*/ 277 h 10840"/>
                    <a:gd name="connsiteX0" fmla="*/ 555 w 12551"/>
                    <a:gd name="connsiteY0" fmla="*/ 126 h 10689"/>
                    <a:gd name="connsiteX1" fmla="*/ 7068 w 12551"/>
                    <a:gd name="connsiteY1" fmla="*/ 3061 h 10689"/>
                    <a:gd name="connsiteX2" fmla="*/ 12551 w 12551"/>
                    <a:gd name="connsiteY2" fmla="*/ 6611 h 10689"/>
                    <a:gd name="connsiteX3" fmla="*/ 10901 w 12551"/>
                    <a:gd name="connsiteY3" fmla="*/ 7273 h 10689"/>
                    <a:gd name="connsiteX4" fmla="*/ 8709 w 12551"/>
                    <a:gd name="connsiteY4" fmla="*/ 10434 h 10689"/>
                    <a:gd name="connsiteX5" fmla="*/ 556 w 12551"/>
                    <a:gd name="connsiteY5" fmla="*/ 1159 h 10689"/>
                    <a:gd name="connsiteX6" fmla="*/ 555 w 12551"/>
                    <a:gd name="connsiteY6" fmla="*/ 126 h 10689"/>
                    <a:gd name="connsiteX0" fmla="*/ 343 w 12339"/>
                    <a:gd name="connsiteY0" fmla="*/ 126 h 10689"/>
                    <a:gd name="connsiteX1" fmla="*/ 6856 w 12339"/>
                    <a:gd name="connsiteY1" fmla="*/ 3061 h 10689"/>
                    <a:gd name="connsiteX2" fmla="*/ 12339 w 12339"/>
                    <a:gd name="connsiteY2" fmla="*/ 6611 h 10689"/>
                    <a:gd name="connsiteX3" fmla="*/ 10689 w 12339"/>
                    <a:gd name="connsiteY3" fmla="*/ 7273 h 10689"/>
                    <a:gd name="connsiteX4" fmla="*/ 8497 w 12339"/>
                    <a:gd name="connsiteY4" fmla="*/ 10434 h 10689"/>
                    <a:gd name="connsiteX5" fmla="*/ 344 w 12339"/>
                    <a:gd name="connsiteY5" fmla="*/ 1159 h 10689"/>
                    <a:gd name="connsiteX6" fmla="*/ 343 w 12339"/>
                    <a:gd name="connsiteY6" fmla="*/ 126 h 10689"/>
                    <a:gd name="connsiteX0" fmla="*/ 251 w 12247"/>
                    <a:gd name="connsiteY0" fmla="*/ 126 h 10689"/>
                    <a:gd name="connsiteX1" fmla="*/ 6764 w 12247"/>
                    <a:gd name="connsiteY1" fmla="*/ 3061 h 10689"/>
                    <a:gd name="connsiteX2" fmla="*/ 12247 w 12247"/>
                    <a:gd name="connsiteY2" fmla="*/ 6611 h 10689"/>
                    <a:gd name="connsiteX3" fmla="*/ 10597 w 12247"/>
                    <a:gd name="connsiteY3" fmla="*/ 7273 h 10689"/>
                    <a:gd name="connsiteX4" fmla="*/ 8405 w 12247"/>
                    <a:gd name="connsiteY4" fmla="*/ 10434 h 10689"/>
                    <a:gd name="connsiteX5" fmla="*/ 252 w 12247"/>
                    <a:gd name="connsiteY5" fmla="*/ 1159 h 10689"/>
                    <a:gd name="connsiteX6" fmla="*/ 251 w 12247"/>
                    <a:gd name="connsiteY6" fmla="*/ 126 h 10689"/>
                    <a:gd name="connsiteX0" fmla="*/ 34 w 13390"/>
                    <a:gd name="connsiteY0" fmla="*/ 130 h 10635"/>
                    <a:gd name="connsiteX1" fmla="*/ 7907 w 13390"/>
                    <a:gd name="connsiteY1" fmla="*/ 3007 h 10635"/>
                    <a:gd name="connsiteX2" fmla="*/ 13390 w 13390"/>
                    <a:gd name="connsiteY2" fmla="*/ 6557 h 10635"/>
                    <a:gd name="connsiteX3" fmla="*/ 11740 w 13390"/>
                    <a:gd name="connsiteY3" fmla="*/ 7219 h 10635"/>
                    <a:gd name="connsiteX4" fmla="*/ 9548 w 13390"/>
                    <a:gd name="connsiteY4" fmla="*/ 10380 h 10635"/>
                    <a:gd name="connsiteX5" fmla="*/ 1395 w 13390"/>
                    <a:gd name="connsiteY5" fmla="*/ 1105 h 10635"/>
                    <a:gd name="connsiteX6" fmla="*/ 34 w 13390"/>
                    <a:gd name="connsiteY6" fmla="*/ 130 h 10635"/>
                    <a:gd name="connsiteX0" fmla="*/ 41 w 13397"/>
                    <a:gd name="connsiteY0" fmla="*/ 130 h 10635"/>
                    <a:gd name="connsiteX1" fmla="*/ 7914 w 13397"/>
                    <a:gd name="connsiteY1" fmla="*/ 3007 h 10635"/>
                    <a:gd name="connsiteX2" fmla="*/ 13397 w 13397"/>
                    <a:gd name="connsiteY2" fmla="*/ 6557 h 10635"/>
                    <a:gd name="connsiteX3" fmla="*/ 11747 w 13397"/>
                    <a:gd name="connsiteY3" fmla="*/ 7219 h 10635"/>
                    <a:gd name="connsiteX4" fmla="*/ 9555 w 13397"/>
                    <a:gd name="connsiteY4" fmla="*/ 10380 h 10635"/>
                    <a:gd name="connsiteX5" fmla="*/ 1174 w 13397"/>
                    <a:gd name="connsiteY5" fmla="*/ 1216 h 10635"/>
                    <a:gd name="connsiteX6" fmla="*/ 41 w 13397"/>
                    <a:gd name="connsiteY6" fmla="*/ 130 h 10635"/>
                    <a:gd name="connsiteX0" fmla="*/ 30 w 13386"/>
                    <a:gd name="connsiteY0" fmla="*/ 130 h 10635"/>
                    <a:gd name="connsiteX1" fmla="*/ 7903 w 13386"/>
                    <a:gd name="connsiteY1" fmla="*/ 3007 h 10635"/>
                    <a:gd name="connsiteX2" fmla="*/ 13386 w 13386"/>
                    <a:gd name="connsiteY2" fmla="*/ 6557 h 10635"/>
                    <a:gd name="connsiteX3" fmla="*/ 11736 w 13386"/>
                    <a:gd name="connsiteY3" fmla="*/ 7219 h 10635"/>
                    <a:gd name="connsiteX4" fmla="*/ 9544 w 13386"/>
                    <a:gd name="connsiteY4" fmla="*/ 10380 h 10635"/>
                    <a:gd name="connsiteX5" fmla="*/ 1163 w 13386"/>
                    <a:gd name="connsiteY5" fmla="*/ 1216 h 10635"/>
                    <a:gd name="connsiteX6" fmla="*/ 30 w 13386"/>
                    <a:gd name="connsiteY6" fmla="*/ 130 h 10635"/>
                    <a:gd name="connsiteX0" fmla="*/ 30 w 13612"/>
                    <a:gd name="connsiteY0" fmla="*/ 130 h 10658"/>
                    <a:gd name="connsiteX1" fmla="*/ 7903 w 13612"/>
                    <a:gd name="connsiteY1" fmla="*/ 3007 h 10658"/>
                    <a:gd name="connsiteX2" fmla="*/ 13386 w 13612"/>
                    <a:gd name="connsiteY2" fmla="*/ 6557 h 10658"/>
                    <a:gd name="connsiteX3" fmla="*/ 13003 w 13612"/>
                    <a:gd name="connsiteY3" fmla="*/ 7609 h 10658"/>
                    <a:gd name="connsiteX4" fmla="*/ 9544 w 13612"/>
                    <a:gd name="connsiteY4" fmla="*/ 10380 h 10658"/>
                    <a:gd name="connsiteX5" fmla="*/ 1163 w 13612"/>
                    <a:gd name="connsiteY5" fmla="*/ 1216 h 10658"/>
                    <a:gd name="connsiteX6" fmla="*/ 30 w 13612"/>
                    <a:gd name="connsiteY6" fmla="*/ 130 h 10658"/>
                    <a:gd name="connsiteX0" fmla="*/ 30 w 13612"/>
                    <a:gd name="connsiteY0" fmla="*/ 130 h 9011"/>
                    <a:gd name="connsiteX1" fmla="*/ 7903 w 13612"/>
                    <a:gd name="connsiteY1" fmla="*/ 3007 h 9011"/>
                    <a:gd name="connsiteX2" fmla="*/ 13386 w 13612"/>
                    <a:gd name="connsiteY2" fmla="*/ 6557 h 9011"/>
                    <a:gd name="connsiteX3" fmla="*/ 13003 w 13612"/>
                    <a:gd name="connsiteY3" fmla="*/ 7609 h 9011"/>
                    <a:gd name="connsiteX4" fmla="*/ 7637 w 13612"/>
                    <a:gd name="connsiteY4" fmla="*/ 8531 h 9011"/>
                    <a:gd name="connsiteX5" fmla="*/ 1163 w 13612"/>
                    <a:gd name="connsiteY5" fmla="*/ 1216 h 9011"/>
                    <a:gd name="connsiteX6" fmla="*/ 30 w 13612"/>
                    <a:gd name="connsiteY6" fmla="*/ 130 h 9011"/>
                    <a:gd name="connsiteX0" fmla="*/ 22 w 10000"/>
                    <a:gd name="connsiteY0" fmla="*/ 144 h 9588"/>
                    <a:gd name="connsiteX1" fmla="*/ 5806 w 10000"/>
                    <a:gd name="connsiteY1" fmla="*/ 3337 h 9588"/>
                    <a:gd name="connsiteX2" fmla="*/ 9834 w 10000"/>
                    <a:gd name="connsiteY2" fmla="*/ 7277 h 9588"/>
                    <a:gd name="connsiteX3" fmla="*/ 9553 w 10000"/>
                    <a:gd name="connsiteY3" fmla="*/ 8444 h 9588"/>
                    <a:gd name="connsiteX4" fmla="*/ 5419 w 10000"/>
                    <a:gd name="connsiteY4" fmla="*/ 8937 h 9588"/>
                    <a:gd name="connsiteX5" fmla="*/ 854 w 10000"/>
                    <a:gd name="connsiteY5" fmla="*/ 1349 h 9588"/>
                    <a:gd name="connsiteX6" fmla="*/ 22 w 10000"/>
                    <a:gd name="connsiteY6" fmla="*/ 144 h 9588"/>
                    <a:gd name="connsiteX0" fmla="*/ 22 w 9890"/>
                    <a:gd name="connsiteY0" fmla="*/ 150 h 10000"/>
                    <a:gd name="connsiteX1" fmla="*/ 5806 w 9890"/>
                    <a:gd name="connsiteY1" fmla="*/ 3480 h 10000"/>
                    <a:gd name="connsiteX2" fmla="*/ 9446 w 9890"/>
                    <a:gd name="connsiteY2" fmla="*/ 7608 h 10000"/>
                    <a:gd name="connsiteX3" fmla="*/ 9553 w 9890"/>
                    <a:gd name="connsiteY3" fmla="*/ 8807 h 10000"/>
                    <a:gd name="connsiteX4" fmla="*/ 5419 w 9890"/>
                    <a:gd name="connsiteY4" fmla="*/ 9321 h 10000"/>
                    <a:gd name="connsiteX5" fmla="*/ 854 w 9890"/>
                    <a:gd name="connsiteY5" fmla="*/ 1407 h 10000"/>
                    <a:gd name="connsiteX6" fmla="*/ 22 w 9890"/>
                    <a:gd name="connsiteY6" fmla="*/ 150 h 10000"/>
                    <a:gd name="connsiteX0" fmla="*/ 22 w 10000"/>
                    <a:gd name="connsiteY0" fmla="*/ 150 h 10000"/>
                    <a:gd name="connsiteX1" fmla="*/ 5871 w 10000"/>
                    <a:gd name="connsiteY1" fmla="*/ 3480 h 10000"/>
                    <a:gd name="connsiteX2" fmla="*/ 9551 w 10000"/>
                    <a:gd name="connsiteY2" fmla="*/ 7608 h 10000"/>
                    <a:gd name="connsiteX3" fmla="*/ 9659 w 10000"/>
                    <a:gd name="connsiteY3" fmla="*/ 8807 h 10000"/>
                    <a:gd name="connsiteX4" fmla="*/ 5479 w 10000"/>
                    <a:gd name="connsiteY4" fmla="*/ 9321 h 10000"/>
                    <a:gd name="connsiteX5" fmla="*/ 863 w 10000"/>
                    <a:gd name="connsiteY5" fmla="*/ 1407 h 10000"/>
                    <a:gd name="connsiteX6" fmla="*/ 22 w 10000"/>
                    <a:gd name="connsiteY6" fmla="*/ 150 h 10000"/>
                    <a:gd name="connsiteX0" fmla="*/ 22 w 10000"/>
                    <a:gd name="connsiteY0" fmla="*/ 0 h 9850"/>
                    <a:gd name="connsiteX1" fmla="*/ 9551 w 10000"/>
                    <a:gd name="connsiteY1" fmla="*/ 7458 h 9850"/>
                    <a:gd name="connsiteX2" fmla="*/ 9659 w 10000"/>
                    <a:gd name="connsiteY2" fmla="*/ 8657 h 9850"/>
                    <a:gd name="connsiteX3" fmla="*/ 5479 w 10000"/>
                    <a:gd name="connsiteY3" fmla="*/ 9171 h 9850"/>
                    <a:gd name="connsiteX4" fmla="*/ 863 w 10000"/>
                    <a:gd name="connsiteY4" fmla="*/ 1257 h 9850"/>
                    <a:gd name="connsiteX5" fmla="*/ 22 w 10000"/>
                    <a:gd name="connsiteY5" fmla="*/ 0 h 9850"/>
                    <a:gd name="connsiteX0" fmla="*/ 22 w 10000"/>
                    <a:gd name="connsiteY0" fmla="*/ 0 h 10000"/>
                    <a:gd name="connsiteX1" fmla="*/ 9551 w 10000"/>
                    <a:gd name="connsiteY1" fmla="*/ 7572 h 10000"/>
                    <a:gd name="connsiteX2" fmla="*/ 9659 w 10000"/>
                    <a:gd name="connsiteY2" fmla="*/ 8789 h 10000"/>
                    <a:gd name="connsiteX3" fmla="*/ 5479 w 10000"/>
                    <a:gd name="connsiteY3" fmla="*/ 9311 h 10000"/>
                    <a:gd name="connsiteX4" fmla="*/ 863 w 10000"/>
                    <a:gd name="connsiteY4" fmla="*/ 1276 h 10000"/>
                    <a:gd name="connsiteX5" fmla="*/ 22 w 10000"/>
                    <a:gd name="connsiteY5" fmla="*/ 0 h 10000"/>
                    <a:gd name="connsiteX0" fmla="*/ 22 w 10000"/>
                    <a:gd name="connsiteY0" fmla="*/ 133 h 10133"/>
                    <a:gd name="connsiteX1" fmla="*/ 9551 w 10000"/>
                    <a:gd name="connsiteY1" fmla="*/ 7705 h 10133"/>
                    <a:gd name="connsiteX2" fmla="*/ 9659 w 10000"/>
                    <a:gd name="connsiteY2" fmla="*/ 8922 h 10133"/>
                    <a:gd name="connsiteX3" fmla="*/ 5479 w 10000"/>
                    <a:gd name="connsiteY3" fmla="*/ 9444 h 10133"/>
                    <a:gd name="connsiteX4" fmla="*/ 863 w 10000"/>
                    <a:gd name="connsiteY4" fmla="*/ 1409 h 10133"/>
                    <a:gd name="connsiteX5" fmla="*/ 22 w 10000"/>
                    <a:gd name="connsiteY5" fmla="*/ 133 h 10133"/>
                    <a:gd name="connsiteX0" fmla="*/ 22 w 9819"/>
                    <a:gd name="connsiteY0" fmla="*/ 133 h 10133"/>
                    <a:gd name="connsiteX1" fmla="*/ 9551 w 9819"/>
                    <a:gd name="connsiteY1" fmla="*/ 7705 h 10133"/>
                    <a:gd name="connsiteX2" fmla="*/ 9659 w 9819"/>
                    <a:gd name="connsiteY2" fmla="*/ 8922 h 10133"/>
                    <a:gd name="connsiteX3" fmla="*/ 5479 w 9819"/>
                    <a:gd name="connsiteY3" fmla="*/ 9444 h 10133"/>
                    <a:gd name="connsiteX4" fmla="*/ 863 w 9819"/>
                    <a:gd name="connsiteY4" fmla="*/ 1409 h 10133"/>
                    <a:gd name="connsiteX5" fmla="*/ 22 w 9819"/>
                    <a:gd name="connsiteY5" fmla="*/ 133 h 10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819" h="10133">
                      <a:moveTo>
                        <a:pt x="22" y="133"/>
                      </a:moveTo>
                      <a:cubicBezTo>
                        <a:pt x="2342" y="-719"/>
                        <a:pt x="7080" y="2602"/>
                        <a:pt x="9551" y="7705"/>
                      </a:cubicBezTo>
                      <a:cubicBezTo>
                        <a:pt x="9507" y="7793"/>
                        <a:pt x="10093" y="8963"/>
                        <a:pt x="9659" y="8922"/>
                      </a:cubicBezTo>
                      <a:cubicBezTo>
                        <a:pt x="9183" y="9670"/>
                        <a:pt x="6779" y="10925"/>
                        <a:pt x="5479" y="9444"/>
                      </a:cubicBezTo>
                      <a:cubicBezTo>
                        <a:pt x="4252" y="8221"/>
                        <a:pt x="1874" y="3428"/>
                        <a:pt x="863" y="1409"/>
                      </a:cubicBezTo>
                      <a:cubicBezTo>
                        <a:pt x="930" y="739"/>
                        <a:pt x="-167" y="674"/>
                        <a:pt x="22" y="133"/>
                      </a:cubicBezTo>
                      <a:close/>
                    </a:path>
                  </a:pathLst>
                </a:custGeom>
                <a:solidFill>
                  <a:srgbClr val="CE954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Flowchart: Merge 20">
                  <a:extLst>
                    <a:ext uri="{FF2B5EF4-FFF2-40B4-BE49-F238E27FC236}">
                      <a16:creationId xmlns:a16="http://schemas.microsoft.com/office/drawing/2014/main" id="{3F885050-94AB-419F-903F-19C43A515391}"/>
                    </a:ext>
                  </a:extLst>
                </p:cNvPr>
                <p:cNvSpPr/>
                <p:nvPr/>
              </p:nvSpPr>
              <p:spPr>
                <a:xfrm rot="18196177">
                  <a:off x="2476533" y="40224"/>
                  <a:ext cx="2571345" cy="302497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1086"/>
                    <a:gd name="connsiteY0" fmla="*/ 0 h 26016"/>
                    <a:gd name="connsiteX1" fmla="*/ 11086 w 11086"/>
                    <a:gd name="connsiteY1" fmla="*/ 16016 h 26016"/>
                    <a:gd name="connsiteX2" fmla="*/ 6086 w 11086"/>
                    <a:gd name="connsiteY2" fmla="*/ 26016 h 26016"/>
                    <a:gd name="connsiteX3" fmla="*/ 0 w 11086"/>
                    <a:gd name="connsiteY3" fmla="*/ 0 h 26016"/>
                    <a:gd name="connsiteX0" fmla="*/ 0 w 7587"/>
                    <a:gd name="connsiteY0" fmla="*/ 0 h 26016"/>
                    <a:gd name="connsiteX1" fmla="*/ 7587 w 7587"/>
                    <a:gd name="connsiteY1" fmla="*/ 11701 h 26016"/>
                    <a:gd name="connsiteX2" fmla="*/ 6086 w 7587"/>
                    <a:gd name="connsiteY2" fmla="*/ 26016 h 26016"/>
                    <a:gd name="connsiteX3" fmla="*/ 0 w 7587"/>
                    <a:gd name="connsiteY3" fmla="*/ 0 h 26016"/>
                    <a:gd name="connsiteX0" fmla="*/ 0 w 9576"/>
                    <a:gd name="connsiteY0" fmla="*/ 0 h 10000"/>
                    <a:gd name="connsiteX1" fmla="*/ 9576 w 9576"/>
                    <a:gd name="connsiteY1" fmla="*/ 4448 h 10000"/>
                    <a:gd name="connsiteX2" fmla="*/ 8022 w 9576"/>
                    <a:gd name="connsiteY2" fmla="*/ 10000 h 10000"/>
                    <a:gd name="connsiteX3" fmla="*/ 0 w 9576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7469"/>
                    <a:gd name="connsiteX1" fmla="*/ 10124 w 10124"/>
                    <a:gd name="connsiteY1" fmla="*/ 4487 h 7469"/>
                    <a:gd name="connsiteX2" fmla="*/ 8309 w 10124"/>
                    <a:gd name="connsiteY2" fmla="*/ 7469 h 7469"/>
                    <a:gd name="connsiteX3" fmla="*/ 0 w 10124"/>
                    <a:gd name="connsiteY3" fmla="*/ 0 h 7469"/>
                    <a:gd name="connsiteX0" fmla="*/ 0 w 10843"/>
                    <a:gd name="connsiteY0" fmla="*/ 0 h 10000"/>
                    <a:gd name="connsiteX1" fmla="*/ 10843 w 10843"/>
                    <a:gd name="connsiteY1" fmla="*/ 6040 h 10000"/>
                    <a:gd name="connsiteX2" fmla="*/ 8207 w 10843"/>
                    <a:gd name="connsiteY2" fmla="*/ 10000 h 10000"/>
                    <a:gd name="connsiteX3" fmla="*/ 0 w 10843"/>
                    <a:gd name="connsiteY3" fmla="*/ 0 h 10000"/>
                    <a:gd name="connsiteX0" fmla="*/ 0 w 10790"/>
                    <a:gd name="connsiteY0" fmla="*/ 0 h 10308"/>
                    <a:gd name="connsiteX1" fmla="*/ 10790 w 10790"/>
                    <a:gd name="connsiteY1" fmla="*/ 6348 h 10308"/>
                    <a:gd name="connsiteX2" fmla="*/ 8154 w 10790"/>
                    <a:gd name="connsiteY2" fmla="*/ 10308 h 10308"/>
                    <a:gd name="connsiteX3" fmla="*/ 0 w 10790"/>
                    <a:gd name="connsiteY3" fmla="*/ 0 h 10308"/>
                    <a:gd name="connsiteX0" fmla="*/ 0 w 10790"/>
                    <a:gd name="connsiteY0" fmla="*/ 0 h 10308"/>
                    <a:gd name="connsiteX1" fmla="*/ 10790 w 10790"/>
                    <a:gd name="connsiteY1" fmla="*/ 6348 h 10308"/>
                    <a:gd name="connsiteX2" fmla="*/ 8154 w 10790"/>
                    <a:gd name="connsiteY2" fmla="*/ 10308 h 10308"/>
                    <a:gd name="connsiteX3" fmla="*/ 0 w 10790"/>
                    <a:gd name="connsiteY3" fmla="*/ 0 h 10308"/>
                    <a:gd name="connsiteX0" fmla="*/ 0 w 10790"/>
                    <a:gd name="connsiteY0" fmla="*/ 6 h 10314"/>
                    <a:gd name="connsiteX1" fmla="*/ 10790 w 10790"/>
                    <a:gd name="connsiteY1" fmla="*/ 6354 h 10314"/>
                    <a:gd name="connsiteX2" fmla="*/ 8154 w 10790"/>
                    <a:gd name="connsiteY2" fmla="*/ 10314 h 10314"/>
                    <a:gd name="connsiteX3" fmla="*/ 0 w 10790"/>
                    <a:gd name="connsiteY3" fmla="*/ 6 h 10314"/>
                    <a:gd name="connsiteX0" fmla="*/ 0 w 10790"/>
                    <a:gd name="connsiteY0" fmla="*/ 6 h 10314"/>
                    <a:gd name="connsiteX1" fmla="*/ 10790 w 10790"/>
                    <a:gd name="connsiteY1" fmla="*/ 6354 h 10314"/>
                    <a:gd name="connsiteX2" fmla="*/ 8154 w 10790"/>
                    <a:gd name="connsiteY2" fmla="*/ 10314 h 10314"/>
                    <a:gd name="connsiteX3" fmla="*/ 0 w 10790"/>
                    <a:gd name="connsiteY3" fmla="*/ 6 h 10314"/>
                    <a:gd name="connsiteX0" fmla="*/ 0 w 11682"/>
                    <a:gd name="connsiteY0" fmla="*/ 6 h 10314"/>
                    <a:gd name="connsiteX1" fmla="*/ 11682 w 11682"/>
                    <a:gd name="connsiteY1" fmla="*/ 6443 h 10314"/>
                    <a:gd name="connsiteX2" fmla="*/ 8154 w 11682"/>
                    <a:gd name="connsiteY2" fmla="*/ 10314 h 10314"/>
                    <a:gd name="connsiteX3" fmla="*/ 0 w 11682"/>
                    <a:gd name="connsiteY3" fmla="*/ 6 h 10314"/>
                    <a:gd name="connsiteX0" fmla="*/ 0 w 11682"/>
                    <a:gd name="connsiteY0" fmla="*/ 6 h 10314"/>
                    <a:gd name="connsiteX1" fmla="*/ 11682 w 11682"/>
                    <a:gd name="connsiteY1" fmla="*/ 6443 h 10314"/>
                    <a:gd name="connsiteX2" fmla="*/ 8154 w 11682"/>
                    <a:gd name="connsiteY2" fmla="*/ 10314 h 10314"/>
                    <a:gd name="connsiteX3" fmla="*/ 0 w 11682"/>
                    <a:gd name="connsiteY3" fmla="*/ 6 h 10314"/>
                    <a:gd name="connsiteX0" fmla="*/ 0 w 11682"/>
                    <a:gd name="connsiteY0" fmla="*/ 0 h 10308"/>
                    <a:gd name="connsiteX1" fmla="*/ 11682 w 11682"/>
                    <a:gd name="connsiteY1" fmla="*/ 6437 h 10308"/>
                    <a:gd name="connsiteX2" fmla="*/ 8154 w 11682"/>
                    <a:gd name="connsiteY2" fmla="*/ 10308 h 10308"/>
                    <a:gd name="connsiteX3" fmla="*/ 0 w 11682"/>
                    <a:gd name="connsiteY3" fmla="*/ 0 h 10308"/>
                    <a:gd name="connsiteX0" fmla="*/ 6 w 11688"/>
                    <a:gd name="connsiteY0" fmla="*/ 294 h 10602"/>
                    <a:gd name="connsiteX1" fmla="*/ 6519 w 11688"/>
                    <a:gd name="connsiteY1" fmla="*/ 3229 h 10602"/>
                    <a:gd name="connsiteX2" fmla="*/ 11688 w 11688"/>
                    <a:gd name="connsiteY2" fmla="*/ 6731 h 10602"/>
                    <a:gd name="connsiteX3" fmla="*/ 8160 w 11688"/>
                    <a:gd name="connsiteY3" fmla="*/ 10602 h 10602"/>
                    <a:gd name="connsiteX4" fmla="*/ 6 w 11688"/>
                    <a:gd name="connsiteY4" fmla="*/ 294 h 10602"/>
                    <a:gd name="connsiteX0" fmla="*/ 6 w 12002"/>
                    <a:gd name="connsiteY0" fmla="*/ 294 h 10602"/>
                    <a:gd name="connsiteX1" fmla="*/ 6519 w 12002"/>
                    <a:gd name="connsiteY1" fmla="*/ 3229 h 10602"/>
                    <a:gd name="connsiteX2" fmla="*/ 12002 w 12002"/>
                    <a:gd name="connsiteY2" fmla="*/ 6779 h 10602"/>
                    <a:gd name="connsiteX3" fmla="*/ 8160 w 12002"/>
                    <a:gd name="connsiteY3" fmla="*/ 10602 h 10602"/>
                    <a:gd name="connsiteX4" fmla="*/ 6 w 12002"/>
                    <a:gd name="connsiteY4" fmla="*/ 294 h 10602"/>
                    <a:gd name="connsiteX0" fmla="*/ 6 w 12002"/>
                    <a:gd name="connsiteY0" fmla="*/ 294 h 10602"/>
                    <a:gd name="connsiteX1" fmla="*/ 6519 w 12002"/>
                    <a:gd name="connsiteY1" fmla="*/ 3229 h 10602"/>
                    <a:gd name="connsiteX2" fmla="*/ 12002 w 12002"/>
                    <a:gd name="connsiteY2" fmla="*/ 6779 h 10602"/>
                    <a:gd name="connsiteX3" fmla="*/ 8160 w 12002"/>
                    <a:gd name="connsiteY3" fmla="*/ 10602 h 10602"/>
                    <a:gd name="connsiteX4" fmla="*/ 6 w 12002"/>
                    <a:gd name="connsiteY4" fmla="*/ 294 h 10602"/>
                    <a:gd name="connsiteX0" fmla="*/ 6 w 12154"/>
                    <a:gd name="connsiteY0" fmla="*/ 294 h 10857"/>
                    <a:gd name="connsiteX1" fmla="*/ 6519 w 12154"/>
                    <a:gd name="connsiteY1" fmla="*/ 3229 h 10857"/>
                    <a:gd name="connsiteX2" fmla="*/ 12002 w 12154"/>
                    <a:gd name="connsiteY2" fmla="*/ 6779 h 10857"/>
                    <a:gd name="connsiteX3" fmla="*/ 10352 w 12154"/>
                    <a:gd name="connsiteY3" fmla="*/ 7441 h 10857"/>
                    <a:gd name="connsiteX4" fmla="*/ 8160 w 12154"/>
                    <a:gd name="connsiteY4" fmla="*/ 10602 h 10857"/>
                    <a:gd name="connsiteX5" fmla="*/ 6 w 12154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1 w 11997"/>
                    <a:gd name="connsiteY0" fmla="*/ 81 h 10644"/>
                    <a:gd name="connsiteX1" fmla="*/ 6514 w 11997"/>
                    <a:gd name="connsiteY1" fmla="*/ 3016 h 10644"/>
                    <a:gd name="connsiteX2" fmla="*/ 11997 w 11997"/>
                    <a:gd name="connsiteY2" fmla="*/ 6566 h 10644"/>
                    <a:gd name="connsiteX3" fmla="*/ 10347 w 11997"/>
                    <a:gd name="connsiteY3" fmla="*/ 7228 h 10644"/>
                    <a:gd name="connsiteX4" fmla="*/ 8155 w 11997"/>
                    <a:gd name="connsiteY4" fmla="*/ 10389 h 10644"/>
                    <a:gd name="connsiteX5" fmla="*/ 1 w 11997"/>
                    <a:gd name="connsiteY5" fmla="*/ 81 h 10644"/>
                    <a:gd name="connsiteX0" fmla="*/ 1 w 11997"/>
                    <a:gd name="connsiteY0" fmla="*/ 125 h 10688"/>
                    <a:gd name="connsiteX1" fmla="*/ 6514 w 11997"/>
                    <a:gd name="connsiteY1" fmla="*/ 3060 h 10688"/>
                    <a:gd name="connsiteX2" fmla="*/ 11997 w 11997"/>
                    <a:gd name="connsiteY2" fmla="*/ 6610 h 10688"/>
                    <a:gd name="connsiteX3" fmla="*/ 10347 w 11997"/>
                    <a:gd name="connsiteY3" fmla="*/ 7272 h 10688"/>
                    <a:gd name="connsiteX4" fmla="*/ 8155 w 11997"/>
                    <a:gd name="connsiteY4" fmla="*/ 10433 h 10688"/>
                    <a:gd name="connsiteX5" fmla="*/ 1 w 11997"/>
                    <a:gd name="connsiteY5" fmla="*/ 125 h 10688"/>
                    <a:gd name="connsiteX0" fmla="*/ 893 w 12889"/>
                    <a:gd name="connsiteY0" fmla="*/ 277 h 10840"/>
                    <a:gd name="connsiteX1" fmla="*/ 7406 w 12889"/>
                    <a:gd name="connsiteY1" fmla="*/ 3212 h 10840"/>
                    <a:gd name="connsiteX2" fmla="*/ 12889 w 12889"/>
                    <a:gd name="connsiteY2" fmla="*/ 6762 h 10840"/>
                    <a:gd name="connsiteX3" fmla="*/ 11239 w 12889"/>
                    <a:gd name="connsiteY3" fmla="*/ 7424 h 10840"/>
                    <a:gd name="connsiteX4" fmla="*/ 9047 w 12889"/>
                    <a:gd name="connsiteY4" fmla="*/ 10585 h 10840"/>
                    <a:gd name="connsiteX5" fmla="*/ 894 w 12889"/>
                    <a:gd name="connsiteY5" fmla="*/ 1310 h 10840"/>
                    <a:gd name="connsiteX6" fmla="*/ 893 w 12889"/>
                    <a:gd name="connsiteY6" fmla="*/ 277 h 10840"/>
                    <a:gd name="connsiteX0" fmla="*/ 555 w 12551"/>
                    <a:gd name="connsiteY0" fmla="*/ 126 h 10689"/>
                    <a:gd name="connsiteX1" fmla="*/ 7068 w 12551"/>
                    <a:gd name="connsiteY1" fmla="*/ 3061 h 10689"/>
                    <a:gd name="connsiteX2" fmla="*/ 12551 w 12551"/>
                    <a:gd name="connsiteY2" fmla="*/ 6611 h 10689"/>
                    <a:gd name="connsiteX3" fmla="*/ 10901 w 12551"/>
                    <a:gd name="connsiteY3" fmla="*/ 7273 h 10689"/>
                    <a:gd name="connsiteX4" fmla="*/ 8709 w 12551"/>
                    <a:gd name="connsiteY4" fmla="*/ 10434 h 10689"/>
                    <a:gd name="connsiteX5" fmla="*/ 556 w 12551"/>
                    <a:gd name="connsiteY5" fmla="*/ 1159 h 10689"/>
                    <a:gd name="connsiteX6" fmla="*/ 555 w 12551"/>
                    <a:gd name="connsiteY6" fmla="*/ 126 h 10689"/>
                    <a:gd name="connsiteX0" fmla="*/ 343 w 12339"/>
                    <a:gd name="connsiteY0" fmla="*/ 126 h 10689"/>
                    <a:gd name="connsiteX1" fmla="*/ 6856 w 12339"/>
                    <a:gd name="connsiteY1" fmla="*/ 3061 h 10689"/>
                    <a:gd name="connsiteX2" fmla="*/ 12339 w 12339"/>
                    <a:gd name="connsiteY2" fmla="*/ 6611 h 10689"/>
                    <a:gd name="connsiteX3" fmla="*/ 10689 w 12339"/>
                    <a:gd name="connsiteY3" fmla="*/ 7273 h 10689"/>
                    <a:gd name="connsiteX4" fmla="*/ 8497 w 12339"/>
                    <a:gd name="connsiteY4" fmla="*/ 10434 h 10689"/>
                    <a:gd name="connsiteX5" fmla="*/ 344 w 12339"/>
                    <a:gd name="connsiteY5" fmla="*/ 1159 h 10689"/>
                    <a:gd name="connsiteX6" fmla="*/ 343 w 12339"/>
                    <a:gd name="connsiteY6" fmla="*/ 126 h 10689"/>
                    <a:gd name="connsiteX0" fmla="*/ 251 w 12247"/>
                    <a:gd name="connsiteY0" fmla="*/ 126 h 10689"/>
                    <a:gd name="connsiteX1" fmla="*/ 6764 w 12247"/>
                    <a:gd name="connsiteY1" fmla="*/ 3061 h 10689"/>
                    <a:gd name="connsiteX2" fmla="*/ 12247 w 12247"/>
                    <a:gd name="connsiteY2" fmla="*/ 6611 h 10689"/>
                    <a:gd name="connsiteX3" fmla="*/ 10597 w 12247"/>
                    <a:gd name="connsiteY3" fmla="*/ 7273 h 10689"/>
                    <a:gd name="connsiteX4" fmla="*/ 8405 w 12247"/>
                    <a:gd name="connsiteY4" fmla="*/ 10434 h 10689"/>
                    <a:gd name="connsiteX5" fmla="*/ 252 w 12247"/>
                    <a:gd name="connsiteY5" fmla="*/ 1159 h 10689"/>
                    <a:gd name="connsiteX6" fmla="*/ 251 w 12247"/>
                    <a:gd name="connsiteY6" fmla="*/ 126 h 10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247" h="10689">
                      <a:moveTo>
                        <a:pt x="251" y="126"/>
                      </a:moveTo>
                      <a:cubicBezTo>
                        <a:pt x="235" y="-423"/>
                        <a:pt x="5457" y="871"/>
                        <a:pt x="6764" y="3061"/>
                      </a:cubicBezTo>
                      <a:cubicBezTo>
                        <a:pt x="8711" y="4134"/>
                        <a:pt x="10377" y="5703"/>
                        <a:pt x="12247" y="6611"/>
                      </a:cubicBezTo>
                      <a:cubicBezTo>
                        <a:pt x="12187" y="6687"/>
                        <a:pt x="11735" y="7199"/>
                        <a:pt x="10597" y="7273"/>
                      </a:cubicBezTo>
                      <a:cubicBezTo>
                        <a:pt x="9957" y="7910"/>
                        <a:pt x="10154" y="11694"/>
                        <a:pt x="8405" y="10434"/>
                      </a:cubicBezTo>
                      <a:cubicBezTo>
                        <a:pt x="6752" y="9394"/>
                        <a:pt x="1611" y="2877"/>
                        <a:pt x="252" y="1159"/>
                      </a:cubicBezTo>
                      <a:cubicBezTo>
                        <a:pt x="-153" y="949"/>
                        <a:pt x="-4" y="586"/>
                        <a:pt x="251" y="126"/>
                      </a:cubicBezTo>
                      <a:close/>
                    </a:path>
                  </a:pathLst>
                </a:custGeom>
                <a:solidFill>
                  <a:srgbClr val="D9A26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Flowchart: Merge 20">
                  <a:extLst>
                    <a:ext uri="{FF2B5EF4-FFF2-40B4-BE49-F238E27FC236}">
                      <a16:creationId xmlns:a16="http://schemas.microsoft.com/office/drawing/2014/main" id="{1D5C19D8-BCE9-4EFA-9269-9E56106A89C0}"/>
                    </a:ext>
                  </a:extLst>
                </p:cNvPr>
                <p:cNvSpPr/>
                <p:nvPr/>
              </p:nvSpPr>
              <p:spPr>
                <a:xfrm rot="18196177">
                  <a:off x="2651541" y="313402"/>
                  <a:ext cx="2269426" cy="2916299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1086"/>
                    <a:gd name="connsiteY0" fmla="*/ 0 h 26016"/>
                    <a:gd name="connsiteX1" fmla="*/ 11086 w 11086"/>
                    <a:gd name="connsiteY1" fmla="*/ 16016 h 26016"/>
                    <a:gd name="connsiteX2" fmla="*/ 6086 w 11086"/>
                    <a:gd name="connsiteY2" fmla="*/ 26016 h 26016"/>
                    <a:gd name="connsiteX3" fmla="*/ 0 w 11086"/>
                    <a:gd name="connsiteY3" fmla="*/ 0 h 26016"/>
                    <a:gd name="connsiteX0" fmla="*/ 0 w 7587"/>
                    <a:gd name="connsiteY0" fmla="*/ 0 h 26016"/>
                    <a:gd name="connsiteX1" fmla="*/ 7587 w 7587"/>
                    <a:gd name="connsiteY1" fmla="*/ 11701 h 26016"/>
                    <a:gd name="connsiteX2" fmla="*/ 6086 w 7587"/>
                    <a:gd name="connsiteY2" fmla="*/ 26016 h 26016"/>
                    <a:gd name="connsiteX3" fmla="*/ 0 w 7587"/>
                    <a:gd name="connsiteY3" fmla="*/ 0 h 26016"/>
                    <a:gd name="connsiteX0" fmla="*/ 0 w 9576"/>
                    <a:gd name="connsiteY0" fmla="*/ 0 h 10000"/>
                    <a:gd name="connsiteX1" fmla="*/ 9576 w 9576"/>
                    <a:gd name="connsiteY1" fmla="*/ 4448 h 10000"/>
                    <a:gd name="connsiteX2" fmla="*/ 8022 w 9576"/>
                    <a:gd name="connsiteY2" fmla="*/ 10000 h 10000"/>
                    <a:gd name="connsiteX3" fmla="*/ 0 w 9576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7469"/>
                    <a:gd name="connsiteX1" fmla="*/ 10124 w 10124"/>
                    <a:gd name="connsiteY1" fmla="*/ 4487 h 7469"/>
                    <a:gd name="connsiteX2" fmla="*/ 8309 w 10124"/>
                    <a:gd name="connsiteY2" fmla="*/ 7469 h 7469"/>
                    <a:gd name="connsiteX3" fmla="*/ 0 w 10124"/>
                    <a:gd name="connsiteY3" fmla="*/ 0 h 7469"/>
                    <a:gd name="connsiteX0" fmla="*/ 0 w 10843"/>
                    <a:gd name="connsiteY0" fmla="*/ 0 h 10000"/>
                    <a:gd name="connsiteX1" fmla="*/ 10843 w 10843"/>
                    <a:gd name="connsiteY1" fmla="*/ 6040 h 10000"/>
                    <a:gd name="connsiteX2" fmla="*/ 8207 w 10843"/>
                    <a:gd name="connsiteY2" fmla="*/ 10000 h 10000"/>
                    <a:gd name="connsiteX3" fmla="*/ 0 w 10843"/>
                    <a:gd name="connsiteY3" fmla="*/ 0 h 10000"/>
                    <a:gd name="connsiteX0" fmla="*/ 0 w 10790"/>
                    <a:gd name="connsiteY0" fmla="*/ 0 h 10308"/>
                    <a:gd name="connsiteX1" fmla="*/ 10790 w 10790"/>
                    <a:gd name="connsiteY1" fmla="*/ 6348 h 10308"/>
                    <a:gd name="connsiteX2" fmla="*/ 8154 w 10790"/>
                    <a:gd name="connsiteY2" fmla="*/ 10308 h 10308"/>
                    <a:gd name="connsiteX3" fmla="*/ 0 w 10790"/>
                    <a:gd name="connsiteY3" fmla="*/ 0 h 10308"/>
                    <a:gd name="connsiteX0" fmla="*/ 0 w 10790"/>
                    <a:gd name="connsiteY0" fmla="*/ 0 h 10308"/>
                    <a:gd name="connsiteX1" fmla="*/ 10790 w 10790"/>
                    <a:gd name="connsiteY1" fmla="*/ 6348 h 10308"/>
                    <a:gd name="connsiteX2" fmla="*/ 8154 w 10790"/>
                    <a:gd name="connsiteY2" fmla="*/ 10308 h 10308"/>
                    <a:gd name="connsiteX3" fmla="*/ 0 w 10790"/>
                    <a:gd name="connsiteY3" fmla="*/ 0 h 10308"/>
                    <a:gd name="connsiteX0" fmla="*/ 0 w 10790"/>
                    <a:gd name="connsiteY0" fmla="*/ 6 h 10314"/>
                    <a:gd name="connsiteX1" fmla="*/ 10790 w 10790"/>
                    <a:gd name="connsiteY1" fmla="*/ 6354 h 10314"/>
                    <a:gd name="connsiteX2" fmla="*/ 8154 w 10790"/>
                    <a:gd name="connsiteY2" fmla="*/ 10314 h 10314"/>
                    <a:gd name="connsiteX3" fmla="*/ 0 w 10790"/>
                    <a:gd name="connsiteY3" fmla="*/ 6 h 10314"/>
                    <a:gd name="connsiteX0" fmla="*/ 0 w 10790"/>
                    <a:gd name="connsiteY0" fmla="*/ 6 h 10314"/>
                    <a:gd name="connsiteX1" fmla="*/ 10790 w 10790"/>
                    <a:gd name="connsiteY1" fmla="*/ 6354 h 10314"/>
                    <a:gd name="connsiteX2" fmla="*/ 8154 w 10790"/>
                    <a:gd name="connsiteY2" fmla="*/ 10314 h 10314"/>
                    <a:gd name="connsiteX3" fmla="*/ 0 w 10790"/>
                    <a:gd name="connsiteY3" fmla="*/ 6 h 10314"/>
                    <a:gd name="connsiteX0" fmla="*/ 0 w 10752"/>
                    <a:gd name="connsiteY0" fmla="*/ 6 h 10332"/>
                    <a:gd name="connsiteX1" fmla="*/ 10752 w 10752"/>
                    <a:gd name="connsiteY1" fmla="*/ 6372 h 10332"/>
                    <a:gd name="connsiteX2" fmla="*/ 8116 w 10752"/>
                    <a:gd name="connsiteY2" fmla="*/ 10332 h 10332"/>
                    <a:gd name="connsiteX3" fmla="*/ 0 w 10752"/>
                    <a:gd name="connsiteY3" fmla="*/ 6 h 10332"/>
                    <a:gd name="connsiteX0" fmla="*/ 0 w 10809"/>
                    <a:gd name="connsiteY0" fmla="*/ 7 h 10305"/>
                    <a:gd name="connsiteX1" fmla="*/ 10809 w 10809"/>
                    <a:gd name="connsiteY1" fmla="*/ 6345 h 10305"/>
                    <a:gd name="connsiteX2" fmla="*/ 8173 w 10809"/>
                    <a:gd name="connsiteY2" fmla="*/ 10305 h 10305"/>
                    <a:gd name="connsiteX3" fmla="*/ 0 w 10809"/>
                    <a:gd name="connsiteY3" fmla="*/ 7 h 10305"/>
                    <a:gd name="connsiteX0" fmla="*/ 0 w 10809"/>
                    <a:gd name="connsiteY0" fmla="*/ 7 h 10305"/>
                    <a:gd name="connsiteX1" fmla="*/ 10809 w 10809"/>
                    <a:gd name="connsiteY1" fmla="*/ 6345 h 10305"/>
                    <a:gd name="connsiteX2" fmla="*/ 8173 w 10809"/>
                    <a:gd name="connsiteY2" fmla="*/ 10305 h 10305"/>
                    <a:gd name="connsiteX3" fmla="*/ 0 w 10809"/>
                    <a:gd name="connsiteY3" fmla="*/ 7 h 10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09" h="10305">
                      <a:moveTo>
                        <a:pt x="0" y="7"/>
                      </a:moveTo>
                      <a:cubicBezTo>
                        <a:pt x="3091" y="-166"/>
                        <a:pt x="6076" y="3373"/>
                        <a:pt x="10809" y="6345"/>
                      </a:cubicBezTo>
                      <a:cubicBezTo>
                        <a:pt x="10399" y="7920"/>
                        <a:pt x="9052" y="8985"/>
                        <a:pt x="8173" y="10305"/>
                      </a:cubicBezTo>
                      <a:cubicBezTo>
                        <a:pt x="5795" y="5658"/>
                        <a:pt x="1197" y="3257"/>
                        <a:pt x="0" y="7"/>
                      </a:cubicBezTo>
                      <a:close/>
                    </a:path>
                  </a:pathLst>
                </a:custGeom>
                <a:solidFill>
                  <a:srgbClr val="D97F4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Flowchart: Merge 20">
                  <a:extLst>
                    <a:ext uri="{FF2B5EF4-FFF2-40B4-BE49-F238E27FC236}">
                      <a16:creationId xmlns:a16="http://schemas.microsoft.com/office/drawing/2014/main" id="{78E4C5D7-9BB9-425D-9334-E1A6AF8EA6FD}"/>
                    </a:ext>
                  </a:extLst>
                </p:cNvPr>
                <p:cNvSpPr/>
                <p:nvPr/>
              </p:nvSpPr>
              <p:spPr>
                <a:xfrm rot="18196177">
                  <a:off x="3289411" y="225713"/>
                  <a:ext cx="2147683" cy="379693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1086"/>
                    <a:gd name="connsiteY0" fmla="*/ 0 h 26016"/>
                    <a:gd name="connsiteX1" fmla="*/ 11086 w 11086"/>
                    <a:gd name="connsiteY1" fmla="*/ 16016 h 26016"/>
                    <a:gd name="connsiteX2" fmla="*/ 6086 w 11086"/>
                    <a:gd name="connsiteY2" fmla="*/ 26016 h 26016"/>
                    <a:gd name="connsiteX3" fmla="*/ 0 w 11086"/>
                    <a:gd name="connsiteY3" fmla="*/ 0 h 26016"/>
                    <a:gd name="connsiteX0" fmla="*/ 0 w 7587"/>
                    <a:gd name="connsiteY0" fmla="*/ 0 h 26016"/>
                    <a:gd name="connsiteX1" fmla="*/ 7587 w 7587"/>
                    <a:gd name="connsiteY1" fmla="*/ 11701 h 26016"/>
                    <a:gd name="connsiteX2" fmla="*/ 6086 w 7587"/>
                    <a:gd name="connsiteY2" fmla="*/ 26016 h 26016"/>
                    <a:gd name="connsiteX3" fmla="*/ 0 w 7587"/>
                    <a:gd name="connsiteY3" fmla="*/ 0 h 26016"/>
                    <a:gd name="connsiteX0" fmla="*/ 0 w 9576"/>
                    <a:gd name="connsiteY0" fmla="*/ 0 h 10000"/>
                    <a:gd name="connsiteX1" fmla="*/ 9576 w 9576"/>
                    <a:gd name="connsiteY1" fmla="*/ 4448 h 10000"/>
                    <a:gd name="connsiteX2" fmla="*/ 8022 w 9576"/>
                    <a:gd name="connsiteY2" fmla="*/ 10000 h 10000"/>
                    <a:gd name="connsiteX3" fmla="*/ 0 w 9576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441"/>
                    <a:gd name="connsiteY0" fmla="*/ 0 h 10000"/>
                    <a:gd name="connsiteX1" fmla="*/ 10441 w 10441"/>
                    <a:gd name="connsiteY1" fmla="*/ 4614 h 10000"/>
                    <a:gd name="connsiteX2" fmla="*/ 8377 w 10441"/>
                    <a:gd name="connsiteY2" fmla="*/ 10000 h 10000"/>
                    <a:gd name="connsiteX3" fmla="*/ 0 w 10441"/>
                    <a:gd name="connsiteY3" fmla="*/ 0 h 10000"/>
                    <a:gd name="connsiteX0" fmla="*/ 0 w 10356"/>
                    <a:gd name="connsiteY0" fmla="*/ 0 h 10021"/>
                    <a:gd name="connsiteX1" fmla="*/ 10356 w 10356"/>
                    <a:gd name="connsiteY1" fmla="*/ 4635 h 10021"/>
                    <a:gd name="connsiteX2" fmla="*/ 8292 w 10356"/>
                    <a:gd name="connsiteY2" fmla="*/ 10021 h 10021"/>
                    <a:gd name="connsiteX3" fmla="*/ 0 w 10356"/>
                    <a:gd name="connsiteY3" fmla="*/ 0 h 10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56" h="10021">
                      <a:moveTo>
                        <a:pt x="0" y="0"/>
                      </a:moveTo>
                      <a:cubicBezTo>
                        <a:pt x="3564" y="737"/>
                        <a:pt x="6265" y="2404"/>
                        <a:pt x="10356" y="4635"/>
                      </a:cubicBezTo>
                      <a:lnTo>
                        <a:pt x="8292" y="10021"/>
                      </a:lnTo>
                      <a:cubicBezTo>
                        <a:pt x="5884" y="6550"/>
                        <a:pt x="3033" y="3397"/>
                        <a:pt x="0" y="0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 24">
                  <a:extLst>
                    <a:ext uri="{FF2B5EF4-FFF2-40B4-BE49-F238E27FC236}">
                      <a16:creationId xmlns:a16="http://schemas.microsoft.com/office/drawing/2014/main" id="{2A92B327-93B5-4312-93FA-575F597C8DA0}"/>
                    </a:ext>
                  </a:extLst>
                </p:cNvPr>
                <p:cNvSpPr/>
                <p:nvPr/>
              </p:nvSpPr>
              <p:spPr>
                <a:xfrm>
                  <a:off x="5580891" y="2348575"/>
                  <a:ext cx="174454" cy="1011642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0 w 67711"/>
                    <a:gd name="connsiteY0" fmla="*/ 309563 h 699380"/>
                    <a:gd name="connsiteX1" fmla="*/ 67711 w 67711"/>
                    <a:gd name="connsiteY1" fmla="*/ 0 h 699380"/>
                    <a:gd name="connsiteX2" fmla="*/ 67711 w 67711"/>
                    <a:gd name="connsiteY2" fmla="*/ 699380 h 699380"/>
                    <a:gd name="connsiteX3" fmla="*/ 9525 w 67711"/>
                    <a:gd name="connsiteY3" fmla="*/ 699380 h 699380"/>
                    <a:gd name="connsiteX4" fmla="*/ 0 w 67711"/>
                    <a:gd name="connsiteY4" fmla="*/ 309563 h 699380"/>
                    <a:gd name="connsiteX0" fmla="*/ 0 w 67711"/>
                    <a:gd name="connsiteY0" fmla="*/ 309563 h 699380"/>
                    <a:gd name="connsiteX1" fmla="*/ 1036 w 67711"/>
                    <a:gd name="connsiteY1" fmla="*/ 0 h 699380"/>
                    <a:gd name="connsiteX2" fmla="*/ 67711 w 67711"/>
                    <a:gd name="connsiteY2" fmla="*/ 699380 h 699380"/>
                    <a:gd name="connsiteX3" fmla="*/ 9525 w 67711"/>
                    <a:gd name="connsiteY3" fmla="*/ 699380 h 699380"/>
                    <a:gd name="connsiteX4" fmla="*/ 0 w 67711"/>
                    <a:gd name="connsiteY4" fmla="*/ 309563 h 699380"/>
                    <a:gd name="connsiteX0" fmla="*/ 54343 w 122054"/>
                    <a:gd name="connsiteY0" fmla="*/ 309563 h 699380"/>
                    <a:gd name="connsiteX1" fmla="*/ 55379 w 122054"/>
                    <a:gd name="connsiteY1" fmla="*/ 0 h 699380"/>
                    <a:gd name="connsiteX2" fmla="*/ 122054 w 122054"/>
                    <a:gd name="connsiteY2" fmla="*/ 699380 h 699380"/>
                    <a:gd name="connsiteX3" fmla="*/ 63868 w 122054"/>
                    <a:gd name="connsiteY3" fmla="*/ 699380 h 699380"/>
                    <a:gd name="connsiteX4" fmla="*/ 54343 w 122054"/>
                    <a:gd name="connsiteY4" fmla="*/ 309563 h 699380"/>
                    <a:gd name="connsiteX0" fmla="*/ 54343 w 122054"/>
                    <a:gd name="connsiteY0" fmla="*/ 309563 h 699380"/>
                    <a:gd name="connsiteX1" fmla="*/ 55379 w 122054"/>
                    <a:gd name="connsiteY1" fmla="*/ 0 h 699380"/>
                    <a:gd name="connsiteX2" fmla="*/ 122054 w 122054"/>
                    <a:gd name="connsiteY2" fmla="*/ 699380 h 699380"/>
                    <a:gd name="connsiteX3" fmla="*/ 63868 w 122054"/>
                    <a:gd name="connsiteY3" fmla="*/ 699380 h 699380"/>
                    <a:gd name="connsiteX4" fmla="*/ 54343 w 122054"/>
                    <a:gd name="connsiteY4" fmla="*/ 309563 h 699380"/>
                    <a:gd name="connsiteX0" fmla="*/ 54343 w 63871"/>
                    <a:gd name="connsiteY0" fmla="*/ 309563 h 699380"/>
                    <a:gd name="connsiteX1" fmla="*/ 55379 w 63871"/>
                    <a:gd name="connsiteY1" fmla="*/ 0 h 699380"/>
                    <a:gd name="connsiteX2" fmla="*/ 63868 w 63871"/>
                    <a:gd name="connsiteY2" fmla="*/ 699380 h 699380"/>
                    <a:gd name="connsiteX3" fmla="*/ 54343 w 63871"/>
                    <a:gd name="connsiteY3" fmla="*/ 309563 h 699380"/>
                    <a:gd name="connsiteX0" fmla="*/ 54343 w 96556"/>
                    <a:gd name="connsiteY0" fmla="*/ 309566 h 699383"/>
                    <a:gd name="connsiteX1" fmla="*/ 55379 w 96556"/>
                    <a:gd name="connsiteY1" fmla="*/ 3 h 699383"/>
                    <a:gd name="connsiteX2" fmla="*/ 63868 w 96556"/>
                    <a:gd name="connsiteY2" fmla="*/ 699383 h 699383"/>
                    <a:gd name="connsiteX3" fmla="*/ 54343 w 96556"/>
                    <a:gd name="connsiteY3" fmla="*/ 309566 h 699383"/>
                    <a:gd name="connsiteX0" fmla="*/ 54343 w 96556"/>
                    <a:gd name="connsiteY0" fmla="*/ 309566 h 699565"/>
                    <a:gd name="connsiteX1" fmla="*/ 55379 w 96556"/>
                    <a:gd name="connsiteY1" fmla="*/ 3 h 699565"/>
                    <a:gd name="connsiteX2" fmla="*/ 63868 w 96556"/>
                    <a:gd name="connsiteY2" fmla="*/ 699383 h 699565"/>
                    <a:gd name="connsiteX3" fmla="*/ 54343 w 96556"/>
                    <a:gd name="connsiteY3" fmla="*/ 309566 h 699565"/>
                    <a:gd name="connsiteX0" fmla="*/ 54343 w 186975"/>
                    <a:gd name="connsiteY0" fmla="*/ 309566 h 718773"/>
                    <a:gd name="connsiteX1" fmla="*/ 55379 w 186975"/>
                    <a:gd name="connsiteY1" fmla="*/ 3 h 718773"/>
                    <a:gd name="connsiteX2" fmla="*/ 63868 w 186975"/>
                    <a:gd name="connsiteY2" fmla="*/ 699383 h 718773"/>
                    <a:gd name="connsiteX3" fmla="*/ 54343 w 186975"/>
                    <a:gd name="connsiteY3" fmla="*/ 309566 h 718773"/>
                    <a:gd name="connsiteX0" fmla="*/ 54343 w 76250"/>
                    <a:gd name="connsiteY0" fmla="*/ 309563 h 699562"/>
                    <a:gd name="connsiteX1" fmla="*/ 55379 w 76250"/>
                    <a:gd name="connsiteY1" fmla="*/ 0 h 699562"/>
                    <a:gd name="connsiteX2" fmla="*/ 72197 w 76250"/>
                    <a:gd name="connsiteY2" fmla="*/ 333386 h 699562"/>
                    <a:gd name="connsiteX3" fmla="*/ 63868 w 76250"/>
                    <a:gd name="connsiteY3" fmla="*/ 699380 h 699562"/>
                    <a:gd name="connsiteX4" fmla="*/ 54343 w 76250"/>
                    <a:gd name="connsiteY4" fmla="*/ 309563 h 699562"/>
                    <a:gd name="connsiteX0" fmla="*/ 54343 w 172847"/>
                    <a:gd name="connsiteY0" fmla="*/ 309563 h 721802"/>
                    <a:gd name="connsiteX1" fmla="*/ 55379 w 172847"/>
                    <a:gd name="connsiteY1" fmla="*/ 0 h 721802"/>
                    <a:gd name="connsiteX2" fmla="*/ 72197 w 172847"/>
                    <a:gd name="connsiteY2" fmla="*/ 333386 h 721802"/>
                    <a:gd name="connsiteX3" fmla="*/ 63868 w 172847"/>
                    <a:gd name="connsiteY3" fmla="*/ 699380 h 721802"/>
                    <a:gd name="connsiteX4" fmla="*/ 54343 w 172847"/>
                    <a:gd name="connsiteY4" fmla="*/ 309563 h 721802"/>
                    <a:gd name="connsiteX0" fmla="*/ 54343 w 172847"/>
                    <a:gd name="connsiteY0" fmla="*/ 311011 h 723250"/>
                    <a:gd name="connsiteX1" fmla="*/ 55379 w 172847"/>
                    <a:gd name="connsiteY1" fmla="*/ 1448 h 723250"/>
                    <a:gd name="connsiteX2" fmla="*/ 72197 w 172847"/>
                    <a:gd name="connsiteY2" fmla="*/ 334834 h 723250"/>
                    <a:gd name="connsiteX3" fmla="*/ 63868 w 172847"/>
                    <a:gd name="connsiteY3" fmla="*/ 700828 h 723250"/>
                    <a:gd name="connsiteX4" fmla="*/ 54343 w 172847"/>
                    <a:gd name="connsiteY4" fmla="*/ 311011 h 72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847" h="723250">
                      <a:moveTo>
                        <a:pt x="54343" y="311011"/>
                      </a:moveTo>
                      <a:cubicBezTo>
                        <a:pt x="54688" y="207823"/>
                        <a:pt x="-68791" y="33198"/>
                        <a:pt x="55379" y="1448"/>
                      </a:cubicBezTo>
                      <a:cubicBezTo>
                        <a:pt x="190117" y="-20775"/>
                        <a:pt x="70782" y="218271"/>
                        <a:pt x="72197" y="334834"/>
                      </a:cubicBezTo>
                      <a:cubicBezTo>
                        <a:pt x="73612" y="451397"/>
                        <a:pt x="303381" y="816718"/>
                        <a:pt x="63868" y="700828"/>
                      </a:cubicBezTo>
                      <a:cubicBezTo>
                        <a:pt x="-29795" y="709002"/>
                        <a:pt x="57518" y="440950"/>
                        <a:pt x="54343" y="311011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 73">
                  <a:extLst>
                    <a:ext uri="{FF2B5EF4-FFF2-40B4-BE49-F238E27FC236}">
                      <a16:creationId xmlns:a16="http://schemas.microsoft.com/office/drawing/2014/main" id="{986162FF-EFED-45BC-AF8A-C0AF2814DFAA}"/>
                    </a:ext>
                  </a:extLst>
                </p:cNvPr>
                <p:cNvSpPr/>
                <p:nvPr/>
              </p:nvSpPr>
              <p:spPr>
                <a:xfrm rot="20883524">
                  <a:off x="5051701" y="2289399"/>
                  <a:ext cx="196608" cy="986583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3941 w 58186"/>
                    <a:gd name="connsiteY0" fmla="*/ 0 h 718018"/>
                    <a:gd name="connsiteX1" fmla="*/ 58186 w 58186"/>
                    <a:gd name="connsiteY1" fmla="*/ 18638 h 718018"/>
                    <a:gd name="connsiteX2" fmla="*/ 58186 w 58186"/>
                    <a:gd name="connsiteY2" fmla="*/ 718018 h 718018"/>
                    <a:gd name="connsiteX3" fmla="*/ 0 w 58186"/>
                    <a:gd name="connsiteY3" fmla="*/ 718018 h 718018"/>
                    <a:gd name="connsiteX4" fmla="*/ 3941 w 58186"/>
                    <a:gd name="connsiteY4" fmla="*/ 0 h 718018"/>
                    <a:gd name="connsiteX0" fmla="*/ 65681 w 119926"/>
                    <a:gd name="connsiteY0" fmla="*/ 0 h 718018"/>
                    <a:gd name="connsiteX1" fmla="*/ 119926 w 119926"/>
                    <a:gd name="connsiteY1" fmla="*/ 18638 h 718018"/>
                    <a:gd name="connsiteX2" fmla="*/ 119926 w 119926"/>
                    <a:gd name="connsiteY2" fmla="*/ 718018 h 718018"/>
                    <a:gd name="connsiteX3" fmla="*/ 0 w 119926"/>
                    <a:gd name="connsiteY3" fmla="*/ 641679 h 718018"/>
                    <a:gd name="connsiteX4" fmla="*/ 65681 w 119926"/>
                    <a:gd name="connsiteY4" fmla="*/ 0 h 718018"/>
                    <a:gd name="connsiteX0" fmla="*/ 65681 w 119926"/>
                    <a:gd name="connsiteY0" fmla="*/ 0 h 699113"/>
                    <a:gd name="connsiteX1" fmla="*/ 119926 w 119926"/>
                    <a:gd name="connsiteY1" fmla="*/ 18638 h 699113"/>
                    <a:gd name="connsiteX2" fmla="*/ 99584 w 119926"/>
                    <a:gd name="connsiteY2" fmla="*/ 699113 h 699113"/>
                    <a:gd name="connsiteX3" fmla="*/ 0 w 119926"/>
                    <a:gd name="connsiteY3" fmla="*/ 641679 h 699113"/>
                    <a:gd name="connsiteX4" fmla="*/ 65681 w 119926"/>
                    <a:gd name="connsiteY4" fmla="*/ 0 h 699113"/>
                    <a:gd name="connsiteX0" fmla="*/ 65681 w 119926"/>
                    <a:gd name="connsiteY0" fmla="*/ 0 h 699113"/>
                    <a:gd name="connsiteX1" fmla="*/ 119926 w 119926"/>
                    <a:gd name="connsiteY1" fmla="*/ 18638 h 699113"/>
                    <a:gd name="connsiteX2" fmla="*/ 99584 w 119926"/>
                    <a:gd name="connsiteY2" fmla="*/ 699113 h 699113"/>
                    <a:gd name="connsiteX3" fmla="*/ 0 w 119926"/>
                    <a:gd name="connsiteY3" fmla="*/ 641679 h 699113"/>
                    <a:gd name="connsiteX4" fmla="*/ 65681 w 119926"/>
                    <a:gd name="connsiteY4" fmla="*/ 0 h 699113"/>
                    <a:gd name="connsiteX0" fmla="*/ 65681 w 119926"/>
                    <a:gd name="connsiteY0" fmla="*/ 0 h 699113"/>
                    <a:gd name="connsiteX1" fmla="*/ 119926 w 119926"/>
                    <a:gd name="connsiteY1" fmla="*/ 18638 h 699113"/>
                    <a:gd name="connsiteX2" fmla="*/ 99584 w 119926"/>
                    <a:gd name="connsiteY2" fmla="*/ 699113 h 699113"/>
                    <a:gd name="connsiteX3" fmla="*/ 0 w 119926"/>
                    <a:gd name="connsiteY3" fmla="*/ 641679 h 699113"/>
                    <a:gd name="connsiteX4" fmla="*/ 65681 w 119926"/>
                    <a:gd name="connsiteY4" fmla="*/ 0 h 699113"/>
                    <a:gd name="connsiteX0" fmla="*/ 47043 w 119926"/>
                    <a:gd name="connsiteY0" fmla="*/ 0 h 703055"/>
                    <a:gd name="connsiteX1" fmla="*/ 119926 w 119926"/>
                    <a:gd name="connsiteY1" fmla="*/ 22580 h 703055"/>
                    <a:gd name="connsiteX2" fmla="*/ 99584 w 119926"/>
                    <a:gd name="connsiteY2" fmla="*/ 703055 h 703055"/>
                    <a:gd name="connsiteX3" fmla="*/ 0 w 119926"/>
                    <a:gd name="connsiteY3" fmla="*/ 645621 h 703055"/>
                    <a:gd name="connsiteX4" fmla="*/ 47043 w 119926"/>
                    <a:gd name="connsiteY4" fmla="*/ 0 h 703055"/>
                    <a:gd name="connsiteX0" fmla="*/ 47043 w 99584"/>
                    <a:gd name="connsiteY0" fmla="*/ 0 h 703055"/>
                    <a:gd name="connsiteX1" fmla="*/ 96629 w 99584"/>
                    <a:gd name="connsiteY1" fmla="*/ 17653 h 703055"/>
                    <a:gd name="connsiteX2" fmla="*/ 99584 w 99584"/>
                    <a:gd name="connsiteY2" fmla="*/ 703055 h 703055"/>
                    <a:gd name="connsiteX3" fmla="*/ 0 w 99584"/>
                    <a:gd name="connsiteY3" fmla="*/ 645621 h 703055"/>
                    <a:gd name="connsiteX4" fmla="*/ 47043 w 99584"/>
                    <a:gd name="connsiteY4" fmla="*/ 0 h 703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584" h="703055">
                      <a:moveTo>
                        <a:pt x="47043" y="0"/>
                      </a:moveTo>
                      <a:lnTo>
                        <a:pt x="96629" y="17653"/>
                      </a:lnTo>
                      <a:cubicBezTo>
                        <a:pt x="89848" y="244478"/>
                        <a:pt x="83067" y="471303"/>
                        <a:pt x="99584" y="703055"/>
                      </a:cubicBezTo>
                      <a:lnTo>
                        <a:pt x="0" y="645621"/>
                      </a:lnTo>
                      <a:cubicBezTo>
                        <a:pt x="45853" y="517926"/>
                        <a:pt x="45729" y="239339"/>
                        <a:pt x="47043" y="0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Rectangle 74">
                  <a:extLst>
                    <a:ext uri="{FF2B5EF4-FFF2-40B4-BE49-F238E27FC236}">
                      <a16:creationId xmlns:a16="http://schemas.microsoft.com/office/drawing/2014/main" id="{45CD353D-B20C-40ED-BACF-FBD9404FFE7B}"/>
                    </a:ext>
                  </a:extLst>
                </p:cNvPr>
                <p:cNvSpPr/>
                <p:nvPr/>
              </p:nvSpPr>
              <p:spPr>
                <a:xfrm rot="21230601">
                  <a:off x="4592816" y="2217348"/>
                  <a:ext cx="187214" cy="983324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0 w 123455"/>
                    <a:gd name="connsiteY0" fmla="*/ 0 h 716001"/>
                    <a:gd name="connsiteX1" fmla="*/ 58186 w 123455"/>
                    <a:gd name="connsiteY1" fmla="*/ 0 h 716001"/>
                    <a:gd name="connsiteX2" fmla="*/ 123455 w 123455"/>
                    <a:gd name="connsiteY2" fmla="*/ 716001 h 716001"/>
                    <a:gd name="connsiteX3" fmla="*/ 0 w 123455"/>
                    <a:gd name="connsiteY3" fmla="*/ 699380 h 716001"/>
                    <a:gd name="connsiteX4" fmla="*/ 0 w 123455"/>
                    <a:gd name="connsiteY4" fmla="*/ 0 h 716001"/>
                    <a:gd name="connsiteX0" fmla="*/ 34816 w 158271"/>
                    <a:gd name="connsiteY0" fmla="*/ 0 h 716001"/>
                    <a:gd name="connsiteX1" fmla="*/ 93002 w 158271"/>
                    <a:gd name="connsiteY1" fmla="*/ 0 h 716001"/>
                    <a:gd name="connsiteX2" fmla="*/ 158271 w 158271"/>
                    <a:gd name="connsiteY2" fmla="*/ 716001 h 716001"/>
                    <a:gd name="connsiteX3" fmla="*/ 0 w 158271"/>
                    <a:gd name="connsiteY3" fmla="*/ 666884 h 716001"/>
                    <a:gd name="connsiteX4" fmla="*/ 34816 w 158271"/>
                    <a:gd name="connsiteY4" fmla="*/ 0 h 716001"/>
                    <a:gd name="connsiteX0" fmla="*/ 0 w 158271"/>
                    <a:gd name="connsiteY0" fmla="*/ 666884 h 716001"/>
                    <a:gd name="connsiteX1" fmla="*/ 93002 w 158271"/>
                    <a:gd name="connsiteY1" fmla="*/ 0 h 716001"/>
                    <a:gd name="connsiteX2" fmla="*/ 158271 w 158271"/>
                    <a:gd name="connsiteY2" fmla="*/ 716001 h 716001"/>
                    <a:gd name="connsiteX3" fmla="*/ 0 w 158271"/>
                    <a:gd name="connsiteY3" fmla="*/ 666884 h 716001"/>
                    <a:gd name="connsiteX0" fmla="*/ 0 w 158271"/>
                    <a:gd name="connsiteY0" fmla="*/ 658808 h 707925"/>
                    <a:gd name="connsiteX1" fmla="*/ 34649 w 158271"/>
                    <a:gd name="connsiteY1" fmla="*/ 0 h 707925"/>
                    <a:gd name="connsiteX2" fmla="*/ 158271 w 158271"/>
                    <a:gd name="connsiteY2" fmla="*/ 707925 h 707925"/>
                    <a:gd name="connsiteX3" fmla="*/ 0 w 158271"/>
                    <a:gd name="connsiteY3" fmla="*/ 658808 h 707925"/>
                    <a:gd name="connsiteX0" fmla="*/ 0 w 158271"/>
                    <a:gd name="connsiteY0" fmla="*/ 658808 h 707925"/>
                    <a:gd name="connsiteX1" fmla="*/ 34649 w 158271"/>
                    <a:gd name="connsiteY1" fmla="*/ 0 h 707925"/>
                    <a:gd name="connsiteX2" fmla="*/ 158271 w 158271"/>
                    <a:gd name="connsiteY2" fmla="*/ 707925 h 707925"/>
                    <a:gd name="connsiteX3" fmla="*/ 0 w 158271"/>
                    <a:gd name="connsiteY3" fmla="*/ 658808 h 707925"/>
                    <a:gd name="connsiteX0" fmla="*/ 0 w 158271"/>
                    <a:gd name="connsiteY0" fmla="*/ 658808 h 707925"/>
                    <a:gd name="connsiteX1" fmla="*/ 34649 w 158271"/>
                    <a:gd name="connsiteY1" fmla="*/ 0 h 707925"/>
                    <a:gd name="connsiteX2" fmla="*/ 158271 w 158271"/>
                    <a:gd name="connsiteY2" fmla="*/ 707925 h 707925"/>
                    <a:gd name="connsiteX3" fmla="*/ 0 w 158271"/>
                    <a:gd name="connsiteY3" fmla="*/ 658808 h 707925"/>
                    <a:gd name="connsiteX0" fmla="*/ 0 w 158271"/>
                    <a:gd name="connsiteY0" fmla="*/ 658808 h 707925"/>
                    <a:gd name="connsiteX1" fmla="*/ 34649 w 158271"/>
                    <a:gd name="connsiteY1" fmla="*/ 0 h 707925"/>
                    <a:gd name="connsiteX2" fmla="*/ 158271 w 158271"/>
                    <a:gd name="connsiteY2" fmla="*/ 707925 h 707925"/>
                    <a:gd name="connsiteX3" fmla="*/ 0 w 158271"/>
                    <a:gd name="connsiteY3" fmla="*/ 658808 h 707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8271" h="707925">
                      <a:moveTo>
                        <a:pt x="0" y="658808"/>
                      </a:moveTo>
                      <a:cubicBezTo>
                        <a:pt x="37544" y="509071"/>
                        <a:pt x="23099" y="219603"/>
                        <a:pt x="34649" y="0"/>
                      </a:cubicBezTo>
                      <a:cubicBezTo>
                        <a:pt x="98509" y="247998"/>
                        <a:pt x="72406" y="486293"/>
                        <a:pt x="158271" y="707925"/>
                      </a:cubicBezTo>
                      <a:lnTo>
                        <a:pt x="0" y="658808"/>
                      </a:lnTo>
                      <a:close/>
                    </a:path>
                  </a:pathLst>
                </a:custGeom>
                <a:solidFill>
                  <a:srgbClr val="F9D6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Rectangle 75">
                  <a:extLst>
                    <a:ext uri="{FF2B5EF4-FFF2-40B4-BE49-F238E27FC236}">
                      <a16:creationId xmlns:a16="http://schemas.microsoft.com/office/drawing/2014/main" id="{17F26692-7484-47AD-9365-FE08011A9E78}"/>
                    </a:ext>
                  </a:extLst>
                </p:cNvPr>
                <p:cNvSpPr/>
                <p:nvPr/>
              </p:nvSpPr>
              <p:spPr>
                <a:xfrm>
                  <a:off x="4307913" y="2143511"/>
                  <a:ext cx="179757" cy="1009232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0 w 124861"/>
                    <a:gd name="connsiteY0" fmla="*/ 38100 h 699380"/>
                    <a:gd name="connsiteX1" fmla="*/ 124861 w 124861"/>
                    <a:gd name="connsiteY1" fmla="*/ 0 h 699380"/>
                    <a:gd name="connsiteX2" fmla="*/ 124861 w 124861"/>
                    <a:gd name="connsiteY2" fmla="*/ 699380 h 699380"/>
                    <a:gd name="connsiteX3" fmla="*/ 66675 w 124861"/>
                    <a:gd name="connsiteY3" fmla="*/ 699380 h 699380"/>
                    <a:gd name="connsiteX4" fmla="*/ 0 w 124861"/>
                    <a:gd name="connsiteY4" fmla="*/ 38100 h 699380"/>
                    <a:gd name="connsiteX0" fmla="*/ 0 w 124861"/>
                    <a:gd name="connsiteY0" fmla="*/ 0 h 661280"/>
                    <a:gd name="connsiteX1" fmla="*/ 48661 w 124861"/>
                    <a:gd name="connsiteY1" fmla="*/ 85725 h 661280"/>
                    <a:gd name="connsiteX2" fmla="*/ 124861 w 124861"/>
                    <a:gd name="connsiteY2" fmla="*/ 661280 h 661280"/>
                    <a:gd name="connsiteX3" fmla="*/ 66675 w 124861"/>
                    <a:gd name="connsiteY3" fmla="*/ 661280 h 661280"/>
                    <a:gd name="connsiteX4" fmla="*/ 0 w 124861"/>
                    <a:gd name="connsiteY4" fmla="*/ 0 h 661280"/>
                    <a:gd name="connsiteX0" fmla="*/ 0 w 201061"/>
                    <a:gd name="connsiteY0" fmla="*/ 0 h 675567"/>
                    <a:gd name="connsiteX1" fmla="*/ 48661 w 201061"/>
                    <a:gd name="connsiteY1" fmla="*/ 85725 h 675567"/>
                    <a:gd name="connsiteX2" fmla="*/ 201061 w 201061"/>
                    <a:gd name="connsiteY2" fmla="*/ 675567 h 675567"/>
                    <a:gd name="connsiteX3" fmla="*/ 66675 w 201061"/>
                    <a:gd name="connsiteY3" fmla="*/ 661280 h 675567"/>
                    <a:gd name="connsiteX4" fmla="*/ 0 w 201061"/>
                    <a:gd name="connsiteY4" fmla="*/ 0 h 675567"/>
                    <a:gd name="connsiteX0" fmla="*/ 0 w 201061"/>
                    <a:gd name="connsiteY0" fmla="*/ 0 h 675567"/>
                    <a:gd name="connsiteX1" fmla="*/ 48661 w 201061"/>
                    <a:gd name="connsiteY1" fmla="*/ 85725 h 675567"/>
                    <a:gd name="connsiteX2" fmla="*/ 201061 w 201061"/>
                    <a:gd name="connsiteY2" fmla="*/ 675567 h 675567"/>
                    <a:gd name="connsiteX3" fmla="*/ 4763 w 201061"/>
                    <a:gd name="connsiteY3" fmla="*/ 661280 h 675567"/>
                    <a:gd name="connsiteX4" fmla="*/ 0 w 201061"/>
                    <a:gd name="connsiteY4" fmla="*/ 0 h 675567"/>
                    <a:gd name="connsiteX0" fmla="*/ 0 w 201061"/>
                    <a:gd name="connsiteY0" fmla="*/ 0 h 675567"/>
                    <a:gd name="connsiteX1" fmla="*/ 86761 w 201061"/>
                    <a:gd name="connsiteY1" fmla="*/ 9525 h 675567"/>
                    <a:gd name="connsiteX2" fmla="*/ 201061 w 201061"/>
                    <a:gd name="connsiteY2" fmla="*/ 675567 h 675567"/>
                    <a:gd name="connsiteX3" fmla="*/ 4763 w 201061"/>
                    <a:gd name="connsiteY3" fmla="*/ 661280 h 675567"/>
                    <a:gd name="connsiteX4" fmla="*/ 0 w 201061"/>
                    <a:gd name="connsiteY4" fmla="*/ 0 h 675567"/>
                    <a:gd name="connsiteX0" fmla="*/ 0 w 201061"/>
                    <a:gd name="connsiteY0" fmla="*/ 0 h 675567"/>
                    <a:gd name="connsiteX1" fmla="*/ 86761 w 201061"/>
                    <a:gd name="connsiteY1" fmla="*/ 9525 h 675567"/>
                    <a:gd name="connsiteX2" fmla="*/ 201061 w 201061"/>
                    <a:gd name="connsiteY2" fmla="*/ 675567 h 675567"/>
                    <a:gd name="connsiteX3" fmla="*/ 4763 w 201061"/>
                    <a:gd name="connsiteY3" fmla="*/ 661280 h 675567"/>
                    <a:gd name="connsiteX4" fmla="*/ 0 w 201061"/>
                    <a:gd name="connsiteY4" fmla="*/ 0 h 675567"/>
                    <a:gd name="connsiteX0" fmla="*/ 0 w 201061"/>
                    <a:gd name="connsiteY0" fmla="*/ 0 h 675567"/>
                    <a:gd name="connsiteX1" fmla="*/ 86761 w 201061"/>
                    <a:gd name="connsiteY1" fmla="*/ 9525 h 675567"/>
                    <a:gd name="connsiteX2" fmla="*/ 201061 w 201061"/>
                    <a:gd name="connsiteY2" fmla="*/ 675567 h 675567"/>
                    <a:gd name="connsiteX3" fmla="*/ 4763 w 201061"/>
                    <a:gd name="connsiteY3" fmla="*/ 661280 h 675567"/>
                    <a:gd name="connsiteX4" fmla="*/ 0 w 201061"/>
                    <a:gd name="connsiteY4" fmla="*/ 0 h 675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061" h="675567">
                      <a:moveTo>
                        <a:pt x="0" y="0"/>
                      </a:moveTo>
                      <a:lnTo>
                        <a:pt x="86761" y="9525"/>
                      </a:lnTo>
                      <a:cubicBezTo>
                        <a:pt x="58186" y="231539"/>
                        <a:pt x="162961" y="453553"/>
                        <a:pt x="201061" y="675567"/>
                      </a:cubicBezTo>
                      <a:lnTo>
                        <a:pt x="4763" y="661280"/>
                      </a:lnTo>
                      <a:cubicBezTo>
                        <a:pt x="3175" y="440853"/>
                        <a:pt x="63500" y="220427"/>
                        <a:pt x="0" y="0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Rectangle 76">
                  <a:extLst>
                    <a:ext uri="{FF2B5EF4-FFF2-40B4-BE49-F238E27FC236}">
                      <a16:creationId xmlns:a16="http://schemas.microsoft.com/office/drawing/2014/main" id="{F32A1813-8F6D-4F71-8521-EDA04D7387DB}"/>
                    </a:ext>
                  </a:extLst>
                </p:cNvPr>
                <p:cNvSpPr/>
                <p:nvPr/>
              </p:nvSpPr>
              <p:spPr>
                <a:xfrm>
                  <a:off x="3892751" y="2088869"/>
                  <a:ext cx="219603" cy="1078162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0 w 129624"/>
                    <a:gd name="connsiteY0" fmla="*/ 0 h 713667"/>
                    <a:gd name="connsiteX1" fmla="*/ 129624 w 129624"/>
                    <a:gd name="connsiteY1" fmla="*/ 14287 h 713667"/>
                    <a:gd name="connsiteX2" fmla="*/ 129624 w 129624"/>
                    <a:gd name="connsiteY2" fmla="*/ 713667 h 713667"/>
                    <a:gd name="connsiteX3" fmla="*/ 71438 w 129624"/>
                    <a:gd name="connsiteY3" fmla="*/ 713667 h 713667"/>
                    <a:gd name="connsiteX4" fmla="*/ 0 w 129624"/>
                    <a:gd name="connsiteY4" fmla="*/ 0 h 713667"/>
                    <a:gd name="connsiteX0" fmla="*/ 0 w 129624"/>
                    <a:gd name="connsiteY0" fmla="*/ 0 h 713667"/>
                    <a:gd name="connsiteX1" fmla="*/ 96286 w 129624"/>
                    <a:gd name="connsiteY1" fmla="*/ 14287 h 713667"/>
                    <a:gd name="connsiteX2" fmla="*/ 129624 w 129624"/>
                    <a:gd name="connsiteY2" fmla="*/ 713667 h 713667"/>
                    <a:gd name="connsiteX3" fmla="*/ 71438 w 129624"/>
                    <a:gd name="connsiteY3" fmla="*/ 713667 h 713667"/>
                    <a:gd name="connsiteX4" fmla="*/ 0 w 129624"/>
                    <a:gd name="connsiteY4" fmla="*/ 0 h 713667"/>
                    <a:gd name="connsiteX0" fmla="*/ 0 w 224874"/>
                    <a:gd name="connsiteY0" fmla="*/ 0 h 742242"/>
                    <a:gd name="connsiteX1" fmla="*/ 96286 w 224874"/>
                    <a:gd name="connsiteY1" fmla="*/ 14287 h 742242"/>
                    <a:gd name="connsiteX2" fmla="*/ 224874 w 224874"/>
                    <a:gd name="connsiteY2" fmla="*/ 742242 h 742242"/>
                    <a:gd name="connsiteX3" fmla="*/ 71438 w 224874"/>
                    <a:gd name="connsiteY3" fmla="*/ 713667 h 742242"/>
                    <a:gd name="connsiteX4" fmla="*/ 0 w 224874"/>
                    <a:gd name="connsiteY4" fmla="*/ 0 h 742242"/>
                    <a:gd name="connsiteX0" fmla="*/ 0 w 224874"/>
                    <a:gd name="connsiteY0" fmla="*/ 0 h 742242"/>
                    <a:gd name="connsiteX1" fmla="*/ 96286 w 224874"/>
                    <a:gd name="connsiteY1" fmla="*/ 14287 h 742242"/>
                    <a:gd name="connsiteX2" fmla="*/ 224874 w 224874"/>
                    <a:gd name="connsiteY2" fmla="*/ 742242 h 742242"/>
                    <a:gd name="connsiteX3" fmla="*/ 71438 w 224874"/>
                    <a:gd name="connsiteY3" fmla="*/ 713667 h 742242"/>
                    <a:gd name="connsiteX4" fmla="*/ 0 w 224874"/>
                    <a:gd name="connsiteY4" fmla="*/ 0 h 742242"/>
                    <a:gd name="connsiteX0" fmla="*/ 0 w 224874"/>
                    <a:gd name="connsiteY0" fmla="*/ 0 h 742242"/>
                    <a:gd name="connsiteX1" fmla="*/ 96286 w 224874"/>
                    <a:gd name="connsiteY1" fmla="*/ 14287 h 742242"/>
                    <a:gd name="connsiteX2" fmla="*/ 224874 w 224874"/>
                    <a:gd name="connsiteY2" fmla="*/ 742242 h 742242"/>
                    <a:gd name="connsiteX3" fmla="*/ 71438 w 224874"/>
                    <a:gd name="connsiteY3" fmla="*/ 713667 h 742242"/>
                    <a:gd name="connsiteX4" fmla="*/ 0 w 224874"/>
                    <a:gd name="connsiteY4" fmla="*/ 0 h 742242"/>
                    <a:gd name="connsiteX0" fmla="*/ 0 w 224874"/>
                    <a:gd name="connsiteY0" fmla="*/ 0 h 742242"/>
                    <a:gd name="connsiteX1" fmla="*/ 96286 w 224874"/>
                    <a:gd name="connsiteY1" fmla="*/ 14287 h 742242"/>
                    <a:gd name="connsiteX2" fmla="*/ 224874 w 224874"/>
                    <a:gd name="connsiteY2" fmla="*/ 742242 h 742242"/>
                    <a:gd name="connsiteX3" fmla="*/ 71438 w 224874"/>
                    <a:gd name="connsiteY3" fmla="*/ 713667 h 742242"/>
                    <a:gd name="connsiteX4" fmla="*/ 0 w 224874"/>
                    <a:gd name="connsiteY4" fmla="*/ 0 h 742242"/>
                    <a:gd name="connsiteX0" fmla="*/ 0 w 224874"/>
                    <a:gd name="connsiteY0" fmla="*/ 0 h 742242"/>
                    <a:gd name="connsiteX1" fmla="*/ 96286 w 224874"/>
                    <a:gd name="connsiteY1" fmla="*/ 14287 h 742242"/>
                    <a:gd name="connsiteX2" fmla="*/ 224874 w 224874"/>
                    <a:gd name="connsiteY2" fmla="*/ 742242 h 742242"/>
                    <a:gd name="connsiteX3" fmla="*/ 71438 w 224874"/>
                    <a:gd name="connsiteY3" fmla="*/ 713667 h 742242"/>
                    <a:gd name="connsiteX4" fmla="*/ 0 w 224874"/>
                    <a:gd name="connsiteY4" fmla="*/ 0 h 742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4874" h="742242">
                      <a:moveTo>
                        <a:pt x="0" y="0"/>
                      </a:moveTo>
                      <a:lnTo>
                        <a:pt x="96286" y="14287"/>
                      </a:lnTo>
                      <a:cubicBezTo>
                        <a:pt x="139149" y="256939"/>
                        <a:pt x="129623" y="666278"/>
                        <a:pt x="224874" y="742242"/>
                      </a:cubicBezTo>
                      <a:lnTo>
                        <a:pt x="71438" y="713667"/>
                      </a:lnTo>
                      <a:cubicBezTo>
                        <a:pt x="47625" y="475778"/>
                        <a:pt x="76200" y="333139"/>
                        <a:pt x="0" y="0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Rectangle 77">
                  <a:extLst>
                    <a:ext uri="{FF2B5EF4-FFF2-40B4-BE49-F238E27FC236}">
                      <a16:creationId xmlns:a16="http://schemas.microsoft.com/office/drawing/2014/main" id="{5690396C-F7C0-499A-975A-61E8BB1A0123}"/>
                    </a:ext>
                  </a:extLst>
                </p:cNvPr>
                <p:cNvSpPr/>
                <p:nvPr/>
              </p:nvSpPr>
              <p:spPr>
                <a:xfrm>
                  <a:off x="3667079" y="2034444"/>
                  <a:ext cx="79479" cy="1078162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0 w 91523"/>
                    <a:gd name="connsiteY0" fmla="*/ 0 h 704143"/>
                    <a:gd name="connsiteX1" fmla="*/ 58186 w 91523"/>
                    <a:gd name="connsiteY1" fmla="*/ 0 h 704143"/>
                    <a:gd name="connsiteX2" fmla="*/ 91523 w 91523"/>
                    <a:gd name="connsiteY2" fmla="*/ 704143 h 704143"/>
                    <a:gd name="connsiteX3" fmla="*/ 0 w 91523"/>
                    <a:gd name="connsiteY3" fmla="*/ 699380 h 704143"/>
                    <a:gd name="connsiteX4" fmla="*/ 0 w 91523"/>
                    <a:gd name="connsiteY4" fmla="*/ 0 h 704143"/>
                    <a:gd name="connsiteX0" fmla="*/ 0 w 91523"/>
                    <a:gd name="connsiteY0" fmla="*/ 0 h 704143"/>
                    <a:gd name="connsiteX1" fmla="*/ 58186 w 91523"/>
                    <a:gd name="connsiteY1" fmla="*/ 0 h 704143"/>
                    <a:gd name="connsiteX2" fmla="*/ 91523 w 91523"/>
                    <a:gd name="connsiteY2" fmla="*/ 704143 h 704143"/>
                    <a:gd name="connsiteX3" fmla="*/ 42862 w 91523"/>
                    <a:gd name="connsiteY3" fmla="*/ 699380 h 704143"/>
                    <a:gd name="connsiteX4" fmla="*/ 0 w 91523"/>
                    <a:gd name="connsiteY4" fmla="*/ 0 h 704143"/>
                    <a:gd name="connsiteX0" fmla="*/ 0 w 91523"/>
                    <a:gd name="connsiteY0" fmla="*/ 0 h 718431"/>
                    <a:gd name="connsiteX1" fmla="*/ 58186 w 91523"/>
                    <a:gd name="connsiteY1" fmla="*/ 14288 h 718431"/>
                    <a:gd name="connsiteX2" fmla="*/ 91523 w 91523"/>
                    <a:gd name="connsiteY2" fmla="*/ 718431 h 718431"/>
                    <a:gd name="connsiteX3" fmla="*/ 42862 w 91523"/>
                    <a:gd name="connsiteY3" fmla="*/ 713668 h 718431"/>
                    <a:gd name="connsiteX4" fmla="*/ 0 w 91523"/>
                    <a:gd name="connsiteY4" fmla="*/ 0 h 718431"/>
                    <a:gd name="connsiteX0" fmla="*/ 11608 w 103131"/>
                    <a:gd name="connsiteY0" fmla="*/ 0 h 718431"/>
                    <a:gd name="connsiteX1" fmla="*/ 69794 w 103131"/>
                    <a:gd name="connsiteY1" fmla="*/ 14288 h 718431"/>
                    <a:gd name="connsiteX2" fmla="*/ 103131 w 103131"/>
                    <a:gd name="connsiteY2" fmla="*/ 718431 h 718431"/>
                    <a:gd name="connsiteX3" fmla="*/ 54470 w 103131"/>
                    <a:gd name="connsiteY3" fmla="*/ 713668 h 718431"/>
                    <a:gd name="connsiteX4" fmla="*/ 11608 w 103131"/>
                    <a:gd name="connsiteY4" fmla="*/ 0 h 718431"/>
                    <a:gd name="connsiteX0" fmla="*/ 10631 w 102154"/>
                    <a:gd name="connsiteY0" fmla="*/ 0 h 725343"/>
                    <a:gd name="connsiteX1" fmla="*/ 68817 w 102154"/>
                    <a:gd name="connsiteY1" fmla="*/ 14288 h 725343"/>
                    <a:gd name="connsiteX2" fmla="*/ 102154 w 102154"/>
                    <a:gd name="connsiteY2" fmla="*/ 718431 h 725343"/>
                    <a:gd name="connsiteX3" fmla="*/ 53493 w 102154"/>
                    <a:gd name="connsiteY3" fmla="*/ 713668 h 725343"/>
                    <a:gd name="connsiteX4" fmla="*/ 10631 w 102154"/>
                    <a:gd name="connsiteY4" fmla="*/ 0 h 725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154" h="725343">
                      <a:moveTo>
                        <a:pt x="10631" y="0"/>
                      </a:moveTo>
                      <a:lnTo>
                        <a:pt x="68817" y="14288"/>
                      </a:lnTo>
                      <a:lnTo>
                        <a:pt x="102154" y="718431"/>
                      </a:lnTo>
                      <a:lnTo>
                        <a:pt x="53493" y="713668"/>
                      </a:lnTo>
                      <a:cubicBezTo>
                        <a:pt x="48731" y="804391"/>
                        <a:pt x="-27470" y="347427"/>
                        <a:pt x="10631" y="0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Rectangle 78">
                  <a:extLst>
                    <a:ext uri="{FF2B5EF4-FFF2-40B4-BE49-F238E27FC236}">
                      <a16:creationId xmlns:a16="http://schemas.microsoft.com/office/drawing/2014/main" id="{2F5F6E9A-7E2A-4F2E-B804-B5EDFAE86B3A}"/>
                    </a:ext>
                  </a:extLst>
                </p:cNvPr>
                <p:cNvSpPr/>
                <p:nvPr/>
              </p:nvSpPr>
              <p:spPr>
                <a:xfrm rot="20781475">
                  <a:off x="3248583" y="1971614"/>
                  <a:ext cx="182328" cy="1068004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0 w 58186"/>
                    <a:gd name="connsiteY2" fmla="*/ 699380 h 699380"/>
                    <a:gd name="connsiteX3" fmla="*/ 0 w 58186"/>
                    <a:gd name="connsiteY3" fmla="*/ 0 h 699380"/>
                    <a:gd name="connsiteX0" fmla="*/ 12762 w 70948"/>
                    <a:gd name="connsiteY0" fmla="*/ 0 h 691383"/>
                    <a:gd name="connsiteX1" fmla="*/ 70948 w 70948"/>
                    <a:gd name="connsiteY1" fmla="*/ 0 h 691383"/>
                    <a:gd name="connsiteX2" fmla="*/ 0 w 70948"/>
                    <a:gd name="connsiteY2" fmla="*/ 691383 h 691383"/>
                    <a:gd name="connsiteX3" fmla="*/ 12762 w 70948"/>
                    <a:gd name="connsiteY3" fmla="*/ 0 h 691383"/>
                    <a:gd name="connsiteX0" fmla="*/ 12762 w 70948"/>
                    <a:gd name="connsiteY0" fmla="*/ 0 h 703575"/>
                    <a:gd name="connsiteX1" fmla="*/ 70948 w 70948"/>
                    <a:gd name="connsiteY1" fmla="*/ 0 h 703575"/>
                    <a:gd name="connsiteX2" fmla="*/ 0 w 70948"/>
                    <a:gd name="connsiteY2" fmla="*/ 691383 h 703575"/>
                    <a:gd name="connsiteX3" fmla="*/ 12762 w 70948"/>
                    <a:gd name="connsiteY3" fmla="*/ 0 h 703575"/>
                    <a:gd name="connsiteX0" fmla="*/ 26682 w 84868"/>
                    <a:gd name="connsiteY0" fmla="*/ 0 h 703575"/>
                    <a:gd name="connsiteX1" fmla="*/ 84868 w 84868"/>
                    <a:gd name="connsiteY1" fmla="*/ 0 h 703575"/>
                    <a:gd name="connsiteX2" fmla="*/ 13920 w 84868"/>
                    <a:gd name="connsiteY2" fmla="*/ 691383 h 703575"/>
                    <a:gd name="connsiteX3" fmla="*/ 26682 w 84868"/>
                    <a:gd name="connsiteY3" fmla="*/ 0 h 703575"/>
                    <a:gd name="connsiteX0" fmla="*/ 10131 w 91458"/>
                    <a:gd name="connsiteY0" fmla="*/ 0 h 709192"/>
                    <a:gd name="connsiteX1" fmla="*/ 91458 w 91458"/>
                    <a:gd name="connsiteY1" fmla="*/ 5617 h 709192"/>
                    <a:gd name="connsiteX2" fmla="*/ 20510 w 91458"/>
                    <a:gd name="connsiteY2" fmla="*/ 697000 h 709192"/>
                    <a:gd name="connsiteX3" fmla="*/ 10131 w 91458"/>
                    <a:gd name="connsiteY3" fmla="*/ 0 h 709192"/>
                    <a:gd name="connsiteX0" fmla="*/ 10131 w 63297"/>
                    <a:gd name="connsiteY0" fmla="*/ 0 h 709152"/>
                    <a:gd name="connsiteX1" fmla="*/ 62565 w 63297"/>
                    <a:gd name="connsiteY1" fmla="*/ 3506 h 709152"/>
                    <a:gd name="connsiteX2" fmla="*/ 20510 w 63297"/>
                    <a:gd name="connsiteY2" fmla="*/ 697000 h 709152"/>
                    <a:gd name="connsiteX3" fmla="*/ 10131 w 63297"/>
                    <a:gd name="connsiteY3" fmla="*/ 0 h 709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297" h="709152">
                      <a:moveTo>
                        <a:pt x="10131" y="0"/>
                      </a:moveTo>
                      <a:lnTo>
                        <a:pt x="62565" y="3506"/>
                      </a:lnTo>
                      <a:cubicBezTo>
                        <a:pt x="38916" y="233967"/>
                        <a:pt x="100735" y="798820"/>
                        <a:pt x="20510" y="697000"/>
                      </a:cubicBezTo>
                      <a:cubicBezTo>
                        <a:pt x="-15404" y="672423"/>
                        <a:pt x="5877" y="230461"/>
                        <a:pt x="10131" y="0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0" name="Rectangle 10">
                <a:extLst>
                  <a:ext uri="{FF2B5EF4-FFF2-40B4-BE49-F238E27FC236}">
                    <a16:creationId xmlns:a16="http://schemas.microsoft.com/office/drawing/2014/main" id="{5F696323-0F5A-43C5-8D1F-0843747AFC12}"/>
                  </a:ext>
                </a:extLst>
              </p:cNvPr>
              <p:cNvSpPr/>
              <p:nvPr/>
            </p:nvSpPr>
            <p:spPr>
              <a:xfrm>
                <a:off x="3607098" y="1374693"/>
                <a:ext cx="1409724" cy="762415"/>
              </a:xfrm>
              <a:custGeom>
                <a:avLst/>
                <a:gdLst>
                  <a:gd name="connsiteX0" fmla="*/ 0 w 1176476"/>
                  <a:gd name="connsiteY0" fmla="*/ 0 h 514831"/>
                  <a:gd name="connsiteX1" fmla="*/ 1176476 w 1176476"/>
                  <a:gd name="connsiteY1" fmla="*/ 0 h 514831"/>
                  <a:gd name="connsiteX2" fmla="*/ 1176476 w 1176476"/>
                  <a:gd name="connsiteY2" fmla="*/ 514831 h 514831"/>
                  <a:gd name="connsiteX3" fmla="*/ 0 w 1176476"/>
                  <a:gd name="connsiteY3" fmla="*/ 514831 h 514831"/>
                  <a:gd name="connsiteX4" fmla="*/ 0 w 1176476"/>
                  <a:gd name="connsiteY4" fmla="*/ 0 h 514831"/>
                  <a:gd name="connsiteX0" fmla="*/ 0 w 1176476"/>
                  <a:gd name="connsiteY0" fmla="*/ 0 h 619606"/>
                  <a:gd name="connsiteX1" fmla="*/ 1176476 w 1176476"/>
                  <a:gd name="connsiteY1" fmla="*/ 0 h 619606"/>
                  <a:gd name="connsiteX2" fmla="*/ 1176476 w 1176476"/>
                  <a:gd name="connsiteY2" fmla="*/ 514831 h 619606"/>
                  <a:gd name="connsiteX3" fmla="*/ 128588 w 1176476"/>
                  <a:gd name="connsiteY3" fmla="*/ 619606 h 619606"/>
                  <a:gd name="connsiteX4" fmla="*/ 0 w 1176476"/>
                  <a:gd name="connsiteY4" fmla="*/ 0 h 619606"/>
                  <a:gd name="connsiteX0" fmla="*/ 0 w 1214576"/>
                  <a:gd name="connsiteY0" fmla="*/ 0 h 619606"/>
                  <a:gd name="connsiteX1" fmla="*/ 1176476 w 1214576"/>
                  <a:gd name="connsiteY1" fmla="*/ 0 h 619606"/>
                  <a:gd name="connsiteX2" fmla="*/ 1214576 w 1214576"/>
                  <a:gd name="connsiteY2" fmla="*/ 614843 h 619606"/>
                  <a:gd name="connsiteX3" fmla="*/ 128588 w 1214576"/>
                  <a:gd name="connsiteY3" fmla="*/ 619606 h 619606"/>
                  <a:gd name="connsiteX4" fmla="*/ 0 w 1214576"/>
                  <a:gd name="connsiteY4" fmla="*/ 0 h 619606"/>
                  <a:gd name="connsiteX0" fmla="*/ 0 w 1214576"/>
                  <a:gd name="connsiteY0" fmla="*/ 0 h 660900"/>
                  <a:gd name="connsiteX1" fmla="*/ 1176476 w 1214576"/>
                  <a:gd name="connsiteY1" fmla="*/ 0 h 660900"/>
                  <a:gd name="connsiteX2" fmla="*/ 1214576 w 1214576"/>
                  <a:gd name="connsiteY2" fmla="*/ 614843 h 660900"/>
                  <a:gd name="connsiteX3" fmla="*/ 128588 w 1214576"/>
                  <a:gd name="connsiteY3" fmla="*/ 619606 h 660900"/>
                  <a:gd name="connsiteX4" fmla="*/ 0 w 1214576"/>
                  <a:gd name="connsiteY4" fmla="*/ 0 h 660900"/>
                  <a:gd name="connsiteX0" fmla="*/ 0 w 1214576"/>
                  <a:gd name="connsiteY0" fmla="*/ 0 h 635268"/>
                  <a:gd name="connsiteX1" fmla="*/ 1176476 w 1214576"/>
                  <a:gd name="connsiteY1" fmla="*/ 0 h 635268"/>
                  <a:gd name="connsiteX2" fmla="*/ 1214576 w 1214576"/>
                  <a:gd name="connsiteY2" fmla="*/ 614843 h 635268"/>
                  <a:gd name="connsiteX3" fmla="*/ 128588 w 1214576"/>
                  <a:gd name="connsiteY3" fmla="*/ 619606 h 635268"/>
                  <a:gd name="connsiteX4" fmla="*/ 0 w 1214576"/>
                  <a:gd name="connsiteY4" fmla="*/ 0 h 635268"/>
                  <a:gd name="connsiteX0" fmla="*/ 0 w 1214576"/>
                  <a:gd name="connsiteY0" fmla="*/ 0 h 640248"/>
                  <a:gd name="connsiteX1" fmla="*/ 1176476 w 1214576"/>
                  <a:gd name="connsiteY1" fmla="*/ 0 h 640248"/>
                  <a:gd name="connsiteX2" fmla="*/ 1214576 w 1214576"/>
                  <a:gd name="connsiteY2" fmla="*/ 614843 h 640248"/>
                  <a:gd name="connsiteX3" fmla="*/ 128588 w 1214576"/>
                  <a:gd name="connsiteY3" fmla="*/ 619606 h 640248"/>
                  <a:gd name="connsiteX4" fmla="*/ 0 w 1214576"/>
                  <a:gd name="connsiteY4" fmla="*/ 0 h 640248"/>
                  <a:gd name="connsiteX0" fmla="*/ 0 w 1214576"/>
                  <a:gd name="connsiteY0" fmla="*/ 0 h 673888"/>
                  <a:gd name="connsiteX1" fmla="*/ 1176476 w 1214576"/>
                  <a:gd name="connsiteY1" fmla="*/ 0 h 673888"/>
                  <a:gd name="connsiteX2" fmla="*/ 1214576 w 1214576"/>
                  <a:gd name="connsiteY2" fmla="*/ 614843 h 673888"/>
                  <a:gd name="connsiteX3" fmla="*/ 128588 w 1214576"/>
                  <a:gd name="connsiteY3" fmla="*/ 619606 h 673888"/>
                  <a:gd name="connsiteX4" fmla="*/ 0 w 1214576"/>
                  <a:gd name="connsiteY4" fmla="*/ 0 h 673888"/>
                  <a:gd name="connsiteX0" fmla="*/ 257037 w 1471613"/>
                  <a:gd name="connsiteY0" fmla="*/ 0 h 673888"/>
                  <a:gd name="connsiteX1" fmla="*/ 1433513 w 1471613"/>
                  <a:gd name="connsiteY1" fmla="*/ 0 h 673888"/>
                  <a:gd name="connsiteX2" fmla="*/ 1471613 w 1471613"/>
                  <a:gd name="connsiteY2" fmla="*/ 614843 h 673888"/>
                  <a:gd name="connsiteX3" fmla="*/ 385625 w 1471613"/>
                  <a:gd name="connsiteY3" fmla="*/ 619606 h 673888"/>
                  <a:gd name="connsiteX4" fmla="*/ 0 w 1471613"/>
                  <a:gd name="connsiteY4" fmla="*/ 252412 h 673888"/>
                  <a:gd name="connsiteX5" fmla="*/ 257037 w 1471613"/>
                  <a:gd name="connsiteY5" fmla="*/ 0 h 673888"/>
                  <a:gd name="connsiteX0" fmla="*/ 347805 w 1562381"/>
                  <a:gd name="connsiteY0" fmla="*/ 0 h 673888"/>
                  <a:gd name="connsiteX1" fmla="*/ 1524281 w 1562381"/>
                  <a:gd name="connsiteY1" fmla="*/ 0 h 673888"/>
                  <a:gd name="connsiteX2" fmla="*/ 1562381 w 1562381"/>
                  <a:gd name="connsiteY2" fmla="*/ 614843 h 673888"/>
                  <a:gd name="connsiteX3" fmla="*/ 476393 w 1562381"/>
                  <a:gd name="connsiteY3" fmla="*/ 619606 h 673888"/>
                  <a:gd name="connsiteX4" fmla="*/ 90768 w 1562381"/>
                  <a:gd name="connsiteY4" fmla="*/ 252412 h 673888"/>
                  <a:gd name="connsiteX5" fmla="*/ 9807 w 1562381"/>
                  <a:gd name="connsiteY5" fmla="*/ 76199 h 673888"/>
                  <a:gd name="connsiteX6" fmla="*/ 347805 w 1562381"/>
                  <a:gd name="connsiteY6" fmla="*/ 0 h 673888"/>
                  <a:gd name="connsiteX0" fmla="*/ 181118 w 1562381"/>
                  <a:gd name="connsiteY0" fmla="*/ 0 h 726276"/>
                  <a:gd name="connsiteX1" fmla="*/ 1524281 w 1562381"/>
                  <a:gd name="connsiteY1" fmla="*/ 52388 h 726276"/>
                  <a:gd name="connsiteX2" fmla="*/ 1562381 w 1562381"/>
                  <a:gd name="connsiteY2" fmla="*/ 667231 h 726276"/>
                  <a:gd name="connsiteX3" fmla="*/ 476393 w 1562381"/>
                  <a:gd name="connsiteY3" fmla="*/ 671994 h 726276"/>
                  <a:gd name="connsiteX4" fmla="*/ 90768 w 1562381"/>
                  <a:gd name="connsiteY4" fmla="*/ 304800 h 726276"/>
                  <a:gd name="connsiteX5" fmla="*/ 9807 w 1562381"/>
                  <a:gd name="connsiteY5" fmla="*/ 128587 h 726276"/>
                  <a:gd name="connsiteX6" fmla="*/ 181118 w 1562381"/>
                  <a:gd name="connsiteY6" fmla="*/ 0 h 726276"/>
                  <a:gd name="connsiteX0" fmla="*/ 309398 w 1690661"/>
                  <a:gd name="connsiteY0" fmla="*/ 58286 h 784562"/>
                  <a:gd name="connsiteX1" fmla="*/ 1652561 w 1690661"/>
                  <a:gd name="connsiteY1" fmla="*/ 110674 h 784562"/>
                  <a:gd name="connsiteX2" fmla="*/ 1690661 w 1690661"/>
                  <a:gd name="connsiteY2" fmla="*/ 725517 h 784562"/>
                  <a:gd name="connsiteX3" fmla="*/ 604673 w 1690661"/>
                  <a:gd name="connsiteY3" fmla="*/ 730280 h 784562"/>
                  <a:gd name="connsiteX4" fmla="*/ 219048 w 1690661"/>
                  <a:gd name="connsiteY4" fmla="*/ 363086 h 784562"/>
                  <a:gd name="connsiteX5" fmla="*/ 138087 w 1690661"/>
                  <a:gd name="connsiteY5" fmla="*/ 186873 h 784562"/>
                  <a:gd name="connsiteX6" fmla="*/ 309398 w 1690661"/>
                  <a:gd name="connsiteY6" fmla="*/ 58286 h 784562"/>
                  <a:gd name="connsiteX0" fmla="*/ 313339 w 1694602"/>
                  <a:gd name="connsiteY0" fmla="*/ 58286 h 784562"/>
                  <a:gd name="connsiteX1" fmla="*/ 1656502 w 1694602"/>
                  <a:gd name="connsiteY1" fmla="*/ 110674 h 784562"/>
                  <a:gd name="connsiteX2" fmla="*/ 1694602 w 1694602"/>
                  <a:gd name="connsiteY2" fmla="*/ 725517 h 784562"/>
                  <a:gd name="connsiteX3" fmla="*/ 608614 w 1694602"/>
                  <a:gd name="connsiteY3" fmla="*/ 730280 h 784562"/>
                  <a:gd name="connsiteX4" fmla="*/ 222989 w 1694602"/>
                  <a:gd name="connsiteY4" fmla="*/ 363086 h 784562"/>
                  <a:gd name="connsiteX5" fmla="*/ 142028 w 1694602"/>
                  <a:gd name="connsiteY5" fmla="*/ 186873 h 784562"/>
                  <a:gd name="connsiteX6" fmla="*/ 313339 w 1694602"/>
                  <a:gd name="connsiteY6" fmla="*/ 58286 h 784562"/>
                  <a:gd name="connsiteX0" fmla="*/ 321486 w 1702749"/>
                  <a:gd name="connsiteY0" fmla="*/ 58286 h 784562"/>
                  <a:gd name="connsiteX1" fmla="*/ 1664649 w 1702749"/>
                  <a:gd name="connsiteY1" fmla="*/ 110674 h 784562"/>
                  <a:gd name="connsiteX2" fmla="*/ 1702749 w 1702749"/>
                  <a:gd name="connsiteY2" fmla="*/ 725517 h 784562"/>
                  <a:gd name="connsiteX3" fmla="*/ 616761 w 1702749"/>
                  <a:gd name="connsiteY3" fmla="*/ 730280 h 784562"/>
                  <a:gd name="connsiteX4" fmla="*/ 231136 w 1702749"/>
                  <a:gd name="connsiteY4" fmla="*/ 363086 h 784562"/>
                  <a:gd name="connsiteX5" fmla="*/ 150175 w 1702749"/>
                  <a:gd name="connsiteY5" fmla="*/ 186873 h 784562"/>
                  <a:gd name="connsiteX6" fmla="*/ 321486 w 1702749"/>
                  <a:gd name="connsiteY6" fmla="*/ 58286 h 784562"/>
                  <a:gd name="connsiteX0" fmla="*/ 321486 w 1702749"/>
                  <a:gd name="connsiteY0" fmla="*/ 58286 h 784562"/>
                  <a:gd name="connsiteX1" fmla="*/ 640713 w 1702749"/>
                  <a:gd name="connsiteY1" fmla="*/ 86861 h 784562"/>
                  <a:gd name="connsiteX2" fmla="*/ 1664649 w 1702749"/>
                  <a:gd name="connsiteY2" fmla="*/ 110674 h 784562"/>
                  <a:gd name="connsiteX3" fmla="*/ 1702749 w 1702749"/>
                  <a:gd name="connsiteY3" fmla="*/ 725517 h 784562"/>
                  <a:gd name="connsiteX4" fmla="*/ 616761 w 1702749"/>
                  <a:gd name="connsiteY4" fmla="*/ 730280 h 784562"/>
                  <a:gd name="connsiteX5" fmla="*/ 231136 w 1702749"/>
                  <a:gd name="connsiteY5" fmla="*/ 363086 h 784562"/>
                  <a:gd name="connsiteX6" fmla="*/ 150175 w 1702749"/>
                  <a:gd name="connsiteY6" fmla="*/ 186873 h 784562"/>
                  <a:gd name="connsiteX7" fmla="*/ 321486 w 1702749"/>
                  <a:gd name="connsiteY7" fmla="*/ 58286 h 784562"/>
                  <a:gd name="connsiteX0" fmla="*/ 321486 w 1702749"/>
                  <a:gd name="connsiteY0" fmla="*/ 328633 h 1054909"/>
                  <a:gd name="connsiteX1" fmla="*/ 640713 w 1702749"/>
                  <a:gd name="connsiteY1" fmla="*/ 357208 h 1054909"/>
                  <a:gd name="connsiteX2" fmla="*/ 845501 w 1702749"/>
                  <a:gd name="connsiteY2" fmla="*/ 20 h 1054909"/>
                  <a:gd name="connsiteX3" fmla="*/ 1664649 w 1702749"/>
                  <a:gd name="connsiteY3" fmla="*/ 381021 h 1054909"/>
                  <a:gd name="connsiteX4" fmla="*/ 1702749 w 1702749"/>
                  <a:gd name="connsiteY4" fmla="*/ 995864 h 1054909"/>
                  <a:gd name="connsiteX5" fmla="*/ 616761 w 1702749"/>
                  <a:gd name="connsiteY5" fmla="*/ 1000627 h 1054909"/>
                  <a:gd name="connsiteX6" fmla="*/ 231136 w 1702749"/>
                  <a:gd name="connsiteY6" fmla="*/ 633433 h 1054909"/>
                  <a:gd name="connsiteX7" fmla="*/ 150175 w 1702749"/>
                  <a:gd name="connsiteY7" fmla="*/ 457220 h 1054909"/>
                  <a:gd name="connsiteX8" fmla="*/ 321486 w 1702749"/>
                  <a:gd name="connsiteY8" fmla="*/ 328633 h 105490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664649 w 1702749"/>
                  <a:gd name="connsiteY4" fmla="*/ 427301 h 1101189"/>
                  <a:gd name="connsiteX5" fmla="*/ 1702749 w 1702749"/>
                  <a:gd name="connsiteY5" fmla="*/ 1042144 h 1101189"/>
                  <a:gd name="connsiteX6" fmla="*/ 616761 w 1702749"/>
                  <a:gd name="connsiteY6" fmla="*/ 1046907 h 1101189"/>
                  <a:gd name="connsiteX7" fmla="*/ 231136 w 1702749"/>
                  <a:gd name="connsiteY7" fmla="*/ 679713 h 1101189"/>
                  <a:gd name="connsiteX8" fmla="*/ 150175 w 1702749"/>
                  <a:gd name="connsiteY8" fmla="*/ 503500 h 1101189"/>
                  <a:gd name="connsiteX9" fmla="*/ 321486 w 1702749"/>
                  <a:gd name="connsiteY9" fmla="*/ 374913 h 110118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316988 w 1702749"/>
                  <a:gd name="connsiteY4" fmla="*/ 208226 h 1101189"/>
                  <a:gd name="connsiteX5" fmla="*/ 1664649 w 1702749"/>
                  <a:gd name="connsiteY5" fmla="*/ 427301 h 1101189"/>
                  <a:gd name="connsiteX6" fmla="*/ 1702749 w 1702749"/>
                  <a:gd name="connsiteY6" fmla="*/ 1042144 h 1101189"/>
                  <a:gd name="connsiteX7" fmla="*/ 616761 w 1702749"/>
                  <a:gd name="connsiteY7" fmla="*/ 1046907 h 1101189"/>
                  <a:gd name="connsiteX8" fmla="*/ 231136 w 1702749"/>
                  <a:gd name="connsiteY8" fmla="*/ 679713 h 1101189"/>
                  <a:gd name="connsiteX9" fmla="*/ 150175 w 1702749"/>
                  <a:gd name="connsiteY9" fmla="*/ 503500 h 1101189"/>
                  <a:gd name="connsiteX10" fmla="*/ 321486 w 1702749"/>
                  <a:gd name="connsiteY10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21687 w 2036126"/>
                  <a:gd name="connsiteY2" fmla="*/ 308239 h 1101189"/>
                  <a:gd name="connsiteX3" fmla="*/ 845501 w 2036126"/>
                  <a:gd name="connsiteY3" fmla="*/ 46300 h 1101189"/>
                  <a:gd name="connsiteX4" fmla="*/ 1255076 w 2036126"/>
                  <a:gd name="connsiteY4" fmla="*/ 12964 h 1101189"/>
                  <a:gd name="connsiteX5" fmla="*/ 1316988 w 2036126"/>
                  <a:gd name="connsiteY5" fmla="*/ 208226 h 1101189"/>
                  <a:gd name="connsiteX6" fmla="*/ 2036126 w 2036126"/>
                  <a:gd name="connsiteY6" fmla="*/ 313001 h 1101189"/>
                  <a:gd name="connsiteX7" fmla="*/ 1664649 w 2036126"/>
                  <a:gd name="connsiteY7" fmla="*/ 341576 h 1101189"/>
                  <a:gd name="connsiteX8" fmla="*/ 1807525 w 2036126"/>
                  <a:gd name="connsiteY8" fmla="*/ 432064 h 1101189"/>
                  <a:gd name="connsiteX9" fmla="*/ 1950400 w 2036126"/>
                  <a:gd name="connsiteY9" fmla="*/ 789251 h 1101189"/>
                  <a:gd name="connsiteX10" fmla="*/ 1702749 w 2036126"/>
                  <a:gd name="connsiteY10" fmla="*/ 1042144 h 1101189"/>
                  <a:gd name="connsiteX11" fmla="*/ 616761 w 2036126"/>
                  <a:gd name="connsiteY11" fmla="*/ 1046907 h 1101189"/>
                  <a:gd name="connsiteX12" fmla="*/ 231136 w 2036126"/>
                  <a:gd name="connsiteY12" fmla="*/ 679713 h 1101189"/>
                  <a:gd name="connsiteX13" fmla="*/ 150175 w 2036126"/>
                  <a:gd name="connsiteY13" fmla="*/ 503500 h 1101189"/>
                  <a:gd name="connsiteX14" fmla="*/ 321486 w 2036126"/>
                  <a:gd name="connsiteY14" fmla="*/ 374913 h 1101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36126" h="1101189">
                    <a:moveTo>
                      <a:pt x="321486" y="374913"/>
                    </a:moveTo>
                    <a:cubicBezTo>
                      <a:pt x="429483" y="381263"/>
                      <a:pt x="532716" y="397138"/>
                      <a:pt x="640713" y="403488"/>
                    </a:cubicBezTo>
                    <a:cubicBezTo>
                      <a:pt x="708205" y="386819"/>
                      <a:pt x="787556" y="367770"/>
                      <a:pt x="821687" y="308239"/>
                    </a:cubicBezTo>
                    <a:cubicBezTo>
                      <a:pt x="855818" y="248708"/>
                      <a:pt x="757395" y="89956"/>
                      <a:pt x="845501" y="46300"/>
                    </a:cubicBezTo>
                    <a:cubicBezTo>
                      <a:pt x="967738" y="101863"/>
                      <a:pt x="1132839" y="-42599"/>
                      <a:pt x="1255076" y="12964"/>
                    </a:cubicBezTo>
                    <a:cubicBezTo>
                      <a:pt x="1310638" y="70114"/>
                      <a:pt x="1261426" y="151076"/>
                      <a:pt x="1316988" y="208226"/>
                    </a:cubicBezTo>
                    <a:cubicBezTo>
                      <a:pt x="1367788" y="241564"/>
                      <a:pt x="1694813" y="-10849"/>
                      <a:pt x="2036126" y="313001"/>
                    </a:cubicBezTo>
                    <a:lnTo>
                      <a:pt x="1664649" y="341576"/>
                    </a:lnTo>
                    <a:cubicBezTo>
                      <a:pt x="1667824" y="376501"/>
                      <a:pt x="1804350" y="397139"/>
                      <a:pt x="1807525" y="432064"/>
                    </a:cubicBezTo>
                    <a:cubicBezTo>
                      <a:pt x="1731325" y="589226"/>
                      <a:pt x="1964688" y="689239"/>
                      <a:pt x="1950400" y="789251"/>
                    </a:cubicBezTo>
                    <a:cubicBezTo>
                      <a:pt x="1867850" y="873549"/>
                      <a:pt x="1737674" y="914983"/>
                      <a:pt x="1702749" y="1042144"/>
                    </a:cubicBezTo>
                    <a:cubicBezTo>
                      <a:pt x="1207403" y="1229470"/>
                      <a:pt x="773969" y="897681"/>
                      <a:pt x="616761" y="1046907"/>
                    </a:cubicBezTo>
                    <a:cubicBezTo>
                      <a:pt x="588232" y="905459"/>
                      <a:pt x="259665" y="821161"/>
                      <a:pt x="231136" y="679713"/>
                    </a:cubicBezTo>
                    <a:cubicBezTo>
                      <a:pt x="237486" y="770200"/>
                      <a:pt x="-232412" y="727338"/>
                      <a:pt x="150175" y="503500"/>
                    </a:cubicBezTo>
                    <a:cubicBezTo>
                      <a:pt x="207279" y="460638"/>
                      <a:pt x="-292831" y="203463"/>
                      <a:pt x="321486" y="374913"/>
                    </a:cubicBezTo>
                    <a:close/>
                  </a:path>
                </a:pathLst>
              </a:custGeom>
              <a:solidFill>
                <a:srgbClr val="D97F4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47DBE7A7-BEB8-4B9C-9500-5C9129990CC4}"/>
                  </a:ext>
                </a:extLst>
              </p:cNvPr>
              <p:cNvSpPr/>
              <p:nvPr/>
            </p:nvSpPr>
            <p:spPr>
              <a:xfrm>
                <a:off x="3881359" y="1528828"/>
                <a:ext cx="1012187" cy="545991"/>
              </a:xfrm>
              <a:prstGeom prst="ellipse">
                <a:avLst/>
              </a:prstGeom>
              <a:solidFill>
                <a:srgbClr val="BE4B4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87C6F39A-6284-4B02-BE49-0271AC68BF78}"/>
                  </a:ext>
                </a:extLst>
              </p:cNvPr>
              <p:cNvGrpSpPr/>
              <p:nvPr/>
            </p:nvGrpSpPr>
            <p:grpSpPr>
              <a:xfrm>
                <a:off x="1467122" y="1627067"/>
                <a:ext cx="1730634" cy="381867"/>
                <a:chOff x="3213187" y="4636309"/>
                <a:chExt cx="2430571" cy="536309"/>
              </a:xfrm>
            </p:grpSpPr>
            <p:sp>
              <p:nvSpPr>
                <p:cNvPr id="326" name="Rectangle 5">
                  <a:extLst>
                    <a:ext uri="{FF2B5EF4-FFF2-40B4-BE49-F238E27FC236}">
                      <a16:creationId xmlns:a16="http://schemas.microsoft.com/office/drawing/2014/main" id="{B7B3A8E6-E62E-450A-AC09-2397677BF958}"/>
                    </a:ext>
                  </a:extLst>
                </p:cNvPr>
                <p:cNvSpPr/>
                <p:nvPr/>
              </p:nvSpPr>
              <p:spPr>
                <a:xfrm rot="339536">
                  <a:off x="4811438" y="4636309"/>
                  <a:ext cx="832320" cy="434877"/>
                </a:xfrm>
                <a:custGeom>
                  <a:avLst/>
                  <a:gdLst>
                    <a:gd name="connsiteX0" fmla="*/ 0 w 249685"/>
                    <a:gd name="connsiteY0" fmla="*/ 0 h 45719"/>
                    <a:gd name="connsiteX1" fmla="*/ 249685 w 249685"/>
                    <a:gd name="connsiteY1" fmla="*/ 0 h 45719"/>
                    <a:gd name="connsiteX2" fmla="*/ 249685 w 249685"/>
                    <a:gd name="connsiteY2" fmla="*/ 45719 h 45719"/>
                    <a:gd name="connsiteX3" fmla="*/ 0 w 249685"/>
                    <a:gd name="connsiteY3" fmla="*/ 45719 h 45719"/>
                    <a:gd name="connsiteX4" fmla="*/ 0 w 249685"/>
                    <a:gd name="connsiteY4" fmla="*/ 0 h 45719"/>
                    <a:gd name="connsiteX0" fmla="*/ 18133 w 267818"/>
                    <a:gd name="connsiteY0" fmla="*/ 0 h 184709"/>
                    <a:gd name="connsiteX1" fmla="*/ 267818 w 267818"/>
                    <a:gd name="connsiteY1" fmla="*/ 0 h 184709"/>
                    <a:gd name="connsiteX2" fmla="*/ 267818 w 267818"/>
                    <a:gd name="connsiteY2" fmla="*/ 45719 h 184709"/>
                    <a:gd name="connsiteX3" fmla="*/ 0 w 267818"/>
                    <a:gd name="connsiteY3" fmla="*/ 184709 h 184709"/>
                    <a:gd name="connsiteX4" fmla="*/ 18133 w 267818"/>
                    <a:gd name="connsiteY4" fmla="*/ 0 h 184709"/>
                    <a:gd name="connsiteX0" fmla="*/ 18133 w 277779"/>
                    <a:gd name="connsiteY0" fmla="*/ 0 h 210641"/>
                    <a:gd name="connsiteX1" fmla="*/ 267818 w 277779"/>
                    <a:gd name="connsiteY1" fmla="*/ 0 h 210641"/>
                    <a:gd name="connsiteX2" fmla="*/ 277779 w 277779"/>
                    <a:gd name="connsiteY2" fmla="*/ 210641 h 210641"/>
                    <a:gd name="connsiteX3" fmla="*/ 0 w 277779"/>
                    <a:gd name="connsiteY3" fmla="*/ 184709 h 210641"/>
                    <a:gd name="connsiteX4" fmla="*/ 18133 w 277779"/>
                    <a:gd name="connsiteY4" fmla="*/ 0 h 210641"/>
                    <a:gd name="connsiteX0" fmla="*/ 18133 w 485464"/>
                    <a:gd name="connsiteY0" fmla="*/ 0 h 219400"/>
                    <a:gd name="connsiteX1" fmla="*/ 267818 w 485464"/>
                    <a:gd name="connsiteY1" fmla="*/ 0 h 219400"/>
                    <a:gd name="connsiteX2" fmla="*/ 277779 w 485464"/>
                    <a:gd name="connsiteY2" fmla="*/ 210641 h 219400"/>
                    <a:gd name="connsiteX3" fmla="*/ 0 w 485464"/>
                    <a:gd name="connsiteY3" fmla="*/ 184709 h 219400"/>
                    <a:gd name="connsiteX4" fmla="*/ 18133 w 485464"/>
                    <a:gd name="connsiteY4" fmla="*/ 0 h 219400"/>
                    <a:gd name="connsiteX0" fmla="*/ 18133 w 480765"/>
                    <a:gd name="connsiteY0" fmla="*/ 93847 h 310729"/>
                    <a:gd name="connsiteX1" fmla="*/ 248947 w 480765"/>
                    <a:gd name="connsiteY1" fmla="*/ 0 h 310729"/>
                    <a:gd name="connsiteX2" fmla="*/ 277779 w 480765"/>
                    <a:gd name="connsiteY2" fmla="*/ 304488 h 310729"/>
                    <a:gd name="connsiteX3" fmla="*/ 0 w 480765"/>
                    <a:gd name="connsiteY3" fmla="*/ 278556 h 310729"/>
                    <a:gd name="connsiteX4" fmla="*/ 18133 w 480765"/>
                    <a:gd name="connsiteY4" fmla="*/ 93847 h 310729"/>
                    <a:gd name="connsiteX0" fmla="*/ 18133 w 617529"/>
                    <a:gd name="connsiteY0" fmla="*/ 93847 h 310157"/>
                    <a:gd name="connsiteX1" fmla="*/ 248947 w 617529"/>
                    <a:gd name="connsiteY1" fmla="*/ 0 h 310157"/>
                    <a:gd name="connsiteX2" fmla="*/ 277779 w 617529"/>
                    <a:gd name="connsiteY2" fmla="*/ 304488 h 310157"/>
                    <a:gd name="connsiteX3" fmla="*/ 0 w 617529"/>
                    <a:gd name="connsiteY3" fmla="*/ 278556 h 310157"/>
                    <a:gd name="connsiteX4" fmla="*/ 18133 w 617529"/>
                    <a:gd name="connsiteY4" fmla="*/ 93847 h 310157"/>
                    <a:gd name="connsiteX0" fmla="*/ 18133 w 506189"/>
                    <a:gd name="connsiteY0" fmla="*/ 93847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4" fmla="*/ 18133 w 506189"/>
                    <a:gd name="connsiteY4" fmla="*/ 93847 h 409581"/>
                    <a:gd name="connsiteX0" fmla="*/ 0 w 506189"/>
                    <a:gd name="connsiteY0" fmla="*/ 278556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0" fmla="*/ 62221 w 568410"/>
                    <a:gd name="connsiteY0" fmla="*/ 295940 h 426965"/>
                    <a:gd name="connsiteX1" fmla="*/ 311168 w 568410"/>
                    <a:gd name="connsiteY1" fmla="*/ 17384 h 426965"/>
                    <a:gd name="connsiteX2" fmla="*/ 340000 w 568410"/>
                    <a:gd name="connsiteY2" fmla="*/ 321872 h 426965"/>
                    <a:gd name="connsiteX3" fmla="*/ 62221 w 568410"/>
                    <a:gd name="connsiteY3" fmla="*/ 295940 h 426965"/>
                    <a:gd name="connsiteX0" fmla="*/ 224298 w 730487"/>
                    <a:gd name="connsiteY0" fmla="*/ 291873 h 422898"/>
                    <a:gd name="connsiteX1" fmla="*/ 473245 w 730487"/>
                    <a:gd name="connsiteY1" fmla="*/ 13317 h 422898"/>
                    <a:gd name="connsiteX2" fmla="*/ 502077 w 730487"/>
                    <a:gd name="connsiteY2" fmla="*/ 317805 h 422898"/>
                    <a:gd name="connsiteX3" fmla="*/ 224298 w 730487"/>
                    <a:gd name="connsiteY3" fmla="*/ 291873 h 422898"/>
                    <a:gd name="connsiteX0" fmla="*/ 215716 w 721905"/>
                    <a:gd name="connsiteY0" fmla="*/ 288712 h 419737"/>
                    <a:gd name="connsiteX1" fmla="*/ 464663 w 721905"/>
                    <a:gd name="connsiteY1" fmla="*/ 10156 h 419737"/>
                    <a:gd name="connsiteX2" fmla="*/ 493495 w 721905"/>
                    <a:gd name="connsiteY2" fmla="*/ 314644 h 419737"/>
                    <a:gd name="connsiteX3" fmla="*/ 215716 w 721905"/>
                    <a:gd name="connsiteY3" fmla="*/ 288712 h 419737"/>
                    <a:gd name="connsiteX0" fmla="*/ 212948 w 719137"/>
                    <a:gd name="connsiteY0" fmla="*/ 288153 h 419178"/>
                    <a:gd name="connsiteX1" fmla="*/ 461895 w 719137"/>
                    <a:gd name="connsiteY1" fmla="*/ 9597 h 419178"/>
                    <a:gd name="connsiteX2" fmla="*/ 490727 w 719137"/>
                    <a:gd name="connsiteY2" fmla="*/ 314085 h 419178"/>
                    <a:gd name="connsiteX3" fmla="*/ 212948 w 719137"/>
                    <a:gd name="connsiteY3" fmla="*/ 288153 h 419178"/>
                    <a:gd name="connsiteX0" fmla="*/ 212948 w 820321"/>
                    <a:gd name="connsiteY0" fmla="*/ 288153 h 422764"/>
                    <a:gd name="connsiteX1" fmla="*/ 461895 w 820321"/>
                    <a:gd name="connsiteY1" fmla="*/ 9597 h 422764"/>
                    <a:gd name="connsiteX2" fmla="*/ 490727 w 820321"/>
                    <a:gd name="connsiteY2" fmla="*/ 314085 h 422764"/>
                    <a:gd name="connsiteX3" fmla="*/ 212948 w 820321"/>
                    <a:gd name="connsiteY3" fmla="*/ 288153 h 422764"/>
                    <a:gd name="connsiteX0" fmla="*/ 234401 w 841774"/>
                    <a:gd name="connsiteY0" fmla="*/ 299510 h 434121"/>
                    <a:gd name="connsiteX1" fmla="*/ 483348 w 841774"/>
                    <a:gd name="connsiteY1" fmla="*/ 20954 h 434121"/>
                    <a:gd name="connsiteX2" fmla="*/ 512180 w 841774"/>
                    <a:gd name="connsiteY2" fmla="*/ 325442 h 434121"/>
                    <a:gd name="connsiteX3" fmla="*/ 234401 w 841774"/>
                    <a:gd name="connsiteY3" fmla="*/ 299510 h 434121"/>
                    <a:gd name="connsiteX0" fmla="*/ 241713 w 832320"/>
                    <a:gd name="connsiteY0" fmla="*/ 276270 h 434877"/>
                    <a:gd name="connsiteX1" fmla="*/ 473894 w 832320"/>
                    <a:gd name="connsiteY1" fmla="*/ 21710 h 434877"/>
                    <a:gd name="connsiteX2" fmla="*/ 502726 w 832320"/>
                    <a:gd name="connsiteY2" fmla="*/ 326198 h 434877"/>
                    <a:gd name="connsiteX3" fmla="*/ 241713 w 832320"/>
                    <a:gd name="connsiteY3" fmla="*/ 276270 h 434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2320" h="434877">
                      <a:moveTo>
                        <a:pt x="241713" y="276270"/>
                      </a:moveTo>
                      <a:cubicBezTo>
                        <a:pt x="-71415" y="468340"/>
                        <a:pt x="-161745" y="-117825"/>
                        <a:pt x="473894" y="21710"/>
                      </a:cubicBezTo>
                      <a:cubicBezTo>
                        <a:pt x="1178884" y="89397"/>
                        <a:pt x="652254" y="671563"/>
                        <a:pt x="502726" y="326198"/>
                      </a:cubicBezTo>
                      <a:lnTo>
                        <a:pt x="241713" y="276270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Rectangle 7">
                  <a:extLst>
                    <a:ext uri="{FF2B5EF4-FFF2-40B4-BE49-F238E27FC236}">
                      <a16:creationId xmlns:a16="http://schemas.microsoft.com/office/drawing/2014/main" id="{9DB28891-64EC-40E1-81C1-AAC3344B5DBB}"/>
                    </a:ext>
                  </a:extLst>
                </p:cNvPr>
                <p:cNvSpPr/>
                <p:nvPr/>
              </p:nvSpPr>
              <p:spPr>
                <a:xfrm rot="2218974">
                  <a:off x="4936158" y="4756042"/>
                  <a:ext cx="382551" cy="416576"/>
                </a:xfrm>
                <a:custGeom>
                  <a:avLst/>
                  <a:gdLst>
                    <a:gd name="connsiteX0" fmla="*/ 0 w 345134"/>
                    <a:gd name="connsiteY0" fmla="*/ 0 h 247650"/>
                    <a:gd name="connsiteX1" fmla="*/ 345134 w 345134"/>
                    <a:gd name="connsiteY1" fmla="*/ 0 h 247650"/>
                    <a:gd name="connsiteX2" fmla="*/ 345134 w 345134"/>
                    <a:gd name="connsiteY2" fmla="*/ 247650 h 247650"/>
                    <a:gd name="connsiteX3" fmla="*/ 0 w 345134"/>
                    <a:gd name="connsiteY3" fmla="*/ 247650 h 247650"/>
                    <a:gd name="connsiteX4" fmla="*/ 0 w 345134"/>
                    <a:gd name="connsiteY4" fmla="*/ 0 h 247650"/>
                    <a:gd name="connsiteX0" fmla="*/ 0 w 345134"/>
                    <a:gd name="connsiteY0" fmla="*/ 0 h 327025"/>
                    <a:gd name="connsiteX1" fmla="*/ 345134 w 345134"/>
                    <a:gd name="connsiteY1" fmla="*/ 0 h 327025"/>
                    <a:gd name="connsiteX2" fmla="*/ 345134 w 345134"/>
                    <a:gd name="connsiteY2" fmla="*/ 247650 h 327025"/>
                    <a:gd name="connsiteX3" fmla="*/ 156 w 345134"/>
                    <a:gd name="connsiteY3" fmla="*/ 327025 h 327025"/>
                    <a:gd name="connsiteX4" fmla="*/ 0 w 345134"/>
                    <a:gd name="connsiteY4" fmla="*/ 0 h 327025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056" h="416576">
                      <a:moveTo>
                        <a:pt x="39171" y="67883"/>
                      </a:moveTo>
                      <a:lnTo>
                        <a:pt x="353056" y="0"/>
                      </a:lnTo>
                      <a:cubicBezTo>
                        <a:pt x="222721" y="260598"/>
                        <a:pt x="346512" y="281318"/>
                        <a:pt x="344978" y="337201"/>
                      </a:cubicBezTo>
                      <a:lnTo>
                        <a:pt x="0" y="416576"/>
                      </a:lnTo>
                      <a:cubicBezTo>
                        <a:pt x="16940" y="337167"/>
                        <a:pt x="155960" y="282933"/>
                        <a:pt x="39171" y="67883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Rectangle 7">
                  <a:extLst>
                    <a:ext uri="{FF2B5EF4-FFF2-40B4-BE49-F238E27FC236}">
                      <a16:creationId xmlns:a16="http://schemas.microsoft.com/office/drawing/2014/main" id="{6CC3B99E-A9FA-446C-8235-891ED1661E66}"/>
                    </a:ext>
                  </a:extLst>
                </p:cNvPr>
                <p:cNvSpPr/>
                <p:nvPr/>
              </p:nvSpPr>
              <p:spPr>
                <a:xfrm rot="1565570">
                  <a:off x="5060364" y="4728958"/>
                  <a:ext cx="382551" cy="16890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Rectangle 7">
                  <a:extLst>
                    <a:ext uri="{FF2B5EF4-FFF2-40B4-BE49-F238E27FC236}">
                      <a16:creationId xmlns:a16="http://schemas.microsoft.com/office/drawing/2014/main" id="{63C31242-8910-4118-AB9E-1716DACA1BCC}"/>
                    </a:ext>
                  </a:extLst>
                </p:cNvPr>
                <p:cNvSpPr/>
                <p:nvPr/>
              </p:nvSpPr>
              <p:spPr>
                <a:xfrm rot="20368571">
                  <a:off x="3213187" y="4699260"/>
                  <a:ext cx="565356" cy="193338"/>
                </a:xfrm>
                <a:custGeom>
                  <a:avLst/>
                  <a:gdLst>
                    <a:gd name="connsiteX0" fmla="*/ 0 w 272387"/>
                    <a:gd name="connsiteY0" fmla="*/ 0 h 120267"/>
                    <a:gd name="connsiteX1" fmla="*/ 272387 w 272387"/>
                    <a:gd name="connsiteY1" fmla="*/ 0 h 120267"/>
                    <a:gd name="connsiteX2" fmla="*/ 272387 w 272387"/>
                    <a:gd name="connsiteY2" fmla="*/ 120267 h 120267"/>
                    <a:gd name="connsiteX3" fmla="*/ 0 w 272387"/>
                    <a:gd name="connsiteY3" fmla="*/ 120267 h 120267"/>
                    <a:gd name="connsiteX4" fmla="*/ 0 w 272387"/>
                    <a:gd name="connsiteY4" fmla="*/ 0 h 120267"/>
                    <a:gd name="connsiteX0" fmla="*/ 0 w 358602"/>
                    <a:gd name="connsiteY0" fmla="*/ 0 h 120267"/>
                    <a:gd name="connsiteX1" fmla="*/ 272387 w 358602"/>
                    <a:gd name="connsiteY1" fmla="*/ 0 h 120267"/>
                    <a:gd name="connsiteX2" fmla="*/ 272387 w 358602"/>
                    <a:gd name="connsiteY2" fmla="*/ 120267 h 120267"/>
                    <a:gd name="connsiteX3" fmla="*/ 0 w 358602"/>
                    <a:gd name="connsiteY3" fmla="*/ 120267 h 120267"/>
                    <a:gd name="connsiteX4" fmla="*/ 0 w 358602"/>
                    <a:gd name="connsiteY4" fmla="*/ 0 h 120267"/>
                    <a:gd name="connsiteX0" fmla="*/ 0 w 361264"/>
                    <a:gd name="connsiteY0" fmla="*/ 0 h 120267"/>
                    <a:gd name="connsiteX1" fmla="*/ 272387 w 361264"/>
                    <a:gd name="connsiteY1" fmla="*/ 0 h 120267"/>
                    <a:gd name="connsiteX2" fmla="*/ 272387 w 361264"/>
                    <a:gd name="connsiteY2" fmla="*/ 120267 h 120267"/>
                    <a:gd name="connsiteX3" fmla="*/ 0 w 361264"/>
                    <a:gd name="connsiteY3" fmla="*/ 120267 h 120267"/>
                    <a:gd name="connsiteX4" fmla="*/ 0 w 361264"/>
                    <a:gd name="connsiteY4" fmla="*/ 0 h 120267"/>
                    <a:gd name="connsiteX0" fmla="*/ 0 w 359416"/>
                    <a:gd name="connsiteY0" fmla="*/ 0 h 120267"/>
                    <a:gd name="connsiteX1" fmla="*/ 272387 w 359416"/>
                    <a:gd name="connsiteY1" fmla="*/ 0 h 120267"/>
                    <a:gd name="connsiteX2" fmla="*/ 272387 w 359416"/>
                    <a:gd name="connsiteY2" fmla="*/ 120267 h 120267"/>
                    <a:gd name="connsiteX3" fmla="*/ 0 w 359416"/>
                    <a:gd name="connsiteY3" fmla="*/ 120267 h 120267"/>
                    <a:gd name="connsiteX4" fmla="*/ 0 w 359416"/>
                    <a:gd name="connsiteY4" fmla="*/ 0 h 120267"/>
                    <a:gd name="connsiteX0" fmla="*/ 46725 w 406141"/>
                    <a:gd name="connsiteY0" fmla="*/ 19446 h 139713"/>
                    <a:gd name="connsiteX1" fmla="*/ 319112 w 406141"/>
                    <a:gd name="connsiteY1" fmla="*/ 19446 h 139713"/>
                    <a:gd name="connsiteX2" fmla="*/ 319112 w 406141"/>
                    <a:gd name="connsiteY2" fmla="*/ 139713 h 139713"/>
                    <a:gd name="connsiteX3" fmla="*/ 46725 w 406141"/>
                    <a:gd name="connsiteY3" fmla="*/ 139713 h 139713"/>
                    <a:gd name="connsiteX4" fmla="*/ 46725 w 406141"/>
                    <a:gd name="connsiteY4" fmla="*/ 19446 h 139713"/>
                    <a:gd name="connsiteX0" fmla="*/ 43133 w 402549"/>
                    <a:gd name="connsiteY0" fmla="*/ 17395 h 137662"/>
                    <a:gd name="connsiteX1" fmla="*/ 315520 w 402549"/>
                    <a:gd name="connsiteY1" fmla="*/ 17395 h 137662"/>
                    <a:gd name="connsiteX2" fmla="*/ 315520 w 402549"/>
                    <a:gd name="connsiteY2" fmla="*/ 137662 h 137662"/>
                    <a:gd name="connsiteX3" fmla="*/ 43133 w 402549"/>
                    <a:gd name="connsiteY3" fmla="*/ 137662 h 137662"/>
                    <a:gd name="connsiteX4" fmla="*/ 43133 w 402549"/>
                    <a:gd name="connsiteY4" fmla="*/ 17395 h 137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2549" h="137662">
                      <a:moveTo>
                        <a:pt x="43133" y="17395"/>
                      </a:moveTo>
                      <a:lnTo>
                        <a:pt x="315520" y="17395"/>
                      </a:lnTo>
                      <a:cubicBezTo>
                        <a:pt x="509504" y="69081"/>
                        <a:pt x="319157" y="121818"/>
                        <a:pt x="315520" y="137662"/>
                      </a:cubicBezTo>
                      <a:lnTo>
                        <a:pt x="43133" y="137662"/>
                      </a:lnTo>
                      <a:cubicBezTo>
                        <a:pt x="43133" y="97573"/>
                        <a:pt x="-53915" y="-50041"/>
                        <a:pt x="43133" y="17395"/>
                      </a:cubicBezTo>
                      <a:close/>
                    </a:path>
                  </a:pathLst>
                </a:custGeom>
                <a:solidFill>
                  <a:srgbClr val="F5D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3" name="Rectangle 12">
                <a:extLst>
                  <a:ext uri="{FF2B5EF4-FFF2-40B4-BE49-F238E27FC236}">
                    <a16:creationId xmlns:a16="http://schemas.microsoft.com/office/drawing/2014/main" id="{1A45252E-279A-4E7D-A65B-D369034D13D6}"/>
                  </a:ext>
                </a:extLst>
              </p:cNvPr>
              <p:cNvSpPr/>
              <p:nvPr/>
            </p:nvSpPr>
            <p:spPr>
              <a:xfrm>
                <a:off x="3174839" y="1315289"/>
                <a:ext cx="822502" cy="268569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9">
                <a:extLst>
                  <a:ext uri="{FF2B5EF4-FFF2-40B4-BE49-F238E27FC236}">
                    <a16:creationId xmlns:a16="http://schemas.microsoft.com/office/drawing/2014/main" id="{E277608E-CB8F-4D8B-865D-DBD985AB5A80}"/>
                  </a:ext>
                </a:extLst>
              </p:cNvPr>
              <p:cNvSpPr/>
              <p:nvPr/>
            </p:nvSpPr>
            <p:spPr>
              <a:xfrm rot="10159132">
                <a:off x="5031848" y="2016984"/>
                <a:ext cx="631507" cy="262337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105">
                <a:extLst>
                  <a:ext uri="{FF2B5EF4-FFF2-40B4-BE49-F238E27FC236}">
                    <a16:creationId xmlns:a16="http://schemas.microsoft.com/office/drawing/2014/main" id="{BAB0A65C-32B1-4EE0-86AA-8DBFF80DDE9F}"/>
                  </a:ext>
                </a:extLst>
              </p:cNvPr>
              <p:cNvSpPr/>
              <p:nvPr/>
            </p:nvSpPr>
            <p:spPr>
              <a:xfrm>
                <a:off x="1900806" y="2278629"/>
                <a:ext cx="1012260" cy="496070"/>
              </a:xfrm>
              <a:custGeom>
                <a:avLst/>
                <a:gdLst>
                  <a:gd name="connsiteX0" fmla="*/ 0 w 1012187"/>
                  <a:gd name="connsiteY0" fmla="*/ 206174 h 412347"/>
                  <a:gd name="connsiteX1" fmla="*/ 506094 w 1012187"/>
                  <a:gd name="connsiteY1" fmla="*/ 0 h 412347"/>
                  <a:gd name="connsiteX2" fmla="*/ 1012188 w 1012187"/>
                  <a:gd name="connsiteY2" fmla="*/ 206174 h 412347"/>
                  <a:gd name="connsiteX3" fmla="*/ 506094 w 1012187"/>
                  <a:gd name="connsiteY3" fmla="*/ 412348 h 412347"/>
                  <a:gd name="connsiteX4" fmla="*/ 0 w 1012187"/>
                  <a:gd name="connsiteY4" fmla="*/ 206174 h 412347"/>
                  <a:gd name="connsiteX0" fmla="*/ 209 w 1012397"/>
                  <a:gd name="connsiteY0" fmla="*/ 244274 h 450448"/>
                  <a:gd name="connsiteX1" fmla="*/ 461853 w 1012397"/>
                  <a:gd name="connsiteY1" fmla="*/ 0 h 450448"/>
                  <a:gd name="connsiteX2" fmla="*/ 1012397 w 1012397"/>
                  <a:gd name="connsiteY2" fmla="*/ 244274 h 450448"/>
                  <a:gd name="connsiteX3" fmla="*/ 506303 w 1012397"/>
                  <a:gd name="connsiteY3" fmla="*/ 450448 h 450448"/>
                  <a:gd name="connsiteX4" fmla="*/ 209 w 1012397"/>
                  <a:gd name="connsiteY4" fmla="*/ 244274 h 450448"/>
                  <a:gd name="connsiteX0" fmla="*/ 83 w 1012271"/>
                  <a:gd name="connsiteY0" fmla="*/ 244274 h 450448"/>
                  <a:gd name="connsiteX1" fmla="*/ 477602 w 1012271"/>
                  <a:gd name="connsiteY1" fmla="*/ 0 h 450448"/>
                  <a:gd name="connsiteX2" fmla="*/ 1012271 w 1012271"/>
                  <a:gd name="connsiteY2" fmla="*/ 244274 h 450448"/>
                  <a:gd name="connsiteX3" fmla="*/ 506177 w 1012271"/>
                  <a:gd name="connsiteY3" fmla="*/ 450448 h 450448"/>
                  <a:gd name="connsiteX4" fmla="*/ 83 w 1012271"/>
                  <a:gd name="connsiteY4" fmla="*/ 244274 h 450448"/>
                  <a:gd name="connsiteX0" fmla="*/ 72 w 1012260"/>
                  <a:gd name="connsiteY0" fmla="*/ 245463 h 451637"/>
                  <a:gd name="connsiteX1" fmla="*/ 477591 w 1012260"/>
                  <a:gd name="connsiteY1" fmla="*/ 1189 h 451637"/>
                  <a:gd name="connsiteX2" fmla="*/ 1012260 w 1012260"/>
                  <a:gd name="connsiteY2" fmla="*/ 245463 h 451637"/>
                  <a:gd name="connsiteX3" fmla="*/ 506166 w 1012260"/>
                  <a:gd name="connsiteY3" fmla="*/ 451637 h 451637"/>
                  <a:gd name="connsiteX4" fmla="*/ 72 w 1012260"/>
                  <a:gd name="connsiteY4" fmla="*/ 245463 h 451637"/>
                  <a:gd name="connsiteX0" fmla="*/ 72 w 1012260"/>
                  <a:gd name="connsiteY0" fmla="*/ 246450 h 452624"/>
                  <a:gd name="connsiteX1" fmla="*/ 477591 w 1012260"/>
                  <a:gd name="connsiteY1" fmla="*/ 2176 h 452624"/>
                  <a:gd name="connsiteX2" fmla="*/ 1012260 w 1012260"/>
                  <a:gd name="connsiteY2" fmla="*/ 246450 h 452624"/>
                  <a:gd name="connsiteX3" fmla="*/ 506166 w 1012260"/>
                  <a:gd name="connsiteY3" fmla="*/ 452624 h 452624"/>
                  <a:gd name="connsiteX4" fmla="*/ 72 w 1012260"/>
                  <a:gd name="connsiteY4" fmla="*/ 246450 h 452624"/>
                  <a:gd name="connsiteX0" fmla="*/ 72 w 1012260"/>
                  <a:gd name="connsiteY0" fmla="*/ 246450 h 488504"/>
                  <a:gd name="connsiteX1" fmla="*/ 477591 w 1012260"/>
                  <a:gd name="connsiteY1" fmla="*/ 2176 h 488504"/>
                  <a:gd name="connsiteX2" fmla="*/ 1012260 w 1012260"/>
                  <a:gd name="connsiteY2" fmla="*/ 246450 h 488504"/>
                  <a:gd name="connsiteX3" fmla="*/ 506166 w 1012260"/>
                  <a:gd name="connsiteY3" fmla="*/ 452624 h 488504"/>
                  <a:gd name="connsiteX4" fmla="*/ 72 w 1012260"/>
                  <a:gd name="connsiteY4" fmla="*/ 246450 h 488504"/>
                  <a:gd name="connsiteX0" fmla="*/ 72 w 1012260"/>
                  <a:gd name="connsiteY0" fmla="*/ 246450 h 496070"/>
                  <a:gd name="connsiteX1" fmla="*/ 477591 w 1012260"/>
                  <a:gd name="connsiteY1" fmla="*/ 2176 h 496070"/>
                  <a:gd name="connsiteX2" fmla="*/ 1012260 w 1012260"/>
                  <a:gd name="connsiteY2" fmla="*/ 246450 h 496070"/>
                  <a:gd name="connsiteX3" fmla="*/ 506166 w 1012260"/>
                  <a:gd name="connsiteY3" fmla="*/ 452624 h 496070"/>
                  <a:gd name="connsiteX4" fmla="*/ 72 w 1012260"/>
                  <a:gd name="connsiteY4" fmla="*/ 246450 h 49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2260" h="496070">
                    <a:moveTo>
                      <a:pt x="72" y="246450"/>
                    </a:moveTo>
                    <a:cubicBezTo>
                      <a:pt x="-4690" y="171375"/>
                      <a:pt x="229833" y="24401"/>
                      <a:pt x="477591" y="2176"/>
                    </a:cubicBezTo>
                    <a:cubicBezTo>
                      <a:pt x="725349" y="-20049"/>
                      <a:pt x="1012260" y="132583"/>
                      <a:pt x="1012260" y="246450"/>
                    </a:cubicBezTo>
                    <a:cubicBezTo>
                      <a:pt x="1012260" y="360317"/>
                      <a:pt x="779324" y="592324"/>
                      <a:pt x="506166" y="452624"/>
                    </a:cubicBezTo>
                    <a:cubicBezTo>
                      <a:pt x="233008" y="312924"/>
                      <a:pt x="4834" y="321525"/>
                      <a:pt x="72" y="2464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DBD1FE0-CE51-4C66-B059-44825F77F28A}"/>
              </a:ext>
            </a:extLst>
          </p:cNvPr>
          <p:cNvGrpSpPr/>
          <p:nvPr/>
        </p:nvGrpSpPr>
        <p:grpSpPr>
          <a:xfrm>
            <a:off x="8318402" y="245760"/>
            <a:ext cx="3854053" cy="5391604"/>
            <a:chOff x="8318402" y="245760"/>
            <a:chExt cx="3854053" cy="5391604"/>
          </a:xfrm>
        </p:grpSpPr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7B0B9BCF-FE7C-4015-849C-93A66E992D9C}"/>
                </a:ext>
              </a:extLst>
            </p:cNvPr>
            <p:cNvSpPr txBox="1"/>
            <p:nvPr/>
          </p:nvSpPr>
          <p:spPr>
            <a:xfrm>
              <a:off x="8318402" y="245760"/>
              <a:ext cx="385405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6">
                      <a:lumMod val="75000"/>
                    </a:schemeClr>
                  </a:solidFill>
                  <a:latin typeface="Arial Black" panose="020B0A04020102020204" pitchFamily="34" charset="0"/>
                </a:rPr>
                <a:t>P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anda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DA117BDC-5D09-4A46-A130-C30CD01E8E1D}"/>
                </a:ext>
              </a:extLst>
            </p:cNvPr>
            <p:cNvGrpSpPr/>
            <p:nvPr/>
          </p:nvGrpSpPr>
          <p:grpSpPr>
            <a:xfrm>
              <a:off x="9294264" y="1465118"/>
              <a:ext cx="2603663" cy="4172246"/>
              <a:chOff x="3579258" y="-530086"/>
              <a:chExt cx="4300902" cy="6891990"/>
            </a:xfrm>
          </p:grpSpPr>
          <p:sp>
            <p:nvSpPr>
              <p:cNvPr id="357" name="Rectangle 18">
                <a:extLst>
                  <a:ext uri="{FF2B5EF4-FFF2-40B4-BE49-F238E27FC236}">
                    <a16:creationId xmlns:a16="http://schemas.microsoft.com/office/drawing/2014/main" id="{32EE3300-1533-40CA-9C51-55B696FAE79F}"/>
                  </a:ext>
                </a:extLst>
              </p:cNvPr>
              <p:cNvSpPr/>
              <p:nvPr/>
            </p:nvSpPr>
            <p:spPr>
              <a:xfrm>
                <a:off x="3619494" y="4522871"/>
                <a:ext cx="1716789" cy="1751228"/>
              </a:xfrm>
              <a:custGeom>
                <a:avLst/>
                <a:gdLst>
                  <a:gd name="connsiteX0" fmla="*/ 0 w 1368165"/>
                  <a:gd name="connsiteY0" fmla="*/ 0 h 1179914"/>
                  <a:gd name="connsiteX1" fmla="*/ 1368165 w 1368165"/>
                  <a:gd name="connsiteY1" fmla="*/ 0 h 1179914"/>
                  <a:gd name="connsiteX2" fmla="*/ 1368165 w 1368165"/>
                  <a:gd name="connsiteY2" fmla="*/ 1179914 h 1179914"/>
                  <a:gd name="connsiteX3" fmla="*/ 0 w 1368165"/>
                  <a:gd name="connsiteY3" fmla="*/ 1179914 h 1179914"/>
                  <a:gd name="connsiteX4" fmla="*/ 0 w 1368165"/>
                  <a:gd name="connsiteY4" fmla="*/ 0 h 1179914"/>
                  <a:gd name="connsiteX0" fmla="*/ 0 w 1634865"/>
                  <a:gd name="connsiteY0" fmla="*/ 57150 h 1179914"/>
                  <a:gd name="connsiteX1" fmla="*/ 1634865 w 1634865"/>
                  <a:gd name="connsiteY1" fmla="*/ 0 h 1179914"/>
                  <a:gd name="connsiteX2" fmla="*/ 1634865 w 1634865"/>
                  <a:gd name="connsiteY2" fmla="*/ 1179914 h 1179914"/>
                  <a:gd name="connsiteX3" fmla="*/ 266700 w 1634865"/>
                  <a:gd name="connsiteY3" fmla="*/ 1179914 h 1179914"/>
                  <a:gd name="connsiteX4" fmla="*/ 0 w 1634865"/>
                  <a:gd name="connsiteY4" fmla="*/ 57150 h 1179914"/>
                  <a:gd name="connsiteX0" fmla="*/ 0 w 1634865"/>
                  <a:gd name="connsiteY0" fmla="*/ 57150 h 1700614"/>
                  <a:gd name="connsiteX1" fmla="*/ 1634865 w 1634865"/>
                  <a:gd name="connsiteY1" fmla="*/ 0 h 1700614"/>
                  <a:gd name="connsiteX2" fmla="*/ 1634865 w 1634865"/>
                  <a:gd name="connsiteY2" fmla="*/ 1179914 h 1700614"/>
                  <a:gd name="connsiteX3" fmla="*/ 666750 w 1634865"/>
                  <a:gd name="connsiteY3" fmla="*/ 1700614 h 1700614"/>
                  <a:gd name="connsiteX4" fmla="*/ 0 w 1634865"/>
                  <a:gd name="connsiteY4" fmla="*/ 57150 h 1700614"/>
                  <a:gd name="connsiteX0" fmla="*/ 0 w 1634865"/>
                  <a:gd name="connsiteY0" fmla="*/ 57150 h 1700614"/>
                  <a:gd name="connsiteX1" fmla="*/ 1634865 w 1634865"/>
                  <a:gd name="connsiteY1" fmla="*/ 0 h 1700614"/>
                  <a:gd name="connsiteX2" fmla="*/ 1634865 w 1634865"/>
                  <a:gd name="connsiteY2" fmla="*/ 1179914 h 1700614"/>
                  <a:gd name="connsiteX3" fmla="*/ 666750 w 1634865"/>
                  <a:gd name="connsiteY3" fmla="*/ 1700614 h 1700614"/>
                  <a:gd name="connsiteX4" fmla="*/ 0 w 1634865"/>
                  <a:gd name="connsiteY4" fmla="*/ 57150 h 1700614"/>
                  <a:gd name="connsiteX0" fmla="*/ 0 w 1634865"/>
                  <a:gd name="connsiteY0" fmla="*/ 57150 h 1700614"/>
                  <a:gd name="connsiteX1" fmla="*/ 1634865 w 1634865"/>
                  <a:gd name="connsiteY1" fmla="*/ 0 h 1700614"/>
                  <a:gd name="connsiteX2" fmla="*/ 1634865 w 1634865"/>
                  <a:gd name="connsiteY2" fmla="*/ 1179914 h 1700614"/>
                  <a:gd name="connsiteX3" fmla="*/ 666750 w 1634865"/>
                  <a:gd name="connsiteY3" fmla="*/ 1700614 h 1700614"/>
                  <a:gd name="connsiteX4" fmla="*/ 0 w 1634865"/>
                  <a:gd name="connsiteY4" fmla="*/ 57150 h 1700614"/>
                  <a:gd name="connsiteX0" fmla="*/ 0 w 1647565"/>
                  <a:gd name="connsiteY0" fmla="*/ 57150 h 1700614"/>
                  <a:gd name="connsiteX1" fmla="*/ 1634865 w 1647565"/>
                  <a:gd name="connsiteY1" fmla="*/ 0 h 1700614"/>
                  <a:gd name="connsiteX2" fmla="*/ 1647565 w 1647565"/>
                  <a:gd name="connsiteY2" fmla="*/ 1618064 h 1700614"/>
                  <a:gd name="connsiteX3" fmla="*/ 666750 w 1647565"/>
                  <a:gd name="connsiteY3" fmla="*/ 1700614 h 1700614"/>
                  <a:gd name="connsiteX4" fmla="*/ 0 w 1647565"/>
                  <a:gd name="connsiteY4" fmla="*/ 57150 h 1700614"/>
                  <a:gd name="connsiteX0" fmla="*/ 0 w 1647565"/>
                  <a:gd name="connsiteY0" fmla="*/ 57150 h 1714857"/>
                  <a:gd name="connsiteX1" fmla="*/ 1634865 w 1647565"/>
                  <a:gd name="connsiteY1" fmla="*/ 0 h 1714857"/>
                  <a:gd name="connsiteX2" fmla="*/ 1647565 w 1647565"/>
                  <a:gd name="connsiteY2" fmla="*/ 1618064 h 1714857"/>
                  <a:gd name="connsiteX3" fmla="*/ 666750 w 1647565"/>
                  <a:gd name="connsiteY3" fmla="*/ 1700614 h 1714857"/>
                  <a:gd name="connsiteX4" fmla="*/ 0 w 1647565"/>
                  <a:gd name="connsiteY4" fmla="*/ 57150 h 1714857"/>
                  <a:gd name="connsiteX0" fmla="*/ 0 w 1647565"/>
                  <a:gd name="connsiteY0" fmla="*/ 57150 h 1751228"/>
                  <a:gd name="connsiteX1" fmla="*/ 1634865 w 1647565"/>
                  <a:gd name="connsiteY1" fmla="*/ 0 h 1751228"/>
                  <a:gd name="connsiteX2" fmla="*/ 1647565 w 1647565"/>
                  <a:gd name="connsiteY2" fmla="*/ 1618064 h 1751228"/>
                  <a:gd name="connsiteX3" fmla="*/ 666750 w 1647565"/>
                  <a:gd name="connsiteY3" fmla="*/ 1700614 h 1751228"/>
                  <a:gd name="connsiteX4" fmla="*/ 0 w 1647565"/>
                  <a:gd name="connsiteY4" fmla="*/ 57150 h 1751228"/>
                  <a:gd name="connsiteX0" fmla="*/ 0 w 1716789"/>
                  <a:gd name="connsiteY0" fmla="*/ 57150 h 1751228"/>
                  <a:gd name="connsiteX1" fmla="*/ 1634865 w 1716789"/>
                  <a:gd name="connsiteY1" fmla="*/ 0 h 1751228"/>
                  <a:gd name="connsiteX2" fmla="*/ 1647565 w 1716789"/>
                  <a:gd name="connsiteY2" fmla="*/ 1618064 h 1751228"/>
                  <a:gd name="connsiteX3" fmla="*/ 666750 w 1716789"/>
                  <a:gd name="connsiteY3" fmla="*/ 1700614 h 1751228"/>
                  <a:gd name="connsiteX4" fmla="*/ 0 w 1716789"/>
                  <a:gd name="connsiteY4" fmla="*/ 57150 h 175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6789" h="1751228">
                    <a:moveTo>
                      <a:pt x="0" y="57150"/>
                    </a:moveTo>
                    <a:lnTo>
                      <a:pt x="1634865" y="0"/>
                    </a:lnTo>
                    <a:cubicBezTo>
                      <a:pt x="1639098" y="539355"/>
                      <a:pt x="1808432" y="1129509"/>
                      <a:pt x="1647565" y="1618064"/>
                    </a:cubicBezTo>
                    <a:cubicBezTo>
                      <a:pt x="1511127" y="1791631"/>
                      <a:pt x="987338" y="1768347"/>
                      <a:pt x="666750" y="1700614"/>
                    </a:cubicBezTo>
                    <a:cubicBezTo>
                      <a:pt x="31750" y="1425843"/>
                      <a:pt x="82550" y="636721"/>
                      <a:pt x="0" y="5715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18">
                <a:extLst>
                  <a:ext uri="{FF2B5EF4-FFF2-40B4-BE49-F238E27FC236}">
                    <a16:creationId xmlns:a16="http://schemas.microsoft.com/office/drawing/2014/main" id="{B85D787A-6CD7-48DF-A78E-4D00EA0D7675}"/>
                  </a:ext>
                </a:extLst>
              </p:cNvPr>
              <p:cNvSpPr/>
              <p:nvPr/>
            </p:nvSpPr>
            <p:spPr>
              <a:xfrm flipH="1">
                <a:off x="5603419" y="4610676"/>
                <a:ext cx="1702502" cy="1751228"/>
              </a:xfrm>
              <a:custGeom>
                <a:avLst/>
                <a:gdLst>
                  <a:gd name="connsiteX0" fmla="*/ 0 w 1368165"/>
                  <a:gd name="connsiteY0" fmla="*/ 0 h 1179914"/>
                  <a:gd name="connsiteX1" fmla="*/ 1368165 w 1368165"/>
                  <a:gd name="connsiteY1" fmla="*/ 0 h 1179914"/>
                  <a:gd name="connsiteX2" fmla="*/ 1368165 w 1368165"/>
                  <a:gd name="connsiteY2" fmla="*/ 1179914 h 1179914"/>
                  <a:gd name="connsiteX3" fmla="*/ 0 w 1368165"/>
                  <a:gd name="connsiteY3" fmla="*/ 1179914 h 1179914"/>
                  <a:gd name="connsiteX4" fmla="*/ 0 w 1368165"/>
                  <a:gd name="connsiteY4" fmla="*/ 0 h 1179914"/>
                  <a:gd name="connsiteX0" fmla="*/ 0 w 1634865"/>
                  <a:gd name="connsiteY0" fmla="*/ 57150 h 1179914"/>
                  <a:gd name="connsiteX1" fmla="*/ 1634865 w 1634865"/>
                  <a:gd name="connsiteY1" fmla="*/ 0 h 1179914"/>
                  <a:gd name="connsiteX2" fmla="*/ 1634865 w 1634865"/>
                  <a:gd name="connsiteY2" fmla="*/ 1179914 h 1179914"/>
                  <a:gd name="connsiteX3" fmla="*/ 266700 w 1634865"/>
                  <a:gd name="connsiteY3" fmla="*/ 1179914 h 1179914"/>
                  <a:gd name="connsiteX4" fmla="*/ 0 w 1634865"/>
                  <a:gd name="connsiteY4" fmla="*/ 57150 h 1179914"/>
                  <a:gd name="connsiteX0" fmla="*/ 0 w 1634865"/>
                  <a:gd name="connsiteY0" fmla="*/ 57150 h 1700614"/>
                  <a:gd name="connsiteX1" fmla="*/ 1634865 w 1634865"/>
                  <a:gd name="connsiteY1" fmla="*/ 0 h 1700614"/>
                  <a:gd name="connsiteX2" fmla="*/ 1634865 w 1634865"/>
                  <a:gd name="connsiteY2" fmla="*/ 1179914 h 1700614"/>
                  <a:gd name="connsiteX3" fmla="*/ 666750 w 1634865"/>
                  <a:gd name="connsiteY3" fmla="*/ 1700614 h 1700614"/>
                  <a:gd name="connsiteX4" fmla="*/ 0 w 1634865"/>
                  <a:gd name="connsiteY4" fmla="*/ 57150 h 1700614"/>
                  <a:gd name="connsiteX0" fmla="*/ 0 w 1634865"/>
                  <a:gd name="connsiteY0" fmla="*/ 57150 h 1700614"/>
                  <a:gd name="connsiteX1" fmla="*/ 1634865 w 1634865"/>
                  <a:gd name="connsiteY1" fmla="*/ 0 h 1700614"/>
                  <a:gd name="connsiteX2" fmla="*/ 1634865 w 1634865"/>
                  <a:gd name="connsiteY2" fmla="*/ 1179914 h 1700614"/>
                  <a:gd name="connsiteX3" fmla="*/ 666750 w 1634865"/>
                  <a:gd name="connsiteY3" fmla="*/ 1700614 h 1700614"/>
                  <a:gd name="connsiteX4" fmla="*/ 0 w 1634865"/>
                  <a:gd name="connsiteY4" fmla="*/ 57150 h 1700614"/>
                  <a:gd name="connsiteX0" fmla="*/ 0 w 1634865"/>
                  <a:gd name="connsiteY0" fmla="*/ 57150 h 1700614"/>
                  <a:gd name="connsiteX1" fmla="*/ 1634865 w 1634865"/>
                  <a:gd name="connsiteY1" fmla="*/ 0 h 1700614"/>
                  <a:gd name="connsiteX2" fmla="*/ 1634865 w 1634865"/>
                  <a:gd name="connsiteY2" fmla="*/ 1179914 h 1700614"/>
                  <a:gd name="connsiteX3" fmla="*/ 666750 w 1634865"/>
                  <a:gd name="connsiteY3" fmla="*/ 1700614 h 1700614"/>
                  <a:gd name="connsiteX4" fmla="*/ 0 w 1634865"/>
                  <a:gd name="connsiteY4" fmla="*/ 57150 h 1700614"/>
                  <a:gd name="connsiteX0" fmla="*/ 0 w 1647565"/>
                  <a:gd name="connsiteY0" fmla="*/ 57150 h 1700614"/>
                  <a:gd name="connsiteX1" fmla="*/ 1634865 w 1647565"/>
                  <a:gd name="connsiteY1" fmla="*/ 0 h 1700614"/>
                  <a:gd name="connsiteX2" fmla="*/ 1647565 w 1647565"/>
                  <a:gd name="connsiteY2" fmla="*/ 1618064 h 1700614"/>
                  <a:gd name="connsiteX3" fmla="*/ 666750 w 1647565"/>
                  <a:gd name="connsiteY3" fmla="*/ 1700614 h 1700614"/>
                  <a:gd name="connsiteX4" fmla="*/ 0 w 1647565"/>
                  <a:gd name="connsiteY4" fmla="*/ 57150 h 1700614"/>
                  <a:gd name="connsiteX0" fmla="*/ 0 w 1647565"/>
                  <a:gd name="connsiteY0" fmla="*/ 57150 h 1714857"/>
                  <a:gd name="connsiteX1" fmla="*/ 1634865 w 1647565"/>
                  <a:gd name="connsiteY1" fmla="*/ 0 h 1714857"/>
                  <a:gd name="connsiteX2" fmla="*/ 1647565 w 1647565"/>
                  <a:gd name="connsiteY2" fmla="*/ 1618064 h 1714857"/>
                  <a:gd name="connsiteX3" fmla="*/ 666750 w 1647565"/>
                  <a:gd name="connsiteY3" fmla="*/ 1700614 h 1714857"/>
                  <a:gd name="connsiteX4" fmla="*/ 0 w 1647565"/>
                  <a:gd name="connsiteY4" fmla="*/ 57150 h 1714857"/>
                  <a:gd name="connsiteX0" fmla="*/ 0 w 1647565"/>
                  <a:gd name="connsiteY0" fmla="*/ 57150 h 1751228"/>
                  <a:gd name="connsiteX1" fmla="*/ 1634865 w 1647565"/>
                  <a:gd name="connsiteY1" fmla="*/ 0 h 1751228"/>
                  <a:gd name="connsiteX2" fmla="*/ 1647565 w 1647565"/>
                  <a:gd name="connsiteY2" fmla="*/ 1618064 h 1751228"/>
                  <a:gd name="connsiteX3" fmla="*/ 666750 w 1647565"/>
                  <a:gd name="connsiteY3" fmla="*/ 1700614 h 1751228"/>
                  <a:gd name="connsiteX4" fmla="*/ 0 w 1647565"/>
                  <a:gd name="connsiteY4" fmla="*/ 57150 h 1751228"/>
                  <a:gd name="connsiteX0" fmla="*/ 0 w 1716789"/>
                  <a:gd name="connsiteY0" fmla="*/ 57150 h 1751228"/>
                  <a:gd name="connsiteX1" fmla="*/ 1634865 w 1716789"/>
                  <a:gd name="connsiteY1" fmla="*/ 0 h 1751228"/>
                  <a:gd name="connsiteX2" fmla="*/ 1647565 w 1716789"/>
                  <a:gd name="connsiteY2" fmla="*/ 1618064 h 1751228"/>
                  <a:gd name="connsiteX3" fmla="*/ 666750 w 1716789"/>
                  <a:gd name="connsiteY3" fmla="*/ 1700614 h 1751228"/>
                  <a:gd name="connsiteX4" fmla="*/ 0 w 1716789"/>
                  <a:gd name="connsiteY4" fmla="*/ 57150 h 1751228"/>
                  <a:gd name="connsiteX0" fmla="*/ 0 w 1702502"/>
                  <a:gd name="connsiteY0" fmla="*/ 52387 h 1751228"/>
                  <a:gd name="connsiteX1" fmla="*/ 1620578 w 1702502"/>
                  <a:gd name="connsiteY1" fmla="*/ 0 h 1751228"/>
                  <a:gd name="connsiteX2" fmla="*/ 1633278 w 1702502"/>
                  <a:gd name="connsiteY2" fmla="*/ 1618064 h 1751228"/>
                  <a:gd name="connsiteX3" fmla="*/ 652463 w 1702502"/>
                  <a:gd name="connsiteY3" fmla="*/ 1700614 h 1751228"/>
                  <a:gd name="connsiteX4" fmla="*/ 0 w 1702502"/>
                  <a:gd name="connsiteY4" fmla="*/ 52387 h 1751228"/>
                  <a:gd name="connsiteX0" fmla="*/ 0 w 1702502"/>
                  <a:gd name="connsiteY0" fmla="*/ 52387 h 1751228"/>
                  <a:gd name="connsiteX1" fmla="*/ 1620578 w 1702502"/>
                  <a:gd name="connsiteY1" fmla="*/ 0 h 1751228"/>
                  <a:gd name="connsiteX2" fmla="*/ 1633278 w 1702502"/>
                  <a:gd name="connsiteY2" fmla="*/ 1618064 h 1751228"/>
                  <a:gd name="connsiteX3" fmla="*/ 652463 w 1702502"/>
                  <a:gd name="connsiteY3" fmla="*/ 1700614 h 1751228"/>
                  <a:gd name="connsiteX4" fmla="*/ 0 w 1702502"/>
                  <a:gd name="connsiteY4" fmla="*/ 52387 h 175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2502" h="1751228">
                    <a:moveTo>
                      <a:pt x="0" y="52387"/>
                    </a:moveTo>
                    <a:lnTo>
                      <a:pt x="1620578" y="0"/>
                    </a:lnTo>
                    <a:cubicBezTo>
                      <a:pt x="1624811" y="539355"/>
                      <a:pt x="1794145" y="1129509"/>
                      <a:pt x="1633278" y="1618064"/>
                    </a:cubicBezTo>
                    <a:cubicBezTo>
                      <a:pt x="1496840" y="1791631"/>
                      <a:pt x="973051" y="1768347"/>
                      <a:pt x="652463" y="1700614"/>
                    </a:cubicBezTo>
                    <a:cubicBezTo>
                      <a:pt x="17463" y="1425843"/>
                      <a:pt x="6350" y="651008"/>
                      <a:pt x="0" y="5238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Rectangle 17">
                <a:extLst>
                  <a:ext uri="{FF2B5EF4-FFF2-40B4-BE49-F238E27FC236}">
                    <a16:creationId xmlns:a16="http://schemas.microsoft.com/office/drawing/2014/main" id="{7DBF88B6-A969-475A-B5F3-0906372B1A4D}"/>
                  </a:ext>
                </a:extLst>
              </p:cNvPr>
              <p:cNvSpPr/>
              <p:nvPr/>
            </p:nvSpPr>
            <p:spPr>
              <a:xfrm>
                <a:off x="3612752" y="2687676"/>
                <a:ext cx="3735984" cy="2910817"/>
              </a:xfrm>
              <a:custGeom>
                <a:avLst/>
                <a:gdLst>
                  <a:gd name="connsiteX0" fmla="*/ 0 w 3505200"/>
                  <a:gd name="connsiteY0" fmla="*/ 0 h 2200053"/>
                  <a:gd name="connsiteX1" fmla="*/ 3505200 w 3505200"/>
                  <a:gd name="connsiteY1" fmla="*/ 0 h 2200053"/>
                  <a:gd name="connsiteX2" fmla="*/ 3505200 w 3505200"/>
                  <a:gd name="connsiteY2" fmla="*/ 2200053 h 2200053"/>
                  <a:gd name="connsiteX3" fmla="*/ 0 w 3505200"/>
                  <a:gd name="connsiteY3" fmla="*/ 2200053 h 2200053"/>
                  <a:gd name="connsiteX4" fmla="*/ 0 w 3505200"/>
                  <a:gd name="connsiteY4" fmla="*/ 0 h 2200053"/>
                  <a:gd name="connsiteX0" fmla="*/ 304800 w 3505200"/>
                  <a:gd name="connsiteY0" fmla="*/ 50800 h 2200053"/>
                  <a:gd name="connsiteX1" fmla="*/ 3505200 w 3505200"/>
                  <a:gd name="connsiteY1" fmla="*/ 0 h 2200053"/>
                  <a:gd name="connsiteX2" fmla="*/ 3505200 w 3505200"/>
                  <a:gd name="connsiteY2" fmla="*/ 2200053 h 2200053"/>
                  <a:gd name="connsiteX3" fmla="*/ 0 w 3505200"/>
                  <a:gd name="connsiteY3" fmla="*/ 2200053 h 2200053"/>
                  <a:gd name="connsiteX4" fmla="*/ 304800 w 3505200"/>
                  <a:gd name="connsiteY4" fmla="*/ 50800 h 2200053"/>
                  <a:gd name="connsiteX0" fmla="*/ 304800 w 3505200"/>
                  <a:gd name="connsiteY0" fmla="*/ 50800 h 2200053"/>
                  <a:gd name="connsiteX1" fmla="*/ 3505200 w 3505200"/>
                  <a:gd name="connsiteY1" fmla="*/ 0 h 2200053"/>
                  <a:gd name="connsiteX2" fmla="*/ 3505200 w 3505200"/>
                  <a:gd name="connsiteY2" fmla="*/ 2200053 h 2200053"/>
                  <a:gd name="connsiteX3" fmla="*/ 0 w 3505200"/>
                  <a:gd name="connsiteY3" fmla="*/ 2200053 h 2200053"/>
                  <a:gd name="connsiteX4" fmla="*/ 304800 w 3505200"/>
                  <a:gd name="connsiteY4" fmla="*/ 50800 h 2200053"/>
                  <a:gd name="connsiteX0" fmla="*/ 334681 w 3535081"/>
                  <a:gd name="connsiteY0" fmla="*/ 50800 h 2200053"/>
                  <a:gd name="connsiteX1" fmla="*/ 3535081 w 3535081"/>
                  <a:gd name="connsiteY1" fmla="*/ 0 h 2200053"/>
                  <a:gd name="connsiteX2" fmla="*/ 3535081 w 3535081"/>
                  <a:gd name="connsiteY2" fmla="*/ 2200053 h 2200053"/>
                  <a:gd name="connsiteX3" fmla="*/ 29881 w 3535081"/>
                  <a:gd name="connsiteY3" fmla="*/ 2200053 h 2200053"/>
                  <a:gd name="connsiteX4" fmla="*/ 334681 w 3535081"/>
                  <a:gd name="connsiteY4" fmla="*/ 50800 h 2200053"/>
                  <a:gd name="connsiteX0" fmla="*/ 334681 w 3535081"/>
                  <a:gd name="connsiteY0" fmla="*/ 25400 h 2174653"/>
                  <a:gd name="connsiteX1" fmla="*/ 3293781 w 3535081"/>
                  <a:gd name="connsiteY1" fmla="*/ 0 h 2174653"/>
                  <a:gd name="connsiteX2" fmla="*/ 3535081 w 3535081"/>
                  <a:gd name="connsiteY2" fmla="*/ 2174653 h 2174653"/>
                  <a:gd name="connsiteX3" fmla="*/ 29881 w 3535081"/>
                  <a:gd name="connsiteY3" fmla="*/ 2174653 h 2174653"/>
                  <a:gd name="connsiteX4" fmla="*/ 334681 w 3535081"/>
                  <a:gd name="connsiteY4" fmla="*/ 25400 h 2174653"/>
                  <a:gd name="connsiteX0" fmla="*/ 334681 w 3543137"/>
                  <a:gd name="connsiteY0" fmla="*/ 25400 h 2174653"/>
                  <a:gd name="connsiteX1" fmla="*/ 3293781 w 3543137"/>
                  <a:gd name="connsiteY1" fmla="*/ 0 h 2174653"/>
                  <a:gd name="connsiteX2" fmla="*/ 3535081 w 3543137"/>
                  <a:gd name="connsiteY2" fmla="*/ 2174653 h 2174653"/>
                  <a:gd name="connsiteX3" fmla="*/ 29881 w 3543137"/>
                  <a:gd name="connsiteY3" fmla="*/ 2174653 h 2174653"/>
                  <a:gd name="connsiteX4" fmla="*/ 334681 w 3543137"/>
                  <a:gd name="connsiteY4" fmla="*/ 25400 h 2174653"/>
                  <a:gd name="connsiteX0" fmla="*/ 334681 w 3587762"/>
                  <a:gd name="connsiteY0" fmla="*/ 25400 h 2174653"/>
                  <a:gd name="connsiteX1" fmla="*/ 3293781 w 3587762"/>
                  <a:gd name="connsiteY1" fmla="*/ 0 h 2174653"/>
                  <a:gd name="connsiteX2" fmla="*/ 3535081 w 3587762"/>
                  <a:gd name="connsiteY2" fmla="*/ 2174653 h 2174653"/>
                  <a:gd name="connsiteX3" fmla="*/ 29881 w 3587762"/>
                  <a:gd name="connsiteY3" fmla="*/ 2174653 h 2174653"/>
                  <a:gd name="connsiteX4" fmla="*/ 334681 w 3587762"/>
                  <a:gd name="connsiteY4" fmla="*/ 25400 h 2174653"/>
                  <a:gd name="connsiteX0" fmla="*/ 334681 w 3587762"/>
                  <a:gd name="connsiteY0" fmla="*/ 25400 h 2812475"/>
                  <a:gd name="connsiteX1" fmla="*/ 3293781 w 3587762"/>
                  <a:gd name="connsiteY1" fmla="*/ 0 h 2812475"/>
                  <a:gd name="connsiteX2" fmla="*/ 3535081 w 3587762"/>
                  <a:gd name="connsiteY2" fmla="*/ 2174653 h 2812475"/>
                  <a:gd name="connsiteX3" fmla="*/ 29881 w 3587762"/>
                  <a:gd name="connsiteY3" fmla="*/ 2174653 h 2812475"/>
                  <a:gd name="connsiteX4" fmla="*/ 334681 w 3587762"/>
                  <a:gd name="connsiteY4" fmla="*/ 25400 h 2812475"/>
                  <a:gd name="connsiteX0" fmla="*/ 334681 w 3587762"/>
                  <a:gd name="connsiteY0" fmla="*/ 25400 h 2905867"/>
                  <a:gd name="connsiteX1" fmla="*/ 3293781 w 3587762"/>
                  <a:gd name="connsiteY1" fmla="*/ 0 h 2905867"/>
                  <a:gd name="connsiteX2" fmla="*/ 3535081 w 3587762"/>
                  <a:gd name="connsiteY2" fmla="*/ 2174653 h 2905867"/>
                  <a:gd name="connsiteX3" fmla="*/ 29881 w 3587762"/>
                  <a:gd name="connsiteY3" fmla="*/ 2174653 h 2905867"/>
                  <a:gd name="connsiteX4" fmla="*/ 334681 w 3587762"/>
                  <a:gd name="connsiteY4" fmla="*/ 25400 h 290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7762" h="2905867">
                    <a:moveTo>
                      <a:pt x="334681" y="25400"/>
                    </a:moveTo>
                    <a:lnTo>
                      <a:pt x="3293781" y="0"/>
                    </a:lnTo>
                    <a:cubicBezTo>
                      <a:pt x="3717114" y="1347184"/>
                      <a:pt x="3568948" y="1602169"/>
                      <a:pt x="3535081" y="2174653"/>
                    </a:cubicBezTo>
                    <a:cubicBezTo>
                      <a:pt x="2150781" y="3609753"/>
                      <a:pt x="423581" y="2555653"/>
                      <a:pt x="29881" y="2174653"/>
                    </a:cubicBezTo>
                    <a:cubicBezTo>
                      <a:pt x="17181" y="1991635"/>
                      <a:pt x="-122519" y="1364118"/>
                      <a:pt x="334681" y="2540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F791C434-3462-4D99-88A6-E23FB9EFEA3D}"/>
                  </a:ext>
                </a:extLst>
              </p:cNvPr>
              <p:cNvSpPr/>
              <p:nvPr/>
            </p:nvSpPr>
            <p:spPr>
              <a:xfrm>
                <a:off x="4131989" y="-530086"/>
                <a:ext cx="1309771" cy="127468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EA91021B-00EB-41C5-9EDC-14337DC439D1}"/>
                  </a:ext>
                </a:extLst>
              </p:cNvPr>
              <p:cNvSpPr/>
              <p:nvPr/>
            </p:nvSpPr>
            <p:spPr>
              <a:xfrm>
                <a:off x="6570389" y="238540"/>
                <a:ext cx="1309771" cy="127468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17">
                <a:extLst>
                  <a:ext uri="{FF2B5EF4-FFF2-40B4-BE49-F238E27FC236}">
                    <a16:creationId xmlns:a16="http://schemas.microsoft.com/office/drawing/2014/main" id="{3E5BE652-FAFD-464D-AAE3-0B4499DD3FA3}"/>
                  </a:ext>
                </a:extLst>
              </p:cNvPr>
              <p:cNvSpPr/>
              <p:nvPr/>
            </p:nvSpPr>
            <p:spPr>
              <a:xfrm>
                <a:off x="3703919" y="2651347"/>
                <a:ext cx="3587762" cy="2905867"/>
              </a:xfrm>
              <a:custGeom>
                <a:avLst/>
                <a:gdLst>
                  <a:gd name="connsiteX0" fmla="*/ 0 w 3505200"/>
                  <a:gd name="connsiteY0" fmla="*/ 0 h 2200053"/>
                  <a:gd name="connsiteX1" fmla="*/ 3505200 w 3505200"/>
                  <a:gd name="connsiteY1" fmla="*/ 0 h 2200053"/>
                  <a:gd name="connsiteX2" fmla="*/ 3505200 w 3505200"/>
                  <a:gd name="connsiteY2" fmla="*/ 2200053 h 2200053"/>
                  <a:gd name="connsiteX3" fmla="*/ 0 w 3505200"/>
                  <a:gd name="connsiteY3" fmla="*/ 2200053 h 2200053"/>
                  <a:gd name="connsiteX4" fmla="*/ 0 w 3505200"/>
                  <a:gd name="connsiteY4" fmla="*/ 0 h 2200053"/>
                  <a:gd name="connsiteX0" fmla="*/ 304800 w 3505200"/>
                  <a:gd name="connsiteY0" fmla="*/ 50800 h 2200053"/>
                  <a:gd name="connsiteX1" fmla="*/ 3505200 w 3505200"/>
                  <a:gd name="connsiteY1" fmla="*/ 0 h 2200053"/>
                  <a:gd name="connsiteX2" fmla="*/ 3505200 w 3505200"/>
                  <a:gd name="connsiteY2" fmla="*/ 2200053 h 2200053"/>
                  <a:gd name="connsiteX3" fmla="*/ 0 w 3505200"/>
                  <a:gd name="connsiteY3" fmla="*/ 2200053 h 2200053"/>
                  <a:gd name="connsiteX4" fmla="*/ 304800 w 3505200"/>
                  <a:gd name="connsiteY4" fmla="*/ 50800 h 2200053"/>
                  <a:gd name="connsiteX0" fmla="*/ 304800 w 3505200"/>
                  <a:gd name="connsiteY0" fmla="*/ 50800 h 2200053"/>
                  <a:gd name="connsiteX1" fmla="*/ 3505200 w 3505200"/>
                  <a:gd name="connsiteY1" fmla="*/ 0 h 2200053"/>
                  <a:gd name="connsiteX2" fmla="*/ 3505200 w 3505200"/>
                  <a:gd name="connsiteY2" fmla="*/ 2200053 h 2200053"/>
                  <a:gd name="connsiteX3" fmla="*/ 0 w 3505200"/>
                  <a:gd name="connsiteY3" fmla="*/ 2200053 h 2200053"/>
                  <a:gd name="connsiteX4" fmla="*/ 304800 w 3505200"/>
                  <a:gd name="connsiteY4" fmla="*/ 50800 h 2200053"/>
                  <a:gd name="connsiteX0" fmla="*/ 334681 w 3535081"/>
                  <a:gd name="connsiteY0" fmla="*/ 50800 h 2200053"/>
                  <a:gd name="connsiteX1" fmla="*/ 3535081 w 3535081"/>
                  <a:gd name="connsiteY1" fmla="*/ 0 h 2200053"/>
                  <a:gd name="connsiteX2" fmla="*/ 3535081 w 3535081"/>
                  <a:gd name="connsiteY2" fmla="*/ 2200053 h 2200053"/>
                  <a:gd name="connsiteX3" fmla="*/ 29881 w 3535081"/>
                  <a:gd name="connsiteY3" fmla="*/ 2200053 h 2200053"/>
                  <a:gd name="connsiteX4" fmla="*/ 334681 w 3535081"/>
                  <a:gd name="connsiteY4" fmla="*/ 50800 h 2200053"/>
                  <a:gd name="connsiteX0" fmla="*/ 334681 w 3535081"/>
                  <a:gd name="connsiteY0" fmla="*/ 25400 h 2174653"/>
                  <a:gd name="connsiteX1" fmla="*/ 3293781 w 3535081"/>
                  <a:gd name="connsiteY1" fmla="*/ 0 h 2174653"/>
                  <a:gd name="connsiteX2" fmla="*/ 3535081 w 3535081"/>
                  <a:gd name="connsiteY2" fmla="*/ 2174653 h 2174653"/>
                  <a:gd name="connsiteX3" fmla="*/ 29881 w 3535081"/>
                  <a:gd name="connsiteY3" fmla="*/ 2174653 h 2174653"/>
                  <a:gd name="connsiteX4" fmla="*/ 334681 w 3535081"/>
                  <a:gd name="connsiteY4" fmla="*/ 25400 h 2174653"/>
                  <a:gd name="connsiteX0" fmla="*/ 334681 w 3543137"/>
                  <a:gd name="connsiteY0" fmla="*/ 25400 h 2174653"/>
                  <a:gd name="connsiteX1" fmla="*/ 3293781 w 3543137"/>
                  <a:gd name="connsiteY1" fmla="*/ 0 h 2174653"/>
                  <a:gd name="connsiteX2" fmla="*/ 3535081 w 3543137"/>
                  <a:gd name="connsiteY2" fmla="*/ 2174653 h 2174653"/>
                  <a:gd name="connsiteX3" fmla="*/ 29881 w 3543137"/>
                  <a:gd name="connsiteY3" fmla="*/ 2174653 h 2174653"/>
                  <a:gd name="connsiteX4" fmla="*/ 334681 w 3543137"/>
                  <a:gd name="connsiteY4" fmla="*/ 25400 h 2174653"/>
                  <a:gd name="connsiteX0" fmla="*/ 334681 w 3587762"/>
                  <a:gd name="connsiteY0" fmla="*/ 25400 h 2174653"/>
                  <a:gd name="connsiteX1" fmla="*/ 3293781 w 3587762"/>
                  <a:gd name="connsiteY1" fmla="*/ 0 h 2174653"/>
                  <a:gd name="connsiteX2" fmla="*/ 3535081 w 3587762"/>
                  <a:gd name="connsiteY2" fmla="*/ 2174653 h 2174653"/>
                  <a:gd name="connsiteX3" fmla="*/ 29881 w 3587762"/>
                  <a:gd name="connsiteY3" fmla="*/ 2174653 h 2174653"/>
                  <a:gd name="connsiteX4" fmla="*/ 334681 w 3587762"/>
                  <a:gd name="connsiteY4" fmla="*/ 25400 h 2174653"/>
                  <a:gd name="connsiteX0" fmla="*/ 334681 w 3587762"/>
                  <a:gd name="connsiteY0" fmla="*/ 25400 h 2812475"/>
                  <a:gd name="connsiteX1" fmla="*/ 3293781 w 3587762"/>
                  <a:gd name="connsiteY1" fmla="*/ 0 h 2812475"/>
                  <a:gd name="connsiteX2" fmla="*/ 3535081 w 3587762"/>
                  <a:gd name="connsiteY2" fmla="*/ 2174653 h 2812475"/>
                  <a:gd name="connsiteX3" fmla="*/ 29881 w 3587762"/>
                  <a:gd name="connsiteY3" fmla="*/ 2174653 h 2812475"/>
                  <a:gd name="connsiteX4" fmla="*/ 334681 w 3587762"/>
                  <a:gd name="connsiteY4" fmla="*/ 25400 h 2812475"/>
                  <a:gd name="connsiteX0" fmla="*/ 334681 w 3587762"/>
                  <a:gd name="connsiteY0" fmla="*/ 25400 h 2905867"/>
                  <a:gd name="connsiteX1" fmla="*/ 3293781 w 3587762"/>
                  <a:gd name="connsiteY1" fmla="*/ 0 h 2905867"/>
                  <a:gd name="connsiteX2" fmla="*/ 3535081 w 3587762"/>
                  <a:gd name="connsiteY2" fmla="*/ 2174653 h 2905867"/>
                  <a:gd name="connsiteX3" fmla="*/ 29881 w 3587762"/>
                  <a:gd name="connsiteY3" fmla="*/ 2174653 h 2905867"/>
                  <a:gd name="connsiteX4" fmla="*/ 334681 w 3587762"/>
                  <a:gd name="connsiteY4" fmla="*/ 25400 h 290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7762" h="2905867">
                    <a:moveTo>
                      <a:pt x="334681" y="25400"/>
                    </a:moveTo>
                    <a:lnTo>
                      <a:pt x="3293781" y="0"/>
                    </a:lnTo>
                    <a:cubicBezTo>
                      <a:pt x="3717114" y="1347184"/>
                      <a:pt x="3568948" y="1602169"/>
                      <a:pt x="3535081" y="2174653"/>
                    </a:cubicBezTo>
                    <a:cubicBezTo>
                      <a:pt x="2150781" y="3609753"/>
                      <a:pt x="423581" y="2555653"/>
                      <a:pt x="29881" y="2174653"/>
                    </a:cubicBezTo>
                    <a:cubicBezTo>
                      <a:pt x="17181" y="1991635"/>
                      <a:pt x="-122519" y="1364118"/>
                      <a:pt x="334681" y="2540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16">
                <a:extLst>
                  <a:ext uri="{FF2B5EF4-FFF2-40B4-BE49-F238E27FC236}">
                    <a16:creationId xmlns:a16="http://schemas.microsoft.com/office/drawing/2014/main" id="{84D0145C-6F62-410D-B193-052637AB94CA}"/>
                  </a:ext>
                </a:extLst>
              </p:cNvPr>
              <p:cNvSpPr/>
              <p:nvPr/>
            </p:nvSpPr>
            <p:spPr>
              <a:xfrm rot="845431" flipH="1">
                <a:off x="5980624" y="2778540"/>
                <a:ext cx="1516387" cy="1757231"/>
              </a:xfrm>
              <a:custGeom>
                <a:avLst/>
                <a:gdLst>
                  <a:gd name="connsiteX0" fmla="*/ 0 w 204359"/>
                  <a:gd name="connsiteY0" fmla="*/ 0 h 952142"/>
                  <a:gd name="connsiteX1" fmla="*/ 204359 w 204359"/>
                  <a:gd name="connsiteY1" fmla="*/ 0 h 952142"/>
                  <a:gd name="connsiteX2" fmla="*/ 204359 w 204359"/>
                  <a:gd name="connsiteY2" fmla="*/ 952142 h 952142"/>
                  <a:gd name="connsiteX3" fmla="*/ 0 w 204359"/>
                  <a:gd name="connsiteY3" fmla="*/ 952142 h 952142"/>
                  <a:gd name="connsiteX4" fmla="*/ 0 w 204359"/>
                  <a:gd name="connsiteY4" fmla="*/ 0 h 952142"/>
                  <a:gd name="connsiteX0" fmla="*/ 0 w 1105507"/>
                  <a:gd name="connsiteY0" fmla="*/ 0 h 1614751"/>
                  <a:gd name="connsiteX1" fmla="*/ 204359 w 1105507"/>
                  <a:gd name="connsiteY1" fmla="*/ 0 h 1614751"/>
                  <a:gd name="connsiteX2" fmla="*/ 1105507 w 1105507"/>
                  <a:gd name="connsiteY2" fmla="*/ 1614751 h 1614751"/>
                  <a:gd name="connsiteX3" fmla="*/ 0 w 1105507"/>
                  <a:gd name="connsiteY3" fmla="*/ 952142 h 1614751"/>
                  <a:gd name="connsiteX4" fmla="*/ 0 w 1105507"/>
                  <a:gd name="connsiteY4" fmla="*/ 0 h 1614751"/>
                  <a:gd name="connsiteX0" fmla="*/ 0 w 1105507"/>
                  <a:gd name="connsiteY0" fmla="*/ 0 h 1654508"/>
                  <a:gd name="connsiteX1" fmla="*/ 204359 w 1105507"/>
                  <a:gd name="connsiteY1" fmla="*/ 39757 h 1654508"/>
                  <a:gd name="connsiteX2" fmla="*/ 1105507 w 1105507"/>
                  <a:gd name="connsiteY2" fmla="*/ 1654508 h 1654508"/>
                  <a:gd name="connsiteX3" fmla="*/ 0 w 1105507"/>
                  <a:gd name="connsiteY3" fmla="*/ 991899 h 1654508"/>
                  <a:gd name="connsiteX4" fmla="*/ 0 w 1105507"/>
                  <a:gd name="connsiteY4" fmla="*/ 0 h 1654508"/>
                  <a:gd name="connsiteX0" fmla="*/ 0 w 1105507"/>
                  <a:gd name="connsiteY0" fmla="*/ 0 h 1654508"/>
                  <a:gd name="connsiteX1" fmla="*/ 204359 w 1105507"/>
                  <a:gd name="connsiteY1" fmla="*/ 39757 h 1654508"/>
                  <a:gd name="connsiteX2" fmla="*/ 1105507 w 1105507"/>
                  <a:gd name="connsiteY2" fmla="*/ 1654508 h 1654508"/>
                  <a:gd name="connsiteX3" fmla="*/ 0 w 1105507"/>
                  <a:gd name="connsiteY3" fmla="*/ 0 h 1654508"/>
                  <a:gd name="connsiteX0" fmla="*/ 0 w 1181464"/>
                  <a:gd name="connsiteY0" fmla="*/ 0 h 1654508"/>
                  <a:gd name="connsiteX1" fmla="*/ 204359 w 1181464"/>
                  <a:gd name="connsiteY1" fmla="*/ 39757 h 1654508"/>
                  <a:gd name="connsiteX2" fmla="*/ 1105507 w 1181464"/>
                  <a:gd name="connsiteY2" fmla="*/ 1654508 h 1654508"/>
                  <a:gd name="connsiteX3" fmla="*/ 0 w 1181464"/>
                  <a:gd name="connsiteY3" fmla="*/ 0 h 1654508"/>
                  <a:gd name="connsiteX0" fmla="*/ 0 w 1181464"/>
                  <a:gd name="connsiteY0" fmla="*/ 0 h 1807272"/>
                  <a:gd name="connsiteX1" fmla="*/ 204359 w 1181464"/>
                  <a:gd name="connsiteY1" fmla="*/ 39757 h 1807272"/>
                  <a:gd name="connsiteX2" fmla="*/ 1105507 w 1181464"/>
                  <a:gd name="connsiteY2" fmla="*/ 1654508 h 1807272"/>
                  <a:gd name="connsiteX3" fmla="*/ 0 w 1181464"/>
                  <a:gd name="connsiteY3" fmla="*/ 0 h 1807272"/>
                  <a:gd name="connsiteX0" fmla="*/ 291983 w 1473447"/>
                  <a:gd name="connsiteY0" fmla="*/ 0 h 1818666"/>
                  <a:gd name="connsiteX1" fmla="*/ 496342 w 1473447"/>
                  <a:gd name="connsiteY1" fmla="*/ 39757 h 1818666"/>
                  <a:gd name="connsiteX2" fmla="*/ 1397490 w 1473447"/>
                  <a:gd name="connsiteY2" fmla="*/ 1654508 h 1818666"/>
                  <a:gd name="connsiteX3" fmla="*/ 291983 w 1473447"/>
                  <a:gd name="connsiteY3" fmla="*/ 0 h 1818666"/>
                  <a:gd name="connsiteX0" fmla="*/ 308349 w 1423552"/>
                  <a:gd name="connsiteY0" fmla="*/ 0 h 1794180"/>
                  <a:gd name="connsiteX1" fmla="*/ 446447 w 1423552"/>
                  <a:gd name="connsiteY1" fmla="*/ 13252 h 1794180"/>
                  <a:gd name="connsiteX2" fmla="*/ 1347595 w 1423552"/>
                  <a:gd name="connsiteY2" fmla="*/ 1628003 h 1794180"/>
                  <a:gd name="connsiteX3" fmla="*/ 308349 w 1423552"/>
                  <a:gd name="connsiteY3" fmla="*/ 0 h 1794180"/>
                  <a:gd name="connsiteX0" fmla="*/ 349577 w 1464780"/>
                  <a:gd name="connsiteY0" fmla="*/ 0 h 1788614"/>
                  <a:gd name="connsiteX1" fmla="*/ 487675 w 1464780"/>
                  <a:gd name="connsiteY1" fmla="*/ 13252 h 1788614"/>
                  <a:gd name="connsiteX2" fmla="*/ 1388823 w 1464780"/>
                  <a:gd name="connsiteY2" fmla="*/ 1628003 h 1788614"/>
                  <a:gd name="connsiteX3" fmla="*/ 349577 w 1464780"/>
                  <a:gd name="connsiteY3" fmla="*/ 0 h 1788614"/>
                  <a:gd name="connsiteX0" fmla="*/ 349577 w 1464780"/>
                  <a:gd name="connsiteY0" fmla="*/ 0 h 1757341"/>
                  <a:gd name="connsiteX1" fmla="*/ 487675 w 1464780"/>
                  <a:gd name="connsiteY1" fmla="*/ 13252 h 1757341"/>
                  <a:gd name="connsiteX2" fmla="*/ 1388823 w 1464780"/>
                  <a:gd name="connsiteY2" fmla="*/ 1628003 h 1757341"/>
                  <a:gd name="connsiteX3" fmla="*/ 349577 w 1464780"/>
                  <a:gd name="connsiteY3" fmla="*/ 0 h 1757341"/>
                  <a:gd name="connsiteX0" fmla="*/ 349577 w 1438970"/>
                  <a:gd name="connsiteY0" fmla="*/ 0 h 1757341"/>
                  <a:gd name="connsiteX1" fmla="*/ 487675 w 1438970"/>
                  <a:gd name="connsiteY1" fmla="*/ 13252 h 1757341"/>
                  <a:gd name="connsiteX2" fmla="*/ 1388823 w 1438970"/>
                  <a:gd name="connsiteY2" fmla="*/ 1628003 h 1757341"/>
                  <a:gd name="connsiteX3" fmla="*/ 349577 w 1438970"/>
                  <a:gd name="connsiteY3" fmla="*/ 0 h 1757341"/>
                  <a:gd name="connsiteX0" fmla="*/ 349577 w 1485570"/>
                  <a:gd name="connsiteY0" fmla="*/ 0 h 1757341"/>
                  <a:gd name="connsiteX1" fmla="*/ 487675 w 1485570"/>
                  <a:gd name="connsiteY1" fmla="*/ 13252 h 1757341"/>
                  <a:gd name="connsiteX2" fmla="*/ 1388823 w 1485570"/>
                  <a:gd name="connsiteY2" fmla="*/ 1628003 h 1757341"/>
                  <a:gd name="connsiteX3" fmla="*/ 349577 w 1485570"/>
                  <a:gd name="connsiteY3" fmla="*/ 0 h 1757341"/>
                  <a:gd name="connsiteX0" fmla="*/ 349577 w 1493475"/>
                  <a:gd name="connsiteY0" fmla="*/ 0 h 1757341"/>
                  <a:gd name="connsiteX1" fmla="*/ 487675 w 1493475"/>
                  <a:gd name="connsiteY1" fmla="*/ 13252 h 1757341"/>
                  <a:gd name="connsiteX2" fmla="*/ 1388823 w 1493475"/>
                  <a:gd name="connsiteY2" fmla="*/ 1628003 h 1757341"/>
                  <a:gd name="connsiteX3" fmla="*/ 349577 w 1493475"/>
                  <a:gd name="connsiteY3" fmla="*/ 0 h 1757341"/>
                  <a:gd name="connsiteX0" fmla="*/ 349577 w 1493475"/>
                  <a:gd name="connsiteY0" fmla="*/ 0 h 1757341"/>
                  <a:gd name="connsiteX1" fmla="*/ 487675 w 1493475"/>
                  <a:gd name="connsiteY1" fmla="*/ 13252 h 1757341"/>
                  <a:gd name="connsiteX2" fmla="*/ 1388823 w 1493475"/>
                  <a:gd name="connsiteY2" fmla="*/ 1628003 h 1757341"/>
                  <a:gd name="connsiteX3" fmla="*/ 349577 w 1493475"/>
                  <a:gd name="connsiteY3" fmla="*/ 0 h 1757341"/>
                  <a:gd name="connsiteX0" fmla="*/ 356491 w 1475201"/>
                  <a:gd name="connsiteY0" fmla="*/ 0 h 1769764"/>
                  <a:gd name="connsiteX1" fmla="*/ 494589 w 1475201"/>
                  <a:gd name="connsiteY1" fmla="*/ 13252 h 1769764"/>
                  <a:gd name="connsiteX2" fmla="*/ 1369233 w 1475201"/>
                  <a:gd name="connsiteY2" fmla="*/ 1641255 h 1769764"/>
                  <a:gd name="connsiteX3" fmla="*/ 356491 w 1475201"/>
                  <a:gd name="connsiteY3" fmla="*/ 0 h 1769764"/>
                  <a:gd name="connsiteX0" fmla="*/ 347623 w 1466333"/>
                  <a:gd name="connsiteY0" fmla="*/ 0 h 1769764"/>
                  <a:gd name="connsiteX1" fmla="*/ 485721 w 1466333"/>
                  <a:gd name="connsiteY1" fmla="*/ 13252 h 1769764"/>
                  <a:gd name="connsiteX2" fmla="*/ 1360365 w 1466333"/>
                  <a:gd name="connsiteY2" fmla="*/ 1641255 h 1769764"/>
                  <a:gd name="connsiteX3" fmla="*/ 347623 w 1466333"/>
                  <a:gd name="connsiteY3" fmla="*/ 0 h 1769764"/>
                  <a:gd name="connsiteX0" fmla="*/ 272681 w 1391391"/>
                  <a:gd name="connsiteY0" fmla="*/ 0 h 1790072"/>
                  <a:gd name="connsiteX1" fmla="*/ 410779 w 1391391"/>
                  <a:gd name="connsiteY1" fmla="*/ 13252 h 1790072"/>
                  <a:gd name="connsiteX2" fmla="*/ 1285423 w 1391391"/>
                  <a:gd name="connsiteY2" fmla="*/ 1641255 h 1790072"/>
                  <a:gd name="connsiteX3" fmla="*/ 272681 w 1391391"/>
                  <a:gd name="connsiteY3" fmla="*/ 0 h 1790072"/>
                  <a:gd name="connsiteX0" fmla="*/ 257506 w 1376216"/>
                  <a:gd name="connsiteY0" fmla="*/ 0 h 1808341"/>
                  <a:gd name="connsiteX1" fmla="*/ 395604 w 1376216"/>
                  <a:gd name="connsiteY1" fmla="*/ 13252 h 1808341"/>
                  <a:gd name="connsiteX2" fmla="*/ 1270248 w 1376216"/>
                  <a:gd name="connsiteY2" fmla="*/ 1641255 h 1808341"/>
                  <a:gd name="connsiteX3" fmla="*/ 257506 w 1376216"/>
                  <a:gd name="connsiteY3" fmla="*/ 0 h 1808341"/>
                  <a:gd name="connsiteX0" fmla="*/ 257506 w 1392752"/>
                  <a:gd name="connsiteY0" fmla="*/ 0 h 1808341"/>
                  <a:gd name="connsiteX1" fmla="*/ 395604 w 1392752"/>
                  <a:gd name="connsiteY1" fmla="*/ 13252 h 1808341"/>
                  <a:gd name="connsiteX2" fmla="*/ 1270248 w 1392752"/>
                  <a:gd name="connsiteY2" fmla="*/ 1641255 h 1808341"/>
                  <a:gd name="connsiteX3" fmla="*/ 257506 w 1392752"/>
                  <a:gd name="connsiteY3" fmla="*/ 0 h 1808341"/>
                  <a:gd name="connsiteX0" fmla="*/ 381892 w 1517138"/>
                  <a:gd name="connsiteY0" fmla="*/ 0 h 1827444"/>
                  <a:gd name="connsiteX1" fmla="*/ 519990 w 1517138"/>
                  <a:gd name="connsiteY1" fmla="*/ 13252 h 1827444"/>
                  <a:gd name="connsiteX2" fmla="*/ 1394634 w 1517138"/>
                  <a:gd name="connsiteY2" fmla="*/ 1641255 h 1827444"/>
                  <a:gd name="connsiteX3" fmla="*/ 381892 w 1517138"/>
                  <a:gd name="connsiteY3" fmla="*/ 0 h 1827444"/>
                  <a:gd name="connsiteX0" fmla="*/ 321349 w 1456595"/>
                  <a:gd name="connsiteY0" fmla="*/ 0 h 1710940"/>
                  <a:gd name="connsiteX1" fmla="*/ 459447 w 1456595"/>
                  <a:gd name="connsiteY1" fmla="*/ 13252 h 1710940"/>
                  <a:gd name="connsiteX2" fmla="*/ 1334091 w 1456595"/>
                  <a:gd name="connsiteY2" fmla="*/ 1641255 h 1710940"/>
                  <a:gd name="connsiteX3" fmla="*/ 321349 w 1456595"/>
                  <a:gd name="connsiteY3" fmla="*/ 0 h 1710940"/>
                  <a:gd name="connsiteX0" fmla="*/ 381141 w 1516387"/>
                  <a:gd name="connsiteY0" fmla="*/ 0 h 1757231"/>
                  <a:gd name="connsiteX1" fmla="*/ 519239 w 1516387"/>
                  <a:gd name="connsiteY1" fmla="*/ 13252 h 1757231"/>
                  <a:gd name="connsiteX2" fmla="*/ 1393883 w 1516387"/>
                  <a:gd name="connsiteY2" fmla="*/ 1641255 h 1757231"/>
                  <a:gd name="connsiteX3" fmla="*/ 381141 w 1516387"/>
                  <a:gd name="connsiteY3" fmla="*/ 0 h 1757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6387" h="1757231">
                    <a:moveTo>
                      <a:pt x="381141" y="0"/>
                    </a:moveTo>
                    <a:lnTo>
                      <a:pt x="519239" y="13252"/>
                    </a:lnTo>
                    <a:cubicBezTo>
                      <a:pt x="170266" y="988823"/>
                      <a:pt x="1994979" y="841605"/>
                      <a:pt x="1393883" y="1641255"/>
                    </a:cubicBezTo>
                    <a:cubicBezTo>
                      <a:pt x="979992" y="2000839"/>
                      <a:pt x="-758123" y="1543428"/>
                      <a:pt x="38114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16">
                <a:extLst>
                  <a:ext uri="{FF2B5EF4-FFF2-40B4-BE49-F238E27FC236}">
                    <a16:creationId xmlns:a16="http://schemas.microsoft.com/office/drawing/2014/main" id="{A39C2433-98A8-4745-AA25-7183A612C1EE}"/>
                  </a:ext>
                </a:extLst>
              </p:cNvPr>
              <p:cNvSpPr/>
              <p:nvPr/>
            </p:nvSpPr>
            <p:spPr>
              <a:xfrm>
                <a:off x="3612752" y="2625947"/>
                <a:ext cx="1516387" cy="1757231"/>
              </a:xfrm>
              <a:custGeom>
                <a:avLst/>
                <a:gdLst>
                  <a:gd name="connsiteX0" fmla="*/ 0 w 204359"/>
                  <a:gd name="connsiteY0" fmla="*/ 0 h 952142"/>
                  <a:gd name="connsiteX1" fmla="*/ 204359 w 204359"/>
                  <a:gd name="connsiteY1" fmla="*/ 0 h 952142"/>
                  <a:gd name="connsiteX2" fmla="*/ 204359 w 204359"/>
                  <a:gd name="connsiteY2" fmla="*/ 952142 h 952142"/>
                  <a:gd name="connsiteX3" fmla="*/ 0 w 204359"/>
                  <a:gd name="connsiteY3" fmla="*/ 952142 h 952142"/>
                  <a:gd name="connsiteX4" fmla="*/ 0 w 204359"/>
                  <a:gd name="connsiteY4" fmla="*/ 0 h 952142"/>
                  <a:gd name="connsiteX0" fmla="*/ 0 w 1105507"/>
                  <a:gd name="connsiteY0" fmla="*/ 0 h 1614751"/>
                  <a:gd name="connsiteX1" fmla="*/ 204359 w 1105507"/>
                  <a:gd name="connsiteY1" fmla="*/ 0 h 1614751"/>
                  <a:gd name="connsiteX2" fmla="*/ 1105507 w 1105507"/>
                  <a:gd name="connsiteY2" fmla="*/ 1614751 h 1614751"/>
                  <a:gd name="connsiteX3" fmla="*/ 0 w 1105507"/>
                  <a:gd name="connsiteY3" fmla="*/ 952142 h 1614751"/>
                  <a:gd name="connsiteX4" fmla="*/ 0 w 1105507"/>
                  <a:gd name="connsiteY4" fmla="*/ 0 h 1614751"/>
                  <a:gd name="connsiteX0" fmla="*/ 0 w 1105507"/>
                  <a:gd name="connsiteY0" fmla="*/ 0 h 1654508"/>
                  <a:gd name="connsiteX1" fmla="*/ 204359 w 1105507"/>
                  <a:gd name="connsiteY1" fmla="*/ 39757 h 1654508"/>
                  <a:gd name="connsiteX2" fmla="*/ 1105507 w 1105507"/>
                  <a:gd name="connsiteY2" fmla="*/ 1654508 h 1654508"/>
                  <a:gd name="connsiteX3" fmla="*/ 0 w 1105507"/>
                  <a:gd name="connsiteY3" fmla="*/ 991899 h 1654508"/>
                  <a:gd name="connsiteX4" fmla="*/ 0 w 1105507"/>
                  <a:gd name="connsiteY4" fmla="*/ 0 h 1654508"/>
                  <a:gd name="connsiteX0" fmla="*/ 0 w 1105507"/>
                  <a:gd name="connsiteY0" fmla="*/ 0 h 1654508"/>
                  <a:gd name="connsiteX1" fmla="*/ 204359 w 1105507"/>
                  <a:gd name="connsiteY1" fmla="*/ 39757 h 1654508"/>
                  <a:gd name="connsiteX2" fmla="*/ 1105507 w 1105507"/>
                  <a:gd name="connsiteY2" fmla="*/ 1654508 h 1654508"/>
                  <a:gd name="connsiteX3" fmla="*/ 0 w 1105507"/>
                  <a:gd name="connsiteY3" fmla="*/ 0 h 1654508"/>
                  <a:gd name="connsiteX0" fmla="*/ 0 w 1181464"/>
                  <a:gd name="connsiteY0" fmla="*/ 0 h 1654508"/>
                  <a:gd name="connsiteX1" fmla="*/ 204359 w 1181464"/>
                  <a:gd name="connsiteY1" fmla="*/ 39757 h 1654508"/>
                  <a:gd name="connsiteX2" fmla="*/ 1105507 w 1181464"/>
                  <a:gd name="connsiteY2" fmla="*/ 1654508 h 1654508"/>
                  <a:gd name="connsiteX3" fmla="*/ 0 w 1181464"/>
                  <a:gd name="connsiteY3" fmla="*/ 0 h 1654508"/>
                  <a:gd name="connsiteX0" fmla="*/ 0 w 1181464"/>
                  <a:gd name="connsiteY0" fmla="*/ 0 h 1807272"/>
                  <a:gd name="connsiteX1" fmla="*/ 204359 w 1181464"/>
                  <a:gd name="connsiteY1" fmla="*/ 39757 h 1807272"/>
                  <a:gd name="connsiteX2" fmla="*/ 1105507 w 1181464"/>
                  <a:gd name="connsiteY2" fmla="*/ 1654508 h 1807272"/>
                  <a:gd name="connsiteX3" fmla="*/ 0 w 1181464"/>
                  <a:gd name="connsiteY3" fmla="*/ 0 h 1807272"/>
                  <a:gd name="connsiteX0" fmla="*/ 291983 w 1473447"/>
                  <a:gd name="connsiteY0" fmla="*/ 0 h 1818666"/>
                  <a:gd name="connsiteX1" fmla="*/ 496342 w 1473447"/>
                  <a:gd name="connsiteY1" fmla="*/ 39757 h 1818666"/>
                  <a:gd name="connsiteX2" fmla="*/ 1397490 w 1473447"/>
                  <a:gd name="connsiteY2" fmla="*/ 1654508 h 1818666"/>
                  <a:gd name="connsiteX3" fmla="*/ 291983 w 1473447"/>
                  <a:gd name="connsiteY3" fmla="*/ 0 h 1818666"/>
                  <a:gd name="connsiteX0" fmla="*/ 308349 w 1423552"/>
                  <a:gd name="connsiteY0" fmla="*/ 0 h 1794180"/>
                  <a:gd name="connsiteX1" fmla="*/ 446447 w 1423552"/>
                  <a:gd name="connsiteY1" fmla="*/ 13252 h 1794180"/>
                  <a:gd name="connsiteX2" fmla="*/ 1347595 w 1423552"/>
                  <a:gd name="connsiteY2" fmla="*/ 1628003 h 1794180"/>
                  <a:gd name="connsiteX3" fmla="*/ 308349 w 1423552"/>
                  <a:gd name="connsiteY3" fmla="*/ 0 h 1794180"/>
                  <a:gd name="connsiteX0" fmla="*/ 349577 w 1464780"/>
                  <a:gd name="connsiteY0" fmla="*/ 0 h 1788614"/>
                  <a:gd name="connsiteX1" fmla="*/ 487675 w 1464780"/>
                  <a:gd name="connsiteY1" fmla="*/ 13252 h 1788614"/>
                  <a:gd name="connsiteX2" fmla="*/ 1388823 w 1464780"/>
                  <a:gd name="connsiteY2" fmla="*/ 1628003 h 1788614"/>
                  <a:gd name="connsiteX3" fmla="*/ 349577 w 1464780"/>
                  <a:gd name="connsiteY3" fmla="*/ 0 h 1788614"/>
                  <a:gd name="connsiteX0" fmla="*/ 349577 w 1464780"/>
                  <a:gd name="connsiteY0" fmla="*/ 0 h 1757341"/>
                  <a:gd name="connsiteX1" fmla="*/ 487675 w 1464780"/>
                  <a:gd name="connsiteY1" fmla="*/ 13252 h 1757341"/>
                  <a:gd name="connsiteX2" fmla="*/ 1388823 w 1464780"/>
                  <a:gd name="connsiteY2" fmla="*/ 1628003 h 1757341"/>
                  <a:gd name="connsiteX3" fmla="*/ 349577 w 1464780"/>
                  <a:gd name="connsiteY3" fmla="*/ 0 h 1757341"/>
                  <a:gd name="connsiteX0" fmla="*/ 349577 w 1438970"/>
                  <a:gd name="connsiteY0" fmla="*/ 0 h 1757341"/>
                  <a:gd name="connsiteX1" fmla="*/ 487675 w 1438970"/>
                  <a:gd name="connsiteY1" fmla="*/ 13252 h 1757341"/>
                  <a:gd name="connsiteX2" fmla="*/ 1388823 w 1438970"/>
                  <a:gd name="connsiteY2" fmla="*/ 1628003 h 1757341"/>
                  <a:gd name="connsiteX3" fmla="*/ 349577 w 1438970"/>
                  <a:gd name="connsiteY3" fmla="*/ 0 h 1757341"/>
                  <a:gd name="connsiteX0" fmla="*/ 349577 w 1485570"/>
                  <a:gd name="connsiteY0" fmla="*/ 0 h 1757341"/>
                  <a:gd name="connsiteX1" fmla="*/ 487675 w 1485570"/>
                  <a:gd name="connsiteY1" fmla="*/ 13252 h 1757341"/>
                  <a:gd name="connsiteX2" fmla="*/ 1388823 w 1485570"/>
                  <a:gd name="connsiteY2" fmla="*/ 1628003 h 1757341"/>
                  <a:gd name="connsiteX3" fmla="*/ 349577 w 1485570"/>
                  <a:gd name="connsiteY3" fmla="*/ 0 h 1757341"/>
                  <a:gd name="connsiteX0" fmla="*/ 349577 w 1493475"/>
                  <a:gd name="connsiteY0" fmla="*/ 0 h 1757341"/>
                  <a:gd name="connsiteX1" fmla="*/ 487675 w 1493475"/>
                  <a:gd name="connsiteY1" fmla="*/ 13252 h 1757341"/>
                  <a:gd name="connsiteX2" fmla="*/ 1388823 w 1493475"/>
                  <a:gd name="connsiteY2" fmla="*/ 1628003 h 1757341"/>
                  <a:gd name="connsiteX3" fmla="*/ 349577 w 1493475"/>
                  <a:gd name="connsiteY3" fmla="*/ 0 h 1757341"/>
                  <a:gd name="connsiteX0" fmla="*/ 349577 w 1493475"/>
                  <a:gd name="connsiteY0" fmla="*/ 0 h 1757341"/>
                  <a:gd name="connsiteX1" fmla="*/ 487675 w 1493475"/>
                  <a:gd name="connsiteY1" fmla="*/ 13252 h 1757341"/>
                  <a:gd name="connsiteX2" fmla="*/ 1388823 w 1493475"/>
                  <a:gd name="connsiteY2" fmla="*/ 1628003 h 1757341"/>
                  <a:gd name="connsiteX3" fmla="*/ 349577 w 1493475"/>
                  <a:gd name="connsiteY3" fmla="*/ 0 h 1757341"/>
                  <a:gd name="connsiteX0" fmla="*/ 356491 w 1475201"/>
                  <a:gd name="connsiteY0" fmla="*/ 0 h 1769764"/>
                  <a:gd name="connsiteX1" fmla="*/ 494589 w 1475201"/>
                  <a:gd name="connsiteY1" fmla="*/ 13252 h 1769764"/>
                  <a:gd name="connsiteX2" fmla="*/ 1369233 w 1475201"/>
                  <a:gd name="connsiteY2" fmla="*/ 1641255 h 1769764"/>
                  <a:gd name="connsiteX3" fmla="*/ 356491 w 1475201"/>
                  <a:gd name="connsiteY3" fmla="*/ 0 h 1769764"/>
                  <a:gd name="connsiteX0" fmla="*/ 347623 w 1466333"/>
                  <a:gd name="connsiteY0" fmla="*/ 0 h 1769764"/>
                  <a:gd name="connsiteX1" fmla="*/ 485721 w 1466333"/>
                  <a:gd name="connsiteY1" fmla="*/ 13252 h 1769764"/>
                  <a:gd name="connsiteX2" fmla="*/ 1360365 w 1466333"/>
                  <a:gd name="connsiteY2" fmla="*/ 1641255 h 1769764"/>
                  <a:gd name="connsiteX3" fmla="*/ 347623 w 1466333"/>
                  <a:gd name="connsiteY3" fmla="*/ 0 h 1769764"/>
                  <a:gd name="connsiteX0" fmla="*/ 272681 w 1391391"/>
                  <a:gd name="connsiteY0" fmla="*/ 0 h 1790072"/>
                  <a:gd name="connsiteX1" fmla="*/ 410779 w 1391391"/>
                  <a:gd name="connsiteY1" fmla="*/ 13252 h 1790072"/>
                  <a:gd name="connsiteX2" fmla="*/ 1285423 w 1391391"/>
                  <a:gd name="connsiteY2" fmla="*/ 1641255 h 1790072"/>
                  <a:gd name="connsiteX3" fmla="*/ 272681 w 1391391"/>
                  <a:gd name="connsiteY3" fmla="*/ 0 h 1790072"/>
                  <a:gd name="connsiteX0" fmla="*/ 257506 w 1376216"/>
                  <a:gd name="connsiteY0" fmla="*/ 0 h 1808341"/>
                  <a:gd name="connsiteX1" fmla="*/ 395604 w 1376216"/>
                  <a:gd name="connsiteY1" fmla="*/ 13252 h 1808341"/>
                  <a:gd name="connsiteX2" fmla="*/ 1270248 w 1376216"/>
                  <a:gd name="connsiteY2" fmla="*/ 1641255 h 1808341"/>
                  <a:gd name="connsiteX3" fmla="*/ 257506 w 1376216"/>
                  <a:gd name="connsiteY3" fmla="*/ 0 h 1808341"/>
                  <a:gd name="connsiteX0" fmla="*/ 257506 w 1392752"/>
                  <a:gd name="connsiteY0" fmla="*/ 0 h 1808341"/>
                  <a:gd name="connsiteX1" fmla="*/ 395604 w 1392752"/>
                  <a:gd name="connsiteY1" fmla="*/ 13252 h 1808341"/>
                  <a:gd name="connsiteX2" fmla="*/ 1270248 w 1392752"/>
                  <a:gd name="connsiteY2" fmla="*/ 1641255 h 1808341"/>
                  <a:gd name="connsiteX3" fmla="*/ 257506 w 1392752"/>
                  <a:gd name="connsiteY3" fmla="*/ 0 h 1808341"/>
                  <a:gd name="connsiteX0" fmla="*/ 381892 w 1517138"/>
                  <a:gd name="connsiteY0" fmla="*/ 0 h 1827444"/>
                  <a:gd name="connsiteX1" fmla="*/ 519990 w 1517138"/>
                  <a:gd name="connsiteY1" fmla="*/ 13252 h 1827444"/>
                  <a:gd name="connsiteX2" fmla="*/ 1394634 w 1517138"/>
                  <a:gd name="connsiteY2" fmla="*/ 1641255 h 1827444"/>
                  <a:gd name="connsiteX3" fmla="*/ 381892 w 1517138"/>
                  <a:gd name="connsiteY3" fmla="*/ 0 h 1827444"/>
                  <a:gd name="connsiteX0" fmla="*/ 321349 w 1456595"/>
                  <a:gd name="connsiteY0" fmla="*/ 0 h 1710940"/>
                  <a:gd name="connsiteX1" fmla="*/ 459447 w 1456595"/>
                  <a:gd name="connsiteY1" fmla="*/ 13252 h 1710940"/>
                  <a:gd name="connsiteX2" fmla="*/ 1334091 w 1456595"/>
                  <a:gd name="connsiteY2" fmla="*/ 1641255 h 1710940"/>
                  <a:gd name="connsiteX3" fmla="*/ 321349 w 1456595"/>
                  <a:gd name="connsiteY3" fmla="*/ 0 h 1710940"/>
                  <a:gd name="connsiteX0" fmla="*/ 381141 w 1516387"/>
                  <a:gd name="connsiteY0" fmla="*/ 0 h 1757231"/>
                  <a:gd name="connsiteX1" fmla="*/ 519239 w 1516387"/>
                  <a:gd name="connsiteY1" fmla="*/ 13252 h 1757231"/>
                  <a:gd name="connsiteX2" fmla="*/ 1393883 w 1516387"/>
                  <a:gd name="connsiteY2" fmla="*/ 1641255 h 1757231"/>
                  <a:gd name="connsiteX3" fmla="*/ 381141 w 1516387"/>
                  <a:gd name="connsiteY3" fmla="*/ 0 h 1757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6387" h="1757231">
                    <a:moveTo>
                      <a:pt x="381141" y="0"/>
                    </a:moveTo>
                    <a:lnTo>
                      <a:pt x="519239" y="13252"/>
                    </a:lnTo>
                    <a:cubicBezTo>
                      <a:pt x="170266" y="988823"/>
                      <a:pt x="1994979" y="841605"/>
                      <a:pt x="1393883" y="1641255"/>
                    </a:cubicBezTo>
                    <a:cubicBezTo>
                      <a:pt x="979992" y="2000839"/>
                      <a:pt x="-758123" y="1543428"/>
                      <a:pt x="38114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2">
                <a:extLst>
                  <a:ext uri="{FF2B5EF4-FFF2-40B4-BE49-F238E27FC236}">
                    <a16:creationId xmlns:a16="http://schemas.microsoft.com/office/drawing/2014/main" id="{6BF4C408-D078-48FE-9F29-CFF2B922D8E6}"/>
                  </a:ext>
                </a:extLst>
              </p:cNvPr>
              <p:cNvSpPr/>
              <p:nvPr/>
            </p:nvSpPr>
            <p:spPr>
              <a:xfrm rot="905185">
                <a:off x="3579258" y="91909"/>
                <a:ext cx="4153328" cy="3254292"/>
              </a:xfrm>
              <a:custGeom>
                <a:avLst/>
                <a:gdLst>
                  <a:gd name="connsiteX0" fmla="*/ 0 w 4153327"/>
                  <a:gd name="connsiteY0" fmla="*/ 1626856 h 3253712"/>
                  <a:gd name="connsiteX1" fmla="*/ 2076664 w 4153327"/>
                  <a:gd name="connsiteY1" fmla="*/ 0 h 3253712"/>
                  <a:gd name="connsiteX2" fmla="*/ 4153328 w 4153327"/>
                  <a:gd name="connsiteY2" fmla="*/ 1626856 h 3253712"/>
                  <a:gd name="connsiteX3" fmla="*/ 2076664 w 4153327"/>
                  <a:gd name="connsiteY3" fmla="*/ 3253712 h 3253712"/>
                  <a:gd name="connsiteX4" fmla="*/ 0 w 4153327"/>
                  <a:gd name="connsiteY4" fmla="*/ 1626856 h 3253712"/>
                  <a:gd name="connsiteX0" fmla="*/ 0 w 4153328"/>
                  <a:gd name="connsiteY0" fmla="*/ 1626856 h 3254292"/>
                  <a:gd name="connsiteX1" fmla="*/ 2076664 w 4153328"/>
                  <a:gd name="connsiteY1" fmla="*/ 0 h 3254292"/>
                  <a:gd name="connsiteX2" fmla="*/ 4153328 w 4153328"/>
                  <a:gd name="connsiteY2" fmla="*/ 1626856 h 3254292"/>
                  <a:gd name="connsiteX3" fmla="*/ 2076664 w 4153328"/>
                  <a:gd name="connsiteY3" fmla="*/ 3253712 h 3254292"/>
                  <a:gd name="connsiteX4" fmla="*/ 0 w 4153328"/>
                  <a:gd name="connsiteY4" fmla="*/ 1626856 h 325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3328" h="3254292">
                    <a:moveTo>
                      <a:pt x="0" y="1626856"/>
                    </a:moveTo>
                    <a:cubicBezTo>
                      <a:pt x="0" y="728368"/>
                      <a:pt x="929754" y="0"/>
                      <a:pt x="2076664" y="0"/>
                    </a:cubicBezTo>
                    <a:cubicBezTo>
                      <a:pt x="3223574" y="0"/>
                      <a:pt x="4153328" y="728368"/>
                      <a:pt x="4153328" y="1626856"/>
                    </a:cubicBezTo>
                    <a:cubicBezTo>
                      <a:pt x="4153328" y="2525344"/>
                      <a:pt x="3641929" y="3278190"/>
                      <a:pt x="2076664" y="3253712"/>
                    </a:cubicBezTo>
                    <a:cubicBezTo>
                      <a:pt x="511399" y="3229234"/>
                      <a:pt x="0" y="2525344"/>
                      <a:pt x="0" y="1626856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AB9CFFA1-D417-4A1F-8630-1FAA6B3284F5}"/>
                  </a:ext>
                </a:extLst>
              </p:cNvPr>
              <p:cNvSpPr/>
              <p:nvPr/>
            </p:nvSpPr>
            <p:spPr>
              <a:xfrm rot="19324530">
                <a:off x="6108285" y="1405589"/>
                <a:ext cx="782328" cy="927916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ED7552A3-C3C7-48BA-A532-6E749F365A07}"/>
                  </a:ext>
                </a:extLst>
              </p:cNvPr>
              <p:cNvSpPr/>
              <p:nvPr/>
            </p:nvSpPr>
            <p:spPr>
              <a:xfrm rot="3813227">
                <a:off x="4451589" y="925689"/>
                <a:ext cx="749658" cy="927916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52">
                <a:extLst>
                  <a:ext uri="{FF2B5EF4-FFF2-40B4-BE49-F238E27FC236}">
                    <a16:creationId xmlns:a16="http://schemas.microsoft.com/office/drawing/2014/main" id="{710C5FC5-9663-47C1-96EE-EE02365D7A1B}"/>
                  </a:ext>
                </a:extLst>
              </p:cNvPr>
              <p:cNvSpPr/>
              <p:nvPr/>
            </p:nvSpPr>
            <p:spPr>
              <a:xfrm rot="830758">
                <a:off x="5418261" y="1615690"/>
                <a:ext cx="428536" cy="281991"/>
              </a:xfrm>
              <a:custGeom>
                <a:avLst/>
                <a:gdLst>
                  <a:gd name="connsiteX0" fmla="*/ 0 w 422662"/>
                  <a:gd name="connsiteY0" fmla="*/ 250659 h 501318"/>
                  <a:gd name="connsiteX1" fmla="*/ 211331 w 422662"/>
                  <a:gd name="connsiteY1" fmla="*/ 0 h 501318"/>
                  <a:gd name="connsiteX2" fmla="*/ 422662 w 422662"/>
                  <a:gd name="connsiteY2" fmla="*/ 250659 h 501318"/>
                  <a:gd name="connsiteX3" fmla="*/ 211331 w 422662"/>
                  <a:gd name="connsiteY3" fmla="*/ 501318 h 501318"/>
                  <a:gd name="connsiteX4" fmla="*/ 0 w 422662"/>
                  <a:gd name="connsiteY4" fmla="*/ 250659 h 501318"/>
                  <a:gd name="connsiteX0" fmla="*/ 0 w 428536"/>
                  <a:gd name="connsiteY0" fmla="*/ 31332 h 281991"/>
                  <a:gd name="connsiteX1" fmla="*/ 422662 w 428536"/>
                  <a:gd name="connsiteY1" fmla="*/ 31332 h 281991"/>
                  <a:gd name="connsiteX2" fmla="*/ 211331 w 428536"/>
                  <a:gd name="connsiteY2" fmla="*/ 281991 h 281991"/>
                  <a:gd name="connsiteX3" fmla="*/ 0 w 428536"/>
                  <a:gd name="connsiteY3" fmla="*/ 31332 h 281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8536" h="281991">
                    <a:moveTo>
                      <a:pt x="0" y="31332"/>
                    </a:moveTo>
                    <a:cubicBezTo>
                      <a:pt x="35222" y="-10444"/>
                      <a:pt x="387440" y="-10444"/>
                      <a:pt x="422662" y="31332"/>
                    </a:cubicBezTo>
                    <a:cubicBezTo>
                      <a:pt x="457884" y="73109"/>
                      <a:pt x="328046" y="281991"/>
                      <a:pt x="211331" y="281991"/>
                    </a:cubicBezTo>
                    <a:cubicBezTo>
                      <a:pt x="94616" y="281991"/>
                      <a:pt x="0" y="169767"/>
                      <a:pt x="0" y="31332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055E958D-C392-4E1B-8173-604E2E776ADF}"/>
                  </a:ext>
                </a:extLst>
              </p:cNvPr>
              <p:cNvSpPr/>
              <p:nvPr/>
            </p:nvSpPr>
            <p:spPr>
              <a:xfrm rot="1109543">
                <a:off x="5535398" y="1846282"/>
                <a:ext cx="55778" cy="13491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Oval 52">
                <a:extLst>
                  <a:ext uri="{FF2B5EF4-FFF2-40B4-BE49-F238E27FC236}">
                    <a16:creationId xmlns:a16="http://schemas.microsoft.com/office/drawing/2014/main" id="{2DD2D823-397B-4D8E-AFFA-7DFE6C4A6D32}"/>
                  </a:ext>
                </a:extLst>
              </p:cNvPr>
              <p:cNvSpPr/>
              <p:nvPr/>
            </p:nvSpPr>
            <p:spPr>
              <a:xfrm rot="812363">
                <a:off x="5110311" y="1927082"/>
                <a:ext cx="755452" cy="549099"/>
              </a:xfrm>
              <a:custGeom>
                <a:avLst/>
                <a:gdLst>
                  <a:gd name="connsiteX0" fmla="*/ 0 w 422662"/>
                  <a:gd name="connsiteY0" fmla="*/ 250659 h 501318"/>
                  <a:gd name="connsiteX1" fmla="*/ 211331 w 422662"/>
                  <a:gd name="connsiteY1" fmla="*/ 0 h 501318"/>
                  <a:gd name="connsiteX2" fmla="*/ 422662 w 422662"/>
                  <a:gd name="connsiteY2" fmla="*/ 250659 h 501318"/>
                  <a:gd name="connsiteX3" fmla="*/ 211331 w 422662"/>
                  <a:gd name="connsiteY3" fmla="*/ 501318 h 501318"/>
                  <a:gd name="connsiteX4" fmla="*/ 0 w 422662"/>
                  <a:gd name="connsiteY4" fmla="*/ 250659 h 501318"/>
                  <a:gd name="connsiteX0" fmla="*/ 0 w 428536"/>
                  <a:gd name="connsiteY0" fmla="*/ 31332 h 281991"/>
                  <a:gd name="connsiteX1" fmla="*/ 422662 w 428536"/>
                  <a:gd name="connsiteY1" fmla="*/ 31332 h 281991"/>
                  <a:gd name="connsiteX2" fmla="*/ 211331 w 428536"/>
                  <a:gd name="connsiteY2" fmla="*/ 281991 h 281991"/>
                  <a:gd name="connsiteX3" fmla="*/ 0 w 428536"/>
                  <a:gd name="connsiteY3" fmla="*/ 31332 h 281991"/>
                  <a:gd name="connsiteX0" fmla="*/ 0 w 430672"/>
                  <a:gd name="connsiteY0" fmla="*/ 31332 h 282062"/>
                  <a:gd name="connsiteX1" fmla="*/ 422662 w 430672"/>
                  <a:gd name="connsiteY1" fmla="*/ 31332 h 282062"/>
                  <a:gd name="connsiteX2" fmla="*/ 211331 w 430672"/>
                  <a:gd name="connsiteY2" fmla="*/ 281991 h 282062"/>
                  <a:gd name="connsiteX3" fmla="*/ 0 w 430672"/>
                  <a:gd name="connsiteY3" fmla="*/ 31332 h 282062"/>
                  <a:gd name="connsiteX0" fmla="*/ 0 w 411820"/>
                  <a:gd name="connsiteY0" fmla="*/ 25379 h 289573"/>
                  <a:gd name="connsiteX1" fmla="*/ 407270 w 411820"/>
                  <a:gd name="connsiteY1" fmla="*/ 38897 h 289573"/>
                  <a:gd name="connsiteX2" fmla="*/ 195939 w 411820"/>
                  <a:gd name="connsiteY2" fmla="*/ 289556 h 289573"/>
                  <a:gd name="connsiteX3" fmla="*/ 0 w 411820"/>
                  <a:gd name="connsiteY3" fmla="*/ 25379 h 289573"/>
                  <a:gd name="connsiteX0" fmla="*/ 4594 w 409003"/>
                  <a:gd name="connsiteY0" fmla="*/ 29429 h 293608"/>
                  <a:gd name="connsiteX1" fmla="*/ 404309 w 409003"/>
                  <a:gd name="connsiteY1" fmla="*/ 34582 h 293608"/>
                  <a:gd name="connsiteX2" fmla="*/ 200533 w 409003"/>
                  <a:gd name="connsiteY2" fmla="*/ 293606 h 293608"/>
                  <a:gd name="connsiteX3" fmla="*/ 4594 w 409003"/>
                  <a:gd name="connsiteY3" fmla="*/ 29429 h 293608"/>
                  <a:gd name="connsiteX0" fmla="*/ 4594 w 409003"/>
                  <a:gd name="connsiteY0" fmla="*/ 21346 h 285525"/>
                  <a:gd name="connsiteX1" fmla="*/ 404309 w 409003"/>
                  <a:gd name="connsiteY1" fmla="*/ 26499 h 285525"/>
                  <a:gd name="connsiteX2" fmla="*/ 200533 w 409003"/>
                  <a:gd name="connsiteY2" fmla="*/ 285523 h 285525"/>
                  <a:gd name="connsiteX3" fmla="*/ 4594 w 409003"/>
                  <a:gd name="connsiteY3" fmla="*/ 21346 h 285525"/>
                  <a:gd name="connsiteX0" fmla="*/ 4926 w 393980"/>
                  <a:gd name="connsiteY0" fmla="*/ 20349 h 287967"/>
                  <a:gd name="connsiteX1" fmla="*/ 389343 w 393980"/>
                  <a:gd name="connsiteY1" fmla="*/ 28937 h 287967"/>
                  <a:gd name="connsiteX2" fmla="*/ 185567 w 393980"/>
                  <a:gd name="connsiteY2" fmla="*/ 287961 h 287967"/>
                  <a:gd name="connsiteX3" fmla="*/ 4926 w 393980"/>
                  <a:gd name="connsiteY3" fmla="*/ 20349 h 287967"/>
                  <a:gd name="connsiteX0" fmla="*/ 8779 w 397833"/>
                  <a:gd name="connsiteY0" fmla="*/ 13982 h 281600"/>
                  <a:gd name="connsiteX1" fmla="*/ 393196 w 397833"/>
                  <a:gd name="connsiteY1" fmla="*/ 22570 h 281600"/>
                  <a:gd name="connsiteX2" fmla="*/ 189420 w 397833"/>
                  <a:gd name="connsiteY2" fmla="*/ 281594 h 281600"/>
                  <a:gd name="connsiteX3" fmla="*/ 8779 w 397833"/>
                  <a:gd name="connsiteY3" fmla="*/ 13982 h 281600"/>
                  <a:gd name="connsiteX0" fmla="*/ 20202 w 416019"/>
                  <a:gd name="connsiteY0" fmla="*/ 13982 h 281954"/>
                  <a:gd name="connsiteX1" fmla="*/ 404619 w 416019"/>
                  <a:gd name="connsiteY1" fmla="*/ 22570 h 281954"/>
                  <a:gd name="connsiteX2" fmla="*/ 200843 w 416019"/>
                  <a:gd name="connsiteY2" fmla="*/ 281594 h 281954"/>
                  <a:gd name="connsiteX3" fmla="*/ 20202 w 416019"/>
                  <a:gd name="connsiteY3" fmla="*/ 13982 h 281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019" h="281954">
                    <a:moveTo>
                      <a:pt x="20202" y="13982"/>
                    </a:moveTo>
                    <a:cubicBezTo>
                      <a:pt x="68662" y="-14836"/>
                      <a:pt x="362788" y="7431"/>
                      <a:pt x="404619" y="22570"/>
                    </a:cubicBezTo>
                    <a:cubicBezTo>
                      <a:pt x="439841" y="64347"/>
                      <a:pt x="399248" y="270469"/>
                      <a:pt x="200843" y="281594"/>
                    </a:cubicBezTo>
                    <a:cubicBezTo>
                      <a:pt x="2438" y="292719"/>
                      <a:pt x="-28258" y="42800"/>
                      <a:pt x="20202" y="13982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0D39C860-D78E-47C9-AC48-54688DBC4720}"/>
                  </a:ext>
                </a:extLst>
              </p:cNvPr>
              <p:cNvSpPr/>
              <p:nvPr/>
            </p:nvSpPr>
            <p:spPr>
              <a:xfrm rot="19324530">
                <a:off x="6273842" y="1704010"/>
                <a:ext cx="144211" cy="20707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C7678C0F-FEF4-4FF5-8E27-781EBDA92F47}"/>
                  </a:ext>
                </a:extLst>
              </p:cNvPr>
              <p:cNvSpPr/>
              <p:nvPr/>
            </p:nvSpPr>
            <p:spPr>
              <a:xfrm rot="14325308">
                <a:off x="4880235" y="1285517"/>
                <a:ext cx="144211" cy="20707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" name="ttsMP3.com_VoiceText_2025-1-24_21-19-33">
            <a:hlinkClick r:id="" action="ppaction://media"/>
            <a:extLst>
              <a:ext uri="{FF2B5EF4-FFF2-40B4-BE49-F238E27FC236}">
                <a16:creationId xmlns:a16="http://schemas.microsoft.com/office/drawing/2014/main" id="{E07012F2-515E-4D0F-87E6-0F4442BF91B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30914" y="2160188"/>
            <a:ext cx="609600" cy="609600"/>
          </a:xfrm>
          <a:prstGeom prst="rect">
            <a:avLst/>
          </a:prstGeom>
        </p:spPr>
      </p:pic>
      <p:pic>
        <p:nvPicPr>
          <p:cNvPr id="10" name="ttsMP3.com_VoiceText_2025-1-24_21-19-46">
            <a:hlinkClick r:id="" action="ppaction://media"/>
            <a:extLst>
              <a:ext uri="{FF2B5EF4-FFF2-40B4-BE49-F238E27FC236}">
                <a16:creationId xmlns:a16="http://schemas.microsoft.com/office/drawing/2014/main" id="{C35376A6-0160-46A2-91EA-80EAE7045EC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1" name="ttsMP3.com_VoiceText_2025-1-24_21-19-59">
            <a:hlinkClick r:id="" action="ppaction://media"/>
            <a:extLst>
              <a:ext uri="{FF2B5EF4-FFF2-40B4-BE49-F238E27FC236}">
                <a16:creationId xmlns:a16="http://schemas.microsoft.com/office/drawing/2014/main" id="{2AB1D8AC-F1C3-4D44-9167-A62EEE2839A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850417" y="146436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48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73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98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552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32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782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55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95</Words>
  <Application>Microsoft Office PowerPoint</Application>
  <PresentationFormat>Widescreen</PresentationFormat>
  <Paragraphs>41</Paragraphs>
  <Slides>17</Slides>
  <Notes>6</Notes>
  <HiddenSlides>0</HiddenSlides>
  <MMClips>33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52</cp:revision>
  <dcterms:created xsi:type="dcterms:W3CDTF">2025-01-24T14:00:53Z</dcterms:created>
  <dcterms:modified xsi:type="dcterms:W3CDTF">2025-01-24T19:10:50Z</dcterms:modified>
</cp:coreProperties>
</file>