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311" r:id="rId13"/>
    <p:sldId id="316" r:id="rId14"/>
    <p:sldId id="322" r:id="rId15"/>
    <p:sldId id="334" r:id="rId16"/>
    <p:sldId id="330" r:id="rId17"/>
    <p:sldId id="320" r:id="rId18"/>
    <p:sldId id="331" r:id="rId19"/>
    <p:sldId id="3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6BA"/>
    <a:srgbClr val="9F8EA8"/>
    <a:srgbClr val="8D7997"/>
    <a:srgbClr val="7E6A88"/>
    <a:srgbClr val="ED7D31"/>
    <a:srgbClr val="DCD6DF"/>
    <a:srgbClr val="FFE7D0"/>
    <a:srgbClr val="BF5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AFC1-A936-47D3-960A-116B739D3B9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728A6-5E24-438D-ABA1-5B013680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1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1865-9B80-409F-AF5F-79BEEA3B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670FA-CABC-45C9-B4B0-464F5CAA5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4AD7-861A-449F-BBB9-D0530A4D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A978-B236-4E6A-A44E-F7B4EFC58A0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336F-C5E6-4994-9D67-8D4D4E5E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ED18-896E-4C17-86E5-B3724558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D8C4-543D-47F7-B31B-83360700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C42E-CB56-47CF-B1C4-922B2166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B325E-B9AC-4EAC-8D1D-595F4F493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7EE5-3239-4F12-81C1-1F9BC9A4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A978-B236-4E6A-A44E-F7B4EFC58A0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E42F-C1C7-415D-AEEA-7487A070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CA03-D846-47C9-97A9-4C3ECB85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D8C4-543D-47F7-B31B-83360700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5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0BC79-9B7A-4FD7-B37B-8B3B547FC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D5385-6F18-4FAC-B062-051056FEE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3002-1BFC-453E-B5CE-5A986386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A978-B236-4E6A-A44E-F7B4EFC58A0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29F9-2416-4BE2-891A-B0EC3744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0AE8-9E7B-451D-8295-8661D332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D8C4-543D-47F7-B31B-83360700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51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1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4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6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0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2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B999-A139-4EA7-AA31-58D04D40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180B-3EC9-46C3-8990-CFB12AE7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99D71-C4B5-46EC-8C27-D8E68F30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A978-B236-4E6A-A44E-F7B4EFC58A0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D157-2527-434E-980A-91EDFC41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47E18-8D4F-4D5B-AC79-1E949E86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D8C4-543D-47F7-B31B-83360700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0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3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3A75-BAF1-488C-A58A-32766FD2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065C-6978-4EA9-93BF-FB2E8A4C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7B2C-C231-4B6C-8E32-65508572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A978-B236-4E6A-A44E-F7B4EFC58A0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5FB8-44C3-406E-9254-78E1FDDB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0A0E-BAF4-486B-8607-AA74388C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D8C4-543D-47F7-B31B-83360700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831E-74F1-4512-A69D-EF8D6F05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36F0-783E-4DCE-BB68-963ADB72C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77AB5-E7AE-468F-9CD6-7B3EFC1BD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57435-E057-4693-930E-349B0B22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A978-B236-4E6A-A44E-F7B4EFC58A0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7766C-0A4A-4A39-BBFE-3989D4D8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A5B97-AE31-42A2-8B2E-0BE22D71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D8C4-543D-47F7-B31B-83360700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8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4135-BE2E-45B9-BDB3-1FC56B42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5196-EA2F-4E19-A5FF-3AB3738A7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5687F-E43A-414C-9349-F60F883E7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FC964-BD56-406D-B8A0-07F056BE6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F26FC-5349-4AAE-AFFC-BFA897A29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A6DC2-1E19-4C9E-BB42-B2748B73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A978-B236-4E6A-A44E-F7B4EFC58A0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51087-D926-4582-A5BF-D585637F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AE416-CE40-4347-B5A0-A8CF0CD3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D8C4-543D-47F7-B31B-83360700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F07F-5391-4C3C-87D0-8CCEB4B5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08F86-F464-44EC-8D58-313CC496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A978-B236-4E6A-A44E-F7B4EFC58A0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FEB44-6B0C-4400-89B1-98238C77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5F80D-FC6C-4EC6-88BF-22E93DD3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D8C4-543D-47F7-B31B-83360700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3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D80BC-1C66-4CCA-AD1E-860095F0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A978-B236-4E6A-A44E-F7B4EFC58A0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ECDE1-8824-486C-9D4B-05533C01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C4C88-7176-44F5-BF14-6B37190D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D8C4-543D-47F7-B31B-83360700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C918-707A-41ED-BA2E-DEBCEBEE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2F60-8432-4278-AEE0-35155C24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9F9C4-589C-48DF-85D1-9E6C382FE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DD817-1FA5-4D70-BF8B-6663DB11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A978-B236-4E6A-A44E-F7B4EFC58A0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D8AB9-CA82-4418-ACCD-0F69AA1E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89923-A17D-4924-B239-ECB4CE41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D8C4-543D-47F7-B31B-83360700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9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EDFD-5D16-499F-94DB-99421C0C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C12F7-A086-4FDE-8CF9-CF1FED767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7888-7053-4BFA-BF1F-D1B4F560A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34E6-50EF-4132-B64D-A7202495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A978-B236-4E6A-A44E-F7B4EFC58A0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06E11-25B6-44D6-BCBA-4C385C73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5C963-086D-4FFF-9B85-1274685E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D8C4-543D-47F7-B31B-83360700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4F1DD-6199-4A9C-9B83-749122E6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9B2B7-F7EF-4FF6-A981-83DEA256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9239-64FE-4238-AC30-4BFEB6ACF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7A978-B236-4E6A-A44E-F7B4EFC58A0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02E-16A0-44E1-8FBE-C2722FB10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2A8F-B50E-4059-BD82-F25A56F5B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D8C4-543D-47F7-B31B-83360700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6.mp3"/><Relationship Id="rId7" Type="http://schemas.microsoft.com/office/2007/relationships/hdphoto" Target="../media/hdphoto1.wdp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6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16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audio" Target="../media/media23.mp3"/><Relationship Id="rId5" Type="http://schemas.microsoft.com/office/2007/relationships/media" Target="../media/media23.mp3"/><Relationship Id="rId4" Type="http://schemas.openxmlformats.org/officeDocument/2006/relationships/audio" Target="../media/media16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3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4" Type="http://schemas.openxmlformats.org/officeDocument/2006/relationships/audio" Target="../media/media1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215835" y="82067"/>
            <a:ext cx="8794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CD6D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CD6D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88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oala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075BCD-4FD2-4507-A239-8A6847C7270C}"/>
              </a:ext>
            </a:extLst>
          </p:cNvPr>
          <p:cNvGrpSpPr/>
          <p:nvPr/>
        </p:nvGrpSpPr>
        <p:grpSpPr>
          <a:xfrm>
            <a:off x="5896888" y="1366387"/>
            <a:ext cx="5893430" cy="5369378"/>
            <a:chOff x="2978942" y="1135040"/>
            <a:chExt cx="4825364" cy="43962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64E2176-88AB-4FC3-AD71-3EF82BE0D86E}"/>
                </a:ext>
              </a:extLst>
            </p:cNvPr>
            <p:cNvSpPr/>
            <p:nvPr/>
          </p:nvSpPr>
          <p:spPr>
            <a:xfrm>
              <a:off x="2978942" y="1215180"/>
              <a:ext cx="1916739" cy="1863806"/>
            </a:xfrm>
            <a:prstGeom prst="ellipse">
              <a:avLst/>
            </a:pr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AF6CA04-16DB-4BC5-BB8A-1914D6C95F67}"/>
                </a:ext>
              </a:extLst>
            </p:cNvPr>
            <p:cNvSpPr/>
            <p:nvPr/>
          </p:nvSpPr>
          <p:spPr>
            <a:xfrm>
              <a:off x="5887567" y="1203492"/>
              <a:ext cx="1916739" cy="1863806"/>
            </a:xfrm>
            <a:prstGeom prst="ellipse">
              <a:avLst/>
            </a:pr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55E5A7E-3754-4906-94D6-3103B176D343}"/>
                </a:ext>
              </a:extLst>
            </p:cNvPr>
            <p:cNvSpPr/>
            <p:nvPr/>
          </p:nvSpPr>
          <p:spPr>
            <a:xfrm rot="5130731">
              <a:off x="6266022" y="1844317"/>
              <a:ext cx="1060353" cy="915424"/>
            </a:xfrm>
            <a:prstGeom prst="ellipse">
              <a:avLst/>
            </a:prstGeom>
            <a:solidFill>
              <a:srgbClr val="FFE7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DCF9164-3DD2-4897-BAFE-23A44AB0A187}"/>
                </a:ext>
              </a:extLst>
            </p:cNvPr>
            <p:cNvSpPr/>
            <p:nvPr/>
          </p:nvSpPr>
          <p:spPr>
            <a:xfrm rot="5130731">
              <a:off x="3504569" y="1844317"/>
              <a:ext cx="1060353" cy="915424"/>
            </a:xfrm>
            <a:prstGeom prst="ellipse">
              <a:avLst/>
            </a:prstGeom>
            <a:solidFill>
              <a:srgbClr val="FFE7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721BC44-2D6B-4A80-8CB3-0A58984E2A60}"/>
                </a:ext>
              </a:extLst>
            </p:cNvPr>
            <p:cNvSpPr/>
            <p:nvPr/>
          </p:nvSpPr>
          <p:spPr>
            <a:xfrm>
              <a:off x="4101631" y="2976038"/>
              <a:ext cx="2571331" cy="2226804"/>
            </a:xfrm>
            <a:custGeom>
              <a:avLst/>
              <a:gdLst>
                <a:gd name="connsiteX0" fmla="*/ 0 w 2696620"/>
                <a:gd name="connsiteY0" fmla="*/ 1100702 h 2201403"/>
                <a:gd name="connsiteX1" fmla="*/ 1348310 w 2696620"/>
                <a:gd name="connsiteY1" fmla="*/ 0 h 2201403"/>
                <a:gd name="connsiteX2" fmla="*/ 2696620 w 2696620"/>
                <a:gd name="connsiteY2" fmla="*/ 1100702 h 2201403"/>
                <a:gd name="connsiteX3" fmla="*/ 1348310 w 2696620"/>
                <a:gd name="connsiteY3" fmla="*/ 2201404 h 2201403"/>
                <a:gd name="connsiteX4" fmla="*/ 0 w 2696620"/>
                <a:gd name="connsiteY4" fmla="*/ 1100702 h 2201403"/>
                <a:gd name="connsiteX0" fmla="*/ 22 w 2696642"/>
                <a:gd name="connsiteY0" fmla="*/ 1126102 h 2226804"/>
                <a:gd name="connsiteX1" fmla="*/ 1322932 w 2696642"/>
                <a:gd name="connsiteY1" fmla="*/ 0 h 2226804"/>
                <a:gd name="connsiteX2" fmla="*/ 2696642 w 2696642"/>
                <a:gd name="connsiteY2" fmla="*/ 1126102 h 2226804"/>
                <a:gd name="connsiteX3" fmla="*/ 1348332 w 2696642"/>
                <a:gd name="connsiteY3" fmla="*/ 2226804 h 2226804"/>
                <a:gd name="connsiteX4" fmla="*/ 22 w 2696642"/>
                <a:gd name="connsiteY4" fmla="*/ 1126102 h 2226804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331" h="2226804">
                  <a:moveTo>
                    <a:pt x="1711" y="1405502"/>
                  </a:moveTo>
                  <a:cubicBezTo>
                    <a:pt x="48278" y="1034368"/>
                    <a:pt x="845551" y="0"/>
                    <a:pt x="1273821" y="0"/>
                  </a:cubicBezTo>
                  <a:cubicBezTo>
                    <a:pt x="1702091" y="0"/>
                    <a:pt x="2520531" y="1026201"/>
                    <a:pt x="2571331" y="1405502"/>
                  </a:cubicBezTo>
                  <a:cubicBezTo>
                    <a:pt x="2571331" y="2013403"/>
                    <a:pt x="1727491" y="2226804"/>
                    <a:pt x="1299221" y="2226804"/>
                  </a:cubicBezTo>
                  <a:cubicBezTo>
                    <a:pt x="870951" y="2226804"/>
                    <a:pt x="-44856" y="1776636"/>
                    <a:pt x="1711" y="1405502"/>
                  </a:cubicBezTo>
                  <a:close/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D78BDFD-5CEF-409A-9C3F-231921C28F9A}"/>
                </a:ext>
              </a:extLst>
            </p:cNvPr>
            <p:cNvSpPr/>
            <p:nvPr/>
          </p:nvSpPr>
          <p:spPr>
            <a:xfrm>
              <a:off x="4469185" y="3342043"/>
              <a:ext cx="1916739" cy="1905054"/>
            </a:xfrm>
            <a:prstGeom prst="ellipse">
              <a:avLst/>
            </a:prstGeom>
            <a:solidFill>
              <a:srgbClr val="FFE7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3528B1-7756-430F-BF04-B1A6B021B927}"/>
                </a:ext>
              </a:extLst>
            </p:cNvPr>
            <p:cNvSpPr/>
            <p:nvPr/>
          </p:nvSpPr>
          <p:spPr>
            <a:xfrm rot="918697">
              <a:off x="4193322" y="3288071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1">
              <a:extLst>
                <a:ext uri="{FF2B5EF4-FFF2-40B4-BE49-F238E27FC236}">
                  <a16:creationId xmlns:a16="http://schemas.microsoft.com/office/drawing/2014/main" id="{097307D9-2072-409E-AB06-FDE8FFF5F2BF}"/>
                </a:ext>
              </a:extLst>
            </p:cNvPr>
            <p:cNvSpPr/>
            <p:nvPr/>
          </p:nvSpPr>
          <p:spPr>
            <a:xfrm rot="20681303" flipH="1">
              <a:off x="5511744" y="3278366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C315EC1-4268-4683-A07B-218EFEFCA7DB}"/>
                </a:ext>
              </a:extLst>
            </p:cNvPr>
            <p:cNvSpPr/>
            <p:nvPr/>
          </p:nvSpPr>
          <p:spPr>
            <a:xfrm>
              <a:off x="4152052" y="1311932"/>
              <a:ext cx="2484326" cy="2442926"/>
            </a:xfrm>
            <a:custGeom>
              <a:avLst/>
              <a:gdLst>
                <a:gd name="connsiteX0" fmla="*/ 0 w 2484325"/>
                <a:gd name="connsiteY0" fmla="*/ 1221463 h 2442926"/>
                <a:gd name="connsiteX1" fmla="*/ 1242163 w 2484325"/>
                <a:gd name="connsiteY1" fmla="*/ 0 h 2442926"/>
                <a:gd name="connsiteX2" fmla="*/ 2484326 w 2484325"/>
                <a:gd name="connsiteY2" fmla="*/ 1221463 h 2442926"/>
                <a:gd name="connsiteX3" fmla="*/ 1242163 w 2484325"/>
                <a:gd name="connsiteY3" fmla="*/ 2442926 h 2442926"/>
                <a:gd name="connsiteX4" fmla="*/ 0 w 2484325"/>
                <a:gd name="connsiteY4" fmla="*/ 1221463 h 2442926"/>
                <a:gd name="connsiteX0" fmla="*/ 0 w 2484326"/>
                <a:gd name="connsiteY0" fmla="*/ 1221463 h 2442926"/>
                <a:gd name="connsiteX1" fmla="*/ 1242163 w 2484326"/>
                <a:gd name="connsiteY1" fmla="*/ 0 h 2442926"/>
                <a:gd name="connsiteX2" fmla="*/ 2484326 w 2484326"/>
                <a:gd name="connsiteY2" fmla="*/ 1221463 h 2442926"/>
                <a:gd name="connsiteX3" fmla="*/ 1242163 w 2484326"/>
                <a:gd name="connsiteY3" fmla="*/ 2442926 h 2442926"/>
                <a:gd name="connsiteX4" fmla="*/ 0 w 2484326"/>
                <a:gd name="connsiteY4" fmla="*/ 1221463 h 244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4326" h="2442926">
                  <a:moveTo>
                    <a:pt x="0" y="1221463"/>
                  </a:moveTo>
                  <a:cubicBezTo>
                    <a:pt x="0" y="546868"/>
                    <a:pt x="556135" y="0"/>
                    <a:pt x="1242163" y="0"/>
                  </a:cubicBezTo>
                  <a:cubicBezTo>
                    <a:pt x="1928191" y="0"/>
                    <a:pt x="2484326" y="546868"/>
                    <a:pt x="2484326" y="1221463"/>
                  </a:cubicBezTo>
                  <a:cubicBezTo>
                    <a:pt x="2484326" y="1896058"/>
                    <a:pt x="2385391" y="2442926"/>
                    <a:pt x="1242163" y="2442926"/>
                  </a:cubicBezTo>
                  <a:cubicBezTo>
                    <a:pt x="98935" y="2442926"/>
                    <a:pt x="0" y="1896058"/>
                    <a:pt x="0" y="1221463"/>
                  </a:cubicBezTo>
                  <a:close/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8773808-8613-48E0-8C9F-1B68282B3737}"/>
                </a:ext>
              </a:extLst>
            </p:cNvPr>
            <p:cNvSpPr/>
            <p:nvPr/>
          </p:nvSpPr>
          <p:spPr>
            <a:xfrm>
              <a:off x="5396278" y="3020293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3C5B4FC-F0A8-4EA8-8469-AE24B3E49DFD}"/>
                </a:ext>
              </a:extLst>
            </p:cNvPr>
            <p:cNvSpPr/>
            <p:nvPr/>
          </p:nvSpPr>
          <p:spPr>
            <a:xfrm>
              <a:off x="5865562" y="2483619"/>
              <a:ext cx="352380" cy="4224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A2F9A65-249C-4E32-AFF5-557975C0DC10}"/>
                </a:ext>
              </a:extLst>
            </p:cNvPr>
            <p:cNvSpPr/>
            <p:nvPr/>
          </p:nvSpPr>
          <p:spPr>
            <a:xfrm>
              <a:off x="5933712" y="2582905"/>
              <a:ext cx="158704" cy="1902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FE8CCAD-3B8E-46D5-8182-871291624956}"/>
                </a:ext>
              </a:extLst>
            </p:cNvPr>
            <p:cNvSpPr/>
            <p:nvPr/>
          </p:nvSpPr>
          <p:spPr>
            <a:xfrm>
              <a:off x="4600867" y="2506602"/>
              <a:ext cx="352380" cy="4224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8B909CD-98BF-450D-8004-4A3846A9098D}"/>
                </a:ext>
              </a:extLst>
            </p:cNvPr>
            <p:cNvSpPr/>
            <p:nvPr/>
          </p:nvSpPr>
          <p:spPr>
            <a:xfrm>
              <a:off x="4669017" y="2605888"/>
              <a:ext cx="158704" cy="1902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D47377B-F8EC-4674-8F21-78DE23F35113}"/>
                </a:ext>
              </a:extLst>
            </p:cNvPr>
            <p:cNvSpPr/>
            <p:nvPr/>
          </p:nvSpPr>
          <p:spPr>
            <a:xfrm>
              <a:off x="5241585" y="1135040"/>
              <a:ext cx="381472" cy="315145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472" h="315145">
                  <a:moveTo>
                    <a:pt x="0" y="315145"/>
                  </a:moveTo>
                  <a:cubicBezTo>
                    <a:pt x="6350" y="172270"/>
                    <a:pt x="12700" y="29395"/>
                    <a:pt x="38100" y="2725"/>
                  </a:cubicBezTo>
                  <a:cubicBezTo>
                    <a:pt x="63500" y="-23945"/>
                    <a:pt x="110490" y="153855"/>
                    <a:pt x="152400" y="155125"/>
                  </a:cubicBezTo>
                  <a:cubicBezTo>
                    <a:pt x="194310" y="156395"/>
                    <a:pt x="251460" y="9075"/>
                    <a:pt x="289560" y="10345"/>
                  </a:cubicBezTo>
                  <a:cubicBezTo>
                    <a:pt x="327660" y="11615"/>
                    <a:pt x="374650" y="118295"/>
                    <a:pt x="381000" y="162745"/>
                  </a:cubicBezTo>
                  <a:cubicBezTo>
                    <a:pt x="387350" y="207195"/>
                    <a:pt x="327660" y="277045"/>
                    <a:pt x="327660" y="277045"/>
                  </a:cubicBezTo>
                  <a:lnTo>
                    <a:pt x="327660" y="277045"/>
                  </a:lnTo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2F819-20B9-46F4-A6F4-08F05765C74A}"/>
                </a:ext>
              </a:extLst>
            </p:cNvPr>
            <p:cNvSpPr/>
            <p:nvPr/>
          </p:nvSpPr>
          <p:spPr>
            <a:xfrm rot="17217618" flipV="1">
              <a:off x="6436917" y="1850364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EB1F397-B977-492F-B20D-98AC04C23D7C}"/>
                </a:ext>
              </a:extLst>
            </p:cNvPr>
            <p:cNvSpPr/>
            <p:nvPr/>
          </p:nvSpPr>
          <p:spPr>
            <a:xfrm rot="18478990">
              <a:off x="4022048" y="4354233"/>
              <a:ext cx="869934" cy="1170895"/>
            </a:xfrm>
            <a:prstGeom prst="ellipse">
              <a:avLst/>
            </a:pr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FC9434A-E9D0-43F8-B101-F14DBAE127DD}"/>
                </a:ext>
              </a:extLst>
            </p:cNvPr>
            <p:cNvSpPr/>
            <p:nvPr/>
          </p:nvSpPr>
          <p:spPr>
            <a:xfrm rot="2543203">
              <a:off x="5877181" y="4360431"/>
              <a:ext cx="869934" cy="1170895"/>
            </a:xfrm>
            <a:prstGeom prst="ellipse">
              <a:avLst/>
            </a:pr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62AAD60-4CAF-4605-8CB2-BC74A70CF738}"/>
                </a:ext>
              </a:extLst>
            </p:cNvPr>
            <p:cNvSpPr/>
            <p:nvPr/>
          </p:nvSpPr>
          <p:spPr>
            <a:xfrm flipH="1">
              <a:off x="5145078" y="3020255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C5B33B-73CB-4140-AE2A-6996E18E2EC9}"/>
                </a:ext>
              </a:extLst>
            </p:cNvPr>
            <p:cNvSpPr/>
            <p:nvPr/>
          </p:nvSpPr>
          <p:spPr>
            <a:xfrm>
              <a:off x="5162779" y="2593184"/>
              <a:ext cx="486611" cy="583328"/>
            </a:xfrm>
            <a:prstGeom prst="ellipse">
              <a:avLst/>
            </a:prstGeom>
            <a:solidFill>
              <a:srgbClr val="B3A6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9E5F72-327E-46C6-8E0A-2C86FDF0B63E}"/>
                </a:ext>
              </a:extLst>
            </p:cNvPr>
            <p:cNvSpPr/>
            <p:nvPr/>
          </p:nvSpPr>
          <p:spPr>
            <a:xfrm rot="4382382" flipH="1" flipV="1">
              <a:off x="4130890" y="1880632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79F9C62-9A50-4549-B9E2-B8B32EE131FB}"/>
                </a:ext>
              </a:extLst>
            </p:cNvPr>
            <p:cNvSpPr/>
            <p:nvPr/>
          </p:nvSpPr>
          <p:spPr>
            <a:xfrm rot="2244559" flipH="1" flipV="1">
              <a:off x="4372491" y="1469094"/>
              <a:ext cx="239888" cy="485550"/>
            </a:xfrm>
            <a:prstGeom prst="ellipse">
              <a:avLst/>
            </a:prstGeom>
            <a:solidFill>
              <a:srgbClr val="DCD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3E413AC-B736-47F3-9AD3-16FC01D92407}"/>
                </a:ext>
              </a:extLst>
            </p:cNvPr>
            <p:cNvSpPr/>
            <p:nvPr/>
          </p:nvSpPr>
          <p:spPr>
            <a:xfrm rot="18677024" flipV="1">
              <a:off x="6174206" y="1460786"/>
              <a:ext cx="239888" cy="521077"/>
            </a:xfrm>
            <a:prstGeom prst="ellipse">
              <a:avLst/>
            </a:prstGeom>
            <a:solidFill>
              <a:srgbClr val="DCD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E773441-A120-4808-8C45-07C9940AB97A}"/>
              </a:ext>
            </a:extLst>
          </p:cNvPr>
          <p:cNvGrpSpPr/>
          <p:nvPr/>
        </p:nvGrpSpPr>
        <p:grpSpPr>
          <a:xfrm>
            <a:off x="6217366" y="562992"/>
            <a:ext cx="5893430" cy="5369378"/>
            <a:chOff x="2978942" y="1135040"/>
            <a:chExt cx="4825364" cy="4396286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DD0C9C3-0E83-4B3A-A710-5ECB681B9894}"/>
                </a:ext>
              </a:extLst>
            </p:cNvPr>
            <p:cNvSpPr/>
            <p:nvPr/>
          </p:nvSpPr>
          <p:spPr>
            <a:xfrm>
              <a:off x="2978942" y="1215180"/>
              <a:ext cx="1916739" cy="1863806"/>
            </a:xfrm>
            <a:prstGeom prst="ellipse">
              <a:avLst/>
            </a:pr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58F5655-F913-4FF9-A090-68212B2E016B}"/>
                </a:ext>
              </a:extLst>
            </p:cNvPr>
            <p:cNvSpPr/>
            <p:nvPr/>
          </p:nvSpPr>
          <p:spPr>
            <a:xfrm>
              <a:off x="5887567" y="1203492"/>
              <a:ext cx="1916739" cy="1863806"/>
            </a:xfrm>
            <a:prstGeom prst="ellipse">
              <a:avLst/>
            </a:pr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1B8B377-2D2F-48AD-B162-7909C53D9366}"/>
                </a:ext>
              </a:extLst>
            </p:cNvPr>
            <p:cNvSpPr/>
            <p:nvPr/>
          </p:nvSpPr>
          <p:spPr>
            <a:xfrm rot="5130731">
              <a:off x="6266022" y="1844317"/>
              <a:ext cx="1060353" cy="915424"/>
            </a:xfrm>
            <a:prstGeom prst="ellipse">
              <a:avLst/>
            </a:prstGeom>
            <a:solidFill>
              <a:srgbClr val="FFE7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7055DB0-110E-4727-A19D-BE7A58150584}"/>
                </a:ext>
              </a:extLst>
            </p:cNvPr>
            <p:cNvSpPr/>
            <p:nvPr/>
          </p:nvSpPr>
          <p:spPr>
            <a:xfrm rot="5130731">
              <a:off x="3504569" y="1844317"/>
              <a:ext cx="1060353" cy="915424"/>
            </a:xfrm>
            <a:prstGeom prst="ellipse">
              <a:avLst/>
            </a:prstGeom>
            <a:solidFill>
              <a:srgbClr val="FFE7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73">
              <a:extLst>
                <a:ext uri="{FF2B5EF4-FFF2-40B4-BE49-F238E27FC236}">
                  <a16:creationId xmlns:a16="http://schemas.microsoft.com/office/drawing/2014/main" id="{090C6BB9-A421-451E-884B-BB4EFE4CFDC9}"/>
                </a:ext>
              </a:extLst>
            </p:cNvPr>
            <p:cNvSpPr/>
            <p:nvPr/>
          </p:nvSpPr>
          <p:spPr>
            <a:xfrm>
              <a:off x="4101631" y="2976038"/>
              <a:ext cx="2571331" cy="2226804"/>
            </a:xfrm>
            <a:custGeom>
              <a:avLst/>
              <a:gdLst>
                <a:gd name="connsiteX0" fmla="*/ 0 w 2696620"/>
                <a:gd name="connsiteY0" fmla="*/ 1100702 h 2201403"/>
                <a:gd name="connsiteX1" fmla="*/ 1348310 w 2696620"/>
                <a:gd name="connsiteY1" fmla="*/ 0 h 2201403"/>
                <a:gd name="connsiteX2" fmla="*/ 2696620 w 2696620"/>
                <a:gd name="connsiteY2" fmla="*/ 1100702 h 2201403"/>
                <a:gd name="connsiteX3" fmla="*/ 1348310 w 2696620"/>
                <a:gd name="connsiteY3" fmla="*/ 2201404 h 2201403"/>
                <a:gd name="connsiteX4" fmla="*/ 0 w 2696620"/>
                <a:gd name="connsiteY4" fmla="*/ 1100702 h 2201403"/>
                <a:gd name="connsiteX0" fmla="*/ 22 w 2696642"/>
                <a:gd name="connsiteY0" fmla="*/ 1126102 h 2226804"/>
                <a:gd name="connsiteX1" fmla="*/ 1322932 w 2696642"/>
                <a:gd name="connsiteY1" fmla="*/ 0 h 2226804"/>
                <a:gd name="connsiteX2" fmla="*/ 2696642 w 2696642"/>
                <a:gd name="connsiteY2" fmla="*/ 1126102 h 2226804"/>
                <a:gd name="connsiteX3" fmla="*/ 1348332 w 2696642"/>
                <a:gd name="connsiteY3" fmla="*/ 2226804 h 2226804"/>
                <a:gd name="connsiteX4" fmla="*/ 22 w 2696642"/>
                <a:gd name="connsiteY4" fmla="*/ 1126102 h 2226804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331" h="2226804">
                  <a:moveTo>
                    <a:pt x="1711" y="1405502"/>
                  </a:moveTo>
                  <a:cubicBezTo>
                    <a:pt x="48278" y="1034368"/>
                    <a:pt x="845551" y="0"/>
                    <a:pt x="1273821" y="0"/>
                  </a:cubicBezTo>
                  <a:cubicBezTo>
                    <a:pt x="1702091" y="0"/>
                    <a:pt x="2520531" y="1026201"/>
                    <a:pt x="2571331" y="1405502"/>
                  </a:cubicBezTo>
                  <a:cubicBezTo>
                    <a:pt x="2571331" y="2013403"/>
                    <a:pt x="1727491" y="2226804"/>
                    <a:pt x="1299221" y="2226804"/>
                  </a:cubicBezTo>
                  <a:cubicBezTo>
                    <a:pt x="870951" y="2226804"/>
                    <a:pt x="-44856" y="1776636"/>
                    <a:pt x="1711" y="1405502"/>
                  </a:cubicBezTo>
                  <a:close/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DA2ECE2-701F-4C22-ACA4-FF79AEB4BC67}"/>
                </a:ext>
              </a:extLst>
            </p:cNvPr>
            <p:cNvSpPr/>
            <p:nvPr/>
          </p:nvSpPr>
          <p:spPr>
            <a:xfrm>
              <a:off x="4469185" y="3342043"/>
              <a:ext cx="1916739" cy="1905054"/>
            </a:xfrm>
            <a:prstGeom prst="ellipse">
              <a:avLst/>
            </a:prstGeom>
            <a:solidFill>
              <a:srgbClr val="FFE7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1">
              <a:extLst>
                <a:ext uri="{FF2B5EF4-FFF2-40B4-BE49-F238E27FC236}">
                  <a16:creationId xmlns:a16="http://schemas.microsoft.com/office/drawing/2014/main" id="{6F2B1929-BEB2-40CD-9859-09910003D4E3}"/>
                </a:ext>
              </a:extLst>
            </p:cNvPr>
            <p:cNvSpPr/>
            <p:nvPr/>
          </p:nvSpPr>
          <p:spPr>
            <a:xfrm rot="918697">
              <a:off x="4193322" y="3288071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2AECA8FF-464F-4028-9B74-B19AD7A7A919}"/>
                </a:ext>
              </a:extLst>
            </p:cNvPr>
            <p:cNvSpPr/>
            <p:nvPr/>
          </p:nvSpPr>
          <p:spPr>
            <a:xfrm rot="20681303" flipH="1">
              <a:off x="5511744" y="3278366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72">
              <a:extLst>
                <a:ext uri="{FF2B5EF4-FFF2-40B4-BE49-F238E27FC236}">
                  <a16:creationId xmlns:a16="http://schemas.microsoft.com/office/drawing/2014/main" id="{CD03ACC7-0C1F-4F84-9F94-F3D6DEC0E5ED}"/>
                </a:ext>
              </a:extLst>
            </p:cNvPr>
            <p:cNvSpPr/>
            <p:nvPr/>
          </p:nvSpPr>
          <p:spPr>
            <a:xfrm>
              <a:off x="4152052" y="1311932"/>
              <a:ext cx="2484326" cy="2442926"/>
            </a:xfrm>
            <a:custGeom>
              <a:avLst/>
              <a:gdLst>
                <a:gd name="connsiteX0" fmla="*/ 0 w 2484325"/>
                <a:gd name="connsiteY0" fmla="*/ 1221463 h 2442926"/>
                <a:gd name="connsiteX1" fmla="*/ 1242163 w 2484325"/>
                <a:gd name="connsiteY1" fmla="*/ 0 h 2442926"/>
                <a:gd name="connsiteX2" fmla="*/ 2484326 w 2484325"/>
                <a:gd name="connsiteY2" fmla="*/ 1221463 h 2442926"/>
                <a:gd name="connsiteX3" fmla="*/ 1242163 w 2484325"/>
                <a:gd name="connsiteY3" fmla="*/ 2442926 h 2442926"/>
                <a:gd name="connsiteX4" fmla="*/ 0 w 2484325"/>
                <a:gd name="connsiteY4" fmla="*/ 1221463 h 2442926"/>
                <a:gd name="connsiteX0" fmla="*/ 0 w 2484326"/>
                <a:gd name="connsiteY0" fmla="*/ 1221463 h 2442926"/>
                <a:gd name="connsiteX1" fmla="*/ 1242163 w 2484326"/>
                <a:gd name="connsiteY1" fmla="*/ 0 h 2442926"/>
                <a:gd name="connsiteX2" fmla="*/ 2484326 w 2484326"/>
                <a:gd name="connsiteY2" fmla="*/ 1221463 h 2442926"/>
                <a:gd name="connsiteX3" fmla="*/ 1242163 w 2484326"/>
                <a:gd name="connsiteY3" fmla="*/ 2442926 h 2442926"/>
                <a:gd name="connsiteX4" fmla="*/ 0 w 2484326"/>
                <a:gd name="connsiteY4" fmla="*/ 1221463 h 244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4326" h="2442926">
                  <a:moveTo>
                    <a:pt x="0" y="1221463"/>
                  </a:moveTo>
                  <a:cubicBezTo>
                    <a:pt x="0" y="546868"/>
                    <a:pt x="556135" y="0"/>
                    <a:pt x="1242163" y="0"/>
                  </a:cubicBezTo>
                  <a:cubicBezTo>
                    <a:pt x="1928191" y="0"/>
                    <a:pt x="2484326" y="546868"/>
                    <a:pt x="2484326" y="1221463"/>
                  </a:cubicBezTo>
                  <a:cubicBezTo>
                    <a:pt x="2484326" y="1896058"/>
                    <a:pt x="2385391" y="2442926"/>
                    <a:pt x="1242163" y="2442926"/>
                  </a:cubicBezTo>
                  <a:cubicBezTo>
                    <a:pt x="98935" y="2442926"/>
                    <a:pt x="0" y="1896058"/>
                    <a:pt x="0" y="1221463"/>
                  </a:cubicBezTo>
                  <a:close/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A0B692B-A20F-4899-8B84-02CA99685674}"/>
                </a:ext>
              </a:extLst>
            </p:cNvPr>
            <p:cNvSpPr/>
            <p:nvPr/>
          </p:nvSpPr>
          <p:spPr>
            <a:xfrm>
              <a:off x="5396278" y="3020293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B33AC69-CD83-4ADA-9E79-F8CAAF856AC1}"/>
                </a:ext>
              </a:extLst>
            </p:cNvPr>
            <p:cNvSpPr/>
            <p:nvPr/>
          </p:nvSpPr>
          <p:spPr>
            <a:xfrm>
              <a:off x="5865562" y="2483619"/>
              <a:ext cx="352380" cy="4224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42F114B-A324-44FC-AD9D-CFB13A4EE5E6}"/>
                </a:ext>
              </a:extLst>
            </p:cNvPr>
            <p:cNvSpPr/>
            <p:nvPr/>
          </p:nvSpPr>
          <p:spPr>
            <a:xfrm>
              <a:off x="5923128" y="2701126"/>
              <a:ext cx="158704" cy="1902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EA56006-57EE-435B-A0DA-1C15F1F240E7}"/>
                </a:ext>
              </a:extLst>
            </p:cNvPr>
            <p:cNvSpPr/>
            <p:nvPr/>
          </p:nvSpPr>
          <p:spPr>
            <a:xfrm>
              <a:off x="4600867" y="2506602"/>
              <a:ext cx="352380" cy="4224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D2C2705-4D63-49AC-809B-A9398E027453}"/>
                </a:ext>
              </a:extLst>
            </p:cNvPr>
            <p:cNvSpPr/>
            <p:nvPr/>
          </p:nvSpPr>
          <p:spPr>
            <a:xfrm>
              <a:off x="4751934" y="2688854"/>
              <a:ext cx="158704" cy="1902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DB89ABE-FD57-4D90-B9D5-AD7E66429924}"/>
                </a:ext>
              </a:extLst>
            </p:cNvPr>
            <p:cNvSpPr/>
            <p:nvPr/>
          </p:nvSpPr>
          <p:spPr>
            <a:xfrm>
              <a:off x="5241585" y="1135040"/>
              <a:ext cx="381472" cy="315145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472" h="315145">
                  <a:moveTo>
                    <a:pt x="0" y="315145"/>
                  </a:moveTo>
                  <a:cubicBezTo>
                    <a:pt x="6350" y="172270"/>
                    <a:pt x="12700" y="29395"/>
                    <a:pt x="38100" y="2725"/>
                  </a:cubicBezTo>
                  <a:cubicBezTo>
                    <a:pt x="63500" y="-23945"/>
                    <a:pt x="110490" y="153855"/>
                    <a:pt x="152400" y="155125"/>
                  </a:cubicBezTo>
                  <a:cubicBezTo>
                    <a:pt x="194310" y="156395"/>
                    <a:pt x="251460" y="9075"/>
                    <a:pt x="289560" y="10345"/>
                  </a:cubicBezTo>
                  <a:cubicBezTo>
                    <a:pt x="327660" y="11615"/>
                    <a:pt x="374650" y="118295"/>
                    <a:pt x="381000" y="162745"/>
                  </a:cubicBezTo>
                  <a:cubicBezTo>
                    <a:pt x="387350" y="207195"/>
                    <a:pt x="327660" y="277045"/>
                    <a:pt x="327660" y="277045"/>
                  </a:cubicBezTo>
                  <a:lnTo>
                    <a:pt x="327660" y="277045"/>
                  </a:lnTo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74BF681-4714-4B38-8803-BCDE9A8AA297}"/>
                </a:ext>
              </a:extLst>
            </p:cNvPr>
            <p:cNvSpPr/>
            <p:nvPr/>
          </p:nvSpPr>
          <p:spPr>
            <a:xfrm rot="17217618" flipV="1">
              <a:off x="6436917" y="1850364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BC2457A-8F3E-4CE1-8187-FCA55E28E885}"/>
                </a:ext>
              </a:extLst>
            </p:cNvPr>
            <p:cNvSpPr/>
            <p:nvPr/>
          </p:nvSpPr>
          <p:spPr>
            <a:xfrm rot="18478990">
              <a:off x="4022048" y="4354233"/>
              <a:ext cx="869934" cy="1170895"/>
            </a:xfrm>
            <a:prstGeom prst="ellipse">
              <a:avLst/>
            </a:pr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D203884-2249-490F-9897-CB028806F5DA}"/>
                </a:ext>
              </a:extLst>
            </p:cNvPr>
            <p:cNvSpPr/>
            <p:nvPr/>
          </p:nvSpPr>
          <p:spPr>
            <a:xfrm rot="2543203">
              <a:off x="5877181" y="4360431"/>
              <a:ext cx="869934" cy="1170895"/>
            </a:xfrm>
            <a:prstGeom prst="ellipse">
              <a:avLst/>
            </a:pr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6A0464B-6ECB-4713-A38E-570A2C5C98FD}"/>
                </a:ext>
              </a:extLst>
            </p:cNvPr>
            <p:cNvSpPr/>
            <p:nvPr/>
          </p:nvSpPr>
          <p:spPr>
            <a:xfrm flipH="1">
              <a:off x="5145078" y="3020255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331DBC1A-4A60-4D32-B1C9-C7337FA33D17}"/>
                </a:ext>
              </a:extLst>
            </p:cNvPr>
            <p:cNvSpPr/>
            <p:nvPr/>
          </p:nvSpPr>
          <p:spPr>
            <a:xfrm>
              <a:off x="5162779" y="2593184"/>
              <a:ext cx="486611" cy="583328"/>
            </a:xfrm>
            <a:prstGeom prst="ellipse">
              <a:avLst/>
            </a:prstGeom>
            <a:solidFill>
              <a:srgbClr val="B3A6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2564AC2-D550-41AE-B7B7-6800DFE53BB1}"/>
                </a:ext>
              </a:extLst>
            </p:cNvPr>
            <p:cNvSpPr/>
            <p:nvPr/>
          </p:nvSpPr>
          <p:spPr>
            <a:xfrm rot="4382382" flipH="1" flipV="1">
              <a:off x="4130890" y="1880632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solidFill>
              <a:srgbClr val="DCD6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D2D39AF-1AB0-4779-A5A1-77E556748CE5}"/>
                </a:ext>
              </a:extLst>
            </p:cNvPr>
            <p:cNvSpPr/>
            <p:nvPr/>
          </p:nvSpPr>
          <p:spPr>
            <a:xfrm rot="2244559" flipH="1" flipV="1">
              <a:off x="4372491" y="1469094"/>
              <a:ext cx="239888" cy="485550"/>
            </a:xfrm>
            <a:prstGeom prst="ellipse">
              <a:avLst/>
            </a:prstGeom>
            <a:solidFill>
              <a:srgbClr val="DCD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88BCE22B-6710-48EA-9AD2-2AA62DA74AB4}"/>
                </a:ext>
              </a:extLst>
            </p:cNvPr>
            <p:cNvSpPr/>
            <p:nvPr/>
          </p:nvSpPr>
          <p:spPr>
            <a:xfrm rot="18677024" flipV="1">
              <a:off x="6174206" y="1460786"/>
              <a:ext cx="239888" cy="521077"/>
            </a:xfrm>
            <a:prstGeom prst="ellipse">
              <a:avLst/>
            </a:prstGeom>
            <a:solidFill>
              <a:srgbClr val="DCD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7024665" y="3117304"/>
            <a:ext cx="4487229" cy="2346635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0ABC96B7-64FF-436B-A6C7-6B0FFDB85C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04" name="2sec">
            <a:hlinkClick r:id="" action="ppaction://media"/>
            <a:extLst>
              <a:ext uri="{FF2B5EF4-FFF2-40B4-BE49-F238E27FC236}">
                <a16:creationId xmlns:a16="http://schemas.microsoft.com/office/drawing/2014/main" id="{98696D55-D272-4E18-B792-5E7EBDA9472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852696" y="3469186"/>
            <a:ext cx="609600" cy="6096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3C184A0-34F3-42F0-8F6C-829C03C3AF7A}"/>
              </a:ext>
            </a:extLst>
          </p:cNvPr>
          <p:cNvGrpSpPr/>
          <p:nvPr/>
        </p:nvGrpSpPr>
        <p:grpSpPr>
          <a:xfrm>
            <a:off x="8465035" y="3919641"/>
            <a:ext cx="1594199" cy="1484416"/>
            <a:chOff x="3970776" y="1069130"/>
            <a:chExt cx="6097116" cy="5677245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4B7AFFF4-046F-4780-A06C-68CB34CF32DF}"/>
                </a:ext>
              </a:extLst>
            </p:cNvPr>
            <p:cNvGrpSpPr/>
            <p:nvPr/>
          </p:nvGrpSpPr>
          <p:grpSpPr>
            <a:xfrm>
              <a:off x="5373859" y="1069130"/>
              <a:ext cx="4694033" cy="5677245"/>
              <a:chOff x="5326077" y="1847512"/>
              <a:chExt cx="3607219" cy="4362787"/>
            </a:xfrm>
          </p:grpSpPr>
          <p:sp>
            <p:nvSpPr>
              <p:cNvPr id="184" name="Oval 5">
                <a:extLst>
                  <a:ext uri="{FF2B5EF4-FFF2-40B4-BE49-F238E27FC236}">
                    <a16:creationId xmlns:a16="http://schemas.microsoft.com/office/drawing/2014/main" id="{2250257E-E88A-4704-8DA0-EA2E3039F356}"/>
                  </a:ext>
                </a:extLst>
              </p:cNvPr>
              <p:cNvSpPr/>
              <p:nvPr/>
            </p:nvSpPr>
            <p:spPr>
              <a:xfrm rot="2040070" flipH="1">
                <a:off x="6366005" y="1930562"/>
                <a:ext cx="710011" cy="988519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Oval 5">
                <a:extLst>
                  <a:ext uri="{FF2B5EF4-FFF2-40B4-BE49-F238E27FC236}">
                    <a16:creationId xmlns:a16="http://schemas.microsoft.com/office/drawing/2014/main" id="{E37E78DB-12A5-4F0D-9384-08D2502AE960}"/>
                  </a:ext>
                </a:extLst>
              </p:cNvPr>
              <p:cNvSpPr/>
              <p:nvPr/>
            </p:nvSpPr>
            <p:spPr>
              <a:xfrm rot="2040070" flipH="1">
                <a:off x="6437823" y="2053240"/>
                <a:ext cx="562895" cy="78369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7A9F0AD1-C4B2-4958-B4D9-1711B7C39703}"/>
                  </a:ext>
                </a:extLst>
              </p:cNvPr>
              <p:cNvSpPr/>
              <p:nvPr/>
            </p:nvSpPr>
            <p:spPr>
              <a:xfrm rot="1460869" flipH="1">
                <a:off x="6580442" y="2102514"/>
                <a:ext cx="371125" cy="927315"/>
              </a:xfrm>
              <a:prstGeom prst="arc">
                <a:avLst>
                  <a:gd name="adj1" fmla="val 16200000"/>
                  <a:gd name="adj2" fmla="val 29983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35">
                <a:extLst>
                  <a:ext uri="{FF2B5EF4-FFF2-40B4-BE49-F238E27FC236}">
                    <a16:creationId xmlns:a16="http://schemas.microsoft.com/office/drawing/2014/main" id="{E083B1DD-06F7-45E4-BC77-5C14ABA9D3D3}"/>
                  </a:ext>
                </a:extLst>
              </p:cNvPr>
              <p:cNvSpPr/>
              <p:nvPr/>
            </p:nvSpPr>
            <p:spPr>
              <a:xfrm rot="3817919">
                <a:off x="5851978" y="4206127"/>
                <a:ext cx="112223" cy="716059"/>
              </a:xfrm>
              <a:custGeom>
                <a:avLst/>
                <a:gdLst>
                  <a:gd name="connsiteX0" fmla="*/ 0 w 45719"/>
                  <a:gd name="connsiteY0" fmla="*/ 0 h 605128"/>
                  <a:gd name="connsiteX1" fmla="*/ 45719 w 45719"/>
                  <a:gd name="connsiteY1" fmla="*/ 0 h 605128"/>
                  <a:gd name="connsiteX2" fmla="*/ 45719 w 45719"/>
                  <a:gd name="connsiteY2" fmla="*/ 605128 h 605128"/>
                  <a:gd name="connsiteX3" fmla="*/ 0 w 45719"/>
                  <a:gd name="connsiteY3" fmla="*/ 605128 h 605128"/>
                  <a:gd name="connsiteX4" fmla="*/ 0 w 45719"/>
                  <a:gd name="connsiteY4" fmla="*/ 0 h 605128"/>
                  <a:gd name="connsiteX0" fmla="*/ 0 w 91583"/>
                  <a:gd name="connsiteY0" fmla="*/ 0 h 605128"/>
                  <a:gd name="connsiteX1" fmla="*/ 45719 w 91583"/>
                  <a:gd name="connsiteY1" fmla="*/ 0 h 605128"/>
                  <a:gd name="connsiteX2" fmla="*/ 45719 w 91583"/>
                  <a:gd name="connsiteY2" fmla="*/ 605128 h 605128"/>
                  <a:gd name="connsiteX3" fmla="*/ 0 w 91583"/>
                  <a:gd name="connsiteY3" fmla="*/ 605128 h 605128"/>
                  <a:gd name="connsiteX4" fmla="*/ 0 w 91583"/>
                  <a:gd name="connsiteY4" fmla="*/ 0 h 605128"/>
                  <a:gd name="connsiteX0" fmla="*/ 22114 w 113697"/>
                  <a:gd name="connsiteY0" fmla="*/ 0 h 605128"/>
                  <a:gd name="connsiteX1" fmla="*/ 67833 w 113697"/>
                  <a:gd name="connsiteY1" fmla="*/ 0 h 605128"/>
                  <a:gd name="connsiteX2" fmla="*/ 67833 w 113697"/>
                  <a:gd name="connsiteY2" fmla="*/ 605128 h 605128"/>
                  <a:gd name="connsiteX3" fmla="*/ 22114 w 113697"/>
                  <a:gd name="connsiteY3" fmla="*/ 605128 h 605128"/>
                  <a:gd name="connsiteX4" fmla="*/ 22114 w 113697"/>
                  <a:gd name="connsiteY4" fmla="*/ 0 h 605128"/>
                  <a:gd name="connsiteX0" fmla="*/ 22114 w 113697"/>
                  <a:gd name="connsiteY0" fmla="*/ 0 h 618769"/>
                  <a:gd name="connsiteX1" fmla="*/ 67833 w 113697"/>
                  <a:gd name="connsiteY1" fmla="*/ 0 h 618769"/>
                  <a:gd name="connsiteX2" fmla="*/ 67833 w 113697"/>
                  <a:gd name="connsiteY2" fmla="*/ 605128 h 618769"/>
                  <a:gd name="connsiteX3" fmla="*/ 22114 w 113697"/>
                  <a:gd name="connsiteY3" fmla="*/ 605128 h 618769"/>
                  <a:gd name="connsiteX4" fmla="*/ 22114 w 113697"/>
                  <a:gd name="connsiteY4" fmla="*/ 0 h 618769"/>
                  <a:gd name="connsiteX0" fmla="*/ 22114 w 113697"/>
                  <a:gd name="connsiteY0" fmla="*/ 0 h 627702"/>
                  <a:gd name="connsiteX1" fmla="*/ 67833 w 113697"/>
                  <a:gd name="connsiteY1" fmla="*/ 0 h 627702"/>
                  <a:gd name="connsiteX2" fmla="*/ 67833 w 113697"/>
                  <a:gd name="connsiteY2" fmla="*/ 605128 h 627702"/>
                  <a:gd name="connsiteX3" fmla="*/ 22114 w 113697"/>
                  <a:gd name="connsiteY3" fmla="*/ 605128 h 627702"/>
                  <a:gd name="connsiteX4" fmla="*/ 22114 w 113697"/>
                  <a:gd name="connsiteY4" fmla="*/ 0 h 627702"/>
                  <a:gd name="connsiteX0" fmla="*/ 22114 w 113697"/>
                  <a:gd name="connsiteY0" fmla="*/ 0 h 624079"/>
                  <a:gd name="connsiteX1" fmla="*/ 67833 w 113697"/>
                  <a:gd name="connsiteY1" fmla="*/ 0 h 624079"/>
                  <a:gd name="connsiteX2" fmla="*/ 67833 w 113697"/>
                  <a:gd name="connsiteY2" fmla="*/ 605128 h 624079"/>
                  <a:gd name="connsiteX3" fmla="*/ 22114 w 113697"/>
                  <a:gd name="connsiteY3" fmla="*/ 605128 h 624079"/>
                  <a:gd name="connsiteX4" fmla="*/ 22114 w 113697"/>
                  <a:gd name="connsiteY4" fmla="*/ 0 h 624079"/>
                  <a:gd name="connsiteX0" fmla="*/ 22114 w 67833"/>
                  <a:gd name="connsiteY0" fmla="*/ 0 h 605128"/>
                  <a:gd name="connsiteX1" fmla="*/ 67833 w 67833"/>
                  <a:gd name="connsiteY1" fmla="*/ 0 h 605128"/>
                  <a:gd name="connsiteX2" fmla="*/ 22114 w 67833"/>
                  <a:gd name="connsiteY2" fmla="*/ 605128 h 605128"/>
                  <a:gd name="connsiteX3" fmla="*/ 22114 w 67833"/>
                  <a:gd name="connsiteY3" fmla="*/ 0 h 605128"/>
                  <a:gd name="connsiteX0" fmla="*/ 21158 w 66877"/>
                  <a:gd name="connsiteY0" fmla="*/ 0 h 605128"/>
                  <a:gd name="connsiteX1" fmla="*/ 66877 w 66877"/>
                  <a:gd name="connsiteY1" fmla="*/ 0 h 605128"/>
                  <a:gd name="connsiteX2" fmla="*/ 21158 w 66877"/>
                  <a:gd name="connsiteY2" fmla="*/ 605128 h 605128"/>
                  <a:gd name="connsiteX3" fmla="*/ 21158 w 66877"/>
                  <a:gd name="connsiteY3" fmla="*/ 0 h 605128"/>
                  <a:gd name="connsiteX0" fmla="*/ 21158 w 67533"/>
                  <a:gd name="connsiteY0" fmla="*/ 0 h 605140"/>
                  <a:gd name="connsiteX1" fmla="*/ 66877 w 67533"/>
                  <a:gd name="connsiteY1" fmla="*/ 0 h 605140"/>
                  <a:gd name="connsiteX2" fmla="*/ 21158 w 67533"/>
                  <a:gd name="connsiteY2" fmla="*/ 605128 h 605140"/>
                  <a:gd name="connsiteX3" fmla="*/ 21158 w 67533"/>
                  <a:gd name="connsiteY3" fmla="*/ 0 h 605140"/>
                  <a:gd name="connsiteX0" fmla="*/ 33883 w 80258"/>
                  <a:gd name="connsiteY0" fmla="*/ 0 h 605140"/>
                  <a:gd name="connsiteX1" fmla="*/ 79602 w 80258"/>
                  <a:gd name="connsiteY1" fmla="*/ 0 h 605140"/>
                  <a:gd name="connsiteX2" fmla="*/ 33883 w 80258"/>
                  <a:gd name="connsiteY2" fmla="*/ 605128 h 605140"/>
                  <a:gd name="connsiteX3" fmla="*/ 33883 w 80258"/>
                  <a:gd name="connsiteY3" fmla="*/ 0 h 605140"/>
                  <a:gd name="connsiteX0" fmla="*/ 33883 w 86079"/>
                  <a:gd name="connsiteY0" fmla="*/ 0 h 605210"/>
                  <a:gd name="connsiteX1" fmla="*/ 79602 w 86079"/>
                  <a:gd name="connsiteY1" fmla="*/ 0 h 605210"/>
                  <a:gd name="connsiteX2" fmla="*/ 33883 w 86079"/>
                  <a:gd name="connsiteY2" fmla="*/ 605128 h 605210"/>
                  <a:gd name="connsiteX3" fmla="*/ 33883 w 86079"/>
                  <a:gd name="connsiteY3" fmla="*/ 0 h 605210"/>
                  <a:gd name="connsiteX0" fmla="*/ 42654 w 94850"/>
                  <a:gd name="connsiteY0" fmla="*/ 0 h 605210"/>
                  <a:gd name="connsiteX1" fmla="*/ 88373 w 94850"/>
                  <a:gd name="connsiteY1" fmla="*/ 0 h 605210"/>
                  <a:gd name="connsiteX2" fmla="*/ 42654 w 94850"/>
                  <a:gd name="connsiteY2" fmla="*/ 605128 h 605210"/>
                  <a:gd name="connsiteX3" fmla="*/ 42654 w 94850"/>
                  <a:gd name="connsiteY3" fmla="*/ 0 h 605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50" h="605210">
                    <a:moveTo>
                      <a:pt x="42654" y="0"/>
                    </a:moveTo>
                    <a:lnTo>
                      <a:pt x="88373" y="0"/>
                    </a:lnTo>
                    <a:cubicBezTo>
                      <a:pt x="88373" y="100855"/>
                      <a:pt x="120228" y="612648"/>
                      <a:pt x="42654" y="605128"/>
                    </a:cubicBezTo>
                    <a:cubicBezTo>
                      <a:pt x="-53319" y="592751"/>
                      <a:pt x="42654" y="201709"/>
                      <a:pt x="42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5">
                <a:extLst>
                  <a:ext uri="{FF2B5EF4-FFF2-40B4-BE49-F238E27FC236}">
                    <a16:creationId xmlns:a16="http://schemas.microsoft.com/office/drawing/2014/main" id="{EC5C7C78-DC19-47D0-9384-CC37E9C5D557}"/>
                  </a:ext>
                </a:extLst>
              </p:cNvPr>
              <p:cNvSpPr/>
              <p:nvPr/>
            </p:nvSpPr>
            <p:spPr>
              <a:xfrm rot="1517324">
                <a:off x="5497096" y="1847512"/>
                <a:ext cx="650794" cy="906074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5">
                <a:extLst>
                  <a:ext uri="{FF2B5EF4-FFF2-40B4-BE49-F238E27FC236}">
                    <a16:creationId xmlns:a16="http://schemas.microsoft.com/office/drawing/2014/main" id="{E05288DB-2156-4F5F-9532-8DAA44705EB0}"/>
                  </a:ext>
                </a:extLst>
              </p:cNvPr>
              <p:cNvSpPr/>
              <p:nvPr/>
            </p:nvSpPr>
            <p:spPr>
              <a:xfrm rot="1315461" flipH="1">
                <a:off x="5561392" y="1987263"/>
                <a:ext cx="515948" cy="718333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Arc 189">
                <a:extLst>
                  <a:ext uri="{FF2B5EF4-FFF2-40B4-BE49-F238E27FC236}">
                    <a16:creationId xmlns:a16="http://schemas.microsoft.com/office/drawing/2014/main" id="{8CF3D80D-8BF2-497B-A671-1CFC2E54FC54}"/>
                  </a:ext>
                </a:extLst>
              </p:cNvPr>
              <p:cNvSpPr/>
              <p:nvPr/>
            </p:nvSpPr>
            <p:spPr>
              <a:xfrm rot="400655" flipH="1">
                <a:off x="5736708" y="2017990"/>
                <a:ext cx="368489" cy="875676"/>
              </a:xfrm>
              <a:prstGeom prst="arc">
                <a:avLst>
                  <a:gd name="adj1" fmla="val 16200000"/>
                  <a:gd name="adj2" fmla="val 29983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6">
                <a:extLst>
                  <a:ext uri="{FF2B5EF4-FFF2-40B4-BE49-F238E27FC236}">
                    <a16:creationId xmlns:a16="http://schemas.microsoft.com/office/drawing/2014/main" id="{9EA18EF6-9814-4093-8131-9B38DC968F38}"/>
                  </a:ext>
                </a:extLst>
              </p:cNvPr>
              <p:cNvSpPr/>
              <p:nvPr/>
            </p:nvSpPr>
            <p:spPr>
              <a:xfrm rot="1827507">
                <a:off x="7148089" y="5227819"/>
                <a:ext cx="1785207" cy="735547"/>
              </a:xfrm>
              <a:custGeom>
                <a:avLst/>
                <a:gdLst>
                  <a:gd name="connsiteX0" fmla="*/ 0 w 1127760"/>
                  <a:gd name="connsiteY0" fmla="*/ 0 h 403860"/>
                  <a:gd name="connsiteX1" fmla="*/ 1127760 w 1127760"/>
                  <a:gd name="connsiteY1" fmla="*/ 0 h 403860"/>
                  <a:gd name="connsiteX2" fmla="*/ 1127760 w 1127760"/>
                  <a:gd name="connsiteY2" fmla="*/ 403860 h 403860"/>
                  <a:gd name="connsiteX3" fmla="*/ 0 w 1127760"/>
                  <a:gd name="connsiteY3" fmla="*/ 403860 h 403860"/>
                  <a:gd name="connsiteX4" fmla="*/ 0 w 1127760"/>
                  <a:gd name="connsiteY4" fmla="*/ 0 h 403860"/>
                  <a:gd name="connsiteX0" fmla="*/ 0 w 1732465"/>
                  <a:gd name="connsiteY0" fmla="*/ 146227 h 550087"/>
                  <a:gd name="connsiteX1" fmla="*/ 1127760 w 1732465"/>
                  <a:gd name="connsiteY1" fmla="*/ 146227 h 550087"/>
                  <a:gd name="connsiteX2" fmla="*/ 1732465 w 1732465"/>
                  <a:gd name="connsiteY2" fmla="*/ 0 h 550087"/>
                  <a:gd name="connsiteX3" fmla="*/ 0 w 1732465"/>
                  <a:gd name="connsiteY3" fmla="*/ 550087 h 550087"/>
                  <a:gd name="connsiteX4" fmla="*/ 0 w 1732465"/>
                  <a:gd name="connsiteY4" fmla="*/ 146227 h 550087"/>
                  <a:gd name="connsiteX0" fmla="*/ 0 w 1732465"/>
                  <a:gd name="connsiteY0" fmla="*/ 315583 h 719443"/>
                  <a:gd name="connsiteX1" fmla="*/ 1649371 w 1732465"/>
                  <a:gd name="connsiteY1" fmla="*/ 0 h 719443"/>
                  <a:gd name="connsiteX2" fmla="*/ 1732465 w 1732465"/>
                  <a:gd name="connsiteY2" fmla="*/ 169356 h 719443"/>
                  <a:gd name="connsiteX3" fmla="*/ 0 w 1732465"/>
                  <a:gd name="connsiteY3" fmla="*/ 719443 h 719443"/>
                  <a:gd name="connsiteX4" fmla="*/ 0 w 1732465"/>
                  <a:gd name="connsiteY4" fmla="*/ 315583 h 719443"/>
                  <a:gd name="connsiteX0" fmla="*/ 0 w 1732465"/>
                  <a:gd name="connsiteY0" fmla="*/ 315583 h 719443"/>
                  <a:gd name="connsiteX1" fmla="*/ 834361 w 1732465"/>
                  <a:gd name="connsiteY1" fmla="*/ 314081 h 719443"/>
                  <a:gd name="connsiteX2" fmla="*/ 1649371 w 1732465"/>
                  <a:gd name="connsiteY2" fmla="*/ 0 h 719443"/>
                  <a:gd name="connsiteX3" fmla="*/ 1732465 w 1732465"/>
                  <a:gd name="connsiteY3" fmla="*/ 169356 h 719443"/>
                  <a:gd name="connsiteX4" fmla="*/ 0 w 1732465"/>
                  <a:gd name="connsiteY4" fmla="*/ 719443 h 719443"/>
                  <a:gd name="connsiteX5" fmla="*/ 0 w 1732465"/>
                  <a:gd name="connsiteY5" fmla="*/ 315583 h 719443"/>
                  <a:gd name="connsiteX0" fmla="*/ 0 w 1732465"/>
                  <a:gd name="connsiteY0" fmla="*/ 315583 h 761853"/>
                  <a:gd name="connsiteX1" fmla="*/ 834361 w 1732465"/>
                  <a:gd name="connsiteY1" fmla="*/ 314081 h 761853"/>
                  <a:gd name="connsiteX2" fmla="*/ 1649371 w 1732465"/>
                  <a:gd name="connsiteY2" fmla="*/ 0 h 761853"/>
                  <a:gd name="connsiteX3" fmla="*/ 1732465 w 1732465"/>
                  <a:gd name="connsiteY3" fmla="*/ 169356 h 761853"/>
                  <a:gd name="connsiteX4" fmla="*/ 779444 w 1732465"/>
                  <a:gd name="connsiteY4" fmla="*/ 761853 h 761853"/>
                  <a:gd name="connsiteX5" fmla="*/ 0 w 1732465"/>
                  <a:gd name="connsiteY5" fmla="*/ 719443 h 761853"/>
                  <a:gd name="connsiteX6" fmla="*/ 0 w 1732465"/>
                  <a:gd name="connsiteY6" fmla="*/ 315583 h 761853"/>
                  <a:gd name="connsiteX0" fmla="*/ 0 w 1732465"/>
                  <a:gd name="connsiteY0" fmla="*/ 315583 h 719443"/>
                  <a:gd name="connsiteX1" fmla="*/ 834361 w 1732465"/>
                  <a:gd name="connsiteY1" fmla="*/ 314081 h 719443"/>
                  <a:gd name="connsiteX2" fmla="*/ 1649371 w 1732465"/>
                  <a:gd name="connsiteY2" fmla="*/ 0 h 719443"/>
                  <a:gd name="connsiteX3" fmla="*/ 1732465 w 1732465"/>
                  <a:gd name="connsiteY3" fmla="*/ 169356 h 719443"/>
                  <a:gd name="connsiteX4" fmla="*/ 761679 w 1732465"/>
                  <a:gd name="connsiteY4" fmla="*/ 701581 h 719443"/>
                  <a:gd name="connsiteX5" fmla="*/ 0 w 1732465"/>
                  <a:gd name="connsiteY5" fmla="*/ 719443 h 719443"/>
                  <a:gd name="connsiteX6" fmla="*/ 0 w 1732465"/>
                  <a:gd name="connsiteY6" fmla="*/ 315583 h 719443"/>
                  <a:gd name="connsiteX0" fmla="*/ 0 w 1743413"/>
                  <a:gd name="connsiteY0" fmla="*/ 315583 h 719443"/>
                  <a:gd name="connsiteX1" fmla="*/ 834361 w 1743413"/>
                  <a:gd name="connsiteY1" fmla="*/ 314081 h 719443"/>
                  <a:gd name="connsiteX2" fmla="*/ 1649371 w 1743413"/>
                  <a:gd name="connsiteY2" fmla="*/ 0 h 719443"/>
                  <a:gd name="connsiteX3" fmla="*/ 1732465 w 1743413"/>
                  <a:gd name="connsiteY3" fmla="*/ 169356 h 719443"/>
                  <a:gd name="connsiteX4" fmla="*/ 761679 w 1743413"/>
                  <a:gd name="connsiteY4" fmla="*/ 701581 h 719443"/>
                  <a:gd name="connsiteX5" fmla="*/ 0 w 1743413"/>
                  <a:gd name="connsiteY5" fmla="*/ 719443 h 719443"/>
                  <a:gd name="connsiteX6" fmla="*/ 0 w 1743413"/>
                  <a:gd name="connsiteY6" fmla="*/ 315583 h 719443"/>
                  <a:gd name="connsiteX0" fmla="*/ 0 w 1776215"/>
                  <a:gd name="connsiteY0" fmla="*/ 315583 h 719443"/>
                  <a:gd name="connsiteX1" fmla="*/ 834361 w 1776215"/>
                  <a:gd name="connsiteY1" fmla="*/ 314081 h 719443"/>
                  <a:gd name="connsiteX2" fmla="*/ 1649371 w 1776215"/>
                  <a:gd name="connsiteY2" fmla="*/ 0 h 719443"/>
                  <a:gd name="connsiteX3" fmla="*/ 1732465 w 1776215"/>
                  <a:gd name="connsiteY3" fmla="*/ 169356 h 719443"/>
                  <a:gd name="connsiteX4" fmla="*/ 761679 w 1776215"/>
                  <a:gd name="connsiteY4" fmla="*/ 701581 h 719443"/>
                  <a:gd name="connsiteX5" fmla="*/ 0 w 1776215"/>
                  <a:gd name="connsiteY5" fmla="*/ 719443 h 719443"/>
                  <a:gd name="connsiteX6" fmla="*/ 0 w 1776215"/>
                  <a:gd name="connsiteY6" fmla="*/ 315583 h 719443"/>
                  <a:gd name="connsiteX0" fmla="*/ 0 w 1649371"/>
                  <a:gd name="connsiteY0" fmla="*/ 315583 h 719443"/>
                  <a:gd name="connsiteX1" fmla="*/ 834361 w 1649371"/>
                  <a:gd name="connsiteY1" fmla="*/ 314081 h 719443"/>
                  <a:gd name="connsiteX2" fmla="*/ 1649371 w 1649371"/>
                  <a:gd name="connsiteY2" fmla="*/ 0 h 719443"/>
                  <a:gd name="connsiteX3" fmla="*/ 761679 w 1649371"/>
                  <a:gd name="connsiteY3" fmla="*/ 701581 h 719443"/>
                  <a:gd name="connsiteX4" fmla="*/ 0 w 1649371"/>
                  <a:gd name="connsiteY4" fmla="*/ 719443 h 719443"/>
                  <a:gd name="connsiteX5" fmla="*/ 0 w 1649371"/>
                  <a:gd name="connsiteY5" fmla="*/ 315583 h 719443"/>
                  <a:gd name="connsiteX0" fmla="*/ 0 w 1649371"/>
                  <a:gd name="connsiteY0" fmla="*/ 324536 h 728396"/>
                  <a:gd name="connsiteX1" fmla="*/ 834361 w 1649371"/>
                  <a:gd name="connsiteY1" fmla="*/ 323034 h 728396"/>
                  <a:gd name="connsiteX2" fmla="*/ 1649371 w 1649371"/>
                  <a:gd name="connsiteY2" fmla="*/ 8953 h 728396"/>
                  <a:gd name="connsiteX3" fmla="*/ 761679 w 1649371"/>
                  <a:gd name="connsiteY3" fmla="*/ 710534 h 728396"/>
                  <a:gd name="connsiteX4" fmla="*/ 0 w 1649371"/>
                  <a:gd name="connsiteY4" fmla="*/ 728396 h 728396"/>
                  <a:gd name="connsiteX5" fmla="*/ 0 w 1649371"/>
                  <a:gd name="connsiteY5" fmla="*/ 324536 h 728396"/>
                  <a:gd name="connsiteX0" fmla="*/ 0 w 1651864"/>
                  <a:gd name="connsiteY0" fmla="*/ 324536 h 728396"/>
                  <a:gd name="connsiteX1" fmla="*/ 834361 w 1651864"/>
                  <a:gd name="connsiteY1" fmla="*/ 323034 h 728396"/>
                  <a:gd name="connsiteX2" fmla="*/ 1649371 w 1651864"/>
                  <a:gd name="connsiteY2" fmla="*/ 8953 h 728396"/>
                  <a:gd name="connsiteX3" fmla="*/ 761679 w 1651864"/>
                  <a:gd name="connsiteY3" fmla="*/ 710534 h 728396"/>
                  <a:gd name="connsiteX4" fmla="*/ 0 w 1651864"/>
                  <a:gd name="connsiteY4" fmla="*/ 728396 h 728396"/>
                  <a:gd name="connsiteX5" fmla="*/ 0 w 1651864"/>
                  <a:gd name="connsiteY5" fmla="*/ 324536 h 728396"/>
                  <a:gd name="connsiteX0" fmla="*/ 0 w 1651864"/>
                  <a:gd name="connsiteY0" fmla="*/ 326975 h 730835"/>
                  <a:gd name="connsiteX1" fmla="*/ 834361 w 1651864"/>
                  <a:gd name="connsiteY1" fmla="*/ 325473 h 730835"/>
                  <a:gd name="connsiteX2" fmla="*/ 1649371 w 1651864"/>
                  <a:gd name="connsiteY2" fmla="*/ 11392 h 730835"/>
                  <a:gd name="connsiteX3" fmla="*/ 761679 w 1651864"/>
                  <a:gd name="connsiteY3" fmla="*/ 712973 h 730835"/>
                  <a:gd name="connsiteX4" fmla="*/ 0 w 1651864"/>
                  <a:gd name="connsiteY4" fmla="*/ 730835 h 730835"/>
                  <a:gd name="connsiteX5" fmla="*/ 0 w 1651864"/>
                  <a:gd name="connsiteY5" fmla="*/ 326975 h 730835"/>
                  <a:gd name="connsiteX0" fmla="*/ 0 w 1651864"/>
                  <a:gd name="connsiteY0" fmla="*/ 325663 h 729523"/>
                  <a:gd name="connsiteX1" fmla="*/ 1649371 w 1651864"/>
                  <a:gd name="connsiteY1" fmla="*/ 10080 h 729523"/>
                  <a:gd name="connsiteX2" fmla="*/ 761679 w 1651864"/>
                  <a:gd name="connsiteY2" fmla="*/ 711661 h 729523"/>
                  <a:gd name="connsiteX3" fmla="*/ 0 w 1651864"/>
                  <a:gd name="connsiteY3" fmla="*/ 729523 h 729523"/>
                  <a:gd name="connsiteX4" fmla="*/ 0 w 1651864"/>
                  <a:gd name="connsiteY4" fmla="*/ 325663 h 729523"/>
                  <a:gd name="connsiteX0" fmla="*/ 0 w 1651864"/>
                  <a:gd name="connsiteY0" fmla="*/ 319772 h 723632"/>
                  <a:gd name="connsiteX1" fmla="*/ 1649371 w 1651864"/>
                  <a:gd name="connsiteY1" fmla="*/ 4189 h 723632"/>
                  <a:gd name="connsiteX2" fmla="*/ 761679 w 1651864"/>
                  <a:gd name="connsiteY2" fmla="*/ 705770 h 723632"/>
                  <a:gd name="connsiteX3" fmla="*/ 0 w 1651864"/>
                  <a:gd name="connsiteY3" fmla="*/ 723632 h 723632"/>
                  <a:gd name="connsiteX4" fmla="*/ 0 w 1651864"/>
                  <a:gd name="connsiteY4" fmla="*/ 319772 h 723632"/>
                  <a:gd name="connsiteX0" fmla="*/ 0 w 1649371"/>
                  <a:gd name="connsiteY0" fmla="*/ 319772 h 723632"/>
                  <a:gd name="connsiteX1" fmla="*/ 1649371 w 1649371"/>
                  <a:gd name="connsiteY1" fmla="*/ 4189 h 723632"/>
                  <a:gd name="connsiteX2" fmla="*/ 0 w 1649371"/>
                  <a:gd name="connsiteY2" fmla="*/ 723632 h 723632"/>
                  <a:gd name="connsiteX3" fmla="*/ 0 w 1649371"/>
                  <a:gd name="connsiteY3" fmla="*/ 319772 h 723632"/>
                  <a:gd name="connsiteX0" fmla="*/ 0 w 1649371"/>
                  <a:gd name="connsiteY0" fmla="*/ 319772 h 723710"/>
                  <a:gd name="connsiteX1" fmla="*/ 1649371 w 1649371"/>
                  <a:gd name="connsiteY1" fmla="*/ 4189 h 723710"/>
                  <a:gd name="connsiteX2" fmla="*/ 0 w 1649371"/>
                  <a:gd name="connsiteY2" fmla="*/ 723632 h 723710"/>
                  <a:gd name="connsiteX3" fmla="*/ 0 w 1649371"/>
                  <a:gd name="connsiteY3" fmla="*/ 319772 h 723710"/>
                  <a:gd name="connsiteX0" fmla="*/ 0 w 1649371"/>
                  <a:gd name="connsiteY0" fmla="*/ 319772 h 735547"/>
                  <a:gd name="connsiteX1" fmla="*/ 1649371 w 1649371"/>
                  <a:gd name="connsiteY1" fmla="*/ 4189 h 735547"/>
                  <a:gd name="connsiteX2" fmla="*/ 0 w 1649371"/>
                  <a:gd name="connsiteY2" fmla="*/ 723632 h 735547"/>
                  <a:gd name="connsiteX3" fmla="*/ 0 w 1649371"/>
                  <a:gd name="connsiteY3" fmla="*/ 319772 h 735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9371" h="735547">
                    <a:moveTo>
                      <a:pt x="0" y="319772"/>
                    </a:moveTo>
                    <a:cubicBezTo>
                      <a:pt x="638042" y="642766"/>
                      <a:pt x="1522425" y="-60144"/>
                      <a:pt x="1649371" y="4189"/>
                    </a:cubicBezTo>
                    <a:cubicBezTo>
                      <a:pt x="1649371" y="71499"/>
                      <a:pt x="999489" y="839677"/>
                      <a:pt x="0" y="723632"/>
                    </a:cubicBezTo>
                    <a:lnTo>
                      <a:pt x="0" y="31977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4">
                <a:extLst>
                  <a:ext uri="{FF2B5EF4-FFF2-40B4-BE49-F238E27FC236}">
                    <a16:creationId xmlns:a16="http://schemas.microsoft.com/office/drawing/2014/main" id="{44BD3900-E2D9-47D1-8973-E41D6400C54F}"/>
                  </a:ext>
                </a:extLst>
              </p:cNvPr>
              <p:cNvSpPr/>
              <p:nvPr/>
            </p:nvSpPr>
            <p:spPr>
              <a:xfrm rot="3030733">
                <a:off x="6029569" y="4789824"/>
                <a:ext cx="692997" cy="1253193"/>
              </a:xfrm>
              <a:custGeom>
                <a:avLst/>
                <a:gdLst>
                  <a:gd name="connsiteX0" fmla="*/ 0 w 191068"/>
                  <a:gd name="connsiteY0" fmla="*/ 0 h 1144772"/>
                  <a:gd name="connsiteX1" fmla="*/ 191068 w 191068"/>
                  <a:gd name="connsiteY1" fmla="*/ 0 h 1144772"/>
                  <a:gd name="connsiteX2" fmla="*/ 191068 w 191068"/>
                  <a:gd name="connsiteY2" fmla="*/ 1144772 h 1144772"/>
                  <a:gd name="connsiteX3" fmla="*/ 0 w 191068"/>
                  <a:gd name="connsiteY3" fmla="*/ 1144772 h 1144772"/>
                  <a:gd name="connsiteX4" fmla="*/ 0 w 191068"/>
                  <a:gd name="connsiteY4" fmla="*/ 0 h 1144772"/>
                  <a:gd name="connsiteX0" fmla="*/ 216746 w 407814"/>
                  <a:gd name="connsiteY0" fmla="*/ 0 h 1144772"/>
                  <a:gd name="connsiteX1" fmla="*/ 407814 w 407814"/>
                  <a:gd name="connsiteY1" fmla="*/ 0 h 1144772"/>
                  <a:gd name="connsiteX2" fmla="*/ 407814 w 407814"/>
                  <a:gd name="connsiteY2" fmla="*/ 1144772 h 1144772"/>
                  <a:gd name="connsiteX3" fmla="*/ 216746 w 407814"/>
                  <a:gd name="connsiteY3" fmla="*/ 1144772 h 1144772"/>
                  <a:gd name="connsiteX4" fmla="*/ 216746 w 407814"/>
                  <a:gd name="connsiteY4" fmla="*/ 0 h 1144772"/>
                  <a:gd name="connsiteX0" fmla="*/ 216746 w 407814"/>
                  <a:gd name="connsiteY0" fmla="*/ 0 h 1144772"/>
                  <a:gd name="connsiteX1" fmla="*/ 407814 w 407814"/>
                  <a:gd name="connsiteY1" fmla="*/ 0 h 1144772"/>
                  <a:gd name="connsiteX2" fmla="*/ 407814 w 407814"/>
                  <a:gd name="connsiteY2" fmla="*/ 1144772 h 1144772"/>
                  <a:gd name="connsiteX3" fmla="*/ 216746 w 407814"/>
                  <a:gd name="connsiteY3" fmla="*/ 916172 h 1144772"/>
                  <a:gd name="connsiteX4" fmla="*/ 216746 w 407814"/>
                  <a:gd name="connsiteY4" fmla="*/ 0 h 1144772"/>
                  <a:gd name="connsiteX0" fmla="*/ 216746 w 407814"/>
                  <a:gd name="connsiteY0" fmla="*/ 0 h 1192233"/>
                  <a:gd name="connsiteX1" fmla="*/ 407814 w 407814"/>
                  <a:gd name="connsiteY1" fmla="*/ 0 h 1192233"/>
                  <a:gd name="connsiteX2" fmla="*/ 407814 w 407814"/>
                  <a:gd name="connsiteY2" fmla="*/ 1144772 h 1192233"/>
                  <a:gd name="connsiteX3" fmla="*/ 207078 w 407814"/>
                  <a:gd name="connsiteY3" fmla="*/ 1187583 h 1192233"/>
                  <a:gd name="connsiteX4" fmla="*/ 216746 w 407814"/>
                  <a:gd name="connsiteY4" fmla="*/ 916172 h 1192233"/>
                  <a:gd name="connsiteX5" fmla="*/ 216746 w 407814"/>
                  <a:gd name="connsiteY5" fmla="*/ 0 h 1192233"/>
                  <a:gd name="connsiteX0" fmla="*/ 212865 w 403933"/>
                  <a:gd name="connsiteY0" fmla="*/ 0 h 1192233"/>
                  <a:gd name="connsiteX1" fmla="*/ 403933 w 403933"/>
                  <a:gd name="connsiteY1" fmla="*/ 0 h 1192233"/>
                  <a:gd name="connsiteX2" fmla="*/ 403933 w 403933"/>
                  <a:gd name="connsiteY2" fmla="*/ 1144772 h 1192233"/>
                  <a:gd name="connsiteX3" fmla="*/ 203197 w 403933"/>
                  <a:gd name="connsiteY3" fmla="*/ 1187583 h 1192233"/>
                  <a:gd name="connsiteX4" fmla="*/ 228105 w 403933"/>
                  <a:gd name="connsiteY4" fmla="*/ 923792 h 1192233"/>
                  <a:gd name="connsiteX5" fmla="*/ 212865 w 403933"/>
                  <a:gd name="connsiteY5" fmla="*/ 0 h 1192233"/>
                  <a:gd name="connsiteX0" fmla="*/ 247673 w 438741"/>
                  <a:gd name="connsiteY0" fmla="*/ 0 h 1192233"/>
                  <a:gd name="connsiteX1" fmla="*/ 438741 w 438741"/>
                  <a:gd name="connsiteY1" fmla="*/ 0 h 1192233"/>
                  <a:gd name="connsiteX2" fmla="*/ 438741 w 438741"/>
                  <a:gd name="connsiteY2" fmla="*/ 1144772 h 1192233"/>
                  <a:gd name="connsiteX3" fmla="*/ 238005 w 438741"/>
                  <a:gd name="connsiteY3" fmla="*/ 1187583 h 1192233"/>
                  <a:gd name="connsiteX4" fmla="*/ 262913 w 438741"/>
                  <a:gd name="connsiteY4" fmla="*/ 923792 h 1192233"/>
                  <a:gd name="connsiteX5" fmla="*/ 247673 w 438741"/>
                  <a:gd name="connsiteY5" fmla="*/ 0 h 1192233"/>
                  <a:gd name="connsiteX0" fmla="*/ 247673 w 537801"/>
                  <a:gd name="connsiteY0" fmla="*/ 30480 h 1222713"/>
                  <a:gd name="connsiteX1" fmla="*/ 537801 w 537801"/>
                  <a:gd name="connsiteY1" fmla="*/ 0 h 1222713"/>
                  <a:gd name="connsiteX2" fmla="*/ 438741 w 537801"/>
                  <a:gd name="connsiteY2" fmla="*/ 1175252 h 1222713"/>
                  <a:gd name="connsiteX3" fmla="*/ 238005 w 537801"/>
                  <a:gd name="connsiteY3" fmla="*/ 1218063 h 1222713"/>
                  <a:gd name="connsiteX4" fmla="*/ 262913 w 537801"/>
                  <a:gd name="connsiteY4" fmla="*/ 954272 h 1222713"/>
                  <a:gd name="connsiteX5" fmla="*/ 247673 w 537801"/>
                  <a:gd name="connsiteY5" fmla="*/ 30480 h 1222713"/>
                  <a:gd name="connsiteX0" fmla="*/ 247673 w 666141"/>
                  <a:gd name="connsiteY0" fmla="*/ 30480 h 1222713"/>
                  <a:gd name="connsiteX1" fmla="*/ 537801 w 666141"/>
                  <a:gd name="connsiteY1" fmla="*/ 0 h 1222713"/>
                  <a:gd name="connsiteX2" fmla="*/ 438741 w 666141"/>
                  <a:gd name="connsiteY2" fmla="*/ 1175252 h 1222713"/>
                  <a:gd name="connsiteX3" fmla="*/ 238005 w 666141"/>
                  <a:gd name="connsiteY3" fmla="*/ 1218063 h 1222713"/>
                  <a:gd name="connsiteX4" fmla="*/ 262913 w 666141"/>
                  <a:gd name="connsiteY4" fmla="*/ 954272 h 1222713"/>
                  <a:gd name="connsiteX5" fmla="*/ 247673 w 666141"/>
                  <a:gd name="connsiteY5" fmla="*/ 30480 h 1222713"/>
                  <a:gd name="connsiteX0" fmla="*/ 247673 w 547301"/>
                  <a:gd name="connsiteY0" fmla="*/ 30480 h 1222713"/>
                  <a:gd name="connsiteX1" fmla="*/ 537801 w 547301"/>
                  <a:gd name="connsiteY1" fmla="*/ 0 h 1222713"/>
                  <a:gd name="connsiteX2" fmla="*/ 428505 w 547301"/>
                  <a:gd name="connsiteY2" fmla="*/ 829443 h 1222713"/>
                  <a:gd name="connsiteX3" fmla="*/ 438741 w 547301"/>
                  <a:gd name="connsiteY3" fmla="*/ 1175252 h 1222713"/>
                  <a:gd name="connsiteX4" fmla="*/ 238005 w 547301"/>
                  <a:gd name="connsiteY4" fmla="*/ 1218063 h 1222713"/>
                  <a:gd name="connsiteX5" fmla="*/ 262913 w 547301"/>
                  <a:gd name="connsiteY5" fmla="*/ 954272 h 1222713"/>
                  <a:gd name="connsiteX6" fmla="*/ 247673 w 547301"/>
                  <a:gd name="connsiteY6" fmla="*/ 30480 h 1222713"/>
                  <a:gd name="connsiteX0" fmla="*/ 247673 w 612857"/>
                  <a:gd name="connsiteY0" fmla="*/ 30480 h 1222713"/>
                  <a:gd name="connsiteX1" fmla="*/ 537801 w 612857"/>
                  <a:gd name="connsiteY1" fmla="*/ 0 h 1222713"/>
                  <a:gd name="connsiteX2" fmla="*/ 428505 w 612857"/>
                  <a:gd name="connsiteY2" fmla="*/ 829443 h 1222713"/>
                  <a:gd name="connsiteX3" fmla="*/ 438741 w 612857"/>
                  <a:gd name="connsiteY3" fmla="*/ 1175252 h 1222713"/>
                  <a:gd name="connsiteX4" fmla="*/ 238005 w 612857"/>
                  <a:gd name="connsiteY4" fmla="*/ 1218063 h 1222713"/>
                  <a:gd name="connsiteX5" fmla="*/ 262913 w 612857"/>
                  <a:gd name="connsiteY5" fmla="*/ 954272 h 1222713"/>
                  <a:gd name="connsiteX6" fmla="*/ 247673 w 612857"/>
                  <a:gd name="connsiteY6" fmla="*/ 30480 h 1222713"/>
                  <a:gd name="connsiteX0" fmla="*/ 247673 w 688319"/>
                  <a:gd name="connsiteY0" fmla="*/ 30480 h 1222713"/>
                  <a:gd name="connsiteX1" fmla="*/ 537801 w 688319"/>
                  <a:gd name="connsiteY1" fmla="*/ 0 h 1222713"/>
                  <a:gd name="connsiteX2" fmla="*/ 428505 w 688319"/>
                  <a:gd name="connsiteY2" fmla="*/ 829443 h 1222713"/>
                  <a:gd name="connsiteX3" fmla="*/ 438741 w 688319"/>
                  <a:gd name="connsiteY3" fmla="*/ 1175252 h 1222713"/>
                  <a:gd name="connsiteX4" fmla="*/ 238005 w 688319"/>
                  <a:gd name="connsiteY4" fmla="*/ 1218063 h 1222713"/>
                  <a:gd name="connsiteX5" fmla="*/ 262913 w 688319"/>
                  <a:gd name="connsiteY5" fmla="*/ 954272 h 1222713"/>
                  <a:gd name="connsiteX6" fmla="*/ 247673 w 688319"/>
                  <a:gd name="connsiteY6" fmla="*/ 30480 h 1222713"/>
                  <a:gd name="connsiteX0" fmla="*/ 247673 w 692997"/>
                  <a:gd name="connsiteY0" fmla="*/ 60960 h 1253193"/>
                  <a:gd name="connsiteX1" fmla="*/ 545421 w 692997"/>
                  <a:gd name="connsiteY1" fmla="*/ 0 h 1253193"/>
                  <a:gd name="connsiteX2" fmla="*/ 428505 w 692997"/>
                  <a:gd name="connsiteY2" fmla="*/ 859923 h 1253193"/>
                  <a:gd name="connsiteX3" fmla="*/ 438741 w 692997"/>
                  <a:gd name="connsiteY3" fmla="*/ 1205732 h 1253193"/>
                  <a:gd name="connsiteX4" fmla="*/ 238005 w 692997"/>
                  <a:gd name="connsiteY4" fmla="*/ 1248543 h 1253193"/>
                  <a:gd name="connsiteX5" fmla="*/ 262913 w 692997"/>
                  <a:gd name="connsiteY5" fmla="*/ 984752 h 1253193"/>
                  <a:gd name="connsiteX6" fmla="*/ 247673 w 692997"/>
                  <a:gd name="connsiteY6" fmla="*/ 60960 h 125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2997" h="1253193">
                    <a:moveTo>
                      <a:pt x="247673" y="60960"/>
                    </a:moveTo>
                    <a:lnTo>
                      <a:pt x="545421" y="0"/>
                    </a:lnTo>
                    <a:cubicBezTo>
                      <a:pt x="782570" y="37911"/>
                      <a:pt x="726955" y="336388"/>
                      <a:pt x="428505" y="859923"/>
                    </a:cubicBezTo>
                    <a:cubicBezTo>
                      <a:pt x="411995" y="1055798"/>
                      <a:pt x="487001" y="1137152"/>
                      <a:pt x="438741" y="1205732"/>
                    </a:cubicBezTo>
                    <a:cubicBezTo>
                      <a:pt x="415009" y="1179362"/>
                      <a:pt x="261737" y="1274913"/>
                      <a:pt x="238005" y="1248543"/>
                    </a:cubicBezTo>
                    <a:lnTo>
                      <a:pt x="262913" y="984752"/>
                    </a:lnTo>
                    <a:cubicBezTo>
                      <a:pt x="118133" y="808901"/>
                      <a:pt x="-240007" y="495891"/>
                      <a:pt x="247673" y="60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: Rounded Corners 10">
                <a:extLst>
                  <a:ext uri="{FF2B5EF4-FFF2-40B4-BE49-F238E27FC236}">
                    <a16:creationId xmlns:a16="http://schemas.microsoft.com/office/drawing/2014/main" id="{6BF53BCF-7E45-46A0-8284-A9CB06D049A3}"/>
                  </a:ext>
                </a:extLst>
              </p:cNvPr>
              <p:cNvSpPr/>
              <p:nvPr/>
            </p:nvSpPr>
            <p:spPr>
              <a:xfrm rot="3030733">
                <a:off x="5366883" y="5539986"/>
                <a:ext cx="894044" cy="320191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751309 w 776549"/>
                  <a:gd name="connsiteY2" fmla="*/ 41484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51309"/>
                  <a:gd name="connsiteY0" fmla="*/ 359532 h 359532"/>
                  <a:gd name="connsiteX1" fmla="*/ 578429 w 751309"/>
                  <a:gd name="connsiteY1" fmla="*/ 0 h 359532"/>
                  <a:gd name="connsiteX2" fmla="*/ 751309 w 751309"/>
                  <a:gd name="connsiteY2" fmla="*/ 41484 h 359532"/>
                  <a:gd name="connsiteX3" fmla="*/ 729919 w 751309"/>
                  <a:gd name="connsiteY3" fmla="*/ 312872 h 359532"/>
                  <a:gd name="connsiteX4" fmla="*/ 0 w 751309"/>
                  <a:gd name="connsiteY4" fmla="*/ 359532 h 359532"/>
                  <a:gd name="connsiteX0" fmla="*/ 0 w 751309"/>
                  <a:gd name="connsiteY0" fmla="*/ 359532 h 359532"/>
                  <a:gd name="connsiteX1" fmla="*/ 578429 w 751309"/>
                  <a:gd name="connsiteY1" fmla="*/ 0 h 359532"/>
                  <a:gd name="connsiteX2" fmla="*/ 751309 w 751309"/>
                  <a:gd name="connsiteY2" fmla="*/ 41484 h 359532"/>
                  <a:gd name="connsiteX3" fmla="*/ 749903 w 751309"/>
                  <a:gd name="connsiteY3" fmla="*/ 312872 h 359532"/>
                  <a:gd name="connsiteX4" fmla="*/ 0 w 751309"/>
                  <a:gd name="connsiteY4" fmla="*/ 359532 h 359532"/>
                  <a:gd name="connsiteX0" fmla="*/ 0 w 781575"/>
                  <a:gd name="connsiteY0" fmla="*/ 359702 h 359702"/>
                  <a:gd name="connsiteX1" fmla="*/ 578429 w 781575"/>
                  <a:gd name="connsiteY1" fmla="*/ 170 h 359702"/>
                  <a:gd name="connsiteX2" fmla="*/ 749903 w 781575"/>
                  <a:gd name="connsiteY2" fmla="*/ 313042 h 359702"/>
                  <a:gd name="connsiteX3" fmla="*/ 0 w 781575"/>
                  <a:gd name="connsiteY3" fmla="*/ 359702 h 359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575" h="359702">
                    <a:moveTo>
                      <a:pt x="0" y="359702"/>
                    </a:moveTo>
                    <a:cubicBezTo>
                      <a:pt x="43180" y="16570"/>
                      <a:pt x="465264" y="48411"/>
                      <a:pt x="578429" y="170"/>
                    </a:cubicBezTo>
                    <a:cubicBezTo>
                      <a:pt x="703413" y="-7607"/>
                      <a:pt x="846308" y="253120"/>
                      <a:pt x="749903" y="313042"/>
                    </a:cubicBezTo>
                    <a:lnTo>
                      <a:pt x="0" y="35970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: Rounded Corners 10">
                <a:extLst>
                  <a:ext uri="{FF2B5EF4-FFF2-40B4-BE49-F238E27FC236}">
                    <a16:creationId xmlns:a16="http://schemas.microsoft.com/office/drawing/2014/main" id="{71A93342-C832-47C5-A734-CCB11EF03FC6}"/>
                  </a:ext>
                </a:extLst>
              </p:cNvPr>
              <p:cNvSpPr/>
              <p:nvPr/>
            </p:nvSpPr>
            <p:spPr>
              <a:xfrm rot="18305722" flipH="1">
                <a:off x="5897699" y="5577131"/>
                <a:ext cx="272370" cy="208709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751309 w 776549"/>
                  <a:gd name="connsiteY2" fmla="*/ 41484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51309"/>
                  <a:gd name="connsiteY0" fmla="*/ 359532 h 359532"/>
                  <a:gd name="connsiteX1" fmla="*/ 578429 w 751309"/>
                  <a:gd name="connsiteY1" fmla="*/ 0 h 359532"/>
                  <a:gd name="connsiteX2" fmla="*/ 751309 w 751309"/>
                  <a:gd name="connsiteY2" fmla="*/ 41484 h 359532"/>
                  <a:gd name="connsiteX3" fmla="*/ 729919 w 751309"/>
                  <a:gd name="connsiteY3" fmla="*/ 312872 h 359532"/>
                  <a:gd name="connsiteX4" fmla="*/ 0 w 751309"/>
                  <a:gd name="connsiteY4" fmla="*/ 359532 h 359532"/>
                  <a:gd name="connsiteX0" fmla="*/ 0 w 751309"/>
                  <a:gd name="connsiteY0" fmla="*/ 359532 h 359532"/>
                  <a:gd name="connsiteX1" fmla="*/ 578429 w 751309"/>
                  <a:gd name="connsiteY1" fmla="*/ 0 h 359532"/>
                  <a:gd name="connsiteX2" fmla="*/ 751309 w 751309"/>
                  <a:gd name="connsiteY2" fmla="*/ 41484 h 359532"/>
                  <a:gd name="connsiteX3" fmla="*/ 749903 w 751309"/>
                  <a:gd name="connsiteY3" fmla="*/ 312872 h 359532"/>
                  <a:gd name="connsiteX4" fmla="*/ 0 w 751309"/>
                  <a:gd name="connsiteY4" fmla="*/ 359532 h 359532"/>
                  <a:gd name="connsiteX0" fmla="*/ 0 w 781575"/>
                  <a:gd name="connsiteY0" fmla="*/ 359702 h 359702"/>
                  <a:gd name="connsiteX1" fmla="*/ 578429 w 781575"/>
                  <a:gd name="connsiteY1" fmla="*/ 170 h 359702"/>
                  <a:gd name="connsiteX2" fmla="*/ 749903 w 781575"/>
                  <a:gd name="connsiteY2" fmla="*/ 313042 h 359702"/>
                  <a:gd name="connsiteX3" fmla="*/ 0 w 781575"/>
                  <a:gd name="connsiteY3" fmla="*/ 359702 h 359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575" h="359702">
                    <a:moveTo>
                      <a:pt x="0" y="359702"/>
                    </a:moveTo>
                    <a:cubicBezTo>
                      <a:pt x="43180" y="16570"/>
                      <a:pt x="465264" y="48411"/>
                      <a:pt x="578429" y="170"/>
                    </a:cubicBezTo>
                    <a:cubicBezTo>
                      <a:pt x="703413" y="-7607"/>
                      <a:pt x="846308" y="253120"/>
                      <a:pt x="749903" y="313042"/>
                    </a:cubicBezTo>
                    <a:lnTo>
                      <a:pt x="0" y="35970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Oval 7">
                <a:extLst>
                  <a:ext uri="{FF2B5EF4-FFF2-40B4-BE49-F238E27FC236}">
                    <a16:creationId xmlns:a16="http://schemas.microsoft.com/office/drawing/2014/main" id="{5DDBE974-7CE3-4172-9E19-3ECEA1147D0B}"/>
                  </a:ext>
                </a:extLst>
              </p:cNvPr>
              <p:cNvSpPr/>
              <p:nvPr/>
            </p:nvSpPr>
            <p:spPr>
              <a:xfrm rot="19820956">
                <a:off x="5694761" y="3327272"/>
                <a:ext cx="1562927" cy="2552129"/>
              </a:xfrm>
              <a:custGeom>
                <a:avLst/>
                <a:gdLst>
                  <a:gd name="connsiteX0" fmla="*/ 0 w 2368765"/>
                  <a:gd name="connsiteY0" fmla="*/ 1317009 h 2634018"/>
                  <a:gd name="connsiteX1" fmla="*/ 1184383 w 2368765"/>
                  <a:gd name="connsiteY1" fmla="*/ 0 h 2634018"/>
                  <a:gd name="connsiteX2" fmla="*/ 2368766 w 2368765"/>
                  <a:gd name="connsiteY2" fmla="*/ 1317009 h 2634018"/>
                  <a:gd name="connsiteX3" fmla="*/ 1184383 w 2368765"/>
                  <a:gd name="connsiteY3" fmla="*/ 2634018 h 2634018"/>
                  <a:gd name="connsiteX4" fmla="*/ 0 w 2368765"/>
                  <a:gd name="connsiteY4" fmla="*/ 1317009 h 2634018"/>
                  <a:gd name="connsiteX0" fmla="*/ 0 w 2232288"/>
                  <a:gd name="connsiteY0" fmla="*/ 1467872 h 2635718"/>
                  <a:gd name="connsiteX1" fmla="*/ 1047905 w 2232288"/>
                  <a:gd name="connsiteY1" fmla="*/ 738 h 2635718"/>
                  <a:gd name="connsiteX2" fmla="*/ 2232288 w 2232288"/>
                  <a:gd name="connsiteY2" fmla="*/ 1317747 h 2635718"/>
                  <a:gd name="connsiteX3" fmla="*/ 1047905 w 2232288"/>
                  <a:gd name="connsiteY3" fmla="*/ 2634756 h 2635718"/>
                  <a:gd name="connsiteX4" fmla="*/ 0 w 2232288"/>
                  <a:gd name="connsiteY4" fmla="*/ 1467872 h 2635718"/>
                  <a:gd name="connsiteX0" fmla="*/ 0 w 2232288"/>
                  <a:gd name="connsiteY0" fmla="*/ 1713326 h 2880851"/>
                  <a:gd name="connsiteX1" fmla="*/ 1047905 w 2232288"/>
                  <a:gd name="connsiteY1" fmla="*/ 533 h 2880851"/>
                  <a:gd name="connsiteX2" fmla="*/ 2232288 w 2232288"/>
                  <a:gd name="connsiteY2" fmla="*/ 1563201 h 2880851"/>
                  <a:gd name="connsiteX3" fmla="*/ 1047905 w 2232288"/>
                  <a:gd name="connsiteY3" fmla="*/ 2880210 h 2880851"/>
                  <a:gd name="connsiteX4" fmla="*/ 0 w 2232288"/>
                  <a:gd name="connsiteY4" fmla="*/ 1713326 h 2880851"/>
                  <a:gd name="connsiteX0" fmla="*/ 0 w 2232288"/>
                  <a:gd name="connsiteY0" fmla="*/ 1712907 h 2880432"/>
                  <a:gd name="connsiteX1" fmla="*/ 1047905 w 2232288"/>
                  <a:gd name="connsiteY1" fmla="*/ 114 h 2880432"/>
                  <a:gd name="connsiteX2" fmla="*/ 2232288 w 2232288"/>
                  <a:gd name="connsiteY2" fmla="*/ 1562782 h 2880432"/>
                  <a:gd name="connsiteX3" fmla="*/ 1047905 w 2232288"/>
                  <a:gd name="connsiteY3" fmla="*/ 2879791 h 2880432"/>
                  <a:gd name="connsiteX4" fmla="*/ 0 w 2232288"/>
                  <a:gd name="connsiteY4" fmla="*/ 1712907 h 2880432"/>
                  <a:gd name="connsiteX0" fmla="*/ 7497 w 2239785"/>
                  <a:gd name="connsiteY0" fmla="*/ 1752003 h 2919459"/>
                  <a:gd name="connsiteX1" fmla="*/ 608513 w 2239785"/>
                  <a:gd name="connsiteY1" fmla="*/ 578296 h 2919459"/>
                  <a:gd name="connsiteX2" fmla="*/ 1055402 w 2239785"/>
                  <a:gd name="connsiteY2" fmla="*/ 39210 h 2919459"/>
                  <a:gd name="connsiteX3" fmla="*/ 2239785 w 2239785"/>
                  <a:gd name="connsiteY3" fmla="*/ 1601878 h 2919459"/>
                  <a:gd name="connsiteX4" fmla="*/ 1055402 w 2239785"/>
                  <a:gd name="connsiteY4" fmla="*/ 2918887 h 2919459"/>
                  <a:gd name="connsiteX5" fmla="*/ 7497 w 2239785"/>
                  <a:gd name="connsiteY5" fmla="*/ 1752003 h 2919459"/>
                  <a:gd name="connsiteX0" fmla="*/ 446889 w 1631272"/>
                  <a:gd name="connsiteY0" fmla="*/ 2918887 h 2943136"/>
                  <a:gd name="connsiteX1" fmla="*/ 0 w 1631272"/>
                  <a:gd name="connsiteY1" fmla="*/ 578296 h 2943136"/>
                  <a:gd name="connsiteX2" fmla="*/ 446889 w 1631272"/>
                  <a:gd name="connsiteY2" fmla="*/ 39210 h 2943136"/>
                  <a:gd name="connsiteX3" fmla="*/ 1631272 w 1631272"/>
                  <a:gd name="connsiteY3" fmla="*/ 1601878 h 2943136"/>
                  <a:gd name="connsiteX4" fmla="*/ 446889 w 1631272"/>
                  <a:gd name="connsiteY4" fmla="*/ 2918887 h 2943136"/>
                  <a:gd name="connsiteX0" fmla="*/ 858688 w 2097067"/>
                  <a:gd name="connsiteY0" fmla="*/ 2918887 h 2926202"/>
                  <a:gd name="connsiteX1" fmla="*/ 411799 w 2097067"/>
                  <a:gd name="connsiteY1" fmla="*/ 578296 h 2926202"/>
                  <a:gd name="connsiteX2" fmla="*/ 858688 w 2097067"/>
                  <a:gd name="connsiteY2" fmla="*/ 39210 h 2926202"/>
                  <a:gd name="connsiteX3" fmla="*/ 2043071 w 2097067"/>
                  <a:gd name="connsiteY3" fmla="*/ 1601878 h 2926202"/>
                  <a:gd name="connsiteX4" fmla="*/ 858688 w 2097067"/>
                  <a:gd name="connsiteY4" fmla="*/ 2918887 h 2926202"/>
                  <a:gd name="connsiteX0" fmla="*/ 1013958 w 2252337"/>
                  <a:gd name="connsiteY0" fmla="*/ 2918887 h 2925680"/>
                  <a:gd name="connsiteX1" fmla="*/ 567069 w 2252337"/>
                  <a:gd name="connsiteY1" fmla="*/ 578296 h 2925680"/>
                  <a:gd name="connsiteX2" fmla="*/ 1013958 w 2252337"/>
                  <a:gd name="connsiteY2" fmla="*/ 39210 h 2925680"/>
                  <a:gd name="connsiteX3" fmla="*/ 2198341 w 2252337"/>
                  <a:gd name="connsiteY3" fmla="*/ 1601878 h 2925680"/>
                  <a:gd name="connsiteX4" fmla="*/ 1013958 w 2252337"/>
                  <a:gd name="connsiteY4" fmla="*/ 2918887 h 2925680"/>
                  <a:gd name="connsiteX0" fmla="*/ 950155 w 2155116"/>
                  <a:gd name="connsiteY0" fmla="*/ 2918887 h 2918904"/>
                  <a:gd name="connsiteX1" fmla="*/ 503266 w 2155116"/>
                  <a:gd name="connsiteY1" fmla="*/ 578296 h 2918904"/>
                  <a:gd name="connsiteX2" fmla="*/ 950155 w 2155116"/>
                  <a:gd name="connsiteY2" fmla="*/ 39210 h 2918904"/>
                  <a:gd name="connsiteX3" fmla="*/ 2134538 w 2155116"/>
                  <a:gd name="connsiteY3" fmla="*/ 1601878 h 2918904"/>
                  <a:gd name="connsiteX4" fmla="*/ 950155 w 2155116"/>
                  <a:gd name="connsiteY4" fmla="*/ 2918887 h 2918904"/>
                  <a:gd name="connsiteX0" fmla="*/ 950155 w 2155116"/>
                  <a:gd name="connsiteY0" fmla="*/ 2881535 h 2881552"/>
                  <a:gd name="connsiteX1" fmla="*/ 503266 w 2155116"/>
                  <a:gd name="connsiteY1" fmla="*/ 540944 h 2881552"/>
                  <a:gd name="connsiteX2" fmla="*/ 950155 w 2155116"/>
                  <a:gd name="connsiteY2" fmla="*/ 1858 h 2881552"/>
                  <a:gd name="connsiteX3" fmla="*/ 2134538 w 2155116"/>
                  <a:gd name="connsiteY3" fmla="*/ 1564526 h 2881552"/>
                  <a:gd name="connsiteX4" fmla="*/ 950155 w 2155116"/>
                  <a:gd name="connsiteY4" fmla="*/ 2881535 h 2881552"/>
                  <a:gd name="connsiteX0" fmla="*/ 950155 w 2155116"/>
                  <a:gd name="connsiteY0" fmla="*/ 2879693 h 2879710"/>
                  <a:gd name="connsiteX1" fmla="*/ 503266 w 2155116"/>
                  <a:gd name="connsiteY1" fmla="*/ 539102 h 2879710"/>
                  <a:gd name="connsiteX2" fmla="*/ 950155 w 2155116"/>
                  <a:gd name="connsiteY2" fmla="*/ 16 h 2879710"/>
                  <a:gd name="connsiteX3" fmla="*/ 1499553 w 2155116"/>
                  <a:gd name="connsiteY3" fmla="*/ 552750 h 2879710"/>
                  <a:gd name="connsiteX4" fmla="*/ 2134538 w 2155116"/>
                  <a:gd name="connsiteY4" fmla="*/ 1562684 h 2879710"/>
                  <a:gd name="connsiteX5" fmla="*/ 950155 w 2155116"/>
                  <a:gd name="connsiteY5" fmla="*/ 2879693 h 2879710"/>
                  <a:gd name="connsiteX0" fmla="*/ 950155 w 1499553"/>
                  <a:gd name="connsiteY0" fmla="*/ 2879693 h 2879710"/>
                  <a:gd name="connsiteX1" fmla="*/ 503266 w 1499553"/>
                  <a:gd name="connsiteY1" fmla="*/ 539102 h 2879710"/>
                  <a:gd name="connsiteX2" fmla="*/ 950155 w 1499553"/>
                  <a:gd name="connsiteY2" fmla="*/ 16 h 2879710"/>
                  <a:gd name="connsiteX3" fmla="*/ 1499553 w 1499553"/>
                  <a:gd name="connsiteY3" fmla="*/ 552750 h 2879710"/>
                  <a:gd name="connsiteX4" fmla="*/ 950155 w 1499553"/>
                  <a:gd name="connsiteY4" fmla="*/ 2879693 h 2879710"/>
                  <a:gd name="connsiteX0" fmla="*/ 1080842 w 2048951"/>
                  <a:gd name="connsiteY0" fmla="*/ 2879693 h 2883255"/>
                  <a:gd name="connsiteX1" fmla="*/ 633953 w 2048951"/>
                  <a:gd name="connsiteY1" fmla="*/ 539102 h 2883255"/>
                  <a:gd name="connsiteX2" fmla="*/ 1080842 w 2048951"/>
                  <a:gd name="connsiteY2" fmla="*/ 16 h 2883255"/>
                  <a:gd name="connsiteX3" fmla="*/ 1630240 w 2048951"/>
                  <a:gd name="connsiteY3" fmla="*/ 552750 h 2883255"/>
                  <a:gd name="connsiteX4" fmla="*/ 1080842 w 2048951"/>
                  <a:gd name="connsiteY4" fmla="*/ 2879693 h 2883255"/>
                  <a:gd name="connsiteX0" fmla="*/ 1080842 w 2178894"/>
                  <a:gd name="connsiteY0" fmla="*/ 2879693 h 2883010"/>
                  <a:gd name="connsiteX1" fmla="*/ 633953 w 2178894"/>
                  <a:gd name="connsiteY1" fmla="*/ 539102 h 2883010"/>
                  <a:gd name="connsiteX2" fmla="*/ 1080842 w 2178894"/>
                  <a:gd name="connsiteY2" fmla="*/ 16 h 2883010"/>
                  <a:gd name="connsiteX3" fmla="*/ 1630240 w 2178894"/>
                  <a:gd name="connsiteY3" fmla="*/ 552750 h 2883010"/>
                  <a:gd name="connsiteX4" fmla="*/ 1080842 w 2178894"/>
                  <a:gd name="connsiteY4" fmla="*/ 2879693 h 2883010"/>
                  <a:gd name="connsiteX0" fmla="*/ 1130092 w 2180651"/>
                  <a:gd name="connsiteY0" fmla="*/ 2879693 h 2883010"/>
                  <a:gd name="connsiteX1" fmla="*/ 574021 w 2180651"/>
                  <a:gd name="connsiteY1" fmla="*/ 539102 h 2883010"/>
                  <a:gd name="connsiteX2" fmla="*/ 1020910 w 2180651"/>
                  <a:gd name="connsiteY2" fmla="*/ 16 h 2883010"/>
                  <a:gd name="connsiteX3" fmla="*/ 1570308 w 2180651"/>
                  <a:gd name="connsiteY3" fmla="*/ 552750 h 2883010"/>
                  <a:gd name="connsiteX4" fmla="*/ 1130092 w 2180651"/>
                  <a:gd name="connsiteY4" fmla="*/ 2879693 h 2883010"/>
                  <a:gd name="connsiteX0" fmla="*/ 1026353 w 1966593"/>
                  <a:gd name="connsiteY0" fmla="*/ 2879693 h 2885692"/>
                  <a:gd name="connsiteX1" fmla="*/ 470282 w 1966593"/>
                  <a:gd name="connsiteY1" fmla="*/ 539102 h 2885692"/>
                  <a:gd name="connsiteX2" fmla="*/ 917171 w 1966593"/>
                  <a:gd name="connsiteY2" fmla="*/ 16 h 2885692"/>
                  <a:gd name="connsiteX3" fmla="*/ 1466569 w 1966593"/>
                  <a:gd name="connsiteY3" fmla="*/ 552750 h 2885692"/>
                  <a:gd name="connsiteX4" fmla="*/ 1026353 w 1966593"/>
                  <a:gd name="connsiteY4" fmla="*/ 2879693 h 2885692"/>
                  <a:gd name="connsiteX0" fmla="*/ 1111626 w 2051866"/>
                  <a:gd name="connsiteY0" fmla="*/ 2879693 h 2885954"/>
                  <a:gd name="connsiteX1" fmla="*/ 555555 w 2051866"/>
                  <a:gd name="connsiteY1" fmla="*/ 539102 h 2885954"/>
                  <a:gd name="connsiteX2" fmla="*/ 1002444 w 2051866"/>
                  <a:gd name="connsiteY2" fmla="*/ 16 h 2885954"/>
                  <a:gd name="connsiteX3" fmla="*/ 1551842 w 2051866"/>
                  <a:gd name="connsiteY3" fmla="*/ 552750 h 2885954"/>
                  <a:gd name="connsiteX4" fmla="*/ 1111626 w 2051866"/>
                  <a:gd name="connsiteY4" fmla="*/ 2879693 h 2885954"/>
                  <a:gd name="connsiteX0" fmla="*/ 135964 w 1076204"/>
                  <a:gd name="connsiteY0" fmla="*/ 2879677 h 2879677"/>
                  <a:gd name="connsiteX1" fmla="*/ 26782 w 1076204"/>
                  <a:gd name="connsiteY1" fmla="*/ 0 h 2879677"/>
                  <a:gd name="connsiteX2" fmla="*/ 576180 w 1076204"/>
                  <a:gd name="connsiteY2" fmla="*/ 552734 h 2879677"/>
                  <a:gd name="connsiteX3" fmla="*/ 135964 w 1076204"/>
                  <a:gd name="connsiteY3" fmla="*/ 2879677 h 2879677"/>
                  <a:gd name="connsiteX0" fmla="*/ 393332 w 1333572"/>
                  <a:gd name="connsiteY0" fmla="*/ 2879707 h 2879707"/>
                  <a:gd name="connsiteX1" fmla="*/ 284150 w 1333572"/>
                  <a:gd name="connsiteY1" fmla="*/ 30 h 2879707"/>
                  <a:gd name="connsiteX2" fmla="*/ 833548 w 1333572"/>
                  <a:gd name="connsiteY2" fmla="*/ 552764 h 2879707"/>
                  <a:gd name="connsiteX3" fmla="*/ 393332 w 1333572"/>
                  <a:gd name="connsiteY3" fmla="*/ 2879707 h 2879707"/>
                  <a:gd name="connsiteX0" fmla="*/ 855822 w 1766979"/>
                  <a:gd name="connsiteY0" fmla="*/ 2879707 h 2880122"/>
                  <a:gd name="connsiteX1" fmla="*/ 746640 w 1766979"/>
                  <a:gd name="connsiteY1" fmla="*/ 30 h 2880122"/>
                  <a:gd name="connsiteX2" fmla="*/ 1296038 w 1766979"/>
                  <a:gd name="connsiteY2" fmla="*/ 552764 h 2880122"/>
                  <a:gd name="connsiteX3" fmla="*/ 855822 w 1766979"/>
                  <a:gd name="connsiteY3" fmla="*/ 2879707 h 2880122"/>
                  <a:gd name="connsiteX0" fmla="*/ 855822 w 855822"/>
                  <a:gd name="connsiteY0" fmla="*/ 2879677 h 2880092"/>
                  <a:gd name="connsiteX1" fmla="*/ 746640 w 855822"/>
                  <a:gd name="connsiteY1" fmla="*/ 0 h 2880092"/>
                  <a:gd name="connsiteX2" fmla="*/ 855822 w 855822"/>
                  <a:gd name="connsiteY2" fmla="*/ 2879677 h 2880092"/>
                  <a:gd name="connsiteX0" fmla="*/ 841211 w 1447490"/>
                  <a:gd name="connsiteY0" fmla="*/ 2879677 h 2880547"/>
                  <a:gd name="connsiteX1" fmla="*/ 732029 w 1447490"/>
                  <a:gd name="connsiteY1" fmla="*/ 0 h 2880547"/>
                  <a:gd name="connsiteX2" fmla="*/ 841211 w 1447490"/>
                  <a:gd name="connsiteY2" fmla="*/ 2879677 h 2880547"/>
                  <a:gd name="connsiteX0" fmla="*/ 760317 w 1449076"/>
                  <a:gd name="connsiteY0" fmla="*/ 2879790 h 2880665"/>
                  <a:gd name="connsiteX1" fmla="*/ 651135 w 1449076"/>
                  <a:gd name="connsiteY1" fmla="*/ 113 h 2880665"/>
                  <a:gd name="connsiteX2" fmla="*/ 760317 w 1449076"/>
                  <a:gd name="connsiteY2" fmla="*/ 2879790 h 2880665"/>
                  <a:gd name="connsiteX0" fmla="*/ 1083466 w 2100805"/>
                  <a:gd name="connsiteY0" fmla="*/ 2879785 h 2881650"/>
                  <a:gd name="connsiteX1" fmla="*/ 974284 w 2100805"/>
                  <a:gd name="connsiteY1" fmla="*/ 108 h 2881650"/>
                  <a:gd name="connsiteX2" fmla="*/ 1083466 w 2100805"/>
                  <a:gd name="connsiteY2" fmla="*/ 2879785 h 2881650"/>
                  <a:gd name="connsiteX0" fmla="*/ 1048607 w 2030698"/>
                  <a:gd name="connsiteY0" fmla="*/ 2879791 h 2882197"/>
                  <a:gd name="connsiteX1" fmla="*/ 939425 w 2030698"/>
                  <a:gd name="connsiteY1" fmla="*/ 114 h 2882197"/>
                  <a:gd name="connsiteX2" fmla="*/ 1048607 w 2030698"/>
                  <a:gd name="connsiteY2" fmla="*/ 2879791 h 2882197"/>
                  <a:gd name="connsiteX0" fmla="*/ 979012 w 1890631"/>
                  <a:gd name="connsiteY0" fmla="*/ 2879789 h 2879882"/>
                  <a:gd name="connsiteX1" fmla="*/ 869830 w 1890631"/>
                  <a:gd name="connsiteY1" fmla="*/ 112 h 2879882"/>
                  <a:gd name="connsiteX2" fmla="*/ 979012 w 1890631"/>
                  <a:gd name="connsiteY2" fmla="*/ 2879789 h 2879882"/>
                  <a:gd name="connsiteX0" fmla="*/ 162777 w 863348"/>
                  <a:gd name="connsiteY0" fmla="*/ 2885989 h 2990195"/>
                  <a:gd name="connsiteX1" fmla="*/ 53595 w 863348"/>
                  <a:gd name="connsiteY1" fmla="*/ 6312 h 2990195"/>
                  <a:gd name="connsiteX2" fmla="*/ 862933 w 863348"/>
                  <a:gd name="connsiteY2" fmla="*/ 2134660 h 2990195"/>
                  <a:gd name="connsiteX3" fmla="*/ 162777 w 863348"/>
                  <a:gd name="connsiteY3" fmla="*/ 2885989 h 2990195"/>
                  <a:gd name="connsiteX0" fmla="*/ 121712 w 828140"/>
                  <a:gd name="connsiteY0" fmla="*/ 2936294 h 3040500"/>
                  <a:gd name="connsiteX1" fmla="*/ 12530 w 828140"/>
                  <a:gd name="connsiteY1" fmla="*/ 56617 h 3040500"/>
                  <a:gd name="connsiteX2" fmla="*/ 266167 w 828140"/>
                  <a:gd name="connsiteY2" fmla="*/ 1111130 h 3040500"/>
                  <a:gd name="connsiteX3" fmla="*/ 821868 w 828140"/>
                  <a:gd name="connsiteY3" fmla="*/ 2184965 h 3040500"/>
                  <a:gd name="connsiteX4" fmla="*/ 121712 w 828140"/>
                  <a:gd name="connsiteY4" fmla="*/ 2936294 h 3040500"/>
                  <a:gd name="connsiteX0" fmla="*/ 1061931 w 2313935"/>
                  <a:gd name="connsiteY0" fmla="*/ 2936294 h 2989678"/>
                  <a:gd name="connsiteX1" fmla="*/ 952749 w 2313935"/>
                  <a:gd name="connsiteY1" fmla="*/ 56617 h 2989678"/>
                  <a:gd name="connsiteX2" fmla="*/ 1206386 w 2313935"/>
                  <a:gd name="connsiteY2" fmla="*/ 1111130 h 2989678"/>
                  <a:gd name="connsiteX3" fmla="*/ 1762087 w 2313935"/>
                  <a:gd name="connsiteY3" fmla="*/ 2184965 h 2989678"/>
                  <a:gd name="connsiteX4" fmla="*/ 1061931 w 2313935"/>
                  <a:gd name="connsiteY4" fmla="*/ 2936294 h 2989678"/>
                  <a:gd name="connsiteX0" fmla="*/ 240256 w 946684"/>
                  <a:gd name="connsiteY0" fmla="*/ 2936294 h 2936941"/>
                  <a:gd name="connsiteX1" fmla="*/ 131074 w 946684"/>
                  <a:gd name="connsiteY1" fmla="*/ 56617 h 2936941"/>
                  <a:gd name="connsiteX2" fmla="*/ 384711 w 946684"/>
                  <a:gd name="connsiteY2" fmla="*/ 1111130 h 2936941"/>
                  <a:gd name="connsiteX3" fmla="*/ 940412 w 946684"/>
                  <a:gd name="connsiteY3" fmla="*/ 2184965 h 2936941"/>
                  <a:gd name="connsiteX4" fmla="*/ 240256 w 946684"/>
                  <a:gd name="connsiteY4" fmla="*/ 2936294 h 2936941"/>
                  <a:gd name="connsiteX0" fmla="*/ 250028 w 956456"/>
                  <a:gd name="connsiteY0" fmla="*/ 2974499 h 2975146"/>
                  <a:gd name="connsiteX1" fmla="*/ 140846 w 956456"/>
                  <a:gd name="connsiteY1" fmla="*/ 94822 h 2975146"/>
                  <a:gd name="connsiteX2" fmla="*/ 394483 w 956456"/>
                  <a:gd name="connsiteY2" fmla="*/ 1149335 h 2975146"/>
                  <a:gd name="connsiteX3" fmla="*/ 950184 w 956456"/>
                  <a:gd name="connsiteY3" fmla="*/ 2223170 h 2975146"/>
                  <a:gd name="connsiteX4" fmla="*/ 250028 w 956456"/>
                  <a:gd name="connsiteY4" fmla="*/ 2974499 h 2975146"/>
                  <a:gd name="connsiteX0" fmla="*/ 960368 w 1666796"/>
                  <a:gd name="connsiteY0" fmla="*/ 2906396 h 2906956"/>
                  <a:gd name="connsiteX1" fmla="*/ 355 w 1666796"/>
                  <a:gd name="connsiteY1" fmla="*/ 2232006 h 2906956"/>
                  <a:gd name="connsiteX2" fmla="*/ 851186 w 1666796"/>
                  <a:gd name="connsiteY2" fmla="*/ 26719 h 2906956"/>
                  <a:gd name="connsiteX3" fmla="*/ 1104823 w 1666796"/>
                  <a:gd name="connsiteY3" fmla="*/ 1081232 h 2906956"/>
                  <a:gd name="connsiteX4" fmla="*/ 1660524 w 1666796"/>
                  <a:gd name="connsiteY4" fmla="*/ 2155067 h 2906956"/>
                  <a:gd name="connsiteX5" fmla="*/ 960368 w 1666796"/>
                  <a:gd name="connsiteY5" fmla="*/ 2906396 h 2906956"/>
                  <a:gd name="connsiteX0" fmla="*/ 1020918 w 1727346"/>
                  <a:gd name="connsiteY0" fmla="*/ 2906396 h 2906955"/>
                  <a:gd name="connsiteX1" fmla="*/ 60905 w 1727346"/>
                  <a:gd name="connsiteY1" fmla="*/ 2232006 h 2906955"/>
                  <a:gd name="connsiteX2" fmla="*/ 911736 w 1727346"/>
                  <a:gd name="connsiteY2" fmla="*/ 26719 h 2906955"/>
                  <a:gd name="connsiteX3" fmla="*/ 1165373 w 1727346"/>
                  <a:gd name="connsiteY3" fmla="*/ 1081232 h 2906955"/>
                  <a:gd name="connsiteX4" fmla="*/ 1721074 w 1727346"/>
                  <a:gd name="connsiteY4" fmla="*/ 2155067 h 2906955"/>
                  <a:gd name="connsiteX5" fmla="*/ 1020918 w 1727346"/>
                  <a:gd name="connsiteY5" fmla="*/ 2906396 h 2906955"/>
                  <a:gd name="connsiteX0" fmla="*/ 968083 w 1674511"/>
                  <a:gd name="connsiteY0" fmla="*/ 2906396 h 2906955"/>
                  <a:gd name="connsiteX1" fmla="*/ 8070 w 1674511"/>
                  <a:gd name="connsiteY1" fmla="*/ 2232006 h 2906955"/>
                  <a:gd name="connsiteX2" fmla="*/ 858901 w 1674511"/>
                  <a:gd name="connsiteY2" fmla="*/ 26719 h 2906955"/>
                  <a:gd name="connsiteX3" fmla="*/ 1112538 w 1674511"/>
                  <a:gd name="connsiteY3" fmla="*/ 1081232 h 2906955"/>
                  <a:gd name="connsiteX4" fmla="*/ 1668239 w 1674511"/>
                  <a:gd name="connsiteY4" fmla="*/ 2155067 h 2906955"/>
                  <a:gd name="connsiteX5" fmla="*/ 968083 w 1674511"/>
                  <a:gd name="connsiteY5" fmla="*/ 2906396 h 2906955"/>
                  <a:gd name="connsiteX0" fmla="*/ 967156 w 1673584"/>
                  <a:gd name="connsiteY0" fmla="*/ 2860372 h 2860931"/>
                  <a:gd name="connsiteX1" fmla="*/ 7143 w 1673584"/>
                  <a:gd name="connsiteY1" fmla="*/ 2185982 h 2860931"/>
                  <a:gd name="connsiteX2" fmla="*/ 965975 w 1673584"/>
                  <a:gd name="connsiteY2" fmla="*/ 27982 h 2860931"/>
                  <a:gd name="connsiteX3" fmla="*/ 1111611 w 1673584"/>
                  <a:gd name="connsiteY3" fmla="*/ 1035208 h 2860931"/>
                  <a:gd name="connsiteX4" fmla="*/ 1667312 w 1673584"/>
                  <a:gd name="connsiteY4" fmla="*/ 2109043 h 2860931"/>
                  <a:gd name="connsiteX5" fmla="*/ 967156 w 1673584"/>
                  <a:gd name="connsiteY5" fmla="*/ 2860372 h 2860931"/>
                  <a:gd name="connsiteX0" fmla="*/ 969174 w 1675602"/>
                  <a:gd name="connsiteY0" fmla="*/ 2882825 h 2883384"/>
                  <a:gd name="connsiteX1" fmla="*/ 9161 w 1675602"/>
                  <a:gd name="connsiteY1" fmla="*/ 2208435 h 2883384"/>
                  <a:gd name="connsiteX2" fmla="*/ 967993 w 1675602"/>
                  <a:gd name="connsiteY2" fmla="*/ 50435 h 2883384"/>
                  <a:gd name="connsiteX3" fmla="*/ 1113629 w 1675602"/>
                  <a:gd name="connsiteY3" fmla="*/ 1057661 h 2883384"/>
                  <a:gd name="connsiteX4" fmla="*/ 1669330 w 1675602"/>
                  <a:gd name="connsiteY4" fmla="*/ 2131496 h 2883384"/>
                  <a:gd name="connsiteX5" fmla="*/ 969174 w 1675602"/>
                  <a:gd name="connsiteY5" fmla="*/ 2882825 h 2883384"/>
                  <a:gd name="connsiteX0" fmla="*/ 967644 w 1674072"/>
                  <a:gd name="connsiteY0" fmla="*/ 2844875 h 2845434"/>
                  <a:gd name="connsiteX1" fmla="*/ 7631 w 1674072"/>
                  <a:gd name="connsiteY1" fmla="*/ 2170485 h 2845434"/>
                  <a:gd name="connsiteX2" fmla="*/ 966463 w 1674072"/>
                  <a:gd name="connsiteY2" fmla="*/ 12485 h 2845434"/>
                  <a:gd name="connsiteX3" fmla="*/ 1112099 w 1674072"/>
                  <a:gd name="connsiteY3" fmla="*/ 1019711 h 2845434"/>
                  <a:gd name="connsiteX4" fmla="*/ 1667800 w 1674072"/>
                  <a:gd name="connsiteY4" fmla="*/ 2093546 h 2845434"/>
                  <a:gd name="connsiteX5" fmla="*/ 967644 w 1674072"/>
                  <a:gd name="connsiteY5" fmla="*/ 2844875 h 2845434"/>
                  <a:gd name="connsiteX0" fmla="*/ 1009180 w 1715608"/>
                  <a:gd name="connsiteY0" fmla="*/ 2844875 h 2845434"/>
                  <a:gd name="connsiteX1" fmla="*/ 49167 w 1715608"/>
                  <a:gd name="connsiteY1" fmla="*/ 2170485 h 2845434"/>
                  <a:gd name="connsiteX2" fmla="*/ 1007999 w 1715608"/>
                  <a:gd name="connsiteY2" fmla="*/ 12485 h 2845434"/>
                  <a:gd name="connsiteX3" fmla="*/ 1153635 w 1715608"/>
                  <a:gd name="connsiteY3" fmla="*/ 1019711 h 2845434"/>
                  <a:gd name="connsiteX4" fmla="*/ 1709336 w 1715608"/>
                  <a:gd name="connsiteY4" fmla="*/ 2093546 h 2845434"/>
                  <a:gd name="connsiteX5" fmla="*/ 1009180 w 1715608"/>
                  <a:gd name="connsiteY5" fmla="*/ 2844875 h 2845434"/>
                  <a:gd name="connsiteX0" fmla="*/ 1006411 w 1712003"/>
                  <a:gd name="connsiteY0" fmla="*/ 2862643 h 2863202"/>
                  <a:gd name="connsiteX1" fmla="*/ 46398 w 1712003"/>
                  <a:gd name="connsiteY1" fmla="*/ 2188253 h 2863202"/>
                  <a:gd name="connsiteX2" fmla="*/ 1005230 w 1712003"/>
                  <a:gd name="connsiteY2" fmla="*/ 30253 h 2863202"/>
                  <a:gd name="connsiteX3" fmla="*/ 1068070 w 1712003"/>
                  <a:gd name="connsiteY3" fmla="*/ 1005341 h 2863202"/>
                  <a:gd name="connsiteX4" fmla="*/ 1706567 w 1712003"/>
                  <a:gd name="connsiteY4" fmla="*/ 2111314 h 2863202"/>
                  <a:gd name="connsiteX5" fmla="*/ 1006411 w 1712003"/>
                  <a:gd name="connsiteY5" fmla="*/ 2862643 h 2863202"/>
                  <a:gd name="connsiteX0" fmla="*/ 1006411 w 1635410"/>
                  <a:gd name="connsiteY0" fmla="*/ 2862643 h 2863365"/>
                  <a:gd name="connsiteX1" fmla="*/ 46398 w 1635410"/>
                  <a:gd name="connsiteY1" fmla="*/ 2188253 h 2863365"/>
                  <a:gd name="connsiteX2" fmla="*/ 1005230 w 1635410"/>
                  <a:gd name="connsiteY2" fmla="*/ 30253 h 2863365"/>
                  <a:gd name="connsiteX3" fmla="*/ 1068070 w 1635410"/>
                  <a:gd name="connsiteY3" fmla="*/ 1005341 h 2863365"/>
                  <a:gd name="connsiteX4" fmla="*/ 1629201 w 1635410"/>
                  <a:gd name="connsiteY4" fmla="*/ 2100055 h 2863365"/>
                  <a:gd name="connsiteX5" fmla="*/ 1006411 w 1635410"/>
                  <a:gd name="connsiteY5" fmla="*/ 2862643 h 2863365"/>
                  <a:gd name="connsiteX0" fmla="*/ 1006411 w 1635410"/>
                  <a:gd name="connsiteY0" fmla="*/ 2862643 h 2863365"/>
                  <a:gd name="connsiteX1" fmla="*/ 46398 w 1635410"/>
                  <a:gd name="connsiteY1" fmla="*/ 2188253 h 2863365"/>
                  <a:gd name="connsiteX2" fmla="*/ 1005230 w 1635410"/>
                  <a:gd name="connsiteY2" fmla="*/ 30253 h 2863365"/>
                  <a:gd name="connsiteX3" fmla="*/ 1068070 w 1635410"/>
                  <a:gd name="connsiteY3" fmla="*/ 1005341 h 2863365"/>
                  <a:gd name="connsiteX4" fmla="*/ 1629201 w 1635410"/>
                  <a:gd name="connsiteY4" fmla="*/ 2100055 h 2863365"/>
                  <a:gd name="connsiteX5" fmla="*/ 1006411 w 1635410"/>
                  <a:gd name="connsiteY5" fmla="*/ 2862643 h 2863365"/>
                  <a:gd name="connsiteX0" fmla="*/ 1006411 w 1629201"/>
                  <a:gd name="connsiteY0" fmla="*/ 2862643 h 2863365"/>
                  <a:gd name="connsiteX1" fmla="*/ 46398 w 1629201"/>
                  <a:gd name="connsiteY1" fmla="*/ 2188253 h 2863365"/>
                  <a:gd name="connsiteX2" fmla="*/ 1005230 w 1629201"/>
                  <a:gd name="connsiteY2" fmla="*/ 30253 h 2863365"/>
                  <a:gd name="connsiteX3" fmla="*/ 1068070 w 1629201"/>
                  <a:gd name="connsiteY3" fmla="*/ 1005341 h 2863365"/>
                  <a:gd name="connsiteX4" fmla="*/ 1629201 w 1629201"/>
                  <a:gd name="connsiteY4" fmla="*/ 2100055 h 2863365"/>
                  <a:gd name="connsiteX5" fmla="*/ 1006411 w 1629201"/>
                  <a:gd name="connsiteY5" fmla="*/ 2862643 h 2863365"/>
                  <a:gd name="connsiteX0" fmla="*/ 1006411 w 1758725"/>
                  <a:gd name="connsiteY0" fmla="*/ 2862643 h 2863256"/>
                  <a:gd name="connsiteX1" fmla="*/ 46398 w 1758725"/>
                  <a:gd name="connsiteY1" fmla="*/ 2188253 h 2863256"/>
                  <a:gd name="connsiteX2" fmla="*/ 1005230 w 1758725"/>
                  <a:gd name="connsiteY2" fmla="*/ 30253 h 2863256"/>
                  <a:gd name="connsiteX3" fmla="*/ 1068070 w 1758725"/>
                  <a:gd name="connsiteY3" fmla="*/ 1005341 h 2863256"/>
                  <a:gd name="connsiteX4" fmla="*/ 1758725 w 1758725"/>
                  <a:gd name="connsiteY4" fmla="*/ 2107426 h 2863256"/>
                  <a:gd name="connsiteX5" fmla="*/ 1006411 w 1758725"/>
                  <a:gd name="connsiteY5" fmla="*/ 2862643 h 2863256"/>
                  <a:gd name="connsiteX0" fmla="*/ 1006411 w 1759523"/>
                  <a:gd name="connsiteY0" fmla="*/ 2862643 h 2863256"/>
                  <a:gd name="connsiteX1" fmla="*/ 46398 w 1759523"/>
                  <a:gd name="connsiteY1" fmla="*/ 2188253 h 2863256"/>
                  <a:gd name="connsiteX2" fmla="*/ 1005230 w 1759523"/>
                  <a:gd name="connsiteY2" fmla="*/ 30253 h 2863256"/>
                  <a:gd name="connsiteX3" fmla="*/ 1068070 w 1759523"/>
                  <a:gd name="connsiteY3" fmla="*/ 1005341 h 2863256"/>
                  <a:gd name="connsiteX4" fmla="*/ 1758725 w 1759523"/>
                  <a:gd name="connsiteY4" fmla="*/ 2107426 h 2863256"/>
                  <a:gd name="connsiteX5" fmla="*/ 1006411 w 1759523"/>
                  <a:gd name="connsiteY5" fmla="*/ 2862643 h 2863256"/>
                  <a:gd name="connsiteX0" fmla="*/ 1006411 w 1660791"/>
                  <a:gd name="connsiteY0" fmla="*/ 2862643 h 2862910"/>
                  <a:gd name="connsiteX1" fmla="*/ 46398 w 1660791"/>
                  <a:gd name="connsiteY1" fmla="*/ 2188253 h 2862910"/>
                  <a:gd name="connsiteX2" fmla="*/ 1005230 w 1660791"/>
                  <a:gd name="connsiteY2" fmla="*/ 30253 h 2862910"/>
                  <a:gd name="connsiteX3" fmla="*/ 1068070 w 1660791"/>
                  <a:gd name="connsiteY3" fmla="*/ 1005341 h 2862910"/>
                  <a:gd name="connsiteX4" fmla="*/ 1659836 w 1660791"/>
                  <a:gd name="connsiteY4" fmla="*/ 2136082 h 2862910"/>
                  <a:gd name="connsiteX5" fmla="*/ 1006411 w 1660791"/>
                  <a:gd name="connsiteY5" fmla="*/ 2862643 h 286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60791" h="2862910">
                    <a:moveTo>
                      <a:pt x="1006411" y="2862643"/>
                    </a:moveTo>
                    <a:cubicBezTo>
                      <a:pt x="737505" y="2871338"/>
                      <a:pt x="64595" y="2668199"/>
                      <a:pt x="46398" y="2188253"/>
                    </a:cubicBezTo>
                    <a:cubicBezTo>
                      <a:pt x="-233171" y="1357457"/>
                      <a:pt x="834951" y="227405"/>
                      <a:pt x="1005230" y="30253"/>
                    </a:cubicBezTo>
                    <a:cubicBezTo>
                      <a:pt x="1175509" y="-166899"/>
                      <a:pt x="933180" y="650616"/>
                      <a:pt x="1068070" y="1005341"/>
                    </a:cubicBezTo>
                    <a:cubicBezTo>
                      <a:pt x="1202960" y="1360066"/>
                      <a:pt x="1685078" y="1618256"/>
                      <a:pt x="1659836" y="2136082"/>
                    </a:cubicBezTo>
                    <a:cubicBezTo>
                      <a:pt x="1512636" y="2675183"/>
                      <a:pt x="1275317" y="2853948"/>
                      <a:pt x="1006411" y="28626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4">
                <a:extLst>
                  <a:ext uri="{FF2B5EF4-FFF2-40B4-BE49-F238E27FC236}">
                    <a16:creationId xmlns:a16="http://schemas.microsoft.com/office/drawing/2014/main" id="{7220289D-4803-42D9-A0F0-CDB61C51D66F}"/>
                  </a:ext>
                </a:extLst>
              </p:cNvPr>
              <p:cNvSpPr/>
              <p:nvPr/>
            </p:nvSpPr>
            <p:spPr>
              <a:xfrm>
                <a:off x="6658095" y="4893177"/>
                <a:ext cx="692997" cy="1253193"/>
              </a:xfrm>
              <a:custGeom>
                <a:avLst/>
                <a:gdLst>
                  <a:gd name="connsiteX0" fmla="*/ 0 w 191068"/>
                  <a:gd name="connsiteY0" fmla="*/ 0 h 1144772"/>
                  <a:gd name="connsiteX1" fmla="*/ 191068 w 191068"/>
                  <a:gd name="connsiteY1" fmla="*/ 0 h 1144772"/>
                  <a:gd name="connsiteX2" fmla="*/ 191068 w 191068"/>
                  <a:gd name="connsiteY2" fmla="*/ 1144772 h 1144772"/>
                  <a:gd name="connsiteX3" fmla="*/ 0 w 191068"/>
                  <a:gd name="connsiteY3" fmla="*/ 1144772 h 1144772"/>
                  <a:gd name="connsiteX4" fmla="*/ 0 w 191068"/>
                  <a:gd name="connsiteY4" fmla="*/ 0 h 1144772"/>
                  <a:gd name="connsiteX0" fmla="*/ 216746 w 407814"/>
                  <a:gd name="connsiteY0" fmla="*/ 0 h 1144772"/>
                  <a:gd name="connsiteX1" fmla="*/ 407814 w 407814"/>
                  <a:gd name="connsiteY1" fmla="*/ 0 h 1144772"/>
                  <a:gd name="connsiteX2" fmla="*/ 407814 w 407814"/>
                  <a:gd name="connsiteY2" fmla="*/ 1144772 h 1144772"/>
                  <a:gd name="connsiteX3" fmla="*/ 216746 w 407814"/>
                  <a:gd name="connsiteY3" fmla="*/ 1144772 h 1144772"/>
                  <a:gd name="connsiteX4" fmla="*/ 216746 w 407814"/>
                  <a:gd name="connsiteY4" fmla="*/ 0 h 1144772"/>
                  <a:gd name="connsiteX0" fmla="*/ 216746 w 407814"/>
                  <a:gd name="connsiteY0" fmla="*/ 0 h 1144772"/>
                  <a:gd name="connsiteX1" fmla="*/ 407814 w 407814"/>
                  <a:gd name="connsiteY1" fmla="*/ 0 h 1144772"/>
                  <a:gd name="connsiteX2" fmla="*/ 407814 w 407814"/>
                  <a:gd name="connsiteY2" fmla="*/ 1144772 h 1144772"/>
                  <a:gd name="connsiteX3" fmla="*/ 216746 w 407814"/>
                  <a:gd name="connsiteY3" fmla="*/ 916172 h 1144772"/>
                  <a:gd name="connsiteX4" fmla="*/ 216746 w 407814"/>
                  <a:gd name="connsiteY4" fmla="*/ 0 h 1144772"/>
                  <a:gd name="connsiteX0" fmla="*/ 216746 w 407814"/>
                  <a:gd name="connsiteY0" fmla="*/ 0 h 1192233"/>
                  <a:gd name="connsiteX1" fmla="*/ 407814 w 407814"/>
                  <a:gd name="connsiteY1" fmla="*/ 0 h 1192233"/>
                  <a:gd name="connsiteX2" fmla="*/ 407814 w 407814"/>
                  <a:gd name="connsiteY2" fmla="*/ 1144772 h 1192233"/>
                  <a:gd name="connsiteX3" fmla="*/ 207078 w 407814"/>
                  <a:gd name="connsiteY3" fmla="*/ 1187583 h 1192233"/>
                  <a:gd name="connsiteX4" fmla="*/ 216746 w 407814"/>
                  <a:gd name="connsiteY4" fmla="*/ 916172 h 1192233"/>
                  <a:gd name="connsiteX5" fmla="*/ 216746 w 407814"/>
                  <a:gd name="connsiteY5" fmla="*/ 0 h 1192233"/>
                  <a:gd name="connsiteX0" fmla="*/ 212865 w 403933"/>
                  <a:gd name="connsiteY0" fmla="*/ 0 h 1192233"/>
                  <a:gd name="connsiteX1" fmla="*/ 403933 w 403933"/>
                  <a:gd name="connsiteY1" fmla="*/ 0 h 1192233"/>
                  <a:gd name="connsiteX2" fmla="*/ 403933 w 403933"/>
                  <a:gd name="connsiteY2" fmla="*/ 1144772 h 1192233"/>
                  <a:gd name="connsiteX3" fmla="*/ 203197 w 403933"/>
                  <a:gd name="connsiteY3" fmla="*/ 1187583 h 1192233"/>
                  <a:gd name="connsiteX4" fmla="*/ 228105 w 403933"/>
                  <a:gd name="connsiteY4" fmla="*/ 923792 h 1192233"/>
                  <a:gd name="connsiteX5" fmla="*/ 212865 w 403933"/>
                  <a:gd name="connsiteY5" fmla="*/ 0 h 1192233"/>
                  <a:gd name="connsiteX0" fmla="*/ 247673 w 438741"/>
                  <a:gd name="connsiteY0" fmla="*/ 0 h 1192233"/>
                  <a:gd name="connsiteX1" fmla="*/ 438741 w 438741"/>
                  <a:gd name="connsiteY1" fmla="*/ 0 h 1192233"/>
                  <a:gd name="connsiteX2" fmla="*/ 438741 w 438741"/>
                  <a:gd name="connsiteY2" fmla="*/ 1144772 h 1192233"/>
                  <a:gd name="connsiteX3" fmla="*/ 238005 w 438741"/>
                  <a:gd name="connsiteY3" fmla="*/ 1187583 h 1192233"/>
                  <a:gd name="connsiteX4" fmla="*/ 262913 w 438741"/>
                  <a:gd name="connsiteY4" fmla="*/ 923792 h 1192233"/>
                  <a:gd name="connsiteX5" fmla="*/ 247673 w 438741"/>
                  <a:gd name="connsiteY5" fmla="*/ 0 h 1192233"/>
                  <a:gd name="connsiteX0" fmla="*/ 247673 w 537801"/>
                  <a:gd name="connsiteY0" fmla="*/ 30480 h 1222713"/>
                  <a:gd name="connsiteX1" fmla="*/ 537801 w 537801"/>
                  <a:gd name="connsiteY1" fmla="*/ 0 h 1222713"/>
                  <a:gd name="connsiteX2" fmla="*/ 438741 w 537801"/>
                  <a:gd name="connsiteY2" fmla="*/ 1175252 h 1222713"/>
                  <a:gd name="connsiteX3" fmla="*/ 238005 w 537801"/>
                  <a:gd name="connsiteY3" fmla="*/ 1218063 h 1222713"/>
                  <a:gd name="connsiteX4" fmla="*/ 262913 w 537801"/>
                  <a:gd name="connsiteY4" fmla="*/ 954272 h 1222713"/>
                  <a:gd name="connsiteX5" fmla="*/ 247673 w 537801"/>
                  <a:gd name="connsiteY5" fmla="*/ 30480 h 1222713"/>
                  <a:gd name="connsiteX0" fmla="*/ 247673 w 666141"/>
                  <a:gd name="connsiteY0" fmla="*/ 30480 h 1222713"/>
                  <a:gd name="connsiteX1" fmla="*/ 537801 w 666141"/>
                  <a:gd name="connsiteY1" fmla="*/ 0 h 1222713"/>
                  <a:gd name="connsiteX2" fmla="*/ 438741 w 666141"/>
                  <a:gd name="connsiteY2" fmla="*/ 1175252 h 1222713"/>
                  <a:gd name="connsiteX3" fmla="*/ 238005 w 666141"/>
                  <a:gd name="connsiteY3" fmla="*/ 1218063 h 1222713"/>
                  <a:gd name="connsiteX4" fmla="*/ 262913 w 666141"/>
                  <a:gd name="connsiteY4" fmla="*/ 954272 h 1222713"/>
                  <a:gd name="connsiteX5" fmla="*/ 247673 w 666141"/>
                  <a:gd name="connsiteY5" fmla="*/ 30480 h 1222713"/>
                  <a:gd name="connsiteX0" fmla="*/ 247673 w 547301"/>
                  <a:gd name="connsiteY0" fmla="*/ 30480 h 1222713"/>
                  <a:gd name="connsiteX1" fmla="*/ 537801 w 547301"/>
                  <a:gd name="connsiteY1" fmla="*/ 0 h 1222713"/>
                  <a:gd name="connsiteX2" fmla="*/ 428505 w 547301"/>
                  <a:gd name="connsiteY2" fmla="*/ 829443 h 1222713"/>
                  <a:gd name="connsiteX3" fmla="*/ 438741 w 547301"/>
                  <a:gd name="connsiteY3" fmla="*/ 1175252 h 1222713"/>
                  <a:gd name="connsiteX4" fmla="*/ 238005 w 547301"/>
                  <a:gd name="connsiteY4" fmla="*/ 1218063 h 1222713"/>
                  <a:gd name="connsiteX5" fmla="*/ 262913 w 547301"/>
                  <a:gd name="connsiteY5" fmla="*/ 954272 h 1222713"/>
                  <a:gd name="connsiteX6" fmla="*/ 247673 w 547301"/>
                  <a:gd name="connsiteY6" fmla="*/ 30480 h 1222713"/>
                  <a:gd name="connsiteX0" fmla="*/ 247673 w 612857"/>
                  <a:gd name="connsiteY0" fmla="*/ 30480 h 1222713"/>
                  <a:gd name="connsiteX1" fmla="*/ 537801 w 612857"/>
                  <a:gd name="connsiteY1" fmla="*/ 0 h 1222713"/>
                  <a:gd name="connsiteX2" fmla="*/ 428505 w 612857"/>
                  <a:gd name="connsiteY2" fmla="*/ 829443 h 1222713"/>
                  <a:gd name="connsiteX3" fmla="*/ 438741 w 612857"/>
                  <a:gd name="connsiteY3" fmla="*/ 1175252 h 1222713"/>
                  <a:gd name="connsiteX4" fmla="*/ 238005 w 612857"/>
                  <a:gd name="connsiteY4" fmla="*/ 1218063 h 1222713"/>
                  <a:gd name="connsiteX5" fmla="*/ 262913 w 612857"/>
                  <a:gd name="connsiteY5" fmla="*/ 954272 h 1222713"/>
                  <a:gd name="connsiteX6" fmla="*/ 247673 w 612857"/>
                  <a:gd name="connsiteY6" fmla="*/ 30480 h 1222713"/>
                  <a:gd name="connsiteX0" fmla="*/ 247673 w 688319"/>
                  <a:gd name="connsiteY0" fmla="*/ 30480 h 1222713"/>
                  <a:gd name="connsiteX1" fmla="*/ 537801 w 688319"/>
                  <a:gd name="connsiteY1" fmla="*/ 0 h 1222713"/>
                  <a:gd name="connsiteX2" fmla="*/ 428505 w 688319"/>
                  <a:gd name="connsiteY2" fmla="*/ 829443 h 1222713"/>
                  <a:gd name="connsiteX3" fmla="*/ 438741 w 688319"/>
                  <a:gd name="connsiteY3" fmla="*/ 1175252 h 1222713"/>
                  <a:gd name="connsiteX4" fmla="*/ 238005 w 688319"/>
                  <a:gd name="connsiteY4" fmla="*/ 1218063 h 1222713"/>
                  <a:gd name="connsiteX5" fmla="*/ 262913 w 688319"/>
                  <a:gd name="connsiteY5" fmla="*/ 954272 h 1222713"/>
                  <a:gd name="connsiteX6" fmla="*/ 247673 w 688319"/>
                  <a:gd name="connsiteY6" fmla="*/ 30480 h 1222713"/>
                  <a:gd name="connsiteX0" fmla="*/ 247673 w 692997"/>
                  <a:gd name="connsiteY0" fmla="*/ 60960 h 1253193"/>
                  <a:gd name="connsiteX1" fmla="*/ 545421 w 692997"/>
                  <a:gd name="connsiteY1" fmla="*/ 0 h 1253193"/>
                  <a:gd name="connsiteX2" fmla="*/ 428505 w 692997"/>
                  <a:gd name="connsiteY2" fmla="*/ 859923 h 1253193"/>
                  <a:gd name="connsiteX3" fmla="*/ 438741 w 692997"/>
                  <a:gd name="connsiteY3" fmla="*/ 1205732 h 1253193"/>
                  <a:gd name="connsiteX4" fmla="*/ 238005 w 692997"/>
                  <a:gd name="connsiteY4" fmla="*/ 1248543 h 1253193"/>
                  <a:gd name="connsiteX5" fmla="*/ 262913 w 692997"/>
                  <a:gd name="connsiteY5" fmla="*/ 984752 h 1253193"/>
                  <a:gd name="connsiteX6" fmla="*/ 247673 w 692997"/>
                  <a:gd name="connsiteY6" fmla="*/ 60960 h 125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2997" h="1253193">
                    <a:moveTo>
                      <a:pt x="247673" y="60960"/>
                    </a:moveTo>
                    <a:lnTo>
                      <a:pt x="545421" y="0"/>
                    </a:lnTo>
                    <a:cubicBezTo>
                      <a:pt x="782570" y="37911"/>
                      <a:pt x="726955" y="336388"/>
                      <a:pt x="428505" y="859923"/>
                    </a:cubicBezTo>
                    <a:cubicBezTo>
                      <a:pt x="411995" y="1055798"/>
                      <a:pt x="487001" y="1137152"/>
                      <a:pt x="438741" y="1205732"/>
                    </a:cubicBezTo>
                    <a:cubicBezTo>
                      <a:pt x="415009" y="1179362"/>
                      <a:pt x="261737" y="1274913"/>
                      <a:pt x="238005" y="1248543"/>
                    </a:cubicBezTo>
                    <a:lnTo>
                      <a:pt x="262913" y="984752"/>
                    </a:lnTo>
                    <a:cubicBezTo>
                      <a:pt x="118133" y="808901"/>
                      <a:pt x="-240007" y="495891"/>
                      <a:pt x="247673" y="60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: Rounded Corners 10">
                <a:extLst>
                  <a:ext uri="{FF2B5EF4-FFF2-40B4-BE49-F238E27FC236}">
                    <a16:creationId xmlns:a16="http://schemas.microsoft.com/office/drawing/2014/main" id="{F8C822D8-D6E4-4831-823A-DE52AE8A2376}"/>
                  </a:ext>
                </a:extLst>
              </p:cNvPr>
              <p:cNvSpPr/>
              <p:nvPr/>
            </p:nvSpPr>
            <p:spPr>
              <a:xfrm>
                <a:off x="6404046" y="5890108"/>
                <a:ext cx="894044" cy="320191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751309 w 776549"/>
                  <a:gd name="connsiteY2" fmla="*/ 41484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51309"/>
                  <a:gd name="connsiteY0" fmla="*/ 359532 h 359532"/>
                  <a:gd name="connsiteX1" fmla="*/ 578429 w 751309"/>
                  <a:gd name="connsiteY1" fmla="*/ 0 h 359532"/>
                  <a:gd name="connsiteX2" fmla="*/ 751309 w 751309"/>
                  <a:gd name="connsiteY2" fmla="*/ 41484 h 359532"/>
                  <a:gd name="connsiteX3" fmla="*/ 729919 w 751309"/>
                  <a:gd name="connsiteY3" fmla="*/ 312872 h 359532"/>
                  <a:gd name="connsiteX4" fmla="*/ 0 w 751309"/>
                  <a:gd name="connsiteY4" fmla="*/ 359532 h 359532"/>
                  <a:gd name="connsiteX0" fmla="*/ 0 w 751309"/>
                  <a:gd name="connsiteY0" fmla="*/ 359532 h 359532"/>
                  <a:gd name="connsiteX1" fmla="*/ 578429 w 751309"/>
                  <a:gd name="connsiteY1" fmla="*/ 0 h 359532"/>
                  <a:gd name="connsiteX2" fmla="*/ 751309 w 751309"/>
                  <a:gd name="connsiteY2" fmla="*/ 41484 h 359532"/>
                  <a:gd name="connsiteX3" fmla="*/ 749903 w 751309"/>
                  <a:gd name="connsiteY3" fmla="*/ 312872 h 359532"/>
                  <a:gd name="connsiteX4" fmla="*/ 0 w 751309"/>
                  <a:gd name="connsiteY4" fmla="*/ 359532 h 359532"/>
                  <a:gd name="connsiteX0" fmla="*/ 0 w 781575"/>
                  <a:gd name="connsiteY0" fmla="*/ 359702 h 359702"/>
                  <a:gd name="connsiteX1" fmla="*/ 578429 w 781575"/>
                  <a:gd name="connsiteY1" fmla="*/ 170 h 359702"/>
                  <a:gd name="connsiteX2" fmla="*/ 749903 w 781575"/>
                  <a:gd name="connsiteY2" fmla="*/ 313042 h 359702"/>
                  <a:gd name="connsiteX3" fmla="*/ 0 w 781575"/>
                  <a:gd name="connsiteY3" fmla="*/ 359702 h 359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575" h="359702">
                    <a:moveTo>
                      <a:pt x="0" y="359702"/>
                    </a:moveTo>
                    <a:cubicBezTo>
                      <a:pt x="43180" y="16570"/>
                      <a:pt x="465264" y="48411"/>
                      <a:pt x="578429" y="170"/>
                    </a:cubicBezTo>
                    <a:cubicBezTo>
                      <a:pt x="703413" y="-7607"/>
                      <a:pt x="846308" y="253120"/>
                      <a:pt x="749903" y="313042"/>
                    </a:cubicBezTo>
                    <a:lnTo>
                      <a:pt x="0" y="35970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E5A80A1-EA05-451E-A594-CA91428ADFB8}"/>
                  </a:ext>
                </a:extLst>
              </p:cNvPr>
              <p:cNvSpPr/>
              <p:nvPr/>
            </p:nvSpPr>
            <p:spPr>
              <a:xfrm rot="21151717">
                <a:off x="5850668" y="4072293"/>
                <a:ext cx="466896" cy="1350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6BA40DD1-1C34-4BC6-A1DC-C4446ABBB3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9973" y="5266780"/>
                <a:ext cx="588148" cy="1782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Oval 4">
                <a:extLst>
                  <a:ext uri="{FF2B5EF4-FFF2-40B4-BE49-F238E27FC236}">
                    <a16:creationId xmlns:a16="http://schemas.microsoft.com/office/drawing/2014/main" id="{36BDC59A-6D7E-436F-BA16-B0D068FE0720}"/>
                  </a:ext>
                </a:extLst>
              </p:cNvPr>
              <p:cNvSpPr/>
              <p:nvPr/>
            </p:nvSpPr>
            <p:spPr>
              <a:xfrm>
                <a:off x="5326077" y="2416678"/>
                <a:ext cx="1407061" cy="1378424"/>
              </a:xfrm>
              <a:custGeom>
                <a:avLst/>
                <a:gdLst>
                  <a:gd name="connsiteX0" fmla="*/ 0 w 1378424"/>
                  <a:gd name="connsiteY0" fmla="*/ 689212 h 1378424"/>
                  <a:gd name="connsiteX1" fmla="*/ 689212 w 1378424"/>
                  <a:gd name="connsiteY1" fmla="*/ 0 h 1378424"/>
                  <a:gd name="connsiteX2" fmla="*/ 1378424 w 1378424"/>
                  <a:gd name="connsiteY2" fmla="*/ 689212 h 1378424"/>
                  <a:gd name="connsiteX3" fmla="*/ 689212 w 1378424"/>
                  <a:gd name="connsiteY3" fmla="*/ 1378424 h 1378424"/>
                  <a:gd name="connsiteX4" fmla="*/ 0 w 1378424"/>
                  <a:gd name="connsiteY4" fmla="*/ 689212 h 1378424"/>
                  <a:gd name="connsiteX0" fmla="*/ 0 w 1396077"/>
                  <a:gd name="connsiteY0" fmla="*/ 689212 h 1378424"/>
                  <a:gd name="connsiteX1" fmla="*/ 689212 w 1396077"/>
                  <a:gd name="connsiteY1" fmla="*/ 0 h 1378424"/>
                  <a:gd name="connsiteX2" fmla="*/ 1378424 w 1396077"/>
                  <a:gd name="connsiteY2" fmla="*/ 689212 h 1378424"/>
                  <a:gd name="connsiteX3" fmla="*/ 689212 w 1396077"/>
                  <a:gd name="connsiteY3" fmla="*/ 1378424 h 1378424"/>
                  <a:gd name="connsiteX4" fmla="*/ 0 w 1396077"/>
                  <a:gd name="connsiteY4" fmla="*/ 689212 h 1378424"/>
                  <a:gd name="connsiteX0" fmla="*/ 10984 w 1407061"/>
                  <a:gd name="connsiteY0" fmla="*/ 689212 h 1378424"/>
                  <a:gd name="connsiteX1" fmla="*/ 700196 w 1407061"/>
                  <a:gd name="connsiteY1" fmla="*/ 0 h 1378424"/>
                  <a:gd name="connsiteX2" fmla="*/ 1389408 w 1407061"/>
                  <a:gd name="connsiteY2" fmla="*/ 689212 h 1378424"/>
                  <a:gd name="connsiteX3" fmla="*/ 700196 w 1407061"/>
                  <a:gd name="connsiteY3" fmla="*/ 1378424 h 1378424"/>
                  <a:gd name="connsiteX4" fmla="*/ 10984 w 1407061"/>
                  <a:gd name="connsiteY4" fmla="*/ 689212 h 1378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7061" h="1378424">
                    <a:moveTo>
                      <a:pt x="10984" y="689212"/>
                    </a:moveTo>
                    <a:cubicBezTo>
                      <a:pt x="92871" y="281275"/>
                      <a:pt x="319555" y="0"/>
                      <a:pt x="700196" y="0"/>
                    </a:cubicBezTo>
                    <a:cubicBezTo>
                      <a:pt x="1080837" y="0"/>
                      <a:pt x="1389408" y="308571"/>
                      <a:pt x="1389408" y="689212"/>
                    </a:cubicBezTo>
                    <a:cubicBezTo>
                      <a:pt x="1498590" y="1219978"/>
                      <a:pt x="1080837" y="1378424"/>
                      <a:pt x="700196" y="1378424"/>
                    </a:cubicBezTo>
                    <a:cubicBezTo>
                      <a:pt x="319555" y="1378424"/>
                      <a:pt x="-70903" y="1097149"/>
                      <a:pt x="10984" y="68921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: Rounded Corners 10">
                <a:extLst>
                  <a:ext uri="{FF2B5EF4-FFF2-40B4-BE49-F238E27FC236}">
                    <a16:creationId xmlns:a16="http://schemas.microsoft.com/office/drawing/2014/main" id="{40CF0372-55E3-49C5-9680-EE94B145FC0D}"/>
                  </a:ext>
                </a:extLst>
              </p:cNvPr>
              <p:cNvSpPr/>
              <p:nvPr/>
            </p:nvSpPr>
            <p:spPr>
              <a:xfrm rot="16575385" flipH="1">
                <a:off x="6992640" y="4617000"/>
                <a:ext cx="294727" cy="643353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751309 w 776549"/>
                  <a:gd name="connsiteY2" fmla="*/ 41484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51309"/>
                  <a:gd name="connsiteY0" fmla="*/ 359532 h 359532"/>
                  <a:gd name="connsiteX1" fmla="*/ 578429 w 751309"/>
                  <a:gd name="connsiteY1" fmla="*/ 0 h 359532"/>
                  <a:gd name="connsiteX2" fmla="*/ 751309 w 751309"/>
                  <a:gd name="connsiteY2" fmla="*/ 41484 h 359532"/>
                  <a:gd name="connsiteX3" fmla="*/ 729919 w 751309"/>
                  <a:gd name="connsiteY3" fmla="*/ 312872 h 359532"/>
                  <a:gd name="connsiteX4" fmla="*/ 0 w 751309"/>
                  <a:gd name="connsiteY4" fmla="*/ 359532 h 359532"/>
                  <a:gd name="connsiteX0" fmla="*/ 0 w 751309"/>
                  <a:gd name="connsiteY0" fmla="*/ 359532 h 359532"/>
                  <a:gd name="connsiteX1" fmla="*/ 578429 w 751309"/>
                  <a:gd name="connsiteY1" fmla="*/ 0 h 359532"/>
                  <a:gd name="connsiteX2" fmla="*/ 751309 w 751309"/>
                  <a:gd name="connsiteY2" fmla="*/ 41484 h 359532"/>
                  <a:gd name="connsiteX3" fmla="*/ 749903 w 751309"/>
                  <a:gd name="connsiteY3" fmla="*/ 312872 h 359532"/>
                  <a:gd name="connsiteX4" fmla="*/ 0 w 751309"/>
                  <a:gd name="connsiteY4" fmla="*/ 359532 h 359532"/>
                  <a:gd name="connsiteX0" fmla="*/ 0 w 781575"/>
                  <a:gd name="connsiteY0" fmla="*/ 359702 h 359702"/>
                  <a:gd name="connsiteX1" fmla="*/ 578429 w 781575"/>
                  <a:gd name="connsiteY1" fmla="*/ 170 h 359702"/>
                  <a:gd name="connsiteX2" fmla="*/ 749903 w 781575"/>
                  <a:gd name="connsiteY2" fmla="*/ 313042 h 359702"/>
                  <a:gd name="connsiteX3" fmla="*/ 0 w 781575"/>
                  <a:gd name="connsiteY3" fmla="*/ 359702 h 359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575" h="359702">
                    <a:moveTo>
                      <a:pt x="0" y="359702"/>
                    </a:moveTo>
                    <a:cubicBezTo>
                      <a:pt x="43180" y="16570"/>
                      <a:pt x="465264" y="48411"/>
                      <a:pt x="578429" y="170"/>
                    </a:cubicBezTo>
                    <a:cubicBezTo>
                      <a:pt x="703413" y="-7607"/>
                      <a:pt x="846308" y="253120"/>
                      <a:pt x="749903" y="313042"/>
                    </a:cubicBezTo>
                    <a:lnTo>
                      <a:pt x="0" y="35970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949B091-0539-486B-B687-4D67E0AE90B3}"/>
                  </a:ext>
                </a:extLst>
              </p:cNvPr>
              <p:cNvSpPr/>
              <p:nvPr/>
            </p:nvSpPr>
            <p:spPr>
              <a:xfrm>
                <a:off x="6129800" y="2873159"/>
                <a:ext cx="209550" cy="2881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8435E4CB-DA50-44B5-98D7-49EE586AA9A8}"/>
                  </a:ext>
                </a:extLst>
              </p:cNvPr>
              <p:cNvSpPr/>
              <p:nvPr/>
            </p:nvSpPr>
            <p:spPr>
              <a:xfrm>
                <a:off x="5439475" y="2855127"/>
                <a:ext cx="209550" cy="2881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8FFA4E8-6602-467E-809D-D4218CD9B4E7}"/>
                  </a:ext>
                </a:extLst>
              </p:cNvPr>
              <p:cNvSpPr/>
              <p:nvPr/>
            </p:nvSpPr>
            <p:spPr>
              <a:xfrm>
                <a:off x="5463437" y="2973054"/>
                <a:ext cx="103377" cy="14216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E8BF994-41F2-4DA9-92FF-47AB94ED5215}"/>
                  </a:ext>
                </a:extLst>
              </p:cNvPr>
              <p:cNvSpPr/>
              <p:nvPr/>
            </p:nvSpPr>
            <p:spPr>
              <a:xfrm>
                <a:off x="6137136" y="2981501"/>
                <a:ext cx="103377" cy="14216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422F429A-0DD5-4FC5-A4D5-3679B17C284A}"/>
                  </a:ext>
                </a:extLst>
              </p:cNvPr>
              <p:cNvSpPr/>
              <p:nvPr/>
            </p:nvSpPr>
            <p:spPr>
              <a:xfrm>
                <a:off x="5763520" y="3158056"/>
                <a:ext cx="209550" cy="12720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830473A8-9FCB-48C1-90BA-1399CF968554}"/>
                  </a:ext>
                </a:extLst>
              </p:cNvPr>
              <p:cNvSpPr/>
              <p:nvPr/>
            </p:nvSpPr>
            <p:spPr>
              <a:xfrm>
                <a:off x="5869259" y="3238574"/>
                <a:ext cx="138113" cy="226608"/>
              </a:xfrm>
              <a:custGeom>
                <a:avLst/>
                <a:gdLst>
                  <a:gd name="connsiteX0" fmla="*/ 110978 w 298566"/>
                  <a:gd name="connsiteY0" fmla="*/ 0 h 382075"/>
                  <a:gd name="connsiteX1" fmla="*/ 6203 w 298566"/>
                  <a:gd name="connsiteY1" fmla="*/ 333375 h 382075"/>
                  <a:gd name="connsiteX2" fmla="*/ 272903 w 298566"/>
                  <a:gd name="connsiteY2" fmla="*/ 381000 h 382075"/>
                  <a:gd name="connsiteX3" fmla="*/ 272903 w 298566"/>
                  <a:gd name="connsiteY3" fmla="*/ 361950 h 382075"/>
                  <a:gd name="connsiteX0" fmla="*/ 76913 w 264501"/>
                  <a:gd name="connsiteY0" fmla="*/ 0 h 382075"/>
                  <a:gd name="connsiteX1" fmla="*/ 10238 w 264501"/>
                  <a:gd name="connsiteY1" fmla="*/ 219075 h 382075"/>
                  <a:gd name="connsiteX2" fmla="*/ 238838 w 264501"/>
                  <a:gd name="connsiteY2" fmla="*/ 381000 h 382075"/>
                  <a:gd name="connsiteX3" fmla="*/ 238838 w 264501"/>
                  <a:gd name="connsiteY3" fmla="*/ 361950 h 382075"/>
                  <a:gd name="connsiteX0" fmla="*/ 76913 w 254773"/>
                  <a:gd name="connsiteY0" fmla="*/ 0 h 381082"/>
                  <a:gd name="connsiteX1" fmla="*/ 10238 w 254773"/>
                  <a:gd name="connsiteY1" fmla="*/ 219075 h 381082"/>
                  <a:gd name="connsiteX2" fmla="*/ 238838 w 254773"/>
                  <a:gd name="connsiteY2" fmla="*/ 381000 h 381082"/>
                  <a:gd name="connsiteX3" fmla="*/ 200738 w 254773"/>
                  <a:gd name="connsiteY3" fmla="*/ 171450 h 381082"/>
                  <a:gd name="connsiteX0" fmla="*/ 74234 w 198059"/>
                  <a:gd name="connsiteY0" fmla="*/ 0 h 226172"/>
                  <a:gd name="connsiteX1" fmla="*/ 7559 w 198059"/>
                  <a:gd name="connsiteY1" fmla="*/ 219075 h 226172"/>
                  <a:gd name="connsiteX2" fmla="*/ 198059 w 198059"/>
                  <a:gd name="connsiteY2" fmla="*/ 171450 h 226172"/>
                  <a:gd name="connsiteX0" fmla="*/ 74234 w 198059"/>
                  <a:gd name="connsiteY0" fmla="*/ 0 h 237740"/>
                  <a:gd name="connsiteX1" fmla="*/ 7559 w 198059"/>
                  <a:gd name="connsiteY1" fmla="*/ 219075 h 237740"/>
                  <a:gd name="connsiteX2" fmla="*/ 198059 w 198059"/>
                  <a:gd name="connsiteY2" fmla="*/ 219075 h 237740"/>
                  <a:gd name="connsiteX0" fmla="*/ 72262 w 167512"/>
                  <a:gd name="connsiteY0" fmla="*/ 0 h 223925"/>
                  <a:gd name="connsiteX1" fmla="*/ 5587 w 167512"/>
                  <a:gd name="connsiteY1" fmla="*/ 219075 h 223925"/>
                  <a:gd name="connsiteX2" fmla="*/ 167512 w 167512"/>
                  <a:gd name="connsiteY2" fmla="*/ 152400 h 223925"/>
                  <a:gd name="connsiteX0" fmla="*/ 45006 w 140256"/>
                  <a:gd name="connsiteY0" fmla="*/ 0 h 214907"/>
                  <a:gd name="connsiteX1" fmla="*/ 16431 w 140256"/>
                  <a:gd name="connsiteY1" fmla="*/ 209550 h 214907"/>
                  <a:gd name="connsiteX2" fmla="*/ 140256 w 140256"/>
                  <a:gd name="connsiteY2" fmla="*/ 152400 h 214907"/>
                  <a:gd name="connsiteX0" fmla="*/ 75290 w 170540"/>
                  <a:gd name="connsiteY0" fmla="*/ 0 h 210951"/>
                  <a:gd name="connsiteX1" fmla="*/ 46715 w 170540"/>
                  <a:gd name="connsiteY1" fmla="*/ 209550 h 210951"/>
                  <a:gd name="connsiteX2" fmla="*/ 170540 w 170540"/>
                  <a:gd name="connsiteY2" fmla="*/ 152400 h 210951"/>
                  <a:gd name="connsiteX0" fmla="*/ 30711 w 168824"/>
                  <a:gd name="connsiteY0" fmla="*/ 0 h 229972"/>
                  <a:gd name="connsiteX1" fmla="*/ 44999 w 168824"/>
                  <a:gd name="connsiteY1" fmla="*/ 223838 h 229972"/>
                  <a:gd name="connsiteX2" fmla="*/ 168824 w 168824"/>
                  <a:gd name="connsiteY2" fmla="*/ 166688 h 229972"/>
                  <a:gd name="connsiteX0" fmla="*/ 30711 w 168824"/>
                  <a:gd name="connsiteY0" fmla="*/ 0 h 199868"/>
                  <a:gd name="connsiteX1" fmla="*/ 44999 w 168824"/>
                  <a:gd name="connsiteY1" fmla="*/ 195263 h 199868"/>
                  <a:gd name="connsiteX2" fmla="*/ 168824 w 168824"/>
                  <a:gd name="connsiteY2" fmla="*/ 138113 h 199868"/>
                  <a:gd name="connsiteX0" fmla="*/ 0 w 138113"/>
                  <a:gd name="connsiteY0" fmla="*/ 0 h 138113"/>
                  <a:gd name="connsiteX1" fmla="*/ 138113 w 138113"/>
                  <a:gd name="connsiteY1" fmla="*/ 138113 h 138113"/>
                  <a:gd name="connsiteX0" fmla="*/ 0 w 138113"/>
                  <a:gd name="connsiteY0" fmla="*/ 0 h 210075"/>
                  <a:gd name="connsiteX1" fmla="*/ 138113 w 138113"/>
                  <a:gd name="connsiteY1" fmla="*/ 138113 h 2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113" h="210075">
                    <a:moveTo>
                      <a:pt x="0" y="0"/>
                    </a:moveTo>
                    <a:cubicBezTo>
                      <a:pt x="46038" y="46038"/>
                      <a:pt x="-88900" y="344488"/>
                      <a:pt x="138113" y="13811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E58FCDE8-C444-474C-9166-4B54C18187CB}"/>
                  </a:ext>
                </a:extLst>
              </p:cNvPr>
              <p:cNvSpPr/>
              <p:nvPr/>
            </p:nvSpPr>
            <p:spPr>
              <a:xfrm flipH="1">
                <a:off x="5736012" y="3246355"/>
                <a:ext cx="138113" cy="226608"/>
              </a:xfrm>
              <a:custGeom>
                <a:avLst/>
                <a:gdLst>
                  <a:gd name="connsiteX0" fmla="*/ 110978 w 298566"/>
                  <a:gd name="connsiteY0" fmla="*/ 0 h 382075"/>
                  <a:gd name="connsiteX1" fmla="*/ 6203 w 298566"/>
                  <a:gd name="connsiteY1" fmla="*/ 333375 h 382075"/>
                  <a:gd name="connsiteX2" fmla="*/ 272903 w 298566"/>
                  <a:gd name="connsiteY2" fmla="*/ 381000 h 382075"/>
                  <a:gd name="connsiteX3" fmla="*/ 272903 w 298566"/>
                  <a:gd name="connsiteY3" fmla="*/ 361950 h 382075"/>
                  <a:gd name="connsiteX0" fmla="*/ 76913 w 264501"/>
                  <a:gd name="connsiteY0" fmla="*/ 0 h 382075"/>
                  <a:gd name="connsiteX1" fmla="*/ 10238 w 264501"/>
                  <a:gd name="connsiteY1" fmla="*/ 219075 h 382075"/>
                  <a:gd name="connsiteX2" fmla="*/ 238838 w 264501"/>
                  <a:gd name="connsiteY2" fmla="*/ 381000 h 382075"/>
                  <a:gd name="connsiteX3" fmla="*/ 238838 w 264501"/>
                  <a:gd name="connsiteY3" fmla="*/ 361950 h 382075"/>
                  <a:gd name="connsiteX0" fmla="*/ 76913 w 254773"/>
                  <a:gd name="connsiteY0" fmla="*/ 0 h 381082"/>
                  <a:gd name="connsiteX1" fmla="*/ 10238 w 254773"/>
                  <a:gd name="connsiteY1" fmla="*/ 219075 h 381082"/>
                  <a:gd name="connsiteX2" fmla="*/ 238838 w 254773"/>
                  <a:gd name="connsiteY2" fmla="*/ 381000 h 381082"/>
                  <a:gd name="connsiteX3" fmla="*/ 200738 w 254773"/>
                  <a:gd name="connsiteY3" fmla="*/ 171450 h 381082"/>
                  <a:gd name="connsiteX0" fmla="*/ 74234 w 198059"/>
                  <a:gd name="connsiteY0" fmla="*/ 0 h 226172"/>
                  <a:gd name="connsiteX1" fmla="*/ 7559 w 198059"/>
                  <a:gd name="connsiteY1" fmla="*/ 219075 h 226172"/>
                  <a:gd name="connsiteX2" fmla="*/ 198059 w 198059"/>
                  <a:gd name="connsiteY2" fmla="*/ 171450 h 226172"/>
                  <a:gd name="connsiteX0" fmla="*/ 74234 w 198059"/>
                  <a:gd name="connsiteY0" fmla="*/ 0 h 237740"/>
                  <a:gd name="connsiteX1" fmla="*/ 7559 w 198059"/>
                  <a:gd name="connsiteY1" fmla="*/ 219075 h 237740"/>
                  <a:gd name="connsiteX2" fmla="*/ 198059 w 198059"/>
                  <a:gd name="connsiteY2" fmla="*/ 219075 h 237740"/>
                  <a:gd name="connsiteX0" fmla="*/ 72262 w 167512"/>
                  <a:gd name="connsiteY0" fmla="*/ 0 h 223925"/>
                  <a:gd name="connsiteX1" fmla="*/ 5587 w 167512"/>
                  <a:gd name="connsiteY1" fmla="*/ 219075 h 223925"/>
                  <a:gd name="connsiteX2" fmla="*/ 167512 w 167512"/>
                  <a:gd name="connsiteY2" fmla="*/ 152400 h 223925"/>
                  <a:gd name="connsiteX0" fmla="*/ 45006 w 140256"/>
                  <a:gd name="connsiteY0" fmla="*/ 0 h 214907"/>
                  <a:gd name="connsiteX1" fmla="*/ 16431 w 140256"/>
                  <a:gd name="connsiteY1" fmla="*/ 209550 h 214907"/>
                  <a:gd name="connsiteX2" fmla="*/ 140256 w 140256"/>
                  <a:gd name="connsiteY2" fmla="*/ 152400 h 214907"/>
                  <a:gd name="connsiteX0" fmla="*/ 75290 w 170540"/>
                  <a:gd name="connsiteY0" fmla="*/ 0 h 210951"/>
                  <a:gd name="connsiteX1" fmla="*/ 46715 w 170540"/>
                  <a:gd name="connsiteY1" fmla="*/ 209550 h 210951"/>
                  <a:gd name="connsiteX2" fmla="*/ 170540 w 170540"/>
                  <a:gd name="connsiteY2" fmla="*/ 152400 h 210951"/>
                  <a:gd name="connsiteX0" fmla="*/ 30711 w 168824"/>
                  <a:gd name="connsiteY0" fmla="*/ 0 h 229972"/>
                  <a:gd name="connsiteX1" fmla="*/ 44999 w 168824"/>
                  <a:gd name="connsiteY1" fmla="*/ 223838 h 229972"/>
                  <a:gd name="connsiteX2" fmla="*/ 168824 w 168824"/>
                  <a:gd name="connsiteY2" fmla="*/ 166688 h 229972"/>
                  <a:gd name="connsiteX0" fmla="*/ 30711 w 168824"/>
                  <a:gd name="connsiteY0" fmla="*/ 0 h 199868"/>
                  <a:gd name="connsiteX1" fmla="*/ 44999 w 168824"/>
                  <a:gd name="connsiteY1" fmla="*/ 195263 h 199868"/>
                  <a:gd name="connsiteX2" fmla="*/ 168824 w 168824"/>
                  <a:gd name="connsiteY2" fmla="*/ 138113 h 199868"/>
                  <a:gd name="connsiteX0" fmla="*/ 0 w 138113"/>
                  <a:gd name="connsiteY0" fmla="*/ 0 h 138113"/>
                  <a:gd name="connsiteX1" fmla="*/ 138113 w 138113"/>
                  <a:gd name="connsiteY1" fmla="*/ 138113 h 138113"/>
                  <a:gd name="connsiteX0" fmla="*/ 0 w 138113"/>
                  <a:gd name="connsiteY0" fmla="*/ 0 h 210075"/>
                  <a:gd name="connsiteX1" fmla="*/ 138113 w 138113"/>
                  <a:gd name="connsiteY1" fmla="*/ 138113 h 2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113" h="210075">
                    <a:moveTo>
                      <a:pt x="0" y="0"/>
                    </a:moveTo>
                    <a:cubicBezTo>
                      <a:pt x="46038" y="46038"/>
                      <a:pt x="-88900" y="344488"/>
                      <a:pt x="138113" y="13811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: Rounded Corners 10">
                <a:extLst>
                  <a:ext uri="{FF2B5EF4-FFF2-40B4-BE49-F238E27FC236}">
                    <a16:creationId xmlns:a16="http://schemas.microsoft.com/office/drawing/2014/main" id="{FB2CF647-CD21-4038-9679-3B027C6A68AB}"/>
                  </a:ext>
                </a:extLst>
              </p:cNvPr>
              <p:cNvSpPr/>
              <p:nvPr/>
            </p:nvSpPr>
            <p:spPr>
              <a:xfrm rot="15554934" flipH="1">
                <a:off x="6862928" y="5778801"/>
                <a:ext cx="272370" cy="174800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751309 w 776549"/>
                  <a:gd name="connsiteY2" fmla="*/ 41484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51309"/>
                  <a:gd name="connsiteY0" fmla="*/ 359532 h 359532"/>
                  <a:gd name="connsiteX1" fmla="*/ 578429 w 751309"/>
                  <a:gd name="connsiteY1" fmla="*/ 0 h 359532"/>
                  <a:gd name="connsiteX2" fmla="*/ 751309 w 751309"/>
                  <a:gd name="connsiteY2" fmla="*/ 41484 h 359532"/>
                  <a:gd name="connsiteX3" fmla="*/ 729919 w 751309"/>
                  <a:gd name="connsiteY3" fmla="*/ 312872 h 359532"/>
                  <a:gd name="connsiteX4" fmla="*/ 0 w 751309"/>
                  <a:gd name="connsiteY4" fmla="*/ 359532 h 359532"/>
                  <a:gd name="connsiteX0" fmla="*/ 0 w 751309"/>
                  <a:gd name="connsiteY0" fmla="*/ 359532 h 359532"/>
                  <a:gd name="connsiteX1" fmla="*/ 578429 w 751309"/>
                  <a:gd name="connsiteY1" fmla="*/ 0 h 359532"/>
                  <a:gd name="connsiteX2" fmla="*/ 751309 w 751309"/>
                  <a:gd name="connsiteY2" fmla="*/ 41484 h 359532"/>
                  <a:gd name="connsiteX3" fmla="*/ 749903 w 751309"/>
                  <a:gd name="connsiteY3" fmla="*/ 312872 h 359532"/>
                  <a:gd name="connsiteX4" fmla="*/ 0 w 751309"/>
                  <a:gd name="connsiteY4" fmla="*/ 359532 h 359532"/>
                  <a:gd name="connsiteX0" fmla="*/ 0 w 781575"/>
                  <a:gd name="connsiteY0" fmla="*/ 359702 h 359702"/>
                  <a:gd name="connsiteX1" fmla="*/ 578429 w 781575"/>
                  <a:gd name="connsiteY1" fmla="*/ 170 h 359702"/>
                  <a:gd name="connsiteX2" fmla="*/ 749903 w 781575"/>
                  <a:gd name="connsiteY2" fmla="*/ 313042 h 359702"/>
                  <a:gd name="connsiteX3" fmla="*/ 0 w 781575"/>
                  <a:gd name="connsiteY3" fmla="*/ 359702 h 359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575" h="359702">
                    <a:moveTo>
                      <a:pt x="0" y="359702"/>
                    </a:moveTo>
                    <a:cubicBezTo>
                      <a:pt x="43180" y="16570"/>
                      <a:pt x="465264" y="48411"/>
                      <a:pt x="578429" y="170"/>
                    </a:cubicBezTo>
                    <a:cubicBezTo>
                      <a:pt x="703413" y="-7607"/>
                      <a:pt x="846308" y="253120"/>
                      <a:pt x="749903" y="313042"/>
                    </a:cubicBezTo>
                    <a:lnTo>
                      <a:pt x="0" y="35970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35">
                <a:extLst>
                  <a:ext uri="{FF2B5EF4-FFF2-40B4-BE49-F238E27FC236}">
                    <a16:creationId xmlns:a16="http://schemas.microsoft.com/office/drawing/2014/main" id="{6DCBACFA-D395-4068-9DE9-3C6CDA0032B7}"/>
                  </a:ext>
                </a:extLst>
              </p:cNvPr>
              <p:cNvSpPr/>
              <p:nvPr/>
            </p:nvSpPr>
            <p:spPr>
              <a:xfrm rot="2798960">
                <a:off x="5939904" y="4415414"/>
                <a:ext cx="112223" cy="716059"/>
              </a:xfrm>
              <a:custGeom>
                <a:avLst/>
                <a:gdLst>
                  <a:gd name="connsiteX0" fmla="*/ 0 w 45719"/>
                  <a:gd name="connsiteY0" fmla="*/ 0 h 605128"/>
                  <a:gd name="connsiteX1" fmla="*/ 45719 w 45719"/>
                  <a:gd name="connsiteY1" fmla="*/ 0 h 605128"/>
                  <a:gd name="connsiteX2" fmla="*/ 45719 w 45719"/>
                  <a:gd name="connsiteY2" fmla="*/ 605128 h 605128"/>
                  <a:gd name="connsiteX3" fmla="*/ 0 w 45719"/>
                  <a:gd name="connsiteY3" fmla="*/ 605128 h 605128"/>
                  <a:gd name="connsiteX4" fmla="*/ 0 w 45719"/>
                  <a:gd name="connsiteY4" fmla="*/ 0 h 605128"/>
                  <a:gd name="connsiteX0" fmla="*/ 0 w 91583"/>
                  <a:gd name="connsiteY0" fmla="*/ 0 h 605128"/>
                  <a:gd name="connsiteX1" fmla="*/ 45719 w 91583"/>
                  <a:gd name="connsiteY1" fmla="*/ 0 h 605128"/>
                  <a:gd name="connsiteX2" fmla="*/ 45719 w 91583"/>
                  <a:gd name="connsiteY2" fmla="*/ 605128 h 605128"/>
                  <a:gd name="connsiteX3" fmla="*/ 0 w 91583"/>
                  <a:gd name="connsiteY3" fmla="*/ 605128 h 605128"/>
                  <a:gd name="connsiteX4" fmla="*/ 0 w 91583"/>
                  <a:gd name="connsiteY4" fmla="*/ 0 h 605128"/>
                  <a:gd name="connsiteX0" fmla="*/ 22114 w 113697"/>
                  <a:gd name="connsiteY0" fmla="*/ 0 h 605128"/>
                  <a:gd name="connsiteX1" fmla="*/ 67833 w 113697"/>
                  <a:gd name="connsiteY1" fmla="*/ 0 h 605128"/>
                  <a:gd name="connsiteX2" fmla="*/ 67833 w 113697"/>
                  <a:gd name="connsiteY2" fmla="*/ 605128 h 605128"/>
                  <a:gd name="connsiteX3" fmla="*/ 22114 w 113697"/>
                  <a:gd name="connsiteY3" fmla="*/ 605128 h 605128"/>
                  <a:gd name="connsiteX4" fmla="*/ 22114 w 113697"/>
                  <a:gd name="connsiteY4" fmla="*/ 0 h 605128"/>
                  <a:gd name="connsiteX0" fmla="*/ 22114 w 113697"/>
                  <a:gd name="connsiteY0" fmla="*/ 0 h 618769"/>
                  <a:gd name="connsiteX1" fmla="*/ 67833 w 113697"/>
                  <a:gd name="connsiteY1" fmla="*/ 0 h 618769"/>
                  <a:gd name="connsiteX2" fmla="*/ 67833 w 113697"/>
                  <a:gd name="connsiteY2" fmla="*/ 605128 h 618769"/>
                  <a:gd name="connsiteX3" fmla="*/ 22114 w 113697"/>
                  <a:gd name="connsiteY3" fmla="*/ 605128 h 618769"/>
                  <a:gd name="connsiteX4" fmla="*/ 22114 w 113697"/>
                  <a:gd name="connsiteY4" fmla="*/ 0 h 618769"/>
                  <a:gd name="connsiteX0" fmla="*/ 22114 w 113697"/>
                  <a:gd name="connsiteY0" fmla="*/ 0 h 627702"/>
                  <a:gd name="connsiteX1" fmla="*/ 67833 w 113697"/>
                  <a:gd name="connsiteY1" fmla="*/ 0 h 627702"/>
                  <a:gd name="connsiteX2" fmla="*/ 67833 w 113697"/>
                  <a:gd name="connsiteY2" fmla="*/ 605128 h 627702"/>
                  <a:gd name="connsiteX3" fmla="*/ 22114 w 113697"/>
                  <a:gd name="connsiteY3" fmla="*/ 605128 h 627702"/>
                  <a:gd name="connsiteX4" fmla="*/ 22114 w 113697"/>
                  <a:gd name="connsiteY4" fmla="*/ 0 h 627702"/>
                  <a:gd name="connsiteX0" fmla="*/ 22114 w 113697"/>
                  <a:gd name="connsiteY0" fmla="*/ 0 h 624079"/>
                  <a:gd name="connsiteX1" fmla="*/ 67833 w 113697"/>
                  <a:gd name="connsiteY1" fmla="*/ 0 h 624079"/>
                  <a:gd name="connsiteX2" fmla="*/ 67833 w 113697"/>
                  <a:gd name="connsiteY2" fmla="*/ 605128 h 624079"/>
                  <a:gd name="connsiteX3" fmla="*/ 22114 w 113697"/>
                  <a:gd name="connsiteY3" fmla="*/ 605128 h 624079"/>
                  <a:gd name="connsiteX4" fmla="*/ 22114 w 113697"/>
                  <a:gd name="connsiteY4" fmla="*/ 0 h 624079"/>
                  <a:gd name="connsiteX0" fmla="*/ 22114 w 67833"/>
                  <a:gd name="connsiteY0" fmla="*/ 0 h 605128"/>
                  <a:gd name="connsiteX1" fmla="*/ 67833 w 67833"/>
                  <a:gd name="connsiteY1" fmla="*/ 0 h 605128"/>
                  <a:gd name="connsiteX2" fmla="*/ 22114 w 67833"/>
                  <a:gd name="connsiteY2" fmla="*/ 605128 h 605128"/>
                  <a:gd name="connsiteX3" fmla="*/ 22114 w 67833"/>
                  <a:gd name="connsiteY3" fmla="*/ 0 h 605128"/>
                  <a:gd name="connsiteX0" fmla="*/ 21158 w 66877"/>
                  <a:gd name="connsiteY0" fmla="*/ 0 h 605128"/>
                  <a:gd name="connsiteX1" fmla="*/ 66877 w 66877"/>
                  <a:gd name="connsiteY1" fmla="*/ 0 h 605128"/>
                  <a:gd name="connsiteX2" fmla="*/ 21158 w 66877"/>
                  <a:gd name="connsiteY2" fmla="*/ 605128 h 605128"/>
                  <a:gd name="connsiteX3" fmla="*/ 21158 w 66877"/>
                  <a:gd name="connsiteY3" fmla="*/ 0 h 605128"/>
                  <a:gd name="connsiteX0" fmla="*/ 21158 w 67533"/>
                  <a:gd name="connsiteY0" fmla="*/ 0 h 605140"/>
                  <a:gd name="connsiteX1" fmla="*/ 66877 w 67533"/>
                  <a:gd name="connsiteY1" fmla="*/ 0 h 605140"/>
                  <a:gd name="connsiteX2" fmla="*/ 21158 w 67533"/>
                  <a:gd name="connsiteY2" fmla="*/ 605128 h 605140"/>
                  <a:gd name="connsiteX3" fmla="*/ 21158 w 67533"/>
                  <a:gd name="connsiteY3" fmla="*/ 0 h 605140"/>
                  <a:gd name="connsiteX0" fmla="*/ 33883 w 80258"/>
                  <a:gd name="connsiteY0" fmla="*/ 0 h 605140"/>
                  <a:gd name="connsiteX1" fmla="*/ 79602 w 80258"/>
                  <a:gd name="connsiteY1" fmla="*/ 0 h 605140"/>
                  <a:gd name="connsiteX2" fmla="*/ 33883 w 80258"/>
                  <a:gd name="connsiteY2" fmla="*/ 605128 h 605140"/>
                  <a:gd name="connsiteX3" fmla="*/ 33883 w 80258"/>
                  <a:gd name="connsiteY3" fmla="*/ 0 h 605140"/>
                  <a:gd name="connsiteX0" fmla="*/ 33883 w 86079"/>
                  <a:gd name="connsiteY0" fmla="*/ 0 h 605210"/>
                  <a:gd name="connsiteX1" fmla="*/ 79602 w 86079"/>
                  <a:gd name="connsiteY1" fmla="*/ 0 h 605210"/>
                  <a:gd name="connsiteX2" fmla="*/ 33883 w 86079"/>
                  <a:gd name="connsiteY2" fmla="*/ 605128 h 605210"/>
                  <a:gd name="connsiteX3" fmla="*/ 33883 w 86079"/>
                  <a:gd name="connsiteY3" fmla="*/ 0 h 605210"/>
                  <a:gd name="connsiteX0" fmla="*/ 42654 w 94850"/>
                  <a:gd name="connsiteY0" fmla="*/ 0 h 605210"/>
                  <a:gd name="connsiteX1" fmla="*/ 88373 w 94850"/>
                  <a:gd name="connsiteY1" fmla="*/ 0 h 605210"/>
                  <a:gd name="connsiteX2" fmla="*/ 42654 w 94850"/>
                  <a:gd name="connsiteY2" fmla="*/ 605128 h 605210"/>
                  <a:gd name="connsiteX3" fmla="*/ 42654 w 94850"/>
                  <a:gd name="connsiteY3" fmla="*/ 0 h 605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50" h="605210">
                    <a:moveTo>
                      <a:pt x="42654" y="0"/>
                    </a:moveTo>
                    <a:lnTo>
                      <a:pt x="88373" y="0"/>
                    </a:lnTo>
                    <a:cubicBezTo>
                      <a:pt x="88373" y="100855"/>
                      <a:pt x="120228" y="612648"/>
                      <a:pt x="42654" y="605128"/>
                    </a:cubicBezTo>
                    <a:cubicBezTo>
                      <a:pt x="-53319" y="592751"/>
                      <a:pt x="42654" y="201709"/>
                      <a:pt x="42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11A09E0-6F49-4B88-90F9-5041C2B75C5B}"/>
                </a:ext>
              </a:extLst>
            </p:cNvPr>
            <p:cNvSpPr/>
            <p:nvPr/>
          </p:nvSpPr>
          <p:spPr>
            <a:xfrm>
              <a:off x="3970776" y="4394071"/>
              <a:ext cx="1679149" cy="167914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FF0000"/>
                </a:gs>
              </a:gsLst>
              <a:lin ang="3600000" scaled="0"/>
            </a:gra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CB613B0-B55F-4E69-ABA5-B02F6A30218B}"/>
              </a:ext>
            </a:extLst>
          </p:cNvPr>
          <p:cNvSpPr txBox="1"/>
          <p:nvPr/>
        </p:nvSpPr>
        <p:spPr>
          <a:xfrm>
            <a:off x="6439323" y="3465847"/>
            <a:ext cx="5906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atie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angaroo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</a:t>
            </a:r>
          </a:p>
        </p:txBody>
      </p: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atie the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angaroo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1ABBE57-0369-49E9-A946-004B2F218672}"/>
              </a:ext>
            </a:extLst>
          </p:cNvPr>
          <p:cNvGrpSpPr/>
          <p:nvPr/>
        </p:nvGrpSpPr>
        <p:grpSpPr>
          <a:xfrm>
            <a:off x="5373859" y="1069130"/>
            <a:ext cx="4694033" cy="5677245"/>
            <a:chOff x="5326077" y="1847512"/>
            <a:chExt cx="3607219" cy="4362787"/>
          </a:xfrm>
        </p:grpSpPr>
        <p:sp>
          <p:nvSpPr>
            <p:cNvPr id="170" name="Oval 5">
              <a:extLst>
                <a:ext uri="{FF2B5EF4-FFF2-40B4-BE49-F238E27FC236}">
                  <a16:creationId xmlns:a16="http://schemas.microsoft.com/office/drawing/2014/main" id="{C3B39BAD-90F2-4B7C-8457-353DFDC2FFFB}"/>
                </a:ext>
              </a:extLst>
            </p:cNvPr>
            <p:cNvSpPr/>
            <p:nvPr/>
          </p:nvSpPr>
          <p:spPr>
            <a:xfrm rot="2040070" flipH="1">
              <a:off x="6366005" y="1930562"/>
              <a:ext cx="710011" cy="988519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5">
              <a:extLst>
                <a:ext uri="{FF2B5EF4-FFF2-40B4-BE49-F238E27FC236}">
                  <a16:creationId xmlns:a16="http://schemas.microsoft.com/office/drawing/2014/main" id="{73C56726-001C-4A84-B49F-C738F7C17803}"/>
                </a:ext>
              </a:extLst>
            </p:cNvPr>
            <p:cNvSpPr/>
            <p:nvPr/>
          </p:nvSpPr>
          <p:spPr>
            <a:xfrm rot="2040070" flipH="1">
              <a:off x="6437823" y="2053240"/>
              <a:ext cx="562895" cy="78369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376C893A-6C2B-446A-9FA7-D8C22C02A4BB}"/>
                </a:ext>
              </a:extLst>
            </p:cNvPr>
            <p:cNvSpPr/>
            <p:nvPr/>
          </p:nvSpPr>
          <p:spPr>
            <a:xfrm rot="1460869" flipH="1">
              <a:off x="6580442" y="2102514"/>
              <a:ext cx="371125" cy="92731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Rectangle 35">
              <a:extLst>
                <a:ext uri="{FF2B5EF4-FFF2-40B4-BE49-F238E27FC236}">
                  <a16:creationId xmlns:a16="http://schemas.microsoft.com/office/drawing/2014/main" id="{8569516B-8E5B-4E3C-BEF5-420F7B7981C7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Oval 5">
              <a:extLst>
                <a:ext uri="{FF2B5EF4-FFF2-40B4-BE49-F238E27FC236}">
                  <a16:creationId xmlns:a16="http://schemas.microsoft.com/office/drawing/2014/main" id="{598B81FC-93EB-46A9-929E-8E46D6031098}"/>
                </a:ext>
              </a:extLst>
            </p:cNvPr>
            <p:cNvSpPr/>
            <p:nvPr/>
          </p:nvSpPr>
          <p:spPr>
            <a:xfrm rot="1517324">
              <a:off x="5497096" y="1847512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Oval 5">
              <a:extLst>
                <a:ext uri="{FF2B5EF4-FFF2-40B4-BE49-F238E27FC236}">
                  <a16:creationId xmlns:a16="http://schemas.microsoft.com/office/drawing/2014/main" id="{6C318908-0257-4B6E-B705-4FC5FB24EBC3}"/>
                </a:ext>
              </a:extLst>
            </p:cNvPr>
            <p:cNvSpPr/>
            <p:nvPr/>
          </p:nvSpPr>
          <p:spPr>
            <a:xfrm rot="1315461" flipH="1">
              <a:off x="5561392" y="198726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34EB12CC-C8BD-402F-AB1E-D68B58D46EA7}"/>
                </a:ext>
              </a:extLst>
            </p:cNvPr>
            <p:cNvSpPr/>
            <p:nvPr/>
          </p:nvSpPr>
          <p:spPr>
            <a:xfrm rot="400655" flipH="1">
              <a:off x="5736708" y="2017990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6">
              <a:extLst>
                <a:ext uri="{FF2B5EF4-FFF2-40B4-BE49-F238E27FC236}">
                  <a16:creationId xmlns:a16="http://schemas.microsoft.com/office/drawing/2014/main" id="{ED23D3BA-D28C-44E9-82CD-39E205667315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4">
              <a:extLst>
                <a:ext uri="{FF2B5EF4-FFF2-40B4-BE49-F238E27FC236}">
                  <a16:creationId xmlns:a16="http://schemas.microsoft.com/office/drawing/2014/main" id="{3588DF26-A3DC-4717-8F90-29D84D3A3CE8}"/>
                </a:ext>
              </a:extLst>
            </p:cNvPr>
            <p:cNvSpPr/>
            <p:nvPr/>
          </p:nvSpPr>
          <p:spPr>
            <a:xfrm rot="3030733"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: Rounded Corners 10">
              <a:extLst>
                <a:ext uri="{FF2B5EF4-FFF2-40B4-BE49-F238E27FC236}">
                  <a16:creationId xmlns:a16="http://schemas.microsoft.com/office/drawing/2014/main" id="{493CF629-1178-430F-8FE9-2724D7439030}"/>
                </a:ext>
              </a:extLst>
            </p:cNvPr>
            <p:cNvSpPr/>
            <p:nvPr/>
          </p:nvSpPr>
          <p:spPr>
            <a:xfrm rot="3030733">
              <a:off x="5366883" y="5539986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: Rounded Corners 10">
              <a:extLst>
                <a:ext uri="{FF2B5EF4-FFF2-40B4-BE49-F238E27FC236}">
                  <a16:creationId xmlns:a16="http://schemas.microsoft.com/office/drawing/2014/main" id="{8C27B8CD-84DD-4397-BC5A-79C54DB10C06}"/>
                </a:ext>
              </a:extLst>
            </p:cNvPr>
            <p:cNvSpPr/>
            <p:nvPr/>
          </p:nvSpPr>
          <p:spPr>
            <a:xfrm rot="18305722" flipH="1">
              <a:off x="5897699" y="5577131"/>
              <a:ext cx="272370" cy="208709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7">
              <a:extLst>
                <a:ext uri="{FF2B5EF4-FFF2-40B4-BE49-F238E27FC236}">
                  <a16:creationId xmlns:a16="http://schemas.microsoft.com/office/drawing/2014/main" id="{326B75A0-D5B9-4464-A5FE-C8E7374D394A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4">
              <a:extLst>
                <a:ext uri="{FF2B5EF4-FFF2-40B4-BE49-F238E27FC236}">
                  <a16:creationId xmlns:a16="http://schemas.microsoft.com/office/drawing/2014/main" id="{CAE950DC-53F6-4370-9242-94C1147535FC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: Rounded Corners 10">
              <a:extLst>
                <a:ext uri="{FF2B5EF4-FFF2-40B4-BE49-F238E27FC236}">
                  <a16:creationId xmlns:a16="http://schemas.microsoft.com/office/drawing/2014/main" id="{090D90DF-4993-4865-8C42-006CB29B2207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C697330-B9B6-46FA-B8B2-CA059BEA5152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11C5CC5-451A-49CC-B577-6751618D0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4">
              <a:extLst>
                <a:ext uri="{FF2B5EF4-FFF2-40B4-BE49-F238E27FC236}">
                  <a16:creationId xmlns:a16="http://schemas.microsoft.com/office/drawing/2014/main" id="{BF920C5B-641F-4AAC-B16B-B3A20C95BBA6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: Rounded Corners 10">
              <a:extLst>
                <a:ext uri="{FF2B5EF4-FFF2-40B4-BE49-F238E27FC236}">
                  <a16:creationId xmlns:a16="http://schemas.microsoft.com/office/drawing/2014/main" id="{6D2B6009-3001-4337-BCAE-B2A0F1E49870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AAD5881-42C5-4FB4-96BC-078BF1FEC372}"/>
                </a:ext>
              </a:extLst>
            </p:cNvPr>
            <p:cNvSpPr/>
            <p:nvPr/>
          </p:nvSpPr>
          <p:spPr>
            <a:xfrm>
              <a:off x="6129800" y="2873159"/>
              <a:ext cx="209550" cy="28817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EBB1E43-7C1E-45ED-874A-1FF21E1D7A96}"/>
                </a:ext>
              </a:extLst>
            </p:cNvPr>
            <p:cNvSpPr/>
            <p:nvPr/>
          </p:nvSpPr>
          <p:spPr>
            <a:xfrm>
              <a:off x="5439475" y="2855127"/>
              <a:ext cx="209550" cy="28817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4CACCC2-E056-49EA-A572-680D23877AAB}"/>
                </a:ext>
              </a:extLst>
            </p:cNvPr>
            <p:cNvSpPr/>
            <p:nvPr/>
          </p:nvSpPr>
          <p:spPr>
            <a:xfrm>
              <a:off x="5463437" y="2973054"/>
              <a:ext cx="103377" cy="1421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8B6F201F-B804-4ACB-B832-DF2B485531C2}"/>
                </a:ext>
              </a:extLst>
            </p:cNvPr>
            <p:cNvSpPr/>
            <p:nvPr/>
          </p:nvSpPr>
          <p:spPr>
            <a:xfrm>
              <a:off x="6137136" y="2981501"/>
              <a:ext cx="103377" cy="1421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66BC6A5-CA6F-4B1E-9E80-F9B821BA14FA}"/>
                </a:ext>
              </a:extLst>
            </p:cNvPr>
            <p:cNvSpPr/>
            <p:nvPr/>
          </p:nvSpPr>
          <p:spPr>
            <a:xfrm>
              <a:off x="5763520" y="3158056"/>
              <a:ext cx="209550" cy="12720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F602D1D-24D4-4C3A-ABCE-61200D8DC6BF}"/>
                </a:ext>
              </a:extLst>
            </p:cNvPr>
            <p:cNvSpPr/>
            <p:nvPr/>
          </p:nvSpPr>
          <p:spPr>
            <a:xfrm>
              <a:off x="5869259" y="3238574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6963171-AABB-4060-8FAB-E4C24717C396}"/>
                </a:ext>
              </a:extLst>
            </p:cNvPr>
            <p:cNvSpPr/>
            <p:nvPr/>
          </p:nvSpPr>
          <p:spPr>
            <a:xfrm flipH="1">
              <a:off x="5736012" y="3246355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Rectangle: Rounded Corners 10">
              <a:extLst>
                <a:ext uri="{FF2B5EF4-FFF2-40B4-BE49-F238E27FC236}">
                  <a16:creationId xmlns:a16="http://schemas.microsoft.com/office/drawing/2014/main" id="{DC356862-9223-4FC8-B4DA-C6B048DB41EF}"/>
                </a:ext>
              </a:extLst>
            </p:cNvPr>
            <p:cNvSpPr/>
            <p:nvPr/>
          </p:nvSpPr>
          <p:spPr>
            <a:xfrm rot="15554934" flipH="1">
              <a:off x="6862928" y="57788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35">
              <a:extLst>
                <a:ext uri="{FF2B5EF4-FFF2-40B4-BE49-F238E27FC236}">
                  <a16:creationId xmlns:a16="http://schemas.microsoft.com/office/drawing/2014/main" id="{0EC65BD0-12C3-4BBD-84B0-8157C933CC66}"/>
                </a:ext>
              </a:extLst>
            </p:cNvPr>
            <p:cNvSpPr/>
            <p:nvPr/>
          </p:nvSpPr>
          <p:spPr>
            <a:xfrm rot="2798960">
              <a:off x="5939904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7" name="Oval 196">
            <a:extLst>
              <a:ext uri="{FF2B5EF4-FFF2-40B4-BE49-F238E27FC236}">
                <a16:creationId xmlns:a16="http://schemas.microsoft.com/office/drawing/2014/main" id="{4C585B9E-7059-47BD-89A6-C55C7E7B67D6}"/>
              </a:ext>
            </a:extLst>
          </p:cNvPr>
          <p:cNvSpPr/>
          <p:nvPr/>
        </p:nvSpPr>
        <p:spPr>
          <a:xfrm>
            <a:off x="3970776" y="4394071"/>
            <a:ext cx="1679149" cy="1679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FF0000"/>
              </a:gs>
            </a:gsLst>
            <a:lin ang="3600000" scaled="0"/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0_1-16-16">
            <a:hlinkClick r:id="" action="ppaction://media"/>
            <a:extLst>
              <a:ext uri="{FF2B5EF4-FFF2-40B4-BE49-F238E27FC236}">
                <a16:creationId xmlns:a16="http://schemas.microsoft.com/office/drawing/2014/main" id="{F58FD524-A09D-412E-A005-4665519BFE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82130" y="2584628"/>
            <a:ext cx="609600" cy="609600"/>
          </a:xfrm>
          <a:prstGeom prst="rect">
            <a:avLst/>
          </a:prstGeom>
        </p:spPr>
      </p:pic>
      <p:pic>
        <p:nvPicPr>
          <p:cNvPr id="34" name="2sec">
            <a:hlinkClick r:id="" action="ppaction://media"/>
            <a:extLst>
              <a:ext uri="{FF2B5EF4-FFF2-40B4-BE49-F238E27FC236}">
                <a16:creationId xmlns:a16="http://schemas.microsoft.com/office/drawing/2014/main" id="{F9F51869-4F87-4514-990E-531E3D6D774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25231" y="33161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8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78744" y="674400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atie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angaroo loves to play.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2337474" y="460406"/>
            <a:ext cx="403794" cy="403794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C066765-7DFC-40AD-9078-98D16BEE5A25}"/>
              </a:ext>
            </a:extLst>
          </p:cNvPr>
          <p:cNvGrpSpPr/>
          <p:nvPr/>
        </p:nvGrpSpPr>
        <p:grpSpPr>
          <a:xfrm flipH="1">
            <a:off x="627938" y="1645500"/>
            <a:ext cx="4003578" cy="4631116"/>
            <a:chOff x="5168558" y="1855460"/>
            <a:chExt cx="3764738" cy="4354839"/>
          </a:xfrm>
        </p:grpSpPr>
        <p:sp>
          <p:nvSpPr>
            <p:cNvPr id="107" name="Oval 5">
              <a:extLst>
                <a:ext uri="{FF2B5EF4-FFF2-40B4-BE49-F238E27FC236}">
                  <a16:creationId xmlns:a16="http://schemas.microsoft.com/office/drawing/2014/main" id="{847EC073-CD43-4BF6-BB99-A53335D68072}"/>
                </a:ext>
              </a:extLst>
            </p:cNvPr>
            <p:cNvSpPr/>
            <p:nvPr/>
          </p:nvSpPr>
          <p:spPr>
            <a:xfrm rot="2040070" flipH="1">
              <a:off x="6134668" y="1855460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5">
              <a:extLst>
                <a:ext uri="{FF2B5EF4-FFF2-40B4-BE49-F238E27FC236}">
                  <a16:creationId xmlns:a16="http://schemas.microsoft.com/office/drawing/2014/main" id="{497D4AE3-5138-4425-B598-B07BCA2E3FA8}"/>
                </a:ext>
              </a:extLst>
            </p:cNvPr>
            <p:cNvSpPr/>
            <p:nvPr/>
          </p:nvSpPr>
          <p:spPr>
            <a:xfrm rot="2040070" flipH="1">
              <a:off x="6202091" y="1964832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483BB42C-4A67-4934-AAC0-8942F64D2964}"/>
                </a:ext>
              </a:extLst>
            </p:cNvPr>
            <p:cNvSpPr/>
            <p:nvPr/>
          </p:nvSpPr>
          <p:spPr>
            <a:xfrm rot="1036537" flipH="1">
              <a:off x="6359487" y="201865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35">
              <a:extLst>
                <a:ext uri="{FF2B5EF4-FFF2-40B4-BE49-F238E27FC236}">
                  <a16:creationId xmlns:a16="http://schemas.microsoft.com/office/drawing/2014/main" id="{9CFA832E-A5F4-4921-BA98-BFD6984519D4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5">
              <a:extLst>
                <a:ext uri="{FF2B5EF4-FFF2-40B4-BE49-F238E27FC236}">
                  <a16:creationId xmlns:a16="http://schemas.microsoft.com/office/drawing/2014/main" id="{5C445A64-6A14-44EF-98DF-E589E46CFE58}"/>
                </a:ext>
              </a:extLst>
            </p:cNvPr>
            <p:cNvSpPr/>
            <p:nvPr/>
          </p:nvSpPr>
          <p:spPr>
            <a:xfrm rot="19559930">
              <a:off x="5168558" y="1862916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5">
              <a:extLst>
                <a:ext uri="{FF2B5EF4-FFF2-40B4-BE49-F238E27FC236}">
                  <a16:creationId xmlns:a16="http://schemas.microsoft.com/office/drawing/2014/main" id="{6D12D09E-FDE9-45E3-A8CB-0CD8B284A373}"/>
                </a:ext>
              </a:extLst>
            </p:cNvPr>
            <p:cNvSpPr/>
            <p:nvPr/>
          </p:nvSpPr>
          <p:spPr>
            <a:xfrm rot="19359691" flipH="1">
              <a:off x="5253895" y="2002660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4A657C19-1D44-48E2-B09F-DFFB1D4758FB}"/>
                </a:ext>
              </a:extLst>
            </p:cNvPr>
            <p:cNvSpPr/>
            <p:nvPr/>
          </p:nvSpPr>
          <p:spPr>
            <a:xfrm rot="20563463">
              <a:off x="5268112" y="205632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Rectangle 6">
              <a:extLst>
                <a:ext uri="{FF2B5EF4-FFF2-40B4-BE49-F238E27FC236}">
                  <a16:creationId xmlns:a16="http://schemas.microsoft.com/office/drawing/2014/main" id="{9BA57643-DEE1-4953-91C5-586642B8EDD7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11EE3D5B-A074-48FF-8B96-9254E153014E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Rectangle: Rounded Corners 10">
              <a:extLst>
                <a:ext uri="{FF2B5EF4-FFF2-40B4-BE49-F238E27FC236}">
                  <a16:creationId xmlns:a16="http://schemas.microsoft.com/office/drawing/2014/main" id="{5CE024CB-541D-4807-8208-394405BA1938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: Rounded Corners 10">
              <a:extLst>
                <a:ext uri="{FF2B5EF4-FFF2-40B4-BE49-F238E27FC236}">
                  <a16:creationId xmlns:a16="http://schemas.microsoft.com/office/drawing/2014/main" id="{6C4E9DCE-508A-4E28-A13C-573A9C8C60A2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7">
              <a:extLst>
                <a:ext uri="{FF2B5EF4-FFF2-40B4-BE49-F238E27FC236}">
                  <a16:creationId xmlns:a16="http://schemas.microsoft.com/office/drawing/2014/main" id="{57A43BC0-8B91-48F1-805B-37E7EF52FD53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Rectangle 4">
              <a:extLst>
                <a:ext uri="{FF2B5EF4-FFF2-40B4-BE49-F238E27FC236}">
                  <a16:creationId xmlns:a16="http://schemas.microsoft.com/office/drawing/2014/main" id="{43F9CAC0-8CFD-48B9-AA00-936BADEC1F3B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: Rounded Corners 10">
              <a:extLst>
                <a:ext uri="{FF2B5EF4-FFF2-40B4-BE49-F238E27FC236}">
                  <a16:creationId xmlns:a16="http://schemas.microsoft.com/office/drawing/2014/main" id="{C9CD57BD-7D1A-47A6-A6D0-BE07E9966329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297C75A-BA11-4844-A7EA-669E3FBE7CB2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05BAC30-60AA-4DFF-A93E-016B6F1A9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4">
              <a:extLst>
                <a:ext uri="{FF2B5EF4-FFF2-40B4-BE49-F238E27FC236}">
                  <a16:creationId xmlns:a16="http://schemas.microsoft.com/office/drawing/2014/main" id="{59424357-6883-4635-BA8E-B04BF09916F8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: Rounded Corners 10">
              <a:extLst>
                <a:ext uri="{FF2B5EF4-FFF2-40B4-BE49-F238E27FC236}">
                  <a16:creationId xmlns:a16="http://schemas.microsoft.com/office/drawing/2014/main" id="{20EE89E4-AEE3-42F7-95E4-DC7E75027EC6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90C83D6-9C82-4904-BEFC-0E0224F59086}"/>
                </a:ext>
              </a:extLst>
            </p:cNvPr>
            <p:cNvSpPr/>
            <p:nvPr/>
          </p:nvSpPr>
          <p:spPr>
            <a:xfrm>
              <a:off x="6334183" y="286062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0C4D013-9A39-49BD-A248-04E9810C23E6}"/>
                </a:ext>
              </a:extLst>
            </p:cNvPr>
            <p:cNvSpPr/>
            <p:nvPr/>
          </p:nvSpPr>
          <p:spPr>
            <a:xfrm>
              <a:off x="5515705" y="284266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E0FCDF4-806E-44D0-A58C-40F748048FD1}"/>
                </a:ext>
              </a:extLst>
            </p:cNvPr>
            <p:cNvSpPr/>
            <p:nvPr/>
          </p:nvSpPr>
          <p:spPr>
            <a:xfrm>
              <a:off x="5568791" y="292929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76F121C4-2D79-4D1B-9D31-3A269D88DE00}"/>
                </a:ext>
              </a:extLst>
            </p:cNvPr>
            <p:cNvSpPr/>
            <p:nvPr/>
          </p:nvSpPr>
          <p:spPr>
            <a:xfrm>
              <a:off x="6387269" y="2915672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7D931FB-6787-4745-85EA-C7FC62DF2585}"/>
                </a:ext>
              </a:extLst>
            </p:cNvPr>
            <p:cNvSpPr/>
            <p:nvPr/>
          </p:nvSpPr>
          <p:spPr>
            <a:xfrm>
              <a:off x="5918964" y="3113549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2F07DC9-9BDF-403A-A280-351210D36A92}"/>
                </a:ext>
              </a:extLst>
            </p:cNvPr>
            <p:cNvSpPr/>
            <p:nvPr/>
          </p:nvSpPr>
          <p:spPr>
            <a:xfrm>
              <a:off x="6024703" y="3194067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D0D350C-6A4C-474A-86B8-6B00AA56A955}"/>
                </a:ext>
              </a:extLst>
            </p:cNvPr>
            <p:cNvSpPr/>
            <p:nvPr/>
          </p:nvSpPr>
          <p:spPr>
            <a:xfrm flipH="1">
              <a:off x="5891456" y="3201848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Rectangle: Rounded Corners 10">
              <a:extLst>
                <a:ext uri="{FF2B5EF4-FFF2-40B4-BE49-F238E27FC236}">
                  <a16:creationId xmlns:a16="http://schemas.microsoft.com/office/drawing/2014/main" id="{1ECC6B86-3E40-4528-87B4-02E04E9C7DD7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35">
              <a:extLst>
                <a:ext uri="{FF2B5EF4-FFF2-40B4-BE49-F238E27FC236}">
                  <a16:creationId xmlns:a16="http://schemas.microsoft.com/office/drawing/2014/main" id="{E87AB469-5EA7-402D-B5A7-F88D31637503}"/>
                </a:ext>
              </a:extLst>
            </p:cNvPr>
            <p:cNvSpPr/>
            <p:nvPr/>
          </p:nvSpPr>
          <p:spPr>
            <a:xfrm rot="3817919">
              <a:off x="5914438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0_1-17-3">
            <a:hlinkClick r:id="" action="ppaction://media"/>
            <a:extLst>
              <a:ext uri="{FF2B5EF4-FFF2-40B4-BE49-F238E27FC236}">
                <a16:creationId xmlns:a16="http://schemas.microsoft.com/office/drawing/2014/main" id="{ABD8B6B7-123C-426A-B000-040AB26A9B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33619" y="2949080"/>
            <a:ext cx="609600" cy="609600"/>
          </a:xfrm>
          <a:prstGeom prst="rect">
            <a:avLst/>
          </a:prstGeom>
        </p:spPr>
      </p:pic>
      <p:pic>
        <p:nvPicPr>
          <p:cNvPr id="41" name="2sec">
            <a:hlinkClick r:id="" action="ppaction://media"/>
            <a:extLst>
              <a:ext uri="{FF2B5EF4-FFF2-40B4-BE49-F238E27FC236}">
                <a16:creationId xmlns:a16="http://schemas.microsoft.com/office/drawing/2014/main" id="{28D077C4-0759-44E2-A3AC-9D6CACA93F2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25231" y="33161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67389" y="1364255"/>
            <a:ext cx="59456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 a red ball with her big feet.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: Single Corner Rounded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0886" y="4446202"/>
            <a:ext cx="6285913" cy="2638141"/>
          </a:xfrm>
          <a:prstGeom prst="round1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8356251" y="582551"/>
            <a:ext cx="319987" cy="319987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41B9B2A-CDAC-462B-91F0-0B998D98AF4E}"/>
              </a:ext>
            </a:extLst>
          </p:cNvPr>
          <p:cNvGrpSpPr/>
          <p:nvPr/>
        </p:nvGrpSpPr>
        <p:grpSpPr>
          <a:xfrm>
            <a:off x="8556373" y="1402485"/>
            <a:ext cx="3607219" cy="4362787"/>
            <a:chOff x="5326077" y="1847512"/>
            <a:chExt cx="3607219" cy="4362787"/>
          </a:xfrm>
        </p:grpSpPr>
        <p:sp>
          <p:nvSpPr>
            <p:cNvPr id="129" name="Oval 5">
              <a:extLst>
                <a:ext uri="{FF2B5EF4-FFF2-40B4-BE49-F238E27FC236}">
                  <a16:creationId xmlns:a16="http://schemas.microsoft.com/office/drawing/2014/main" id="{3ECB2C1B-AC44-43AD-983F-93293E37B117}"/>
                </a:ext>
              </a:extLst>
            </p:cNvPr>
            <p:cNvSpPr/>
            <p:nvPr/>
          </p:nvSpPr>
          <p:spPr>
            <a:xfrm rot="2040070" flipH="1">
              <a:off x="6366005" y="1930562"/>
              <a:ext cx="710011" cy="988519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5">
              <a:extLst>
                <a:ext uri="{FF2B5EF4-FFF2-40B4-BE49-F238E27FC236}">
                  <a16:creationId xmlns:a16="http://schemas.microsoft.com/office/drawing/2014/main" id="{73776040-0427-4E25-8341-A32854817475}"/>
                </a:ext>
              </a:extLst>
            </p:cNvPr>
            <p:cNvSpPr/>
            <p:nvPr/>
          </p:nvSpPr>
          <p:spPr>
            <a:xfrm rot="2040070" flipH="1">
              <a:off x="6437823" y="2053240"/>
              <a:ext cx="562895" cy="78369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D15DB93C-A09E-4B6D-AF9C-58E4FCCBC3FA}"/>
                </a:ext>
              </a:extLst>
            </p:cNvPr>
            <p:cNvSpPr/>
            <p:nvPr/>
          </p:nvSpPr>
          <p:spPr>
            <a:xfrm rot="1460869" flipH="1">
              <a:off x="6580442" y="2102514"/>
              <a:ext cx="371125" cy="92731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35">
              <a:extLst>
                <a:ext uri="{FF2B5EF4-FFF2-40B4-BE49-F238E27FC236}">
                  <a16:creationId xmlns:a16="http://schemas.microsoft.com/office/drawing/2014/main" id="{209DB580-74F1-4A8C-96F3-8E5426757014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5">
              <a:extLst>
                <a:ext uri="{FF2B5EF4-FFF2-40B4-BE49-F238E27FC236}">
                  <a16:creationId xmlns:a16="http://schemas.microsoft.com/office/drawing/2014/main" id="{6FF14F76-CD79-4A18-B99C-7FA5BC03FD5D}"/>
                </a:ext>
              </a:extLst>
            </p:cNvPr>
            <p:cNvSpPr/>
            <p:nvPr/>
          </p:nvSpPr>
          <p:spPr>
            <a:xfrm rot="1517324">
              <a:off x="5497096" y="1847512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5">
              <a:extLst>
                <a:ext uri="{FF2B5EF4-FFF2-40B4-BE49-F238E27FC236}">
                  <a16:creationId xmlns:a16="http://schemas.microsoft.com/office/drawing/2014/main" id="{9FF1D106-144D-46C7-A07D-F27F04FA63C8}"/>
                </a:ext>
              </a:extLst>
            </p:cNvPr>
            <p:cNvSpPr/>
            <p:nvPr/>
          </p:nvSpPr>
          <p:spPr>
            <a:xfrm rot="1315461" flipH="1">
              <a:off x="5561392" y="198726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8D32AD5D-B7C1-47E4-8877-564A8A8F7903}"/>
                </a:ext>
              </a:extLst>
            </p:cNvPr>
            <p:cNvSpPr/>
            <p:nvPr/>
          </p:nvSpPr>
          <p:spPr>
            <a:xfrm rot="400655" flipH="1">
              <a:off x="5736708" y="2017990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Rectangle 6">
              <a:extLst>
                <a:ext uri="{FF2B5EF4-FFF2-40B4-BE49-F238E27FC236}">
                  <a16:creationId xmlns:a16="http://schemas.microsoft.com/office/drawing/2014/main" id="{CFCD7DA9-2024-44A1-A965-571C1747B283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C613A1A0-B00B-44E3-92D7-C91E57FC13E5}"/>
                </a:ext>
              </a:extLst>
            </p:cNvPr>
            <p:cNvSpPr/>
            <p:nvPr/>
          </p:nvSpPr>
          <p:spPr>
            <a:xfrm rot="3030733"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Rectangle: Rounded Corners 10">
              <a:extLst>
                <a:ext uri="{FF2B5EF4-FFF2-40B4-BE49-F238E27FC236}">
                  <a16:creationId xmlns:a16="http://schemas.microsoft.com/office/drawing/2014/main" id="{670C614E-8E99-4CCC-AD54-A58F627B6DDD}"/>
                </a:ext>
              </a:extLst>
            </p:cNvPr>
            <p:cNvSpPr/>
            <p:nvPr/>
          </p:nvSpPr>
          <p:spPr>
            <a:xfrm rot="3030733">
              <a:off x="5366883" y="5539986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Rectangle: Rounded Corners 10">
              <a:extLst>
                <a:ext uri="{FF2B5EF4-FFF2-40B4-BE49-F238E27FC236}">
                  <a16:creationId xmlns:a16="http://schemas.microsoft.com/office/drawing/2014/main" id="{3BFBDE73-EB5C-4688-9341-576A2FCA5CF7}"/>
                </a:ext>
              </a:extLst>
            </p:cNvPr>
            <p:cNvSpPr/>
            <p:nvPr/>
          </p:nvSpPr>
          <p:spPr>
            <a:xfrm rot="18305722" flipH="1">
              <a:off x="5897699" y="5577131"/>
              <a:ext cx="272370" cy="208709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Oval 7">
              <a:extLst>
                <a:ext uri="{FF2B5EF4-FFF2-40B4-BE49-F238E27FC236}">
                  <a16:creationId xmlns:a16="http://schemas.microsoft.com/office/drawing/2014/main" id="{FCE14555-CA2F-4324-9F6A-CC74C39F4DFA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Rectangle 4">
              <a:extLst>
                <a:ext uri="{FF2B5EF4-FFF2-40B4-BE49-F238E27FC236}">
                  <a16:creationId xmlns:a16="http://schemas.microsoft.com/office/drawing/2014/main" id="{129B8516-9B5D-4AF6-8D75-E56AAB46242A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Rectangle: Rounded Corners 10">
              <a:extLst>
                <a:ext uri="{FF2B5EF4-FFF2-40B4-BE49-F238E27FC236}">
                  <a16:creationId xmlns:a16="http://schemas.microsoft.com/office/drawing/2014/main" id="{E18C4DDD-B8A7-4E01-A4F0-D3628D7538CE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F5D69CA-461D-4038-8C8D-E6C8882A5853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691FBE-8DB3-4E4E-A9B1-B90B11CEB9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4">
              <a:extLst>
                <a:ext uri="{FF2B5EF4-FFF2-40B4-BE49-F238E27FC236}">
                  <a16:creationId xmlns:a16="http://schemas.microsoft.com/office/drawing/2014/main" id="{743795C3-09B5-4F7F-A418-ABB88B6C9E0C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: Rounded Corners 10">
              <a:extLst>
                <a:ext uri="{FF2B5EF4-FFF2-40B4-BE49-F238E27FC236}">
                  <a16:creationId xmlns:a16="http://schemas.microsoft.com/office/drawing/2014/main" id="{E60A0074-AC26-4D2B-AC52-FC10F0C02996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5044290-FB7A-4D05-82FB-74C4ECF0E31B}"/>
                </a:ext>
              </a:extLst>
            </p:cNvPr>
            <p:cNvSpPr/>
            <p:nvPr/>
          </p:nvSpPr>
          <p:spPr>
            <a:xfrm>
              <a:off x="6129800" y="287315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5A56065-2400-4865-8EA7-DEBCEFAC923D}"/>
                </a:ext>
              </a:extLst>
            </p:cNvPr>
            <p:cNvSpPr/>
            <p:nvPr/>
          </p:nvSpPr>
          <p:spPr>
            <a:xfrm>
              <a:off x="5439475" y="285512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607CC52-B6FA-4658-8ADD-8E00B79C0A26}"/>
                </a:ext>
              </a:extLst>
            </p:cNvPr>
            <p:cNvSpPr/>
            <p:nvPr/>
          </p:nvSpPr>
          <p:spPr>
            <a:xfrm>
              <a:off x="5463437" y="297305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21EC17C-5110-4E77-B561-D6D01E9031A4}"/>
                </a:ext>
              </a:extLst>
            </p:cNvPr>
            <p:cNvSpPr/>
            <p:nvPr/>
          </p:nvSpPr>
          <p:spPr>
            <a:xfrm>
              <a:off x="6137136" y="2981501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AB8F2A2-E64B-4CC8-AFD3-23BE6F8855DA}"/>
                </a:ext>
              </a:extLst>
            </p:cNvPr>
            <p:cNvSpPr/>
            <p:nvPr/>
          </p:nvSpPr>
          <p:spPr>
            <a:xfrm>
              <a:off x="5763520" y="3158056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9A71FCF-A31F-49FA-9CBA-9EF015BB9047}"/>
                </a:ext>
              </a:extLst>
            </p:cNvPr>
            <p:cNvSpPr/>
            <p:nvPr/>
          </p:nvSpPr>
          <p:spPr>
            <a:xfrm>
              <a:off x="5869259" y="3238574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AE665D1-7E7D-4AB1-B4EE-2039B0E92233}"/>
                </a:ext>
              </a:extLst>
            </p:cNvPr>
            <p:cNvSpPr/>
            <p:nvPr/>
          </p:nvSpPr>
          <p:spPr>
            <a:xfrm flipH="1">
              <a:off x="5736012" y="3246355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: Rounded Corners 10">
              <a:extLst>
                <a:ext uri="{FF2B5EF4-FFF2-40B4-BE49-F238E27FC236}">
                  <a16:creationId xmlns:a16="http://schemas.microsoft.com/office/drawing/2014/main" id="{5B6EB65C-71FD-4DFD-8021-F1B728250D18}"/>
                </a:ext>
              </a:extLst>
            </p:cNvPr>
            <p:cNvSpPr/>
            <p:nvPr/>
          </p:nvSpPr>
          <p:spPr>
            <a:xfrm rot="15554934" flipH="1">
              <a:off x="6862928" y="57788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35">
              <a:extLst>
                <a:ext uri="{FF2B5EF4-FFF2-40B4-BE49-F238E27FC236}">
                  <a16:creationId xmlns:a16="http://schemas.microsoft.com/office/drawing/2014/main" id="{9000E5C5-1B1C-43F3-913C-02B1E2A925FA}"/>
                </a:ext>
              </a:extLst>
            </p:cNvPr>
            <p:cNvSpPr/>
            <p:nvPr/>
          </p:nvSpPr>
          <p:spPr>
            <a:xfrm rot="2798960">
              <a:off x="5939904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CFB7175C-4435-47D8-8B06-D963E133588E}"/>
              </a:ext>
            </a:extLst>
          </p:cNvPr>
          <p:cNvSpPr/>
          <p:nvPr/>
        </p:nvSpPr>
        <p:spPr>
          <a:xfrm>
            <a:off x="6467998" y="3144178"/>
            <a:ext cx="1111250" cy="11112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FF0000"/>
              </a:gs>
            </a:gsLst>
            <a:lin ang="3600000" scaled="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0_1-20-4">
            <a:hlinkClick r:id="" action="ppaction://media"/>
            <a:extLst>
              <a:ext uri="{FF2B5EF4-FFF2-40B4-BE49-F238E27FC236}">
                <a16:creationId xmlns:a16="http://schemas.microsoft.com/office/drawing/2014/main" id="{8A52DC6E-3C1E-4C2C-BDC0-00241B8F97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2" name="2sec">
            <a:hlinkClick r:id="" action="ppaction://media"/>
            <a:extLst>
              <a:ext uri="{FF2B5EF4-FFF2-40B4-BE49-F238E27FC236}">
                <a16:creationId xmlns:a16="http://schemas.microsoft.com/office/drawing/2014/main" id="{3AC2DC9F-CB4B-4159-A457-A1C968C632E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25231" y="33161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3498" y="1461776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ball bounces back to her.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1729388" y="278998"/>
            <a:ext cx="405510" cy="405510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B3FCE17C-FC6E-46EB-92A4-5EF7E36052B3}"/>
              </a:ext>
            </a:extLst>
          </p:cNvPr>
          <p:cNvSpPr/>
          <p:nvPr/>
        </p:nvSpPr>
        <p:spPr>
          <a:xfrm rot="19194214">
            <a:off x="4106317" y="3821760"/>
            <a:ext cx="1111250" cy="11112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9000">
                <a:srgbClr val="FF0000"/>
              </a:gs>
            </a:gsLst>
            <a:lin ang="3600000" scaled="0"/>
          </a:gra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233504E-AB35-4EAF-9F9C-0F8C4F07360D}"/>
              </a:ext>
            </a:extLst>
          </p:cNvPr>
          <p:cNvGrpSpPr/>
          <p:nvPr/>
        </p:nvGrpSpPr>
        <p:grpSpPr>
          <a:xfrm flipH="1">
            <a:off x="286443" y="1579913"/>
            <a:ext cx="3607219" cy="4362787"/>
            <a:chOff x="5326077" y="1847512"/>
            <a:chExt cx="3607219" cy="4362787"/>
          </a:xfrm>
        </p:grpSpPr>
        <p:sp>
          <p:nvSpPr>
            <p:cNvPr id="313" name="Oval 5">
              <a:extLst>
                <a:ext uri="{FF2B5EF4-FFF2-40B4-BE49-F238E27FC236}">
                  <a16:creationId xmlns:a16="http://schemas.microsoft.com/office/drawing/2014/main" id="{FA6F61FC-E65A-407A-824F-ADA987A1345E}"/>
                </a:ext>
              </a:extLst>
            </p:cNvPr>
            <p:cNvSpPr/>
            <p:nvPr/>
          </p:nvSpPr>
          <p:spPr>
            <a:xfrm rot="2040070" flipH="1">
              <a:off x="6366005" y="1930562"/>
              <a:ext cx="710011" cy="988519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Oval 5">
              <a:extLst>
                <a:ext uri="{FF2B5EF4-FFF2-40B4-BE49-F238E27FC236}">
                  <a16:creationId xmlns:a16="http://schemas.microsoft.com/office/drawing/2014/main" id="{DE2D7749-1E88-494F-A53E-3EC98D2D84E7}"/>
                </a:ext>
              </a:extLst>
            </p:cNvPr>
            <p:cNvSpPr/>
            <p:nvPr/>
          </p:nvSpPr>
          <p:spPr>
            <a:xfrm rot="2040070" flipH="1">
              <a:off x="6437823" y="2053240"/>
              <a:ext cx="562895" cy="78369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Arc 314">
              <a:extLst>
                <a:ext uri="{FF2B5EF4-FFF2-40B4-BE49-F238E27FC236}">
                  <a16:creationId xmlns:a16="http://schemas.microsoft.com/office/drawing/2014/main" id="{FA62AC46-96CF-4B4F-8974-2F081EB7C7F0}"/>
                </a:ext>
              </a:extLst>
            </p:cNvPr>
            <p:cNvSpPr/>
            <p:nvPr/>
          </p:nvSpPr>
          <p:spPr>
            <a:xfrm rot="1460869" flipH="1">
              <a:off x="6580442" y="2102514"/>
              <a:ext cx="371125" cy="92731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Rectangle 35">
              <a:extLst>
                <a:ext uri="{FF2B5EF4-FFF2-40B4-BE49-F238E27FC236}">
                  <a16:creationId xmlns:a16="http://schemas.microsoft.com/office/drawing/2014/main" id="{CA7DD29F-8C04-486D-B801-2E5157B85330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Oval 5">
              <a:extLst>
                <a:ext uri="{FF2B5EF4-FFF2-40B4-BE49-F238E27FC236}">
                  <a16:creationId xmlns:a16="http://schemas.microsoft.com/office/drawing/2014/main" id="{ED826F32-1EFA-4826-B413-4357FA356891}"/>
                </a:ext>
              </a:extLst>
            </p:cNvPr>
            <p:cNvSpPr/>
            <p:nvPr/>
          </p:nvSpPr>
          <p:spPr>
            <a:xfrm rot="1517324">
              <a:off x="5497096" y="1847512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Oval 5">
              <a:extLst>
                <a:ext uri="{FF2B5EF4-FFF2-40B4-BE49-F238E27FC236}">
                  <a16:creationId xmlns:a16="http://schemas.microsoft.com/office/drawing/2014/main" id="{03F55051-2B09-4811-A972-236C85B39511}"/>
                </a:ext>
              </a:extLst>
            </p:cNvPr>
            <p:cNvSpPr/>
            <p:nvPr/>
          </p:nvSpPr>
          <p:spPr>
            <a:xfrm rot="1315461" flipH="1">
              <a:off x="5561392" y="198726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Arc 318">
              <a:extLst>
                <a:ext uri="{FF2B5EF4-FFF2-40B4-BE49-F238E27FC236}">
                  <a16:creationId xmlns:a16="http://schemas.microsoft.com/office/drawing/2014/main" id="{9D426795-C2E2-4159-9C44-D506A044A6DC}"/>
                </a:ext>
              </a:extLst>
            </p:cNvPr>
            <p:cNvSpPr/>
            <p:nvPr/>
          </p:nvSpPr>
          <p:spPr>
            <a:xfrm rot="400655" flipH="1">
              <a:off x="5736708" y="2017990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Rectangle 6">
              <a:extLst>
                <a:ext uri="{FF2B5EF4-FFF2-40B4-BE49-F238E27FC236}">
                  <a16:creationId xmlns:a16="http://schemas.microsoft.com/office/drawing/2014/main" id="{CD3ED4FF-AC9E-49C0-B468-130C00E36BD3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Rectangle 4">
              <a:extLst>
                <a:ext uri="{FF2B5EF4-FFF2-40B4-BE49-F238E27FC236}">
                  <a16:creationId xmlns:a16="http://schemas.microsoft.com/office/drawing/2014/main" id="{927A3EB0-4AF1-45DE-8E9E-39AD35029608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: Rounded Corners 10">
              <a:extLst>
                <a:ext uri="{FF2B5EF4-FFF2-40B4-BE49-F238E27FC236}">
                  <a16:creationId xmlns:a16="http://schemas.microsoft.com/office/drawing/2014/main" id="{2653F389-3F96-4333-90FD-6826AD0F65F5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Rectangle: Rounded Corners 10">
              <a:extLst>
                <a:ext uri="{FF2B5EF4-FFF2-40B4-BE49-F238E27FC236}">
                  <a16:creationId xmlns:a16="http://schemas.microsoft.com/office/drawing/2014/main" id="{80A96408-B328-4178-A68D-AC140ACE69B8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Oval 7">
              <a:extLst>
                <a:ext uri="{FF2B5EF4-FFF2-40B4-BE49-F238E27FC236}">
                  <a16:creationId xmlns:a16="http://schemas.microsoft.com/office/drawing/2014/main" id="{367FE2A6-9B46-4508-A81B-DCEDFF37BBFA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4">
              <a:extLst>
                <a:ext uri="{FF2B5EF4-FFF2-40B4-BE49-F238E27FC236}">
                  <a16:creationId xmlns:a16="http://schemas.microsoft.com/office/drawing/2014/main" id="{F6EA3B6A-1F35-4370-B4F7-BB61576EE9F7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Rectangle: Rounded Corners 10">
              <a:extLst>
                <a:ext uri="{FF2B5EF4-FFF2-40B4-BE49-F238E27FC236}">
                  <a16:creationId xmlns:a16="http://schemas.microsoft.com/office/drawing/2014/main" id="{3563B82F-D84E-4F41-91A6-76A677F33E73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F98A5BD7-4F93-4AD1-A95B-5A9E49C2FB4F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F4759BA-03C8-4075-A553-DC47E45E2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Oval 4">
              <a:extLst>
                <a:ext uri="{FF2B5EF4-FFF2-40B4-BE49-F238E27FC236}">
                  <a16:creationId xmlns:a16="http://schemas.microsoft.com/office/drawing/2014/main" id="{1DE79AC2-B4E9-43A1-9575-09CB3EC2DF93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Rectangle: Rounded Corners 10">
              <a:extLst>
                <a:ext uri="{FF2B5EF4-FFF2-40B4-BE49-F238E27FC236}">
                  <a16:creationId xmlns:a16="http://schemas.microsoft.com/office/drawing/2014/main" id="{CCC2A1D8-EB43-4229-BE20-417F7CD668AF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95F5BEC-06BF-4550-95BF-BDDD3A20D60C}"/>
                </a:ext>
              </a:extLst>
            </p:cNvPr>
            <p:cNvSpPr/>
            <p:nvPr/>
          </p:nvSpPr>
          <p:spPr>
            <a:xfrm>
              <a:off x="6129800" y="287315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1B1CADF5-BFF4-4753-917A-886F45B5F759}"/>
                </a:ext>
              </a:extLst>
            </p:cNvPr>
            <p:cNvSpPr/>
            <p:nvPr/>
          </p:nvSpPr>
          <p:spPr>
            <a:xfrm>
              <a:off x="5439475" y="285512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9FE2BFFE-1CB3-423B-A16D-CEAD6CEFC221}"/>
                </a:ext>
              </a:extLst>
            </p:cNvPr>
            <p:cNvSpPr/>
            <p:nvPr/>
          </p:nvSpPr>
          <p:spPr>
            <a:xfrm>
              <a:off x="5463437" y="297305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66B420D1-6056-4F13-8424-7525B8A094CD}"/>
                </a:ext>
              </a:extLst>
            </p:cNvPr>
            <p:cNvSpPr/>
            <p:nvPr/>
          </p:nvSpPr>
          <p:spPr>
            <a:xfrm>
              <a:off x="6137136" y="2981501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A634BC96-9FCB-40FF-A8DE-7B596D60107A}"/>
                </a:ext>
              </a:extLst>
            </p:cNvPr>
            <p:cNvSpPr/>
            <p:nvPr/>
          </p:nvSpPr>
          <p:spPr>
            <a:xfrm>
              <a:off x="5763520" y="3158056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A0316C2-ADB0-41CF-90F3-BF24CF60F316}"/>
                </a:ext>
              </a:extLst>
            </p:cNvPr>
            <p:cNvSpPr/>
            <p:nvPr/>
          </p:nvSpPr>
          <p:spPr>
            <a:xfrm>
              <a:off x="5869259" y="3238574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19FE45B4-7871-4D5C-8B81-CC978081475B}"/>
                </a:ext>
              </a:extLst>
            </p:cNvPr>
            <p:cNvSpPr/>
            <p:nvPr/>
          </p:nvSpPr>
          <p:spPr>
            <a:xfrm flipH="1">
              <a:off x="5736012" y="3246355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Rectangle: Rounded Corners 10">
              <a:extLst>
                <a:ext uri="{FF2B5EF4-FFF2-40B4-BE49-F238E27FC236}">
                  <a16:creationId xmlns:a16="http://schemas.microsoft.com/office/drawing/2014/main" id="{F6C01FB9-DB7F-41A3-8F1C-B099B9726326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Rectangle 35">
              <a:extLst>
                <a:ext uri="{FF2B5EF4-FFF2-40B4-BE49-F238E27FC236}">
                  <a16:creationId xmlns:a16="http://schemas.microsoft.com/office/drawing/2014/main" id="{3C6F205C-4090-4EBF-82AD-E983CB1AEC0D}"/>
                </a:ext>
              </a:extLst>
            </p:cNvPr>
            <p:cNvSpPr/>
            <p:nvPr/>
          </p:nvSpPr>
          <p:spPr>
            <a:xfrm rot="2798960">
              <a:off x="5939904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0_1-20-48">
            <a:hlinkClick r:id="" action="ppaction://media"/>
            <a:extLst>
              <a:ext uri="{FF2B5EF4-FFF2-40B4-BE49-F238E27FC236}">
                <a16:creationId xmlns:a16="http://schemas.microsoft.com/office/drawing/2014/main" id="{28E30D56-42CE-4B02-A6C4-A3B7974D4B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2" name="2sec">
            <a:hlinkClick r:id="" action="ppaction://media"/>
            <a:extLst>
              <a:ext uri="{FF2B5EF4-FFF2-40B4-BE49-F238E27FC236}">
                <a16:creationId xmlns:a16="http://schemas.microsoft.com/office/drawing/2014/main" id="{53E59C72-BA1F-4519-B6FE-A1CD15C2B3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25231" y="33161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40387" y="777310"/>
            <a:ext cx="59456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ick,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ick,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ick!” says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atie. “This is fun!”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6088980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11670516" y="526346"/>
            <a:ext cx="119983" cy="119983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246B590-D713-4B8A-B707-27EFE55BFAB0}"/>
              </a:ext>
            </a:extLst>
          </p:cNvPr>
          <p:cNvGrpSpPr/>
          <p:nvPr/>
        </p:nvGrpSpPr>
        <p:grpSpPr>
          <a:xfrm>
            <a:off x="8556373" y="1402485"/>
            <a:ext cx="3607219" cy="4362787"/>
            <a:chOff x="5326077" y="1847512"/>
            <a:chExt cx="3607219" cy="4362787"/>
          </a:xfrm>
        </p:grpSpPr>
        <p:sp>
          <p:nvSpPr>
            <p:cNvPr id="137" name="Oval 5">
              <a:extLst>
                <a:ext uri="{FF2B5EF4-FFF2-40B4-BE49-F238E27FC236}">
                  <a16:creationId xmlns:a16="http://schemas.microsoft.com/office/drawing/2014/main" id="{6D221A7D-1E93-43F3-9D6A-DDD26E644F16}"/>
                </a:ext>
              </a:extLst>
            </p:cNvPr>
            <p:cNvSpPr/>
            <p:nvPr/>
          </p:nvSpPr>
          <p:spPr>
            <a:xfrm rot="2040070" flipH="1">
              <a:off x="6366005" y="1930562"/>
              <a:ext cx="710011" cy="988519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Oval 5">
              <a:extLst>
                <a:ext uri="{FF2B5EF4-FFF2-40B4-BE49-F238E27FC236}">
                  <a16:creationId xmlns:a16="http://schemas.microsoft.com/office/drawing/2014/main" id="{929EE0F7-1846-4A69-8542-7086D8294CDA}"/>
                </a:ext>
              </a:extLst>
            </p:cNvPr>
            <p:cNvSpPr/>
            <p:nvPr/>
          </p:nvSpPr>
          <p:spPr>
            <a:xfrm rot="2040070" flipH="1">
              <a:off x="6437823" y="2053240"/>
              <a:ext cx="562895" cy="78369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555A8D9-380D-418C-B4FB-C62818B0835F}"/>
                </a:ext>
              </a:extLst>
            </p:cNvPr>
            <p:cNvSpPr/>
            <p:nvPr/>
          </p:nvSpPr>
          <p:spPr>
            <a:xfrm rot="1460869" flipH="1">
              <a:off x="6580442" y="2102514"/>
              <a:ext cx="371125" cy="92731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 35">
              <a:extLst>
                <a:ext uri="{FF2B5EF4-FFF2-40B4-BE49-F238E27FC236}">
                  <a16:creationId xmlns:a16="http://schemas.microsoft.com/office/drawing/2014/main" id="{62D878B8-E4EC-4282-94D0-7BE9F63C9F04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5">
              <a:extLst>
                <a:ext uri="{FF2B5EF4-FFF2-40B4-BE49-F238E27FC236}">
                  <a16:creationId xmlns:a16="http://schemas.microsoft.com/office/drawing/2014/main" id="{22068517-9AB8-4CB8-801A-5F84979951AB}"/>
                </a:ext>
              </a:extLst>
            </p:cNvPr>
            <p:cNvSpPr/>
            <p:nvPr/>
          </p:nvSpPr>
          <p:spPr>
            <a:xfrm rot="1517324">
              <a:off x="5497096" y="1847512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5">
              <a:extLst>
                <a:ext uri="{FF2B5EF4-FFF2-40B4-BE49-F238E27FC236}">
                  <a16:creationId xmlns:a16="http://schemas.microsoft.com/office/drawing/2014/main" id="{DF25802B-786A-476D-B768-77185572B98E}"/>
                </a:ext>
              </a:extLst>
            </p:cNvPr>
            <p:cNvSpPr/>
            <p:nvPr/>
          </p:nvSpPr>
          <p:spPr>
            <a:xfrm rot="1315461" flipH="1">
              <a:off x="5561392" y="198726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A033179B-3F40-482B-95B3-B1183C8CEFD8}"/>
                </a:ext>
              </a:extLst>
            </p:cNvPr>
            <p:cNvSpPr/>
            <p:nvPr/>
          </p:nvSpPr>
          <p:spPr>
            <a:xfrm rot="400655" flipH="1">
              <a:off x="5736708" y="2017990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ectangle 6">
              <a:extLst>
                <a:ext uri="{FF2B5EF4-FFF2-40B4-BE49-F238E27FC236}">
                  <a16:creationId xmlns:a16="http://schemas.microsoft.com/office/drawing/2014/main" id="{34E90D69-0D46-4BFE-BD09-F40B7F4A19D6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4">
              <a:extLst>
                <a:ext uri="{FF2B5EF4-FFF2-40B4-BE49-F238E27FC236}">
                  <a16:creationId xmlns:a16="http://schemas.microsoft.com/office/drawing/2014/main" id="{C274FFA9-E4A7-426C-A6A8-6A8528BE16D3}"/>
                </a:ext>
              </a:extLst>
            </p:cNvPr>
            <p:cNvSpPr/>
            <p:nvPr/>
          </p:nvSpPr>
          <p:spPr>
            <a:xfrm rot="3030733"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: Rounded Corners 10">
              <a:extLst>
                <a:ext uri="{FF2B5EF4-FFF2-40B4-BE49-F238E27FC236}">
                  <a16:creationId xmlns:a16="http://schemas.microsoft.com/office/drawing/2014/main" id="{E5A0A943-8DF4-4471-BDE5-5732E7B6F3BB}"/>
                </a:ext>
              </a:extLst>
            </p:cNvPr>
            <p:cNvSpPr/>
            <p:nvPr/>
          </p:nvSpPr>
          <p:spPr>
            <a:xfrm rot="3030733">
              <a:off x="5366883" y="5539986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: Rounded Corners 10">
              <a:extLst>
                <a:ext uri="{FF2B5EF4-FFF2-40B4-BE49-F238E27FC236}">
                  <a16:creationId xmlns:a16="http://schemas.microsoft.com/office/drawing/2014/main" id="{ED283750-B17B-41EF-9BDC-55E60A86B7B7}"/>
                </a:ext>
              </a:extLst>
            </p:cNvPr>
            <p:cNvSpPr/>
            <p:nvPr/>
          </p:nvSpPr>
          <p:spPr>
            <a:xfrm rot="18305722" flipH="1">
              <a:off x="5897699" y="5577131"/>
              <a:ext cx="272370" cy="208709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7">
              <a:extLst>
                <a:ext uri="{FF2B5EF4-FFF2-40B4-BE49-F238E27FC236}">
                  <a16:creationId xmlns:a16="http://schemas.microsoft.com/office/drawing/2014/main" id="{E00D921B-C41A-41F6-B33D-D4C6782B0A0D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4">
              <a:extLst>
                <a:ext uri="{FF2B5EF4-FFF2-40B4-BE49-F238E27FC236}">
                  <a16:creationId xmlns:a16="http://schemas.microsoft.com/office/drawing/2014/main" id="{0272A375-68E5-44B9-A4C8-8EAF5EE3EDD1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: Rounded Corners 10">
              <a:extLst>
                <a:ext uri="{FF2B5EF4-FFF2-40B4-BE49-F238E27FC236}">
                  <a16:creationId xmlns:a16="http://schemas.microsoft.com/office/drawing/2014/main" id="{1780EA43-1E3B-49E2-956E-73041A3F789D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B4484B1-09AE-4506-90D4-FB1AF4823A51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E5582DA-A17D-46DC-AF85-953898644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4">
              <a:extLst>
                <a:ext uri="{FF2B5EF4-FFF2-40B4-BE49-F238E27FC236}">
                  <a16:creationId xmlns:a16="http://schemas.microsoft.com/office/drawing/2014/main" id="{262625FD-560B-4410-A606-2694E9B93A9A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: Rounded Corners 10">
              <a:extLst>
                <a:ext uri="{FF2B5EF4-FFF2-40B4-BE49-F238E27FC236}">
                  <a16:creationId xmlns:a16="http://schemas.microsoft.com/office/drawing/2014/main" id="{10FA7A42-E183-4AC4-B97D-98A7D6BF6B2A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E7682704-45D7-4743-8F30-C06A3DD7DC54}"/>
                </a:ext>
              </a:extLst>
            </p:cNvPr>
            <p:cNvSpPr/>
            <p:nvPr/>
          </p:nvSpPr>
          <p:spPr>
            <a:xfrm>
              <a:off x="6129800" y="287315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5AE16D9F-0F50-465B-8AB3-F2CC85559BD3}"/>
                </a:ext>
              </a:extLst>
            </p:cNvPr>
            <p:cNvSpPr/>
            <p:nvPr/>
          </p:nvSpPr>
          <p:spPr>
            <a:xfrm>
              <a:off x="5439475" y="285512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1B28EFF-078D-4C56-A87A-6D91F1C4D5A6}"/>
                </a:ext>
              </a:extLst>
            </p:cNvPr>
            <p:cNvSpPr/>
            <p:nvPr/>
          </p:nvSpPr>
          <p:spPr>
            <a:xfrm>
              <a:off x="5463437" y="297305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353B550-A73A-41B0-884B-C288EBD67E6E}"/>
                </a:ext>
              </a:extLst>
            </p:cNvPr>
            <p:cNvSpPr/>
            <p:nvPr/>
          </p:nvSpPr>
          <p:spPr>
            <a:xfrm>
              <a:off x="6137136" y="2981501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9B0B59AD-19A1-4687-A323-A60761C2998E}"/>
                </a:ext>
              </a:extLst>
            </p:cNvPr>
            <p:cNvSpPr/>
            <p:nvPr/>
          </p:nvSpPr>
          <p:spPr>
            <a:xfrm>
              <a:off x="5763520" y="3158056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F026F01-710B-436B-9B16-2BB3C5DFD245}"/>
                </a:ext>
              </a:extLst>
            </p:cNvPr>
            <p:cNvSpPr/>
            <p:nvPr/>
          </p:nvSpPr>
          <p:spPr>
            <a:xfrm>
              <a:off x="5869259" y="3238574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152F1A6-763E-4F96-A98B-037AC6EF2B07}"/>
                </a:ext>
              </a:extLst>
            </p:cNvPr>
            <p:cNvSpPr/>
            <p:nvPr/>
          </p:nvSpPr>
          <p:spPr>
            <a:xfrm flipH="1">
              <a:off x="5736012" y="3246355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: Rounded Corners 10">
              <a:extLst>
                <a:ext uri="{FF2B5EF4-FFF2-40B4-BE49-F238E27FC236}">
                  <a16:creationId xmlns:a16="http://schemas.microsoft.com/office/drawing/2014/main" id="{01964763-2426-44A1-AA84-FB692FB38FA7}"/>
                </a:ext>
              </a:extLst>
            </p:cNvPr>
            <p:cNvSpPr/>
            <p:nvPr/>
          </p:nvSpPr>
          <p:spPr>
            <a:xfrm rot="15554934" flipH="1">
              <a:off x="6862928" y="57788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35">
              <a:extLst>
                <a:ext uri="{FF2B5EF4-FFF2-40B4-BE49-F238E27FC236}">
                  <a16:creationId xmlns:a16="http://schemas.microsoft.com/office/drawing/2014/main" id="{9D9C825F-878F-4F34-88E3-FC0BE17365A6}"/>
                </a:ext>
              </a:extLst>
            </p:cNvPr>
            <p:cNvSpPr/>
            <p:nvPr/>
          </p:nvSpPr>
          <p:spPr>
            <a:xfrm rot="2798960">
              <a:off x="5939904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7" name="Oval 216">
            <a:extLst>
              <a:ext uri="{FF2B5EF4-FFF2-40B4-BE49-F238E27FC236}">
                <a16:creationId xmlns:a16="http://schemas.microsoft.com/office/drawing/2014/main" id="{7DDFF06E-E98B-4C4C-8707-505B75E6AFD8}"/>
              </a:ext>
            </a:extLst>
          </p:cNvPr>
          <p:cNvSpPr/>
          <p:nvPr/>
        </p:nvSpPr>
        <p:spPr>
          <a:xfrm>
            <a:off x="7647589" y="4074836"/>
            <a:ext cx="1111250" cy="11112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2000">
                <a:srgbClr val="FF0000"/>
              </a:gs>
            </a:gsLst>
            <a:lin ang="3600000" scaled="0"/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0_1-22-12">
            <a:hlinkClick r:id="" action="ppaction://media"/>
            <a:extLst>
              <a:ext uri="{FF2B5EF4-FFF2-40B4-BE49-F238E27FC236}">
                <a16:creationId xmlns:a16="http://schemas.microsoft.com/office/drawing/2014/main" id="{86C3F248-FFCA-4A80-AFB0-0DDCBF9A40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2" name="2sec">
            <a:hlinkClick r:id="" action="ppaction://media"/>
            <a:extLst>
              <a:ext uri="{FF2B5EF4-FFF2-40B4-BE49-F238E27FC236}">
                <a16:creationId xmlns:a16="http://schemas.microsoft.com/office/drawing/2014/main" id="{0FD8F697-9BE1-4D8E-A19A-1936ED6F5D2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25231" y="33161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4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angaroo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D5B400B-8CB1-402E-8B2A-9AD807FCED93}"/>
              </a:ext>
            </a:extLst>
          </p:cNvPr>
          <p:cNvGrpSpPr/>
          <p:nvPr/>
        </p:nvGrpSpPr>
        <p:grpSpPr>
          <a:xfrm>
            <a:off x="2278476" y="1184884"/>
            <a:ext cx="2180982" cy="5490812"/>
            <a:chOff x="4782002" y="276055"/>
            <a:chExt cx="1919179" cy="4831700"/>
          </a:xfrm>
        </p:grpSpPr>
        <p:sp>
          <p:nvSpPr>
            <p:cNvPr id="241" name="Oval 5">
              <a:extLst>
                <a:ext uri="{FF2B5EF4-FFF2-40B4-BE49-F238E27FC236}">
                  <a16:creationId xmlns:a16="http://schemas.microsoft.com/office/drawing/2014/main" id="{6DED2A3E-FFDB-4817-A011-C4CB52E4F6C3}"/>
                </a:ext>
              </a:extLst>
            </p:cNvPr>
            <p:cNvSpPr/>
            <p:nvPr/>
          </p:nvSpPr>
          <p:spPr>
            <a:xfrm rot="19559930">
              <a:off x="4947742" y="285508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Oval 5">
              <a:extLst>
                <a:ext uri="{FF2B5EF4-FFF2-40B4-BE49-F238E27FC236}">
                  <a16:creationId xmlns:a16="http://schemas.microsoft.com/office/drawing/2014/main" id="{2312B141-A5F6-446D-AEFE-A1D6683915BD}"/>
                </a:ext>
              </a:extLst>
            </p:cNvPr>
            <p:cNvSpPr/>
            <p:nvPr/>
          </p:nvSpPr>
          <p:spPr>
            <a:xfrm rot="2040070" flipH="1">
              <a:off x="5821608" y="276055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Oval 5">
              <a:extLst>
                <a:ext uri="{FF2B5EF4-FFF2-40B4-BE49-F238E27FC236}">
                  <a16:creationId xmlns:a16="http://schemas.microsoft.com/office/drawing/2014/main" id="{347688DA-43DF-49DD-971B-190E183CB576}"/>
                </a:ext>
              </a:extLst>
            </p:cNvPr>
            <p:cNvSpPr/>
            <p:nvPr/>
          </p:nvSpPr>
          <p:spPr>
            <a:xfrm rot="2040070" flipH="1">
              <a:off x="5894238" y="411758"/>
              <a:ext cx="473023" cy="658571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Oval 5">
              <a:extLst>
                <a:ext uri="{FF2B5EF4-FFF2-40B4-BE49-F238E27FC236}">
                  <a16:creationId xmlns:a16="http://schemas.microsoft.com/office/drawing/2014/main" id="{BDC13F4D-6FBE-43DA-A533-D2E50B138962}"/>
                </a:ext>
              </a:extLst>
            </p:cNvPr>
            <p:cNvSpPr/>
            <p:nvPr/>
          </p:nvSpPr>
          <p:spPr>
            <a:xfrm rot="19559930">
              <a:off x="5063166" y="429421"/>
              <a:ext cx="464695" cy="646977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EEFB338F-F6EF-4359-9939-89FC5DC50AF7}"/>
                </a:ext>
              </a:extLst>
            </p:cNvPr>
            <p:cNvSpPr/>
            <p:nvPr/>
          </p:nvSpPr>
          <p:spPr>
            <a:xfrm rot="20563463">
              <a:off x="5044348" y="487746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39B39BF5-2904-4609-8EEE-3CDC54EAC4CE}"/>
                </a:ext>
              </a:extLst>
            </p:cNvPr>
            <p:cNvSpPr/>
            <p:nvPr/>
          </p:nvSpPr>
          <p:spPr>
            <a:xfrm rot="1036537" flipH="1">
              <a:off x="5981292" y="458014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Oval 7">
              <a:extLst>
                <a:ext uri="{FF2B5EF4-FFF2-40B4-BE49-F238E27FC236}">
                  <a16:creationId xmlns:a16="http://schemas.microsoft.com/office/drawing/2014/main" id="{7080A01C-583A-4190-9C2A-D4587369B262}"/>
                </a:ext>
              </a:extLst>
            </p:cNvPr>
            <p:cNvSpPr/>
            <p:nvPr/>
          </p:nvSpPr>
          <p:spPr>
            <a:xfrm>
              <a:off x="4810550" y="2000068"/>
              <a:ext cx="1890631" cy="2879882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0631" h="2879882">
                  <a:moveTo>
                    <a:pt x="979012" y="2879789"/>
                  </a:moveTo>
                  <a:cubicBezTo>
                    <a:pt x="-932663" y="2898777"/>
                    <a:pt x="475628" y="20881"/>
                    <a:pt x="869830" y="112"/>
                  </a:cubicBezTo>
                  <a:cubicBezTo>
                    <a:pt x="1264032" y="-20657"/>
                    <a:pt x="2890687" y="2860801"/>
                    <a:pt x="979012" y="287978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Oval 4">
              <a:extLst>
                <a:ext uri="{FF2B5EF4-FFF2-40B4-BE49-F238E27FC236}">
                  <a16:creationId xmlns:a16="http://schemas.microsoft.com/office/drawing/2014/main" id="{2DD7B98D-74E0-415D-A137-2F405378C27E}"/>
                </a:ext>
              </a:extLst>
            </p:cNvPr>
            <p:cNvSpPr/>
            <p:nvPr/>
          </p:nvSpPr>
          <p:spPr>
            <a:xfrm>
              <a:off x="4989727" y="879411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: Rounded Corners 11">
              <a:extLst>
                <a:ext uri="{FF2B5EF4-FFF2-40B4-BE49-F238E27FC236}">
                  <a16:creationId xmlns:a16="http://schemas.microsoft.com/office/drawing/2014/main" id="{327E6C3D-A535-44BC-BABC-96B56624BC5D}"/>
                </a:ext>
              </a:extLst>
            </p:cNvPr>
            <p:cNvSpPr/>
            <p:nvPr/>
          </p:nvSpPr>
          <p:spPr>
            <a:xfrm rot="19944920">
              <a:off x="5088686" y="2820350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C8451CF0-C9DF-4730-A040-B64E8C798940}"/>
                </a:ext>
              </a:extLst>
            </p:cNvPr>
            <p:cNvSpPr/>
            <p:nvPr/>
          </p:nvSpPr>
          <p:spPr>
            <a:xfrm>
              <a:off x="5839368" y="1316025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B79FD05-B4F4-4F99-9550-26C9050B8281}"/>
                </a:ext>
              </a:extLst>
            </p:cNvPr>
            <p:cNvSpPr/>
            <p:nvPr/>
          </p:nvSpPr>
          <p:spPr>
            <a:xfrm>
              <a:off x="5382047" y="1297392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D7C671AB-A19D-4C83-B4F4-49AFDCB7E8CB}"/>
                </a:ext>
              </a:extLst>
            </p:cNvPr>
            <p:cNvSpPr/>
            <p:nvPr/>
          </p:nvSpPr>
          <p:spPr>
            <a:xfrm>
              <a:off x="5435133" y="1384019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3BDCCB8C-7295-46A1-8CB9-0D6D4C3EACEC}"/>
                </a:ext>
              </a:extLst>
            </p:cNvPr>
            <p:cNvSpPr/>
            <p:nvPr/>
          </p:nvSpPr>
          <p:spPr>
            <a:xfrm>
              <a:off x="5892454" y="1371068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3A4FF168-C3AD-4E5F-9DAD-4D6CF26B754A}"/>
                </a:ext>
              </a:extLst>
            </p:cNvPr>
            <p:cNvSpPr/>
            <p:nvPr/>
          </p:nvSpPr>
          <p:spPr>
            <a:xfrm>
              <a:off x="5611567" y="1719919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5DF713C-74F1-4DCD-9E6A-4CBAA5879647}"/>
                </a:ext>
              </a:extLst>
            </p:cNvPr>
            <p:cNvSpPr/>
            <p:nvPr/>
          </p:nvSpPr>
          <p:spPr>
            <a:xfrm>
              <a:off x="5717306" y="1800437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A74070E0-60F7-41AB-BF63-0F1273EEA236}"/>
                </a:ext>
              </a:extLst>
            </p:cNvPr>
            <p:cNvSpPr/>
            <p:nvPr/>
          </p:nvSpPr>
          <p:spPr>
            <a:xfrm flipH="1">
              <a:off x="5584059" y="1808218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Rectangle: Rounded Corners 11">
              <a:extLst>
                <a:ext uri="{FF2B5EF4-FFF2-40B4-BE49-F238E27FC236}">
                  <a16:creationId xmlns:a16="http://schemas.microsoft.com/office/drawing/2014/main" id="{C889D481-7A48-41EB-B1DA-BE403555CCE0}"/>
                </a:ext>
              </a:extLst>
            </p:cNvPr>
            <p:cNvSpPr/>
            <p:nvPr/>
          </p:nvSpPr>
          <p:spPr>
            <a:xfrm rot="1655080" flipH="1">
              <a:off x="5790499" y="2802686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Rectangle: Rounded Corners 10">
              <a:extLst>
                <a:ext uri="{FF2B5EF4-FFF2-40B4-BE49-F238E27FC236}">
                  <a16:creationId xmlns:a16="http://schemas.microsoft.com/office/drawing/2014/main" id="{E28C82F6-7A40-42EB-A37B-B6B20DD8A72E}"/>
                </a:ext>
              </a:extLst>
            </p:cNvPr>
            <p:cNvSpPr/>
            <p:nvPr/>
          </p:nvSpPr>
          <p:spPr>
            <a:xfrm rot="1789499" flipH="1">
              <a:off x="5953580" y="2680095"/>
              <a:ext cx="485221" cy="25703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Rectangle: Rounded Corners 10">
              <a:extLst>
                <a:ext uri="{FF2B5EF4-FFF2-40B4-BE49-F238E27FC236}">
                  <a16:creationId xmlns:a16="http://schemas.microsoft.com/office/drawing/2014/main" id="{12EE285D-E86C-40E7-AF3A-846F7BFD3722}"/>
                </a:ext>
              </a:extLst>
            </p:cNvPr>
            <p:cNvSpPr/>
            <p:nvPr/>
          </p:nvSpPr>
          <p:spPr>
            <a:xfrm rot="19810501">
              <a:off x="4995211" y="2705394"/>
              <a:ext cx="485221" cy="25703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2" name="Arc 421">
              <a:extLst>
                <a:ext uri="{FF2B5EF4-FFF2-40B4-BE49-F238E27FC236}">
                  <a16:creationId xmlns:a16="http://schemas.microsoft.com/office/drawing/2014/main" id="{4161880C-B593-4057-9987-3303224B03CD}"/>
                </a:ext>
              </a:extLst>
            </p:cNvPr>
            <p:cNvSpPr/>
            <p:nvPr/>
          </p:nvSpPr>
          <p:spPr>
            <a:xfrm rot="4792539" flipH="1">
              <a:off x="5399815" y="3497067"/>
              <a:ext cx="368489" cy="1126573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4" name="Oval 8">
              <a:extLst>
                <a:ext uri="{FF2B5EF4-FFF2-40B4-BE49-F238E27FC236}">
                  <a16:creationId xmlns:a16="http://schemas.microsoft.com/office/drawing/2014/main" id="{A21614B8-6A09-4421-94CE-1EC714C24BB0}"/>
                </a:ext>
              </a:extLst>
            </p:cNvPr>
            <p:cNvSpPr/>
            <p:nvPr/>
          </p:nvSpPr>
          <p:spPr>
            <a:xfrm rot="1299866" flipH="1">
              <a:off x="5975133" y="3618724"/>
              <a:ext cx="665661" cy="1451975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  <a:gd name="connsiteX0" fmla="*/ 21536 w 667289"/>
                <a:gd name="connsiteY0" fmla="*/ 663793 h 1454842"/>
                <a:gd name="connsiteX1" fmla="*/ 272130 w 667289"/>
                <a:gd name="connsiteY1" fmla="*/ 6167 h 1454842"/>
                <a:gd name="connsiteX2" fmla="*/ 664430 w 667289"/>
                <a:gd name="connsiteY2" fmla="*/ 399608 h 1454842"/>
                <a:gd name="connsiteX3" fmla="*/ 429548 w 667289"/>
                <a:gd name="connsiteY3" fmla="*/ 1442691 h 1454842"/>
                <a:gd name="connsiteX4" fmla="*/ 59504 w 667289"/>
                <a:gd name="connsiteY4" fmla="*/ 950412 h 1454842"/>
                <a:gd name="connsiteX5" fmla="*/ 21536 w 667289"/>
                <a:gd name="connsiteY5" fmla="*/ 663793 h 1454842"/>
                <a:gd name="connsiteX0" fmla="*/ 17010 w 678287"/>
                <a:gd name="connsiteY0" fmla="*/ 579600 h 1451975"/>
                <a:gd name="connsiteX1" fmla="*/ 283128 w 678287"/>
                <a:gd name="connsiteY1" fmla="*/ 3300 h 1451975"/>
                <a:gd name="connsiteX2" fmla="*/ 675428 w 678287"/>
                <a:gd name="connsiteY2" fmla="*/ 396741 h 1451975"/>
                <a:gd name="connsiteX3" fmla="*/ 440546 w 678287"/>
                <a:gd name="connsiteY3" fmla="*/ 1439824 h 1451975"/>
                <a:gd name="connsiteX4" fmla="*/ 70502 w 678287"/>
                <a:gd name="connsiteY4" fmla="*/ 947545 h 1451975"/>
                <a:gd name="connsiteX5" fmla="*/ 17010 w 678287"/>
                <a:gd name="connsiteY5" fmla="*/ 579600 h 1451975"/>
                <a:gd name="connsiteX0" fmla="*/ 9940 w 671217"/>
                <a:gd name="connsiteY0" fmla="*/ 579600 h 1451975"/>
                <a:gd name="connsiteX1" fmla="*/ 276058 w 671217"/>
                <a:gd name="connsiteY1" fmla="*/ 3300 h 1451975"/>
                <a:gd name="connsiteX2" fmla="*/ 668358 w 671217"/>
                <a:gd name="connsiteY2" fmla="*/ 396741 h 1451975"/>
                <a:gd name="connsiteX3" fmla="*/ 433476 w 671217"/>
                <a:gd name="connsiteY3" fmla="*/ 1439824 h 1451975"/>
                <a:gd name="connsiteX4" fmla="*/ 63432 w 671217"/>
                <a:gd name="connsiteY4" fmla="*/ 947545 h 1451975"/>
                <a:gd name="connsiteX5" fmla="*/ 9940 w 671217"/>
                <a:gd name="connsiteY5" fmla="*/ 579600 h 1451975"/>
                <a:gd name="connsiteX0" fmla="*/ 6046 w 667323"/>
                <a:gd name="connsiteY0" fmla="*/ 579600 h 1451975"/>
                <a:gd name="connsiteX1" fmla="*/ 272164 w 667323"/>
                <a:gd name="connsiteY1" fmla="*/ 3300 h 1451975"/>
                <a:gd name="connsiteX2" fmla="*/ 664464 w 667323"/>
                <a:gd name="connsiteY2" fmla="*/ 396741 h 1451975"/>
                <a:gd name="connsiteX3" fmla="*/ 429582 w 667323"/>
                <a:gd name="connsiteY3" fmla="*/ 1439824 h 1451975"/>
                <a:gd name="connsiteX4" fmla="*/ 59538 w 667323"/>
                <a:gd name="connsiteY4" fmla="*/ 947545 h 1451975"/>
                <a:gd name="connsiteX5" fmla="*/ 6046 w 667323"/>
                <a:gd name="connsiteY5" fmla="*/ 579600 h 1451975"/>
                <a:gd name="connsiteX0" fmla="*/ 12591 w 673868"/>
                <a:gd name="connsiteY0" fmla="*/ 579600 h 1451975"/>
                <a:gd name="connsiteX1" fmla="*/ 278709 w 673868"/>
                <a:gd name="connsiteY1" fmla="*/ 3300 h 1451975"/>
                <a:gd name="connsiteX2" fmla="*/ 671009 w 673868"/>
                <a:gd name="connsiteY2" fmla="*/ 396741 h 1451975"/>
                <a:gd name="connsiteX3" fmla="*/ 436127 w 673868"/>
                <a:gd name="connsiteY3" fmla="*/ 1439824 h 1451975"/>
                <a:gd name="connsiteX4" fmla="*/ 66083 w 673868"/>
                <a:gd name="connsiteY4" fmla="*/ 947545 h 1451975"/>
                <a:gd name="connsiteX5" fmla="*/ 12591 w 673868"/>
                <a:gd name="connsiteY5" fmla="*/ 579600 h 1451975"/>
                <a:gd name="connsiteX0" fmla="*/ 3195 w 664472"/>
                <a:gd name="connsiteY0" fmla="*/ 579600 h 1451975"/>
                <a:gd name="connsiteX1" fmla="*/ 269313 w 664472"/>
                <a:gd name="connsiteY1" fmla="*/ 3300 h 1451975"/>
                <a:gd name="connsiteX2" fmla="*/ 661613 w 664472"/>
                <a:gd name="connsiteY2" fmla="*/ 396741 h 1451975"/>
                <a:gd name="connsiteX3" fmla="*/ 426731 w 664472"/>
                <a:gd name="connsiteY3" fmla="*/ 1439824 h 1451975"/>
                <a:gd name="connsiteX4" fmla="*/ 56687 w 664472"/>
                <a:gd name="connsiteY4" fmla="*/ 947545 h 1451975"/>
                <a:gd name="connsiteX5" fmla="*/ 3195 w 664472"/>
                <a:gd name="connsiteY5" fmla="*/ 579600 h 1451975"/>
                <a:gd name="connsiteX0" fmla="*/ 4384 w 665661"/>
                <a:gd name="connsiteY0" fmla="*/ 579600 h 1451975"/>
                <a:gd name="connsiteX1" fmla="*/ 270502 w 665661"/>
                <a:gd name="connsiteY1" fmla="*/ 3300 h 1451975"/>
                <a:gd name="connsiteX2" fmla="*/ 662802 w 665661"/>
                <a:gd name="connsiteY2" fmla="*/ 396741 h 1451975"/>
                <a:gd name="connsiteX3" fmla="*/ 427920 w 665661"/>
                <a:gd name="connsiteY3" fmla="*/ 1439824 h 1451975"/>
                <a:gd name="connsiteX4" fmla="*/ 57876 w 665661"/>
                <a:gd name="connsiteY4" fmla="*/ 947545 h 1451975"/>
                <a:gd name="connsiteX5" fmla="*/ 4384 w 665661"/>
                <a:gd name="connsiteY5" fmla="*/ 579600 h 145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661" h="1451975">
                  <a:moveTo>
                    <a:pt x="4384" y="579600"/>
                  </a:moveTo>
                  <a:cubicBezTo>
                    <a:pt x="16420" y="498338"/>
                    <a:pt x="160766" y="33776"/>
                    <a:pt x="270502" y="3300"/>
                  </a:cubicBezTo>
                  <a:cubicBezTo>
                    <a:pt x="380238" y="-27176"/>
                    <a:pt x="636566" y="157320"/>
                    <a:pt x="662802" y="396741"/>
                  </a:cubicBezTo>
                  <a:cubicBezTo>
                    <a:pt x="689038" y="636162"/>
                    <a:pt x="528741" y="1348023"/>
                    <a:pt x="427920" y="1439824"/>
                  </a:cubicBezTo>
                  <a:cubicBezTo>
                    <a:pt x="327099" y="1531625"/>
                    <a:pt x="125878" y="1077361"/>
                    <a:pt x="57876" y="947545"/>
                  </a:cubicBezTo>
                  <a:cubicBezTo>
                    <a:pt x="3496" y="843638"/>
                    <a:pt x="-7652" y="660862"/>
                    <a:pt x="4384" y="579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5" name="Rectangle: Rounded Corners 10">
              <a:extLst>
                <a:ext uri="{FF2B5EF4-FFF2-40B4-BE49-F238E27FC236}">
                  <a16:creationId xmlns:a16="http://schemas.microsoft.com/office/drawing/2014/main" id="{C8E156D0-D1AF-4452-93B6-188F5976DF3D}"/>
                </a:ext>
              </a:extLst>
            </p:cNvPr>
            <p:cNvSpPr/>
            <p:nvPr/>
          </p:nvSpPr>
          <p:spPr>
            <a:xfrm flipH="1">
              <a:off x="5839368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Rectangle: Rounded Corners 10">
              <a:extLst>
                <a:ext uri="{FF2B5EF4-FFF2-40B4-BE49-F238E27FC236}">
                  <a16:creationId xmlns:a16="http://schemas.microsoft.com/office/drawing/2014/main" id="{5060B83E-B46B-4446-83CD-DDC4CBE90202}"/>
                </a:ext>
              </a:extLst>
            </p:cNvPr>
            <p:cNvSpPr/>
            <p:nvPr/>
          </p:nvSpPr>
          <p:spPr>
            <a:xfrm rot="2763911" flipH="1">
              <a:off x="6395538" y="3600362"/>
              <a:ext cx="345038" cy="193046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Rectangle: Rounded Corners 10">
              <a:extLst>
                <a:ext uri="{FF2B5EF4-FFF2-40B4-BE49-F238E27FC236}">
                  <a16:creationId xmlns:a16="http://schemas.microsoft.com/office/drawing/2014/main" id="{BD43DE6C-A715-44EA-9B02-8DDAEDC31163}"/>
                </a:ext>
              </a:extLst>
            </p:cNvPr>
            <p:cNvSpPr/>
            <p:nvPr/>
          </p:nvSpPr>
          <p:spPr>
            <a:xfrm rot="17360971" flipH="1">
              <a:off x="5923841" y="4466763"/>
              <a:ext cx="505248" cy="38136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Oval 8">
              <a:extLst>
                <a:ext uri="{FF2B5EF4-FFF2-40B4-BE49-F238E27FC236}">
                  <a16:creationId xmlns:a16="http://schemas.microsoft.com/office/drawing/2014/main" id="{D7E68AB1-746F-40A2-8246-99E05E014A47}"/>
                </a:ext>
              </a:extLst>
            </p:cNvPr>
            <p:cNvSpPr/>
            <p:nvPr/>
          </p:nvSpPr>
          <p:spPr>
            <a:xfrm rot="20300134">
              <a:off x="4894058" y="3612013"/>
              <a:ext cx="647004" cy="1479943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04" h="1479943">
                  <a:moveTo>
                    <a:pt x="2289" y="663793"/>
                  </a:moveTo>
                  <a:cubicBezTo>
                    <a:pt x="-21515" y="381282"/>
                    <a:pt x="145734" y="50198"/>
                    <a:pt x="252883" y="6167"/>
                  </a:cubicBezTo>
                  <a:cubicBezTo>
                    <a:pt x="360032" y="-37864"/>
                    <a:pt x="618947" y="160187"/>
                    <a:pt x="645183" y="399608"/>
                  </a:cubicBezTo>
                  <a:cubicBezTo>
                    <a:pt x="671419" y="639029"/>
                    <a:pt x="405553" y="1236730"/>
                    <a:pt x="410301" y="1442691"/>
                  </a:cubicBezTo>
                  <a:cubicBezTo>
                    <a:pt x="415049" y="1648652"/>
                    <a:pt x="26093" y="946304"/>
                    <a:pt x="2289" y="663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Rectangle: Rounded Corners 10">
              <a:extLst>
                <a:ext uri="{FF2B5EF4-FFF2-40B4-BE49-F238E27FC236}">
                  <a16:creationId xmlns:a16="http://schemas.microsoft.com/office/drawing/2014/main" id="{C8035DEA-C117-4105-93CC-F3EAE83A521F}"/>
                </a:ext>
              </a:extLst>
            </p:cNvPr>
            <p:cNvSpPr/>
            <p:nvPr/>
          </p:nvSpPr>
          <p:spPr>
            <a:xfrm>
              <a:off x="4843776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Rectangle: Rounded Corners 10">
              <a:extLst>
                <a:ext uri="{FF2B5EF4-FFF2-40B4-BE49-F238E27FC236}">
                  <a16:creationId xmlns:a16="http://schemas.microsoft.com/office/drawing/2014/main" id="{61E9ECB3-4843-47C8-AC0A-71E90C1AD350}"/>
                </a:ext>
              </a:extLst>
            </p:cNvPr>
            <p:cNvSpPr/>
            <p:nvPr/>
          </p:nvSpPr>
          <p:spPr>
            <a:xfrm rot="19969044">
              <a:off x="4782002" y="3609315"/>
              <a:ext cx="345038" cy="193046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2" name="Rectangle: Rounded Corners 10">
              <a:extLst>
                <a:ext uri="{FF2B5EF4-FFF2-40B4-BE49-F238E27FC236}">
                  <a16:creationId xmlns:a16="http://schemas.microsoft.com/office/drawing/2014/main" id="{592BDC76-DF01-46F7-876A-0E5179794369}"/>
                </a:ext>
              </a:extLst>
            </p:cNvPr>
            <p:cNvSpPr/>
            <p:nvPr/>
          </p:nvSpPr>
          <p:spPr>
            <a:xfrm rot="5400000">
              <a:off x="5117398" y="4547356"/>
              <a:ext cx="505248" cy="30981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3" name="Oval 5">
              <a:extLst>
                <a:ext uri="{FF2B5EF4-FFF2-40B4-BE49-F238E27FC236}">
                  <a16:creationId xmlns:a16="http://schemas.microsoft.com/office/drawing/2014/main" id="{63E722B4-65F3-4C1C-9D2F-FCF5A43B16B3}"/>
                </a:ext>
              </a:extLst>
            </p:cNvPr>
            <p:cNvSpPr/>
            <p:nvPr/>
          </p:nvSpPr>
          <p:spPr>
            <a:xfrm flipH="1">
              <a:off x="5334632" y="2380609"/>
              <a:ext cx="791433" cy="14660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578CD59C-E494-4D59-BCCD-BA50161DA609}"/>
              </a:ext>
            </a:extLst>
          </p:cNvPr>
          <p:cNvGrpSpPr/>
          <p:nvPr/>
        </p:nvGrpSpPr>
        <p:grpSpPr>
          <a:xfrm>
            <a:off x="8247270" y="1804017"/>
            <a:ext cx="3607219" cy="4362787"/>
            <a:chOff x="5326077" y="1847512"/>
            <a:chExt cx="3607219" cy="4362787"/>
          </a:xfrm>
        </p:grpSpPr>
        <p:sp>
          <p:nvSpPr>
            <p:cNvPr id="394" name="Oval 5">
              <a:extLst>
                <a:ext uri="{FF2B5EF4-FFF2-40B4-BE49-F238E27FC236}">
                  <a16:creationId xmlns:a16="http://schemas.microsoft.com/office/drawing/2014/main" id="{15FF9198-738C-4D29-9727-0BD598738DDB}"/>
                </a:ext>
              </a:extLst>
            </p:cNvPr>
            <p:cNvSpPr/>
            <p:nvPr/>
          </p:nvSpPr>
          <p:spPr>
            <a:xfrm rot="2040070" flipH="1">
              <a:off x="6366005" y="1930562"/>
              <a:ext cx="710011" cy="988519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Oval 5">
              <a:extLst>
                <a:ext uri="{FF2B5EF4-FFF2-40B4-BE49-F238E27FC236}">
                  <a16:creationId xmlns:a16="http://schemas.microsoft.com/office/drawing/2014/main" id="{FB751280-0E81-4BDC-ABF5-59718379B0AA}"/>
                </a:ext>
              </a:extLst>
            </p:cNvPr>
            <p:cNvSpPr/>
            <p:nvPr/>
          </p:nvSpPr>
          <p:spPr>
            <a:xfrm rot="2040070" flipH="1">
              <a:off x="6437823" y="2053240"/>
              <a:ext cx="562895" cy="78369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Arc 395">
              <a:extLst>
                <a:ext uri="{FF2B5EF4-FFF2-40B4-BE49-F238E27FC236}">
                  <a16:creationId xmlns:a16="http://schemas.microsoft.com/office/drawing/2014/main" id="{724004EF-0BFF-4F24-B382-F013682782BE}"/>
                </a:ext>
              </a:extLst>
            </p:cNvPr>
            <p:cNvSpPr/>
            <p:nvPr/>
          </p:nvSpPr>
          <p:spPr>
            <a:xfrm rot="1460869" flipH="1">
              <a:off x="6580442" y="2102514"/>
              <a:ext cx="371125" cy="92731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Rectangle 35">
              <a:extLst>
                <a:ext uri="{FF2B5EF4-FFF2-40B4-BE49-F238E27FC236}">
                  <a16:creationId xmlns:a16="http://schemas.microsoft.com/office/drawing/2014/main" id="{C6F01A00-1E1C-495F-BE2F-9902C4565F5D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Oval 5">
              <a:extLst>
                <a:ext uri="{FF2B5EF4-FFF2-40B4-BE49-F238E27FC236}">
                  <a16:creationId xmlns:a16="http://schemas.microsoft.com/office/drawing/2014/main" id="{89F6A2E4-3BAB-422C-9A04-F43D76DD6435}"/>
                </a:ext>
              </a:extLst>
            </p:cNvPr>
            <p:cNvSpPr/>
            <p:nvPr/>
          </p:nvSpPr>
          <p:spPr>
            <a:xfrm rot="1517324">
              <a:off x="5497096" y="1847512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Oval 5">
              <a:extLst>
                <a:ext uri="{FF2B5EF4-FFF2-40B4-BE49-F238E27FC236}">
                  <a16:creationId xmlns:a16="http://schemas.microsoft.com/office/drawing/2014/main" id="{2A5019ED-47D0-40A4-B6A8-DE38C39593E8}"/>
                </a:ext>
              </a:extLst>
            </p:cNvPr>
            <p:cNvSpPr/>
            <p:nvPr/>
          </p:nvSpPr>
          <p:spPr>
            <a:xfrm rot="1315461" flipH="1">
              <a:off x="5561392" y="198726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Arc 399">
              <a:extLst>
                <a:ext uri="{FF2B5EF4-FFF2-40B4-BE49-F238E27FC236}">
                  <a16:creationId xmlns:a16="http://schemas.microsoft.com/office/drawing/2014/main" id="{9254D346-5C69-4967-88EB-8ECC655568F9}"/>
                </a:ext>
              </a:extLst>
            </p:cNvPr>
            <p:cNvSpPr/>
            <p:nvPr/>
          </p:nvSpPr>
          <p:spPr>
            <a:xfrm rot="400655" flipH="1">
              <a:off x="5736708" y="2017990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Rectangle 6">
              <a:extLst>
                <a:ext uri="{FF2B5EF4-FFF2-40B4-BE49-F238E27FC236}">
                  <a16:creationId xmlns:a16="http://schemas.microsoft.com/office/drawing/2014/main" id="{45FD30A4-1C63-4AA7-B53B-C7D03FD0E159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Rectangle 4">
              <a:extLst>
                <a:ext uri="{FF2B5EF4-FFF2-40B4-BE49-F238E27FC236}">
                  <a16:creationId xmlns:a16="http://schemas.microsoft.com/office/drawing/2014/main" id="{30BFFEF7-7FF2-4756-9BF3-A4B028D6B9C3}"/>
                </a:ext>
              </a:extLst>
            </p:cNvPr>
            <p:cNvSpPr/>
            <p:nvPr/>
          </p:nvSpPr>
          <p:spPr>
            <a:xfrm rot="3030733"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Rectangle: Rounded Corners 10">
              <a:extLst>
                <a:ext uri="{FF2B5EF4-FFF2-40B4-BE49-F238E27FC236}">
                  <a16:creationId xmlns:a16="http://schemas.microsoft.com/office/drawing/2014/main" id="{11181893-130A-4BBA-8F13-7456F13B0644}"/>
                </a:ext>
              </a:extLst>
            </p:cNvPr>
            <p:cNvSpPr/>
            <p:nvPr/>
          </p:nvSpPr>
          <p:spPr>
            <a:xfrm rot="3030733">
              <a:off x="5366883" y="5539986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Rectangle: Rounded Corners 10">
              <a:extLst>
                <a:ext uri="{FF2B5EF4-FFF2-40B4-BE49-F238E27FC236}">
                  <a16:creationId xmlns:a16="http://schemas.microsoft.com/office/drawing/2014/main" id="{ECF79206-E439-4C59-A9E6-81858F167B6E}"/>
                </a:ext>
              </a:extLst>
            </p:cNvPr>
            <p:cNvSpPr/>
            <p:nvPr/>
          </p:nvSpPr>
          <p:spPr>
            <a:xfrm rot="18305722" flipH="1">
              <a:off x="5897699" y="5577131"/>
              <a:ext cx="272370" cy="208709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Oval 7">
              <a:extLst>
                <a:ext uri="{FF2B5EF4-FFF2-40B4-BE49-F238E27FC236}">
                  <a16:creationId xmlns:a16="http://schemas.microsoft.com/office/drawing/2014/main" id="{5640A75B-311D-4425-92A5-0A3962C3EFFE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Rectangle 4">
              <a:extLst>
                <a:ext uri="{FF2B5EF4-FFF2-40B4-BE49-F238E27FC236}">
                  <a16:creationId xmlns:a16="http://schemas.microsoft.com/office/drawing/2014/main" id="{A4ACFF85-7704-44AC-A463-1E827FABEDF4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Rectangle: Rounded Corners 10">
              <a:extLst>
                <a:ext uri="{FF2B5EF4-FFF2-40B4-BE49-F238E27FC236}">
                  <a16:creationId xmlns:a16="http://schemas.microsoft.com/office/drawing/2014/main" id="{00CBB66A-8F10-4B3F-99B8-055B9AE31EEC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8B13E746-64A9-4848-B36D-96D004216226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BD624B45-C380-4D89-8547-5BDA9EDA7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Oval 4">
              <a:extLst>
                <a:ext uri="{FF2B5EF4-FFF2-40B4-BE49-F238E27FC236}">
                  <a16:creationId xmlns:a16="http://schemas.microsoft.com/office/drawing/2014/main" id="{6B69DDB9-82F7-40E4-8E4E-83A7D21495A2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" name="Rectangle: Rounded Corners 10">
              <a:extLst>
                <a:ext uri="{FF2B5EF4-FFF2-40B4-BE49-F238E27FC236}">
                  <a16:creationId xmlns:a16="http://schemas.microsoft.com/office/drawing/2014/main" id="{8AF4CC2A-9055-43DE-9F0D-0CDD81AA541F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5E66A723-C72A-48E7-90C1-9B81335EAB8F}"/>
                </a:ext>
              </a:extLst>
            </p:cNvPr>
            <p:cNvSpPr/>
            <p:nvPr/>
          </p:nvSpPr>
          <p:spPr>
            <a:xfrm>
              <a:off x="6129800" y="2873159"/>
              <a:ext cx="209550" cy="28817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EBB91F7E-5C17-408F-9DF9-BB114C8E90B8}"/>
                </a:ext>
              </a:extLst>
            </p:cNvPr>
            <p:cNvSpPr/>
            <p:nvPr/>
          </p:nvSpPr>
          <p:spPr>
            <a:xfrm>
              <a:off x="5439475" y="2855127"/>
              <a:ext cx="209550" cy="28817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B5C2B898-467F-4329-8091-78A164DBD153}"/>
                </a:ext>
              </a:extLst>
            </p:cNvPr>
            <p:cNvSpPr/>
            <p:nvPr/>
          </p:nvSpPr>
          <p:spPr>
            <a:xfrm>
              <a:off x="5463437" y="2973054"/>
              <a:ext cx="103377" cy="1421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AC3EDA2F-0E6C-458B-9F9E-7E6682246C4B}"/>
                </a:ext>
              </a:extLst>
            </p:cNvPr>
            <p:cNvSpPr/>
            <p:nvPr/>
          </p:nvSpPr>
          <p:spPr>
            <a:xfrm>
              <a:off x="6137136" y="2981501"/>
              <a:ext cx="103377" cy="1421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2FD1953A-7FA7-4636-B7A0-C35CC2BEE51C}"/>
                </a:ext>
              </a:extLst>
            </p:cNvPr>
            <p:cNvSpPr/>
            <p:nvPr/>
          </p:nvSpPr>
          <p:spPr>
            <a:xfrm>
              <a:off x="5763520" y="3158056"/>
              <a:ext cx="209550" cy="12720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B7B92810-A15C-4C2C-8FB7-7A4EF7436D50}"/>
                </a:ext>
              </a:extLst>
            </p:cNvPr>
            <p:cNvSpPr/>
            <p:nvPr/>
          </p:nvSpPr>
          <p:spPr>
            <a:xfrm>
              <a:off x="5869259" y="3238574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3A936491-2BE2-4EB6-87D7-1867D51A2F6D}"/>
                </a:ext>
              </a:extLst>
            </p:cNvPr>
            <p:cNvSpPr/>
            <p:nvPr/>
          </p:nvSpPr>
          <p:spPr>
            <a:xfrm flipH="1">
              <a:off x="5736012" y="3246355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9" name="Rectangle: Rounded Corners 10">
              <a:extLst>
                <a:ext uri="{FF2B5EF4-FFF2-40B4-BE49-F238E27FC236}">
                  <a16:creationId xmlns:a16="http://schemas.microsoft.com/office/drawing/2014/main" id="{3A1B40EF-02CA-42AA-B6EC-750EBDB467FE}"/>
                </a:ext>
              </a:extLst>
            </p:cNvPr>
            <p:cNvSpPr/>
            <p:nvPr/>
          </p:nvSpPr>
          <p:spPr>
            <a:xfrm rot="15554934" flipH="1">
              <a:off x="6862928" y="57788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0" name="Rectangle 35">
              <a:extLst>
                <a:ext uri="{FF2B5EF4-FFF2-40B4-BE49-F238E27FC236}">
                  <a16:creationId xmlns:a16="http://schemas.microsoft.com/office/drawing/2014/main" id="{704B8509-6F75-41FB-BD07-CC08D96DAFD4}"/>
                </a:ext>
              </a:extLst>
            </p:cNvPr>
            <p:cNvSpPr/>
            <p:nvPr/>
          </p:nvSpPr>
          <p:spPr>
            <a:xfrm rot="2798960">
              <a:off x="5939904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1" name="Oval 420">
            <a:extLst>
              <a:ext uri="{FF2B5EF4-FFF2-40B4-BE49-F238E27FC236}">
                <a16:creationId xmlns:a16="http://schemas.microsoft.com/office/drawing/2014/main" id="{CD787DE0-D5A0-476B-ADB3-3CE8D3CE1A43}"/>
              </a:ext>
            </a:extLst>
          </p:cNvPr>
          <p:cNvSpPr/>
          <p:nvPr/>
        </p:nvSpPr>
        <p:spPr>
          <a:xfrm>
            <a:off x="7338486" y="4476368"/>
            <a:ext cx="1111250" cy="11112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FF0000"/>
              </a:gs>
            </a:gsLst>
            <a:lin ang="3600000" scaled="0"/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0_1-22-57">
            <a:hlinkClick r:id="" action="ppaction://media"/>
            <a:extLst>
              <a:ext uri="{FF2B5EF4-FFF2-40B4-BE49-F238E27FC236}">
                <a16:creationId xmlns:a16="http://schemas.microsoft.com/office/drawing/2014/main" id="{528E0115-D692-471F-B9C2-EA701FE119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55503" y="2686304"/>
            <a:ext cx="609600" cy="609600"/>
          </a:xfrm>
          <a:prstGeom prst="rect">
            <a:avLst/>
          </a:prstGeom>
        </p:spPr>
      </p:pic>
      <p:pic>
        <p:nvPicPr>
          <p:cNvPr id="3" name="2sec">
            <a:hlinkClick r:id="" action="ppaction://media"/>
            <a:extLst>
              <a:ext uri="{FF2B5EF4-FFF2-40B4-BE49-F238E27FC236}">
                <a16:creationId xmlns:a16="http://schemas.microsoft.com/office/drawing/2014/main" id="{83062357-88F4-43BE-B3D4-EFD3A4700B3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946627" y="1832990"/>
            <a:ext cx="609600" cy="609600"/>
          </a:xfrm>
          <a:prstGeom prst="rect">
            <a:avLst/>
          </a:prstGeom>
        </p:spPr>
      </p:pic>
      <p:pic>
        <p:nvPicPr>
          <p:cNvPr id="8" name="ttsMP3.com_VoiceText_2025-1-20_1-23-16">
            <a:hlinkClick r:id="" action="ppaction://media"/>
            <a:extLst>
              <a:ext uri="{FF2B5EF4-FFF2-40B4-BE49-F238E27FC236}">
                <a16:creationId xmlns:a16="http://schemas.microsoft.com/office/drawing/2014/main" id="{9404D44F-533D-4182-97D0-EB8FC29DA7D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470903" y="2288390"/>
            <a:ext cx="609600" cy="609600"/>
          </a:xfrm>
          <a:prstGeom prst="rect">
            <a:avLst/>
          </a:prstGeom>
        </p:spPr>
      </p:pic>
      <p:pic>
        <p:nvPicPr>
          <p:cNvPr id="70" name="2sec">
            <a:hlinkClick r:id="" action="ppaction://media"/>
            <a:extLst>
              <a:ext uri="{FF2B5EF4-FFF2-40B4-BE49-F238E27FC236}">
                <a16:creationId xmlns:a16="http://schemas.microsoft.com/office/drawing/2014/main" id="{A9004E70-5B06-4F67-BC3E-173A1F60187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25231" y="33161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16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1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8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627D2A2-D517-41A4-B29F-6DFED1B2246A}"/>
              </a:ext>
            </a:extLst>
          </p:cNvPr>
          <p:cNvGrpSpPr/>
          <p:nvPr/>
        </p:nvGrpSpPr>
        <p:grpSpPr>
          <a:xfrm>
            <a:off x="306662" y="78446"/>
            <a:ext cx="5112955" cy="3068101"/>
            <a:chOff x="1251390" y="-28175"/>
            <a:chExt cx="10512200" cy="6307995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A82A17-BB2A-46A7-9A58-F0B109BBBBB3}"/>
                </a:ext>
              </a:extLst>
            </p:cNvPr>
            <p:cNvSpPr txBox="1"/>
            <p:nvPr/>
          </p:nvSpPr>
          <p:spPr>
            <a:xfrm>
              <a:off x="6143181" y="122924"/>
              <a:ext cx="5620409" cy="2414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K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ite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C9452968-6BA8-43C9-80AD-D71BBDA7FFDB}"/>
                </a:ext>
              </a:extLst>
            </p:cNvPr>
            <p:cNvGrpSpPr/>
            <p:nvPr/>
          </p:nvGrpSpPr>
          <p:grpSpPr>
            <a:xfrm>
              <a:off x="1251390" y="-28175"/>
              <a:ext cx="4564907" cy="6307995"/>
              <a:chOff x="1251390" y="-28175"/>
              <a:chExt cx="4564907" cy="630799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A1741D0-E192-40D2-91CA-97202F3942F1}"/>
                  </a:ext>
                </a:extLst>
              </p:cNvPr>
              <p:cNvGrpSpPr/>
              <p:nvPr/>
            </p:nvGrpSpPr>
            <p:grpSpPr>
              <a:xfrm rot="1527974">
                <a:off x="3310993" y="-28175"/>
                <a:ext cx="2505304" cy="2974134"/>
                <a:chOff x="4880440" y="2089286"/>
                <a:chExt cx="2505304" cy="2974134"/>
              </a:xfrm>
            </p:grpSpPr>
            <p:sp>
              <p:nvSpPr>
                <p:cNvPr id="231" name="Isosceles Triangle 2">
                  <a:extLst>
                    <a:ext uri="{FF2B5EF4-FFF2-40B4-BE49-F238E27FC236}">
                      <a16:creationId xmlns:a16="http://schemas.microsoft.com/office/drawing/2014/main" id="{E00D8C37-FE80-4EBA-936B-D46F7A979F79}"/>
                    </a:ext>
                  </a:extLst>
                </p:cNvPr>
                <p:cNvSpPr/>
                <p:nvPr/>
              </p:nvSpPr>
              <p:spPr>
                <a:xfrm rot="14747942">
                  <a:off x="5623723" y="2554197"/>
                  <a:ext cx="1939382" cy="1009560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6685" h="854538">
                      <a:moveTo>
                        <a:pt x="0" y="806909"/>
                      </a:moveTo>
                      <a:lnTo>
                        <a:pt x="866855" y="0"/>
                      </a:lnTo>
                      <a:lnTo>
                        <a:pt x="1776685" y="854538"/>
                      </a:lnTo>
                      <a:lnTo>
                        <a:pt x="0" y="806909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Isosceles Triangle 2">
                  <a:extLst>
                    <a:ext uri="{FF2B5EF4-FFF2-40B4-BE49-F238E27FC236}">
                      <a16:creationId xmlns:a16="http://schemas.microsoft.com/office/drawing/2014/main" id="{D8E8FB3C-02B3-4D9D-8194-1276C56E9951}"/>
                    </a:ext>
                  </a:extLst>
                </p:cNvPr>
                <p:cNvSpPr/>
                <p:nvPr/>
              </p:nvSpPr>
              <p:spPr>
                <a:xfrm rot="9761679" flipH="1">
                  <a:off x="4958180" y="2226386"/>
                  <a:ext cx="1906297" cy="109222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645545"/>
                    <a:gd name="connsiteY0" fmla="*/ 720570 h 873618"/>
                    <a:gd name="connsiteX1" fmla="*/ 748236 w 1645545"/>
                    <a:gd name="connsiteY1" fmla="*/ 0 h 873618"/>
                    <a:gd name="connsiteX2" fmla="*/ 1645545 w 1645545"/>
                    <a:gd name="connsiteY2" fmla="*/ 873618 h 873618"/>
                    <a:gd name="connsiteX3" fmla="*/ 0 w 1645545"/>
                    <a:gd name="connsiteY3" fmla="*/ 720570 h 873618"/>
                    <a:gd name="connsiteX0" fmla="*/ 0 w 1906297"/>
                    <a:gd name="connsiteY0" fmla="*/ 665855 h 873618"/>
                    <a:gd name="connsiteX1" fmla="*/ 1008988 w 1906297"/>
                    <a:gd name="connsiteY1" fmla="*/ 0 h 873618"/>
                    <a:gd name="connsiteX2" fmla="*/ 1906297 w 1906297"/>
                    <a:gd name="connsiteY2" fmla="*/ 873618 h 873618"/>
                    <a:gd name="connsiteX3" fmla="*/ 0 w 1906297"/>
                    <a:gd name="connsiteY3" fmla="*/ 665855 h 873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6297" h="873618">
                      <a:moveTo>
                        <a:pt x="0" y="665855"/>
                      </a:moveTo>
                      <a:lnTo>
                        <a:pt x="1008988" y="0"/>
                      </a:lnTo>
                      <a:lnTo>
                        <a:pt x="1906297" y="873618"/>
                      </a:lnTo>
                      <a:lnTo>
                        <a:pt x="0" y="66585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Isosceles Triangle 2">
                  <a:extLst>
                    <a:ext uri="{FF2B5EF4-FFF2-40B4-BE49-F238E27FC236}">
                      <a16:creationId xmlns:a16="http://schemas.microsoft.com/office/drawing/2014/main" id="{B45616D8-F540-45C1-806A-30697193B777}"/>
                    </a:ext>
                  </a:extLst>
                </p:cNvPr>
                <p:cNvSpPr/>
                <p:nvPr/>
              </p:nvSpPr>
              <p:spPr>
                <a:xfrm rot="9219302" flipV="1">
                  <a:off x="4922926" y="3350712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Isosceles Triangle 2">
                  <a:extLst>
                    <a:ext uri="{FF2B5EF4-FFF2-40B4-BE49-F238E27FC236}">
                      <a16:creationId xmlns:a16="http://schemas.microsoft.com/office/drawing/2014/main" id="{8A688D1E-8CAD-4A68-979B-27E31DD54CF1}"/>
                    </a:ext>
                  </a:extLst>
                </p:cNvPr>
                <p:cNvSpPr/>
                <p:nvPr/>
              </p:nvSpPr>
              <p:spPr>
                <a:xfrm rot="15002908" flipH="1" flipV="1">
                  <a:off x="4351535" y="3129507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8D4569C-DA87-4C6F-8C46-FEA67696EAC4}"/>
                  </a:ext>
                </a:extLst>
              </p:cNvPr>
              <p:cNvGrpSpPr/>
              <p:nvPr/>
            </p:nvGrpSpPr>
            <p:grpSpPr>
              <a:xfrm rot="479522">
                <a:off x="1251390" y="2191754"/>
                <a:ext cx="1983806" cy="4088066"/>
                <a:chOff x="6817285" y="2786743"/>
                <a:chExt cx="1983806" cy="4088066"/>
              </a:xfrm>
            </p:grpSpPr>
            <p:sp>
              <p:nvSpPr>
                <p:cNvPr id="140" name="Rectangle: Rounded Corners 7">
                  <a:extLst>
                    <a:ext uri="{FF2B5EF4-FFF2-40B4-BE49-F238E27FC236}">
                      <a16:creationId xmlns:a16="http://schemas.microsoft.com/office/drawing/2014/main" id="{37F34680-BB89-45B7-AD3F-FBC25E929BD0}"/>
                    </a:ext>
                  </a:extLst>
                </p:cNvPr>
                <p:cNvSpPr/>
                <p:nvPr/>
              </p:nvSpPr>
              <p:spPr>
                <a:xfrm rot="20671874">
                  <a:off x="7845281" y="4652701"/>
                  <a:ext cx="526697" cy="3033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: Rounded Corners 7">
                  <a:extLst>
                    <a:ext uri="{FF2B5EF4-FFF2-40B4-BE49-F238E27FC236}">
                      <a16:creationId xmlns:a16="http://schemas.microsoft.com/office/drawing/2014/main" id="{427B3C96-9777-4D9C-BE96-11BB278797CF}"/>
                    </a:ext>
                  </a:extLst>
                </p:cNvPr>
                <p:cNvSpPr/>
                <p:nvPr/>
              </p:nvSpPr>
              <p:spPr>
                <a:xfrm rot="20671874">
                  <a:off x="8121421" y="5342356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: Rounded Corners 7">
                  <a:extLst>
                    <a:ext uri="{FF2B5EF4-FFF2-40B4-BE49-F238E27FC236}">
                      <a16:creationId xmlns:a16="http://schemas.microsoft.com/office/drawing/2014/main" id="{FFD45771-77D8-4F6B-AFEC-9F2F54BE2CB2}"/>
                    </a:ext>
                  </a:extLst>
                </p:cNvPr>
                <p:cNvSpPr/>
                <p:nvPr/>
              </p:nvSpPr>
              <p:spPr>
                <a:xfrm rot="977810">
                  <a:off x="8356059" y="6020648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: Rounded Corners 7">
                  <a:extLst>
                    <a:ext uri="{FF2B5EF4-FFF2-40B4-BE49-F238E27FC236}">
                      <a16:creationId xmlns:a16="http://schemas.microsoft.com/office/drawing/2014/main" id="{15A08766-DC5D-4D05-97AA-5F381C45A933}"/>
                    </a:ext>
                  </a:extLst>
                </p:cNvPr>
                <p:cNvSpPr/>
                <p:nvPr/>
              </p:nvSpPr>
              <p:spPr>
                <a:xfrm rot="555254">
                  <a:off x="7769682" y="3953470"/>
                  <a:ext cx="492324" cy="245560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: Rounded Corners 7">
                  <a:extLst>
                    <a:ext uri="{FF2B5EF4-FFF2-40B4-BE49-F238E27FC236}">
                      <a16:creationId xmlns:a16="http://schemas.microsoft.com/office/drawing/2014/main" id="{5B79EE65-A191-4662-9D0B-47B36678D445}"/>
                    </a:ext>
                  </a:extLst>
                </p:cNvPr>
                <p:cNvSpPr/>
                <p:nvPr/>
              </p:nvSpPr>
              <p:spPr>
                <a:xfrm rot="15905296">
                  <a:off x="7353744" y="5475755"/>
                  <a:ext cx="492324" cy="164099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: Rounded Corners 7">
                  <a:extLst>
                    <a:ext uri="{FF2B5EF4-FFF2-40B4-BE49-F238E27FC236}">
                      <a16:creationId xmlns:a16="http://schemas.microsoft.com/office/drawing/2014/main" id="{4021FF48-2178-4EDC-8D27-9174B571DC5A}"/>
                    </a:ext>
                  </a:extLst>
                </p:cNvPr>
                <p:cNvSpPr/>
                <p:nvPr/>
              </p:nvSpPr>
              <p:spPr>
                <a:xfrm rot="12194765">
                  <a:off x="6817285" y="5811219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: Rounded Corners 7">
                  <a:extLst>
                    <a:ext uri="{FF2B5EF4-FFF2-40B4-BE49-F238E27FC236}">
                      <a16:creationId xmlns:a16="http://schemas.microsoft.com/office/drawing/2014/main" id="{15F20D63-44FD-4E54-8469-BA735AA8C33D}"/>
                    </a:ext>
                  </a:extLst>
                </p:cNvPr>
                <p:cNvSpPr/>
                <p:nvPr/>
              </p:nvSpPr>
              <p:spPr>
                <a:xfrm rot="7295754">
                  <a:off x="7196711" y="6515180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: Rounded Corners 7">
                  <a:extLst>
                    <a:ext uri="{FF2B5EF4-FFF2-40B4-BE49-F238E27FC236}">
                      <a16:creationId xmlns:a16="http://schemas.microsoft.com/office/drawing/2014/main" id="{171F7638-8676-40E8-B153-720DAD4FC6C0}"/>
                    </a:ext>
                  </a:extLst>
                </p:cNvPr>
                <p:cNvSpPr/>
                <p:nvPr/>
              </p:nvSpPr>
              <p:spPr>
                <a:xfrm rot="2679090">
                  <a:off x="8031450" y="6590461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: Rounded Corners 7">
                  <a:extLst>
                    <a:ext uri="{FF2B5EF4-FFF2-40B4-BE49-F238E27FC236}">
                      <a16:creationId xmlns:a16="http://schemas.microsoft.com/office/drawing/2014/main" id="{FBA5DA37-40DB-4F46-9ECD-EEFA66C87064}"/>
                    </a:ext>
                  </a:extLst>
                </p:cNvPr>
                <p:cNvSpPr/>
                <p:nvPr/>
              </p:nvSpPr>
              <p:spPr>
                <a:xfrm rot="922151">
                  <a:off x="8030418" y="3257515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DA65DE6A-2C71-42BF-8ADE-D011FC9972C9}"/>
                    </a:ext>
                  </a:extLst>
                </p:cNvPr>
                <p:cNvSpPr/>
                <p:nvPr/>
              </p:nvSpPr>
              <p:spPr>
                <a:xfrm>
                  <a:off x="7051637" y="2786743"/>
                  <a:ext cx="1671449" cy="3994256"/>
                </a:xfrm>
                <a:custGeom>
                  <a:avLst/>
                  <a:gdLst>
                    <a:gd name="connsiteX0" fmla="*/ 1673965 w 1673965"/>
                    <a:gd name="connsiteY0" fmla="*/ 0 h 4088202"/>
                    <a:gd name="connsiteX1" fmla="*/ 977279 w 1673965"/>
                    <a:gd name="connsiteY1" fmla="*/ 1161143 h 4088202"/>
                    <a:gd name="connsiteX2" fmla="*/ 1107908 w 1673965"/>
                    <a:gd name="connsiteY2" fmla="*/ 2264228 h 4088202"/>
                    <a:gd name="connsiteX3" fmla="*/ 1470765 w 1673965"/>
                    <a:gd name="connsiteY3" fmla="*/ 3106057 h 4088202"/>
                    <a:gd name="connsiteX4" fmla="*/ 1485279 w 1673965"/>
                    <a:gd name="connsiteY4" fmla="*/ 3759200 h 4088202"/>
                    <a:gd name="connsiteX5" fmla="*/ 686993 w 1673965"/>
                    <a:gd name="connsiteY5" fmla="*/ 3991428 h 4088202"/>
                    <a:gd name="connsiteX6" fmla="*/ 309622 w 1673965"/>
                    <a:gd name="connsiteY6" fmla="*/ 4020457 h 4088202"/>
                    <a:gd name="connsiteX7" fmla="*/ 4822 w 1673965"/>
                    <a:gd name="connsiteY7" fmla="*/ 3106057 h 4088202"/>
                    <a:gd name="connsiteX8" fmla="*/ 556365 w 1673965"/>
                    <a:gd name="connsiteY8" fmla="*/ 2772228 h 4088202"/>
                    <a:gd name="connsiteX9" fmla="*/ 686993 w 1673965"/>
                    <a:gd name="connsiteY9" fmla="*/ 2801257 h 4088202"/>
                    <a:gd name="connsiteX10" fmla="*/ 686993 w 1673965"/>
                    <a:gd name="connsiteY10" fmla="*/ 2801257 h 4088202"/>
                    <a:gd name="connsiteX0" fmla="*/ 1669892 w 1669892"/>
                    <a:gd name="connsiteY0" fmla="*/ 0 h 4023254"/>
                    <a:gd name="connsiteX1" fmla="*/ 973206 w 1669892"/>
                    <a:gd name="connsiteY1" fmla="*/ 1161143 h 4023254"/>
                    <a:gd name="connsiteX2" fmla="*/ 1103835 w 1669892"/>
                    <a:gd name="connsiteY2" fmla="*/ 2264228 h 4023254"/>
                    <a:gd name="connsiteX3" fmla="*/ 1466692 w 1669892"/>
                    <a:gd name="connsiteY3" fmla="*/ 3106057 h 4023254"/>
                    <a:gd name="connsiteX4" fmla="*/ 1481206 w 1669892"/>
                    <a:gd name="connsiteY4" fmla="*/ 3759200 h 4023254"/>
                    <a:gd name="connsiteX5" fmla="*/ 682920 w 1669892"/>
                    <a:gd name="connsiteY5" fmla="*/ 3991428 h 4023254"/>
                    <a:gd name="connsiteX6" fmla="*/ 749 w 1669892"/>
                    <a:gd name="connsiteY6" fmla="*/ 3106057 h 4023254"/>
                    <a:gd name="connsiteX7" fmla="*/ 552292 w 1669892"/>
                    <a:gd name="connsiteY7" fmla="*/ 2772228 h 4023254"/>
                    <a:gd name="connsiteX8" fmla="*/ 682920 w 1669892"/>
                    <a:gd name="connsiteY8" fmla="*/ 2801257 h 4023254"/>
                    <a:gd name="connsiteX9" fmla="*/ 682920 w 1669892"/>
                    <a:gd name="connsiteY9" fmla="*/ 2801257 h 4023254"/>
                    <a:gd name="connsiteX0" fmla="*/ 1669892 w 1669892"/>
                    <a:gd name="connsiteY0" fmla="*/ 0 h 3994256"/>
                    <a:gd name="connsiteX1" fmla="*/ 973206 w 1669892"/>
                    <a:gd name="connsiteY1" fmla="*/ 1161143 h 3994256"/>
                    <a:gd name="connsiteX2" fmla="*/ 1103835 w 1669892"/>
                    <a:gd name="connsiteY2" fmla="*/ 2264228 h 3994256"/>
                    <a:gd name="connsiteX3" fmla="*/ 1466692 w 1669892"/>
                    <a:gd name="connsiteY3" fmla="*/ 3106057 h 3994256"/>
                    <a:gd name="connsiteX4" fmla="*/ 1481206 w 1669892"/>
                    <a:gd name="connsiteY4" fmla="*/ 3759200 h 3994256"/>
                    <a:gd name="connsiteX5" fmla="*/ 682920 w 1669892"/>
                    <a:gd name="connsiteY5" fmla="*/ 3991428 h 3994256"/>
                    <a:gd name="connsiteX6" fmla="*/ 749 w 1669892"/>
                    <a:gd name="connsiteY6" fmla="*/ 3106057 h 3994256"/>
                    <a:gd name="connsiteX7" fmla="*/ 552292 w 1669892"/>
                    <a:gd name="connsiteY7" fmla="*/ 2772228 h 3994256"/>
                    <a:gd name="connsiteX8" fmla="*/ 682920 w 1669892"/>
                    <a:gd name="connsiteY8" fmla="*/ 2801257 h 3994256"/>
                    <a:gd name="connsiteX9" fmla="*/ 682920 w 1669892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9" fmla="*/ 684477 w 1671449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71449" h="3994256">
                      <a:moveTo>
                        <a:pt x="1671449" y="0"/>
                      </a:moveTo>
                      <a:cubicBezTo>
                        <a:pt x="1370277" y="391886"/>
                        <a:pt x="1069106" y="783772"/>
                        <a:pt x="974763" y="1161143"/>
                      </a:cubicBezTo>
                      <a:cubicBezTo>
                        <a:pt x="880420" y="1538514"/>
                        <a:pt x="1023144" y="1940076"/>
                        <a:pt x="1105392" y="2264228"/>
                      </a:cubicBezTo>
                      <a:cubicBezTo>
                        <a:pt x="1187640" y="2588380"/>
                        <a:pt x="1405354" y="2856895"/>
                        <a:pt x="1468249" y="3106057"/>
                      </a:cubicBezTo>
                      <a:cubicBezTo>
                        <a:pt x="1531144" y="3355219"/>
                        <a:pt x="1613392" y="3611638"/>
                        <a:pt x="1482763" y="3759200"/>
                      </a:cubicBezTo>
                      <a:cubicBezTo>
                        <a:pt x="1352134" y="3906762"/>
                        <a:pt x="1003792" y="4013199"/>
                        <a:pt x="684477" y="3991428"/>
                      </a:cubicBezTo>
                      <a:cubicBezTo>
                        <a:pt x="365162" y="3969657"/>
                        <a:pt x="-33981" y="3497942"/>
                        <a:pt x="2306" y="3106057"/>
                      </a:cubicBezTo>
                      <a:cubicBezTo>
                        <a:pt x="38593" y="2714172"/>
                        <a:pt x="440154" y="2823028"/>
                        <a:pt x="553849" y="27722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B584AC4-FFE3-4A43-A9EB-ED07DFF7B13B}"/>
              </a:ext>
            </a:extLst>
          </p:cNvPr>
          <p:cNvGrpSpPr/>
          <p:nvPr/>
        </p:nvGrpSpPr>
        <p:grpSpPr>
          <a:xfrm>
            <a:off x="1300774" y="1841076"/>
            <a:ext cx="7219112" cy="2207773"/>
            <a:chOff x="751771" y="470916"/>
            <a:chExt cx="18754664" cy="5735613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117255C-510B-4DCF-989C-9B01C063CBBC}"/>
                </a:ext>
              </a:extLst>
            </p:cNvPr>
            <p:cNvSpPr txBox="1"/>
            <p:nvPr/>
          </p:nvSpPr>
          <p:spPr>
            <a:xfrm>
              <a:off x="4514661" y="1762468"/>
              <a:ext cx="14991774" cy="3438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angaroo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C12E0CF-1917-4A18-A4F6-ED86710029CD}"/>
                </a:ext>
              </a:extLst>
            </p:cNvPr>
            <p:cNvGrpSpPr/>
            <p:nvPr/>
          </p:nvGrpSpPr>
          <p:grpSpPr>
            <a:xfrm>
              <a:off x="751771" y="470916"/>
              <a:ext cx="3244439" cy="5735613"/>
              <a:chOff x="751771" y="470916"/>
              <a:chExt cx="3244439" cy="5735613"/>
            </a:xfrm>
          </p:grpSpPr>
          <p:sp>
            <p:nvSpPr>
              <p:cNvPr id="238" name="Oval 5">
                <a:extLst>
                  <a:ext uri="{FF2B5EF4-FFF2-40B4-BE49-F238E27FC236}">
                    <a16:creationId xmlns:a16="http://schemas.microsoft.com/office/drawing/2014/main" id="{3626B534-3173-4750-AA4B-C346DC9E8842}"/>
                  </a:ext>
                </a:extLst>
              </p:cNvPr>
              <p:cNvSpPr/>
              <p:nvPr/>
            </p:nvSpPr>
            <p:spPr>
              <a:xfrm rot="19559930">
                <a:off x="1452012" y="481935"/>
                <a:ext cx="733926" cy="102181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5">
                <a:extLst>
                  <a:ext uri="{FF2B5EF4-FFF2-40B4-BE49-F238E27FC236}">
                    <a16:creationId xmlns:a16="http://schemas.microsoft.com/office/drawing/2014/main" id="{913F403D-0AE5-420C-A588-B88B725587C1}"/>
                  </a:ext>
                </a:extLst>
              </p:cNvPr>
              <p:cNvSpPr/>
              <p:nvPr/>
            </p:nvSpPr>
            <p:spPr>
              <a:xfrm rot="2040070" flipH="1">
                <a:off x="2470678" y="470916"/>
                <a:ext cx="733926" cy="102181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5">
                <a:extLst>
                  <a:ext uri="{FF2B5EF4-FFF2-40B4-BE49-F238E27FC236}">
                    <a16:creationId xmlns:a16="http://schemas.microsoft.com/office/drawing/2014/main" id="{B9FC2FC8-8815-4F23-9734-445A3D40D203}"/>
                  </a:ext>
                </a:extLst>
              </p:cNvPr>
              <p:cNvSpPr/>
              <p:nvPr/>
            </p:nvSpPr>
            <p:spPr>
              <a:xfrm rot="2040070" flipH="1">
                <a:off x="2555343" y="629105"/>
                <a:ext cx="551403" cy="767696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5">
                <a:extLst>
                  <a:ext uri="{FF2B5EF4-FFF2-40B4-BE49-F238E27FC236}">
                    <a16:creationId xmlns:a16="http://schemas.microsoft.com/office/drawing/2014/main" id="{DBA29FE9-6082-465D-84A9-837262AEC580}"/>
                  </a:ext>
                </a:extLst>
              </p:cNvPr>
              <p:cNvSpPr/>
              <p:nvPr/>
            </p:nvSpPr>
            <p:spPr>
              <a:xfrm rot="19559930">
                <a:off x="1586562" y="649695"/>
                <a:ext cx="541695" cy="754181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 241">
                <a:extLst>
                  <a:ext uri="{FF2B5EF4-FFF2-40B4-BE49-F238E27FC236}">
                    <a16:creationId xmlns:a16="http://schemas.microsoft.com/office/drawing/2014/main" id="{6D9053C2-7200-4CF5-A665-7A595106AFBB}"/>
                  </a:ext>
                </a:extLst>
              </p:cNvPr>
              <p:cNvSpPr/>
              <p:nvPr/>
            </p:nvSpPr>
            <p:spPr>
              <a:xfrm rot="20563463">
                <a:off x="1564626" y="717684"/>
                <a:ext cx="429548" cy="1020775"/>
              </a:xfrm>
              <a:prstGeom prst="arc">
                <a:avLst>
                  <a:gd name="adj1" fmla="val 16200000"/>
                  <a:gd name="adj2" fmla="val 299832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 242">
                <a:extLst>
                  <a:ext uri="{FF2B5EF4-FFF2-40B4-BE49-F238E27FC236}">
                    <a16:creationId xmlns:a16="http://schemas.microsoft.com/office/drawing/2014/main" id="{AA9FEA8F-CB40-4D3A-A1F0-65B305804076}"/>
                  </a:ext>
                </a:extLst>
              </p:cNvPr>
              <p:cNvSpPr/>
              <p:nvPr/>
            </p:nvSpPr>
            <p:spPr>
              <a:xfrm rot="1036537" flipH="1">
                <a:off x="2656822" y="683026"/>
                <a:ext cx="429548" cy="1020775"/>
              </a:xfrm>
              <a:prstGeom prst="arc">
                <a:avLst>
                  <a:gd name="adj1" fmla="val 16200000"/>
                  <a:gd name="adj2" fmla="val 299832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7">
                <a:extLst>
                  <a:ext uri="{FF2B5EF4-FFF2-40B4-BE49-F238E27FC236}">
                    <a16:creationId xmlns:a16="http://schemas.microsoft.com/office/drawing/2014/main" id="{2D2122D8-D722-4518-BAB7-5C54AF96B07F}"/>
                  </a:ext>
                </a:extLst>
              </p:cNvPr>
              <p:cNvSpPr/>
              <p:nvPr/>
            </p:nvSpPr>
            <p:spPr>
              <a:xfrm>
                <a:off x="1292087" y="2480597"/>
                <a:ext cx="2203910" cy="3357077"/>
              </a:xfrm>
              <a:custGeom>
                <a:avLst/>
                <a:gdLst>
                  <a:gd name="connsiteX0" fmla="*/ 0 w 2368765"/>
                  <a:gd name="connsiteY0" fmla="*/ 1317009 h 2634018"/>
                  <a:gd name="connsiteX1" fmla="*/ 1184383 w 2368765"/>
                  <a:gd name="connsiteY1" fmla="*/ 0 h 2634018"/>
                  <a:gd name="connsiteX2" fmla="*/ 2368766 w 2368765"/>
                  <a:gd name="connsiteY2" fmla="*/ 1317009 h 2634018"/>
                  <a:gd name="connsiteX3" fmla="*/ 1184383 w 2368765"/>
                  <a:gd name="connsiteY3" fmla="*/ 2634018 h 2634018"/>
                  <a:gd name="connsiteX4" fmla="*/ 0 w 2368765"/>
                  <a:gd name="connsiteY4" fmla="*/ 1317009 h 2634018"/>
                  <a:gd name="connsiteX0" fmla="*/ 0 w 2232288"/>
                  <a:gd name="connsiteY0" fmla="*/ 1467872 h 2635718"/>
                  <a:gd name="connsiteX1" fmla="*/ 1047905 w 2232288"/>
                  <a:gd name="connsiteY1" fmla="*/ 738 h 2635718"/>
                  <a:gd name="connsiteX2" fmla="*/ 2232288 w 2232288"/>
                  <a:gd name="connsiteY2" fmla="*/ 1317747 h 2635718"/>
                  <a:gd name="connsiteX3" fmla="*/ 1047905 w 2232288"/>
                  <a:gd name="connsiteY3" fmla="*/ 2634756 h 2635718"/>
                  <a:gd name="connsiteX4" fmla="*/ 0 w 2232288"/>
                  <a:gd name="connsiteY4" fmla="*/ 1467872 h 2635718"/>
                  <a:gd name="connsiteX0" fmla="*/ 0 w 2232288"/>
                  <a:gd name="connsiteY0" fmla="*/ 1713326 h 2880851"/>
                  <a:gd name="connsiteX1" fmla="*/ 1047905 w 2232288"/>
                  <a:gd name="connsiteY1" fmla="*/ 533 h 2880851"/>
                  <a:gd name="connsiteX2" fmla="*/ 2232288 w 2232288"/>
                  <a:gd name="connsiteY2" fmla="*/ 1563201 h 2880851"/>
                  <a:gd name="connsiteX3" fmla="*/ 1047905 w 2232288"/>
                  <a:gd name="connsiteY3" fmla="*/ 2880210 h 2880851"/>
                  <a:gd name="connsiteX4" fmla="*/ 0 w 2232288"/>
                  <a:gd name="connsiteY4" fmla="*/ 1713326 h 2880851"/>
                  <a:gd name="connsiteX0" fmla="*/ 0 w 2232288"/>
                  <a:gd name="connsiteY0" fmla="*/ 1712907 h 2880432"/>
                  <a:gd name="connsiteX1" fmla="*/ 1047905 w 2232288"/>
                  <a:gd name="connsiteY1" fmla="*/ 114 h 2880432"/>
                  <a:gd name="connsiteX2" fmla="*/ 2232288 w 2232288"/>
                  <a:gd name="connsiteY2" fmla="*/ 1562782 h 2880432"/>
                  <a:gd name="connsiteX3" fmla="*/ 1047905 w 2232288"/>
                  <a:gd name="connsiteY3" fmla="*/ 2879791 h 2880432"/>
                  <a:gd name="connsiteX4" fmla="*/ 0 w 2232288"/>
                  <a:gd name="connsiteY4" fmla="*/ 1712907 h 2880432"/>
                  <a:gd name="connsiteX0" fmla="*/ 7497 w 2239785"/>
                  <a:gd name="connsiteY0" fmla="*/ 1752003 h 2919459"/>
                  <a:gd name="connsiteX1" fmla="*/ 608513 w 2239785"/>
                  <a:gd name="connsiteY1" fmla="*/ 578296 h 2919459"/>
                  <a:gd name="connsiteX2" fmla="*/ 1055402 w 2239785"/>
                  <a:gd name="connsiteY2" fmla="*/ 39210 h 2919459"/>
                  <a:gd name="connsiteX3" fmla="*/ 2239785 w 2239785"/>
                  <a:gd name="connsiteY3" fmla="*/ 1601878 h 2919459"/>
                  <a:gd name="connsiteX4" fmla="*/ 1055402 w 2239785"/>
                  <a:gd name="connsiteY4" fmla="*/ 2918887 h 2919459"/>
                  <a:gd name="connsiteX5" fmla="*/ 7497 w 2239785"/>
                  <a:gd name="connsiteY5" fmla="*/ 1752003 h 2919459"/>
                  <a:gd name="connsiteX0" fmla="*/ 446889 w 1631272"/>
                  <a:gd name="connsiteY0" fmla="*/ 2918887 h 2943136"/>
                  <a:gd name="connsiteX1" fmla="*/ 0 w 1631272"/>
                  <a:gd name="connsiteY1" fmla="*/ 578296 h 2943136"/>
                  <a:gd name="connsiteX2" fmla="*/ 446889 w 1631272"/>
                  <a:gd name="connsiteY2" fmla="*/ 39210 h 2943136"/>
                  <a:gd name="connsiteX3" fmla="*/ 1631272 w 1631272"/>
                  <a:gd name="connsiteY3" fmla="*/ 1601878 h 2943136"/>
                  <a:gd name="connsiteX4" fmla="*/ 446889 w 1631272"/>
                  <a:gd name="connsiteY4" fmla="*/ 2918887 h 2943136"/>
                  <a:gd name="connsiteX0" fmla="*/ 858688 w 2097067"/>
                  <a:gd name="connsiteY0" fmla="*/ 2918887 h 2926202"/>
                  <a:gd name="connsiteX1" fmla="*/ 411799 w 2097067"/>
                  <a:gd name="connsiteY1" fmla="*/ 578296 h 2926202"/>
                  <a:gd name="connsiteX2" fmla="*/ 858688 w 2097067"/>
                  <a:gd name="connsiteY2" fmla="*/ 39210 h 2926202"/>
                  <a:gd name="connsiteX3" fmla="*/ 2043071 w 2097067"/>
                  <a:gd name="connsiteY3" fmla="*/ 1601878 h 2926202"/>
                  <a:gd name="connsiteX4" fmla="*/ 858688 w 2097067"/>
                  <a:gd name="connsiteY4" fmla="*/ 2918887 h 2926202"/>
                  <a:gd name="connsiteX0" fmla="*/ 1013958 w 2252337"/>
                  <a:gd name="connsiteY0" fmla="*/ 2918887 h 2925680"/>
                  <a:gd name="connsiteX1" fmla="*/ 567069 w 2252337"/>
                  <a:gd name="connsiteY1" fmla="*/ 578296 h 2925680"/>
                  <a:gd name="connsiteX2" fmla="*/ 1013958 w 2252337"/>
                  <a:gd name="connsiteY2" fmla="*/ 39210 h 2925680"/>
                  <a:gd name="connsiteX3" fmla="*/ 2198341 w 2252337"/>
                  <a:gd name="connsiteY3" fmla="*/ 1601878 h 2925680"/>
                  <a:gd name="connsiteX4" fmla="*/ 1013958 w 2252337"/>
                  <a:gd name="connsiteY4" fmla="*/ 2918887 h 2925680"/>
                  <a:gd name="connsiteX0" fmla="*/ 950155 w 2155116"/>
                  <a:gd name="connsiteY0" fmla="*/ 2918887 h 2918904"/>
                  <a:gd name="connsiteX1" fmla="*/ 503266 w 2155116"/>
                  <a:gd name="connsiteY1" fmla="*/ 578296 h 2918904"/>
                  <a:gd name="connsiteX2" fmla="*/ 950155 w 2155116"/>
                  <a:gd name="connsiteY2" fmla="*/ 39210 h 2918904"/>
                  <a:gd name="connsiteX3" fmla="*/ 2134538 w 2155116"/>
                  <a:gd name="connsiteY3" fmla="*/ 1601878 h 2918904"/>
                  <a:gd name="connsiteX4" fmla="*/ 950155 w 2155116"/>
                  <a:gd name="connsiteY4" fmla="*/ 2918887 h 2918904"/>
                  <a:gd name="connsiteX0" fmla="*/ 950155 w 2155116"/>
                  <a:gd name="connsiteY0" fmla="*/ 2881535 h 2881552"/>
                  <a:gd name="connsiteX1" fmla="*/ 503266 w 2155116"/>
                  <a:gd name="connsiteY1" fmla="*/ 540944 h 2881552"/>
                  <a:gd name="connsiteX2" fmla="*/ 950155 w 2155116"/>
                  <a:gd name="connsiteY2" fmla="*/ 1858 h 2881552"/>
                  <a:gd name="connsiteX3" fmla="*/ 2134538 w 2155116"/>
                  <a:gd name="connsiteY3" fmla="*/ 1564526 h 2881552"/>
                  <a:gd name="connsiteX4" fmla="*/ 950155 w 2155116"/>
                  <a:gd name="connsiteY4" fmla="*/ 2881535 h 2881552"/>
                  <a:gd name="connsiteX0" fmla="*/ 950155 w 2155116"/>
                  <a:gd name="connsiteY0" fmla="*/ 2879693 h 2879710"/>
                  <a:gd name="connsiteX1" fmla="*/ 503266 w 2155116"/>
                  <a:gd name="connsiteY1" fmla="*/ 539102 h 2879710"/>
                  <a:gd name="connsiteX2" fmla="*/ 950155 w 2155116"/>
                  <a:gd name="connsiteY2" fmla="*/ 16 h 2879710"/>
                  <a:gd name="connsiteX3" fmla="*/ 1499553 w 2155116"/>
                  <a:gd name="connsiteY3" fmla="*/ 552750 h 2879710"/>
                  <a:gd name="connsiteX4" fmla="*/ 2134538 w 2155116"/>
                  <a:gd name="connsiteY4" fmla="*/ 1562684 h 2879710"/>
                  <a:gd name="connsiteX5" fmla="*/ 950155 w 2155116"/>
                  <a:gd name="connsiteY5" fmla="*/ 2879693 h 2879710"/>
                  <a:gd name="connsiteX0" fmla="*/ 950155 w 1499553"/>
                  <a:gd name="connsiteY0" fmla="*/ 2879693 h 2879710"/>
                  <a:gd name="connsiteX1" fmla="*/ 503266 w 1499553"/>
                  <a:gd name="connsiteY1" fmla="*/ 539102 h 2879710"/>
                  <a:gd name="connsiteX2" fmla="*/ 950155 w 1499553"/>
                  <a:gd name="connsiteY2" fmla="*/ 16 h 2879710"/>
                  <a:gd name="connsiteX3" fmla="*/ 1499553 w 1499553"/>
                  <a:gd name="connsiteY3" fmla="*/ 552750 h 2879710"/>
                  <a:gd name="connsiteX4" fmla="*/ 950155 w 1499553"/>
                  <a:gd name="connsiteY4" fmla="*/ 2879693 h 2879710"/>
                  <a:gd name="connsiteX0" fmla="*/ 1080842 w 2048951"/>
                  <a:gd name="connsiteY0" fmla="*/ 2879693 h 2883255"/>
                  <a:gd name="connsiteX1" fmla="*/ 633953 w 2048951"/>
                  <a:gd name="connsiteY1" fmla="*/ 539102 h 2883255"/>
                  <a:gd name="connsiteX2" fmla="*/ 1080842 w 2048951"/>
                  <a:gd name="connsiteY2" fmla="*/ 16 h 2883255"/>
                  <a:gd name="connsiteX3" fmla="*/ 1630240 w 2048951"/>
                  <a:gd name="connsiteY3" fmla="*/ 552750 h 2883255"/>
                  <a:gd name="connsiteX4" fmla="*/ 1080842 w 2048951"/>
                  <a:gd name="connsiteY4" fmla="*/ 2879693 h 2883255"/>
                  <a:gd name="connsiteX0" fmla="*/ 1080842 w 2178894"/>
                  <a:gd name="connsiteY0" fmla="*/ 2879693 h 2883010"/>
                  <a:gd name="connsiteX1" fmla="*/ 633953 w 2178894"/>
                  <a:gd name="connsiteY1" fmla="*/ 539102 h 2883010"/>
                  <a:gd name="connsiteX2" fmla="*/ 1080842 w 2178894"/>
                  <a:gd name="connsiteY2" fmla="*/ 16 h 2883010"/>
                  <a:gd name="connsiteX3" fmla="*/ 1630240 w 2178894"/>
                  <a:gd name="connsiteY3" fmla="*/ 552750 h 2883010"/>
                  <a:gd name="connsiteX4" fmla="*/ 1080842 w 2178894"/>
                  <a:gd name="connsiteY4" fmla="*/ 2879693 h 2883010"/>
                  <a:gd name="connsiteX0" fmla="*/ 1130092 w 2180651"/>
                  <a:gd name="connsiteY0" fmla="*/ 2879693 h 2883010"/>
                  <a:gd name="connsiteX1" fmla="*/ 574021 w 2180651"/>
                  <a:gd name="connsiteY1" fmla="*/ 539102 h 2883010"/>
                  <a:gd name="connsiteX2" fmla="*/ 1020910 w 2180651"/>
                  <a:gd name="connsiteY2" fmla="*/ 16 h 2883010"/>
                  <a:gd name="connsiteX3" fmla="*/ 1570308 w 2180651"/>
                  <a:gd name="connsiteY3" fmla="*/ 552750 h 2883010"/>
                  <a:gd name="connsiteX4" fmla="*/ 1130092 w 2180651"/>
                  <a:gd name="connsiteY4" fmla="*/ 2879693 h 2883010"/>
                  <a:gd name="connsiteX0" fmla="*/ 1026353 w 1966593"/>
                  <a:gd name="connsiteY0" fmla="*/ 2879693 h 2885692"/>
                  <a:gd name="connsiteX1" fmla="*/ 470282 w 1966593"/>
                  <a:gd name="connsiteY1" fmla="*/ 539102 h 2885692"/>
                  <a:gd name="connsiteX2" fmla="*/ 917171 w 1966593"/>
                  <a:gd name="connsiteY2" fmla="*/ 16 h 2885692"/>
                  <a:gd name="connsiteX3" fmla="*/ 1466569 w 1966593"/>
                  <a:gd name="connsiteY3" fmla="*/ 552750 h 2885692"/>
                  <a:gd name="connsiteX4" fmla="*/ 1026353 w 1966593"/>
                  <a:gd name="connsiteY4" fmla="*/ 2879693 h 2885692"/>
                  <a:gd name="connsiteX0" fmla="*/ 1111626 w 2051866"/>
                  <a:gd name="connsiteY0" fmla="*/ 2879693 h 2885954"/>
                  <a:gd name="connsiteX1" fmla="*/ 555555 w 2051866"/>
                  <a:gd name="connsiteY1" fmla="*/ 539102 h 2885954"/>
                  <a:gd name="connsiteX2" fmla="*/ 1002444 w 2051866"/>
                  <a:gd name="connsiteY2" fmla="*/ 16 h 2885954"/>
                  <a:gd name="connsiteX3" fmla="*/ 1551842 w 2051866"/>
                  <a:gd name="connsiteY3" fmla="*/ 552750 h 2885954"/>
                  <a:gd name="connsiteX4" fmla="*/ 1111626 w 2051866"/>
                  <a:gd name="connsiteY4" fmla="*/ 2879693 h 2885954"/>
                  <a:gd name="connsiteX0" fmla="*/ 135964 w 1076204"/>
                  <a:gd name="connsiteY0" fmla="*/ 2879677 h 2879677"/>
                  <a:gd name="connsiteX1" fmla="*/ 26782 w 1076204"/>
                  <a:gd name="connsiteY1" fmla="*/ 0 h 2879677"/>
                  <a:gd name="connsiteX2" fmla="*/ 576180 w 1076204"/>
                  <a:gd name="connsiteY2" fmla="*/ 552734 h 2879677"/>
                  <a:gd name="connsiteX3" fmla="*/ 135964 w 1076204"/>
                  <a:gd name="connsiteY3" fmla="*/ 2879677 h 2879677"/>
                  <a:gd name="connsiteX0" fmla="*/ 393332 w 1333572"/>
                  <a:gd name="connsiteY0" fmla="*/ 2879707 h 2879707"/>
                  <a:gd name="connsiteX1" fmla="*/ 284150 w 1333572"/>
                  <a:gd name="connsiteY1" fmla="*/ 30 h 2879707"/>
                  <a:gd name="connsiteX2" fmla="*/ 833548 w 1333572"/>
                  <a:gd name="connsiteY2" fmla="*/ 552764 h 2879707"/>
                  <a:gd name="connsiteX3" fmla="*/ 393332 w 1333572"/>
                  <a:gd name="connsiteY3" fmla="*/ 2879707 h 2879707"/>
                  <a:gd name="connsiteX0" fmla="*/ 855822 w 1766979"/>
                  <a:gd name="connsiteY0" fmla="*/ 2879707 h 2880122"/>
                  <a:gd name="connsiteX1" fmla="*/ 746640 w 1766979"/>
                  <a:gd name="connsiteY1" fmla="*/ 30 h 2880122"/>
                  <a:gd name="connsiteX2" fmla="*/ 1296038 w 1766979"/>
                  <a:gd name="connsiteY2" fmla="*/ 552764 h 2880122"/>
                  <a:gd name="connsiteX3" fmla="*/ 855822 w 1766979"/>
                  <a:gd name="connsiteY3" fmla="*/ 2879707 h 2880122"/>
                  <a:gd name="connsiteX0" fmla="*/ 855822 w 855822"/>
                  <a:gd name="connsiteY0" fmla="*/ 2879677 h 2880092"/>
                  <a:gd name="connsiteX1" fmla="*/ 746640 w 855822"/>
                  <a:gd name="connsiteY1" fmla="*/ 0 h 2880092"/>
                  <a:gd name="connsiteX2" fmla="*/ 855822 w 855822"/>
                  <a:gd name="connsiteY2" fmla="*/ 2879677 h 2880092"/>
                  <a:gd name="connsiteX0" fmla="*/ 841211 w 1447490"/>
                  <a:gd name="connsiteY0" fmla="*/ 2879677 h 2880547"/>
                  <a:gd name="connsiteX1" fmla="*/ 732029 w 1447490"/>
                  <a:gd name="connsiteY1" fmla="*/ 0 h 2880547"/>
                  <a:gd name="connsiteX2" fmla="*/ 841211 w 1447490"/>
                  <a:gd name="connsiteY2" fmla="*/ 2879677 h 2880547"/>
                  <a:gd name="connsiteX0" fmla="*/ 760317 w 1449076"/>
                  <a:gd name="connsiteY0" fmla="*/ 2879790 h 2880665"/>
                  <a:gd name="connsiteX1" fmla="*/ 651135 w 1449076"/>
                  <a:gd name="connsiteY1" fmla="*/ 113 h 2880665"/>
                  <a:gd name="connsiteX2" fmla="*/ 760317 w 1449076"/>
                  <a:gd name="connsiteY2" fmla="*/ 2879790 h 2880665"/>
                  <a:gd name="connsiteX0" fmla="*/ 1083466 w 2100805"/>
                  <a:gd name="connsiteY0" fmla="*/ 2879785 h 2881650"/>
                  <a:gd name="connsiteX1" fmla="*/ 974284 w 2100805"/>
                  <a:gd name="connsiteY1" fmla="*/ 108 h 2881650"/>
                  <a:gd name="connsiteX2" fmla="*/ 1083466 w 2100805"/>
                  <a:gd name="connsiteY2" fmla="*/ 2879785 h 2881650"/>
                  <a:gd name="connsiteX0" fmla="*/ 1048607 w 2030698"/>
                  <a:gd name="connsiteY0" fmla="*/ 2879791 h 2882197"/>
                  <a:gd name="connsiteX1" fmla="*/ 939425 w 2030698"/>
                  <a:gd name="connsiteY1" fmla="*/ 114 h 2882197"/>
                  <a:gd name="connsiteX2" fmla="*/ 1048607 w 2030698"/>
                  <a:gd name="connsiteY2" fmla="*/ 2879791 h 2882197"/>
                  <a:gd name="connsiteX0" fmla="*/ 979012 w 1890631"/>
                  <a:gd name="connsiteY0" fmla="*/ 2879789 h 2879882"/>
                  <a:gd name="connsiteX1" fmla="*/ 869830 w 1890631"/>
                  <a:gd name="connsiteY1" fmla="*/ 112 h 2879882"/>
                  <a:gd name="connsiteX2" fmla="*/ 979012 w 1890631"/>
                  <a:gd name="connsiteY2" fmla="*/ 2879789 h 2879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0631" h="2879882">
                    <a:moveTo>
                      <a:pt x="979012" y="2879789"/>
                    </a:moveTo>
                    <a:cubicBezTo>
                      <a:pt x="-932663" y="2898777"/>
                      <a:pt x="475628" y="20881"/>
                      <a:pt x="869830" y="112"/>
                    </a:cubicBezTo>
                    <a:cubicBezTo>
                      <a:pt x="1264032" y="-20657"/>
                      <a:pt x="2890687" y="2860801"/>
                      <a:pt x="979012" y="2879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4">
                <a:extLst>
                  <a:ext uri="{FF2B5EF4-FFF2-40B4-BE49-F238E27FC236}">
                    <a16:creationId xmlns:a16="http://schemas.microsoft.com/office/drawing/2014/main" id="{8EA270AA-9161-4E17-BE0F-71134C7A8A85}"/>
                  </a:ext>
                </a:extLst>
              </p:cNvPr>
              <p:cNvSpPr/>
              <p:nvPr/>
            </p:nvSpPr>
            <p:spPr>
              <a:xfrm>
                <a:off x="1500954" y="1174248"/>
                <a:ext cx="1640212" cy="1606828"/>
              </a:xfrm>
              <a:custGeom>
                <a:avLst/>
                <a:gdLst>
                  <a:gd name="connsiteX0" fmla="*/ 0 w 1378424"/>
                  <a:gd name="connsiteY0" fmla="*/ 689212 h 1378424"/>
                  <a:gd name="connsiteX1" fmla="*/ 689212 w 1378424"/>
                  <a:gd name="connsiteY1" fmla="*/ 0 h 1378424"/>
                  <a:gd name="connsiteX2" fmla="*/ 1378424 w 1378424"/>
                  <a:gd name="connsiteY2" fmla="*/ 689212 h 1378424"/>
                  <a:gd name="connsiteX3" fmla="*/ 689212 w 1378424"/>
                  <a:gd name="connsiteY3" fmla="*/ 1378424 h 1378424"/>
                  <a:gd name="connsiteX4" fmla="*/ 0 w 1378424"/>
                  <a:gd name="connsiteY4" fmla="*/ 689212 h 1378424"/>
                  <a:gd name="connsiteX0" fmla="*/ 0 w 1396077"/>
                  <a:gd name="connsiteY0" fmla="*/ 689212 h 1378424"/>
                  <a:gd name="connsiteX1" fmla="*/ 689212 w 1396077"/>
                  <a:gd name="connsiteY1" fmla="*/ 0 h 1378424"/>
                  <a:gd name="connsiteX2" fmla="*/ 1378424 w 1396077"/>
                  <a:gd name="connsiteY2" fmla="*/ 689212 h 1378424"/>
                  <a:gd name="connsiteX3" fmla="*/ 689212 w 1396077"/>
                  <a:gd name="connsiteY3" fmla="*/ 1378424 h 1378424"/>
                  <a:gd name="connsiteX4" fmla="*/ 0 w 1396077"/>
                  <a:gd name="connsiteY4" fmla="*/ 689212 h 1378424"/>
                  <a:gd name="connsiteX0" fmla="*/ 10984 w 1407061"/>
                  <a:gd name="connsiteY0" fmla="*/ 689212 h 1378424"/>
                  <a:gd name="connsiteX1" fmla="*/ 700196 w 1407061"/>
                  <a:gd name="connsiteY1" fmla="*/ 0 h 1378424"/>
                  <a:gd name="connsiteX2" fmla="*/ 1389408 w 1407061"/>
                  <a:gd name="connsiteY2" fmla="*/ 689212 h 1378424"/>
                  <a:gd name="connsiteX3" fmla="*/ 700196 w 1407061"/>
                  <a:gd name="connsiteY3" fmla="*/ 1378424 h 1378424"/>
                  <a:gd name="connsiteX4" fmla="*/ 10984 w 1407061"/>
                  <a:gd name="connsiteY4" fmla="*/ 689212 h 1378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7061" h="1378424">
                    <a:moveTo>
                      <a:pt x="10984" y="689212"/>
                    </a:moveTo>
                    <a:cubicBezTo>
                      <a:pt x="92871" y="281275"/>
                      <a:pt x="319555" y="0"/>
                      <a:pt x="700196" y="0"/>
                    </a:cubicBezTo>
                    <a:cubicBezTo>
                      <a:pt x="1080837" y="0"/>
                      <a:pt x="1389408" y="308571"/>
                      <a:pt x="1389408" y="689212"/>
                    </a:cubicBezTo>
                    <a:cubicBezTo>
                      <a:pt x="1498590" y="1219978"/>
                      <a:pt x="1080837" y="1378424"/>
                      <a:pt x="700196" y="1378424"/>
                    </a:cubicBezTo>
                    <a:cubicBezTo>
                      <a:pt x="319555" y="1378424"/>
                      <a:pt x="-70903" y="1097149"/>
                      <a:pt x="10984" y="68921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8">
                <a:extLst>
                  <a:ext uri="{FF2B5EF4-FFF2-40B4-BE49-F238E27FC236}">
                    <a16:creationId xmlns:a16="http://schemas.microsoft.com/office/drawing/2014/main" id="{FB821DD0-23BB-477F-80CF-594FF03770B8}"/>
                  </a:ext>
                </a:extLst>
              </p:cNvPr>
              <p:cNvSpPr/>
              <p:nvPr/>
            </p:nvSpPr>
            <p:spPr>
              <a:xfrm rot="20300134">
                <a:off x="1389433" y="4359641"/>
                <a:ext cx="754213" cy="1725169"/>
              </a:xfrm>
              <a:custGeom>
                <a:avLst/>
                <a:gdLst>
                  <a:gd name="connsiteX0" fmla="*/ 0 w 501187"/>
                  <a:gd name="connsiteY0" fmla="*/ 657626 h 1315251"/>
                  <a:gd name="connsiteX1" fmla="*/ 250594 w 501187"/>
                  <a:gd name="connsiteY1" fmla="*/ 0 h 1315251"/>
                  <a:gd name="connsiteX2" fmla="*/ 501188 w 501187"/>
                  <a:gd name="connsiteY2" fmla="*/ 657626 h 1315251"/>
                  <a:gd name="connsiteX3" fmla="*/ 250594 w 501187"/>
                  <a:gd name="connsiteY3" fmla="*/ 1315252 h 1315251"/>
                  <a:gd name="connsiteX4" fmla="*/ 0 w 501187"/>
                  <a:gd name="connsiteY4" fmla="*/ 657626 h 1315251"/>
                  <a:gd name="connsiteX0" fmla="*/ 0 w 501188"/>
                  <a:gd name="connsiteY0" fmla="*/ 664494 h 1322120"/>
                  <a:gd name="connsiteX1" fmla="*/ 250594 w 501188"/>
                  <a:gd name="connsiteY1" fmla="*/ 6868 h 1322120"/>
                  <a:gd name="connsiteX2" fmla="*/ 501188 w 501188"/>
                  <a:gd name="connsiteY2" fmla="*/ 664494 h 1322120"/>
                  <a:gd name="connsiteX3" fmla="*/ 250594 w 501188"/>
                  <a:gd name="connsiteY3" fmla="*/ 1322120 h 1322120"/>
                  <a:gd name="connsiteX4" fmla="*/ 0 w 501188"/>
                  <a:gd name="connsiteY4" fmla="*/ 664494 h 1322120"/>
                  <a:gd name="connsiteX0" fmla="*/ 0 w 603203"/>
                  <a:gd name="connsiteY0" fmla="*/ 662704 h 1320330"/>
                  <a:gd name="connsiteX1" fmla="*/ 250594 w 603203"/>
                  <a:gd name="connsiteY1" fmla="*/ 5078 h 1320330"/>
                  <a:gd name="connsiteX2" fmla="*/ 501188 w 603203"/>
                  <a:gd name="connsiteY2" fmla="*/ 662704 h 1320330"/>
                  <a:gd name="connsiteX3" fmla="*/ 250594 w 603203"/>
                  <a:gd name="connsiteY3" fmla="*/ 1320330 h 1320330"/>
                  <a:gd name="connsiteX4" fmla="*/ 0 w 603203"/>
                  <a:gd name="connsiteY4" fmla="*/ 662704 h 1320330"/>
                  <a:gd name="connsiteX0" fmla="*/ 0 w 621982"/>
                  <a:gd name="connsiteY0" fmla="*/ 657766 h 1315555"/>
                  <a:gd name="connsiteX1" fmla="*/ 250594 w 621982"/>
                  <a:gd name="connsiteY1" fmla="*/ 140 h 1315555"/>
                  <a:gd name="connsiteX2" fmla="*/ 541846 w 621982"/>
                  <a:gd name="connsiteY2" fmla="*/ 703287 h 1315555"/>
                  <a:gd name="connsiteX3" fmla="*/ 250594 w 621982"/>
                  <a:gd name="connsiteY3" fmla="*/ 1315392 h 1315555"/>
                  <a:gd name="connsiteX4" fmla="*/ 0 w 621982"/>
                  <a:gd name="connsiteY4" fmla="*/ 657766 h 1315555"/>
                  <a:gd name="connsiteX0" fmla="*/ 0 w 281918"/>
                  <a:gd name="connsiteY0" fmla="*/ 675906 h 1351812"/>
                  <a:gd name="connsiteX1" fmla="*/ 250594 w 281918"/>
                  <a:gd name="connsiteY1" fmla="*/ 18280 h 1351812"/>
                  <a:gd name="connsiteX2" fmla="*/ 250594 w 281918"/>
                  <a:gd name="connsiteY2" fmla="*/ 1333532 h 1351812"/>
                  <a:gd name="connsiteX3" fmla="*/ 0 w 281918"/>
                  <a:gd name="connsiteY3" fmla="*/ 675906 h 1351812"/>
                  <a:gd name="connsiteX0" fmla="*/ 2266 w 418320"/>
                  <a:gd name="connsiteY0" fmla="*/ 677244 h 1468499"/>
                  <a:gd name="connsiteX1" fmla="*/ 252860 w 418320"/>
                  <a:gd name="connsiteY1" fmla="*/ 19618 h 1468499"/>
                  <a:gd name="connsiteX2" fmla="*/ 410278 w 418320"/>
                  <a:gd name="connsiteY2" fmla="*/ 1456142 h 1468499"/>
                  <a:gd name="connsiteX3" fmla="*/ 2266 w 418320"/>
                  <a:gd name="connsiteY3" fmla="*/ 677244 h 1468499"/>
                  <a:gd name="connsiteX0" fmla="*/ 2266 w 447973"/>
                  <a:gd name="connsiteY0" fmla="*/ 677244 h 1457759"/>
                  <a:gd name="connsiteX1" fmla="*/ 252860 w 447973"/>
                  <a:gd name="connsiteY1" fmla="*/ 19618 h 1457759"/>
                  <a:gd name="connsiteX2" fmla="*/ 410278 w 447973"/>
                  <a:gd name="connsiteY2" fmla="*/ 1456142 h 1457759"/>
                  <a:gd name="connsiteX3" fmla="*/ 2266 w 447973"/>
                  <a:gd name="connsiteY3" fmla="*/ 677244 h 1457759"/>
                  <a:gd name="connsiteX0" fmla="*/ 2718 w 648570"/>
                  <a:gd name="connsiteY0" fmla="*/ 663793 h 1445051"/>
                  <a:gd name="connsiteX1" fmla="*/ 253312 w 648570"/>
                  <a:gd name="connsiteY1" fmla="*/ 6167 h 1445051"/>
                  <a:gd name="connsiteX2" fmla="*/ 645612 w 648570"/>
                  <a:gd name="connsiteY2" fmla="*/ 399608 h 1445051"/>
                  <a:gd name="connsiteX3" fmla="*/ 410730 w 648570"/>
                  <a:gd name="connsiteY3" fmla="*/ 1442691 h 1445051"/>
                  <a:gd name="connsiteX4" fmla="*/ 2718 w 648570"/>
                  <a:gd name="connsiteY4" fmla="*/ 663793 h 1445051"/>
                  <a:gd name="connsiteX0" fmla="*/ 2718 w 647433"/>
                  <a:gd name="connsiteY0" fmla="*/ 663793 h 1478256"/>
                  <a:gd name="connsiteX1" fmla="*/ 253312 w 647433"/>
                  <a:gd name="connsiteY1" fmla="*/ 6167 h 1478256"/>
                  <a:gd name="connsiteX2" fmla="*/ 645612 w 647433"/>
                  <a:gd name="connsiteY2" fmla="*/ 399608 h 1478256"/>
                  <a:gd name="connsiteX3" fmla="*/ 410730 w 647433"/>
                  <a:gd name="connsiteY3" fmla="*/ 1442691 h 1478256"/>
                  <a:gd name="connsiteX4" fmla="*/ 2718 w 647433"/>
                  <a:gd name="connsiteY4" fmla="*/ 663793 h 1478256"/>
                  <a:gd name="connsiteX0" fmla="*/ 1189 w 645904"/>
                  <a:gd name="connsiteY0" fmla="*/ 663793 h 1479136"/>
                  <a:gd name="connsiteX1" fmla="*/ 251783 w 645904"/>
                  <a:gd name="connsiteY1" fmla="*/ 6167 h 1479136"/>
                  <a:gd name="connsiteX2" fmla="*/ 644083 w 645904"/>
                  <a:gd name="connsiteY2" fmla="*/ 399608 h 1479136"/>
                  <a:gd name="connsiteX3" fmla="*/ 409201 w 645904"/>
                  <a:gd name="connsiteY3" fmla="*/ 1442691 h 1479136"/>
                  <a:gd name="connsiteX4" fmla="*/ 1189 w 645904"/>
                  <a:gd name="connsiteY4" fmla="*/ 663793 h 1479136"/>
                  <a:gd name="connsiteX0" fmla="*/ 2289 w 647004"/>
                  <a:gd name="connsiteY0" fmla="*/ 663793 h 1479943"/>
                  <a:gd name="connsiteX1" fmla="*/ 252883 w 647004"/>
                  <a:gd name="connsiteY1" fmla="*/ 6167 h 1479943"/>
                  <a:gd name="connsiteX2" fmla="*/ 645183 w 647004"/>
                  <a:gd name="connsiteY2" fmla="*/ 399608 h 1479943"/>
                  <a:gd name="connsiteX3" fmla="*/ 410301 w 647004"/>
                  <a:gd name="connsiteY3" fmla="*/ 1442691 h 1479943"/>
                  <a:gd name="connsiteX4" fmla="*/ 2289 w 647004"/>
                  <a:gd name="connsiteY4" fmla="*/ 663793 h 147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004" h="1479943">
                    <a:moveTo>
                      <a:pt x="2289" y="663793"/>
                    </a:moveTo>
                    <a:cubicBezTo>
                      <a:pt x="-21515" y="381282"/>
                      <a:pt x="145734" y="50198"/>
                      <a:pt x="252883" y="6167"/>
                    </a:cubicBezTo>
                    <a:cubicBezTo>
                      <a:pt x="360032" y="-37864"/>
                      <a:pt x="618947" y="160187"/>
                      <a:pt x="645183" y="399608"/>
                    </a:cubicBezTo>
                    <a:cubicBezTo>
                      <a:pt x="671419" y="639029"/>
                      <a:pt x="405553" y="1236730"/>
                      <a:pt x="410301" y="1442691"/>
                    </a:cubicBezTo>
                    <a:cubicBezTo>
                      <a:pt x="415049" y="1648652"/>
                      <a:pt x="26093" y="946304"/>
                      <a:pt x="2289" y="6637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: Rounded Corners 11">
                <a:extLst>
                  <a:ext uri="{FF2B5EF4-FFF2-40B4-BE49-F238E27FC236}">
                    <a16:creationId xmlns:a16="http://schemas.microsoft.com/office/drawing/2014/main" id="{68085FF4-73C5-4C54-B897-DA76DD77BB11}"/>
                  </a:ext>
                </a:extLst>
              </p:cNvPr>
              <p:cNvSpPr/>
              <p:nvPr/>
            </p:nvSpPr>
            <p:spPr>
              <a:xfrm rot="19944920">
                <a:off x="1616311" y="3436800"/>
                <a:ext cx="646762" cy="995095"/>
              </a:xfrm>
              <a:custGeom>
                <a:avLst/>
                <a:gdLst>
                  <a:gd name="connsiteX0" fmla="*/ 0 w 240605"/>
                  <a:gd name="connsiteY0" fmla="*/ 120303 h 853440"/>
                  <a:gd name="connsiteX1" fmla="*/ 120303 w 240605"/>
                  <a:gd name="connsiteY1" fmla="*/ 0 h 853440"/>
                  <a:gd name="connsiteX2" fmla="*/ 120303 w 240605"/>
                  <a:gd name="connsiteY2" fmla="*/ 0 h 853440"/>
                  <a:gd name="connsiteX3" fmla="*/ 240606 w 240605"/>
                  <a:gd name="connsiteY3" fmla="*/ 120303 h 853440"/>
                  <a:gd name="connsiteX4" fmla="*/ 240605 w 240605"/>
                  <a:gd name="connsiteY4" fmla="*/ 733138 h 853440"/>
                  <a:gd name="connsiteX5" fmla="*/ 120302 w 240605"/>
                  <a:gd name="connsiteY5" fmla="*/ 853441 h 853440"/>
                  <a:gd name="connsiteX6" fmla="*/ 120303 w 240605"/>
                  <a:gd name="connsiteY6" fmla="*/ 853440 h 853440"/>
                  <a:gd name="connsiteX7" fmla="*/ 0 w 240605"/>
                  <a:gd name="connsiteY7" fmla="*/ 733137 h 853440"/>
                  <a:gd name="connsiteX8" fmla="*/ 0 w 240605"/>
                  <a:gd name="connsiteY8" fmla="*/ 120303 h 853440"/>
                  <a:gd name="connsiteX0" fmla="*/ 0 w 240606"/>
                  <a:gd name="connsiteY0" fmla="*/ 733137 h 853441"/>
                  <a:gd name="connsiteX1" fmla="*/ 120303 w 240606"/>
                  <a:gd name="connsiteY1" fmla="*/ 0 h 853441"/>
                  <a:gd name="connsiteX2" fmla="*/ 120303 w 240606"/>
                  <a:gd name="connsiteY2" fmla="*/ 0 h 853441"/>
                  <a:gd name="connsiteX3" fmla="*/ 240606 w 240606"/>
                  <a:gd name="connsiteY3" fmla="*/ 120303 h 853441"/>
                  <a:gd name="connsiteX4" fmla="*/ 240605 w 240606"/>
                  <a:gd name="connsiteY4" fmla="*/ 733138 h 853441"/>
                  <a:gd name="connsiteX5" fmla="*/ 120302 w 240606"/>
                  <a:gd name="connsiteY5" fmla="*/ 853441 h 853441"/>
                  <a:gd name="connsiteX6" fmla="*/ 120303 w 240606"/>
                  <a:gd name="connsiteY6" fmla="*/ 853440 h 853441"/>
                  <a:gd name="connsiteX7" fmla="*/ 0 w 240606"/>
                  <a:gd name="connsiteY7" fmla="*/ 733137 h 853441"/>
                  <a:gd name="connsiteX0" fmla="*/ 43096 w 283702"/>
                  <a:gd name="connsiteY0" fmla="*/ 733137 h 853441"/>
                  <a:gd name="connsiteX1" fmla="*/ 163399 w 283702"/>
                  <a:gd name="connsiteY1" fmla="*/ 0 h 853441"/>
                  <a:gd name="connsiteX2" fmla="*/ 163399 w 283702"/>
                  <a:gd name="connsiteY2" fmla="*/ 0 h 853441"/>
                  <a:gd name="connsiteX3" fmla="*/ 283702 w 283702"/>
                  <a:gd name="connsiteY3" fmla="*/ 120303 h 853441"/>
                  <a:gd name="connsiteX4" fmla="*/ 283701 w 283702"/>
                  <a:gd name="connsiteY4" fmla="*/ 733138 h 853441"/>
                  <a:gd name="connsiteX5" fmla="*/ 163398 w 283702"/>
                  <a:gd name="connsiteY5" fmla="*/ 853441 h 853441"/>
                  <a:gd name="connsiteX6" fmla="*/ 163399 w 283702"/>
                  <a:gd name="connsiteY6" fmla="*/ 853440 h 853441"/>
                  <a:gd name="connsiteX7" fmla="*/ 43096 w 283702"/>
                  <a:gd name="connsiteY7" fmla="*/ 733137 h 853441"/>
                  <a:gd name="connsiteX0" fmla="*/ 72811 w 313417"/>
                  <a:gd name="connsiteY0" fmla="*/ 733137 h 853441"/>
                  <a:gd name="connsiteX1" fmla="*/ 193114 w 313417"/>
                  <a:gd name="connsiteY1" fmla="*/ 0 h 853441"/>
                  <a:gd name="connsiteX2" fmla="*/ 193114 w 313417"/>
                  <a:gd name="connsiteY2" fmla="*/ 0 h 853441"/>
                  <a:gd name="connsiteX3" fmla="*/ 313417 w 313417"/>
                  <a:gd name="connsiteY3" fmla="*/ 120303 h 853441"/>
                  <a:gd name="connsiteX4" fmla="*/ 313416 w 313417"/>
                  <a:gd name="connsiteY4" fmla="*/ 733138 h 853441"/>
                  <a:gd name="connsiteX5" fmla="*/ 193113 w 313417"/>
                  <a:gd name="connsiteY5" fmla="*/ 853441 h 853441"/>
                  <a:gd name="connsiteX6" fmla="*/ 193114 w 313417"/>
                  <a:gd name="connsiteY6" fmla="*/ 853440 h 853441"/>
                  <a:gd name="connsiteX7" fmla="*/ 72811 w 313417"/>
                  <a:gd name="connsiteY7" fmla="*/ 733137 h 853441"/>
                  <a:gd name="connsiteX0" fmla="*/ 72811 w 569970"/>
                  <a:gd name="connsiteY0" fmla="*/ 733137 h 853646"/>
                  <a:gd name="connsiteX1" fmla="*/ 193114 w 569970"/>
                  <a:gd name="connsiteY1" fmla="*/ 0 h 853646"/>
                  <a:gd name="connsiteX2" fmla="*/ 193114 w 569970"/>
                  <a:gd name="connsiteY2" fmla="*/ 0 h 853646"/>
                  <a:gd name="connsiteX3" fmla="*/ 569970 w 569970"/>
                  <a:gd name="connsiteY3" fmla="*/ 68064 h 853646"/>
                  <a:gd name="connsiteX4" fmla="*/ 313416 w 569970"/>
                  <a:gd name="connsiteY4" fmla="*/ 733138 h 853646"/>
                  <a:gd name="connsiteX5" fmla="*/ 193113 w 569970"/>
                  <a:gd name="connsiteY5" fmla="*/ 853441 h 853646"/>
                  <a:gd name="connsiteX6" fmla="*/ 193114 w 569970"/>
                  <a:gd name="connsiteY6" fmla="*/ 853440 h 853646"/>
                  <a:gd name="connsiteX7" fmla="*/ 72811 w 569970"/>
                  <a:gd name="connsiteY7" fmla="*/ 733137 h 853646"/>
                  <a:gd name="connsiteX0" fmla="*/ 72811 w 572369"/>
                  <a:gd name="connsiteY0" fmla="*/ 733137 h 853646"/>
                  <a:gd name="connsiteX1" fmla="*/ 193114 w 572369"/>
                  <a:gd name="connsiteY1" fmla="*/ 0 h 853646"/>
                  <a:gd name="connsiteX2" fmla="*/ 193114 w 572369"/>
                  <a:gd name="connsiteY2" fmla="*/ 0 h 853646"/>
                  <a:gd name="connsiteX3" fmla="*/ 569970 w 572369"/>
                  <a:gd name="connsiteY3" fmla="*/ 68064 h 853646"/>
                  <a:gd name="connsiteX4" fmla="*/ 313416 w 572369"/>
                  <a:gd name="connsiteY4" fmla="*/ 733138 h 853646"/>
                  <a:gd name="connsiteX5" fmla="*/ 193113 w 572369"/>
                  <a:gd name="connsiteY5" fmla="*/ 853441 h 853646"/>
                  <a:gd name="connsiteX6" fmla="*/ 193114 w 572369"/>
                  <a:gd name="connsiteY6" fmla="*/ 853440 h 853646"/>
                  <a:gd name="connsiteX7" fmla="*/ 72811 w 572369"/>
                  <a:gd name="connsiteY7" fmla="*/ 733137 h 853646"/>
                  <a:gd name="connsiteX0" fmla="*/ 1 w 379256"/>
                  <a:gd name="connsiteY0" fmla="*/ 853440 h 853646"/>
                  <a:gd name="connsiteX1" fmla="*/ 1 w 379256"/>
                  <a:gd name="connsiteY1" fmla="*/ 0 h 853646"/>
                  <a:gd name="connsiteX2" fmla="*/ 1 w 379256"/>
                  <a:gd name="connsiteY2" fmla="*/ 0 h 853646"/>
                  <a:gd name="connsiteX3" fmla="*/ 376857 w 379256"/>
                  <a:gd name="connsiteY3" fmla="*/ 68064 h 853646"/>
                  <a:gd name="connsiteX4" fmla="*/ 120303 w 379256"/>
                  <a:gd name="connsiteY4" fmla="*/ 733138 h 853646"/>
                  <a:gd name="connsiteX5" fmla="*/ 0 w 379256"/>
                  <a:gd name="connsiteY5" fmla="*/ 853441 h 853646"/>
                  <a:gd name="connsiteX6" fmla="*/ 1 w 379256"/>
                  <a:gd name="connsiteY6" fmla="*/ 853440 h 853646"/>
                  <a:gd name="connsiteX0" fmla="*/ 119067 w 498322"/>
                  <a:gd name="connsiteY0" fmla="*/ 853440 h 853646"/>
                  <a:gd name="connsiteX1" fmla="*/ 119067 w 498322"/>
                  <a:gd name="connsiteY1" fmla="*/ 0 h 853646"/>
                  <a:gd name="connsiteX2" fmla="*/ 119067 w 498322"/>
                  <a:gd name="connsiteY2" fmla="*/ 0 h 853646"/>
                  <a:gd name="connsiteX3" fmla="*/ 495923 w 498322"/>
                  <a:gd name="connsiteY3" fmla="*/ 68064 h 853646"/>
                  <a:gd name="connsiteX4" fmla="*/ 239369 w 498322"/>
                  <a:gd name="connsiteY4" fmla="*/ 733138 h 853646"/>
                  <a:gd name="connsiteX5" fmla="*/ 119066 w 498322"/>
                  <a:gd name="connsiteY5" fmla="*/ 853441 h 853646"/>
                  <a:gd name="connsiteX6" fmla="*/ 119067 w 498322"/>
                  <a:gd name="connsiteY6" fmla="*/ 853440 h 853646"/>
                  <a:gd name="connsiteX0" fmla="*/ 175572 w 554827"/>
                  <a:gd name="connsiteY0" fmla="*/ 853440 h 853646"/>
                  <a:gd name="connsiteX1" fmla="*/ 175572 w 554827"/>
                  <a:gd name="connsiteY1" fmla="*/ 0 h 853646"/>
                  <a:gd name="connsiteX2" fmla="*/ 175572 w 554827"/>
                  <a:gd name="connsiteY2" fmla="*/ 0 h 853646"/>
                  <a:gd name="connsiteX3" fmla="*/ 552428 w 554827"/>
                  <a:gd name="connsiteY3" fmla="*/ 68064 h 853646"/>
                  <a:gd name="connsiteX4" fmla="*/ 295874 w 554827"/>
                  <a:gd name="connsiteY4" fmla="*/ 733138 h 853646"/>
                  <a:gd name="connsiteX5" fmla="*/ 175571 w 554827"/>
                  <a:gd name="connsiteY5" fmla="*/ 853441 h 853646"/>
                  <a:gd name="connsiteX6" fmla="*/ 175572 w 554827"/>
                  <a:gd name="connsiteY6" fmla="*/ 853440 h 8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827" h="853646">
                    <a:moveTo>
                      <a:pt x="175572" y="853440"/>
                    </a:moveTo>
                    <a:cubicBezTo>
                      <a:pt x="-22102" y="823906"/>
                      <a:pt x="-92329" y="495572"/>
                      <a:pt x="175572" y="0"/>
                    </a:cubicBezTo>
                    <a:lnTo>
                      <a:pt x="175572" y="0"/>
                    </a:lnTo>
                    <a:cubicBezTo>
                      <a:pt x="242014" y="0"/>
                      <a:pt x="586777" y="11190"/>
                      <a:pt x="552428" y="68064"/>
                    </a:cubicBezTo>
                    <a:cubicBezTo>
                      <a:pt x="228407" y="604565"/>
                      <a:pt x="358683" y="602242"/>
                      <a:pt x="295874" y="733138"/>
                    </a:cubicBezTo>
                    <a:cubicBezTo>
                      <a:pt x="233065" y="864034"/>
                      <a:pt x="242013" y="853441"/>
                      <a:pt x="175571" y="853441"/>
                    </a:cubicBezTo>
                    <a:lnTo>
                      <a:pt x="175572" y="85344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B2AB1270-252B-46E6-80B6-FA71ED01789D}"/>
                  </a:ext>
                </a:extLst>
              </p:cNvPr>
              <p:cNvSpPr/>
              <p:nvPr/>
            </p:nvSpPr>
            <p:spPr>
              <a:xfrm>
                <a:off x="2491381" y="1683209"/>
                <a:ext cx="244273" cy="335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DF3C834-CFB7-4A60-82C3-99F972F46DC3}"/>
                  </a:ext>
                </a:extLst>
              </p:cNvPr>
              <p:cNvSpPr/>
              <p:nvPr/>
            </p:nvSpPr>
            <p:spPr>
              <a:xfrm>
                <a:off x="1958282" y="1661488"/>
                <a:ext cx="244273" cy="335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EB1700FB-409B-4682-8ACE-DFEDE0B8F2C2}"/>
                  </a:ext>
                </a:extLst>
              </p:cNvPr>
              <p:cNvSpPr/>
              <p:nvPr/>
            </p:nvSpPr>
            <p:spPr>
              <a:xfrm>
                <a:off x="2020164" y="1762469"/>
                <a:ext cx="120507" cy="1657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DE71ECB-7B0E-46C1-B665-EABE131B8973}"/>
                  </a:ext>
                </a:extLst>
              </p:cNvPr>
              <p:cNvSpPr/>
              <p:nvPr/>
            </p:nvSpPr>
            <p:spPr>
              <a:xfrm>
                <a:off x="2553264" y="1747372"/>
                <a:ext cx="120507" cy="1657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3DC4FDB0-2E71-425D-85AF-BCA6FAAC693F}"/>
                  </a:ext>
                </a:extLst>
              </p:cNvPr>
              <p:cNvSpPr/>
              <p:nvPr/>
            </p:nvSpPr>
            <p:spPr>
              <a:xfrm>
                <a:off x="2225833" y="2154028"/>
                <a:ext cx="244273" cy="1482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8EBB9F7A-431E-4D1E-8A78-F508A77764BF}"/>
                  </a:ext>
                </a:extLst>
              </p:cNvPr>
              <p:cNvSpPr/>
              <p:nvPr/>
            </p:nvSpPr>
            <p:spPr>
              <a:xfrm>
                <a:off x="2349093" y="2247888"/>
                <a:ext cx="160998" cy="264157"/>
              </a:xfrm>
              <a:custGeom>
                <a:avLst/>
                <a:gdLst>
                  <a:gd name="connsiteX0" fmla="*/ 110978 w 298566"/>
                  <a:gd name="connsiteY0" fmla="*/ 0 h 382075"/>
                  <a:gd name="connsiteX1" fmla="*/ 6203 w 298566"/>
                  <a:gd name="connsiteY1" fmla="*/ 333375 h 382075"/>
                  <a:gd name="connsiteX2" fmla="*/ 272903 w 298566"/>
                  <a:gd name="connsiteY2" fmla="*/ 381000 h 382075"/>
                  <a:gd name="connsiteX3" fmla="*/ 272903 w 298566"/>
                  <a:gd name="connsiteY3" fmla="*/ 361950 h 382075"/>
                  <a:gd name="connsiteX0" fmla="*/ 76913 w 264501"/>
                  <a:gd name="connsiteY0" fmla="*/ 0 h 382075"/>
                  <a:gd name="connsiteX1" fmla="*/ 10238 w 264501"/>
                  <a:gd name="connsiteY1" fmla="*/ 219075 h 382075"/>
                  <a:gd name="connsiteX2" fmla="*/ 238838 w 264501"/>
                  <a:gd name="connsiteY2" fmla="*/ 381000 h 382075"/>
                  <a:gd name="connsiteX3" fmla="*/ 238838 w 264501"/>
                  <a:gd name="connsiteY3" fmla="*/ 361950 h 382075"/>
                  <a:gd name="connsiteX0" fmla="*/ 76913 w 254773"/>
                  <a:gd name="connsiteY0" fmla="*/ 0 h 381082"/>
                  <a:gd name="connsiteX1" fmla="*/ 10238 w 254773"/>
                  <a:gd name="connsiteY1" fmla="*/ 219075 h 381082"/>
                  <a:gd name="connsiteX2" fmla="*/ 238838 w 254773"/>
                  <a:gd name="connsiteY2" fmla="*/ 381000 h 381082"/>
                  <a:gd name="connsiteX3" fmla="*/ 200738 w 254773"/>
                  <a:gd name="connsiteY3" fmla="*/ 171450 h 381082"/>
                  <a:gd name="connsiteX0" fmla="*/ 74234 w 198059"/>
                  <a:gd name="connsiteY0" fmla="*/ 0 h 226172"/>
                  <a:gd name="connsiteX1" fmla="*/ 7559 w 198059"/>
                  <a:gd name="connsiteY1" fmla="*/ 219075 h 226172"/>
                  <a:gd name="connsiteX2" fmla="*/ 198059 w 198059"/>
                  <a:gd name="connsiteY2" fmla="*/ 171450 h 226172"/>
                  <a:gd name="connsiteX0" fmla="*/ 74234 w 198059"/>
                  <a:gd name="connsiteY0" fmla="*/ 0 h 237740"/>
                  <a:gd name="connsiteX1" fmla="*/ 7559 w 198059"/>
                  <a:gd name="connsiteY1" fmla="*/ 219075 h 237740"/>
                  <a:gd name="connsiteX2" fmla="*/ 198059 w 198059"/>
                  <a:gd name="connsiteY2" fmla="*/ 219075 h 237740"/>
                  <a:gd name="connsiteX0" fmla="*/ 72262 w 167512"/>
                  <a:gd name="connsiteY0" fmla="*/ 0 h 223925"/>
                  <a:gd name="connsiteX1" fmla="*/ 5587 w 167512"/>
                  <a:gd name="connsiteY1" fmla="*/ 219075 h 223925"/>
                  <a:gd name="connsiteX2" fmla="*/ 167512 w 167512"/>
                  <a:gd name="connsiteY2" fmla="*/ 152400 h 223925"/>
                  <a:gd name="connsiteX0" fmla="*/ 45006 w 140256"/>
                  <a:gd name="connsiteY0" fmla="*/ 0 h 214907"/>
                  <a:gd name="connsiteX1" fmla="*/ 16431 w 140256"/>
                  <a:gd name="connsiteY1" fmla="*/ 209550 h 214907"/>
                  <a:gd name="connsiteX2" fmla="*/ 140256 w 140256"/>
                  <a:gd name="connsiteY2" fmla="*/ 152400 h 214907"/>
                  <a:gd name="connsiteX0" fmla="*/ 75290 w 170540"/>
                  <a:gd name="connsiteY0" fmla="*/ 0 h 210951"/>
                  <a:gd name="connsiteX1" fmla="*/ 46715 w 170540"/>
                  <a:gd name="connsiteY1" fmla="*/ 209550 h 210951"/>
                  <a:gd name="connsiteX2" fmla="*/ 170540 w 170540"/>
                  <a:gd name="connsiteY2" fmla="*/ 152400 h 210951"/>
                  <a:gd name="connsiteX0" fmla="*/ 30711 w 168824"/>
                  <a:gd name="connsiteY0" fmla="*/ 0 h 229972"/>
                  <a:gd name="connsiteX1" fmla="*/ 44999 w 168824"/>
                  <a:gd name="connsiteY1" fmla="*/ 223838 h 229972"/>
                  <a:gd name="connsiteX2" fmla="*/ 168824 w 168824"/>
                  <a:gd name="connsiteY2" fmla="*/ 166688 h 229972"/>
                  <a:gd name="connsiteX0" fmla="*/ 30711 w 168824"/>
                  <a:gd name="connsiteY0" fmla="*/ 0 h 199868"/>
                  <a:gd name="connsiteX1" fmla="*/ 44999 w 168824"/>
                  <a:gd name="connsiteY1" fmla="*/ 195263 h 199868"/>
                  <a:gd name="connsiteX2" fmla="*/ 168824 w 168824"/>
                  <a:gd name="connsiteY2" fmla="*/ 138113 h 199868"/>
                  <a:gd name="connsiteX0" fmla="*/ 0 w 138113"/>
                  <a:gd name="connsiteY0" fmla="*/ 0 h 138113"/>
                  <a:gd name="connsiteX1" fmla="*/ 138113 w 138113"/>
                  <a:gd name="connsiteY1" fmla="*/ 138113 h 138113"/>
                  <a:gd name="connsiteX0" fmla="*/ 0 w 138113"/>
                  <a:gd name="connsiteY0" fmla="*/ 0 h 210075"/>
                  <a:gd name="connsiteX1" fmla="*/ 138113 w 138113"/>
                  <a:gd name="connsiteY1" fmla="*/ 138113 h 2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113" h="210075">
                    <a:moveTo>
                      <a:pt x="0" y="0"/>
                    </a:moveTo>
                    <a:cubicBezTo>
                      <a:pt x="46038" y="46038"/>
                      <a:pt x="-88900" y="344488"/>
                      <a:pt x="138113" y="13811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9E31399-FFD7-4830-965D-16E60AA82DCA}"/>
                  </a:ext>
                </a:extLst>
              </p:cNvPr>
              <p:cNvSpPr/>
              <p:nvPr/>
            </p:nvSpPr>
            <p:spPr>
              <a:xfrm flipH="1">
                <a:off x="2193767" y="2256958"/>
                <a:ext cx="160998" cy="264157"/>
              </a:xfrm>
              <a:custGeom>
                <a:avLst/>
                <a:gdLst>
                  <a:gd name="connsiteX0" fmla="*/ 110978 w 298566"/>
                  <a:gd name="connsiteY0" fmla="*/ 0 h 382075"/>
                  <a:gd name="connsiteX1" fmla="*/ 6203 w 298566"/>
                  <a:gd name="connsiteY1" fmla="*/ 333375 h 382075"/>
                  <a:gd name="connsiteX2" fmla="*/ 272903 w 298566"/>
                  <a:gd name="connsiteY2" fmla="*/ 381000 h 382075"/>
                  <a:gd name="connsiteX3" fmla="*/ 272903 w 298566"/>
                  <a:gd name="connsiteY3" fmla="*/ 361950 h 382075"/>
                  <a:gd name="connsiteX0" fmla="*/ 76913 w 264501"/>
                  <a:gd name="connsiteY0" fmla="*/ 0 h 382075"/>
                  <a:gd name="connsiteX1" fmla="*/ 10238 w 264501"/>
                  <a:gd name="connsiteY1" fmla="*/ 219075 h 382075"/>
                  <a:gd name="connsiteX2" fmla="*/ 238838 w 264501"/>
                  <a:gd name="connsiteY2" fmla="*/ 381000 h 382075"/>
                  <a:gd name="connsiteX3" fmla="*/ 238838 w 264501"/>
                  <a:gd name="connsiteY3" fmla="*/ 361950 h 382075"/>
                  <a:gd name="connsiteX0" fmla="*/ 76913 w 254773"/>
                  <a:gd name="connsiteY0" fmla="*/ 0 h 381082"/>
                  <a:gd name="connsiteX1" fmla="*/ 10238 w 254773"/>
                  <a:gd name="connsiteY1" fmla="*/ 219075 h 381082"/>
                  <a:gd name="connsiteX2" fmla="*/ 238838 w 254773"/>
                  <a:gd name="connsiteY2" fmla="*/ 381000 h 381082"/>
                  <a:gd name="connsiteX3" fmla="*/ 200738 w 254773"/>
                  <a:gd name="connsiteY3" fmla="*/ 171450 h 381082"/>
                  <a:gd name="connsiteX0" fmla="*/ 74234 w 198059"/>
                  <a:gd name="connsiteY0" fmla="*/ 0 h 226172"/>
                  <a:gd name="connsiteX1" fmla="*/ 7559 w 198059"/>
                  <a:gd name="connsiteY1" fmla="*/ 219075 h 226172"/>
                  <a:gd name="connsiteX2" fmla="*/ 198059 w 198059"/>
                  <a:gd name="connsiteY2" fmla="*/ 171450 h 226172"/>
                  <a:gd name="connsiteX0" fmla="*/ 74234 w 198059"/>
                  <a:gd name="connsiteY0" fmla="*/ 0 h 237740"/>
                  <a:gd name="connsiteX1" fmla="*/ 7559 w 198059"/>
                  <a:gd name="connsiteY1" fmla="*/ 219075 h 237740"/>
                  <a:gd name="connsiteX2" fmla="*/ 198059 w 198059"/>
                  <a:gd name="connsiteY2" fmla="*/ 219075 h 237740"/>
                  <a:gd name="connsiteX0" fmla="*/ 72262 w 167512"/>
                  <a:gd name="connsiteY0" fmla="*/ 0 h 223925"/>
                  <a:gd name="connsiteX1" fmla="*/ 5587 w 167512"/>
                  <a:gd name="connsiteY1" fmla="*/ 219075 h 223925"/>
                  <a:gd name="connsiteX2" fmla="*/ 167512 w 167512"/>
                  <a:gd name="connsiteY2" fmla="*/ 152400 h 223925"/>
                  <a:gd name="connsiteX0" fmla="*/ 45006 w 140256"/>
                  <a:gd name="connsiteY0" fmla="*/ 0 h 214907"/>
                  <a:gd name="connsiteX1" fmla="*/ 16431 w 140256"/>
                  <a:gd name="connsiteY1" fmla="*/ 209550 h 214907"/>
                  <a:gd name="connsiteX2" fmla="*/ 140256 w 140256"/>
                  <a:gd name="connsiteY2" fmla="*/ 152400 h 214907"/>
                  <a:gd name="connsiteX0" fmla="*/ 75290 w 170540"/>
                  <a:gd name="connsiteY0" fmla="*/ 0 h 210951"/>
                  <a:gd name="connsiteX1" fmla="*/ 46715 w 170540"/>
                  <a:gd name="connsiteY1" fmla="*/ 209550 h 210951"/>
                  <a:gd name="connsiteX2" fmla="*/ 170540 w 170540"/>
                  <a:gd name="connsiteY2" fmla="*/ 152400 h 210951"/>
                  <a:gd name="connsiteX0" fmla="*/ 30711 w 168824"/>
                  <a:gd name="connsiteY0" fmla="*/ 0 h 229972"/>
                  <a:gd name="connsiteX1" fmla="*/ 44999 w 168824"/>
                  <a:gd name="connsiteY1" fmla="*/ 223838 h 229972"/>
                  <a:gd name="connsiteX2" fmla="*/ 168824 w 168824"/>
                  <a:gd name="connsiteY2" fmla="*/ 166688 h 229972"/>
                  <a:gd name="connsiteX0" fmla="*/ 30711 w 168824"/>
                  <a:gd name="connsiteY0" fmla="*/ 0 h 199868"/>
                  <a:gd name="connsiteX1" fmla="*/ 44999 w 168824"/>
                  <a:gd name="connsiteY1" fmla="*/ 195263 h 199868"/>
                  <a:gd name="connsiteX2" fmla="*/ 168824 w 168824"/>
                  <a:gd name="connsiteY2" fmla="*/ 138113 h 199868"/>
                  <a:gd name="connsiteX0" fmla="*/ 0 w 138113"/>
                  <a:gd name="connsiteY0" fmla="*/ 0 h 138113"/>
                  <a:gd name="connsiteX1" fmla="*/ 138113 w 138113"/>
                  <a:gd name="connsiteY1" fmla="*/ 138113 h 138113"/>
                  <a:gd name="connsiteX0" fmla="*/ 0 w 138113"/>
                  <a:gd name="connsiteY0" fmla="*/ 0 h 210075"/>
                  <a:gd name="connsiteX1" fmla="*/ 138113 w 138113"/>
                  <a:gd name="connsiteY1" fmla="*/ 138113 h 2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113" h="210075">
                    <a:moveTo>
                      <a:pt x="0" y="0"/>
                    </a:moveTo>
                    <a:cubicBezTo>
                      <a:pt x="46038" y="46038"/>
                      <a:pt x="-88900" y="344488"/>
                      <a:pt x="138113" y="13811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8">
                <a:extLst>
                  <a:ext uri="{FF2B5EF4-FFF2-40B4-BE49-F238E27FC236}">
                    <a16:creationId xmlns:a16="http://schemas.microsoft.com/office/drawing/2014/main" id="{CF0AB375-E270-4B47-B89C-D1FCB2737341}"/>
                  </a:ext>
                </a:extLst>
              </p:cNvPr>
              <p:cNvSpPr/>
              <p:nvPr/>
            </p:nvSpPr>
            <p:spPr>
              <a:xfrm rot="1299866" flipH="1">
                <a:off x="2649643" y="4367464"/>
                <a:ext cx="775962" cy="1692567"/>
              </a:xfrm>
              <a:custGeom>
                <a:avLst/>
                <a:gdLst>
                  <a:gd name="connsiteX0" fmla="*/ 0 w 501187"/>
                  <a:gd name="connsiteY0" fmla="*/ 657626 h 1315251"/>
                  <a:gd name="connsiteX1" fmla="*/ 250594 w 501187"/>
                  <a:gd name="connsiteY1" fmla="*/ 0 h 1315251"/>
                  <a:gd name="connsiteX2" fmla="*/ 501188 w 501187"/>
                  <a:gd name="connsiteY2" fmla="*/ 657626 h 1315251"/>
                  <a:gd name="connsiteX3" fmla="*/ 250594 w 501187"/>
                  <a:gd name="connsiteY3" fmla="*/ 1315252 h 1315251"/>
                  <a:gd name="connsiteX4" fmla="*/ 0 w 501187"/>
                  <a:gd name="connsiteY4" fmla="*/ 657626 h 1315251"/>
                  <a:gd name="connsiteX0" fmla="*/ 0 w 501188"/>
                  <a:gd name="connsiteY0" fmla="*/ 664494 h 1322120"/>
                  <a:gd name="connsiteX1" fmla="*/ 250594 w 501188"/>
                  <a:gd name="connsiteY1" fmla="*/ 6868 h 1322120"/>
                  <a:gd name="connsiteX2" fmla="*/ 501188 w 501188"/>
                  <a:gd name="connsiteY2" fmla="*/ 664494 h 1322120"/>
                  <a:gd name="connsiteX3" fmla="*/ 250594 w 501188"/>
                  <a:gd name="connsiteY3" fmla="*/ 1322120 h 1322120"/>
                  <a:gd name="connsiteX4" fmla="*/ 0 w 501188"/>
                  <a:gd name="connsiteY4" fmla="*/ 664494 h 1322120"/>
                  <a:gd name="connsiteX0" fmla="*/ 0 w 603203"/>
                  <a:gd name="connsiteY0" fmla="*/ 662704 h 1320330"/>
                  <a:gd name="connsiteX1" fmla="*/ 250594 w 603203"/>
                  <a:gd name="connsiteY1" fmla="*/ 5078 h 1320330"/>
                  <a:gd name="connsiteX2" fmla="*/ 501188 w 603203"/>
                  <a:gd name="connsiteY2" fmla="*/ 662704 h 1320330"/>
                  <a:gd name="connsiteX3" fmla="*/ 250594 w 603203"/>
                  <a:gd name="connsiteY3" fmla="*/ 1320330 h 1320330"/>
                  <a:gd name="connsiteX4" fmla="*/ 0 w 603203"/>
                  <a:gd name="connsiteY4" fmla="*/ 662704 h 1320330"/>
                  <a:gd name="connsiteX0" fmla="*/ 0 w 621982"/>
                  <a:gd name="connsiteY0" fmla="*/ 657766 h 1315555"/>
                  <a:gd name="connsiteX1" fmla="*/ 250594 w 621982"/>
                  <a:gd name="connsiteY1" fmla="*/ 140 h 1315555"/>
                  <a:gd name="connsiteX2" fmla="*/ 541846 w 621982"/>
                  <a:gd name="connsiteY2" fmla="*/ 703287 h 1315555"/>
                  <a:gd name="connsiteX3" fmla="*/ 250594 w 621982"/>
                  <a:gd name="connsiteY3" fmla="*/ 1315392 h 1315555"/>
                  <a:gd name="connsiteX4" fmla="*/ 0 w 621982"/>
                  <a:gd name="connsiteY4" fmla="*/ 657766 h 1315555"/>
                  <a:gd name="connsiteX0" fmla="*/ 0 w 281918"/>
                  <a:gd name="connsiteY0" fmla="*/ 675906 h 1351812"/>
                  <a:gd name="connsiteX1" fmla="*/ 250594 w 281918"/>
                  <a:gd name="connsiteY1" fmla="*/ 18280 h 1351812"/>
                  <a:gd name="connsiteX2" fmla="*/ 250594 w 281918"/>
                  <a:gd name="connsiteY2" fmla="*/ 1333532 h 1351812"/>
                  <a:gd name="connsiteX3" fmla="*/ 0 w 281918"/>
                  <a:gd name="connsiteY3" fmla="*/ 675906 h 1351812"/>
                  <a:gd name="connsiteX0" fmla="*/ 2266 w 418320"/>
                  <a:gd name="connsiteY0" fmla="*/ 677244 h 1468499"/>
                  <a:gd name="connsiteX1" fmla="*/ 252860 w 418320"/>
                  <a:gd name="connsiteY1" fmla="*/ 19618 h 1468499"/>
                  <a:gd name="connsiteX2" fmla="*/ 410278 w 418320"/>
                  <a:gd name="connsiteY2" fmla="*/ 1456142 h 1468499"/>
                  <a:gd name="connsiteX3" fmla="*/ 2266 w 418320"/>
                  <a:gd name="connsiteY3" fmla="*/ 677244 h 1468499"/>
                  <a:gd name="connsiteX0" fmla="*/ 2266 w 447973"/>
                  <a:gd name="connsiteY0" fmla="*/ 677244 h 1457759"/>
                  <a:gd name="connsiteX1" fmla="*/ 252860 w 447973"/>
                  <a:gd name="connsiteY1" fmla="*/ 19618 h 1457759"/>
                  <a:gd name="connsiteX2" fmla="*/ 410278 w 447973"/>
                  <a:gd name="connsiteY2" fmla="*/ 1456142 h 1457759"/>
                  <a:gd name="connsiteX3" fmla="*/ 2266 w 447973"/>
                  <a:gd name="connsiteY3" fmla="*/ 677244 h 1457759"/>
                  <a:gd name="connsiteX0" fmla="*/ 2718 w 648570"/>
                  <a:gd name="connsiteY0" fmla="*/ 663793 h 1445051"/>
                  <a:gd name="connsiteX1" fmla="*/ 253312 w 648570"/>
                  <a:gd name="connsiteY1" fmla="*/ 6167 h 1445051"/>
                  <a:gd name="connsiteX2" fmla="*/ 645612 w 648570"/>
                  <a:gd name="connsiteY2" fmla="*/ 399608 h 1445051"/>
                  <a:gd name="connsiteX3" fmla="*/ 410730 w 648570"/>
                  <a:gd name="connsiteY3" fmla="*/ 1442691 h 1445051"/>
                  <a:gd name="connsiteX4" fmla="*/ 2718 w 648570"/>
                  <a:gd name="connsiteY4" fmla="*/ 663793 h 1445051"/>
                  <a:gd name="connsiteX0" fmla="*/ 2718 w 647433"/>
                  <a:gd name="connsiteY0" fmla="*/ 663793 h 1478256"/>
                  <a:gd name="connsiteX1" fmla="*/ 253312 w 647433"/>
                  <a:gd name="connsiteY1" fmla="*/ 6167 h 1478256"/>
                  <a:gd name="connsiteX2" fmla="*/ 645612 w 647433"/>
                  <a:gd name="connsiteY2" fmla="*/ 399608 h 1478256"/>
                  <a:gd name="connsiteX3" fmla="*/ 410730 w 647433"/>
                  <a:gd name="connsiteY3" fmla="*/ 1442691 h 1478256"/>
                  <a:gd name="connsiteX4" fmla="*/ 2718 w 647433"/>
                  <a:gd name="connsiteY4" fmla="*/ 663793 h 1478256"/>
                  <a:gd name="connsiteX0" fmla="*/ 1189 w 645904"/>
                  <a:gd name="connsiteY0" fmla="*/ 663793 h 1479136"/>
                  <a:gd name="connsiteX1" fmla="*/ 251783 w 645904"/>
                  <a:gd name="connsiteY1" fmla="*/ 6167 h 1479136"/>
                  <a:gd name="connsiteX2" fmla="*/ 644083 w 645904"/>
                  <a:gd name="connsiteY2" fmla="*/ 399608 h 1479136"/>
                  <a:gd name="connsiteX3" fmla="*/ 409201 w 645904"/>
                  <a:gd name="connsiteY3" fmla="*/ 1442691 h 1479136"/>
                  <a:gd name="connsiteX4" fmla="*/ 1189 w 645904"/>
                  <a:gd name="connsiteY4" fmla="*/ 663793 h 1479136"/>
                  <a:gd name="connsiteX0" fmla="*/ 2289 w 647004"/>
                  <a:gd name="connsiteY0" fmla="*/ 663793 h 1479943"/>
                  <a:gd name="connsiteX1" fmla="*/ 252883 w 647004"/>
                  <a:gd name="connsiteY1" fmla="*/ 6167 h 1479943"/>
                  <a:gd name="connsiteX2" fmla="*/ 645183 w 647004"/>
                  <a:gd name="connsiteY2" fmla="*/ 399608 h 1479943"/>
                  <a:gd name="connsiteX3" fmla="*/ 410301 w 647004"/>
                  <a:gd name="connsiteY3" fmla="*/ 1442691 h 1479943"/>
                  <a:gd name="connsiteX4" fmla="*/ 2289 w 647004"/>
                  <a:gd name="connsiteY4" fmla="*/ 663793 h 1479943"/>
                  <a:gd name="connsiteX0" fmla="*/ 21536 w 667289"/>
                  <a:gd name="connsiteY0" fmla="*/ 663793 h 1454842"/>
                  <a:gd name="connsiteX1" fmla="*/ 272130 w 667289"/>
                  <a:gd name="connsiteY1" fmla="*/ 6167 h 1454842"/>
                  <a:gd name="connsiteX2" fmla="*/ 664430 w 667289"/>
                  <a:gd name="connsiteY2" fmla="*/ 399608 h 1454842"/>
                  <a:gd name="connsiteX3" fmla="*/ 429548 w 667289"/>
                  <a:gd name="connsiteY3" fmla="*/ 1442691 h 1454842"/>
                  <a:gd name="connsiteX4" fmla="*/ 59504 w 667289"/>
                  <a:gd name="connsiteY4" fmla="*/ 950412 h 1454842"/>
                  <a:gd name="connsiteX5" fmla="*/ 21536 w 667289"/>
                  <a:gd name="connsiteY5" fmla="*/ 663793 h 1454842"/>
                  <a:gd name="connsiteX0" fmla="*/ 17010 w 678287"/>
                  <a:gd name="connsiteY0" fmla="*/ 579600 h 1451975"/>
                  <a:gd name="connsiteX1" fmla="*/ 283128 w 678287"/>
                  <a:gd name="connsiteY1" fmla="*/ 3300 h 1451975"/>
                  <a:gd name="connsiteX2" fmla="*/ 675428 w 678287"/>
                  <a:gd name="connsiteY2" fmla="*/ 396741 h 1451975"/>
                  <a:gd name="connsiteX3" fmla="*/ 440546 w 678287"/>
                  <a:gd name="connsiteY3" fmla="*/ 1439824 h 1451975"/>
                  <a:gd name="connsiteX4" fmla="*/ 70502 w 678287"/>
                  <a:gd name="connsiteY4" fmla="*/ 947545 h 1451975"/>
                  <a:gd name="connsiteX5" fmla="*/ 17010 w 678287"/>
                  <a:gd name="connsiteY5" fmla="*/ 579600 h 1451975"/>
                  <a:gd name="connsiteX0" fmla="*/ 9940 w 671217"/>
                  <a:gd name="connsiteY0" fmla="*/ 579600 h 1451975"/>
                  <a:gd name="connsiteX1" fmla="*/ 276058 w 671217"/>
                  <a:gd name="connsiteY1" fmla="*/ 3300 h 1451975"/>
                  <a:gd name="connsiteX2" fmla="*/ 668358 w 671217"/>
                  <a:gd name="connsiteY2" fmla="*/ 396741 h 1451975"/>
                  <a:gd name="connsiteX3" fmla="*/ 433476 w 671217"/>
                  <a:gd name="connsiteY3" fmla="*/ 1439824 h 1451975"/>
                  <a:gd name="connsiteX4" fmla="*/ 63432 w 671217"/>
                  <a:gd name="connsiteY4" fmla="*/ 947545 h 1451975"/>
                  <a:gd name="connsiteX5" fmla="*/ 9940 w 671217"/>
                  <a:gd name="connsiteY5" fmla="*/ 579600 h 1451975"/>
                  <a:gd name="connsiteX0" fmla="*/ 6046 w 667323"/>
                  <a:gd name="connsiteY0" fmla="*/ 579600 h 1451975"/>
                  <a:gd name="connsiteX1" fmla="*/ 272164 w 667323"/>
                  <a:gd name="connsiteY1" fmla="*/ 3300 h 1451975"/>
                  <a:gd name="connsiteX2" fmla="*/ 664464 w 667323"/>
                  <a:gd name="connsiteY2" fmla="*/ 396741 h 1451975"/>
                  <a:gd name="connsiteX3" fmla="*/ 429582 w 667323"/>
                  <a:gd name="connsiteY3" fmla="*/ 1439824 h 1451975"/>
                  <a:gd name="connsiteX4" fmla="*/ 59538 w 667323"/>
                  <a:gd name="connsiteY4" fmla="*/ 947545 h 1451975"/>
                  <a:gd name="connsiteX5" fmla="*/ 6046 w 667323"/>
                  <a:gd name="connsiteY5" fmla="*/ 579600 h 1451975"/>
                  <a:gd name="connsiteX0" fmla="*/ 12591 w 673868"/>
                  <a:gd name="connsiteY0" fmla="*/ 579600 h 1451975"/>
                  <a:gd name="connsiteX1" fmla="*/ 278709 w 673868"/>
                  <a:gd name="connsiteY1" fmla="*/ 3300 h 1451975"/>
                  <a:gd name="connsiteX2" fmla="*/ 671009 w 673868"/>
                  <a:gd name="connsiteY2" fmla="*/ 396741 h 1451975"/>
                  <a:gd name="connsiteX3" fmla="*/ 436127 w 673868"/>
                  <a:gd name="connsiteY3" fmla="*/ 1439824 h 1451975"/>
                  <a:gd name="connsiteX4" fmla="*/ 66083 w 673868"/>
                  <a:gd name="connsiteY4" fmla="*/ 947545 h 1451975"/>
                  <a:gd name="connsiteX5" fmla="*/ 12591 w 673868"/>
                  <a:gd name="connsiteY5" fmla="*/ 579600 h 1451975"/>
                  <a:gd name="connsiteX0" fmla="*/ 3195 w 664472"/>
                  <a:gd name="connsiteY0" fmla="*/ 579600 h 1451975"/>
                  <a:gd name="connsiteX1" fmla="*/ 269313 w 664472"/>
                  <a:gd name="connsiteY1" fmla="*/ 3300 h 1451975"/>
                  <a:gd name="connsiteX2" fmla="*/ 661613 w 664472"/>
                  <a:gd name="connsiteY2" fmla="*/ 396741 h 1451975"/>
                  <a:gd name="connsiteX3" fmla="*/ 426731 w 664472"/>
                  <a:gd name="connsiteY3" fmla="*/ 1439824 h 1451975"/>
                  <a:gd name="connsiteX4" fmla="*/ 56687 w 664472"/>
                  <a:gd name="connsiteY4" fmla="*/ 947545 h 1451975"/>
                  <a:gd name="connsiteX5" fmla="*/ 3195 w 664472"/>
                  <a:gd name="connsiteY5" fmla="*/ 579600 h 1451975"/>
                  <a:gd name="connsiteX0" fmla="*/ 4384 w 665661"/>
                  <a:gd name="connsiteY0" fmla="*/ 579600 h 1451975"/>
                  <a:gd name="connsiteX1" fmla="*/ 270502 w 665661"/>
                  <a:gd name="connsiteY1" fmla="*/ 3300 h 1451975"/>
                  <a:gd name="connsiteX2" fmla="*/ 662802 w 665661"/>
                  <a:gd name="connsiteY2" fmla="*/ 396741 h 1451975"/>
                  <a:gd name="connsiteX3" fmla="*/ 427920 w 665661"/>
                  <a:gd name="connsiteY3" fmla="*/ 1439824 h 1451975"/>
                  <a:gd name="connsiteX4" fmla="*/ 57876 w 665661"/>
                  <a:gd name="connsiteY4" fmla="*/ 947545 h 1451975"/>
                  <a:gd name="connsiteX5" fmla="*/ 4384 w 665661"/>
                  <a:gd name="connsiteY5" fmla="*/ 579600 h 145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661" h="1451975">
                    <a:moveTo>
                      <a:pt x="4384" y="579600"/>
                    </a:moveTo>
                    <a:cubicBezTo>
                      <a:pt x="16420" y="498338"/>
                      <a:pt x="160766" y="33776"/>
                      <a:pt x="270502" y="3300"/>
                    </a:cubicBezTo>
                    <a:cubicBezTo>
                      <a:pt x="380238" y="-27176"/>
                      <a:pt x="636566" y="157320"/>
                      <a:pt x="662802" y="396741"/>
                    </a:cubicBezTo>
                    <a:cubicBezTo>
                      <a:pt x="689038" y="636162"/>
                      <a:pt x="528741" y="1348023"/>
                      <a:pt x="427920" y="1439824"/>
                    </a:cubicBezTo>
                    <a:cubicBezTo>
                      <a:pt x="327099" y="1531625"/>
                      <a:pt x="125878" y="1077361"/>
                      <a:pt x="57876" y="947545"/>
                    </a:cubicBezTo>
                    <a:cubicBezTo>
                      <a:pt x="3496" y="843638"/>
                      <a:pt x="-7652" y="660862"/>
                      <a:pt x="4384" y="579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: Rounded Corners 10">
                <a:extLst>
                  <a:ext uri="{FF2B5EF4-FFF2-40B4-BE49-F238E27FC236}">
                    <a16:creationId xmlns:a16="http://schemas.microsoft.com/office/drawing/2014/main" id="{984FAFBF-D3ED-4850-821A-6FE057C6DBE7}"/>
                  </a:ext>
                </a:extLst>
              </p:cNvPr>
              <p:cNvSpPr/>
              <p:nvPr/>
            </p:nvSpPr>
            <p:spPr>
              <a:xfrm rot="21329237" flipH="1">
                <a:off x="2477821" y="5503535"/>
                <a:ext cx="1518389" cy="702993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: Rounded Corners 11">
                <a:extLst>
                  <a:ext uri="{FF2B5EF4-FFF2-40B4-BE49-F238E27FC236}">
                    <a16:creationId xmlns:a16="http://schemas.microsoft.com/office/drawing/2014/main" id="{66BB13E7-AFF0-4594-9D3C-DDB87315CD5E}"/>
                  </a:ext>
                </a:extLst>
              </p:cNvPr>
              <p:cNvSpPr/>
              <p:nvPr/>
            </p:nvSpPr>
            <p:spPr>
              <a:xfrm rot="1655080" flipH="1">
                <a:off x="2434415" y="3416209"/>
                <a:ext cx="646762" cy="995095"/>
              </a:xfrm>
              <a:custGeom>
                <a:avLst/>
                <a:gdLst>
                  <a:gd name="connsiteX0" fmla="*/ 0 w 240605"/>
                  <a:gd name="connsiteY0" fmla="*/ 120303 h 853440"/>
                  <a:gd name="connsiteX1" fmla="*/ 120303 w 240605"/>
                  <a:gd name="connsiteY1" fmla="*/ 0 h 853440"/>
                  <a:gd name="connsiteX2" fmla="*/ 120303 w 240605"/>
                  <a:gd name="connsiteY2" fmla="*/ 0 h 853440"/>
                  <a:gd name="connsiteX3" fmla="*/ 240606 w 240605"/>
                  <a:gd name="connsiteY3" fmla="*/ 120303 h 853440"/>
                  <a:gd name="connsiteX4" fmla="*/ 240605 w 240605"/>
                  <a:gd name="connsiteY4" fmla="*/ 733138 h 853440"/>
                  <a:gd name="connsiteX5" fmla="*/ 120302 w 240605"/>
                  <a:gd name="connsiteY5" fmla="*/ 853441 h 853440"/>
                  <a:gd name="connsiteX6" fmla="*/ 120303 w 240605"/>
                  <a:gd name="connsiteY6" fmla="*/ 853440 h 853440"/>
                  <a:gd name="connsiteX7" fmla="*/ 0 w 240605"/>
                  <a:gd name="connsiteY7" fmla="*/ 733137 h 853440"/>
                  <a:gd name="connsiteX8" fmla="*/ 0 w 240605"/>
                  <a:gd name="connsiteY8" fmla="*/ 120303 h 853440"/>
                  <a:gd name="connsiteX0" fmla="*/ 0 w 240606"/>
                  <a:gd name="connsiteY0" fmla="*/ 733137 h 853441"/>
                  <a:gd name="connsiteX1" fmla="*/ 120303 w 240606"/>
                  <a:gd name="connsiteY1" fmla="*/ 0 h 853441"/>
                  <a:gd name="connsiteX2" fmla="*/ 120303 w 240606"/>
                  <a:gd name="connsiteY2" fmla="*/ 0 h 853441"/>
                  <a:gd name="connsiteX3" fmla="*/ 240606 w 240606"/>
                  <a:gd name="connsiteY3" fmla="*/ 120303 h 853441"/>
                  <a:gd name="connsiteX4" fmla="*/ 240605 w 240606"/>
                  <a:gd name="connsiteY4" fmla="*/ 733138 h 853441"/>
                  <a:gd name="connsiteX5" fmla="*/ 120302 w 240606"/>
                  <a:gd name="connsiteY5" fmla="*/ 853441 h 853441"/>
                  <a:gd name="connsiteX6" fmla="*/ 120303 w 240606"/>
                  <a:gd name="connsiteY6" fmla="*/ 853440 h 853441"/>
                  <a:gd name="connsiteX7" fmla="*/ 0 w 240606"/>
                  <a:gd name="connsiteY7" fmla="*/ 733137 h 853441"/>
                  <a:gd name="connsiteX0" fmla="*/ 43096 w 283702"/>
                  <a:gd name="connsiteY0" fmla="*/ 733137 h 853441"/>
                  <a:gd name="connsiteX1" fmla="*/ 163399 w 283702"/>
                  <a:gd name="connsiteY1" fmla="*/ 0 h 853441"/>
                  <a:gd name="connsiteX2" fmla="*/ 163399 w 283702"/>
                  <a:gd name="connsiteY2" fmla="*/ 0 h 853441"/>
                  <a:gd name="connsiteX3" fmla="*/ 283702 w 283702"/>
                  <a:gd name="connsiteY3" fmla="*/ 120303 h 853441"/>
                  <a:gd name="connsiteX4" fmla="*/ 283701 w 283702"/>
                  <a:gd name="connsiteY4" fmla="*/ 733138 h 853441"/>
                  <a:gd name="connsiteX5" fmla="*/ 163398 w 283702"/>
                  <a:gd name="connsiteY5" fmla="*/ 853441 h 853441"/>
                  <a:gd name="connsiteX6" fmla="*/ 163399 w 283702"/>
                  <a:gd name="connsiteY6" fmla="*/ 853440 h 853441"/>
                  <a:gd name="connsiteX7" fmla="*/ 43096 w 283702"/>
                  <a:gd name="connsiteY7" fmla="*/ 733137 h 853441"/>
                  <a:gd name="connsiteX0" fmla="*/ 72811 w 313417"/>
                  <a:gd name="connsiteY0" fmla="*/ 733137 h 853441"/>
                  <a:gd name="connsiteX1" fmla="*/ 193114 w 313417"/>
                  <a:gd name="connsiteY1" fmla="*/ 0 h 853441"/>
                  <a:gd name="connsiteX2" fmla="*/ 193114 w 313417"/>
                  <a:gd name="connsiteY2" fmla="*/ 0 h 853441"/>
                  <a:gd name="connsiteX3" fmla="*/ 313417 w 313417"/>
                  <a:gd name="connsiteY3" fmla="*/ 120303 h 853441"/>
                  <a:gd name="connsiteX4" fmla="*/ 313416 w 313417"/>
                  <a:gd name="connsiteY4" fmla="*/ 733138 h 853441"/>
                  <a:gd name="connsiteX5" fmla="*/ 193113 w 313417"/>
                  <a:gd name="connsiteY5" fmla="*/ 853441 h 853441"/>
                  <a:gd name="connsiteX6" fmla="*/ 193114 w 313417"/>
                  <a:gd name="connsiteY6" fmla="*/ 853440 h 853441"/>
                  <a:gd name="connsiteX7" fmla="*/ 72811 w 313417"/>
                  <a:gd name="connsiteY7" fmla="*/ 733137 h 853441"/>
                  <a:gd name="connsiteX0" fmla="*/ 72811 w 569970"/>
                  <a:gd name="connsiteY0" fmla="*/ 733137 h 853646"/>
                  <a:gd name="connsiteX1" fmla="*/ 193114 w 569970"/>
                  <a:gd name="connsiteY1" fmla="*/ 0 h 853646"/>
                  <a:gd name="connsiteX2" fmla="*/ 193114 w 569970"/>
                  <a:gd name="connsiteY2" fmla="*/ 0 h 853646"/>
                  <a:gd name="connsiteX3" fmla="*/ 569970 w 569970"/>
                  <a:gd name="connsiteY3" fmla="*/ 68064 h 853646"/>
                  <a:gd name="connsiteX4" fmla="*/ 313416 w 569970"/>
                  <a:gd name="connsiteY4" fmla="*/ 733138 h 853646"/>
                  <a:gd name="connsiteX5" fmla="*/ 193113 w 569970"/>
                  <a:gd name="connsiteY5" fmla="*/ 853441 h 853646"/>
                  <a:gd name="connsiteX6" fmla="*/ 193114 w 569970"/>
                  <a:gd name="connsiteY6" fmla="*/ 853440 h 853646"/>
                  <a:gd name="connsiteX7" fmla="*/ 72811 w 569970"/>
                  <a:gd name="connsiteY7" fmla="*/ 733137 h 853646"/>
                  <a:gd name="connsiteX0" fmla="*/ 72811 w 572369"/>
                  <a:gd name="connsiteY0" fmla="*/ 733137 h 853646"/>
                  <a:gd name="connsiteX1" fmla="*/ 193114 w 572369"/>
                  <a:gd name="connsiteY1" fmla="*/ 0 h 853646"/>
                  <a:gd name="connsiteX2" fmla="*/ 193114 w 572369"/>
                  <a:gd name="connsiteY2" fmla="*/ 0 h 853646"/>
                  <a:gd name="connsiteX3" fmla="*/ 569970 w 572369"/>
                  <a:gd name="connsiteY3" fmla="*/ 68064 h 853646"/>
                  <a:gd name="connsiteX4" fmla="*/ 313416 w 572369"/>
                  <a:gd name="connsiteY4" fmla="*/ 733138 h 853646"/>
                  <a:gd name="connsiteX5" fmla="*/ 193113 w 572369"/>
                  <a:gd name="connsiteY5" fmla="*/ 853441 h 853646"/>
                  <a:gd name="connsiteX6" fmla="*/ 193114 w 572369"/>
                  <a:gd name="connsiteY6" fmla="*/ 853440 h 853646"/>
                  <a:gd name="connsiteX7" fmla="*/ 72811 w 572369"/>
                  <a:gd name="connsiteY7" fmla="*/ 733137 h 853646"/>
                  <a:gd name="connsiteX0" fmla="*/ 1 w 379256"/>
                  <a:gd name="connsiteY0" fmla="*/ 853440 h 853646"/>
                  <a:gd name="connsiteX1" fmla="*/ 1 w 379256"/>
                  <a:gd name="connsiteY1" fmla="*/ 0 h 853646"/>
                  <a:gd name="connsiteX2" fmla="*/ 1 w 379256"/>
                  <a:gd name="connsiteY2" fmla="*/ 0 h 853646"/>
                  <a:gd name="connsiteX3" fmla="*/ 376857 w 379256"/>
                  <a:gd name="connsiteY3" fmla="*/ 68064 h 853646"/>
                  <a:gd name="connsiteX4" fmla="*/ 120303 w 379256"/>
                  <a:gd name="connsiteY4" fmla="*/ 733138 h 853646"/>
                  <a:gd name="connsiteX5" fmla="*/ 0 w 379256"/>
                  <a:gd name="connsiteY5" fmla="*/ 853441 h 853646"/>
                  <a:gd name="connsiteX6" fmla="*/ 1 w 379256"/>
                  <a:gd name="connsiteY6" fmla="*/ 853440 h 853646"/>
                  <a:gd name="connsiteX0" fmla="*/ 119067 w 498322"/>
                  <a:gd name="connsiteY0" fmla="*/ 853440 h 853646"/>
                  <a:gd name="connsiteX1" fmla="*/ 119067 w 498322"/>
                  <a:gd name="connsiteY1" fmla="*/ 0 h 853646"/>
                  <a:gd name="connsiteX2" fmla="*/ 119067 w 498322"/>
                  <a:gd name="connsiteY2" fmla="*/ 0 h 853646"/>
                  <a:gd name="connsiteX3" fmla="*/ 495923 w 498322"/>
                  <a:gd name="connsiteY3" fmla="*/ 68064 h 853646"/>
                  <a:gd name="connsiteX4" fmla="*/ 239369 w 498322"/>
                  <a:gd name="connsiteY4" fmla="*/ 733138 h 853646"/>
                  <a:gd name="connsiteX5" fmla="*/ 119066 w 498322"/>
                  <a:gd name="connsiteY5" fmla="*/ 853441 h 853646"/>
                  <a:gd name="connsiteX6" fmla="*/ 119067 w 498322"/>
                  <a:gd name="connsiteY6" fmla="*/ 853440 h 853646"/>
                  <a:gd name="connsiteX0" fmla="*/ 175572 w 554827"/>
                  <a:gd name="connsiteY0" fmla="*/ 853440 h 853646"/>
                  <a:gd name="connsiteX1" fmla="*/ 175572 w 554827"/>
                  <a:gd name="connsiteY1" fmla="*/ 0 h 853646"/>
                  <a:gd name="connsiteX2" fmla="*/ 175572 w 554827"/>
                  <a:gd name="connsiteY2" fmla="*/ 0 h 853646"/>
                  <a:gd name="connsiteX3" fmla="*/ 552428 w 554827"/>
                  <a:gd name="connsiteY3" fmla="*/ 68064 h 853646"/>
                  <a:gd name="connsiteX4" fmla="*/ 295874 w 554827"/>
                  <a:gd name="connsiteY4" fmla="*/ 733138 h 853646"/>
                  <a:gd name="connsiteX5" fmla="*/ 175571 w 554827"/>
                  <a:gd name="connsiteY5" fmla="*/ 853441 h 853646"/>
                  <a:gd name="connsiteX6" fmla="*/ 175572 w 554827"/>
                  <a:gd name="connsiteY6" fmla="*/ 853440 h 8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827" h="853646">
                    <a:moveTo>
                      <a:pt x="175572" y="853440"/>
                    </a:moveTo>
                    <a:cubicBezTo>
                      <a:pt x="-22102" y="823906"/>
                      <a:pt x="-92329" y="495572"/>
                      <a:pt x="175572" y="0"/>
                    </a:cubicBezTo>
                    <a:lnTo>
                      <a:pt x="175572" y="0"/>
                    </a:lnTo>
                    <a:cubicBezTo>
                      <a:pt x="242014" y="0"/>
                      <a:pt x="586777" y="11190"/>
                      <a:pt x="552428" y="68064"/>
                    </a:cubicBezTo>
                    <a:cubicBezTo>
                      <a:pt x="228407" y="604565"/>
                      <a:pt x="358683" y="602242"/>
                      <a:pt x="295874" y="733138"/>
                    </a:cubicBezTo>
                    <a:cubicBezTo>
                      <a:pt x="233065" y="864034"/>
                      <a:pt x="242013" y="853441"/>
                      <a:pt x="175571" y="853441"/>
                    </a:cubicBezTo>
                    <a:lnTo>
                      <a:pt x="175572" y="85344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: Rounded Corners 10">
                <a:extLst>
                  <a:ext uri="{FF2B5EF4-FFF2-40B4-BE49-F238E27FC236}">
                    <a16:creationId xmlns:a16="http://schemas.microsoft.com/office/drawing/2014/main" id="{1BB3B44D-084E-4A8E-9420-896FA7246407}"/>
                  </a:ext>
                </a:extLst>
              </p:cNvPr>
              <p:cNvSpPr/>
              <p:nvPr/>
            </p:nvSpPr>
            <p:spPr>
              <a:xfrm rot="1789499" flipH="1">
                <a:off x="2624518" y="3273305"/>
                <a:ext cx="565622" cy="299621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: Rounded Corners 10">
                <a:extLst>
                  <a:ext uri="{FF2B5EF4-FFF2-40B4-BE49-F238E27FC236}">
                    <a16:creationId xmlns:a16="http://schemas.microsoft.com/office/drawing/2014/main" id="{C36987B3-F667-442F-B43D-65A71C14F5D4}"/>
                  </a:ext>
                </a:extLst>
              </p:cNvPr>
              <p:cNvSpPr/>
              <p:nvPr/>
            </p:nvSpPr>
            <p:spPr>
              <a:xfrm rot="19810501">
                <a:off x="1507347" y="3302796"/>
                <a:ext cx="565622" cy="299621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: Rounded Corners 10">
                <a:extLst>
                  <a:ext uri="{FF2B5EF4-FFF2-40B4-BE49-F238E27FC236}">
                    <a16:creationId xmlns:a16="http://schemas.microsoft.com/office/drawing/2014/main" id="{A8B316F1-7EE3-443B-8286-7806C4CBCD73}"/>
                  </a:ext>
                </a:extLst>
              </p:cNvPr>
              <p:cNvSpPr/>
              <p:nvPr/>
            </p:nvSpPr>
            <p:spPr>
              <a:xfrm rot="19969044">
                <a:off x="1258809" y="4356496"/>
                <a:ext cx="402211" cy="225034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: Rounded Corners 10">
                <a:extLst>
                  <a:ext uri="{FF2B5EF4-FFF2-40B4-BE49-F238E27FC236}">
                    <a16:creationId xmlns:a16="http://schemas.microsoft.com/office/drawing/2014/main" id="{10C91F84-1FE4-41AB-B3D3-1C5396E4D84B}"/>
                  </a:ext>
                </a:extLst>
              </p:cNvPr>
              <p:cNvSpPr/>
              <p:nvPr/>
            </p:nvSpPr>
            <p:spPr>
              <a:xfrm rot="2763911" flipH="1">
                <a:off x="3139709" y="4346059"/>
                <a:ext cx="402211" cy="225034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: Rounded Corners 10">
                <a:extLst>
                  <a:ext uri="{FF2B5EF4-FFF2-40B4-BE49-F238E27FC236}">
                    <a16:creationId xmlns:a16="http://schemas.microsoft.com/office/drawing/2014/main" id="{662B936C-1541-4C5F-9EA4-6DE0DB34DFC9}"/>
                  </a:ext>
                </a:extLst>
              </p:cNvPr>
              <p:cNvSpPr/>
              <p:nvPr/>
            </p:nvSpPr>
            <p:spPr>
              <a:xfrm rot="21116232" flipH="1">
                <a:off x="2596166" y="5308841"/>
                <a:ext cx="588968" cy="444554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: Rounded Corners 10">
                <a:extLst>
                  <a:ext uri="{FF2B5EF4-FFF2-40B4-BE49-F238E27FC236}">
                    <a16:creationId xmlns:a16="http://schemas.microsoft.com/office/drawing/2014/main" id="{9ED09249-D192-4C64-AA1E-FC3325521B05}"/>
                  </a:ext>
                </a:extLst>
              </p:cNvPr>
              <p:cNvSpPr/>
              <p:nvPr/>
            </p:nvSpPr>
            <p:spPr>
              <a:xfrm rot="270763">
                <a:off x="751771" y="5503536"/>
                <a:ext cx="1518389" cy="702993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: Rounded Corners 10">
                <a:extLst>
                  <a:ext uri="{FF2B5EF4-FFF2-40B4-BE49-F238E27FC236}">
                    <a16:creationId xmlns:a16="http://schemas.microsoft.com/office/drawing/2014/main" id="{B85878E8-A3F2-4467-A47F-ABEE6D69BD2C}"/>
                  </a:ext>
                </a:extLst>
              </p:cNvPr>
              <p:cNvSpPr/>
              <p:nvPr/>
            </p:nvSpPr>
            <p:spPr>
              <a:xfrm rot="5779391">
                <a:off x="1603344" y="5336468"/>
                <a:ext cx="588967" cy="500615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7630FD5-E098-4B7D-A360-70A2F03323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66217" y="4725860"/>
                <a:ext cx="840394" cy="319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E229AB84-B4B7-47E6-9F39-F751B82F3BBE}"/>
                  </a:ext>
                </a:extLst>
              </p:cNvPr>
              <p:cNvSpPr/>
              <p:nvPr/>
            </p:nvSpPr>
            <p:spPr>
              <a:xfrm flipH="1">
                <a:off x="1851217" y="3013091"/>
                <a:ext cx="1020379" cy="164340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FCB15AD8-0A77-423B-A23F-0D05550F6214}"/>
              </a:ext>
            </a:extLst>
          </p:cNvPr>
          <p:cNvGrpSpPr/>
          <p:nvPr/>
        </p:nvGrpSpPr>
        <p:grpSpPr>
          <a:xfrm>
            <a:off x="1289574" y="4323685"/>
            <a:ext cx="4532484" cy="2388096"/>
            <a:chOff x="671666" y="150958"/>
            <a:chExt cx="12443106" cy="6556083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45CA18EF-1A10-40A4-8240-0016F38EEC46}"/>
                </a:ext>
              </a:extLst>
            </p:cNvPr>
            <p:cNvSpPr txBox="1"/>
            <p:nvPr/>
          </p:nvSpPr>
          <p:spPr>
            <a:xfrm>
              <a:off x="4909093" y="775518"/>
              <a:ext cx="8205679" cy="3166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F5522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ing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F591339-6B5A-4D40-8F46-0D3185CA49D8}"/>
                </a:ext>
              </a:extLst>
            </p:cNvPr>
            <p:cNvGrpSpPr/>
            <p:nvPr/>
          </p:nvGrpSpPr>
          <p:grpSpPr>
            <a:xfrm>
              <a:off x="671666" y="150958"/>
              <a:ext cx="3402939" cy="6556083"/>
              <a:chOff x="1310294" y="46934"/>
              <a:chExt cx="3246229" cy="6254166"/>
            </a:xfrm>
          </p:grpSpPr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3377B1F-4483-4458-B7FD-42EC9B952C37}"/>
                  </a:ext>
                </a:extLst>
              </p:cNvPr>
              <p:cNvSpPr/>
              <p:nvPr/>
            </p:nvSpPr>
            <p:spPr>
              <a:xfrm>
                <a:off x="2570921" y="2604247"/>
                <a:ext cx="728870" cy="69370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2">
                <a:extLst>
                  <a:ext uri="{FF2B5EF4-FFF2-40B4-BE49-F238E27FC236}">
                    <a16:creationId xmlns:a16="http://schemas.microsoft.com/office/drawing/2014/main" id="{A57148E8-3A93-4F8F-B64C-1D59718460F8}"/>
                  </a:ext>
                </a:extLst>
              </p:cNvPr>
              <p:cNvSpPr/>
              <p:nvPr/>
            </p:nvSpPr>
            <p:spPr>
              <a:xfrm rot="1152231">
                <a:off x="1310294" y="4459377"/>
                <a:ext cx="606477" cy="459104"/>
              </a:xfrm>
              <a:custGeom>
                <a:avLst/>
                <a:gdLst>
                  <a:gd name="connsiteX0" fmla="*/ 0 w 438150"/>
                  <a:gd name="connsiteY0" fmla="*/ 0 h 176571"/>
                  <a:gd name="connsiteX1" fmla="*/ 438150 w 438150"/>
                  <a:gd name="connsiteY1" fmla="*/ 0 h 176571"/>
                  <a:gd name="connsiteX2" fmla="*/ 438150 w 438150"/>
                  <a:gd name="connsiteY2" fmla="*/ 176571 h 176571"/>
                  <a:gd name="connsiteX3" fmla="*/ 0 w 438150"/>
                  <a:gd name="connsiteY3" fmla="*/ 176571 h 176571"/>
                  <a:gd name="connsiteX4" fmla="*/ 0 w 438150"/>
                  <a:gd name="connsiteY4" fmla="*/ 0 h 176571"/>
                  <a:gd name="connsiteX0" fmla="*/ 0 w 489190"/>
                  <a:gd name="connsiteY0" fmla="*/ 12735 h 176571"/>
                  <a:gd name="connsiteX1" fmla="*/ 489190 w 489190"/>
                  <a:gd name="connsiteY1" fmla="*/ 0 h 176571"/>
                  <a:gd name="connsiteX2" fmla="*/ 489190 w 489190"/>
                  <a:gd name="connsiteY2" fmla="*/ 176571 h 176571"/>
                  <a:gd name="connsiteX3" fmla="*/ 51040 w 489190"/>
                  <a:gd name="connsiteY3" fmla="*/ 176571 h 176571"/>
                  <a:gd name="connsiteX4" fmla="*/ 0 w 489190"/>
                  <a:gd name="connsiteY4" fmla="*/ 12735 h 176571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150995 w 489190"/>
                  <a:gd name="connsiteY3" fmla="*/ 441822 h 441822"/>
                  <a:gd name="connsiteX4" fmla="*/ 0 w 489190"/>
                  <a:gd name="connsiteY4" fmla="*/ 12735 h 441822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363030 w 489190"/>
                  <a:gd name="connsiteY3" fmla="*/ 432261 h 441822"/>
                  <a:gd name="connsiteX4" fmla="*/ 150995 w 489190"/>
                  <a:gd name="connsiteY4" fmla="*/ 441822 h 441822"/>
                  <a:gd name="connsiteX5" fmla="*/ 0 w 489190"/>
                  <a:gd name="connsiteY5" fmla="*/ 12735 h 441822"/>
                  <a:gd name="connsiteX0" fmla="*/ 0 w 538215"/>
                  <a:gd name="connsiteY0" fmla="*/ 12735 h 441822"/>
                  <a:gd name="connsiteX1" fmla="*/ 489190 w 538215"/>
                  <a:gd name="connsiteY1" fmla="*/ 0 h 441822"/>
                  <a:gd name="connsiteX2" fmla="*/ 489190 w 538215"/>
                  <a:gd name="connsiteY2" fmla="*/ 176571 h 441822"/>
                  <a:gd name="connsiteX3" fmla="*/ 534516 w 538215"/>
                  <a:gd name="connsiteY3" fmla="*/ 359923 h 441822"/>
                  <a:gd name="connsiteX4" fmla="*/ 363030 w 538215"/>
                  <a:gd name="connsiteY4" fmla="*/ 432261 h 441822"/>
                  <a:gd name="connsiteX5" fmla="*/ 150995 w 538215"/>
                  <a:gd name="connsiteY5" fmla="*/ 441822 h 441822"/>
                  <a:gd name="connsiteX6" fmla="*/ 0 w 538215"/>
                  <a:gd name="connsiteY6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412502 w 606477"/>
                  <a:gd name="connsiteY5" fmla="*/ 415031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2188"/>
                  <a:gd name="connsiteX1" fmla="*/ 489190 w 606477"/>
                  <a:gd name="connsiteY1" fmla="*/ 0 h 472188"/>
                  <a:gd name="connsiteX2" fmla="*/ 606477 w 606477"/>
                  <a:gd name="connsiteY2" fmla="*/ 110439 h 472188"/>
                  <a:gd name="connsiteX3" fmla="*/ 489190 w 606477"/>
                  <a:gd name="connsiteY3" fmla="*/ 176571 h 472188"/>
                  <a:gd name="connsiteX4" fmla="*/ 534516 w 606477"/>
                  <a:gd name="connsiteY4" fmla="*/ 359923 h 472188"/>
                  <a:gd name="connsiteX5" fmla="*/ 412502 w 606477"/>
                  <a:gd name="connsiteY5" fmla="*/ 415031 h 472188"/>
                  <a:gd name="connsiteX6" fmla="*/ 307065 w 606477"/>
                  <a:gd name="connsiteY6" fmla="*/ 444188 h 472188"/>
                  <a:gd name="connsiteX7" fmla="*/ 150995 w 606477"/>
                  <a:gd name="connsiteY7" fmla="*/ 441822 h 472188"/>
                  <a:gd name="connsiteX8" fmla="*/ 0 w 606477"/>
                  <a:gd name="connsiteY8" fmla="*/ 12735 h 472188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59180"/>
                  <a:gd name="connsiteX1" fmla="*/ 489190 w 606477"/>
                  <a:gd name="connsiteY1" fmla="*/ 0 h 459180"/>
                  <a:gd name="connsiteX2" fmla="*/ 606477 w 606477"/>
                  <a:gd name="connsiteY2" fmla="*/ 110439 h 459180"/>
                  <a:gd name="connsiteX3" fmla="*/ 489190 w 606477"/>
                  <a:gd name="connsiteY3" fmla="*/ 176571 h 459180"/>
                  <a:gd name="connsiteX4" fmla="*/ 534516 w 606477"/>
                  <a:gd name="connsiteY4" fmla="*/ 359923 h 459180"/>
                  <a:gd name="connsiteX5" fmla="*/ 437164 w 606477"/>
                  <a:gd name="connsiteY5" fmla="*/ 318182 h 459180"/>
                  <a:gd name="connsiteX6" fmla="*/ 412502 w 606477"/>
                  <a:gd name="connsiteY6" fmla="*/ 415031 h 459180"/>
                  <a:gd name="connsiteX7" fmla="*/ 324525 w 606477"/>
                  <a:gd name="connsiteY7" fmla="*/ 342286 h 459180"/>
                  <a:gd name="connsiteX8" fmla="*/ 301203 w 606477"/>
                  <a:gd name="connsiteY8" fmla="*/ 456316 h 459180"/>
                  <a:gd name="connsiteX9" fmla="*/ 220981 w 606477"/>
                  <a:gd name="connsiteY9" fmla="*/ 370787 h 459180"/>
                  <a:gd name="connsiteX10" fmla="*/ 150995 w 606477"/>
                  <a:gd name="connsiteY10" fmla="*/ 441822 h 459180"/>
                  <a:gd name="connsiteX11" fmla="*/ 0 w 606477"/>
                  <a:gd name="connsiteY11" fmla="*/ 12735 h 459180"/>
                  <a:gd name="connsiteX0" fmla="*/ 0 w 606477"/>
                  <a:gd name="connsiteY0" fmla="*/ 12735 h 459104"/>
                  <a:gd name="connsiteX1" fmla="*/ 489190 w 606477"/>
                  <a:gd name="connsiteY1" fmla="*/ 0 h 459104"/>
                  <a:gd name="connsiteX2" fmla="*/ 606477 w 606477"/>
                  <a:gd name="connsiteY2" fmla="*/ 110439 h 459104"/>
                  <a:gd name="connsiteX3" fmla="*/ 489190 w 606477"/>
                  <a:gd name="connsiteY3" fmla="*/ 176571 h 459104"/>
                  <a:gd name="connsiteX4" fmla="*/ 534516 w 606477"/>
                  <a:gd name="connsiteY4" fmla="*/ 359923 h 459104"/>
                  <a:gd name="connsiteX5" fmla="*/ 437164 w 606477"/>
                  <a:gd name="connsiteY5" fmla="*/ 318182 h 459104"/>
                  <a:gd name="connsiteX6" fmla="*/ 412502 w 606477"/>
                  <a:gd name="connsiteY6" fmla="*/ 415031 h 459104"/>
                  <a:gd name="connsiteX7" fmla="*/ 324525 w 606477"/>
                  <a:gd name="connsiteY7" fmla="*/ 342286 h 459104"/>
                  <a:gd name="connsiteX8" fmla="*/ 301203 w 606477"/>
                  <a:gd name="connsiteY8" fmla="*/ 456316 h 459104"/>
                  <a:gd name="connsiteX9" fmla="*/ 220981 w 606477"/>
                  <a:gd name="connsiteY9" fmla="*/ 370787 h 459104"/>
                  <a:gd name="connsiteX10" fmla="*/ 150995 w 606477"/>
                  <a:gd name="connsiteY10" fmla="*/ 441822 h 459104"/>
                  <a:gd name="connsiteX11" fmla="*/ 0 w 606477"/>
                  <a:gd name="connsiteY11" fmla="*/ 12735 h 45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6477" h="459104">
                    <a:moveTo>
                      <a:pt x="0" y="12735"/>
                    </a:moveTo>
                    <a:lnTo>
                      <a:pt x="489190" y="0"/>
                    </a:lnTo>
                    <a:cubicBezTo>
                      <a:pt x="489855" y="35069"/>
                      <a:pt x="602679" y="66375"/>
                      <a:pt x="606477" y="110439"/>
                    </a:cubicBezTo>
                    <a:cubicBezTo>
                      <a:pt x="592142" y="181854"/>
                      <a:pt x="528286" y="154527"/>
                      <a:pt x="489190" y="176571"/>
                    </a:cubicBezTo>
                    <a:cubicBezTo>
                      <a:pt x="479643" y="224864"/>
                      <a:pt x="573331" y="295982"/>
                      <a:pt x="534516" y="359923"/>
                    </a:cubicBezTo>
                    <a:cubicBezTo>
                      <a:pt x="501615" y="392386"/>
                      <a:pt x="457500" y="308997"/>
                      <a:pt x="437164" y="318182"/>
                    </a:cubicBezTo>
                    <a:cubicBezTo>
                      <a:pt x="416828" y="327367"/>
                      <a:pt x="473842" y="402911"/>
                      <a:pt x="412502" y="415031"/>
                    </a:cubicBezTo>
                    <a:cubicBezTo>
                      <a:pt x="394874" y="429576"/>
                      <a:pt x="343075" y="335405"/>
                      <a:pt x="324525" y="342286"/>
                    </a:cubicBezTo>
                    <a:cubicBezTo>
                      <a:pt x="305975" y="349167"/>
                      <a:pt x="356479" y="441265"/>
                      <a:pt x="301203" y="456316"/>
                    </a:cubicBezTo>
                    <a:cubicBezTo>
                      <a:pt x="243680" y="472150"/>
                      <a:pt x="246016" y="373203"/>
                      <a:pt x="220981" y="370787"/>
                    </a:cubicBezTo>
                    <a:cubicBezTo>
                      <a:pt x="195946" y="368371"/>
                      <a:pt x="258934" y="506567"/>
                      <a:pt x="150995" y="441822"/>
                    </a:cubicBezTo>
                    <a:lnTo>
                      <a:pt x="0" y="1273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2">
                <a:extLst>
                  <a:ext uri="{FF2B5EF4-FFF2-40B4-BE49-F238E27FC236}">
                    <a16:creationId xmlns:a16="http://schemas.microsoft.com/office/drawing/2014/main" id="{CD1F3E26-8153-4528-830E-1D2B2CE3B92A}"/>
                  </a:ext>
                </a:extLst>
              </p:cNvPr>
              <p:cNvSpPr/>
              <p:nvPr/>
            </p:nvSpPr>
            <p:spPr>
              <a:xfrm rot="20447769" flipH="1">
                <a:off x="3950046" y="4451373"/>
                <a:ext cx="606477" cy="459104"/>
              </a:xfrm>
              <a:custGeom>
                <a:avLst/>
                <a:gdLst>
                  <a:gd name="connsiteX0" fmla="*/ 0 w 438150"/>
                  <a:gd name="connsiteY0" fmla="*/ 0 h 176571"/>
                  <a:gd name="connsiteX1" fmla="*/ 438150 w 438150"/>
                  <a:gd name="connsiteY1" fmla="*/ 0 h 176571"/>
                  <a:gd name="connsiteX2" fmla="*/ 438150 w 438150"/>
                  <a:gd name="connsiteY2" fmla="*/ 176571 h 176571"/>
                  <a:gd name="connsiteX3" fmla="*/ 0 w 438150"/>
                  <a:gd name="connsiteY3" fmla="*/ 176571 h 176571"/>
                  <a:gd name="connsiteX4" fmla="*/ 0 w 438150"/>
                  <a:gd name="connsiteY4" fmla="*/ 0 h 176571"/>
                  <a:gd name="connsiteX0" fmla="*/ 0 w 489190"/>
                  <a:gd name="connsiteY0" fmla="*/ 12735 h 176571"/>
                  <a:gd name="connsiteX1" fmla="*/ 489190 w 489190"/>
                  <a:gd name="connsiteY1" fmla="*/ 0 h 176571"/>
                  <a:gd name="connsiteX2" fmla="*/ 489190 w 489190"/>
                  <a:gd name="connsiteY2" fmla="*/ 176571 h 176571"/>
                  <a:gd name="connsiteX3" fmla="*/ 51040 w 489190"/>
                  <a:gd name="connsiteY3" fmla="*/ 176571 h 176571"/>
                  <a:gd name="connsiteX4" fmla="*/ 0 w 489190"/>
                  <a:gd name="connsiteY4" fmla="*/ 12735 h 176571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150995 w 489190"/>
                  <a:gd name="connsiteY3" fmla="*/ 441822 h 441822"/>
                  <a:gd name="connsiteX4" fmla="*/ 0 w 489190"/>
                  <a:gd name="connsiteY4" fmla="*/ 12735 h 441822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363030 w 489190"/>
                  <a:gd name="connsiteY3" fmla="*/ 432261 h 441822"/>
                  <a:gd name="connsiteX4" fmla="*/ 150995 w 489190"/>
                  <a:gd name="connsiteY4" fmla="*/ 441822 h 441822"/>
                  <a:gd name="connsiteX5" fmla="*/ 0 w 489190"/>
                  <a:gd name="connsiteY5" fmla="*/ 12735 h 441822"/>
                  <a:gd name="connsiteX0" fmla="*/ 0 w 538215"/>
                  <a:gd name="connsiteY0" fmla="*/ 12735 h 441822"/>
                  <a:gd name="connsiteX1" fmla="*/ 489190 w 538215"/>
                  <a:gd name="connsiteY1" fmla="*/ 0 h 441822"/>
                  <a:gd name="connsiteX2" fmla="*/ 489190 w 538215"/>
                  <a:gd name="connsiteY2" fmla="*/ 176571 h 441822"/>
                  <a:gd name="connsiteX3" fmla="*/ 534516 w 538215"/>
                  <a:gd name="connsiteY3" fmla="*/ 359923 h 441822"/>
                  <a:gd name="connsiteX4" fmla="*/ 363030 w 538215"/>
                  <a:gd name="connsiteY4" fmla="*/ 432261 h 441822"/>
                  <a:gd name="connsiteX5" fmla="*/ 150995 w 538215"/>
                  <a:gd name="connsiteY5" fmla="*/ 441822 h 441822"/>
                  <a:gd name="connsiteX6" fmla="*/ 0 w 538215"/>
                  <a:gd name="connsiteY6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412502 w 606477"/>
                  <a:gd name="connsiteY5" fmla="*/ 415031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2188"/>
                  <a:gd name="connsiteX1" fmla="*/ 489190 w 606477"/>
                  <a:gd name="connsiteY1" fmla="*/ 0 h 472188"/>
                  <a:gd name="connsiteX2" fmla="*/ 606477 w 606477"/>
                  <a:gd name="connsiteY2" fmla="*/ 110439 h 472188"/>
                  <a:gd name="connsiteX3" fmla="*/ 489190 w 606477"/>
                  <a:gd name="connsiteY3" fmla="*/ 176571 h 472188"/>
                  <a:gd name="connsiteX4" fmla="*/ 534516 w 606477"/>
                  <a:gd name="connsiteY4" fmla="*/ 359923 h 472188"/>
                  <a:gd name="connsiteX5" fmla="*/ 412502 w 606477"/>
                  <a:gd name="connsiteY5" fmla="*/ 415031 h 472188"/>
                  <a:gd name="connsiteX6" fmla="*/ 307065 w 606477"/>
                  <a:gd name="connsiteY6" fmla="*/ 444188 h 472188"/>
                  <a:gd name="connsiteX7" fmla="*/ 150995 w 606477"/>
                  <a:gd name="connsiteY7" fmla="*/ 441822 h 472188"/>
                  <a:gd name="connsiteX8" fmla="*/ 0 w 606477"/>
                  <a:gd name="connsiteY8" fmla="*/ 12735 h 472188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59180"/>
                  <a:gd name="connsiteX1" fmla="*/ 489190 w 606477"/>
                  <a:gd name="connsiteY1" fmla="*/ 0 h 459180"/>
                  <a:gd name="connsiteX2" fmla="*/ 606477 w 606477"/>
                  <a:gd name="connsiteY2" fmla="*/ 110439 h 459180"/>
                  <a:gd name="connsiteX3" fmla="*/ 489190 w 606477"/>
                  <a:gd name="connsiteY3" fmla="*/ 176571 h 459180"/>
                  <a:gd name="connsiteX4" fmla="*/ 534516 w 606477"/>
                  <a:gd name="connsiteY4" fmla="*/ 359923 h 459180"/>
                  <a:gd name="connsiteX5" fmla="*/ 437164 w 606477"/>
                  <a:gd name="connsiteY5" fmla="*/ 318182 h 459180"/>
                  <a:gd name="connsiteX6" fmla="*/ 412502 w 606477"/>
                  <a:gd name="connsiteY6" fmla="*/ 415031 h 459180"/>
                  <a:gd name="connsiteX7" fmla="*/ 324525 w 606477"/>
                  <a:gd name="connsiteY7" fmla="*/ 342286 h 459180"/>
                  <a:gd name="connsiteX8" fmla="*/ 301203 w 606477"/>
                  <a:gd name="connsiteY8" fmla="*/ 456316 h 459180"/>
                  <a:gd name="connsiteX9" fmla="*/ 220981 w 606477"/>
                  <a:gd name="connsiteY9" fmla="*/ 370787 h 459180"/>
                  <a:gd name="connsiteX10" fmla="*/ 150995 w 606477"/>
                  <a:gd name="connsiteY10" fmla="*/ 441822 h 459180"/>
                  <a:gd name="connsiteX11" fmla="*/ 0 w 606477"/>
                  <a:gd name="connsiteY11" fmla="*/ 12735 h 459180"/>
                  <a:gd name="connsiteX0" fmla="*/ 0 w 606477"/>
                  <a:gd name="connsiteY0" fmla="*/ 12735 h 459104"/>
                  <a:gd name="connsiteX1" fmla="*/ 489190 w 606477"/>
                  <a:gd name="connsiteY1" fmla="*/ 0 h 459104"/>
                  <a:gd name="connsiteX2" fmla="*/ 606477 w 606477"/>
                  <a:gd name="connsiteY2" fmla="*/ 110439 h 459104"/>
                  <a:gd name="connsiteX3" fmla="*/ 489190 w 606477"/>
                  <a:gd name="connsiteY3" fmla="*/ 176571 h 459104"/>
                  <a:gd name="connsiteX4" fmla="*/ 534516 w 606477"/>
                  <a:gd name="connsiteY4" fmla="*/ 359923 h 459104"/>
                  <a:gd name="connsiteX5" fmla="*/ 437164 w 606477"/>
                  <a:gd name="connsiteY5" fmla="*/ 318182 h 459104"/>
                  <a:gd name="connsiteX6" fmla="*/ 412502 w 606477"/>
                  <a:gd name="connsiteY6" fmla="*/ 415031 h 459104"/>
                  <a:gd name="connsiteX7" fmla="*/ 324525 w 606477"/>
                  <a:gd name="connsiteY7" fmla="*/ 342286 h 459104"/>
                  <a:gd name="connsiteX8" fmla="*/ 301203 w 606477"/>
                  <a:gd name="connsiteY8" fmla="*/ 456316 h 459104"/>
                  <a:gd name="connsiteX9" fmla="*/ 220981 w 606477"/>
                  <a:gd name="connsiteY9" fmla="*/ 370787 h 459104"/>
                  <a:gd name="connsiteX10" fmla="*/ 150995 w 606477"/>
                  <a:gd name="connsiteY10" fmla="*/ 441822 h 459104"/>
                  <a:gd name="connsiteX11" fmla="*/ 0 w 606477"/>
                  <a:gd name="connsiteY11" fmla="*/ 12735 h 45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6477" h="459104">
                    <a:moveTo>
                      <a:pt x="0" y="12735"/>
                    </a:moveTo>
                    <a:lnTo>
                      <a:pt x="489190" y="0"/>
                    </a:lnTo>
                    <a:cubicBezTo>
                      <a:pt x="489855" y="35069"/>
                      <a:pt x="602679" y="66375"/>
                      <a:pt x="606477" y="110439"/>
                    </a:cubicBezTo>
                    <a:cubicBezTo>
                      <a:pt x="592142" y="181854"/>
                      <a:pt x="528286" y="154527"/>
                      <a:pt x="489190" y="176571"/>
                    </a:cubicBezTo>
                    <a:cubicBezTo>
                      <a:pt x="479643" y="224864"/>
                      <a:pt x="573331" y="295982"/>
                      <a:pt x="534516" y="359923"/>
                    </a:cubicBezTo>
                    <a:cubicBezTo>
                      <a:pt x="501615" y="392386"/>
                      <a:pt x="457500" y="308997"/>
                      <a:pt x="437164" y="318182"/>
                    </a:cubicBezTo>
                    <a:cubicBezTo>
                      <a:pt x="416828" y="327367"/>
                      <a:pt x="473842" y="402911"/>
                      <a:pt x="412502" y="415031"/>
                    </a:cubicBezTo>
                    <a:cubicBezTo>
                      <a:pt x="394874" y="429576"/>
                      <a:pt x="343075" y="335405"/>
                      <a:pt x="324525" y="342286"/>
                    </a:cubicBezTo>
                    <a:cubicBezTo>
                      <a:pt x="305975" y="349167"/>
                      <a:pt x="356479" y="441265"/>
                      <a:pt x="301203" y="456316"/>
                    </a:cubicBezTo>
                    <a:cubicBezTo>
                      <a:pt x="243680" y="472150"/>
                      <a:pt x="246016" y="373203"/>
                      <a:pt x="220981" y="370787"/>
                    </a:cubicBezTo>
                    <a:cubicBezTo>
                      <a:pt x="195946" y="368371"/>
                      <a:pt x="258934" y="506567"/>
                      <a:pt x="150995" y="441822"/>
                    </a:cubicBezTo>
                    <a:lnTo>
                      <a:pt x="0" y="1273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1">
                <a:extLst>
                  <a:ext uri="{FF2B5EF4-FFF2-40B4-BE49-F238E27FC236}">
                    <a16:creationId xmlns:a16="http://schemas.microsoft.com/office/drawing/2014/main" id="{FE269799-F6BF-4516-87E4-54FECE3CFC6D}"/>
                  </a:ext>
                </a:extLst>
              </p:cNvPr>
              <p:cNvSpPr/>
              <p:nvPr/>
            </p:nvSpPr>
            <p:spPr>
              <a:xfrm rot="2189050">
                <a:off x="1590725" y="2933183"/>
                <a:ext cx="769359" cy="1720234"/>
              </a:xfrm>
              <a:custGeom>
                <a:avLst/>
                <a:gdLst>
                  <a:gd name="connsiteX0" fmla="*/ 0 w 275771"/>
                  <a:gd name="connsiteY0" fmla="*/ 0 h 678562"/>
                  <a:gd name="connsiteX1" fmla="*/ 275771 w 275771"/>
                  <a:gd name="connsiteY1" fmla="*/ 0 h 678562"/>
                  <a:gd name="connsiteX2" fmla="*/ 275771 w 275771"/>
                  <a:gd name="connsiteY2" fmla="*/ 678562 h 678562"/>
                  <a:gd name="connsiteX3" fmla="*/ 0 w 275771"/>
                  <a:gd name="connsiteY3" fmla="*/ 678562 h 678562"/>
                  <a:gd name="connsiteX4" fmla="*/ 0 w 275771"/>
                  <a:gd name="connsiteY4" fmla="*/ 0 h 678562"/>
                  <a:gd name="connsiteX0" fmla="*/ 0 w 705822"/>
                  <a:gd name="connsiteY0" fmla="*/ 0 h 1505706"/>
                  <a:gd name="connsiteX1" fmla="*/ 275771 w 705822"/>
                  <a:gd name="connsiteY1" fmla="*/ 0 h 1505706"/>
                  <a:gd name="connsiteX2" fmla="*/ 705822 w 705822"/>
                  <a:gd name="connsiteY2" fmla="*/ 1505706 h 1505706"/>
                  <a:gd name="connsiteX3" fmla="*/ 0 w 705822"/>
                  <a:gd name="connsiteY3" fmla="*/ 678562 h 1505706"/>
                  <a:gd name="connsiteX4" fmla="*/ 0 w 705822"/>
                  <a:gd name="connsiteY4" fmla="*/ 0 h 1505706"/>
                  <a:gd name="connsiteX0" fmla="*/ 0 w 705822"/>
                  <a:gd name="connsiteY0" fmla="*/ 0 h 1690716"/>
                  <a:gd name="connsiteX1" fmla="*/ 275771 w 705822"/>
                  <a:gd name="connsiteY1" fmla="*/ 0 h 1690716"/>
                  <a:gd name="connsiteX2" fmla="*/ 705822 w 705822"/>
                  <a:gd name="connsiteY2" fmla="*/ 1505706 h 1690716"/>
                  <a:gd name="connsiteX3" fmla="*/ 179879 w 705822"/>
                  <a:gd name="connsiteY3" fmla="*/ 1690716 h 1690716"/>
                  <a:gd name="connsiteX4" fmla="*/ 0 w 705822"/>
                  <a:gd name="connsiteY4" fmla="*/ 0 h 1690716"/>
                  <a:gd name="connsiteX0" fmla="*/ 0 w 751344"/>
                  <a:gd name="connsiteY0" fmla="*/ 0 h 1720234"/>
                  <a:gd name="connsiteX1" fmla="*/ 321293 w 751344"/>
                  <a:gd name="connsiteY1" fmla="*/ 29518 h 1720234"/>
                  <a:gd name="connsiteX2" fmla="*/ 751344 w 751344"/>
                  <a:gd name="connsiteY2" fmla="*/ 1535224 h 1720234"/>
                  <a:gd name="connsiteX3" fmla="*/ 225401 w 751344"/>
                  <a:gd name="connsiteY3" fmla="*/ 1720234 h 1720234"/>
                  <a:gd name="connsiteX4" fmla="*/ 0 w 751344"/>
                  <a:gd name="connsiteY4" fmla="*/ 0 h 1720234"/>
                  <a:gd name="connsiteX0" fmla="*/ 15181 w 766525"/>
                  <a:gd name="connsiteY0" fmla="*/ 0 h 1720234"/>
                  <a:gd name="connsiteX1" fmla="*/ 336474 w 766525"/>
                  <a:gd name="connsiteY1" fmla="*/ 29518 h 1720234"/>
                  <a:gd name="connsiteX2" fmla="*/ 766525 w 766525"/>
                  <a:gd name="connsiteY2" fmla="*/ 1535224 h 1720234"/>
                  <a:gd name="connsiteX3" fmla="*/ 240582 w 766525"/>
                  <a:gd name="connsiteY3" fmla="*/ 1720234 h 1720234"/>
                  <a:gd name="connsiteX4" fmla="*/ 15181 w 766525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359" h="1720234">
                    <a:moveTo>
                      <a:pt x="18015" y="0"/>
                    </a:moveTo>
                    <a:lnTo>
                      <a:pt x="339308" y="29518"/>
                    </a:lnTo>
                    <a:cubicBezTo>
                      <a:pt x="482658" y="531420"/>
                      <a:pt x="568518" y="1083736"/>
                      <a:pt x="769359" y="1535224"/>
                    </a:cubicBezTo>
                    <a:lnTo>
                      <a:pt x="243416" y="1720234"/>
                    </a:lnTo>
                    <a:cubicBezTo>
                      <a:pt x="120195" y="1498298"/>
                      <a:pt x="-57310" y="850535"/>
                      <a:pt x="180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1">
                <a:extLst>
                  <a:ext uri="{FF2B5EF4-FFF2-40B4-BE49-F238E27FC236}">
                    <a16:creationId xmlns:a16="http://schemas.microsoft.com/office/drawing/2014/main" id="{BE4BA0B5-726F-4567-AF05-E0308F919ACE}"/>
                  </a:ext>
                </a:extLst>
              </p:cNvPr>
              <p:cNvSpPr/>
              <p:nvPr/>
            </p:nvSpPr>
            <p:spPr>
              <a:xfrm rot="19410950" flipH="1">
                <a:off x="3495430" y="2937492"/>
                <a:ext cx="769359" cy="1720234"/>
              </a:xfrm>
              <a:custGeom>
                <a:avLst/>
                <a:gdLst>
                  <a:gd name="connsiteX0" fmla="*/ 0 w 275771"/>
                  <a:gd name="connsiteY0" fmla="*/ 0 h 678562"/>
                  <a:gd name="connsiteX1" fmla="*/ 275771 w 275771"/>
                  <a:gd name="connsiteY1" fmla="*/ 0 h 678562"/>
                  <a:gd name="connsiteX2" fmla="*/ 275771 w 275771"/>
                  <a:gd name="connsiteY2" fmla="*/ 678562 h 678562"/>
                  <a:gd name="connsiteX3" fmla="*/ 0 w 275771"/>
                  <a:gd name="connsiteY3" fmla="*/ 678562 h 678562"/>
                  <a:gd name="connsiteX4" fmla="*/ 0 w 275771"/>
                  <a:gd name="connsiteY4" fmla="*/ 0 h 678562"/>
                  <a:gd name="connsiteX0" fmla="*/ 0 w 705822"/>
                  <a:gd name="connsiteY0" fmla="*/ 0 h 1505706"/>
                  <a:gd name="connsiteX1" fmla="*/ 275771 w 705822"/>
                  <a:gd name="connsiteY1" fmla="*/ 0 h 1505706"/>
                  <a:gd name="connsiteX2" fmla="*/ 705822 w 705822"/>
                  <a:gd name="connsiteY2" fmla="*/ 1505706 h 1505706"/>
                  <a:gd name="connsiteX3" fmla="*/ 0 w 705822"/>
                  <a:gd name="connsiteY3" fmla="*/ 678562 h 1505706"/>
                  <a:gd name="connsiteX4" fmla="*/ 0 w 705822"/>
                  <a:gd name="connsiteY4" fmla="*/ 0 h 1505706"/>
                  <a:gd name="connsiteX0" fmla="*/ 0 w 705822"/>
                  <a:gd name="connsiteY0" fmla="*/ 0 h 1690716"/>
                  <a:gd name="connsiteX1" fmla="*/ 275771 w 705822"/>
                  <a:gd name="connsiteY1" fmla="*/ 0 h 1690716"/>
                  <a:gd name="connsiteX2" fmla="*/ 705822 w 705822"/>
                  <a:gd name="connsiteY2" fmla="*/ 1505706 h 1690716"/>
                  <a:gd name="connsiteX3" fmla="*/ 179879 w 705822"/>
                  <a:gd name="connsiteY3" fmla="*/ 1690716 h 1690716"/>
                  <a:gd name="connsiteX4" fmla="*/ 0 w 705822"/>
                  <a:gd name="connsiteY4" fmla="*/ 0 h 1690716"/>
                  <a:gd name="connsiteX0" fmla="*/ 0 w 751344"/>
                  <a:gd name="connsiteY0" fmla="*/ 0 h 1720234"/>
                  <a:gd name="connsiteX1" fmla="*/ 321293 w 751344"/>
                  <a:gd name="connsiteY1" fmla="*/ 29518 h 1720234"/>
                  <a:gd name="connsiteX2" fmla="*/ 751344 w 751344"/>
                  <a:gd name="connsiteY2" fmla="*/ 1535224 h 1720234"/>
                  <a:gd name="connsiteX3" fmla="*/ 225401 w 751344"/>
                  <a:gd name="connsiteY3" fmla="*/ 1720234 h 1720234"/>
                  <a:gd name="connsiteX4" fmla="*/ 0 w 751344"/>
                  <a:gd name="connsiteY4" fmla="*/ 0 h 1720234"/>
                  <a:gd name="connsiteX0" fmla="*/ 15181 w 766525"/>
                  <a:gd name="connsiteY0" fmla="*/ 0 h 1720234"/>
                  <a:gd name="connsiteX1" fmla="*/ 336474 w 766525"/>
                  <a:gd name="connsiteY1" fmla="*/ 29518 h 1720234"/>
                  <a:gd name="connsiteX2" fmla="*/ 766525 w 766525"/>
                  <a:gd name="connsiteY2" fmla="*/ 1535224 h 1720234"/>
                  <a:gd name="connsiteX3" fmla="*/ 240582 w 766525"/>
                  <a:gd name="connsiteY3" fmla="*/ 1720234 h 1720234"/>
                  <a:gd name="connsiteX4" fmla="*/ 15181 w 766525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359" h="1720234">
                    <a:moveTo>
                      <a:pt x="18015" y="0"/>
                    </a:moveTo>
                    <a:lnTo>
                      <a:pt x="339308" y="29518"/>
                    </a:lnTo>
                    <a:cubicBezTo>
                      <a:pt x="482658" y="531420"/>
                      <a:pt x="568518" y="1083736"/>
                      <a:pt x="769359" y="1535224"/>
                    </a:cubicBezTo>
                    <a:lnTo>
                      <a:pt x="243416" y="1720234"/>
                    </a:lnTo>
                    <a:cubicBezTo>
                      <a:pt x="120195" y="1498298"/>
                      <a:pt x="-57310" y="850535"/>
                      <a:pt x="180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16">
                <a:extLst>
                  <a:ext uri="{FF2B5EF4-FFF2-40B4-BE49-F238E27FC236}">
                    <a16:creationId xmlns:a16="http://schemas.microsoft.com/office/drawing/2014/main" id="{D67888C0-1D17-43B8-BC0C-6AC632F75B8E}"/>
                  </a:ext>
                </a:extLst>
              </p:cNvPr>
              <p:cNvSpPr/>
              <p:nvPr/>
            </p:nvSpPr>
            <p:spPr>
              <a:xfrm>
                <a:off x="2397773" y="5298805"/>
                <a:ext cx="457200" cy="936617"/>
              </a:xfrm>
              <a:custGeom>
                <a:avLst/>
                <a:gdLst>
                  <a:gd name="connsiteX0" fmla="*/ 0 w 400050"/>
                  <a:gd name="connsiteY0" fmla="*/ 0 h 936617"/>
                  <a:gd name="connsiteX1" fmla="*/ 400050 w 400050"/>
                  <a:gd name="connsiteY1" fmla="*/ 0 h 936617"/>
                  <a:gd name="connsiteX2" fmla="*/ 400050 w 400050"/>
                  <a:gd name="connsiteY2" fmla="*/ 936617 h 936617"/>
                  <a:gd name="connsiteX3" fmla="*/ 0 w 400050"/>
                  <a:gd name="connsiteY3" fmla="*/ 936617 h 936617"/>
                  <a:gd name="connsiteX4" fmla="*/ 0 w 400050"/>
                  <a:gd name="connsiteY4" fmla="*/ 0 h 936617"/>
                  <a:gd name="connsiteX0" fmla="*/ 0 w 457200"/>
                  <a:gd name="connsiteY0" fmla="*/ 0 h 936617"/>
                  <a:gd name="connsiteX1" fmla="*/ 457200 w 457200"/>
                  <a:gd name="connsiteY1" fmla="*/ 0 h 936617"/>
                  <a:gd name="connsiteX2" fmla="*/ 457200 w 457200"/>
                  <a:gd name="connsiteY2" fmla="*/ 936617 h 936617"/>
                  <a:gd name="connsiteX3" fmla="*/ 57150 w 457200"/>
                  <a:gd name="connsiteY3" fmla="*/ 936617 h 936617"/>
                  <a:gd name="connsiteX4" fmla="*/ 0 w 457200"/>
                  <a:gd name="connsiteY4" fmla="*/ 0 h 93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93661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936617"/>
                    </a:lnTo>
                    <a:lnTo>
                      <a:pt x="57150" y="9366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16">
                <a:extLst>
                  <a:ext uri="{FF2B5EF4-FFF2-40B4-BE49-F238E27FC236}">
                    <a16:creationId xmlns:a16="http://schemas.microsoft.com/office/drawing/2014/main" id="{A0C3E917-0C60-414D-B63E-6DD1C738E09C}"/>
                  </a:ext>
                </a:extLst>
              </p:cNvPr>
              <p:cNvSpPr/>
              <p:nvPr/>
            </p:nvSpPr>
            <p:spPr>
              <a:xfrm flipH="1">
                <a:off x="3020497" y="5307386"/>
                <a:ext cx="457200" cy="936617"/>
              </a:xfrm>
              <a:custGeom>
                <a:avLst/>
                <a:gdLst>
                  <a:gd name="connsiteX0" fmla="*/ 0 w 400050"/>
                  <a:gd name="connsiteY0" fmla="*/ 0 h 936617"/>
                  <a:gd name="connsiteX1" fmla="*/ 400050 w 400050"/>
                  <a:gd name="connsiteY1" fmla="*/ 0 h 936617"/>
                  <a:gd name="connsiteX2" fmla="*/ 400050 w 400050"/>
                  <a:gd name="connsiteY2" fmla="*/ 936617 h 936617"/>
                  <a:gd name="connsiteX3" fmla="*/ 0 w 400050"/>
                  <a:gd name="connsiteY3" fmla="*/ 936617 h 936617"/>
                  <a:gd name="connsiteX4" fmla="*/ 0 w 400050"/>
                  <a:gd name="connsiteY4" fmla="*/ 0 h 936617"/>
                  <a:gd name="connsiteX0" fmla="*/ 0 w 457200"/>
                  <a:gd name="connsiteY0" fmla="*/ 0 h 936617"/>
                  <a:gd name="connsiteX1" fmla="*/ 457200 w 457200"/>
                  <a:gd name="connsiteY1" fmla="*/ 0 h 936617"/>
                  <a:gd name="connsiteX2" fmla="*/ 457200 w 457200"/>
                  <a:gd name="connsiteY2" fmla="*/ 936617 h 936617"/>
                  <a:gd name="connsiteX3" fmla="*/ 57150 w 457200"/>
                  <a:gd name="connsiteY3" fmla="*/ 936617 h 936617"/>
                  <a:gd name="connsiteX4" fmla="*/ 0 w 457200"/>
                  <a:gd name="connsiteY4" fmla="*/ 0 h 93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93661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936617"/>
                    </a:lnTo>
                    <a:lnTo>
                      <a:pt x="57150" y="9366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17">
                <a:extLst>
                  <a:ext uri="{FF2B5EF4-FFF2-40B4-BE49-F238E27FC236}">
                    <a16:creationId xmlns:a16="http://schemas.microsoft.com/office/drawing/2014/main" id="{AF2ACAC8-64DF-4674-A3A8-EF50260BDD87}"/>
                  </a:ext>
                </a:extLst>
              </p:cNvPr>
              <p:cNvSpPr/>
              <p:nvPr/>
            </p:nvSpPr>
            <p:spPr>
              <a:xfrm>
                <a:off x="1900684" y="5757846"/>
                <a:ext cx="954404" cy="533400"/>
              </a:xfrm>
              <a:custGeom>
                <a:avLst/>
                <a:gdLst>
                  <a:gd name="connsiteX0" fmla="*/ 0 w 390525"/>
                  <a:gd name="connsiteY0" fmla="*/ 0 h 447675"/>
                  <a:gd name="connsiteX1" fmla="*/ 390525 w 390525"/>
                  <a:gd name="connsiteY1" fmla="*/ 0 h 447675"/>
                  <a:gd name="connsiteX2" fmla="*/ 390525 w 390525"/>
                  <a:gd name="connsiteY2" fmla="*/ 447675 h 447675"/>
                  <a:gd name="connsiteX3" fmla="*/ 0 w 390525"/>
                  <a:gd name="connsiteY3" fmla="*/ 447675 h 447675"/>
                  <a:gd name="connsiteX4" fmla="*/ 0 w 390525"/>
                  <a:gd name="connsiteY4" fmla="*/ 0 h 447675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47675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90538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63879 w 954404"/>
                  <a:gd name="connsiteY0" fmla="*/ 0 h 533400"/>
                  <a:gd name="connsiteX1" fmla="*/ 954404 w 954404"/>
                  <a:gd name="connsiteY1" fmla="*/ 0 h 533400"/>
                  <a:gd name="connsiteX2" fmla="*/ 954404 w 954404"/>
                  <a:gd name="connsiteY2" fmla="*/ 490538 h 533400"/>
                  <a:gd name="connsiteX3" fmla="*/ 25717 w 954404"/>
                  <a:gd name="connsiteY3" fmla="*/ 533400 h 533400"/>
                  <a:gd name="connsiteX4" fmla="*/ 563879 w 954404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4404" h="533400">
                    <a:moveTo>
                      <a:pt x="563879" y="0"/>
                    </a:moveTo>
                    <a:lnTo>
                      <a:pt x="954404" y="0"/>
                    </a:lnTo>
                    <a:lnTo>
                      <a:pt x="954404" y="490538"/>
                    </a:lnTo>
                    <a:lnTo>
                      <a:pt x="25717" y="533400"/>
                    </a:lnTo>
                    <a:cubicBezTo>
                      <a:pt x="-118746" y="317500"/>
                      <a:pt x="384492" y="177800"/>
                      <a:pt x="56387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17">
                <a:extLst>
                  <a:ext uri="{FF2B5EF4-FFF2-40B4-BE49-F238E27FC236}">
                    <a16:creationId xmlns:a16="http://schemas.microsoft.com/office/drawing/2014/main" id="{76A0FC90-7705-4051-BDF8-238EE97DAFA4}"/>
                  </a:ext>
                </a:extLst>
              </p:cNvPr>
              <p:cNvSpPr/>
              <p:nvPr/>
            </p:nvSpPr>
            <p:spPr>
              <a:xfrm flipH="1">
                <a:off x="3020497" y="5767700"/>
                <a:ext cx="954404" cy="533400"/>
              </a:xfrm>
              <a:custGeom>
                <a:avLst/>
                <a:gdLst>
                  <a:gd name="connsiteX0" fmla="*/ 0 w 390525"/>
                  <a:gd name="connsiteY0" fmla="*/ 0 h 447675"/>
                  <a:gd name="connsiteX1" fmla="*/ 390525 w 390525"/>
                  <a:gd name="connsiteY1" fmla="*/ 0 h 447675"/>
                  <a:gd name="connsiteX2" fmla="*/ 390525 w 390525"/>
                  <a:gd name="connsiteY2" fmla="*/ 447675 h 447675"/>
                  <a:gd name="connsiteX3" fmla="*/ 0 w 390525"/>
                  <a:gd name="connsiteY3" fmla="*/ 447675 h 447675"/>
                  <a:gd name="connsiteX4" fmla="*/ 0 w 390525"/>
                  <a:gd name="connsiteY4" fmla="*/ 0 h 447675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47675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90538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63879 w 954404"/>
                  <a:gd name="connsiteY0" fmla="*/ 0 h 533400"/>
                  <a:gd name="connsiteX1" fmla="*/ 954404 w 954404"/>
                  <a:gd name="connsiteY1" fmla="*/ 0 h 533400"/>
                  <a:gd name="connsiteX2" fmla="*/ 954404 w 954404"/>
                  <a:gd name="connsiteY2" fmla="*/ 490538 h 533400"/>
                  <a:gd name="connsiteX3" fmla="*/ 25717 w 954404"/>
                  <a:gd name="connsiteY3" fmla="*/ 533400 h 533400"/>
                  <a:gd name="connsiteX4" fmla="*/ 563879 w 954404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4404" h="533400">
                    <a:moveTo>
                      <a:pt x="563879" y="0"/>
                    </a:moveTo>
                    <a:lnTo>
                      <a:pt x="954404" y="0"/>
                    </a:lnTo>
                    <a:lnTo>
                      <a:pt x="954404" y="490538"/>
                    </a:lnTo>
                    <a:lnTo>
                      <a:pt x="25717" y="533400"/>
                    </a:lnTo>
                    <a:cubicBezTo>
                      <a:pt x="-118746" y="317500"/>
                      <a:pt x="384492" y="177800"/>
                      <a:pt x="56387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ACAF55D-783B-4908-8FBC-78AA6FE25761}"/>
                  </a:ext>
                </a:extLst>
              </p:cNvPr>
              <p:cNvSpPr/>
              <p:nvPr/>
            </p:nvSpPr>
            <p:spPr>
              <a:xfrm>
                <a:off x="2092640" y="3081691"/>
                <a:ext cx="1648754" cy="223961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7">
                <a:extLst>
                  <a:ext uri="{FF2B5EF4-FFF2-40B4-BE49-F238E27FC236}">
                    <a16:creationId xmlns:a16="http://schemas.microsoft.com/office/drawing/2014/main" id="{F9F7BBB1-8E4B-4D9D-8799-7307C7B1E498}"/>
                  </a:ext>
                </a:extLst>
              </p:cNvPr>
              <p:cNvSpPr/>
              <p:nvPr/>
            </p:nvSpPr>
            <p:spPr>
              <a:xfrm>
                <a:off x="2127692" y="3199536"/>
                <a:ext cx="525118" cy="1125440"/>
              </a:xfrm>
              <a:custGeom>
                <a:avLst/>
                <a:gdLst>
                  <a:gd name="connsiteX0" fmla="*/ 0 w 410818"/>
                  <a:gd name="connsiteY0" fmla="*/ 0 h 473208"/>
                  <a:gd name="connsiteX1" fmla="*/ 410818 w 410818"/>
                  <a:gd name="connsiteY1" fmla="*/ 0 h 473208"/>
                  <a:gd name="connsiteX2" fmla="*/ 410818 w 410818"/>
                  <a:gd name="connsiteY2" fmla="*/ 473208 h 473208"/>
                  <a:gd name="connsiteX3" fmla="*/ 0 w 410818"/>
                  <a:gd name="connsiteY3" fmla="*/ 473208 h 473208"/>
                  <a:gd name="connsiteX4" fmla="*/ 0 w 410818"/>
                  <a:gd name="connsiteY4" fmla="*/ 0 h 473208"/>
                  <a:gd name="connsiteX0" fmla="*/ 0 w 518768"/>
                  <a:gd name="connsiteY0" fmla="*/ 0 h 504958"/>
                  <a:gd name="connsiteX1" fmla="*/ 410818 w 518768"/>
                  <a:gd name="connsiteY1" fmla="*/ 0 h 504958"/>
                  <a:gd name="connsiteX2" fmla="*/ 518768 w 518768"/>
                  <a:gd name="connsiteY2" fmla="*/ 504958 h 504958"/>
                  <a:gd name="connsiteX3" fmla="*/ 0 w 518768"/>
                  <a:gd name="connsiteY3" fmla="*/ 473208 h 504958"/>
                  <a:gd name="connsiteX4" fmla="*/ 0 w 518768"/>
                  <a:gd name="connsiteY4" fmla="*/ 0 h 504958"/>
                  <a:gd name="connsiteX0" fmla="*/ 0 w 518768"/>
                  <a:gd name="connsiteY0" fmla="*/ 488950 h 993908"/>
                  <a:gd name="connsiteX1" fmla="*/ 277468 w 518768"/>
                  <a:gd name="connsiteY1" fmla="*/ 0 h 993908"/>
                  <a:gd name="connsiteX2" fmla="*/ 518768 w 518768"/>
                  <a:gd name="connsiteY2" fmla="*/ 993908 h 993908"/>
                  <a:gd name="connsiteX3" fmla="*/ 0 w 518768"/>
                  <a:gd name="connsiteY3" fmla="*/ 962158 h 993908"/>
                  <a:gd name="connsiteX4" fmla="*/ 0 w 518768"/>
                  <a:gd name="connsiteY4" fmla="*/ 488950 h 993908"/>
                  <a:gd name="connsiteX0" fmla="*/ 0 w 525118"/>
                  <a:gd name="connsiteY0" fmla="*/ 0 h 1114558"/>
                  <a:gd name="connsiteX1" fmla="*/ 283818 w 525118"/>
                  <a:gd name="connsiteY1" fmla="*/ 120650 h 1114558"/>
                  <a:gd name="connsiteX2" fmla="*/ 525118 w 525118"/>
                  <a:gd name="connsiteY2" fmla="*/ 1114558 h 1114558"/>
                  <a:gd name="connsiteX3" fmla="*/ 6350 w 525118"/>
                  <a:gd name="connsiteY3" fmla="*/ 1082808 h 1114558"/>
                  <a:gd name="connsiteX4" fmla="*/ 0 w 525118"/>
                  <a:gd name="connsiteY4" fmla="*/ 0 h 1114558"/>
                  <a:gd name="connsiteX0" fmla="*/ 0 w 525118"/>
                  <a:gd name="connsiteY0" fmla="*/ 0 h 1125440"/>
                  <a:gd name="connsiteX1" fmla="*/ 283818 w 525118"/>
                  <a:gd name="connsiteY1" fmla="*/ 120650 h 1125440"/>
                  <a:gd name="connsiteX2" fmla="*/ 525118 w 525118"/>
                  <a:gd name="connsiteY2" fmla="*/ 1114558 h 1125440"/>
                  <a:gd name="connsiteX3" fmla="*/ 6350 w 525118"/>
                  <a:gd name="connsiteY3" fmla="*/ 1082808 h 1125440"/>
                  <a:gd name="connsiteX4" fmla="*/ 0 w 525118"/>
                  <a:gd name="connsiteY4" fmla="*/ 0 h 11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118" h="1125440">
                    <a:moveTo>
                      <a:pt x="0" y="0"/>
                    </a:moveTo>
                    <a:lnTo>
                      <a:pt x="283818" y="120650"/>
                    </a:lnTo>
                    <a:lnTo>
                      <a:pt x="525118" y="1114558"/>
                    </a:lnTo>
                    <a:cubicBezTo>
                      <a:pt x="339495" y="1148425"/>
                      <a:pt x="179273" y="1093391"/>
                      <a:pt x="6350" y="1082808"/>
                    </a:cubicBezTo>
                    <a:cubicBezTo>
                      <a:pt x="4233" y="721872"/>
                      <a:pt x="2117" y="36093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7">
                <a:extLst>
                  <a:ext uri="{FF2B5EF4-FFF2-40B4-BE49-F238E27FC236}">
                    <a16:creationId xmlns:a16="http://schemas.microsoft.com/office/drawing/2014/main" id="{255EC4E5-52C1-48CD-BC91-2993D643A616}"/>
                  </a:ext>
                </a:extLst>
              </p:cNvPr>
              <p:cNvSpPr/>
              <p:nvPr/>
            </p:nvSpPr>
            <p:spPr>
              <a:xfrm flipH="1">
                <a:off x="3242521" y="3199536"/>
                <a:ext cx="525118" cy="1125440"/>
              </a:xfrm>
              <a:custGeom>
                <a:avLst/>
                <a:gdLst>
                  <a:gd name="connsiteX0" fmla="*/ 0 w 410818"/>
                  <a:gd name="connsiteY0" fmla="*/ 0 h 473208"/>
                  <a:gd name="connsiteX1" fmla="*/ 410818 w 410818"/>
                  <a:gd name="connsiteY1" fmla="*/ 0 h 473208"/>
                  <a:gd name="connsiteX2" fmla="*/ 410818 w 410818"/>
                  <a:gd name="connsiteY2" fmla="*/ 473208 h 473208"/>
                  <a:gd name="connsiteX3" fmla="*/ 0 w 410818"/>
                  <a:gd name="connsiteY3" fmla="*/ 473208 h 473208"/>
                  <a:gd name="connsiteX4" fmla="*/ 0 w 410818"/>
                  <a:gd name="connsiteY4" fmla="*/ 0 h 473208"/>
                  <a:gd name="connsiteX0" fmla="*/ 0 w 518768"/>
                  <a:gd name="connsiteY0" fmla="*/ 0 h 504958"/>
                  <a:gd name="connsiteX1" fmla="*/ 410818 w 518768"/>
                  <a:gd name="connsiteY1" fmla="*/ 0 h 504958"/>
                  <a:gd name="connsiteX2" fmla="*/ 518768 w 518768"/>
                  <a:gd name="connsiteY2" fmla="*/ 504958 h 504958"/>
                  <a:gd name="connsiteX3" fmla="*/ 0 w 518768"/>
                  <a:gd name="connsiteY3" fmla="*/ 473208 h 504958"/>
                  <a:gd name="connsiteX4" fmla="*/ 0 w 518768"/>
                  <a:gd name="connsiteY4" fmla="*/ 0 h 504958"/>
                  <a:gd name="connsiteX0" fmla="*/ 0 w 518768"/>
                  <a:gd name="connsiteY0" fmla="*/ 488950 h 993908"/>
                  <a:gd name="connsiteX1" fmla="*/ 277468 w 518768"/>
                  <a:gd name="connsiteY1" fmla="*/ 0 h 993908"/>
                  <a:gd name="connsiteX2" fmla="*/ 518768 w 518768"/>
                  <a:gd name="connsiteY2" fmla="*/ 993908 h 993908"/>
                  <a:gd name="connsiteX3" fmla="*/ 0 w 518768"/>
                  <a:gd name="connsiteY3" fmla="*/ 962158 h 993908"/>
                  <a:gd name="connsiteX4" fmla="*/ 0 w 518768"/>
                  <a:gd name="connsiteY4" fmla="*/ 488950 h 993908"/>
                  <a:gd name="connsiteX0" fmla="*/ 0 w 525118"/>
                  <a:gd name="connsiteY0" fmla="*/ 0 h 1114558"/>
                  <a:gd name="connsiteX1" fmla="*/ 283818 w 525118"/>
                  <a:gd name="connsiteY1" fmla="*/ 120650 h 1114558"/>
                  <a:gd name="connsiteX2" fmla="*/ 525118 w 525118"/>
                  <a:gd name="connsiteY2" fmla="*/ 1114558 h 1114558"/>
                  <a:gd name="connsiteX3" fmla="*/ 6350 w 525118"/>
                  <a:gd name="connsiteY3" fmla="*/ 1082808 h 1114558"/>
                  <a:gd name="connsiteX4" fmla="*/ 0 w 525118"/>
                  <a:gd name="connsiteY4" fmla="*/ 0 h 1114558"/>
                  <a:gd name="connsiteX0" fmla="*/ 0 w 525118"/>
                  <a:gd name="connsiteY0" fmla="*/ 0 h 1125440"/>
                  <a:gd name="connsiteX1" fmla="*/ 283818 w 525118"/>
                  <a:gd name="connsiteY1" fmla="*/ 120650 h 1125440"/>
                  <a:gd name="connsiteX2" fmla="*/ 525118 w 525118"/>
                  <a:gd name="connsiteY2" fmla="*/ 1114558 h 1125440"/>
                  <a:gd name="connsiteX3" fmla="*/ 6350 w 525118"/>
                  <a:gd name="connsiteY3" fmla="*/ 1082808 h 1125440"/>
                  <a:gd name="connsiteX4" fmla="*/ 0 w 525118"/>
                  <a:gd name="connsiteY4" fmla="*/ 0 h 11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118" h="1125440">
                    <a:moveTo>
                      <a:pt x="0" y="0"/>
                    </a:moveTo>
                    <a:lnTo>
                      <a:pt x="283818" y="120650"/>
                    </a:lnTo>
                    <a:lnTo>
                      <a:pt x="525118" y="1114558"/>
                    </a:lnTo>
                    <a:cubicBezTo>
                      <a:pt x="339495" y="1148425"/>
                      <a:pt x="179273" y="1093391"/>
                      <a:pt x="6350" y="1082808"/>
                    </a:cubicBezTo>
                    <a:cubicBezTo>
                      <a:pt x="4233" y="721872"/>
                      <a:pt x="2117" y="36093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10">
                <a:extLst>
                  <a:ext uri="{FF2B5EF4-FFF2-40B4-BE49-F238E27FC236}">
                    <a16:creationId xmlns:a16="http://schemas.microsoft.com/office/drawing/2014/main" id="{9B214559-4963-4535-84B1-FDCD3875E0AD}"/>
                  </a:ext>
                </a:extLst>
              </p:cNvPr>
              <p:cNvSpPr/>
              <p:nvPr/>
            </p:nvSpPr>
            <p:spPr>
              <a:xfrm rot="720638">
                <a:off x="1804321" y="4415704"/>
                <a:ext cx="1070029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10">
                <a:extLst>
                  <a:ext uri="{FF2B5EF4-FFF2-40B4-BE49-F238E27FC236}">
                    <a16:creationId xmlns:a16="http://schemas.microsoft.com/office/drawing/2014/main" id="{0D2332F8-9CD1-45E6-8B33-98412533650D}"/>
                  </a:ext>
                </a:extLst>
              </p:cNvPr>
              <p:cNvSpPr/>
              <p:nvPr/>
            </p:nvSpPr>
            <p:spPr>
              <a:xfrm rot="20879362" flipH="1">
                <a:off x="3015629" y="4417178"/>
                <a:ext cx="1070029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10">
                <a:extLst>
                  <a:ext uri="{FF2B5EF4-FFF2-40B4-BE49-F238E27FC236}">
                    <a16:creationId xmlns:a16="http://schemas.microsoft.com/office/drawing/2014/main" id="{4BA6AC03-3677-4FCD-AE4D-86B58CD95F2C}"/>
                  </a:ext>
                </a:extLst>
              </p:cNvPr>
              <p:cNvSpPr/>
              <p:nvPr/>
            </p:nvSpPr>
            <p:spPr>
              <a:xfrm rot="720638">
                <a:off x="1850482" y="4272816"/>
                <a:ext cx="1038142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10">
                <a:extLst>
                  <a:ext uri="{FF2B5EF4-FFF2-40B4-BE49-F238E27FC236}">
                    <a16:creationId xmlns:a16="http://schemas.microsoft.com/office/drawing/2014/main" id="{9FA0359A-2A1E-4A4C-8377-2DACE298F980}"/>
                  </a:ext>
                </a:extLst>
              </p:cNvPr>
              <p:cNvSpPr/>
              <p:nvPr/>
            </p:nvSpPr>
            <p:spPr>
              <a:xfrm rot="20879362" flipH="1">
                <a:off x="3004368" y="4281398"/>
                <a:ext cx="1038142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8">
                <a:extLst>
                  <a:ext uri="{FF2B5EF4-FFF2-40B4-BE49-F238E27FC236}">
                    <a16:creationId xmlns:a16="http://schemas.microsoft.com/office/drawing/2014/main" id="{8CAF5C85-05CC-41FD-9355-B65118A70E2C}"/>
                  </a:ext>
                </a:extLst>
              </p:cNvPr>
              <p:cNvSpPr/>
              <p:nvPr/>
            </p:nvSpPr>
            <p:spPr>
              <a:xfrm>
                <a:off x="2105192" y="4040155"/>
                <a:ext cx="1647825" cy="380348"/>
              </a:xfrm>
              <a:custGeom>
                <a:avLst/>
                <a:gdLst>
                  <a:gd name="connsiteX0" fmla="*/ 0 w 1647825"/>
                  <a:gd name="connsiteY0" fmla="*/ 0 h 202270"/>
                  <a:gd name="connsiteX1" fmla="*/ 1647825 w 1647825"/>
                  <a:gd name="connsiteY1" fmla="*/ 0 h 202270"/>
                  <a:gd name="connsiteX2" fmla="*/ 1647825 w 1647825"/>
                  <a:gd name="connsiteY2" fmla="*/ 202270 h 202270"/>
                  <a:gd name="connsiteX3" fmla="*/ 0 w 1647825"/>
                  <a:gd name="connsiteY3" fmla="*/ 202270 h 202270"/>
                  <a:gd name="connsiteX4" fmla="*/ 0 w 1647825"/>
                  <a:gd name="connsiteY4" fmla="*/ 0 h 202270"/>
                  <a:gd name="connsiteX0" fmla="*/ 3175 w 1647825"/>
                  <a:gd name="connsiteY0" fmla="*/ 0 h 275295"/>
                  <a:gd name="connsiteX1" fmla="*/ 1647825 w 1647825"/>
                  <a:gd name="connsiteY1" fmla="*/ 73025 h 275295"/>
                  <a:gd name="connsiteX2" fmla="*/ 1647825 w 1647825"/>
                  <a:gd name="connsiteY2" fmla="*/ 275295 h 275295"/>
                  <a:gd name="connsiteX3" fmla="*/ 0 w 1647825"/>
                  <a:gd name="connsiteY3" fmla="*/ 275295 h 275295"/>
                  <a:gd name="connsiteX4" fmla="*/ 3175 w 1647825"/>
                  <a:gd name="connsiteY4" fmla="*/ 0 h 275295"/>
                  <a:gd name="connsiteX0" fmla="*/ 3175 w 1647825"/>
                  <a:gd name="connsiteY0" fmla="*/ 0 h 275295"/>
                  <a:gd name="connsiteX1" fmla="*/ 1647825 w 1647825"/>
                  <a:gd name="connsiteY1" fmla="*/ 73025 h 275295"/>
                  <a:gd name="connsiteX2" fmla="*/ 1647825 w 1647825"/>
                  <a:gd name="connsiteY2" fmla="*/ 275295 h 275295"/>
                  <a:gd name="connsiteX3" fmla="*/ 0 w 1647825"/>
                  <a:gd name="connsiteY3" fmla="*/ 237195 h 275295"/>
                  <a:gd name="connsiteX4" fmla="*/ 3175 w 1647825"/>
                  <a:gd name="connsiteY4" fmla="*/ 0 h 275295"/>
                  <a:gd name="connsiteX0" fmla="*/ 3175 w 1647825"/>
                  <a:gd name="connsiteY0" fmla="*/ 9525 h 284820"/>
                  <a:gd name="connsiteX1" fmla="*/ 1644650 w 1647825"/>
                  <a:gd name="connsiteY1" fmla="*/ 0 h 284820"/>
                  <a:gd name="connsiteX2" fmla="*/ 1647825 w 1647825"/>
                  <a:gd name="connsiteY2" fmla="*/ 284820 h 284820"/>
                  <a:gd name="connsiteX3" fmla="*/ 0 w 1647825"/>
                  <a:gd name="connsiteY3" fmla="*/ 246720 h 284820"/>
                  <a:gd name="connsiteX4" fmla="*/ 3175 w 1647825"/>
                  <a:gd name="connsiteY4" fmla="*/ 9525 h 284820"/>
                  <a:gd name="connsiteX0" fmla="*/ 3175 w 1647825"/>
                  <a:gd name="connsiteY0" fmla="*/ 9525 h 246720"/>
                  <a:gd name="connsiteX1" fmla="*/ 1644650 w 1647825"/>
                  <a:gd name="connsiteY1" fmla="*/ 0 h 246720"/>
                  <a:gd name="connsiteX2" fmla="*/ 1647825 w 1647825"/>
                  <a:gd name="connsiteY2" fmla="*/ 218145 h 246720"/>
                  <a:gd name="connsiteX3" fmla="*/ 0 w 1647825"/>
                  <a:gd name="connsiteY3" fmla="*/ 246720 h 246720"/>
                  <a:gd name="connsiteX4" fmla="*/ 3175 w 1647825"/>
                  <a:gd name="connsiteY4" fmla="*/ 9525 h 246720"/>
                  <a:gd name="connsiteX0" fmla="*/ 3175 w 1647825"/>
                  <a:gd name="connsiteY0" fmla="*/ 9525 h 340832"/>
                  <a:gd name="connsiteX1" fmla="*/ 1644650 w 1647825"/>
                  <a:gd name="connsiteY1" fmla="*/ 0 h 340832"/>
                  <a:gd name="connsiteX2" fmla="*/ 1647825 w 1647825"/>
                  <a:gd name="connsiteY2" fmla="*/ 218145 h 340832"/>
                  <a:gd name="connsiteX3" fmla="*/ 0 w 1647825"/>
                  <a:gd name="connsiteY3" fmla="*/ 246720 h 340832"/>
                  <a:gd name="connsiteX4" fmla="*/ 3175 w 1647825"/>
                  <a:gd name="connsiteY4" fmla="*/ 9525 h 340832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25" h="380348">
                    <a:moveTo>
                      <a:pt x="3175" y="9525"/>
                    </a:moveTo>
                    <a:cubicBezTo>
                      <a:pt x="509058" y="219075"/>
                      <a:pt x="1072092" y="228600"/>
                      <a:pt x="1644650" y="0"/>
                    </a:cubicBezTo>
                    <a:cubicBezTo>
                      <a:pt x="1645708" y="94940"/>
                      <a:pt x="1646767" y="123205"/>
                      <a:pt x="1647825" y="218145"/>
                    </a:cubicBezTo>
                    <a:cubicBezTo>
                      <a:pt x="1101725" y="481670"/>
                      <a:pt x="403225" y="373720"/>
                      <a:pt x="0" y="246720"/>
                    </a:cubicBezTo>
                    <a:cubicBezTo>
                      <a:pt x="1058" y="154955"/>
                      <a:pt x="2117" y="101290"/>
                      <a:pt x="3175" y="95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8F168625-AF59-4BD0-92AE-193ECE0E39AC}"/>
                  </a:ext>
                </a:extLst>
              </p:cNvPr>
              <p:cNvSpPr/>
              <p:nvPr/>
            </p:nvSpPr>
            <p:spPr>
              <a:xfrm>
                <a:off x="2700504" y="4001729"/>
                <a:ext cx="457200" cy="4572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5">
                <a:extLst>
                  <a:ext uri="{FF2B5EF4-FFF2-40B4-BE49-F238E27FC236}">
                    <a16:creationId xmlns:a16="http://schemas.microsoft.com/office/drawing/2014/main" id="{8B62698B-3719-48C1-902F-1E44F36AD824}"/>
                  </a:ext>
                </a:extLst>
              </p:cNvPr>
              <p:cNvSpPr/>
              <p:nvPr/>
            </p:nvSpPr>
            <p:spPr>
              <a:xfrm rot="19311828">
                <a:off x="2956915" y="2803356"/>
                <a:ext cx="910197" cy="631865"/>
              </a:xfrm>
              <a:custGeom>
                <a:avLst/>
                <a:gdLst>
                  <a:gd name="connsiteX0" fmla="*/ 0 w 747623"/>
                  <a:gd name="connsiteY0" fmla="*/ 0 h 523046"/>
                  <a:gd name="connsiteX1" fmla="*/ 747623 w 747623"/>
                  <a:gd name="connsiteY1" fmla="*/ 0 h 523046"/>
                  <a:gd name="connsiteX2" fmla="*/ 747623 w 747623"/>
                  <a:gd name="connsiteY2" fmla="*/ 523046 h 523046"/>
                  <a:gd name="connsiteX3" fmla="*/ 0 w 747623"/>
                  <a:gd name="connsiteY3" fmla="*/ 523046 h 523046"/>
                  <a:gd name="connsiteX4" fmla="*/ 0 w 747623"/>
                  <a:gd name="connsiteY4" fmla="*/ 0 h 523046"/>
                  <a:gd name="connsiteX0" fmla="*/ 0 w 827205"/>
                  <a:gd name="connsiteY0" fmla="*/ 0 h 523046"/>
                  <a:gd name="connsiteX1" fmla="*/ 747623 w 827205"/>
                  <a:gd name="connsiteY1" fmla="*/ 0 h 523046"/>
                  <a:gd name="connsiteX2" fmla="*/ 747623 w 827205"/>
                  <a:gd name="connsiteY2" fmla="*/ 523046 h 523046"/>
                  <a:gd name="connsiteX3" fmla="*/ 0 w 827205"/>
                  <a:gd name="connsiteY3" fmla="*/ 523046 h 523046"/>
                  <a:gd name="connsiteX4" fmla="*/ 0 w 827205"/>
                  <a:gd name="connsiteY4" fmla="*/ 0 h 523046"/>
                  <a:gd name="connsiteX0" fmla="*/ 0 w 827205"/>
                  <a:gd name="connsiteY0" fmla="*/ 0 h 559682"/>
                  <a:gd name="connsiteX1" fmla="*/ 747623 w 827205"/>
                  <a:gd name="connsiteY1" fmla="*/ 0 h 559682"/>
                  <a:gd name="connsiteX2" fmla="*/ 747623 w 827205"/>
                  <a:gd name="connsiteY2" fmla="*/ 523046 h 559682"/>
                  <a:gd name="connsiteX3" fmla="*/ 0 w 827205"/>
                  <a:gd name="connsiteY3" fmla="*/ 523046 h 559682"/>
                  <a:gd name="connsiteX4" fmla="*/ 0 w 827205"/>
                  <a:gd name="connsiteY4" fmla="*/ 0 h 559682"/>
                  <a:gd name="connsiteX0" fmla="*/ 0 w 827205"/>
                  <a:gd name="connsiteY0" fmla="*/ 0 h 584066"/>
                  <a:gd name="connsiteX1" fmla="*/ 747623 w 827205"/>
                  <a:gd name="connsiteY1" fmla="*/ 0 h 584066"/>
                  <a:gd name="connsiteX2" fmla="*/ 747623 w 827205"/>
                  <a:gd name="connsiteY2" fmla="*/ 523046 h 584066"/>
                  <a:gd name="connsiteX3" fmla="*/ 0 w 827205"/>
                  <a:gd name="connsiteY3" fmla="*/ 523046 h 584066"/>
                  <a:gd name="connsiteX4" fmla="*/ 0 w 827205"/>
                  <a:gd name="connsiteY4" fmla="*/ 0 h 584066"/>
                  <a:gd name="connsiteX0" fmla="*/ 65144 w 892349"/>
                  <a:gd name="connsiteY0" fmla="*/ 0 h 584066"/>
                  <a:gd name="connsiteX1" fmla="*/ 812767 w 892349"/>
                  <a:gd name="connsiteY1" fmla="*/ 0 h 584066"/>
                  <a:gd name="connsiteX2" fmla="*/ 812767 w 892349"/>
                  <a:gd name="connsiteY2" fmla="*/ 523046 h 584066"/>
                  <a:gd name="connsiteX3" fmla="*/ 65144 w 892349"/>
                  <a:gd name="connsiteY3" fmla="*/ 523046 h 584066"/>
                  <a:gd name="connsiteX4" fmla="*/ 65144 w 892349"/>
                  <a:gd name="connsiteY4" fmla="*/ 0 h 584066"/>
                  <a:gd name="connsiteX0" fmla="*/ 73547 w 900752"/>
                  <a:gd name="connsiteY0" fmla="*/ 0 h 584066"/>
                  <a:gd name="connsiteX1" fmla="*/ 821170 w 900752"/>
                  <a:gd name="connsiteY1" fmla="*/ 0 h 584066"/>
                  <a:gd name="connsiteX2" fmla="*/ 821170 w 900752"/>
                  <a:gd name="connsiteY2" fmla="*/ 523046 h 584066"/>
                  <a:gd name="connsiteX3" fmla="*/ 73547 w 900752"/>
                  <a:gd name="connsiteY3" fmla="*/ 523046 h 584066"/>
                  <a:gd name="connsiteX4" fmla="*/ 73547 w 900752"/>
                  <a:gd name="connsiteY4" fmla="*/ 0 h 584066"/>
                  <a:gd name="connsiteX0" fmla="*/ 89767 w 895591"/>
                  <a:gd name="connsiteY0" fmla="*/ 0 h 631865"/>
                  <a:gd name="connsiteX1" fmla="*/ 816009 w 895591"/>
                  <a:gd name="connsiteY1" fmla="*/ 47799 h 631865"/>
                  <a:gd name="connsiteX2" fmla="*/ 816009 w 895591"/>
                  <a:gd name="connsiteY2" fmla="*/ 570845 h 631865"/>
                  <a:gd name="connsiteX3" fmla="*/ 68386 w 895591"/>
                  <a:gd name="connsiteY3" fmla="*/ 570845 h 631865"/>
                  <a:gd name="connsiteX4" fmla="*/ 89767 w 895591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197" h="631865">
                    <a:moveTo>
                      <a:pt x="104373" y="0"/>
                    </a:moveTo>
                    <a:cubicBezTo>
                      <a:pt x="329735" y="140054"/>
                      <a:pt x="588534" y="31866"/>
                      <a:pt x="830615" y="47799"/>
                    </a:cubicBezTo>
                    <a:cubicBezTo>
                      <a:pt x="830615" y="222148"/>
                      <a:pt x="1009676" y="456348"/>
                      <a:pt x="830615" y="570845"/>
                    </a:cubicBezTo>
                    <a:cubicBezTo>
                      <a:pt x="460175" y="653276"/>
                      <a:pt x="228801" y="651129"/>
                      <a:pt x="82992" y="570845"/>
                    </a:cubicBezTo>
                    <a:cubicBezTo>
                      <a:pt x="-82489" y="411893"/>
                      <a:pt x="39815" y="164029"/>
                      <a:pt x="10437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5">
                <a:extLst>
                  <a:ext uri="{FF2B5EF4-FFF2-40B4-BE49-F238E27FC236}">
                    <a16:creationId xmlns:a16="http://schemas.microsoft.com/office/drawing/2014/main" id="{21CC85FA-9BE4-49AF-9000-18423F11B23C}"/>
                  </a:ext>
                </a:extLst>
              </p:cNvPr>
              <p:cNvSpPr/>
              <p:nvPr/>
            </p:nvSpPr>
            <p:spPr>
              <a:xfrm rot="2288172" flipH="1">
                <a:off x="1998640" y="2804391"/>
                <a:ext cx="910197" cy="631865"/>
              </a:xfrm>
              <a:custGeom>
                <a:avLst/>
                <a:gdLst>
                  <a:gd name="connsiteX0" fmla="*/ 0 w 747623"/>
                  <a:gd name="connsiteY0" fmla="*/ 0 h 523046"/>
                  <a:gd name="connsiteX1" fmla="*/ 747623 w 747623"/>
                  <a:gd name="connsiteY1" fmla="*/ 0 h 523046"/>
                  <a:gd name="connsiteX2" fmla="*/ 747623 w 747623"/>
                  <a:gd name="connsiteY2" fmla="*/ 523046 h 523046"/>
                  <a:gd name="connsiteX3" fmla="*/ 0 w 747623"/>
                  <a:gd name="connsiteY3" fmla="*/ 523046 h 523046"/>
                  <a:gd name="connsiteX4" fmla="*/ 0 w 747623"/>
                  <a:gd name="connsiteY4" fmla="*/ 0 h 523046"/>
                  <a:gd name="connsiteX0" fmla="*/ 0 w 827205"/>
                  <a:gd name="connsiteY0" fmla="*/ 0 h 523046"/>
                  <a:gd name="connsiteX1" fmla="*/ 747623 w 827205"/>
                  <a:gd name="connsiteY1" fmla="*/ 0 h 523046"/>
                  <a:gd name="connsiteX2" fmla="*/ 747623 w 827205"/>
                  <a:gd name="connsiteY2" fmla="*/ 523046 h 523046"/>
                  <a:gd name="connsiteX3" fmla="*/ 0 w 827205"/>
                  <a:gd name="connsiteY3" fmla="*/ 523046 h 523046"/>
                  <a:gd name="connsiteX4" fmla="*/ 0 w 827205"/>
                  <a:gd name="connsiteY4" fmla="*/ 0 h 523046"/>
                  <a:gd name="connsiteX0" fmla="*/ 0 w 827205"/>
                  <a:gd name="connsiteY0" fmla="*/ 0 h 559682"/>
                  <a:gd name="connsiteX1" fmla="*/ 747623 w 827205"/>
                  <a:gd name="connsiteY1" fmla="*/ 0 h 559682"/>
                  <a:gd name="connsiteX2" fmla="*/ 747623 w 827205"/>
                  <a:gd name="connsiteY2" fmla="*/ 523046 h 559682"/>
                  <a:gd name="connsiteX3" fmla="*/ 0 w 827205"/>
                  <a:gd name="connsiteY3" fmla="*/ 523046 h 559682"/>
                  <a:gd name="connsiteX4" fmla="*/ 0 w 827205"/>
                  <a:gd name="connsiteY4" fmla="*/ 0 h 559682"/>
                  <a:gd name="connsiteX0" fmla="*/ 0 w 827205"/>
                  <a:gd name="connsiteY0" fmla="*/ 0 h 584066"/>
                  <a:gd name="connsiteX1" fmla="*/ 747623 w 827205"/>
                  <a:gd name="connsiteY1" fmla="*/ 0 h 584066"/>
                  <a:gd name="connsiteX2" fmla="*/ 747623 w 827205"/>
                  <a:gd name="connsiteY2" fmla="*/ 523046 h 584066"/>
                  <a:gd name="connsiteX3" fmla="*/ 0 w 827205"/>
                  <a:gd name="connsiteY3" fmla="*/ 523046 h 584066"/>
                  <a:gd name="connsiteX4" fmla="*/ 0 w 827205"/>
                  <a:gd name="connsiteY4" fmla="*/ 0 h 584066"/>
                  <a:gd name="connsiteX0" fmla="*/ 65144 w 892349"/>
                  <a:gd name="connsiteY0" fmla="*/ 0 h 584066"/>
                  <a:gd name="connsiteX1" fmla="*/ 812767 w 892349"/>
                  <a:gd name="connsiteY1" fmla="*/ 0 h 584066"/>
                  <a:gd name="connsiteX2" fmla="*/ 812767 w 892349"/>
                  <a:gd name="connsiteY2" fmla="*/ 523046 h 584066"/>
                  <a:gd name="connsiteX3" fmla="*/ 65144 w 892349"/>
                  <a:gd name="connsiteY3" fmla="*/ 523046 h 584066"/>
                  <a:gd name="connsiteX4" fmla="*/ 65144 w 892349"/>
                  <a:gd name="connsiteY4" fmla="*/ 0 h 584066"/>
                  <a:gd name="connsiteX0" fmla="*/ 73547 w 900752"/>
                  <a:gd name="connsiteY0" fmla="*/ 0 h 584066"/>
                  <a:gd name="connsiteX1" fmla="*/ 821170 w 900752"/>
                  <a:gd name="connsiteY1" fmla="*/ 0 h 584066"/>
                  <a:gd name="connsiteX2" fmla="*/ 821170 w 900752"/>
                  <a:gd name="connsiteY2" fmla="*/ 523046 h 584066"/>
                  <a:gd name="connsiteX3" fmla="*/ 73547 w 900752"/>
                  <a:gd name="connsiteY3" fmla="*/ 523046 h 584066"/>
                  <a:gd name="connsiteX4" fmla="*/ 73547 w 900752"/>
                  <a:gd name="connsiteY4" fmla="*/ 0 h 584066"/>
                  <a:gd name="connsiteX0" fmla="*/ 89767 w 895591"/>
                  <a:gd name="connsiteY0" fmla="*/ 0 h 631865"/>
                  <a:gd name="connsiteX1" fmla="*/ 816009 w 895591"/>
                  <a:gd name="connsiteY1" fmla="*/ 47799 h 631865"/>
                  <a:gd name="connsiteX2" fmla="*/ 816009 w 895591"/>
                  <a:gd name="connsiteY2" fmla="*/ 570845 h 631865"/>
                  <a:gd name="connsiteX3" fmla="*/ 68386 w 895591"/>
                  <a:gd name="connsiteY3" fmla="*/ 570845 h 631865"/>
                  <a:gd name="connsiteX4" fmla="*/ 89767 w 895591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197" h="631865">
                    <a:moveTo>
                      <a:pt x="104373" y="0"/>
                    </a:moveTo>
                    <a:cubicBezTo>
                      <a:pt x="329735" y="140054"/>
                      <a:pt x="588534" y="31866"/>
                      <a:pt x="830615" y="47799"/>
                    </a:cubicBezTo>
                    <a:cubicBezTo>
                      <a:pt x="830615" y="222148"/>
                      <a:pt x="1009676" y="456348"/>
                      <a:pt x="830615" y="570845"/>
                    </a:cubicBezTo>
                    <a:cubicBezTo>
                      <a:pt x="460175" y="653276"/>
                      <a:pt x="228801" y="651129"/>
                      <a:pt x="82992" y="570845"/>
                    </a:cubicBezTo>
                    <a:cubicBezTo>
                      <a:pt x="-82489" y="411893"/>
                      <a:pt x="39815" y="164029"/>
                      <a:pt x="10437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54">
                <a:extLst>
                  <a:ext uri="{FF2B5EF4-FFF2-40B4-BE49-F238E27FC236}">
                    <a16:creationId xmlns:a16="http://schemas.microsoft.com/office/drawing/2014/main" id="{8A69BF01-E27D-4204-9827-5B57219DF3AB}"/>
                  </a:ext>
                </a:extLst>
              </p:cNvPr>
              <p:cNvSpPr/>
              <p:nvPr/>
            </p:nvSpPr>
            <p:spPr>
              <a:xfrm rot="21421653" flipH="1">
                <a:off x="3590538" y="1299345"/>
                <a:ext cx="632338" cy="1404669"/>
              </a:xfrm>
              <a:custGeom>
                <a:avLst/>
                <a:gdLst>
                  <a:gd name="connsiteX0" fmla="*/ 0 w 638006"/>
                  <a:gd name="connsiteY0" fmla="*/ 671300 h 1342599"/>
                  <a:gd name="connsiteX1" fmla="*/ 319003 w 638006"/>
                  <a:gd name="connsiteY1" fmla="*/ 0 h 1342599"/>
                  <a:gd name="connsiteX2" fmla="*/ 638006 w 638006"/>
                  <a:gd name="connsiteY2" fmla="*/ 671300 h 1342599"/>
                  <a:gd name="connsiteX3" fmla="*/ 319003 w 638006"/>
                  <a:gd name="connsiteY3" fmla="*/ 1342600 h 1342599"/>
                  <a:gd name="connsiteX4" fmla="*/ 0 w 638006"/>
                  <a:gd name="connsiteY4" fmla="*/ 671300 h 1342599"/>
                  <a:gd name="connsiteX0" fmla="*/ 0 w 468029"/>
                  <a:gd name="connsiteY0" fmla="*/ 652841 h 1342647"/>
                  <a:gd name="connsiteX1" fmla="*/ 149026 w 468029"/>
                  <a:gd name="connsiteY1" fmla="*/ 24 h 1342647"/>
                  <a:gd name="connsiteX2" fmla="*/ 468029 w 468029"/>
                  <a:gd name="connsiteY2" fmla="*/ 671324 h 1342647"/>
                  <a:gd name="connsiteX3" fmla="*/ 149026 w 468029"/>
                  <a:gd name="connsiteY3" fmla="*/ 1342624 h 1342647"/>
                  <a:gd name="connsiteX4" fmla="*/ 0 w 468029"/>
                  <a:gd name="connsiteY4" fmla="*/ 652841 h 1342647"/>
                  <a:gd name="connsiteX0" fmla="*/ 106807 w 574836"/>
                  <a:gd name="connsiteY0" fmla="*/ 652847 h 1342653"/>
                  <a:gd name="connsiteX1" fmla="*/ 255833 w 574836"/>
                  <a:gd name="connsiteY1" fmla="*/ 30 h 1342653"/>
                  <a:gd name="connsiteX2" fmla="*/ 574836 w 574836"/>
                  <a:gd name="connsiteY2" fmla="*/ 671330 h 1342653"/>
                  <a:gd name="connsiteX3" fmla="*/ 255833 w 574836"/>
                  <a:gd name="connsiteY3" fmla="*/ 1342630 h 1342653"/>
                  <a:gd name="connsiteX4" fmla="*/ 106807 w 574836"/>
                  <a:gd name="connsiteY4" fmla="*/ 652847 h 1342653"/>
                  <a:gd name="connsiteX0" fmla="*/ 1 w 468030"/>
                  <a:gd name="connsiteY0" fmla="*/ 652832 h 1353394"/>
                  <a:gd name="connsiteX1" fmla="*/ 149027 w 468030"/>
                  <a:gd name="connsiteY1" fmla="*/ 15 h 1353394"/>
                  <a:gd name="connsiteX2" fmla="*/ 468030 w 468030"/>
                  <a:gd name="connsiteY2" fmla="*/ 671315 h 1353394"/>
                  <a:gd name="connsiteX3" fmla="*/ 149027 w 468030"/>
                  <a:gd name="connsiteY3" fmla="*/ 1342615 h 1353394"/>
                  <a:gd name="connsiteX4" fmla="*/ 149217 w 468030"/>
                  <a:gd name="connsiteY4" fmla="*/ 1054988 h 1353394"/>
                  <a:gd name="connsiteX5" fmla="*/ 1 w 468030"/>
                  <a:gd name="connsiteY5" fmla="*/ 652832 h 1353394"/>
                  <a:gd name="connsiteX0" fmla="*/ 37095 w 518229"/>
                  <a:gd name="connsiteY0" fmla="*/ 652832 h 1399470"/>
                  <a:gd name="connsiteX1" fmla="*/ 186121 w 518229"/>
                  <a:gd name="connsiteY1" fmla="*/ 15 h 1399470"/>
                  <a:gd name="connsiteX2" fmla="*/ 505124 w 518229"/>
                  <a:gd name="connsiteY2" fmla="*/ 671315 h 1399470"/>
                  <a:gd name="connsiteX3" fmla="*/ 186121 w 518229"/>
                  <a:gd name="connsiteY3" fmla="*/ 1342615 h 1399470"/>
                  <a:gd name="connsiteX4" fmla="*/ 186311 w 518229"/>
                  <a:gd name="connsiteY4" fmla="*/ 1054988 h 1399470"/>
                  <a:gd name="connsiteX5" fmla="*/ 37095 w 518229"/>
                  <a:gd name="connsiteY5" fmla="*/ 652832 h 1399470"/>
                  <a:gd name="connsiteX0" fmla="*/ 121595 w 622906"/>
                  <a:gd name="connsiteY0" fmla="*/ 658031 h 1404669"/>
                  <a:gd name="connsiteX1" fmla="*/ 270621 w 622906"/>
                  <a:gd name="connsiteY1" fmla="*/ 5214 h 1404669"/>
                  <a:gd name="connsiteX2" fmla="*/ 589624 w 622906"/>
                  <a:gd name="connsiteY2" fmla="*/ 676514 h 1404669"/>
                  <a:gd name="connsiteX3" fmla="*/ 270621 w 622906"/>
                  <a:gd name="connsiteY3" fmla="*/ 1347814 h 1404669"/>
                  <a:gd name="connsiteX4" fmla="*/ 270811 w 622906"/>
                  <a:gd name="connsiteY4" fmla="*/ 1060187 h 1404669"/>
                  <a:gd name="connsiteX5" fmla="*/ 121595 w 622906"/>
                  <a:gd name="connsiteY5" fmla="*/ 658031 h 1404669"/>
                  <a:gd name="connsiteX0" fmla="*/ 131027 w 632338"/>
                  <a:gd name="connsiteY0" fmla="*/ 658031 h 1404669"/>
                  <a:gd name="connsiteX1" fmla="*/ 280053 w 632338"/>
                  <a:gd name="connsiteY1" fmla="*/ 5214 h 1404669"/>
                  <a:gd name="connsiteX2" fmla="*/ 599056 w 632338"/>
                  <a:gd name="connsiteY2" fmla="*/ 676514 h 1404669"/>
                  <a:gd name="connsiteX3" fmla="*/ 280053 w 632338"/>
                  <a:gd name="connsiteY3" fmla="*/ 1347814 h 1404669"/>
                  <a:gd name="connsiteX4" fmla="*/ 280243 w 632338"/>
                  <a:gd name="connsiteY4" fmla="*/ 1060187 h 1404669"/>
                  <a:gd name="connsiteX5" fmla="*/ 131027 w 632338"/>
                  <a:gd name="connsiteY5" fmla="*/ 658031 h 140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338" h="1404669">
                    <a:moveTo>
                      <a:pt x="131027" y="658031"/>
                    </a:moveTo>
                    <a:cubicBezTo>
                      <a:pt x="100433" y="554557"/>
                      <a:pt x="-224362" y="57753"/>
                      <a:pt x="280053" y="5214"/>
                    </a:cubicBezTo>
                    <a:cubicBezTo>
                      <a:pt x="784468" y="-47325"/>
                      <a:pt x="599056" y="305765"/>
                      <a:pt x="599056" y="676514"/>
                    </a:cubicBezTo>
                    <a:cubicBezTo>
                      <a:pt x="599056" y="1047263"/>
                      <a:pt x="711086" y="1580583"/>
                      <a:pt x="280053" y="1347814"/>
                    </a:cubicBezTo>
                    <a:cubicBezTo>
                      <a:pt x="-150980" y="1115045"/>
                      <a:pt x="305081" y="1175151"/>
                      <a:pt x="280243" y="1060187"/>
                    </a:cubicBezTo>
                    <a:cubicBezTo>
                      <a:pt x="255405" y="945223"/>
                      <a:pt x="161621" y="761505"/>
                      <a:pt x="131027" y="658031"/>
                    </a:cubicBezTo>
                    <a:close/>
                  </a:path>
                </a:pathLst>
              </a:cu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54">
                <a:extLst>
                  <a:ext uri="{FF2B5EF4-FFF2-40B4-BE49-F238E27FC236}">
                    <a16:creationId xmlns:a16="http://schemas.microsoft.com/office/drawing/2014/main" id="{90A75585-068B-48E0-ACCF-461B59BFD11C}"/>
                  </a:ext>
                </a:extLst>
              </p:cNvPr>
              <p:cNvSpPr/>
              <p:nvPr/>
            </p:nvSpPr>
            <p:spPr>
              <a:xfrm rot="21068241">
                <a:off x="1569296" y="1351059"/>
                <a:ext cx="632338" cy="1404669"/>
              </a:xfrm>
              <a:custGeom>
                <a:avLst/>
                <a:gdLst>
                  <a:gd name="connsiteX0" fmla="*/ 0 w 638006"/>
                  <a:gd name="connsiteY0" fmla="*/ 671300 h 1342599"/>
                  <a:gd name="connsiteX1" fmla="*/ 319003 w 638006"/>
                  <a:gd name="connsiteY1" fmla="*/ 0 h 1342599"/>
                  <a:gd name="connsiteX2" fmla="*/ 638006 w 638006"/>
                  <a:gd name="connsiteY2" fmla="*/ 671300 h 1342599"/>
                  <a:gd name="connsiteX3" fmla="*/ 319003 w 638006"/>
                  <a:gd name="connsiteY3" fmla="*/ 1342600 h 1342599"/>
                  <a:gd name="connsiteX4" fmla="*/ 0 w 638006"/>
                  <a:gd name="connsiteY4" fmla="*/ 671300 h 1342599"/>
                  <a:gd name="connsiteX0" fmla="*/ 0 w 468029"/>
                  <a:gd name="connsiteY0" fmla="*/ 652841 h 1342647"/>
                  <a:gd name="connsiteX1" fmla="*/ 149026 w 468029"/>
                  <a:gd name="connsiteY1" fmla="*/ 24 h 1342647"/>
                  <a:gd name="connsiteX2" fmla="*/ 468029 w 468029"/>
                  <a:gd name="connsiteY2" fmla="*/ 671324 h 1342647"/>
                  <a:gd name="connsiteX3" fmla="*/ 149026 w 468029"/>
                  <a:gd name="connsiteY3" fmla="*/ 1342624 h 1342647"/>
                  <a:gd name="connsiteX4" fmla="*/ 0 w 468029"/>
                  <a:gd name="connsiteY4" fmla="*/ 652841 h 1342647"/>
                  <a:gd name="connsiteX0" fmla="*/ 106807 w 574836"/>
                  <a:gd name="connsiteY0" fmla="*/ 652847 h 1342653"/>
                  <a:gd name="connsiteX1" fmla="*/ 255833 w 574836"/>
                  <a:gd name="connsiteY1" fmla="*/ 30 h 1342653"/>
                  <a:gd name="connsiteX2" fmla="*/ 574836 w 574836"/>
                  <a:gd name="connsiteY2" fmla="*/ 671330 h 1342653"/>
                  <a:gd name="connsiteX3" fmla="*/ 255833 w 574836"/>
                  <a:gd name="connsiteY3" fmla="*/ 1342630 h 1342653"/>
                  <a:gd name="connsiteX4" fmla="*/ 106807 w 574836"/>
                  <a:gd name="connsiteY4" fmla="*/ 652847 h 1342653"/>
                  <a:gd name="connsiteX0" fmla="*/ 1 w 468030"/>
                  <a:gd name="connsiteY0" fmla="*/ 652832 h 1353394"/>
                  <a:gd name="connsiteX1" fmla="*/ 149027 w 468030"/>
                  <a:gd name="connsiteY1" fmla="*/ 15 h 1353394"/>
                  <a:gd name="connsiteX2" fmla="*/ 468030 w 468030"/>
                  <a:gd name="connsiteY2" fmla="*/ 671315 h 1353394"/>
                  <a:gd name="connsiteX3" fmla="*/ 149027 w 468030"/>
                  <a:gd name="connsiteY3" fmla="*/ 1342615 h 1353394"/>
                  <a:gd name="connsiteX4" fmla="*/ 149217 w 468030"/>
                  <a:gd name="connsiteY4" fmla="*/ 1054988 h 1353394"/>
                  <a:gd name="connsiteX5" fmla="*/ 1 w 468030"/>
                  <a:gd name="connsiteY5" fmla="*/ 652832 h 1353394"/>
                  <a:gd name="connsiteX0" fmla="*/ 37095 w 518229"/>
                  <a:gd name="connsiteY0" fmla="*/ 652832 h 1399470"/>
                  <a:gd name="connsiteX1" fmla="*/ 186121 w 518229"/>
                  <a:gd name="connsiteY1" fmla="*/ 15 h 1399470"/>
                  <a:gd name="connsiteX2" fmla="*/ 505124 w 518229"/>
                  <a:gd name="connsiteY2" fmla="*/ 671315 h 1399470"/>
                  <a:gd name="connsiteX3" fmla="*/ 186121 w 518229"/>
                  <a:gd name="connsiteY3" fmla="*/ 1342615 h 1399470"/>
                  <a:gd name="connsiteX4" fmla="*/ 186311 w 518229"/>
                  <a:gd name="connsiteY4" fmla="*/ 1054988 h 1399470"/>
                  <a:gd name="connsiteX5" fmla="*/ 37095 w 518229"/>
                  <a:gd name="connsiteY5" fmla="*/ 652832 h 1399470"/>
                  <a:gd name="connsiteX0" fmla="*/ 121595 w 622906"/>
                  <a:gd name="connsiteY0" fmla="*/ 658031 h 1404669"/>
                  <a:gd name="connsiteX1" fmla="*/ 270621 w 622906"/>
                  <a:gd name="connsiteY1" fmla="*/ 5214 h 1404669"/>
                  <a:gd name="connsiteX2" fmla="*/ 589624 w 622906"/>
                  <a:gd name="connsiteY2" fmla="*/ 676514 h 1404669"/>
                  <a:gd name="connsiteX3" fmla="*/ 270621 w 622906"/>
                  <a:gd name="connsiteY3" fmla="*/ 1347814 h 1404669"/>
                  <a:gd name="connsiteX4" fmla="*/ 270811 w 622906"/>
                  <a:gd name="connsiteY4" fmla="*/ 1060187 h 1404669"/>
                  <a:gd name="connsiteX5" fmla="*/ 121595 w 622906"/>
                  <a:gd name="connsiteY5" fmla="*/ 658031 h 1404669"/>
                  <a:gd name="connsiteX0" fmla="*/ 131027 w 632338"/>
                  <a:gd name="connsiteY0" fmla="*/ 658031 h 1404669"/>
                  <a:gd name="connsiteX1" fmla="*/ 280053 w 632338"/>
                  <a:gd name="connsiteY1" fmla="*/ 5214 h 1404669"/>
                  <a:gd name="connsiteX2" fmla="*/ 599056 w 632338"/>
                  <a:gd name="connsiteY2" fmla="*/ 676514 h 1404669"/>
                  <a:gd name="connsiteX3" fmla="*/ 280053 w 632338"/>
                  <a:gd name="connsiteY3" fmla="*/ 1347814 h 1404669"/>
                  <a:gd name="connsiteX4" fmla="*/ 280243 w 632338"/>
                  <a:gd name="connsiteY4" fmla="*/ 1060187 h 1404669"/>
                  <a:gd name="connsiteX5" fmla="*/ 131027 w 632338"/>
                  <a:gd name="connsiteY5" fmla="*/ 658031 h 140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338" h="1404669">
                    <a:moveTo>
                      <a:pt x="131027" y="658031"/>
                    </a:moveTo>
                    <a:cubicBezTo>
                      <a:pt x="100433" y="554557"/>
                      <a:pt x="-224362" y="57753"/>
                      <a:pt x="280053" y="5214"/>
                    </a:cubicBezTo>
                    <a:cubicBezTo>
                      <a:pt x="784468" y="-47325"/>
                      <a:pt x="599056" y="305765"/>
                      <a:pt x="599056" y="676514"/>
                    </a:cubicBezTo>
                    <a:cubicBezTo>
                      <a:pt x="599056" y="1047263"/>
                      <a:pt x="711086" y="1580583"/>
                      <a:pt x="280053" y="1347814"/>
                    </a:cubicBezTo>
                    <a:cubicBezTo>
                      <a:pt x="-150980" y="1115045"/>
                      <a:pt x="305081" y="1175151"/>
                      <a:pt x="280243" y="1060187"/>
                    </a:cubicBezTo>
                    <a:cubicBezTo>
                      <a:pt x="255405" y="945223"/>
                      <a:pt x="161621" y="761505"/>
                      <a:pt x="131027" y="658031"/>
                    </a:cubicBezTo>
                    <a:close/>
                  </a:path>
                </a:pathLst>
              </a:cu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3FFA38F-B1B2-4993-B375-52F5B3E47B26}"/>
                  </a:ext>
                </a:extLst>
              </p:cNvPr>
              <p:cNvSpPr/>
              <p:nvPr/>
            </p:nvSpPr>
            <p:spPr>
              <a:xfrm>
                <a:off x="1934817" y="702365"/>
                <a:ext cx="2001078" cy="223961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F9CC70FE-9478-4A0A-B0E5-CF974E698000}"/>
                  </a:ext>
                </a:extLst>
              </p:cNvPr>
              <p:cNvSpPr/>
              <p:nvPr/>
            </p:nvSpPr>
            <p:spPr>
              <a:xfrm>
                <a:off x="2789020" y="1893078"/>
                <a:ext cx="251479" cy="480930"/>
              </a:xfrm>
              <a:custGeom>
                <a:avLst/>
                <a:gdLst>
                  <a:gd name="connsiteX0" fmla="*/ 190500 w 251479"/>
                  <a:gd name="connsiteY0" fmla="*/ 0 h 480930"/>
                  <a:gd name="connsiteX1" fmla="*/ 160020 w 251479"/>
                  <a:gd name="connsiteY1" fmla="*/ 205740 h 480930"/>
                  <a:gd name="connsiteX2" fmla="*/ 251460 w 251479"/>
                  <a:gd name="connsiteY2" fmla="*/ 373380 h 480930"/>
                  <a:gd name="connsiteX3" fmla="*/ 167640 w 251479"/>
                  <a:gd name="connsiteY3" fmla="*/ 457200 h 480930"/>
                  <a:gd name="connsiteX4" fmla="*/ 106680 w 251479"/>
                  <a:gd name="connsiteY4" fmla="*/ 480060 h 480930"/>
                  <a:gd name="connsiteX5" fmla="*/ 53340 w 251479"/>
                  <a:gd name="connsiteY5" fmla="*/ 434340 h 480930"/>
                  <a:gd name="connsiteX6" fmla="*/ 0 w 251479"/>
                  <a:gd name="connsiteY6" fmla="*/ 441960 h 480930"/>
                  <a:gd name="connsiteX7" fmla="*/ 0 w 251479"/>
                  <a:gd name="connsiteY7" fmla="*/ 441960 h 480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79" h="480930">
                    <a:moveTo>
                      <a:pt x="190500" y="0"/>
                    </a:moveTo>
                    <a:cubicBezTo>
                      <a:pt x="170180" y="71755"/>
                      <a:pt x="149860" y="143510"/>
                      <a:pt x="160020" y="205740"/>
                    </a:cubicBezTo>
                    <a:cubicBezTo>
                      <a:pt x="170180" y="267970"/>
                      <a:pt x="250190" y="331470"/>
                      <a:pt x="251460" y="373380"/>
                    </a:cubicBezTo>
                    <a:cubicBezTo>
                      <a:pt x="252730" y="415290"/>
                      <a:pt x="191770" y="439420"/>
                      <a:pt x="167640" y="457200"/>
                    </a:cubicBezTo>
                    <a:cubicBezTo>
                      <a:pt x="143510" y="474980"/>
                      <a:pt x="125730" y="483870"/>
                      <a:pt x="106680" y="480060"/>
                    </a:cubicBezTo>
                    <a:cubicBezTo>
                      <a:pt x="87630" y="476250"/>
                      <a:pt x="71120" y="440690"/>
                      <a:pt x="53340" y="434340"/>
                    </a:cubicBezTo>
                    <a:cubicBezTo>
                      <a:pt x="35560" y="427990"/>
                      <a:pt x="0" y="441960"/>
                      <a:pt x="0" y="441960"/>
                    </a:cubicBezTo>
                    <a:lnTo>
                      <a:pt x="0" y="4419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F283F0F8-8D6C-4B61-9B53-603CA73400DD}"/>
                  </a:ext>
                </a:extLst>
              </p:cNvPr>
              <p:cNvSpPr/>
              <p:nvPr/>
            </p:nvSpPr>
            <p:spPr>
              <a:xfrm rot="4407135">
                <a:off x="2620102" y="296179"/>
                <a:ext cx="562733" cy="1611621"/>
              </a:xfrm>
              <a:prstGeom prst="ellipse">
                <a:avLst/>
              </a:pr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14B36944-9FEE-4EFE-A260-03CAC696D823}"/>
                  </a:ext>
                </a:extLst>
              </p:cNvPr>
              <p:cNvSpPr/>
              <p:nvPr/>
            </p:nvSpPr>
            <p:spPr>
              <a:xfrm rot="3394768">
                <a:off x="1734016" y="576656"/>
                <a:ext cx="638006" cy="1342599"/>
              </a:xfrm>
              <a:prstGeom prst="ellipse">
                <a:avLst/>
              </a:pr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55">
                <a:extLst>
                  <a:ext uri="{FF2B5EF4-FFF2-40B4-BE49-F238E27FC236}">
                    <a16:creationId xmlns:a16="http://schemas.microsoft.com/office/drawing/2014/main" id="{6E37F41A-3220-4ED0-A79B-96F36939398E}"/>
                  </a:ext>
                </a:extLst>
              </p:cNvPr>
              <p:cNvSpPr/>
              <p:nvPr/>
            </p:nvSpPr>
            <p:spPr>
              <a:xfrm rot="19975079">
                <a:off x="3679956" y="701555"/>
                <a:ext cx="542955" cy="1181485"/>
              </a:xfrm>
              <a:custGeom>
                <a:avLst/>
                <a:gdLst>
                  <a:gd name="connsiteX0" fmla="*/ 0 w 545588"/>
                  <a:gd name="connsiteY0" fmla="*/ 671300 h 1342599"/>
                  <a:gd name="connsiteX1" fmla="*/ 272794 w 545588"/>
                  <a:gd name="connsiteY1" fmla="*/ 0 h 1342599"/>
                  <a:gd name="connsiteX2" fmla="*/ 545588 w 545588"/>
                  <a:gd name="connsiteY2" fmla="*/ 671300 h 1342599"/>
                  <a:gd name="connsiteX3" fmla="*/ 272794 w 545588"/>
                  <a:gd name="connsiteY3" fmla="*/ 1342600 h 1342599"/>
                  <a:gd name="connsiteX4" fmla="*/ 0 w 545588"/>
                  <a:gd name="connsiteY4" fmla="*/ 671300 h 1342599"/>
                  <a:gd name="connsiteX0" fmla="*/ 565675 w 1111263"/>
                  <a:gd name="connsiteY0" fmla="*/ 671300 h 1718656"/>
                  <a:gd name="connsiteX1" fmla="*/ 838469 w 1111263"/>
                  <a:gd name="connsiteY1" fmla="*/ 0 h 1718656"/>
                  <a:gd name="connsiteX2" fmla="*/ 1111263 w 1111263"/>
                  <a:gd name="connsiteY2" fmla="*/ 671300 h 1718656"/>
                  <a:gd name="connsiteX3" fmla="*/ 25698 w 1111263"/>
                  <a:gd name="connsiteY3" fmla="*/ 1718656 h 1718656"/>
                  <a:gd name="connsiteX4" fmla="*/ 565675 w 1111263"/>
                  <a:gd name="connsiteY4" fmla="*/ 671300 h 1718656"/>
                  <a:gd name="connsiteX0" fmla="*/ 549485 w 1095073"/>
                  <a:gd name="connsiteY0" fmla="*/ 671300 h 1723845"/>
                  <a:gd name="connsiteX1" fmla="*/ 822279 w 1095073"/>
                  <a:gd name="connsiteY1" fmla="*/ 0 h 1723845"/>
                  <a:gd name="connsiteX2" fmla="*/ 1095073 w 1095073"/>
                  <a:gd name="connsiteY2" fmla="*/ 671300 h 1723845"/>
                  <a:gd name="connsiteX3" fmla="*/ 9508 w 1095073"/>
                  <a:gd name="connsiteY3" fmla="*/ 1718656 h 1723845"/>
                  <a:gd name="connsiteX4" fmla="*/ 565079 w 1095073"/>
                  <a:gd name="connsiteY4" fmla="*/ 1057127 h 1723845"/>
                  <a:gd name="connsiteX5" fmla="*/ 549485 w 1095073"/>
                  <a:gd name="connsiteY5" fmla="*/ 671300 h 1723845"/>
                  <a:gd name="connsiteX0" fmla="*/ 546097 w 1109149"/>
                  <a:gd name="connsiteY0" fmla="*/ 671300 h 1735835"/>
                  <a:gd name="connsiteX1" fmla="*/ 818891 w 1109149"/>
                  <a:gd name="connsiteY1" fmla="*/ 0 h 1735835"/>
                  <a:gd name="connsiteX2" fmla="*/ 1091685 w 1109149"/>
                  <a:gd name="connsiteY2" fmla="*/ 671300 h 1735835"/>
                  <a:gd name="connsiteX3" fmla="*/ 316602 w 1109149"/>
                  <a:gd name="connsiteY3" fmla="*/ 1466705 h 1735835"/>
                  <a:gd name="connsiteX4" fmla="*/ 6120 w 1109149"/>
                  <a:gd name="connsiteY4" fmla="*/ 1718656 h 1735835"/>
                  <a:gd name="connsiteX5" fmla="*/ 561691 w 1109149"/>
                  <a:gd name="connsiteY5" fmla="*/ 1057127 h 1735835"/>
                  <a:gd name="connsiteX6" fmla="*/ 546097 w 1109149"/>
                  <a:gd name="connsiteY6" fmla="*/ 671300 h 1735835"/>
                  <a:gd name="connsiteX0" fmla="*/ 541900 w 1104952"/>
                  <a:gd name="connsiteY0" fmla="*/ 671300 h 1748719"/>
                  <a:gd name="connsiteX1" fmla="*/ 814694 w 1104952"/>
                  <a:gd name="connsiteY1" fmla="*/ 0 h 1748719"/>
                  <a:gd name="connsiteX2" fmla="*/ 1087488 w 1104952"/>
                  <a:gd name="connsiteY2" fmla="*/ 671300 h 1748719"/>
                  <a:gd name="connsiteX3" fmla="*/ 312405 w 1104952"/>
                  <a:gd name="connsiteY3" fmla="*/ 1466705 h 1748719"/>
                  <a:gd name="connsiteX4" fmla="*/ 1923 w 1104952"/>
                  <a:gd name="connsiteY4" fmla="*/ 1718656 h 1748719"/>
                  <a:gd name="connsiteX5" fmla="*/ 557494 w 1104952"/>
                  <a:gd name="connsiteY5" fmla="*/ 1057127 h 1748719"/>
                  <a:gd name="connsiteX6" fmla="*/ 541900 w 1104952"/>
                  <a:gd name="connsiteY6" fmla="*/ 671300 h 1748719"/>
                  <a:gd name="connsiteX0" fmla="*/ 719003 w 1282055"/>
                  <a:gd name="connsiteY0" fmla="*/ 671300 h 1648426"/>
                  <a:gd name="connsiteX1" fmla="*/ 991797 w 1282055"/>
                  <a:gd name="connsiteY1" fmla="*/ 0 h 1648426"/>
                  <a:gd name="connsiteX2" fmla="*/ 1264591 w 1282055"/>
                  <a:gd name="connsiteY2" fmla="*/ 671300 h 1648426"/>
                  <a:gd name="connsiteX3" fmla="*/ 489508 w 1282055"/>
                  <a:gd name="connsiteY3" fmla="*/ 1466705 h 1648426"/>
                  <a:gd name="connsiteX4" fmla="*/ 1509 w 1282055"/>
                  <a:gd name="connsiteY4" fmla="*/ 1563698 h 1648426"/>
                  <a:gd name="connsiteX5" fmla="*/ 734597 w 1282055"/>
                  <a:gd name="connsiteY5" fmla="*/ 1057127 h 1648426"/>
                  <a:gd name="connsiteX6" fmla="*/ 719003 w 1282055"/>
                  <a:gd name="connsiteY6" fmla="*/ 671300 h 1648426"/>
                  <a:gd name="connsiteX0" fmla="*/ 718753 w 1281805"/>
                  <a:gd name="connsiteY0" fmla="*/ 671300 h 1709338"/>
                  <a:gd name="connsiteX1" fmla="*/ 991547 w 1281805"/>
                  <a:gd name="connsiteY1" fmla="*/ 0 h 1709338"/>
                  <a:gd name="connsiteX2" fmla="*/ 1264341 w 1281805"/>
                  <a:gd name="connsiteY2" fmla="*/ 671300 h 1709338"/>
                  <a:gd name="connsiteX3" fmla="*/ 489258 w 1281805"/>
                  <a:gd name="connsiteY3" fmla="*/ 1466705 h 1709338"/>
                  <a:gd name="connsiteX4" fmla="*/ 1259 w 1281805"/>
                  <a:gd name="connsiteY4" fmla="*/ 1563698 h 1709338"/>
                  <a:gd name="connsiteX5" fmla="*/ 734347 w 1281805"/>
                  <a:gd name="connsiteY5" fmla="*/ 1057127 h 1709338"/>
                  <a:gd name="connsiteX6" fmla="*/ 718753 w 1281805"/>
                  <a:gd name="connsiteY6" fmla="*/ 671300 h 1709338"/>
                  <a:gd name="connsiteX0" fmla="*/ 718753 w 1281805"/>
                  <a:gd name="connsiteY0" fmla="*/ 671300 h 1709338"/>
                  <a:gd name="connsiteX1" fmla="*/ 991547 w 1281805"/>
                  <a:gd name="connsiteY1" fmla="*/ 0 h 1709338"/>
                  <a:gd name="connsiteX2" fmla="*/ 1264341 w 1281805"/>
                  <a:gd name="connsiteY2" fmla="*/ 671300 h 1709338"/>
                  <a:gd name="connsiteX3" fmla="*/ 489258 w 1281805"/>
                  <a:gd name="connsiteY3" fmla="*/ 1466705 h 1709338"/>
                  <a:gd name="connsiteX4" fmla="*/ 1259 w 1281805"/>
                  <a:gd name="connsiteY4" fmla="*/ 1563698 h 1709338"/>
                  <a:gd name="connsiteX5" fmla="*/ 718753 w 1281805"/>
                  <a:gd name="connsiteY5" fmla="*/ 671300 h 1709338"/>
                  <a:gd name="connsiteX0" fmla="*/ 249956 w 813008"/>
                  <a:gd name="connsiteY0" fmla="*/ 671300 h 1466705"/>
                  <a:gd name="connsiteX1" fmla="*/ 522750 w 813008"/>
                  <a:gd name="connsiteY1" fmla="*/ 0 h 1466705"/>
                  <a:gd name="connsiteX2" fmla="*/ 795544 w 813008"/>
                  <a:gd name="connsiteY2" fmla="*/ 671300 h 1466705"/>
                  <a:gd name="connsiteX3" fmla="*/ 20461 w 813008"/>
                  <a:gd name="connsiteY3" fmla="*/ 1466705 h 1466705"/>
                  <a:gd name="connsiteX4" fmla="*/ 249956 w 813008"/>
                  <a:gd name="connsiteY4" fmla="*/ 671300 h 1466705"/>
                  <a:gd name="connsiteX0" fmla="*/ 0 w 563052"/>
                  <a:gd name="connsiteY0" fmla="*/ 671300 h 755212"/>
                  <a:gd name="connsiteX1" fmla="*/ 272794 w 563052"/>
                  <a:gd name="connsiteY1" fmla="*/ 0 h 755212"/>
                  <a:gd name="connsiteX2" fmla="*/ 545588 w 563052"/>
                  <a:gd name="connsiteY2" fmla="*/ 671300 h 755212"/>
                  <a:gd name="connsiteX3" fmla="*/ 0 w 563052"/>
                  <a:gd name="connsiteY3" fmla="*/ 671300 h 755212"/>
                  <a:gd name="connsiteX0" fmla="*/ 0 w 563052"/>
                  <a:gd name="connsiteY0" fmla="*/ 671300 h 1180460"/>
                  <a:gd name="connsiteX1" fmla="*/ 272794 w 563052"/>
                  <a:gd name="connsiteY1" fmla="*/ 0 h 1180460"/>
                  <a:gd name="connsiteX2" fmla="*/ 545588 w 563052"/>
                  <a:gd name="connsiteY2" fmla="*/ 671300 h 1180460"/>
                  <a:gd name="connsiteX3" fmla="*/ 0 w 563052"/>
                  <a:gd name="connsiteY3" fmla="*/ 671300 h 1180460"/>
                  <a:gd name="connsiteX0" fmla="*/ 4844 w 537737"/>
                  <a:gd name="connsiteY0" fmla="*/ 671310 h 1169552"/>
                  <a:gd name="connsiteX1" fmla="*/ 277638 w 537737"/>
                  <a:gd name="connsiteY1" fmla="*/ 10 h 1169552"/>
                  <a:gd name="connsiteX2" fmla="*/ 522163 w 537737"/>
                  <a:gd name="connsiteY2" fmla="*/ 656855 h 1169552"/>
                  <a:gd name="connsiteX3" fmla="*/ 4844 w 537737"/>
                  <a:gd name="connsiteY3" fmla="*/ 671310 h 1169552"/>
                  <a:gd name="connsiteX0" fmla="*/ 2859 w 535752"/>
                  <a:gd name="connsiteY0" fmla="*/ 671310 h 1181465"/>
                  <a:gd name="connsiteX1" fmla="*/ 275653 w 535752"/>
                  <a:gd name="connsiteY1" fmla="*/ 10 h 1181465"/>
                  <a:gd name="connsiteX2" fmla="*/ 520178 w 535752"/>
                  <a:gd name="connsiteY2" fmla="*/ 656855 h 1181465"/>
                  <a:gd name="connsiteX3" fmla="*/ 2859 w 535752"/>
                  <a:gd name="connsiteY3" fmla="*/ 671310 h 1181465"/>
                  <a:gd name="connsiteX0" fmla="*/ 2859 w 542955"/>
                  <a:gd name="connsiteY0" fmla="*/ 671330 h 1181485"/>
                  <a:gd name="connsiteX1" fmla="*/ 275653 w 542955"/>
                  <a:gd name="connsiteY1" fmla="*/ 30 h 1181485"/>
                  <a:gd name="connsiteX2" fmla="*/ 520178 w 542955"/>
                  <a:gd name="connsiteY2" fmla="*/ 656875 h 1181485"/>
                  <a:gd name="connsiteX3" fmla="*/ 2859 w 542955"/>
                  <a:gd name="connsiteY3" fmla="*/ 671330 h 118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955" h="1181485">
                    <a:moveTo>
                      <a:pt x="2859" y="671330"/>
                    </a:moveTo>
                    <a:cubicBezTo>
                      <a:pt x="17475" y="513526"/>
                      <a:pt x="85733" y="-4601"/>
                      <a:pt x="275653" y="30"/>
                    </a:cubicBezTo>
                    <a:cubicBezTo>
                      <a:pt x="465573" y="4661"/>
                      <a:pt x="598239" y="409533"/>
                      <a:pt x="520178" y="656875"/>
                    </a:cubicBezTo>
                    <a:cubicBezTo>
                      <a:pt x="11522" y="1744351"/>
                      <a:pt x="-11757" y="829134"/>
                      <a:pt x="2859" y="671330"/>
                    </a:cubicBezTo>
                    <a:close/>
                  </a:path>
                </a:pathLst>
              </a:cu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EC872EDE-7A69-4FB5-BBD7-7DBBA6EAD72F}"/>
                  </a:ext>
                </a:extLst>
              </p:cNvPr>
              <p:cNvSpPr/>
              <p:nvPr/>
            </p:nvSpPr>
            <p:spPr>
              <a:xfrm>
                <a:off x="2304675" y="1780875"/>
                <a:ext cx="395829" cy="4280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1EDDC02F-5562-4406-9A25-3F926A9CD55B}"/>
                  </a:ext>
                </a:extLst>
              </p:cNvPr>
              <p:cNvSpPr/>
              <p:nvPr/>
            </p:nvSpPr>
            <p:spPr>
              <a:xfrm>
                <a:off x="2368709" y="1929117"/>
                <a:ext cx="251479" cy="28350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7">
                <a:extLst>
                  <a:ext uri="{FF2B5EF4-FFF2-40B4-BE49-F238E27FC236}">
                    <a16:creationId xmlns:a16="http://schemas.microsoft.com/office/drawing/2014/main" id="{63A514EC-58E0-449A-AC1E-FD483D705F8E}"/>
                  </a:ext>
                </a:extLst>
              </p:cNvPr>
              <p:cNvSpPr/>
              <p:nvPr/>
            </p:nvSpPr>
            <p:spPr>
              <a:xfrm>
                <a:off x="1886397" y="180483"/>
                <a:ext cx="2051049" cy="972378"/>
              </a:xfrm>
              <a:custGeom>
                <a:avLst/>
                <a:gdLst>
                  <a:gd name="connsiteX0" fmla="*/ 0 w 1541461"/>
                  <a:gd name="connsiteY0" fmla="*/ 0 h 384313"/>
                  <a:gd name="connsiteX1" fmla="*/ 1541461 w 1541461"/>
                  <a:gd name="connsiteY1" fmla="*/ 0 h 384313"/>
                  <a:gd name="connsiteX2" fmla="*/ 1541461 w 1541461"/>
                  <a:gd name="connsiteY2" fmla="*/ 384313 h 384313"/>
                  <a:gd name="connsiteX3" fmla="*/ 0 w 1541461"/>
                  <a:gd name="connsiteY3" fmla="*/ 384313 h 384313"/>
                  <a:gd name="connsiteX4" fmla="*/ 0 w 1541461"/>
                  <a:gd name="connsiteY4" fmla="*/ 0 h 384313"/>
                  <a:gd name="connsiteX0" fmla="*/ 23812 w 1565273"/>
                  <a:gd name="connsiteY0" fmla="*/ 0 h 422413"/>
                  <a:gd name="connsiteX1" fmla="*/ 1565273 w 1565273"/>
                  <a:gd name="connsiteY1" fmla="*/ 0 h 422413"/>
                  <a:gd name="connsiteX2" fmla="*/ 1565273 w 1565273"/>
                  <a:gd name="connsiteY2" fmla="*/ 384313 h 422413"/>
                  <a:gd name="connsiteX3" fmla="*/ 0 w 1565273"/>
                  <a:gd name="connsiteY3" fmla="*/ 422413 h 422413"/>
                  <a:gd name="connsiteX4" fmla="*/ 23812 w 1565273"/>
                  <a:gd name="connsiteY4" fmla="*/ 0 h 422413"/>
                  <a:gd name="connsiteX0" fmla="*/ 0 w 1779586"/>
                  <a:gd name="connsiteY0" fmla="*/ 0 h 717688"/>
                  <a:gd name="connsiteX1" fmla="*/ 1779586 w 1779586"/>
                  <a:gd name="connsiteY1" fmla="*/ 295275 h 717688"/>
                  <a:gd name="connsiteX2" fmla="*/ 1779586 w 1779586"/>
                  <a:gd name="connsiteY2" fmla="*/ 679588 h 717688"/>
                  <a:gd name="connsiteX3" fmla="*/ 214313 w 1779586"/>
                  <a:gd name="connsiteY3" fmla="*/ 717688 h 717688"/>
                  <a:gd name="connsiteX4" fmla="*/ 0 w 1779586"/>
                  <a:gd name="connsiteY4" fmla="*/ 0 h 717688"/>
                  <a:gd name="connsiteX0" fmla="*/ 0 w 1779586"/>
                  <a:gd name="connsiteY0" fmla="*/ 250401 h 968089"/>
                  <a:gd name="connsiteX1" fmla="*/ 1052166 w 1779586"/>
                  <a:gd name="connsiteY1" fmla="*/ 5236 h 968089"/>
                  <a:gd name="connsiteX2" fmla="*/ 1779586 w 1779586"/>
                  <a:gd name="connsiteY2" fmla="*/ 545676 h 968089"/>
                  <a:gd name="connsiteX3" fmla="*/ 1779586 w 1779586"/>
                  <a:gd name="connsiteY3" fmla="*/ 929989 h 968089"/>
                  <a:gd name="connsiteX4" fmla="*/ 214313 w 1779586"/>
                  <a:gd name="connsiteY4" fmla="*/ 968089 h 968089"/>
                  <a:gd name="connsiteX5" fmla="*/ 0 w 1779586"/>
                  <a:gd name="connsiteY5" fmla="*/ 250401 h 968089"/>
                  <a:gd name="connsiteX0" fmla="*/ 0 w 1779586"/>
                  <a:gd name="connsiteY0" fmla="*/ 251417 h 969105"/>
                  <a:gd name="connsiteX1" fmla="*/ 633066 w 1779586"/>
                  <a:gd name="connsiteY1" fmla="*/ 520603 h 969105"/>
                  <a:gd name="connsiteX2" fmla="*/ 1052166 w 1779586"/>
                  <a:gd name="connsiteY2" fmla="*/ 6252 h 969105"/>
                  <a:gd name="connsiteX3" fmla="*/ 1779586 w 1779586"/>
                  <a:gd name="connsiteY3" fmla="*/ 546692 h 969105"/>
                  <a:gd name="connsiteX4" fmla="*/ 1779586 w 1779586"/>
                  <a:gd name="connsiteY4" fmla="*/ 931005 h 969105"/>
                  <a:gd name="connsiteX5" fmla="*/ 214313 w 1779586"/>
                  <a:gd name="connsiteY5" fmla="*/ 969105 h 969105"/>
                  <a:gd name="connsiteX6" fmla="*/ 0 w 1779586"/>
                  <a:gd name="connsiteY6" fmla="*/ 251417 h 969105"/>
                  <a:gd name="connsiteX0" fmla="*/ 0 w 1779586"/>
                  <a:gd name="connsiteY0" fmla="*/ 251733 h 969421"/>
                  <a:gd name="connsiteX1" fmla="*/ 594966 w 1779586"/>
                  <a:gd name="connsiteY1" fmla="*/ 492344 h 969421"/>
                  <a:gd name="connsiteX2" fmla="*/ 1052166 w 1779586"/>
                  <a:gd name="connsiteY2" fmla="*/ 6568 h 969421"/>
                  <a:gd name="connsiteX3" fmla="*/ 1779586 w 1779586"/>
                  <a:gd name="connsiteY3" fmla="*/ 547008 h 969421"/>
                  <a:gd name="connsiteX4" fmla="*/ 1779586 w 1779586"/>
                  <a:gd name="connsiteY4" fmla="*/ 931321 h 969421"/>
                  <a:gd name="connsiteX5" fmla="*/ 214313 w 1779586"/>
                  <a:gd name="connsiteY5" fmla="*/ 969421 h 969421"/>
                  <a:gd name="connsiteX6" fmla="*/ 0 w 1779586"/>
                  <a:gd name="connsiteY6" fmla="*/ 251733 h 969421"/>
                  <a:gd name="connsiteX0" fmla="*/ 0 w 1779586"/>
                  <a:gd name="connsiteY0" fmla="*/ 245165 h 962853"/>
                  <a:gd name="connsiteX1" fmla="*/ 594966 w 1779586"/>
                  <a:gd name="connsiteY1" fmla="*/ 485776 h 962853"/>
                  <a:gd name="connsiteX2" fmla="*/ 1052166 w 1779586"/>
                  <a:gd name="connsiteY2" fmla="*/ 0 h 962853"/>
                  <a:gd name="connsiteX3" fmla="*/ 1404591 w 1779586"/>
                  <a:gd name="connsiteY3" fmla="*/ 547689 h 962853"/>
                  <a:gd name="connsiteX4" fmla="*/ 1779586 w 1779586"/>
                  <a:gd name="connsiteY4" fmla="*/ 540440 h 962853"/>
                  <a:gd name="connsiteX5" fmla="*/ 1779586 w 1779586"/>
                  <a:gd name="connsiteY5" fmla="*/ 924753 h 962853"/>
                  <a:gd name="connsiteX6" fmla="*/ 214313 w 1779586"/>
                  <a:gd name="connsiteY6" fmla="*/ 962853 h 962853"/>
                  <a:gd name="connsiteX7" fmla="*/ 0 w 1779586"/>
                  <a:gd name="connsiteY7" fmla="*/ 245165 h 962853"/>
                  <a:gd name="connsiteX0" fmla="*/ 0 w 1779586"/>
                  <a:gd name="connsiteY0" fmla="*/ 245165 h 962853"/>
                  <a:gd name="connsiteX1" fmla="*/ 594966 w 1779586"/>
                  <a:gd name="connsiteY1" fmla="*/ 485776 h 962853"/>
                  <a:gd name="connsiteX2" fmla="*/ 1052166 w 1779586"/>
                  <a:gd name="connsiteY2" fmla="*/ 0 h 962853"/>
                  <a:gd name="connsiteX3" fmla="*/ 1466503 w 1779586"/>
                  <a:gd name="connsiteY3" fmla="*/ 490539 h 962853"/>
                  <a:gd name="connsiteX4" fmla="*/ 1779586 w 1779586"/>
                  <a:gd name="connsiteY4" fmla="*/ 540440 h 962853"/>
                  <a:gd name="connsiteX5" fmla="*/ 1779586 w 1779586"/>
                  <a:gd name="connsiteY5" fmla="*/ 924753 h 962853"/>
                  <a:gd name="connsiteX6" fmla="*/ 214313 w 1779586"/>
                  <a:gd name="connsiteY6" fmla="*/ 962853 h 962853"/>
                  <a:gd name="connsiteX7" fmla="*/ 0 w 1779586"/>
                  <a:gd name="connsiteY7" fmla="*/ 245165 h 962853"/>
                  <a:gd name="connsiteX0" fmla="*/ 0 w 2051049"/>
                  <a:gd name="connsiteY0" fmla="*/ 245165 h 962853"/>
                  <a:gd name="connsiteX1" fmla="*/ 594966 w 2051049"/>
                  <a:gd name="connsiteY1" fmla="*/ 485776 h 962853"/>
                  <a:gd name="connsiteX2" fmla="*/ 1052166 w 2051049"/>
                  <a:gd name="connsiteY2" fmla="*/ 0 h 962853"/>
                  <a:gd name="connsiteX3" fmla="*/ 1466503 w 2051049"/>
                  <a:gd name="connsiteY3" fmla="*/ 490539 h 962853"/>
                  <a:gd name="connsiteX4" fmla="*/ 2051049 w 2051049"/>
                  <a:gd name="connsiteY4" fmla="*/ 268978 h 962853"/>
                  <a:gd name="connsiteX5" fmla="*/ 1779586 w 2051049"/>
                  <a:gd name="connsiteY5" fmla="*/ 924753 h 962853"/>
                  <a:gd name="connsiteX6" fmla="*/ 214313 w 2051049"/>
                  <a:gd name="connsiteY6" fmla="*/ 962853 h 962853"/>
                  <a:gd name="connsiteX7" fmla="*/ 0 w 2051049"/>
                  <a:gd name="connsiteY7" fmla="*/ 245165 h 962853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1049" h="972378">
                    <a:moveTo>
                      <a:pt x="0" y="245165"/>
                    </a:moveTo>
                    <a:cubicBezTo>
                      <a:pt x="27723" y="195022"/>
                      <a:pt x="595818" y="526637"/>
                      <a:pt x="594966" y="485776"/>
                    </a:cubicBezTo>
                    <a:cubicBezTo>
                      <a:pt x="636977" y="487777"/>
                      <a:pt x="903735" y="28575"/>
                      <a:pt x="1052166" y="0"/>
                    </a:cubicBezTo>
                    <a:cubicBezTo>
                      <a:pt x="1196628" y="104775"/>
                      <a:pt x="1322041" y="385764"/>
                      <a:pt x="1466503" y="490539"/>
                    </a:cubicBezTo>
                    <a:lnTo>
                      <a:pt x="2051049" y="268978"/>
                    </a:lnTo>
                    <a:lnTo>
                      <a:pt x="1822448" y="972378"/>
                    </a:lnTo>
                    <a:cubicBezTo>
                      <a:pt x="1172103" y="754891"/>
                      <a:pt x="764645" y="842203"/>
                      <a:pt x="214313" y="962853"/>
                    </a:cubicBezTo>
                    <a:lnTo>
                      <a:pt x="0" y="24516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450535D-57B3-49BF-B37A-8A75985C398D}"/>
                  </a:ext>
                </a:extLst>
              </p:cNvPr>
              <p:cNvSpPr/>
              <p:nvPr/>
            </p:nvSpPr>
            <p:spPr>
              <a:xfrm>
                <a:off x="3191648" y="1767794"/>
                <a:ext cx="395829" cy="4280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BA78D3A9-994D-4D7A-B9E4-30BB4525EBEF}"/>
                  </a:ext>
                </a:extLst>
              </p:cNvPr>
              <p:cNvSpPr/>
              <p:nvPr/>
            </p:nvSpPr>
            <p:spPr>
              <a:xfrm>
                <a:off x="3255682" y="1916036"/>
                <a:ext cx="251479" cy="28350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BF28D0BB-DB1D-4DC4-B4F8-B18832D78231}"/>
                  </a:ext>
                </a:extLst>
              </p:cNvPr>
              <p:cNvSpPr/>
              <p:nvPr/>
            </p:nvSpPr>
            <p:spPr>
              <a:xfrm>
                <a:off x="1845801" y="332884"/>
                <a:ext cx="142874" cy="14287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45CD6D4-4AFE-4C64-AE3C-E2A7AD329686}"/>
                  </a:ext>
                </a:extLst>
              </p:cNvPr>
              <p:cNvSpPr/>
              <p:nvPr/>
            </p:nvSpPr>
            <p:spPr>
              <a:xfrm>
                <a:off x="2821433" y="46934"/>
                <a:ext cx="200427" cy="2004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A3173470-F792-489B-91BD-97F596DB32CE}"/>
                  </a:ext>
                </a:extLst>
              </p:cNvPr>
              <p:cNvSpPr/>
              <p:nvPr/>
            </p:nvSpPr>
            <p:spPr>
              <a:xfrm>
                <a:off x="3856910" y="374134"/>
                <a:ext cx="142874" cy="14287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4DE82425-F84A-4D48-B908-EEB6DD4F7A4B}"/>
                  </a:ext>
                </a:extLst>
              </p:cNvPr>
              <p:cNvSpPr/>
              <p:nvPr/>
            </p:nvSpPr>
            <p:spPr>
              <a:xfrm rot="5101122">
                <a:off x="1657250" y="1444909"/>
                <a:ext cx="165600" cy="404969"/>
              </a:xfrm>
              <a:prstGeom prst="ellipse">
                <a:avLst/>
              </a:prstGeom>
              <a:solidFill>
                <a:srgbClr val="BF55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Arc 305">
                <a:extLst>
                  <a:ext uri="{FF2B5EF4-FFF2-40B4-BE49-F238E27FC236}">
                    <a16:creationId xmlns:a16="http://schemas.microsoft.com/office/drawing/2014/main" id="{D61A1E38-2E5E-4025-8FED-2DC2F71F2AB3}"/>
                  </a:ext>
                </a:extLst>
              </p:cNvPr>
              <p:cNvSpPr/>
              <p:nvPr/>
            </p:nvSpPr>
            <p:spPr>
              <a:xfrm rot="9942054">
                <a:off x="2704438" y="2129416"/>
                <a:ext cx="414251" cy="480930"/>
              </a:xfrm>
              <a:prstGeom prst="arc">
                <a:avLst>
                  <a:gd name="adj1" fmla="val 14200469"/>
                  <a:gd name="adj2" fmla="val 1922901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B5C7A129-961E-4E11-9E2F-6C73881BAFBF}"/>
                  </a:ext>
                </a:extLst>
              </p:cNvPr>
              <p:cNvSpPr/>
              <p:nvPr/>
            </p:nvSpPr>
            <p:spPr>
              <a:xfrm rot="343384">
                <a:off x="3896778" y="1869253"/>
                <a:ext cx="147392" cy="355620"/>
              </a:xfrm>
              <a:custGeom>
                <a:avLst/>
                <a:gdLst>
                  <a:gd name="connsiteX0" fmla="*/ 21767 w 147392"/>
                  <a:gd name="connsiteY0" fmla="*/ 0 h 355620"/>
                  <a:gd name="connsiteX1" fmla="*/ 44419 w 147392"/>
                  <a:gd name="connsiteY1" fmla="*/ 7604 h 355620"/>
                  <a:gd name="connsiteX2" fmla="*/ 147392 w 147392"/>
                  <a:gd name="connsiteY2" fmla="*/ 175604 h 355620"/>
                  <a:gd name="connsiteX3" fmla="*/ 12771 w 147392"/>
                  <a:gd name="connsiteY3" fmla="*/ 354228 h 355620"/>
                  <a:gd name="connsiteX4" fmla="*/ 0 w 147392"/>
                  <a:gd name="connsiteY4" fmla="*/ 355620 h 355620"/>
                  <a:gd name="connsiteX5" fmla="*/ 6104 w 147392"/>
                  <a:gd name="connsiteY5" fmla="*/ 329051 h 355620"/>
                  <a:gd name="connsiteX6" fmla="*/ 26431 w 147392"/>
                  <a:gd name="connsiteY6" fmla="*/ 103371 h 355620"/>
                  <a:gd name="connsiteX7" fmla="*/ 21767 w 147392"/>
                  <a:gd name="connsiteY7" fmla="*/ 0 h 35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392" h="355620">
                    <a:moveTo>
                      <a:pt x="21767" y="0"/>
                    </a:moveTo>
                    <a:lnTo>
                      <a:pt x="44419" y="7604"/>
                    </a:lnTo>
                    <a:cubicBezTo>
                      <a:pt x="104932" y="35283"/>
                      <a:pt x="147392" y="100081"/>
                      <a:pt x="147392" y="175604"/>
                    </a:cubicBezTo>
                    <a:cubicBezTo>
                      <a:pt x="147392" y="263714"/>
                      <a:pt x="89599" y="337226"/>
                      <a:pt x="12771" y="354228"/>
                    </a:cubicBezTo>
                    <a:lnTo>
                      <a:pt x="0" y="355620"/>
                    </a:lnTo>
                    <a:lnTo>
                      <a:pt x="6104" y="329051"/>
                    </a:lnTo>
                    <a:cubicBezTo>
                      <a:pt x="19432" y="256155"/>
                      <a:pt x="26431" y="180678"/>
                      <a:pt x="26431" y="103371"/>
                    </a:cubicBezTo>
                    <a:lnTo>
                      <a:pt x="21767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C1AF9310-F205-4E9F-AB18-2E9641200839}"/>
                  </a:ext>
                </a:extLst>
              </p:cNvPr>
              <p:cNvSpPr/>
              <p:nvPr/>
            </p:nvSpPr>
            <p:spPr>
              <a:xfrm rot="305976">
                <a:off x="3897716" y="1812330"/>
                <a:ext cx="258670" cy="428060"/>
              </a:xfrm>
              <a:custGeom>
                <a:avLst/>
                <a:gdLst>
                  <a:gd name="connsiteX0" fmla="*/ 60755 w 258670"/>
                  <a:gd name="connsiteY0" fmla="*/ 0 h 428060"/>
                  <a:gd name="connsiteX1" fmla="*/ 258670 w 258670"/>
                  <a:gd name="connsiteY1" fmla="*/ 214030 h 428060"/>
                  <a:gd name="connsiteX2" fmla="*/ 60755 w 258670"/>
                  <a:gd name="connsiteY2" fmla="*/ 428060 h 428060"/>
                  <a:gd name="connsiteX3" fmla="*/ 20868 w 258670"/>
                  <a:gd name="connsiteY3" fmla="*/ 423712 h 428060"/>
                  <a:gd name="connsiteX4" fmla="*/ 0 w 258670"/>
                  <a:gd name="connsiteY4" fmla="*/ 416707 h 428060"/>
                  <a:gd name="connsiteX5" fmla="*/ 723 w 258670"/>
                  <a:gd name="connsiteY5" fmla="*/ 413558 h 428060"/>
                  <a:gd name="connsiteX6" fmla="*/ 13494 w 258670"/>
                  <a:gd name="connsiteY6" fmla="*/ 412166 h 428060"/>
                  <a:gd name="connsiteX7" fmla="*/ 148115 w 258670"/>
                  <a:gd name="connsiteY7" fmla="*/ 233542 h 428060"/>
                  <a:gd name="connsiteX8" fmla="*/ 45142 w 258670"/>
                  <a:gd name="connsiteY8" fmla="*/ 65542 h 428060"/>
                  <a:gd name="connsiteX9" fmla="*/ 22490 w 258670"/>
                  <a:gd name="connsiteY9" fmla="*/ 57938 h 428060"/>
                  <a:gd name="connsiteX10" fmla="*/ 21988 w 258670"/>
                  <a:gd name="connsiteY10" fmla="*/ 46815 h 428060"/>
                  <a:gd name="connsiteX11" fmla="*/ 16402 w 258670"/>
                  <a:gd name="connsiteY11" fmla="*/ 5847 h 428060"/>
                  <a:gd name="connsiteX12" fmla="*/ 20868 w 258670"/>
                  <a:gd name="connsiteY12" fmla="*/ 4348 h 428060"/>
                  <a:gd name="connsiteX13" fmla="*/ 60755 w 258670"/>
                  <a:gd name="connsiteY13" fmla="*/ 0 h 428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670" h="428060">
                    <a:moveTo>
                      <a:pt x="60755" y="0"/>
                    </a:moveTo>
                    <a:cubicBezTo>
                      <a:pt x="170060" y="0"/>
                      <a:pt x="258670" y="95824"/>
                      <a:pt x="258670" y="214030"/>
                    </a:cubicBezTo>
                    <a:cubicBezTo>
                      <a:pt x="258670" y="332236"/>
                      <a:pt x="170060" y="428060"/>
                      <a:pt x="60755" y="428060"/>
                    </a:cubicBezTo>
                    <a:cubicBezTo>
                      <a:pt x="47092" y="428060"/>
                      <a:pt x="33752" y="426563"/>
                      <a:pt x="20868" y="423712"/>
                    </a:cubicBezTo>
                    <a:lnTo>
                      <a:pt x="0" y="416707"/>
                    </a:lnTo>
                    <a:lnTo>
                      <a:pt x="723" y="413558"/>
                    </a:lnTo>
                    <a:lnTo>
                      <a:pt x="13494" y="412166"/>
                    </a:lnTo>
                    <a:cubicBezTo>
                      <a:pt x="90322" y="395164"/>
                      <a:pt x="148115" y="321652"/>
                      <a:pt x="148115" y="233542"/>
                    </a:cubicBezTo>
                    <a:cubicBezTo>
                      <a:pt x="148115" y="158019"/>
                      <a:pt x="105655" y="93221"/>
                      <a:pt x="45142" y="65542"/>
                    </a:cubicBezTo>
                    <a:lnTo>
                      <a:pt x="22490" y="57938"/>
                    </a:lnTo>
                    <a:lnTo>
                      <a:pt x="21988" y="46815"/>
                    </a:lnTo>
                    <a:lnTo>
                      <a:pt x="16402" y="5847"/>
                    </a:lnTo>
                    <a:lnTo>
                      <a:pt x="20868" y="4348"/>
                    </a:lnTo>
                    <a:cubicBezTo>
                      <a:pt x="33752" y="1497"/>
                      <a:pt x="47092" y="0"/>
                      <a:pt x="6075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6B135399-15AE-470D-B4E2-080942DD841A}"/>
                  </a:ext>
                </a:extLst>
              </p:cNvPr>
              <p:cNvGrpSpPr/>
              <p:nvPr/>
            </p:nvGrpSpPr>
            <p:grpSpPr>
              <a:xfrm rot="21381720" flipH="1">
                <a:off x="1729406" y="1864678"/>
                <a:ext cx="259608" cy="428060"/>
                <a:chOff x="2563339" y="1858435"/>
                <a:chExt cx="259608" cy="428060"/>
              </a:xfrm>
            </p:grpSpPr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23B37022-66EE-49A7-82B2-D029E683D8C6}"/>
                    </a:ext>
                  </a:extLst>
                </p:cNvPr>
                <p:cNvSpPr/>
                <p:nvPr/>
              </p:nvSpPr>
              <p:spPr>
                <a:xfrm rot="343384">
                  <a:off x="2563339" y="1915358"/>
                  <a:ext cx="147392" cy="355620"/>
                </a:xfrm>
                <a:custGeom>
                  <a:avLst/>
                  <a:gdLst>
                    <a:gd name="connsiteX0" fmla="*/ 21767 w 147392"/>
                    <a:gd name="connsiteY0" fmla="*/ 0 h 355620"/>
                    <a:gd name="connsiteX1" fmla="*/ 44419 w 147392"/>
                    <a:gd name="connsiteY1" fmla="*/ 7604 h 355620"/>
                    <a:gd name="connsiteX2" fmla="*/ 147392 w 147392"/>
                    <a:gd name="connsiteY2" fmla="*/ 175604 h 355620"/>
                    <a:gd name="connsiteX3" fmla="*/ 12771 w 147392"/>
                    <a:gd name="connsiteY3" fmla="*/ 354228 h 355620"/>
                    <a:gd name="connsiteX4" fmla="*/ 0 w 147392"/>
                    <a:gd name="connsiteY4" fmla="*/ 355620 h 355620"/>
                    <a:gd name="connsiteX5" fmla="*/ 6104 w 147392"/>
                    <a:gd name="connsiteY5" fmla="*/ 329051 h 355620"/>
                    <a:gd name="connsiteX6" fmla="*/ 26431 w 147392"/>
                    <a:gd name="connsiteY6" fmla="*/ 103371 h 355620"/>
                    <a:gd name="connsiteX7" fmla="*/ 21767 w 147392"/>
                    <a:gd name="connsiteY7" fmla="*/ 0 h 355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392" h="355620">
                      <a:moveTo>
                        <a:pt x="21767" y="0"/>
                      </a:moveTo>
                      <a:lnTo>
                        <a:pt x="44419" y="7604"/>
                      </a:lnTo>
                      <a:cubicBezTo>
                        <a:pt x="104932" y="35283"/>
                        <a:pt x="147392" y="100081"/>
                        <a:pt x="147392" y="175604"/>
                      </a:cubicBezTo>
                      <a:cubicBezTo>
                        <a:pt x="147392" y="263714"/>
                        <a:pt x="89599" y="337226"/>
                        <a:pt x="12771" y="354228"/>
                      </a:cubicBezTo>
                      <a:lnTo>
                        <a:pt x="0" y="355620"/>
                      </a:lnTo>
                      <a:lnTo>
                        <a:pt x="6104" y="329051"/>
                      </a:lnTo>
                      <a:cubicBezTo>
                        <a:pt x="19432" y="256155"/>
                        <a:pt x="26431" y="180678"/>
                        <a:pt x="26431" y="103371"/>
                      </a:cubicBezTo>
                      <a:lnTo>
                        <a:pt x="21767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14C2F9AB-FD16-429B-9D7D-982C117FA7FD}"/>
                    </a:ext>
                  </a:extLst>
                </p:cNvPr>
                <p:cNvSpPr/>
                <p:nvPr/>
              </p:nvSpPr>
              <p:spPr>
                <a:xfrm rot="305976">
                  <a:off x="2564277" y="1858435"/>
                  <a:ext cx="258670" cy="428060"/>
                </a:xfrm>
                <a:custGeom>
                  <a:avLst/>
                  <a:gdLst>
                    <a:gd name="connsiteX0" fmla="*/ 60755 w 258670"/>
                    <a:gd name="connsiteY0" fmla="*/ 0 h 428060"/>
                    <a:gd name="connsiteX1" fmla="*/ 258670 w 258670"/>
                    <a:gd name="connsiteY1" fmla="*/ 214030 h 428060"/>
                    <a:gd name="connsiteX2" fmla="*/ 60755 w 258670"/>
                    <a:gd name="connsiteY2" fmla="*/ 428060 h 428060"/>
                    <a:gd name="connsiteX3" fmla="*/ 20868 w 258670"/>
                    <a:gd name="connsiteY3" fmla="*/ 423712 h 428060"/>
                    <a:gd name="connsiteX4" fmla="*/ 0 w 258670"/>
                    <a:gd name="connsiteY4" fmla="*/ 416707 h 428060"/>
                    <a:gd name="connsiteX5" fmla="*/ 723 w 258670"/>
                    <a:gd name="connsiteY5" fmla="*/ 413558 h 428060"/>
                    <a:gd name="connsiteX6" fmla="*/ 13494 w 258670"/>
                    <a:gd name="connsiteY6" fmla="*/ 412166 h 428060"/>
                    <a:gd name="connsiteX7" fmla="*/ 148115 w 258670"/>
                    <a:gd name="connsiteY7" fmla="*/ 233542 h 428060"/>
                    <a:gd name="connsiteX8" fmla="*/ 45142 w 258670"/>
                    <a:gd name="connsiteY8" fmla="*/ 65542 h 428060"/>
                    <a:gd name="connsiteX9" fmla="*/ 22490 w 258670"/>
                    <a:gd name="connsiteY9" fmla="*/ 57938 h 428060"/>
                    <a:gd name="connsiteX10" fmla="*/ 21988 w 258670"/>
                    <a:gd name="connsiteY10" fmla="*/ 46815 h 428060"/>
                    <a:gd name="connsiteX11" fmla="*/ 16402 w 258670"/>
                    <a:gd name="connsiteY11" fmla="*/ 5847 h 428060"/>
                    <a:gd name="connsiteX12" fmla="*/ 20868 w 258670"/>
                    <a:gd name="connsiteY12" fmla="*/ 4348 h 428060"/>
                    <a:gd name="connsiteX13" fmla="*/ 60755 w 258670"/>
                    <a:gd name="connsiteY13" fmla="*/ 0 h 428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8670" h="428060">
                      <a:moveTo>
                        <a:pt x="60755" y="0"/>
                      </a:moveTo>
                      <a:cubicBezTo>
                        <a:pt x="170060" y="0"/>
                        <a:pt x="258670" y="95824"/>
                        <a:pt x="258670" y="214030"/>
                      </a:cubicBezTo>
                      <a:cubicBezTo>
                        <a:pt x="258670" y="332236"/>
                        <a:pt x="170060" y="428060"/>
                        <a:pt x="60755" y="428060"/>
                      </a:cubicBezTo>
                      <a:cubicBezTo>
                        <a:pt x="47092" y="428060"/>
                        <a:pt x="33752" y="426563"/>
                        <a:pt x="20868" y="423712"/>
                      </a:cubicBezTo>
                      <a:lnTo>
                        <a:pt x="0" y="416707"/>
                      </a:lnTo>
                      <a:lnTo>
                        <a:pt x="723" y="413558"/>
                      </a:lnTo>
                      <a:lnTo>
                        <a:pt x="13494" y="412166"/>
                      </a:lnTo>
                      <a:cubicBezTo>
                        <a:pt x="90322" y="395164"/>
                        <a:pt x="148115" y="321652"/>
                        <a:pt x="148115" y="233542"/>
                      </a:cubicBezTo>
                      <a:cubicBezTo>
                        <a:pt x="148115" y="158019"/>
                        <a:pt x="105655" y="93221"/>
                        <a:pt x="45142" y="65542"/>
                      </a:cubicBezTo>
                      <a:lnTo>
                        <a:pt x="22490" y="57938"/>
                      </a:lnTo>
                      <a:lnTo>
                        <a:pt x="21988" y="46815"/>
                      </a:lnTo>
                      <a:lnTo>
                        <a:pt x="16402" y="5847"/>
                      </a:lnTo>
                      <a:lnTo>
                        <a:pt x="20868" y="4348"/>
                      </a:lnTo>
                      <a:cubicBezTo>
                        <a:pt x="33752" y="1497"/>
                        <a:pt x="47092" y="0"/>
                        <a:pt x="60755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99497347-2E3D-45FC-82ED-B9D936B2542A}"/>
              </a:ext>
            </a:extLst>
          </p:cNvPr>
          <p:cNvGrpSpPr/>
          <p:nvPr/>
        </p:nvGrpSpPr>
        <p:grpSpPr>
          <a:xfrm flipH="1">
            <a:off x="5683030" y="93415"/>
            <a:ext cx="5348428" cy="6498819"/>
            <a:chOff x="5326077" y="1827206"/>
            <a:chExt cx="3607219" cy="4383093"/>
          </a:xfrm>
        </p:grpSpPr>
        <p:sp>
          <p:nvSpPr>
            <p:cNvPr id="385" name="Oval 5">
              <a:extLst>
                <a:ext uri="{FF2B5EF4-FFF2-40B4-BE49-F238E27FC236}">
                  <a16:creationId xmlns:a16="http://schemas.microsoft.com/office/drawing/2014/main" id="{635B21F6-A1F1-4A37-85B6-D13842B280BE}"/>
                </a:ext>
              </a:extLst>
            </p:cNvPr>
            <p:cNvSpPr/>
            <p:nvPr/>
          </p:nvSpPr>
          <p:spPr>
            <a:xfrm rot="2040070" flipH="1">
              <a:off x="6342725" y="2000931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Oval 5">
              <a:extLst>
                <a:ext uri="{FF2B5EF4-FFF2-40B4-BE49-F238E27FC236}">
                  <a16:creationId xmlns:a16="http://schemas.microsoft.com/office/drawing/2014/main" id="{9A0B40C9-29D6-47F9-AF37-17EB4265B171}"/>
                </a:ext>
              </a:extLst>
            </p:cNvPr>
            <p:cNvSpPr/>
            <p:nvPr/>
          </p:nvSpPr>
          <p:spPr>
            <a:xfrm rot="2040070" flipH="1">
              <a:off x="6410148" y="211030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Arc 386">
              <a:extLst>
                <a:ext uri="{FF2B5EF4-FFF2-40B4-BE49-F238E27FC236}">
                  <a16:creationId xmlns:a16="http://schemas.microsoft.com/office/drawing/2014/main" id="{B000198F-DAFA-4325-9EB6-8D543D7F2F26}"/>
                </a:ext>
              </a:extLst>
            </p:cNvPr>
            <p:cNvSpPr/>
            <p:nvPr/>
          </p:nvSpPr>
          <p:spPr>
            <a:xfrm rot="1036537" flipH="1">
              <a:off x="6567544" y="2164126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5">
              <a:extLst>
                <a:ext uri="{FF2B5EF4-FFF2-40B4-BE49-F238E27FC236}">
                  <a16:creationId xmlns:a16="http://schemas.microsoft.com/office/drawing/2014/main" id="{0C212491-0E02-41B6-B929-1151E6E305EB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5">
              <a:extLst>
                <a:ext uri="{FF2B5EF4-FFF2-40B4-BE49-F238E27FC236}">
                  <a16:creationId xmlns:a16="http://schemas.microsoft.com/office/drawing/2014/main" id="{44C54DA7-4D55-4B9F-B8EF-0E18201A1C54}"/>
                </a:ext>
              </a:extLst>
            </p:cNvPr>
            <p:cNvSpPr/>
            <p:nvPr/>
          </p:nvSpPr>
          <p:spPr>
            <a:xfrm rot="19559930">
              <a:off x="5365030" y="1827206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5">
              <a:extLst>
                <a:ext uri="{FF2B5EF4-FFF2-40B4-BE49-F238E27FC236}">
                  <a16:creationId xmlns:a16="http://schemas.microsoft.com/office/drawing/2014/main" id="{FF038583-BE2F-4587-8F63-6C60D84DF873}"/>
                </a:ext>
              </a:extLst>
            </p:cNvPr>
            <p:cNvSpPr/>
            <p:nvPr/>
          </p:nvSpPr>
          <p:spPr>
            <a:xfrm rot="19359691" flipH="1">
              <a:off x="5450366" y="1966950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Arc 390">
              <a:extLst>
                <a:ext uri="{FF2B5EF4-FFF2-40B4-BE49-F238E27FC236}">
                  <a16:creationId xmlns:a16="http://schemas.microsoft.com/office/drawing/2014/main" id="{25664F98-8D79-4FD9-8D38-E568688B0EFD}"/>
                </a:ext>
              </a:extLst>
            </p:cNvPr>
            <p:cNvSpPr/>
            <p:nvPr/>
          </p:nvSpPr>
          <p:spPr>
            <a:xfrm rot="20563463">
              <a:off x="5464584" y="202061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6">
              <a:extLst>
                <a:ext uri="{FF2B5EF4-FFF2-40B4-BE49-F238E27FC236}">
                  <a16:creationId xmlns:a16="http://schemas.microsoft.com/office/drawing/2014/main" id="{27E5F5DC-18C6-439F-A8A0-4DDB38AE18B2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3" name="Rectangle 4">
              <a:extLst>
                <a:ext uri="{FF2B5EF4-FFF2-40B4-BE49-F238E27FC236}">
                  <a16:creationId xmlns:a16="http://schemas.microsoft.com/office/drawing/2014/main" id="{2FDFA8DE-F0BA-4612-B0B4-9F0E6FA685CE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: Rounded Corners 10">
              <a:extLst>
                <a:ext uri="{FF2B5EF4-FFF2-40B4-BE49-F238E27FC236}">
                  <a16:creationId xmlns:a16="http://schemas.microsoft.com/office/drawing/2014/main" id="{13AB7572-CFD5-4551-91BF-D2DDA472B326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: Rounded Corners 10">
              <a:extLst>
                <a:ext uri="{FF2B5EF4-FFF2-40B4-BE49-F238E27FC236}">
                  <a16:creationId xmlns:a16="http://schemas.microsoft.com/office/drawing/2014/main" id="{27639F3D-C719-40D7-9986-063794403085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7">
              <a:extLst>
                <a:ext uri="{FF2B5EF4-FFF2-40B4-BE49-F238E27FC236}">
                  <a16:creationId xmlns:a16="http://schemas.microsoft.com/office/drawing/2014/main" id="{166C0263-26DC-4618-AA0B-A35BF75814E3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4">
              <a:extLst>
                <a:ext uri="{FF2B5EF4-FFF2-40B4-BE49-F238E27FC236}">
                  <a16:creationId xmlns:a16="http://schemas.microsoft.com/office/drawing/2014/main" id="{5C71385E-45B4-4B00-82B3-B027259C0FC6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: Rounded Corners 10">
              <a:extLst>
                <a:ext uri="{FF2B5EF4-FFF2-40B4-BE49-F238E27FC236}">
                  <a16:creationId xmlns:a16="http://schemas.microsoft.com/office/drawing/2014/main" id="{D347B1D8-38C3-443B-9BD5-33814B7E0F4A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00168F49-EC9A-4CE8-B82C-3F123C88D371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E07FE514-8882-490E-A109-689634607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Oval 4">
              <a:extLst>
                <a:ext uri="{FF2B5EF4-FFF2-40B4-BE49-F238E27FC236}">
                  <a16:creationId xmlns:a16="http://schemas.microsoft.com/office/drawing/2014/main" id="{4EBD23AE-D2F1-495C-A202-C784ECEB0E34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: Rounded Corners 10">
              <a:extLst>
                <a:ext uri="{FF2B5EF4-FFF2-40B4-BE49-F238E27FC236}">
                  <a16:creationId xmlns:a16="http://schemas.microsoft.com/office/drawing/2014/main" id="{C0A533DA-B838-49AB-9A4B-ACA9D97E8780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B698C0D4-20A5-4AF7-8E37-9195384B1125}"/>
                </a:ext>
              </a:extLst>
            </p:cNvPr>
            <p:cNvSpPr/>
            <p:nvPr/>
          </p:nvSpPr>
          <p:spPr>
            <a:xfrm>
              <a:off x="6209488" y="2861164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08D51140-2777-4E04-8ED5-61B64B8A14F2}"/>
                </a:ext>
              </a:extLst>
            </p:cNvPr>
            <p:cNvSpPr/>
            <p:nvPr/>
          </p:nvSpPr>
          <p:spPr>
            <a:xfrm>
              <a:off x="5515705" y="284266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4DBC0DF8-7280-49C9-AEAA-A4F91D12F93A}"/>
                </a:ext>
              </a:extLst>
            </p:cNvPr>
            <p:cNvSpPr/>
            <p:nvPr/>
          </p:nvSpPr>
          <p:spPr>
            <a:xfrm>
              <a:off x="5568792" y="2878016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656B973-2D0C-47F6-9713-C182A6168EAC}"/>
                </a:ext>
              </a:extLst>
            </p:cNvPr>
            <p:cNvSpPr/>
            <p:nvPr/>
          </p:nvSpPr>
          <p:spPr>
            <a:xfrm>
              <a:off x="6262574" y="2916207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A33AEB29-9761-41BF-8C90-780F0953763C}"/>
                </a:ext>
              </a:extLst>
            </p:cNvPr>
            <p:cNvSpPr/>
            <p:nvPr/>
          </p:nvSpPr>
          <p:spPr>
            <a:xfrm>
              <a:off x="5818876" y="3123914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8B1C3AA8-878F-439E-B43F-F35AA5E0D30B}"/>
                </a:ext>
              </a:extLst>
            </p:cNvPr>
            <p:cNvSpPr/>
            <p:nvPr/>
          </p:nvSpPr>
          <p:spPr>
            <a:xfrm rot="21290501">
              <a:off x="5916799" y="3208169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BE890F0-0E79-48F6-99CB-58AF221A13BA}"/>
                </a:ext>
              </a:extLst>
            </p:cNvPr>
            <p:cNvSpPr/>
            <p:nvPr/>
          </p:nvSpPr>
          <p:spPr>
            <a:xfrm flipH="1">
              <a:off x="5791368" y="3212212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: Rounded Corners 10">
              <a:extLst>
                <a:ext uri="{FF2B5EF4-FFF2-40B4-BE49-F238E27FC236}">
                  <a16:creationId xmlns:a16="http://schemas.microsoft.com/office/drawing/2014/main" id="{65333196-AC5B-477E-9AFF-EA574AD28388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35">
              <a:extLst>
                <a:ext uri="{FF2B5EF4-FFF2-40B4-BE49-F238E27FC236}">
                  <a16:creationId xmlns:a16="http://schemas.microsoft.com/office/drawing/2014/main" id="{1982BC89-D458-4C5A-A8FA-9EA0D995D82B}"/>
                </a:ext>
              </a:extLst>
            </p:cNvPr>
            <p:cNvSpPr/>
            <p:nvPr/>
          </p:nvSpPr>
          <p:spPr>
            <a:xfrm rot="3817919">
              <a:off x="5914438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20_1-26-34">
            <a:hlinkClick r:id="" action="ppaction://media"/>
            <a:extLst>
              <a:ext uri="{FF2B5EF4-FFF2-40B4-BE49-F238E27FC236}">
                <a16:creationId xmlns:a16="http://schemas.microsoft.com/office/drawing/2014/main" id="{8D9A78C6-AF57-4335-84A0-70FF540C8D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CCD86-6A12-4B09-AEBE-04DADB6AE1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627D2A2-D517-41A4-B29F-6DFED1B2246A}"/>
              </a:ext>
            </a:extLst>
          </p:cNvPr>
          <p:cNvGrpSpPr/>
          <p:nvPr/>
        </p:nvGrpSpPr>
        <p:grpSpPr>
          <a:xfrm>
            <a:off x="306662" y="78446"/>
            <a:ext cx="5814776" cy="3068101"/>
            <a:chOff x="1251390" y="-28175"/>
            <a:chExt cx="11955139" cy="6307995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7A82A17-BB2A-46A7-9A58-F0B109BBBBB3}"/>
                </a:ext>
              </a:extLst>
            </p:cNvPr>
            <p:cNvSpPr txBox="1"/>
            <p:nvPr/>
          </p:nvSpPr>
          <p:spPr>
            <a:xfrm>
              <a:off x="7586120" y="205104"/>
              <a:ext cx="5620409" cy="2414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ite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C9452968-6BA8-43C9-80AD-D71BBDA7FFDB}"/>
                </a:ext>
              </a:extLst>
            </p:cNvPr>
            <p:cNvGrpSpPr/>
            <p:nvPr/>
          </p:nvGrpSpPr>
          <p:grpSpPr>
            <a:xfrm>
              <a:off x="1251390" y="-28175"/>
              <a:ext cx="4564907" cy="6307995"/>
              <a:chOff x="1251390" y="-28175"/>
              <a:chExt cx="4564907" cy="630799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A1741D0-E192-40D2-91CA-97202F3942F1}"/>
                  </a:ext>
                </a:extLst>
              </p:cNvPr>
              <p:cNvGrpSpPr/>
              <p:nvPr/>
            </p:nvGrpSpPr>
            <p:grpSpPr>
              <a:xfrm rot="1527974">
                <a:off x="3310993" y="-28175"/>
                <a:ext cx="2505304" cy="2974134"/>
                <a:chOff x="4880440" y="2089286"/>
                <a:chExt cx="2505304" cy="2974134"/>
              </a:xfrm>
            </p:grpSpPr>
            <p:sp>
              <p:nvSpPr>
                <p:cNvPr id="231" name="Isosceles Triangle 2">
                  <a:extLst>
                    <a:ext uri="{FF2B5EF4-FFF2-40B4-BE49-F238E27FC236}">
                      <a16:creationId xmlns:a16="http://schemas.microsoft.com/office/drawing/2014/main" id="{E00D8C37-FE80-4EBA-936B-D46F7A979F79}"/>
                    </a:ext>
                  </a:extLst>
                </p:cNvPr>
                <p:cNvSpPr/>
                <p:nvPr/>
              </p:nvSpPr>
              <p:spPr>
                <a:xfrm rot="14747942">
                  <a:off x="5623723" y="2554197"/>
                  <a:ext cx="1939382" cy="1009560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6685" h="854538">
                      <a:moveTo>
                        <a:pt x="0" y="806909"/>
                      </a:moveTo>
                      <a:lnTo>
                        <a:pt x="866855" y="0"/>
                      </a:lnTo>
                      <a:lnTo>
                        <a:pt x="1776685" y="854538"/>
                      </a:lnTo>
                      <a:lnTo>
                        <a:pt x="0" y="806909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Isosceles Triangle 2">
                  <a:extLst>
                    <a:ext uri="{FF2B5EF4-FFF2-40B4-BE49-F238E27FC236}">
                      <a16:creationId xmlns:a16="http://schemas.microsoft.com/office/drawing/2014/main" id="{D8E8FB3C-02B3-4D9D-8194-1276C56E9951}"/>
                    </a:ext>
                  </a:extLst>
                </p:cNvPr>
                <p:cNvSpPr/>
                <p:nvPr/>
              </p:nvSpPr>
              <p:spPr>
                <a:xfrm rot="9761679" flipH="1">
                  <a:off x="4958180" y="2226386"/>
                  <a:ext cx="1906297" cy="109222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645545"/>
                    <a:gd name="connsiteY0" fmla="*/ 720570 h 873618"/>
                    <a:gd name="connsiteX1" fmla="*/ 748236 w 1645545"/>
                    <a:gd name="connsiteY1" fmla="*/ 0 h 873618"/>
                    <a:gd name="connsiteX2" fmla="*/ 1645545 w 1645545"/>
                    <a:gd name="connsiteY2" fmla="*/ 873618 h 873618"/>
                    <a:gd name="connsiteX3" fmla="*/ 0 w 1645545"/>
                    <a:gd name="connsiteY3" fmla="*/ 720570 h 873618"/>
                    <a:gd name="connsiteX0" fmla="*/ 0 w 1906297"/>
                    <a:gd name="connsiteY0" fmla="*/ 665855 h 873618"/>
                    <a:gd name="connsiteX1" fmla="*/ 1008988 w 1906297"/>
                    <a:gd name="connsiteY1" fmla="*/ 0 h 873618"/>
                    <a:gd name="connsiteX2" fmla="*/ 1906297 w 1906297"/>
                    <a:gd name="connsiteY2" fmla="*/ 873618 h 873618"/>
                    <a:gd name="connsiteX3" fmla="*/ 0 w 1906297"/>
                    <a:gd name="connsiteY3" fmla="*/ 665855 h 873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6297" h="873618">
                      <a:moveTo>
                        <a:pt x="0" y="665855"/>
                      </a:moveTo>
                      <a:lnTo>
                        <a:pt x="1008988" y="0"/>
                      </a:lnTo>
                      <a:lnTo>
                        <a:pt x="1906297" y="873618"/>
                      </a:lnTo>
                      <a:lnTo>
                        <a:pt x="0" y="66585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Isosceles Triangle 2">
                  <a:extLst>
                    <a:ext uri="{FF2B5EF4-FFF2-40B4-BE49-F238E27FC236}">
                      <a16:creationId xmlns:a16="http://schemas.microsoft.com/office/drawing/2014/main" id="{B45616D8-F540-45C1-806A-30697193B777}"/>
                    </a:ext>
                  </a:extLst>
                </p:cNvPr>
                <p:cNvSpPr/>
                <p:nvPr/>
              </p:nvSpPr>
              <p:spPr>
                <a:xfrm rot="9219302" flipV="1">
                  <a:off x="4922926" y="3350712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Isosceles Triangle 2">
                  <a:extLst>
                    <a:ext uri="{FF2B5EF4-FFF2-40B4-BE49-F238E27FC236}">
                      <a16:creationId xmlns:a16="http://schemas.microsoft.com/office/drawing/2014/main" id="{8A688D1E-8CAD-4A68-979B-27E31DD54CF1}"/>
                    </a:ext>
                  </a:extLst>
                </p:cNvPr>
                <p:cNvSpPr/>
                <p:nvPr/>
              </p:nvSpPr>
              <p:spPr>
                <a:xfrm rot="15002908" flipH="1" flipV="1">
                  <a:off x="4351535" y="3129507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8D4569C-DA87-4C6F-8C46-FEA67696EAC4}"/>
                  </a:ext>
                </a:extLst>
              </p:cNvPr>
              <p:cNvGrpSpPr/>
              <p:nvPr/>
            </p:nvGrpSpPr>
            <p:grpSpPr>
              <a:xfrm rot="479522">
                <a:off x="1251390" y="2191754"/>
                <a:ext cx="1983806" cy="4088066"/>
                <a:chOff x="6817285" y="2786743"/>
                <a:chExt cx="1983806" cy="4088066"/>
              </a:xfrm>
            </p:grpSpPr>
            <p:sp>
              <p:nvSpPr>
                <p:cNvPr id="140" name="Rectangle: Rounded Corners 7">
                  <a:extLst>
                    <a:ext uri="{FF2B5EF4-FFF2-40B4-BE49-F238E27FC236}">
                      <a16:creationId xmlns:a16="http://schemas.microsoft.com/office/drawing/2014/main" id="{37F34680-BB89-45B7-AD3F-FBC25E929BD0}"/>
                    </a:ext>
                  </a:extLst>
                </p:cNvPr>
                <p:cNvSpPr/>
                <p:nvPr/>
              </p:nvSpPr>
              <p:spPr>
                <a:xfrm rot="20671874">
                  <a:off x="7845281" y="4652701"/>
                  <a:ext cx="526697" cy="3033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: Rounded Corners 7">
                  <a:extLst>
                    <a:ext uri="{FF2B5EF4-FFF2-40B4-BE49-F238E27FC236}">
                      <a16:creationId xmlns:a16="http://schemas.microsoft.com/office/drawing/2014/main" id="{427B3C96-9777-4D9C-BE96-11BB278797CF}"/>
                    </a:ext>
                  </a:extLst>
                </p:cNvPr>
                <p:cNvSpPr/>
                <p:nvPr/>
              </p:nvSpPr>
              <p:spPr>
                <a:xfrm rot="20671874">
                  <a:off x="8121421" y="5342356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: Rounded Corners 7">
                  <a:extLst>
                    <a:ext uri="{FF2B5EF4-FFF2-40B4-BE49-F238E27FC236}">
                      <a16:creationId xmlns:a16="http://schemas.microsoft.com/office/drawing/2014/main" id="{FFD45771-77D8-4F6B-AFEC-9F2F54BE2CB2}"/>
                    </a:ext>
                  </a:extLst>
                </p:cNvPr>
                <p:cNvSpPr/>
                <p:nvPr/>
              </p:nvSpPr>
              <p:spPr>
                <a:xfrm rot="977810">
                  <a:off x="8356059" y="6020648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: Rounded Corners 7">
                  <a:extLst>
                    <a:ext uri="{FF2B5EF4-FFF2-40B4-BE49-F238E27FC236}">
                      <a16:creationId xmlns:a16="http://schemas.microsoft.com/office/drawing/2014/main" id="{15A08766-DC5D-4D05-97AA-5F381C45A933}"/>
                    </a:ext>
                  </a:extLst>
                </p:cNvPr>
                <p:cNvSpPr/>
                <p:nvPr/>
              </p:nvSpPr>
              <p:spPr>
                <a:xfrm rot="555254">
                  <a:off x="7769682" y="3953470"/>
                  <a:ext cx="492324" cy="245560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: Rounded Corners 7">
                  <a:extLst>
                    <a:ext uri="{FF2B5EF4-FFF2-40B4-BE49-F238E27FC236}">
                      <a16:creationId xmlns:a16="http://schemas.microsoft.com/office/drawing/2014/main" id="{5B79EE65-A191-4662-9D0B-47B36678D445}"/>
                    </a:ext>
                  </a:extLst>
                </p:cNvPr>
                <p:cNvSpPr/>
                <p:nvPr/>
              </p:nvSpPr>
              <p:spPr>
                <a:xfrm rot="15905296">
                  <a:off x="7353744" y="5475755"/>
                  <a:ext cx="492324" cy="164099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: Rounded Corners 7">
                  <a:extLst>
                    <a:ext uri="{FF2B5EF4-FFF2-40B4-BE49-F238E27FC236}">
                      <a16:creationId xmlns:a16="http://schemas.microsoft.com/office/drawing/2014/main" id="{4021FF48-2178-4EDC-8D27-9174B571DC5A}"/>
                    </a:ext>
                  </a:extLst>
                </p:cNvPr>
                <p:cNvSpPr/>
                <p:nvPr/>
              </p:nvSpPr>
              <p:spPr>
                <a:xfrm rot="12194765">
                  <a:off x="6817285" y="5811219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: Rounded Corners 7">
                  <a:extLst>
                    <a:ext uri="{FF2B5EF4-FFF2-40B4-BE49-F238E27FC236}">
                      <a16:creationId xmlns:a16="http://schemas.microsoft.com/office/drawing/2014/main" id="{15F20D63-44FD-4E54-8469-BA735AA8C33D}"/>
                    </a:ext>
                  </a:extLst>
                </p:cNvPr>
                <p:cNvSpPr/>
                <p:nvPr/>
              </p:nvSpPr>
              <p:spPr>
                <a:xfrm rot="7295754">
                  <a:off x="7196711" y="6515180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: Rounded Corners 7">
                  <a:extLst>
                    <a:ext uri="{FF2B5EF4-FFF2-40B4-BE49-F238E27FC236}">
                      <a16:creationId xmlns:a16="http://schemas.microsoft.com/office/drawing/2014/main" id="{171F7638-8676-40E8-B153-720DAD4FC6C0}"/>
                    </a:ext>
                  </a:extLst>
                </p:cNvPr>
                <p:cNvSpPr/>
                <p:nvPr/>
              </p:nvSpPr>
              <p:spPr>
                <a:xfrm rot="2679090">
                  <a:off x="8031450" y="6590461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Rectangle: Rounded Corners 7">
                  <a:extLst>
                    <a:ext uri="{FF2B5EF4-FFF2-40B4-BE49-F238E27FC236}">
                      <a16:creationId xmlns:a16="http://schemas.microsoft.com/office/drawing/2014/main" id="{FBA5DA37-40DB-4F46-9ECD-EEFA66C87064}"/>
                    </a:ext>
                  </a:extLst>
                </p:cNvPr>
                <p:cNvSpPr/>
                <p:nvPr/>
              </p:nvSpPr>
              <p:spPr>
                <a:xfrm rot="922151">
                  <a:off x="8030418" y="3257515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DA65DE6A-2C71-42BF-8ADE-D011FC9972C9}"/>
                    </a:ext>
                  </a:extLst>
                </p:cNvPr>
                <p:cNvSpPr/>
                <p:nvPr/>
              </p:nvSpPr>
              <p:spPr>
                <a:xfrm>
                  <a:off x="7051637" y="2786743"/>
                  <a:ext cx="1671449" cy="3994256"/>
                </a:xfrm>
                <a:custGeom>
                  <a:avLst/>
                  <a:gdLst>
                    <a:gd name="connsiteX0" fmla="*/ 1673965 w 1673965"/>
                    <a:gd name="connsiteY0" fmla="*/ 0 h 4088202"/>
                    <a:gd name="connsiteX1" fmla="*/ 977279 w 1673965"/>
                    <a:gd name="connsiteY1" fmla="*/ 1161143 h 4088202"/>
                    <a:gd name="connsiteX2" fmla="*/ 1107908 w 1673965"/>
                    <a:gd name="connsiteY2" fmla="*/ 2264228 h 4088202"/>
                    <a:gd name="connsiteX3" fmla="*/ 1470765 w 1673965"/>
                    <a:gd name="connsiteY3" fmla="*/ 3106057 h 4088202"/>
                    <a:gd name="connsiteX4" fmla="*/ 1485279 w 1673965"/>
                    <a:gd name="connsiteY4" fmla="*/ 3759200 h 4088202"/>
                    <a:gd name="connsiteX5" fmla="*/ 686993 w 1673965"/>
                    <a:gd name="connsiteY5" fmla="*/ 3991428 h 4088202"/>
                    <a:gd name="connsiteX6" fmla="*/ 309622 w 1673965"/>
                    <a:gd name="connsiteY6" fmla="*/ 4020457 h 4088202"/>
                    <a:gd name="connsiteX7" fmla="*/ 4822 w 1673965"/>
                    <a:gd name="connsiteY7" fmla="*/ 3106057 h 4088202"/>
                    <a:gd name="connsiteX8" fmla="*/ 556365 w 1673965"/>
                    <a:gd name="connsiteY8" fmla="*/ 2772228 h 4088202"/>
                    <a:gd name="connsiteX9" fmla="*/ 686993 w 1673965"/>
                    <a:gd name="connsiteY9" fmla="*/ 2801257 h 4088202"/>
                    <a:gd name="connsiteX10" fmla="*/ 686993 w 1673965"/>
                    <a:gd name="connsiteY10" fmla="*/ 2801257 h 4088202"/>
                    <a:gd name="connsiteX0" fmla="*/ 1669892 w 1669892"/>
                    <a:gd name="connsiteY0" fmla="*/ 0 h 4023254"/>
                    <a:gd name="connsiteX1" fmla="*/ 973206 w 1669892"/>
                    <a:gd name="connsiteY1" fmla="*/ 1161143 h 4023254"/>
                    <a:gd name="connsiteX2" fmla="*/ 1103835 w 1669892"/>
                    <a:gd name="connsiteY2" fmla="*/ 2264228 h 4023254"/>
                    <a:gd name="connsiteX3" fmla="*/ 1466692 w 1669892"/>
                    <a:gd name="connsiteY3" fmla="*/ 3106057 h 4023254"/>
                    <a:gd name="connsiteX4" fmla="*/ 1481206 w 1669892"/>
                    <a:gd name="connsiteY4" fmla="*/ 3759200 h 4023254"/>
                    <a:gd name="connsiteX5" fmla="*/ 682920 w 1669892"/>
                    <a:gd name="connsiteY5" fmla="*/ 3991428 h 4023254"/>
                    <a:gd name="connsiteX6" fmla="*/ 749 w 1669892"/>
                    <a:gd name="connsiteY6" fmla="*/ 3106057 h 4023254"/>
                    <a:gd name="connsiteX7" fmla="*/ 552292 w 1669892"/>
                    <a:gd name="connsiteY7" fmla="*/ 2772228 h 4023254"/>
                    <a:gd name="connsiteX8" fmla="*/ 682920 w 1669892"/>
                    <a:gd name="connsiteY8" fmla="*/ 2801257 h 4023254"/>
                    <a:gd name="connsiteX9" fmla="*/ 682920 w 1669892"/>
                    <a:gd name="connsiteY9" fmla="*/ 2801257 h 4023254"/>
                    <a:gd name="connsiteX0" fmla="*/ 1669892 w 1669892"/>
                    <a:gd name="connsiteY0" fmla="*/ 0 h 3994256"/>
                    <a:gd name="connsiteX1" fmla="*/ 973206 w 1669892"/>
                    <a:gd name="connsiteY1" fmla="*/ 1161143 h 3994256"/>
                    <a:gd name="connsiteX2" fmla="*/ 1103835 w 1669892"/>
                    <a:gd name="connsiteY2" fmla="*/ 2264228 h 3994256"/>
                    <a:gd name="connsiteX3" fmla="*/ 1466692 w 1669892"/>
                    <a:gd name="connsiteY3" fmla="*/ 3106057 h 3994256"/>
                    <a:gd name="connsiteX4" fmla="*/ 1481206 w 1669892"/>
                    <a:gd name="connsiteY4" fmla="*/ 3759200 h 3994256"/>
                    <a:gd name="connsiteX5" fmla="*/ 682920 w 1669892"/>
                    <a:gd name="connsiteY5" fmla="*/ 3991428 h 3994256"/>
                    <a:gd name="connsiteX6" fmla="*/ 749 w 1669892"/>
                    <a:gd name="connsiteY6" fmla="*/ 3106057 h 3994256"/>
                    <a:gd name="connsiteX7" fmla="*/ 552292 w 1669892"/>
                    <a:gd name="connsiteY7" fmla="*/ 2772228 h 3994256"/>
                    <a:gd name="connsiteX8" fmla="*/ 682920 w 1669892"/>
                    <a:gd name="connsiteY8" fmla="*/ 2801257 h 3994256"/>
                    <a:gd name="connsiteX9" fmla="*/ 682920 w 1669892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9" fmla="*/ 684477 w 1671449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71449" h="3994256">
                      <a:moveTo>
                        <a:pt x="1671449" y="0"/>
                      </a:moveTo>
                      <a:cubicBezTo>
                        <a:pt x="1370277" y="391886"/>
                        <a:pt x="1069106" y="783772"/>
                        <a:pt x="974763" y="1161143"/>
                      </a:cubicBezTo>
                      <a:cubicBezTo>
                        <a:pt x="880420" y="1538514"/>
                        <a:pt x="1023144" y="1940076"/>
                        <a:pt x="1105392" y="2264228"/>
                      </a:cubicBezTo>
                      <a:cubicBezTo>
                        <a:pt x="1187640" y="2588380"/>
                        <a:pt x="1405354" y="2856895"/>
                        <a:pt x="1468249" y="3106057"/>
                      </a:cubicBezTo>
                      <a:cubicBezTo>
                        <a:pt x="1531144" y="3355219"/>
                        <a:pt x="1613392" y="3611638"/>
                        <a:pt x="1482763" y="3759200"/>
                      </a:cubicBezTo>
                      <a:cubicBezTo>
                        <a:pt x="1352134" y="3906762"/>
                        <a:pt x="1003792" y="4013199"/>
                        <a:pt x="684477" y="3991428"/>
                      </a:cubicBezTo>
                      <a:cubicBezTo>
                        <a:pt x="365162" y="3969657"/>
                        <a:pt x="-33981" y="3497942"/>
                        <a:pt x="2306" y="3106057"/>
                      </a:cubicBezTo>
                      <a:cubicBezTo>
                        <a:pt x="38593" y="2714172"/>
                        <a:pt x="440154" y="2823028"/>
                        <a:pt x="553849" y="27722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FCB15AD8-0A77-423B-A23F-0D05550F6214}"/>
              </a:ext>
            </a:extLst>
          </p:cNvPr>
          <p:cNvGrpSpPr/>
          <p:nvPr/>
        </p:nvGrpSpPr>
        <p:grpSpPr>
          <a:xfrm>
            <a:off x="1527740" y="4075401"/>
            <a:ext cx="5256168" cy="2645356"/>
            <a:chOff x="671666" y="150958"/>
            <a:chExt cx="13026549" cy="6556083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45CA18EF-1A10-40A4-8240-0016F38EEC46}"/>
                </a:ext>
              </a:extLst>
            </p:cNvPr>
            <p:cNvSpPr txBox="1"/>
            <p:nvPr/>
          </p:nvSpPr>
          <p:spPr>
            <a:xfrm>
              <a:off x="5492537" y="1273040"/>
              <a:ext cx="8205678" cy="316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F5522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ing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F591339-6B5A-4D40-8F46-0D3185CA49D8}"/>
                </a:ext>
              </a:extLst>
            </p:cNvPr>
            <p:cNvGrpSpPr/>
            <p:nvPr/>
          </p:nvGrpSpPr>
          <p:grpSpPr>
            <a:xfrm>
              <a:off x="671666" y="150958"/>
              <a:ext cx="3402939" cy="6556083"/>
              <a:chOff x="1310294" y="46934"/>
              <a:chExt cx="3246229" cy="6254166"/>
            </a:xfrm>
          </p:grpSpPr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3377B1F-4483-4458-B7FD-42EC9B952C37}"/>
                  </a:ext>
                </a:extLst>
              </p:cNvPr>
              <p:cNvSpPr/>
              <p:nvPr/>
            </p:nvSpPr>
            <p:spPr>
              <a:xfrm>
                <a:off x="2570921" y="2604247"/>
                <a:ext cx="728870" cy="69370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Rectangle 22">
                <a:extLst>
                  <a:ext uri="{FF2B5EF4-FFF2-40B4-BE49-F238E27FC236}">
                    <a16:creationId xmlns:a16="http://schemas.microsoft.com/office/drawing/2014/main" id="{A57148E8-3A93-4F8F-B64C-1D59718460F8}"/>
                  </a:ext>
                </a:extLst>
              </p:cNvPr>
              <p:cNvSpPr/>
              <p:nvPr/>
            </p:nvSpPr>
            <p:spPr>
              <a:xfrm rot="1152231">
                <a:off x="1310294" y="4459377"/>
                <a:ext cx="606477" cy="459104"/>
              </a:xfrm>
              <a:custGeom>
                <a:avLst/>
                <a:gdLst>
                  <a:gd name="connsiteX0" fmla="*/ 0 w 438150"/>
                  <a:gd name="connsiteY0" fmla="*/ 0 h 176571"/>
                  <a:gd name="connsiteX1" fmla="*/ 438150 w 438150"/>
                  <a:gd name="connsiteY1" fmla="*/ 0 h 176571"/>
                  <a:gd name="connsiteX2" fmla="*/ 438150 w 438150"/>
                  <a:gd name="connsiteY2" fmla="*/ 176571 h 176571"/>
                  <a:gd name="connsiteX3" fmla="*/ 0 w 438150"/>
                  <a:gd name="connsiteY3" fmla="*/ 176571 h 176571"/>
                  <a:gd name="connsiteX4" fmla="*/ 0 w 438150"/>
                  <a:gd name="connsiteY4" fmla="*/ 0 h 176571"/>
                  <a:gd name="connsiteX0" fmla="*/ 0 w 489190"/>
                  <a:gd name="connsiteY0" fmla="*/ 12735 h 176571"/>
                  <a:gd name="connsiteX1" fmla="*/ 489190 w 489190"/>
                  <a:gd name="connsiteY1" fmla="*/ 0 h 176571"/>
                  <a:gd name="connsiteX2" fmla="*/ 489190 w 489190"/>
                  <a:gd name="connsiteY2" fmla="*/ 176571 h 176571"/>
                  <a:gd name="connsiteX3" fmla="*/ 51040 w 489190"/>
                  <a:gd name="connsiteY3" fmla="*/ 176571 h 176571"/>
                  <a:gd name="connsiteX4" fmla="*/ 0 w 489190"/>
                  <a:gd name="connsiteY4" fmla="*/ 12735 h 176571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150995 w 489190"/>
                  <a:gd name="connsiteY3" fmla="*/ 441822 h 441822"/>
                  <a:gd name="connsiteX4" fmla="*/ 0 w 489190"/>
                  <a:gd name="connsiteY4" fmla="*/ 12735 h 441822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363030 w 489190"/>
                  <a:gd name="connsiteY3" fmla="*/ 432261 h 441822"/>
                  <a:gd name="connsiteX4" fmla="*/ 150995 w 489190"/>
                  <a:gd name="connsiteY4" fmla="*/ 441822 h 441822"/>
                  <a:gd name="connsiteX5" fmla="*/ 0 w 489190"/>
                  <a:gd name="connsiteY5" fmla="*/ 12735 h 441822"/>
                  <a:gd name="connsiteX0" fmla="*/ 0 w 538215"/>
                  <a:gd name="connsiteY0" fmla="*/ 12735 h 441822"/>
                  <a:gd name="connsiteX1" fmla="*/ 489190 w 538215"/>
                  <a:gd name="connsiteY1" fmla="*/ 0 h 441822"/>
                  <a:gd name="connsiteX2" fmla="*/ 489190 w 538215"/>
                  <a:gd name="connsiteY2" fmla="*/ 176571 h 441822"/>
                  <a:gd name="connsiteX3" fmla="*/ 534516 w 538215"/>
                  <a:gd name="connsiteY3" fmla="*/ 359923 h 441822"/>
                  <a:gd name="connsiteX4" fmla="*/ 363030 w 538215"/>
                  <a:gd name="connsiteY4" fmla="*/ 432261 h 441822"/>
                  <a:gd name="connsiteX5" fmla="*/ 150995 w 538215"/>
                  <a:gd name="connsiteY5" fmla="*/ 441822 h 441822"/>
                  <a:gd name="connsiteX6" fmla="*/ 0 w 538215"/>
                  <a:gd name="connsiteY6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412502 w 606477"/>
                  <a:gd name="connsiteY5" fmla="*/ 415031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2188"/>
                  <a:gd name="connsiteX1" fmla="*/ 489190 w 606477"/>
                  <a:gd name="connsiteY1" fmla="*/ 0 h 472188"/>
                  <a:gd name="connsiteX2" fmla="*/ 606477 w 606477"/>
                  <a:gd name="connsiteY2" fmla="*/ 110439 h 472188"/>
                  <a:gd name="connsiteX3" fmla="*/ 489190 w 606477"/>
                  <a:gd name="connsiteY3" fmla="*/ 176571 h 472188"/>
                  <a:gd name="connsiteX4" fmla="*/ 534516 w 606477"/>
                  <a:gd name="connsiteY4" fmla="*/ 359923 h 472188"/>
                  <a:gd name="connsiteX5" fmla="*/ 412502 w 606477"/>
                  <a:gd name="connsiteY5" fmla="*/ 415031 h 472188"/>
                  <a:gd name="connsiteX6" fmla="*/ 307065 w 606477"/>
                  <a:gd name="connsiteY6" fmla="*/ 444188 h 472188"/>
                  <a:gd name="connsiteX7" fmla="*/ 150995 w 606477"/>
                  <a:gd name="connsiteY7" fmla="*/ 441822 h 472188"/>
                  <a:gd name="connsiteX8" fmla="*/ 0 w 606477"/>
                  <a:gd name="connsiteY8" fmla="*/ 12735 h 472188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59180"/>
                  <a:gd name="connsiteX1" fmla="*/ 489190 w 606477"/>
                  <a:gd name="connsiteY1" fmla="*/ 0 h 459180"/>
                  <a:gd name="connsiteX2" fmla="*/ 606477 w 606477"/>
                  <a:gd name="connsiteY2" fmla="*/ 110439 h 459180"/>
                  <a:gd name="connsiteX3" fmla="*/ 489190 w 606477"/>
                  <a:gd name="connsiteY3" fmla="*/ 176571 h 459180"/>
                  <a:gd name="connsiteX4" fmla="*/ 534516 w 606477"/>
                  <a:gd name="connsiteY4" fmla="*/ 359923 h 459180"/>
                  <a:gd name="connsiteX5" fmla="*/ 437164 w 606477"/>
                  <a:gd name="connsiteY5" fmla="*/ 318182 h 459180"/>
                  <a:gd name="connsiteX6" fmla="*/ 412502 w 606477"/>
                  <a:gd name="connsiteY6" fmla="*/ 415031 h 459180"/>
                  <a:gd name="connsiteX7" fmla="*/ 324525 w 606477"/>
                  <a:gd name="connsiteY7" fmla="*/ 342286 h 459180"/>
                  <a:gd name="connsiteX8" fmla="*/ 301203 w 606477"/>
                  <a:gd name="connsiteY8" fmla="*/ 456316 h 459180"/>
                  <a:gd name="connsiteX9" fmla="*/ 220981 w 606477"/>
                  <a:gd name="connsiteY9" fmla="*/ 370787 h 459180"/>
                  <a:gd name="connsiteX10" fmla="*/ 150995 w 606477"/>
                  <a:gd name="connsiteY10" fmla="*/ 441822 h 459180"/>
                  <a:gd name="connsiteX11" fmla="*/ 0 w 606477"/>
                  <a:gd name="connsiteY11" fmla="*/ 12735 h 459180"/>
                  <a:gd name="connsiteX0" fmla="*/ 0 w 606477"/>
                  <a:gd name="connsiteY0" fmla="*/ 12735 h 459104"/>
                  <a:gd name="connsiteX1" fmla="*/ 489190 w 606477"/>
                  <a:gd name="connsiteY1" fmla="*/ 0 h 459104"/>
                  <a:gd name="connsiteX2" fmla="*/ 606477 w 606477"/>
                  <a:gd name="connsiteY2" fmla="*/ 110439 h 459104"/>
                  <a:gd name="connsiteX3" fmla="*/ 489190 w 606477"/>
                  <a:gd name="connsiteY3" fmla="*/ 176571 h 459104"/>
                  <a:gd name="connsiteX4" fmla="*/ 534516 w 606477"/>
                  <a:gd name="connsiteY4" fmla="*/ 359923 h 459104"/>
                  <a:gd name="connsiteX5" fmla="*/ 437164 w 606477"/>
                  <a:gd name="connsiteY5" fmla="*/ 318182 h 459104"/>
                  <a:gd name="connsiteX6" fmla="*/ 412502 w 606477"/>
                  <a:gd name="connsiteY6" fmla="*/ 415031 h 459104"/>
                  <a:gd name="connsiteX7" fmla="*/ 324525 w 606477"/>
                  <a:gd name="connsiteY7" fmla="*/ 342286 h 459104"/>
                  <a:gd name="connsiteX8" fmla="*/ 301203 w 606477"/>
                  <a:gd name="connsiteY8" fmla="*/ 456316 h 459104"/>
                  <a:gd name="connsiteX9" fmla="*/ 220981 w 606477"/>
                  <a:gd name="connsiteY9" fmla="*/ 370787 h 459104"/>
                  <a:gd name="connsiteX10" fmla="*/ 150995 w 606477"/>
                  <a:gd name="connsiteY10" fmla="*/ 441822 h 459104"/>
                  <a:gd name="connsiteX11" fmla="*/ 0 w 606477"/>
                  <a:gd name="connsiteY11" fmla="*/ 12735 h 45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6477" h="459104">
                    <a:moveTo>
                      <a:pt x="0" y="12735"/>
                    </a:moveTo>
                    <a:lnTo>
                      <a:pt x="489190" y="0"/>
                    </a:lnTo>
                    <a:cubicBezTo>
                      <a:pt x="489855" y="35069"/>
                      <a:pt x="602679" y="66375"/>
                      <a:pt x="606477" y="110439"/>
                    </a:cubicBezTo>
                    <a:cubicBezTo>
                      <a:pt x="592142" y="181854"/>
                      <a:pt x="528286" y="154527"/>
                      <a:pt x="489190" y="176571"/>
                    </a:cubicBezTo>
                    <a:cubicBezTo>
                      <a:pt x="479643" y="224864"/>
                      <a:pt x="573331" y="295982"/>
                      <a:pt x="534516" y="359923"/>
                    </a:cubicBezTo>
                    <a:cubicBezTo>
                      <a:pt x="501615" y="392386"/>
                      <a:pt x="457500" y="308997"/>
                      <a:pt x="437164" y="318182"/>
                    </a:cubicBezTo>
                    <a:cubicBezTo>
                      <a:pt x="416828" y="327367"/>
                      <a:pt x="473842" y="402911"/>
                      <a:pt x="412502" y="415031"/>
                    </a:cubicBezTo>
                    <a:cubicBezTo>
                      <a:pt x="394874" y="429576"/>
                      <a:pt x="343075" y="335405"/>
                      <a:pt x="324525" y="342286"/>
                    </a:cubicBezTo>
                    <a:cubicBezTo>
                      <a:pt x="305975" y="349167"/>
                      <a:pt x="356479" y="441265"/>
                      <a:pt x="301203" y="456316"/>
                    </a:cubicBezTo>
                    <a:cubicBezTo>
                      <a:pt x="243680" y="472150"/>
                      <a:pt x="246016" y="373203"/>
                      <a:pt x="220981" y="370787"/>
                    </a:cubicBezTo>
                    <a:cubicBezTo>
                      <a:pt x="195946" y="368371"/>
                      <a:pt x="258934" y="506567"/>
                      <a:pt x="150995" y="441822"/>
                    </a:cubicBezTo>
                    <a:lnTo>
                      <a:pt x="0" y="1273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Rectangle 22">
                <a:extLst>
                  <a:ext uri="{FF2B5EF4-FFF2-40B4-BE49-F238E27FC236}">
                    <a16:creationId xmlns:a16="http://schemas.microsoft.com/office/drawing/2014/main" id="{CD1F3E26-8153-4528-830E-1D2B2CE3B92A}"/>
                  </a:ext>
                </a:extLst>
              </p:cNvPr>
              <p:cNvSpPr/>
              <p:nvPr/>
            </p:nvSpPr>
            <p:spPr>
              <a:xfrm rot="20447769" flipH="1">
                <a:off x="3950046" y="4451373"/>
                <a:ext cx="606477" cy="459104"/>
              </a:xfrm>
              <a:custGeom>
                <a:avLst/>
                <a:gdLst>
                  <a:gd name="connsiteX0" fmla="*/ 0 w 438150"/>
                  <a:gd name="connsiteY0" fmla="*/ 0 h 176571"/>
                  <a:gd name="connsiteX1" fmla="*/ 438150 w 438150"/>
                  <a:gd name="connsiteY1" fmla="*/ 0 h 176571"/>
                  <a:gd name="connsiteX2" fmla="*/ 438150 w 438150"/>
                  <a:gd name="connsiteY2" fmla="*/ 176571 h 176571"/>
                  <a:gd name="connsiteX3" fmla="*/ 0 w 438150"/>
                  <a:gd name="connsiteY3" fmla="*/ 176571 h 176571"/>
                  <a:gd name="connsiteX4" fmla="*/ 0 w 438150"/>
                  <a:gd name="connsiteY4" fmla="*/ 0 h 176571"/>
                  <a:gd name="connsiteX0" fmla="*/ 0 w 489190"/>
                  <a:gd name="connsiteY0" fmla="*/ 12735 h 176571"/>
                  <a:gd name="connsiteX1" fmla="*/ 489190 w 489190"/>
                  <a:gd name="connsiteY1" fmla="*/ 0 h 176571"/>
                  <a:gd name="connsiteX2" fmla="*/ 489190 w 489190"/>
                  <a:gd name="connsiteY2" fmla="*/ 176571 h 176571"/>
                  <a:gd name="connsiteX3" fmla="*/ 51040 w 489190"/>
                  <a:gd name="connsiteY3" fmla="*/ 176571 h 176571"/>
                  <a:gd name="connsiteX4" fmla="*/ 0 w 489190"/>
                  <a:gd name="connsiteY4" fmla="*/ 12735 h 176571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150995 w 489190"/>
                  <a:gd name="connsiteY3" fmla="*/ 441822 h 441822"/>
                  <a:gd name="connsiteX4" fmla="*/ 0 w 489190"/>
                  <a:gd name="connsiteY4" fmla="*/ 12735 h 441822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363030 w 489190"/>
                  <a:gd name="connsiteY3" fmla="*/ 432261 h 441822"/>
                  <a:gd name="connsiteX4" fmla="*/ 150995 w 489190"/>
                  <a:gd name="connsiteY4" fmla="*/ 441822 h 441822"/>
                  <a:gd name="connsiteX5" fmla="*/ 0 w 489190"/>
                  <a:gd name="connsiteY5" fmla="*/ 12735 h 441822"/>
                  <a:gd name="connsiteX0" fmla="*/ 0 w 538215"/>
                  <a:gd name="connsiteY0" fmla="*/ 12735 h 441822"/>
                  <a:gd name="connsiteX1" fmla="*/ 489190 w 538215"/>
                  <a:gd name="connsiteY1" fmla="*/ 0 h 441822"/>
                  <a:gd name="connsiteX2" fmla="*/ 489190 w 538215"/>
                  <a:gd name="connsiteY2" fmla="*/ 176571 h 441822"/>
                  <a:gd name="connsiteX3" fmla="*/ 534516 w 538215"/>
                  <a:gd name="connsiteY3" fmla="*/ 359923 h 441822"/>
                  <a:gd name="connsiteX4" fmla="*/ 363030 w 538215"/>
                  <a:gd name="connsiteY4" fmla="*/ 432261 h 441822"/>
                  <a:gd name="connsiteX5" fmla="*/ 150995 w 538215"/>
                  <a:gd name="connsiteY5" fmla="*/ 441822 h 441822"/>
                  <a:gd name="connsiteX6" fmla="*/ 0 w 538215"/>
                  <a:gd name="connsiteY6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412502 w 606477"/>
                  <a:gd name="connsiteY5" fmla="*/ 415031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2188"/>
                  <a:gd name="connsiteX1" fmla="*/ 489190 w 606477"/>
                  <a:gd name="connsiteY1" fmla="*/ 0 h 472188"/>
                  <a:gd name="connsiteX2" fmla="*/ 606477 w 606477"/>
                  <a:gd name="connsiteY2" fmla="*/ 110439 h 472188"/>
                  <a:gd name="connsiteX3" fmla="*/ 489190 w 606477"/>
                  <a:gd name="connsiteY3" fmla="*/ 176571 h 472188"/>
                  <a:gd name="connsiteX4" fmla="*/ 534516 w 606477"/>
                  <a:gd name="connsiteY4" fmla="*/ 359923 h 472188"/>
                  <a:gd name="connsiteX5" fmla="*/ 412502 w 606477"/>
                  <a:gd name="connsiteY5" fmla="*/ 415031 h 472188"/>
                  <a:gd name="connsiteX6" fmla="*/ 307065 w 606477"/>
                  <a:gd name="connsiteY6" fmla="*/ 444188 h 472188"/>
                  <a:gd name="connsiteX7" fmla="*/ 150995 w 606477"/>
                  <a:gd name="connsiteY7" fmla="*/ 441822 h 472188"/>
                  <a:gd name="connsiteX8" fmla="*/ 0 w 606477"/>
                  <a:gd name="connsiteY8" fmla="*/ 12735 h 472188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59180"/>
                  <a:gd name="connsiteX1" fmla="*/ 489190 w 606477"/>
                  <a:gd name="connsiteY1" fmla="*/ 0 h 459180"/>
                  <a:gd name="connsiteX2" fmla="*/ 606477 w 606477"/>
                  <a:gd name="connsiteY2" fmla="*/ 110439 h 459180"/>
                  <a:gd name="connsiteX3" fmla="*/ 489190 w 606477"/>
                  <a:gd name="connsiteY3" fmla="*/ 176571 h 459180"/>
                  <a:gd name="connsiteX4" fmla="*/ 534516 w 606477"/>
                  <a:gd name="connsiteY4" fmla="*/ 359923 h 459180"/>
                  <a:gd name="connsiteX5" fmla="*/ 437164 w 606477"/>
                  <a:gd name="connsiteY5" fmla="*/ 318182 h 459180"/>
                  <a:gd name="connsiteX6" fmla="*/ 412502 w 606477"/>
                  <a:gd name="connsiteY6" fmla="*/ 415031 h 459180"/>
                  <a:gd name="connsiteX7" fmla="*/ 324525 w 606477"/>
                  <a:gd name="connsiteY7" fmla="*/ 342286 h 459180"/>
                  <a:gd name="connsiteX8" fmla="*/ 301203 w 606477"/>
                  <a:gd name="connsiteY8" fmla="*/ 456316 h 459180"/>
                  <a:gd name="connsiteX9" fmla="*/ 220981 w 606477"/>
                  <a:gd name="connsiteY9" fmla="*/ 370787 h 459180"/>
                  <a:gd name="connsiteX10" fmla="*/ 150995 w 606477"/>
                  <a:gd name="connsiteY10" fmla="*/ 441822 h 459180"/>
                  <a:gd name="connsiteX11" fmla="*/ 0 w 606477"/>
                  <a:gd name="connsiteY11" fmla="*/ 12735 h 459180"/>
                  <a:gd name="connsiteX0" fmla="*/ 0 w 606477"/>
                  <a:gd name="connsiteY0" fmla="*/ 12735 h 459104"/>
                  <a:gd name="connsiteX1" fmla="*/ 489190 w 606477"/>
                  <a:gd name="connsiteY1" fmla="*/ 0 h 459104"/>
                  <a:gd name="connsiteX2" fmla="*/ 606477 w 606477"/>
                  <a:gd name="connsiteY2" fmla="*/ 110439 h 459104"/>
                  <a:gd name="connsiteX3" fmla="*/ 489190 w 606477"/>
                  <a:gd name="connsiteY3" fmla="*/ 176571 h 459104"/>
                  <a:gd name="connsiteX4" fmla="*/ 534516 w 606477"/>
                  <a:gd name="connsiteY4" fmla="*/ 359923 h 459104"/>
                  <a:gd name="connsiteX5" fmla="*/ 437164 w 606477"/>
                  <a:gd name="connsiteY5" fmla="*/ 318182 h 459104"/>
                  <a:gd name="connsiteX6" fmla="*/ 412502 w 606477"/>
                  <a:gd name="connsiteY6" fmla="*/ 415031 h 459104"/>
                  <a:gd name="connsiteX7" fmla="*/ 324525 w 606477"/>
                  <a:gd name="connsiteY7" fmla="*/ 342286 h 459104"/>
                  <a:gd name="connsiteX8" fmla="*/ 301203 w 606477"/>
                  <a:gd name="connsiteY8" fmla="*/ 456316 h 459104"/>
                  <a:gd name="connsiteX9" fmla="*/ 220981 w 606477"/>
                  <a:gd name="connsiteY9" fmla="*/ 370787 h 459104"/>
                  <a:gd name="connsiteX10" fmla="*/ 150995 w 606477"/>
                  <a:gd name="connsiteY10" fmla="*/ 441822 h 459104"/>
                  <a:gd name="connsiteX11" fmla="*/ 0 w 606477"/>
                  <a:gd name="connsiteY11" fmla="*/ 12735 h 45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6477" h="459104">
                    <a:moveTo>
                      <a:pt x="0" y="12735"/>
                    </a:moveTo>
                    <a:lnTo>
                      <a:pt x="489190" y="0"/>
                    </a:lnTo>
                    <a:cubicBezTo>
                      <a:pt x="489855" y="35069"/>
                      <a:pt x="602679" y="66375"/>
                      <a:pt x="606477" y="110439"/>
                    </a:cubicBezTo>
                    <a:cubicBezTo>
                      <a:pt x="592142" y="181854"/>
                      <a:pt x="528286" y="154527"/>
                      <a:pt x="489190" y="176571"/>
                    </a:cubicBezTo>
                    <a:cubicBezTo>
                      <a:pt x="479643" y="224864"/>
                      <a:pt x="573331" y="295982"/>
                      <a:pt x="534516" y="359923"/>
                    </a:cubicBezTo>
                    <a:cubicBezTo>
                      <a:pt x="501615" y="392386"/>
                      <a:pt x="457500" y="308997"/>
                      <a:pt x="437164" y="318182"/>
                    </a:cubicBezTo>
                    <a:cubicBezTo>
                      <a:pt x="416828" y="327367"/>
                      <a:pt x="473842" y="402911"/>
                      <a:pt x="412502" y="415031"/>
                    </a:cubicBezTo>
                    <a:cubicBezTo>
                      <a:pt x="394874" y="429576"/>
                      <a:pt x="343075" y="335405"/>
                      <a:pt x="324525" y="342286"/>
                    </a:cubicBezTo>
                    <a:cubicBezTo>
                      <a:pt x="305975" y="349167"/>
                      <a:pt x="356479" y="441265"/>
                      <a:pt x="301203" y="456316"/>
                    </a:cubicBezTo>
                    <a:cubicBezTo>
                      <a:pt x="243680" y="472150"/>
                      <a:pt x="246016" y="373203"/>
                      <a:pt x="220981" y="370787"/>
                    </a:cubicBezTo>
                    <a:cubicBezTo>
                      <a:pt x="195946" y="368371"/>
                      <a:pt x="258934" y="506567"/>
                      <a:pt x="150995" y="441822"/>
                    </a:cubicBezTo>
                    <a:lnTo>
                      <a:pt x="0" y="1273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Rectangle 21">
                <a:extLst>
                  <a:ext uri="{FF2B5EF4-FFF2-40B4-BE49-F238E27FC236}">
                    <a16:creationId xmlns:a16="http://schemas.microsoft.com/office/drawing/2014/main" id="{FE269799-F6BF-4516-87E4-54FECE3CFC6D}"/>
                  </a:ext>
                </a:extLst>
              </p:cNvPr>
              <p:cNvSpPr/>
              <p:nvPr/>
            </p:nvSpPr>
            <p:spPr>
              <a:xfrm rot="2189050">
                <a:off x="1590725" y="2933183"/>
                <a:ext cx="769359" cy="1720234"/>
              </a:xfrm>
              <a:custGeom>
                <a:avLst/>
                <a:gdLst>
                  <a:gd name="connsiteX0" fmla="*/ 0 w 275771"/>
                  <a:gd name="connsiteY0" fmla="*/ 0 h 678562"/>
                  <a:gd name="connsiteX1" fmla="*/ 275771 w 275771"/>
                  <a:gd name="connsiteY1" fmla="*/ 0 h 678562"/>
                  <a:gd name="connsiteX2" fmla="*/ 275771 w 275771"/>
                  <a:gd name="connsiteY2" fmla="*/ 678562 h 678562"/>
                  <a:gd name="connsiteX3" fmla="*/ 0 w 275771"/>
                  <a:gd name="connsiteY3" fmla="*/ 678562 h 678562"/>
                  <a:gd name="connsiteX4" fmla="*/ 0 w 275771"/>
                  <a:gd name="connsiteY4" fmla="*/ 0 h 678562"/>
                  <a:gd name="connsiteX0" fmla="*/ 0 w 705822"/>
                  <a:gd name="connsiteY0" fmla="*/ 0 h 1505706"/>
                  <a:gd name="connsiteX1" fmla="*/ 275771 w 705822"/>
                  <a:gd name="connsiteY1" fmla="*/ 0 h 1505706"/>
                  <a:gd name="connsiteX2" fmla="*/ 705822 w 705822"/>
                  <a:gd name="connsiteY2" fmla="*/ 1505706 h 1505706"/>
                  <a:gd name="connsiteX3" fmla="*/ 0 w 705822"/>
                  <a:gd name="connsiteY3" fmla="*/ 678562 h 1505706"/>
                  <a:gd name="connsiteX4" fmla="*/ 0 w 705822"/>
                  <a:gd name="connsiteY4" fmla="*/ 0 h 1505706"/>
                  <a:gd name="connsiteX0" fmla="*/ 0 w 705822"/>
                  <a:gd name="connsiteY0" fmla="*/ 0 h 1690716"/>
                  <a:gd name="connsiteX1" fmla="*/ 275771 w 705822"/>
                  <a:gd name="connsiteY1" fmla="*/ 0 h 1690716"/>
                  <a:gd name="connsiteX2" fmla="*/ 705822 w 705822"/>
                  <a:gd name="connsiteY2" fmla="*/ 1505706 h 1690716"/>
                  <a:gd name="connsiteX3" fmla="*/ 179879 w 705822"/>
                  <a:gd name="connsiteY3" fmla="*/ 1690716 h 1690716"/>
                  <a:gd name="connsiteX4" fmla="*/ 0 w 705822"/>
                  <a:gd name="connsiteY4" fmla="*/ 0 h 1690716"/>
                  <a:gd name="connsiteX0" fmla="*/ 0 w 751344"/>
                  <a:gd name="connsiteY0" fmla="*/ 0 h 1720234"/>
                  <a:gd name="connsiteX1" fmla="*/ 321293 w 751344"/>
                  <a:gd name="connsiteY1" fmla="*/ 29518 h 1720234"/>
                  <a:gd name="connsiteX2" fmla="*/ 751344 w 751344"/>
                  <a:gd name="connsiteY2" fmla="*/ 1535224 h 1720234"/>
                  <a:gd name="connsiteX3" fmla="*/ 225401 w 751344"/>
                  <a:gd name="connsiteY3" fmla="*/ 1720234 h 1720234"/>
                  <a:gd name="connsiteX4" fmla="*/ 0 w 751344"/>
                  <a:gd name="connsiteY4" fmla="*/ 0 h 1720234"/>
                  <a:gd name="connsiteX0" fmla="*/ 15181 w 766525"/>
                  <a:gd name="connsiteY0" fmla="*/ 0 h 1720234"/>
                  <a:gd name="connsiteX1" fmla="*/ 336474 w 766525"/>
                  <a:gd name="connsiteY1" fmla="*/ 29518 h 1720234"/>
                  <a:gd name="connsiteX2" fmla="*/ 766525 w 766525"/>
                  <a:gd name="connsiteY2" fmla="*/ 1535224 h 1720234"/>
                  <a:gd name="connsiteX3" fmla="*/ 240582 w 766525"/>
                  <a:gd name="connsiteY3" fmla="*/ 1720234 h 1720234"/>
                  <a:gd name="connsiteX4" fmla="*/ 15181 w 766525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359" h="1720234">
                    <a:moveTo>
                      <a:pt x="18015" y="0"/>
                    </a:moveTo>
                    <a:lnTo>
                      <a:pt x="339308" y="29518"/>
                    </a:lnTo>
                    <a:cubicBezTo>
                      <a:pt x="482658" y="531420"/>
                      <a:pt x="568518" y="1083736"/>
                      <a:pt x="769359" y="1535224"/>
                    </a:cubicBezTo>
                    <a:lnTo>
                      <a:pt x="243416" y="1720234"/>
                    </a:lnTo>
                    <a:cubicBezTo>
                      <a:pt x="120195" y="1498298"/>
                      <a:pt x="-57310" y="850535"/>
                      <a:pt x="180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Rectangle 21">
                <a:extLst>
                  <a:ext uri="{FF2B5EF4-FFF2-40B4-BE49-F238E27FC236}">
                    <a16:creationId xmlns:a16="http://schemas.microsoft.com/office/drawing/2014/main" id="{BE4BA0B5-726F-4567-AF05-E0308F919ACE}"/>
                  </a:ext>
                </a:extLst>
              </p:cNvPr>
              <p:cNvSpPr/>
              <p:nvPr/>
            </p:nvSpPr>
            <p:spPr>
              <a:xfrm rot="19410950" flipH="1">
                <a:off x="3495430" y="2937492"/>
                <a:ext cx="769359" cy="1720234"/>
              </a:xfrm>
              <a:custGeom>
                <a:avLst/>
                <a:gdLst>
                  <a:gd name="connsiteX0" fmla="*/ 0 w 275771"/>
                  <a:gd name="connsiteY0" fmla="*/ 0 h 678562"/>
                  <a:gd name="connsiteX1" fmla="*/ 275771 w 275771"/>
                  <a:gd name="connsiteY1" fmla="*/ 0 h 678562"/>
                  <a:gd name="connsiteX2" fmla="*/ 275771 w 275771"/>
                  <a:gd name="connsiteY2" fmla="*/ 678562 h 678562"/>
                  <a:gd name="connsiteX3" fmla="*/ 0 w 275771"/>
                  <a:gd name="connsiteY3" fmla="*/ 678562 h 678562"/>
                  <a:gd name="connsiteX4" fmla="*/ 0 w 275771"/>
                  <a:gd name="connsiteY4" fmla="*/ 0 h 678562"/>
                  <a:gd name="connsiteX0" fmla="*/ 0 w 705822"/>
                  <a:gd name="connsiteY0" fmla="*/ 0 h 1505706"/>
                  <a:gd name="connsiteX1" fmla="*/ 275771 w 705822"/>
                  <a:gd name="connsiteY1" fmla="*/ 0 h 1505706"/>
                  <a:gd name="connsiteX2" fmla="*/ 705822 w 705822"/>
                  <a:gd name="connsiteY2" fmla="*/ 1505706 h 1505706"/>
                  <a:gd name="connsiteX3" fmla="*/ 0 w 705822"/>
                  <a:gd name="connsiteY3" fmla="*/ 678562 h 1505706"/>
                  <a:gd name="connsiteX4" fmla="*/ 0 w 705822"/>
                  <a:gd name="connsiteY4" fmla="*/ 0 h 1505706"/>
                  <a:gd name="connsiteX0" fmla="*/ 0 w 705822"/>
                  <a:gd name="connsiteY0" fmla="*/ 0 h 1690716"/>
                  <a:gd name="connsiteX1" fmla="*/ 275771 w 705822"/>
                  <a:gd name="connsiteY1" fmla="*/ 0 h 1690716"/>
                  <a:gd name="connsiteX2" fmla="*/ 705822 w 705822"/>
                  <a:gd name="connsiteY2" fmla="*/ 1505706 h 1690716"/>
                  <a:gd name="connsiteX3" fmla="*/ 179879 w 705822"/>
                  <a:gd name="connsiteY3" fmla="*/ 1690716 h 1690716"/>
                  <a:gd name="connsiteX4" fmla="*/ 0 w 705822"/>
                  <a:gd name="connsiteY4" fmla="*/ 0 h 1690716"/>
                  <a:gd name="connsiteX0" fmla="*/ 0 w 751344"/>
                  <a:gd name="connsiteY0" fmla="*/ 0 h 1720234"/>
                  <a:gd name="connsiteX1" fmla="*/ 321293 w 751344"/>
                  <a:gd name="connsiteY1" fmla="*/ 29518 h 1720234"/>
                  <a:gd name="connsiteX2" fmla="*/ 751344 w 751344"/>
                  <a:gd name="connsiteY2" fmla="*/ 1535224 h 1720234"/>
                  <a:gd name="connsiteX3" fmla="*/ 225401 w 751344"/>
                  <a:gd name="connsiteY3" fmla="*/ 1720234 h 1720234"/>
                  <a:gd name="connsiteX4" fmla="*/ 0 w 751344"/>
                  <a:gd name="connsiteY4" fmla="*/ 0 h 1720234"/>
                  <a:gd name="connsiteX0" fmla="*/ 15181 w 766525"/>
                  <a:gd name="connsiteY0" fmla="*/ 0 h 1720234"/>
                  <a:gd name="connsiteX1" fmla="*/ 336474 w 766525"/>
                  <a:gd name="connsiteY1" fmla="*/ 29518 h 1720234"/>
                  <a:gd name="connsiteX2" fmla="*/ 766525 w 766525"/>
                  <a:gd name="connsiteY2" fmla="*/ 1535224 h 1720234"/>
                  <a:gd name="connsiteX3" fmla="*/ 240582 w 766525"/>
                  <a:gd name="connsiteY3" fmla="*/ 1720234 h 1720234"/>
                  <a:gd name="connsiteX4" fmla="*/ 15181 w 766525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359" h="1720234">
                    <a:moveTo>
                      <a:pt x="18015" y="0"/>
                    </a:moveTo>
                    <a:lnTo>
                      <a:pt x="339308" y="29518"/>
                    </a:lnTo>
                    <a:cubicBezTo>
                      <a:pt x="482658" y="531420"/>
                      <a:pt x="568518" y="1083736"/>
                      <a:pt x="769359" y="1535224"/>
                    </a:cubicBezTo>
                    <a:lnTo>
                      <a:pt x="243416" y="1720234"/>
                    </a:lnTo>
                    <a:cubicBezTo>
                      <a:pt x="120195" y="1498298"/>
                      <a:pt x="-57310" y="850535"/>
                      <a:pt x="180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Rectangle 16">
                <a:extLst>
                  <a:ext uri="{FF2B5EF4-FFF2-40B4-BE49-F238E27FC236}">
                    <a16:creationId xmlns:a16="http://schemas.microsoft.com/office/drawing/2014/main" id="{D67888C0-1D17-43B8-BC0C-6AC632F75B8E}"/>
                  </a:ext>
                </a:extLst>
              </p:cNvPr>
              <p:cNvSpPr/>
              <p:nvPr/>
            </p:nvSpPr>
            <p:spPr>
              <a:xfrm>
                <a:off x="2397773" y="5298805"/>
                <a:ext cx="457200" cy="936617"/>
              </a:xfrm>
              <a:custGeom>
                <a:avLst/>
                <a:gdLst>
                  <a:gd name="connsiteX0" fmla="*/ 0 w 400050"/>
                  <a:gd name="connsiteY0" fmla="*/ 0 h 936617"/>
                  <a:gd name="connsiteX1" fmla="*/ 400050 w 400050"/>
                  <a:gd name="connsiteY1" fmla="*/ 0 h 936617"/>
                  <a:gd name="connsiteX2" fmla="*/ 400050 w 400050"/>
                  <a:gd name="connsiteY2" fmla="*/ 936617 h 936617"/>
                  <a:gd name="connsiteX3" fmla="*/ 0 w 400050"/>
                  <a:gd name="connsiteY3" fmla="*/ 936617 h 936617"/>
                  <a:gd name="connsiteX4" fmla="*/ 0 w 400050"/>
                  <a:gd name="connsiteY4" fmla="*/ 0 h 936617"/>
                  <a:gd name="connsiteX0" fmla="*/ 0 w 457200"/>
                  <a:gd name="connsiteY0" fmla="*/ 0 h 936617"/>
                  <a:gd name="connsiteX1" fmla="*/ 457200 w 457200"/>
                  <a:gd name="connsiteY1" fmla="*/ 0 h 936617"/>
                  <a:gd name="connsiteX2" fmla="*/ 457200 w 457200"/>
                  <a:gd name="connsiteY2" fmla="*/ 936617 h 936617"/>
                  <a:gd name="connsiteX3" fmla="*/ 57150 w 457200"/>
                  <a:gd name="connsiteY3" fmla="*/ 936617 h 936617"/>
                  <a:gd name="connsiteX4" fmla="*/ 0 w 457200"/>
                  <a:gd name="connsiteY4" fmla="*/ 0 h 93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93661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936617"/>
                    </a:lnTo>
                    <a:lnTo>
                      <a:pt x="57150" y="9366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Rectangle 16">
                <a:extLst>
                  <a:ext uri="{FF2B5EF4-FFF2-40B4-BE49-F238E27FC236}">
                    <a16:creationId xmlns:a16="http://schemas.microsoft.com/office/drawing/2014/main" id="{A0C3E917-0C60-414D-B63E-6DD1C738E09C}"/>
                  </a:ext>
                </a:extLst>
              </p:cNvPr>
              <p:cNvSpPr/>
              <p:nvPr/>
            </p:nvSpPr>
            <p:spPr>
              <a:xfrm flipH="1">
                <a:off x="3020497" y="5307386"/>
                <a:ext cx="457200" cy="936617"/>
              </a:xfrm>
              <a:custGeom>
                <a:avLst/>
                <a:gdLst>
                  <a:gd name="connsiteX0" fmla="*/ 0 w 400050"/>
                  <a:gd name="connsiteY0" fmla="*/ 0 h 936617"/>
                  <a:gd name="connsiteX1" fmla="*/ 400050 w 400050"/>
                  <a:gd name="connsiteY1" fmla="*/ 0 h 936617"/>
                  <a:gd name="connsiteX2" fmla="*/ 400050 w 400050"/>
                  <a:gd name="connsiteY2" fmla="*/ 936617 h 936617"/>
                  <a:gd name="connsiteX3" fmla="*/ 0 w 400050"/>
                  <a:gd name="connsiteY3" fmla="*/ 936617 h 936617"/>
                  <a:gd name="connsiteX4" fmla="*/ 0 w 400050"/>
                  <a:gd name="connsiteY4" fmla="*/ 0 h 936617"/>
                  <a:gd name="connsiteX0" fmla="*/ 0 w 457200"/>
                  <a:gd name="connsiteY0" fmla="*/ 0 h 936617"/>
                  <a:gd name="connsiteX1" fmla="*/ 457200 w 457200"/>
                  <a:gd name="connsiteY1" fmla="*/ 0 h 936617"/>
                  <a:gd name="connsiteX2" fmla="*/ 457200 w 457200"/>
                  <a:gd name="connsiteY2" fmla="*/ 936617 h 936617"/>
                  <a:gd name="connsiteX3" fmla="*/ 57150 w 457200"/>
                  <a:gd name="connsiteY3" fmla="*/ 936617 h 936617"/>
                  <a:gd name="connsiteX4" fmla="*/ 0 w 457200"/>
                  <a:gd name="connsiteY4" fmla="*/ 0 h 93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93661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936617"/>
                    </a:lnTo>
                    <a:lnTo>
                      <a:pt x="57150" y="9366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Rectangle 17">
                <a:extLst>
                  <a:ext uri="{FF2B5EF4-FFF2-40B4-BE49-F238E27FC236}">
                    <a16:creationId xmlns:a16="http://schemas.microsoft.com/office/drawing/2014/main" id="{AF2ACAC8-64DF-4674-A3A8-EF50260BDD87}"/>
                  </a:ext>
                </a:extLst>
              </p:cNvPr>
              <p:cNvSpPr/>
              <p:nvPr/>
            </p:nvSpPr>
            <p:spPr>
              <a:xfrm>
                <a:off x="1900684" y="5757846"/>
                <a:ext cx="954404" cy="533400"/>
              </a:xfrm>
              <a:custGeom>
                <a:avLst/>
                <a:gdLst>
                  <a:gd name="connsiteX0" fmla="*/ 0 w 390525"/>
                  <a:gd name="connsiteY0" fmla="*/ 0 h 447675"/>
                  <a:gd name="connsiteX1" fmla="*/ 390525 w 390525"/>
                  <a:gd name="connsiteY1" fmla="*/ 0 h 447675"/>
                  <a:gd name="connsiteX2" fmla="*/ 390525 w 390525"/>
                  <a:gd name="connsiteY2" fmla="*/ 447675 h 447675"/>
                  <a:gd name="connsiteX3" fmla="*/ 0 w 390525"/>
                  <a:gd name="connsiteY3" fmla="*/ 447675 h 447675"/>
                  <a:gd name="connsiteX4" fmla="*/ 0 w 390525"/>
                  <a:gd name="connsiteY4" fmla="*/ 0 h 447675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47675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90538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63879 w 954404"/>
                  <a:gd name="connsiteY0" fmla="*/ 0 h 533400"/>
                  <a:gd name="connsiteX1" fmla="*/ 954404 w 954404"/>
                  <a:gd name="connsiteY1" fmla="*/ 0 h 533400"/>
                  <a:gd name="connsiteX2" fmla="*/ 954404 w 954404"/>
                  <a:gd name="connsiteY2" fmla="*/ 490538 h 533400"/>
                  <a:gd name="connsiteX3" fmla="*/ 25717 w 954404"/>
                  <a:gd name="connsiteY3" fmla="*/ 533400 h 533400"/>
                  <a:gd name="connsiteX4" fmla="*/ 563879 w 954404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4404" h="533400">
                    <a:moveTo>
                      <a:pt x="563879" y="0"/>
                    </a:moveTo>
                    <a:lnTo>
                      <a:pt x="954404" y="0"/>
                    </a:lnTo>
                    <a:lnTo>
                      <a:pt x="954404" y="490538"/>
                    </a:lnTo>
                    <a:lnTo>
                      <a:pt x="25717" y="533400"/>
                    </a:lnTo>
                    <a:cubicBezTo>
                      <a:pt x="-118746" y="317500"/>
                      <a:pt x="384492" y="177800"/>
                      <a:pt x="56387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Rectangle 17">
                <a:extLst>
                  <a:ext uri="{FF2B5EF4-FFF2-40B4-BE49-F238E27FC236}">
                    <a16:creationId xmlns:a16="http://schemas.microsoft.com/office/drawing/2014/main" id="{76A0FC90-7705-4051-BDF8-238EE97DAFA4}"/>
                  </a:ext>
                </a:extLst>
              </p:cNvPr>
              <p:cNvSpPr/>
              <p:nvPr/>
            </p:nvSpPr>
            <p:spPr>
              <a:xfrm flipH="1">
                <a:off x="3020497" y="5767700"/>
                <a:ext cx="954404" cy="533400"/>
              </a:xfrm>
              <a:custGeom>
                <a:avLst/>
                <a:gdLst>
                  <a:gd name="connsiteX0" fmla="*/ 0 w 390525"/>
                  <a:gd name="connsiteY0" fmla="*/ 0 h 447675"/>
                  <a:gd name="connsiteX1" fmla="*/ 390525 w 390525"/>
                  <a:gd name="connsiteY1" fmla="*/ 0 h 447675"/>
                  <a:gd name="connsiteX2" fmla="*/ 390525 w 390525"/>
                  <a:gd name="connsiteY2" fmla="*/ 447675 h 447675"/>
                  <a:gd name="connsiteX3" fmla="*/ 0 w 390525"/>
                  <a:gd name="connsiteY3" fmla="*/ 447675 h 447675"/>
                  <a:gd name="connsiteX4" fmla="*/ 0 w 390525"/>
                  <a:gd name="connsiteY4" fmla="*/ 0 h 447675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47675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90538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63879 w 954404"/>
                  <a:gd name="connsiteY0" fmla="*/ 0 h 533400"/>
                  <a:gd name="connsiteX1" fmla="*/ 954404 w 954404"/>
                  <a:gd name="connsiteY1" fmla="*/ 0 h 533400"/>
                  <a:gd name="connsiteX2" fmla="*/ 954404 w 954404"/>
                  <a:gd name="connsiteY2" fmla="*/ 490538 h 533400"/>
                  <a:gd name="connsiteX3" fmla="*/ 25717 w 954404"/>
                  <a:gd name="connsiteY3" fmla="*/ 533400 h 533400"/>
                  <a:gd name="connsiteX4" fmla="*/ 563879 w 954404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4404" h="533400">
                    <a:moveTo>
                      <a:pt x="563879" y="0"/>
                    </a:moveTo>
                    <a:lnTo>
                      <a:pt x="954404" y="0"/>
                    </a:lnTo>
                    <a:lnTo>
                      <a:pt x="954404" y="490538"/>
                    </a:lnTo>
                    <a:lnTo>
                      <a:pt x="25717" y="533400"/>
                    </a:lnTo>
                    <a:cubicBezTo>
                      <a:pt x="-118746" y="317500"/>
                      <a:pt x="384492" y="177800"/>
                      <a:pt x="56387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ACAF55D-783B-4908-8FBC-78AA6FE25761}"/>
                  </a:ext>
                </a:extLst>
              </p:cNvPr>
              <p:cNvSpPr/>
              <p:nvPr/>
            </p:nvSpPr>
            <p:spPr>
              <a:xfrm>
                <a:off x="2092640" y="3081691"/>
                <a:ext cx="1648754" cy="223961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Rectangle 7">
                <a:extLst>
                  <a:ext uri="{FF2B5EF4-FFF2-40B4-BE49-F238E27FC236}">
                    <a16:creationId xmlns:a16="http://schemas.microsoft.com/office/drawing/2014/main" id="{F9F7BBB1-8E4B-4D9D-8799-7307C7B1E498}"/>
                  </a:ext>
                </a:extLst>
              </p:cNvPr>
              <p:cNvSpPr/>
              <p:nvPr/>
            </p:nvSpPr>
            <p:spPr>
              <a:xfrm>
                <a:off x="2127692" y="3199536"/>
                <a:ext cx="525118" cy="1125440"/>
              </a:xfrm>
              <a:custGeom>
                <a:avLst/>
                <a:gdLst>
                  <a:gd name="connsiteX0" fmla="*/ 0 w 410818"/>
                  <a:gd name="connsiteY0" fmla="*/ 0 h 473208"/>
                  <a:gd name="connsiteX1" fmla="*/ 410818 w 410818"/>
                  <a:gd name="connsiteY1" fmla="*/ 0 h 473208"/>
                  <a:gd name="connsiteX2" fmla="*/ 410818 w 410818"/>
                  <a:gd name="connsiteY2" fmla="*/ 473208 h 473208"/>
                  <a:gd name="connsiteX3" fmla="*/ 0 w 410818"/>
                  <a:gd name="connsiteY3" fmla="*/ 473208 h 473208"/>
                  <a:gd name="connsiteX4" fmla="*/ 0 w 410818"/>
                  <a:gd name="connsiteY4" fmla="*/ 0 h 473208"/>
                  <a:gd name="connsiteX0" fmla="*/ 0 w 518768"/>
                  <a:gd name="connsiteY0" fmla="*/ 0 h 504958"/>
                  <a:gd name="connsiteX1" fmla="*/ 410818 w 518768"/>
                  <a:gd name="connsiteY1" fmla="*/ 0 h 504958"/>
                  <a:gd name="connsiteX2" fmla="*/ 518768 w 518768"/>
                  <a:gd name="connsiteY2" fmla="*/ 504958 h 504958"/>
                  <a:gd name="connsiteX3" fmla="*/ 0 w 518768"/>
                  <a:gd name="connsiteY3" fmla="*/ 473208 h 504958"/>
                  <a:gd name="connsiteX4" fmla="*/ 0 w 518768"/>
                  <a:gd name="connsiteY4" fmla="*/ 0 h 504958"/>
                  <a:gd name="connsiteX0" fmla="*/ 0 w 518768"/>
                  <a:gd name="connsiteY0" fmla="*/ 488950 h 993908"/>
                  <a:gd name="connsiteX1" fmla="*/ 277468 w 518768"/>
                  <a:gd name="connsiteY1" fmla="*/ 0 h 993908"/>
                  <a:gd name="connsiteX2" fmla="*/ 518768 w 518768"/>
                  <a:gd name="connsiteY2" fmla="*/ 993908 h 993908"/>
                  <a:gd name="connsiteX3" fmla="*/ 0 w 518768"/>
                  <a:gd name="connsiteY3" fmla="*/ 962158 h 993908"/>
                  <a:gd name="connsiteX4" fmla="*/ 0 w 518768"/>
                  <a:gd name="connsiteY4" fmla="*/ 488950 h 993908"/>
                  <a:gd name="connsiteX0" fmla="*/ 0 w 525118"/>
                  <a:gd name="connsiteY0" fmla="*/ 0 h 1114558"/>
                  <a:gd name="connsiteX1" fmla="*/ 283818 w 525118"/>
                  <a:gd name="connsiteY1" fmla="*/ 120650 h 1114558"/>
                  <a:gd name="connsiteX2" fmla="*/ 525118 w 525118"/>
                  <a:gd name="connsiteY2" fmla="*/ 1114558 h 1114558"/>
                  <a:gd name="connsiteX3" fmla="*/ 6350 w 525118"/>
                  <a:gd name="connsiteY3" fmla="*/ 1082808 h 1114558"/>
                  <a:gd name="connsiteX4" fmla="*/ 0 w 525118"/>
                  <a:gd name="connsiteY4" fmla="*/ 0 h 1114558"/>
                  <a:gd name="connsiteX0" fmla="*/ 0 w 525118"/>
                  <a:gd name="connsiteY0" fmla="*/ 0 h 1125440"/>
                  <a:gd name="connsiteX1" fmla="*/ 283818 w 525118"/>
                  <a:gd name="connsiteY1" fmla="*/ 120650 h 1125440"/>
                  <a:gd name="connsiteX2" fmla="*/ 525118 w 525118"/>
                  <a:gd name="connsiteY2" fmla="*/ 1114558 h 1125440"/>
                  <a:gd name="connsiteX3" fmla="*/ 6350 w 525118"/>
                  <a:gd name="connsiteY3" fmla="*/ 1082808 h 1125440"/>
                  <a:gd name="connsiteX4" fmla="*/ 0 w 525118"/>
                  <a:gd name="connsiteY4" fmla="*/ 0 h 11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118" h="1125440">
                    <a:moveTo>
                      <a:pt x="0" y="0"/>
                    </a:moveTo>
                    <a:lnTo>
                      <a:pt x="283818" y="120650"/>
                    </a:lnTo>
                    <a:lnTo>
                      <a:pt x="525118" y="1114558"/>
                    </a:lnTo>
                    <a:cubicBezTo>
                      <a:pt x="339495" y="1148425"/>
                      <a:pt x="179273" y="1093391"/>
                      <a:pt x="6350" y="1082808"/>
                    </a:cubicBezTo>
                    <a:cubicBezTo>
                      <a:pt x="4233" y="721872"/>
                      <a:pt x="2117" y="36093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Rectangle 7">
                <a:extLst>
                  <a:ext uri="{FF2B5EF4-FFF2-40B4-BE49-F238E27FC236}">
                    <a16:creationId xmlns:a16="http://schemas.microsoft.com/office/drawing/2014/main" id="{255EC4E5-52C1-48CD-BC91-2993D643A616}"/>
                  </a:ext>
                </a:extLst>
              </p:cNvPr>
              <p:cNvSpPr/>
              <p:nvPr/>
            </p:nvSpPr>
            <p:spPr>
              <a:xfrm flipH="1">
                <a:off x="3242521" y="3199536"/>
                <a:ext cx="525118" cy="1125440"/>
              </a:xfrm>
              <a:custGeom>
                <a:avLst/>
                <a:gdLst>
                  <a:gd name="connsiteX0" fmla="*/ 0 w 410818"/>
                  <a:gd name="connsiteY0" fmla="*/ 0 h 473208"/>
                  <a:gd name="connsiteX1" fmla="*/ 410818 w 410818"/>
                  <a:gd name="connsiteY1" fmla="*/ 0 h 473208"/>
                  <a:gd name="connsiteX2" fmla="*/ 410818 w 410818"/>
                  <a:gd name="connsiteY2" fmla="*/ 473208 h 473208"/>
                  <a:gd name="connsiteX3" fmla="*/ 0 w 410818"/>
                  <a:gd name="connsiteY3" fmla="*/ 473208 h 473208"/>
                  <a:gd name="connsiteX4" fmla="*/ 0 w 410818"/>
                  <a:gd name="connsiteY4" fmla="*/ 0 h 473208"/>
                  <a:gd name="connsiteX0" fmla="*/ 0 w 518768"/>
                  <a:gd name="connsiteY0" fmla="*/ 0 h 504958"/>
                  <a:gd name="connsiteX1" fmla="*/ 410818 w 518768"/>
                  <a:gd name="connsiteY1" fmla="*/ 0 h 504958"/>
                  <a:gd name="connsiteX2" fmla="*/ 518768 w 518768"/>
                  <a:gd name="connsiteY2" fmla="*/ 504958 h 504958"/>
                  <a:gd name="connsiteX3" fmla="*/ 0 w 518768"/>
                  <a:gd name="connsiteY3" fmla="*/ 473208 h 504958"/>
                  <a:gd name="connsiteX4" fmla="*/ 0 w 518768"/>
                  <a:gd name="connsiteY4" fmla="*/ 0 h 504958"/>
                  <a:gd name="connsiteX0" fmla="*/ 0 w 518768"/>
                  <a:gd name="connsiteY0" fmla="*/ 488950 h 993908"/>
                  <a:gd name="connsiteX1" fmla="*/ 277468 w 518768"/>
                  <a:gd name="connsiteY1" fmla="*/ 0 h 993908"/>
                  <a:gd name="connsiteX2" fmla="*/ 518768 w 518768"/>
                  <a:gd name="connsiteY2" fmla="*/ 993908 h 993908"/>
                  <a:gd name="connsiteX3" fmla="*/ 0 w 518768"/>
                  <a:gd name="connsiteY3" fmla="*/ 962158 h 993908"/>
                  <a:gd name="connsiteX4" fmla="*/ 0 w 518768"/>
                  <a:gd name="connsiteY4" fmla="*/ 488950 h 993908"/>
                  <a:gd name="connsiteX0" fmla="*/ 0 w 525118"/>
                  <a:gd name="connsiteY0" fmla="*/ 0 h 1114558"/>
                  <a:gd name="connsiteX1" fmla="*/ 283818 w 525118"/>
                  <a:gd name="connsiteY1" fmla="*/ 120650 h 1114558"/>
                  <a:gd name="connsiteX2" fmla="*/ 525118 w 525118"/>
                  <a:gd name="connsiteY2" fmla="*/ 1114558 h 1114558"/>
                  <a:gd name="connsiteX3" fmla="*/ 6350 w 525118"/>
                  <a:gd name="connsiteY3" fmla="*/ 1082808 h 1114558"/>
                  <a:gd name="connsiteX4" fmla="*/ 0 w 525118"/>
                  <a:gd name="connsiteY4" fmla="*/ 0 h 1114558"/>
                  <a:gd name="connsiteX0" fmla="*/ 0 w 525118"/>
                  <a:gd name="connsiteY0" fmla="*/ 0 h 1125440"/>
                  <a:gd name="connsiteX1" fmla="*/ 283818 w 525118"/>
                  <a:gd name="connsiteY1" fmla="*/ 120650 h 1125440"/>
                  <a:gd name="connsiteX2" fmla="*/ 525118 w 525118"/>
                  <a:gd name="connsiteY2" fmla="*/ 1114558 h 1125440"/>
                  <a:gd name="connsiteX3" fmla="*/ 6350 w 525118"/>
                  <a:gd name="connsiteY3" fmla="*/ 1082808 h 1125440"/>
                  <a:gd name="connsiteX4" fmla="*/ 0 w 525118"/>
                  <a:gd name="connsiteY4" fmla="*/ 0 h 11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118" h="1125440">
                    <a:moveTo>
                      <a:pt x="0" y="0"/>
                    </a:moveTo>
                    <a:lnTo>
                      <a:pt x="283818" y="120650"/>
                    </a:lnTo>
                    <a:lnTo>
                      <a:pt x="525118" y="1114558"/>
                    </a:lnTo>
                    <a:cubicBezTo>
                      <a:pt x="339495" y="1148425"/>
                      <a:pt x="179273" y="1093391"/>
                      <a:pt x="6350" y="1082808"/>
                    </a:cubicBezTo>
                    <a:cubicBezTo>
                      <a:pt x="4233" y="721872"/>
                      <a:pt x="2117" y="36093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Rectangle 10">
                <a:extLst>
                  <a:ext uri="{FF2B5EF4-FFF2-40B4-BE49-F238E27FC236}">
                    <a16:creationId xmlns:a16="http://schemas.microsoft.com/office/drawing/2014/main" id="{9B214559-4963-4535-84B1-FDCD3875E0AD}"/>
                  </a:ext>
                </a:extLst>
              </p:cNvPr>
              <p:cNvSpPr/>
              <p:nvPr/>
            </p:nvSpPr>
            <p:spPr>
              <a:xfrm rot="720638">
                <a:off x="1804321" y="4415704"/>
                <a:ext cx="1070029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Rectangle 10">
                <a:extLst>
                  <a:ext uri="{FF2B5EF4-FFF2-40B4-BE49-F238E27FC236}">
                    <a16:creationId xmlns:a16="http://schemas.microsoft.com/office/drawing/2014/main" id="{0D2332F8-9CD1-45E6-8B33-98412533650D}"/>
                  </a:ext>
                </a:extLst>
              </p:cNvPr>
              <p:cNvSpPr/>
              <p:nvPr/>
            </p:nvSpPr>
            <p:spPr>
              <a:xfrm rot="20879362" flipH="1">
                <a:off x="3015629" y="4417178"/>
                <a:ext cx="1070029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ectangle 10">
                <a:extLst>
                  <a:ext uri="{FF2B5EF4-FFF2-40B4-BE49-F238E27FC236}">
                    <a16:creationId xmlns:a16="http://schemas.microsoft.com/office/drawing/2014/main" id="{4BA6AC03-3677-4FCD-AE4D-86B58CD95F2C}"/>
                  </a:ext>
                </a:extLst>
              </p:cNvPr>
              <p:cNvSpPr/>
              <p:nvPr/>
            </p:nvSpPr>
            <p:spPr>
              <a:xfrm rot="720638">
                <a:off x="1850482" y="4272816"/>
                <a:ext cx="1038142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Rectangle 10">
                <a:extLst>
                  <a:ext uri="{FF2B5EF4-FFF2-40B4-BE49-F238E27FC236}">
                    <a16:creationId xmlns:a16="http://schemas.microsoft.com/office/drawing/2014/main" id="{9FA0359A-2A1E-4A4C-8377-2DACE298F980}"/>
                  </a:ext>
                </a:extLst>
              </p:cNvPr>
              <p:cNvSpPr/>
              <p:nvPr/>
            </p:nvSpPr>
            <p:spPr>
              <a:xfrm rot="20879362" flipH="1">
                <a:off x="3004368" y="4281398"/>
                <a:ext cx="1038142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Rectangle 8">
                <a:extLst>
                  <a:ext uri="{FF2B5EF4-FFF2-40B4-BE49-F238E27FC236}">
                    <a16:creationId xmlns:a16="http://schemas.microsoft.com/office/drawing/2014/main" id="{8CAF5C85-05CC-41FD-9355-B65118A70E2C}"/>
                  </a:ext>
                </a:extLst>
              </p:cNvPr>
              <p:cNvSpPr/>
              <p:nvPr/>
            </p:nvSpPr>
            <p:spPr>
              <a:xfrm>
                <a:off x="2105192" y="4040155"/>
                <a:ext cx="1647825" cy="380348"/>
              </a:xfrm>
              <a:custGeom>
                <a:avLst/>
                <a:gdLst>
                  <a:gd name="connsiteX0" fmla="*/ 0 w 1647825"/>
                  <a:gd name="connsiteY0" fmla="*/ 0 h 202270"/>
                  <a:gd name="connsiteX1" fmla="*/ 1647825 w 1647825"/>
                  <a:gd name="connsiteY1" fmla="*/ 0 h 202270"/>
                  <a:gd name="connsiteX2" fmla="*/ 1647825 w 1647825"/>
                  <a:gd name="connsiteY2" fmla="*/ 202270 h 202270"/>
                  <a:gd name="connsiteX3" fmla="*/ 0 w 1647825"/>
                  <a:gd name="connsiteY3" fmla="*/ 202270 h 202270"/>
                  <a:gd name="connsiteX4" fmla="*/ 0 w 1647825"/>
                  <a:gd name="connsiteY4" fmla="*/ 0 h 202270"/>
                  <a:gd name="connsiteX0" fmla="*/ 3175 w 1647825"/>
                  <a:gd name="connsiteY0" fmla="*/ 0 h 275295"/>
                  <a:gd name="connsiteX1" fmla="*/ 1647825 w 1647825"/>
                  <a:gd name="connsiteY1" fmla="*/ 73025 h 275295"/>
                  <a:gd name="connsiteX2" fmla="*/ 1647825 w 1647825"/>
                  <a:gd name="connsiteY2" fmla="*/ 275295 h 275295"/>
                  <a:gd name="connsiteX3" fmla="*/ 0 w 1647825"/>
                  <a:gd name="connsiteY3" fmla="*/ 275295 h 275295"/>
                  <a:gd name="connsiteX4" fmla="*/ 3175 w 1647825"/>
                  <a:gd name="connsiteY4" fmla="*/ 0 h 275295"/>
                  <a:gd name="connsiteX0" fmla="*/ 3175 w 1647825"/>
                  <a:gd name="connsiteY0" fmla="*/ 0 h 275295"/>
                  <a:gd name="connsiteX1" fmla="*/ 1647825 w 1647825"/>
                  <a:gd name="connsiteY1" fmla="*/ 73025 h 275295"/>
                  <a:gd name="connsiteX2" fmla="*/ 1647825 w 1647825"/>
                  <a:gd name="connsiteY2" fmla="*/ 275295 h 275295"/>
                  <a:gd name="connsiteX3" fmla="*/ 0 w 1647825"/>
                  <a:gd name="connsiteY3" fmla="*/ 237195 h 275295"/>
                  <a:gd name="connsiteX4" fmla="*/ 3175 w 1647825"/>
                  <a:gd name="connsiteY4" fmla="*/ 0 h 275295"/>
                  <a:gd name="connsiteX0" fmla="*/ 3175 w 1647825"/>
                  <a:gd name="connsiteY0" fmla="*/ 9525 h 284820"/>
                  <a:gd name="connsiteX1" fmla="*/ 1644650 w 1647825"/>
                  <a:gd name="connsiteY1" fmla="*/ 0 h 284820"/>
                  <a:gd name="connsiteX2" fmla="*/ 1647825 w 1647825"/>
                  <a:gd name="connsiteY2" fmla="*/ 284820 h 284820"/>
                  <a:gd name="connsiteX3" fmla="*/ 0 w 1647825"/>
                  <a:gd name="connsiteY3" fmla="*/ 246720 h 284820"/>
                  <a:gd name="connsiteX4" fmla="*/ 3175 w 1647825"/>
                  <a:gd name="connsiteY4" fmla="*/ 9525 h 284820"/>
                  <a:gd name="connsiteX0" fmla="*/ 3175 w 1647825"/>
                  <a:gd name="connsiteY0" fmla="*/ 9525 h 246720"/>
                  <a:gd name="connsiteX1" fmla="*/ 1644650 w 1647825"/>
                  <a:gd name="connsiteY1" fmla="*/ 0 h 246720"/>
                  <a:gd name="connsiteX2" fmla="*/ 1647825 w 1647825"/>
                  <a:gd name="connsiteY2" fmla="*/ 218145 h 246720"/>
                  <a:gd name="connsiteX3" fmla="*/ 0 w 1647825"/>
                  <a:gd name="connsiteY3" fmla="*/ 246720 h 246720"/>
                  <a:gd name="connsiteX4" fmla="*/ 3175 w 1647825"/>
                  <a:gd name="connsiteY4" fmla="*/ 9525 h 246720"/>
                  <a:gd name="connsiteX0" fmla="*/ 3175 w 1647825"/>
                  <a:gd name="connsiteY0" fmla="*/ 9525 h 340832"/>
                  <a:gd name="connsiteX1" fmla="*/ 1644650 w 1647825"/>
                  <a:gd name="connsiteY1" fmla="*/ 0 h 340832"/>
                  <a:gd name="connsiteX2" fmla="*/ 1647825 w 1647825"/>
                  <a:gd name="connsiteY2" fmla="*/ 218145 h 340832"/>
                  <a:gd name="connsiteX3" fmla="*/ 0 w 1647825"/>
                  <a:gd name="connsiteY3" fmla="*/ 246720 h 340832"/>
                  <a:gd name="connsiteX4" fmla="*/ 3175 w 1647825"/>
                  <a:gd name="connsiteY4" fmla="*/ 9525 h 340832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25" h="380348">
                    <a:moveTo>
                      <a:pt x="3175" y="9525"/>
                    </a:moveTo>
                    <a:cubicBezTo>
                      <a:pt x="509058" y="219075"/>
                      <a:pt x="1072092" y="228600"/>
                      <a:pt x="1644650" y="0"/>
                    </a:cubicBezTo>
                    <a:cubicBezTo>
                      <a:pt x="1645708" y="94940"/>
                      <a:pt x="1646767" y="123205"/>
                      <a:pt x="1647825" y="218145"/>
                    </a:cubicBezTo>
                    <a:cubicBezTo>
                      <a:pt x="1101725" y="481670"/>
                      <a:pt x="403225" y="373720"/>
                      <a:pt x="0" y="246720"/>
                    </a:cubicBezTo>
                    <a:cubicBezTo>
                      <a:pt x="1058" y="154955"/>
                      <a:pt x="2117" y="101290"/>
                      <a:pt x="3175" y="95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8F168625-AF59-4BD0-92AE-193ECE0E39AC}"/>
                  </a:ext>
                </a:extLst>
              </p:cNvPr>
              <p:cNvSpPr/>
              <p:nvPr/>
            </p:nvSpPr>
            <p:spPr>
              <a:xfrm>
                <a:off x="2700504" y="4001729"/>
                <a:ext cx="457200" cy="4572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Rectangle 5">
                <a:extLst>
                  <a:ext uri="{FF2B5EF4-FFF2-40B4-BE49-F238E27FC236}">
                    <a16:creationId xmlns:a16="http://schemas.microsoft.com/office/drawing/2014/main" id="{8B62698B-3719-48C1-902F-1E44F36AD824}"/>
                  </a:ext>
                </a:extLst>
              </p:cNvPr>
              <p:cNvSpPr/>
              <p:nvPr/>
            </p:nvSpPr>
            <p:spPr>
              <a:xfrm rot="19311828">
                <a:off x="2956915" y="2803356"/>
                <a:ext cx="910197" cy="631865"/>
              </a:xfrm>
              <a:custGeom>
                <a:avLst/>
                <a:gdLst>
                  <a:gd name="connsiteX0" fmla="*/ 0 w 747623"/>
                  <a:gd name="connsiteY0" fmla="*/ 0 h 523046"/>
                  <a:gd name="connsiteX1" fmla="*/ 747623 w 747623"/>
                  <a:gd name="connsiteY1" fmla="*/ 0 h 523046"/>
                  <a:gd name="connsiteX2" fmla="*/ 747623 w 747623"/>
                  <a:gd name="connsiteY2" fmla="*/ 523046 h 523046"/>
                  <a:gd name="connsiteX3" fmla="*/ 0 w 747623"/>
                  <a:gd name="connsiteY3" fmla="*/ 523046 h 523046"/>
                  <a:gd name="connsiteX4" fmla="*/ 0 w 747623"/>
                  <a:gd name="connsiteY4" fmla="*/ 0 h 523046"/>
                  <a:gd name="connsiteX0" fmla="*/ 0 w 827205"/>
                  <a:gd name="connsiteY0" fmla="*/ 0 h 523046"/>
                  <a:gd name="connsiteX1" fmla="*/ 747623 w 827205"/>
                  <a:gd name="connsiteY1" fmla="*/ 0 h 523046"/>
                  <a:gd name="connsiteX2" fmla="*/ 747623 w 827205"/>
                  <a:gd name="connsiteY2" fmla="*/ 523046 h 523046"/>
                  <a:gd name="connsiteX3" fmla="*/ 0 w 827205"/>
                  <a:gd name="connsiteY3" fmla="*/ 523046 h 523046"/>
                  <a:gd name="connsiteX4" fmla="*/ 0 w 827205"/>
                  <a:gd name="connsiteY4" fmla="*/ 0 h 523046"/>
                  <a:gd name="connsiteX0" fmla="*/ 0 w 827205"/>
                  <a:gd name="connsiteY0" fmla="*/ 0 h 559682"/>
                  <a:gd name="connsiteX1" fmla="*/ 747623 w 827205"/>
                  <a:gd name="connsiteY1" fmla="*/ 0 h 559682"/>
                  <a:gd name="connsiteX2" fmla="*/ 747623 w 827205"/>
                  <a:gd name="connsiteY2" fmla="*/ 523046 h 559682"/>
                  <a:gd name="connsiteX3" fmla="*/ 0 w 827205"/>
                  <a:gd name="connsiteY3" fmla="*/ 523046 h 559682"/>
                  <a:gd name="connsiteX4" fmla="*/ 0 w 827205"/>
                  <a:gd name="connsiteY4" fmla="*/ 0 h 559682"/>
                  <a:gd name="connsiteX0" fmla="*/ 0 w 827205"/>
                  <a:gd name="connsiteY0" fmla="*/ 0 h 584066"/>
                  <a:gd name="connsiteX1" fmla="*/ 747623 w 827205"/>
                  <a:gd name="connsiteY1" fmla="*/ 0 h 584066"/>
                  <a:gd name="connsiteX2" fmla="*/ 747623 w 827205"/>
                  <a:gd name="connsiteY2" fmla="*/ 523046 h 584066"/>
                  <a:gd name="connsiteX3" fmla="*/ 0 w 827205"/>
                  <a:gd name="connsiteY3" fmla="*/ 523046 h 584066"/>
                  <a:gd name="connsiteX4" fmla="*/ 0 w 827205"/>
                  <a:gd name="connsiteY4" fmla="*/ 0 h 584066"/>
                  <a:gd name="connsiteX0" fmla="*/ 65144 w 892349"/>
                  <a:gd name="connsiteY0" fmla="*/ 0 h 584066"/>
                  <a:gd name="connsiteX1" fmla="*/ 812767 w 892349"/>
                  <a:gd name="connsiteY1" fmla="*/ 0 h 584066"/>
                  <a:gd name="connsiteX2" fmla="*/ 812767 w 892349"/>
                  <a:gd name="connsiteY2" fmla="*/ 523046 h 584066"/>
                  <a:gd name="connsiteX3" fmla="*/ 65144 w 892349"/>
                  <a:gd name="connsiteY3" fmla="*/ 523046 h 584066"/>
                  <a:gd name="connsiteX4" fmla="*/ 65144 w 892349"/>
                  <a:gd name="connsiteY4" fmla="*/ 0 h 584066"/>
                  <a:gd name="connsiteX0" fmla="*/ 73547 w 900752"/>
                  <a:gd name="connsiteY0" fmla="*/ 0 h 584066"/>
                  <a:gd name="connsiteX1" fmla="*/ 821170 w 900752"/>
                  <a:gd name="connsiteY1" fmla="*/ 0 h 584066"/>
                  <a:gd name="connsiteX2" fmla="*/ 821170 w 900752"/>
                  <a:gd name="connsiteY2" fmla="*/ 523046 h 584066"/>
                  <a:gd name="connsiteX3" fmla="*/ 73547 w 900752"/>
                  <a:gd name="connsiteY3" fmla="*/ 523046 h 584066"/>
                  <a:gd name="connsiteX4" fmla="*/ 73547 w 900752"/>
                  <a:gd name="connsiteY4" fmla="*/ 0 h 584066"/>
                  <a:gd name="connsiteX0" fmla="*/ 89767 w 895591"/>
                  <a:gd name="connsiteY0" fmla="*/ 0 h 631865"/>
                  <a:gd name="connsiteX1" fmla="*/ 816009 w 895591"/>
                  <a:gd name="connsiteY1" fmla="*/ 47799 h 631865"/>
                  <a:gd name="connsiteX2" fmla="*/ 816009 w 895591"/>
                  <a:gd name="connsiteY2" fmla="*/ 570845 h 631865"/>
                  <a:gd name="connsiteX3" fmla="*/ 68386 w 895591"/>
                  <a:gd name="connsiteY3" fmla="*/ 570845 h 631865"/>
                  <a:gd name="connsiteX4" fmla="*/ 89767 w 895591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197" h="631865">
                    <a:moveTo>
                      <a:pt x="104373" y="0"/>
                    </a:moveTo>
                    <a:cubicBezTo>
                      <a:pt x="329735" y="140054"/>
                      <a:pt x="588534" y="31866"/>
                      <a:pt x="830615" y="47799"/>
                    </a:cubicBezTo>
                    <a:cubicBezTo>
                      <a:pt x="830615" y="222148"/>
                      <a:pt x="1009676" y="456348"/>
                      <a:pt x="830615" y="570845"/>
                    </a:cubicBezTo>
                    <a:cubicBezTo>
                      <a:pt x="460175" y="653276"/>
                      <a:pt x="228801" y="651129"/>
                      <a:pt x="82992" y="570845"/>
                    </a:cubicBezTo>
                    <a:cubicBezTo>
                      <a:pt x="-82489" y="411893"/>
                      <a:pt x="39815" y="164029"/>
                      <a:pt x="10437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Rectangle 5">
                <a:extLst>
                  <a:ext uri="{FF2B5EF4-FFF2-40B4-BE49-F238E27FC236}">
                    <a16:creationId xmlns:a16="http://schemas.microsoft.com/office/drawing/2014/main" id="{21CC85FA-9BE4-49AF-9000-18423F11B23C}"/>
                  </a:ext>
                </a:extLst>
              </p:cNvPr>
              <p:cNvSpPr/>
              <p:nvPr/>
            </p:nvSpPr>
            <p:spPr>
              <a:xfrm rot="2288172" flipH="1">
                <a:off x="1998640" y="2804391"/>
                <a:ext cx="910197" cy="631865"/>
              </a:xfrm>
              <a:custGeom>
                <a:avLst/>
                <a:gdLst>
                  <a:gd name="connsiteX0" fmla="*/ 0 w 747623"/>
                  <a:gd name="connsiteY0" fmla="*/ 0 h 523046"/>
                  <a:gd name="connsiteX1" fmla="*/ 747623 w 747623"/>
                  <a:gd name="connsiteY1" fmla="*/ 0 h 523046"/>
                  <a:gd name="connsiteX2" fmla="*/ 747623 w 747623"/>
                  <a:gd name="connsiteY2" fmla="*/ 523046 h 523046"/>
                  <a:gd name="connsiteX3" fmla="*/ 0 w 747623"/>
                  <a:gd name="connsiteY3" fmla="*/ 523046 h 523046"/>
                  <a:gd name="connsiteX4" fmla="*/ 0 w 747623"/>
                  <a:gd name="connsiteY4" fmla="*/ 0 h 523046"/>
                  <a:gd name="connsiteX0" fmla="*/ 0 w 827205"/>
                  <a:gd name="connsiteY0" fmla="*/ 0 h 523046"/>
                  <a:gd name="connsiteX1" fmla="*/ 747623 w 827205"/>
                  <a:gd name="connsiteY1" fmla="*/ 0 h 523046"/>
                  <a:gd name="connsiteX2" fmla="*/ 747623 w 827205"/>
                  <a:gd name="connsiteY2" fmla="*/ 523046 h 523046"/>
                  <a:gd name="connsiteX3" fmla="*/ 0 w 827205"/>
                  <a:gd name="connsiteY3" fmla="*/ 523046 h 523046"/>
                  <a:gd name="connsiteX4" fmla="*/ 0 w 827205"/>
                  <a:gd name="connsiteY4" fmla="*/ 0 h 523046"/>
                  <a:gd name="connsiteX0" fmla="*/ 0 w 827205"/>
                  <a:gd name="connsiteY0" fmla="*/ 0 h 559682"/>
                  <a:gd name="connsiteX1" fmla="*/ 747623 w 827205"/>
                  <a:gd name="connsiteY1" fmla="*/ 0 h 559682"/>
                  <a:gd name="connsiteX2" fmla="*/ 747623 w 827205"/>
                  <a:gd name="connsiteY2" fmla="*/ 523046 h 559682"/>
                  <a:gd name="connsiteX3" fmla="*/ 0 w 827205"/>
                  <a:gd name="connsiteY3" fmla="*/ 523046 h 559682"/>
                  <a:gd name="connsiteX4" fmla="*/ 0 w 827205"/>
                  <a:gd name="connsiteY4" fmla="*/ 0 h 559682"/>
                  <a:gd name="connsiteX0" fmla="*/ 0 w 827205"/>
                  <a:gd name="connsiteY0" fmla="*/ 0 h 584066"/>
                  <a:gd name="connsiteX1" fmla="*/ 747623 w 827205"/>
                  <a:gd name="connsiteY1" fmla="*/ 0 h 584066"/>
                  <a:gd name="connsiteX2" fmla="*/ 747623 w 827205"/>
                  <a:gd name="connsiteY2" fmla="*/ 523046 h 584066"/>
                  <a:gd name="connsiteX3" fmla="*/ 0 w 827205"/>
                  <a:gd name="connsiteY3" fmla="*/ 523046 h 584066"/>
                  <a:gd name="connsiteX4" fmla="*/ 0 w 827205"/>
                  <a:gd name="connsiteY4" fmla="*/ 0 h 584066"/>
                  <a:gd name="connsiteX0" fmla="*/ 65144 w 892349"/>
                  <a:gd name="connsiteY0" fmla="*/ 0 h 584066"/>
                  <a:gd name="connsiteX1" fmla="*/ 812767 w 892349"/>
                  <a:gd name="connsiteY1" fmla="*/ 0 h 584066"/>
                  <a:gd name="connsiteX2" fmla="*/ 812767 w 892349"/>
                  <a:gd name="connsiteY2" fmla="*/ 523046 h 584066"/>
                  <a:gd name="connsiteX3" fmla="*/ 65144 w 892349"/>
                  <a:gd name="connsiteY3" fmla="*/ 523046 h 584066"/>
                  <a:gd name="connsiteX4" fmla="*/ 65144 w 892349"/>
                  <a:gd name="connsiteY4" fmla="*/ 0 h 584066"/>
                  <a:gd name="connsiteX0" fmla="*/ 73547 w 900752"/>
                  <a:gd name="connsiteY0" fmla="*/ 0 h 584066"/>
                  <a:gd name="connsiteX1" fmla="*/ 821170 w 900752"/>
                  <a:gd name="connsiteY1" fmla="*/ 0 h 584066"/>
                  <a:gd name="connsiteX2" fmla="*/ 821170 w 900752"/>
                  <a:gd name="connsiteY2" fmla="*/ 523046 h 584066"/>
                  <a:gd name="connsiteX3" fmla="*/ 73547 w 900752"/>
                  <a:gd name="connsiteY3" fmla="*/ 523046 h 584066"/>
                  <a:gd name="connsiteX4" fmla="*/ 73547 w 900752"/>
                  <a:gd name="connsiteY4" fmla="*/ 0 h 584066"/>
                  <a:gd name="connsiteX0" fmla="*/ 89767 w 895591"/>
                  <a:gd name="connsiteY0" fmla="*/ 0 h 631865"/>
                  <a:gd name="connsiteX1" fmla="*/ 816009 w 895591"/>
                  <a:gd name="connsiteY1" fmla="*/ 47799 h 631865"/>
                  <a:gd name="connsiteX2" fmla="*/ 816009 w 895591"/>
                  <a:gd name="connsiteY2" fmla="*/ 570845 h 631865"/>
                  <a:gd name="connsiteX3" fmla="*/ 68386 w 895591"/>
                  <a:gd name="connsiteY3" fmla="*/ 570845 h 631865"/>
                  <a:gd name="connsiteX4" fmla="*/ 89767 w 895591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197" h="631865">
                    <a:moveTo>
                      <a:pt x="104373" y="0"/>
                    </a:moveTo>
                    <a:cubicBezTo>
                      <a:pt x="329735" y="140054"/>
                      <a:pt x="588534" y="31866"/>
                      <a:pt x="830615" y="47799"/>
                    </a:cubicBezTo>
                    <a:cubicBezTo>
                      <a:pt x="830615" y="222148"/>
                      <a:pt x="1009676" y="456348"/>
                      <a:pt x="830615" y="570845"/>
                    </a:cubicBezTo>
                    <a:cubicBezTo>
                      <a:pt x="460175" y="653276"/>
                      <a:pt x="228801" y="651129"/>
                      <a:pt x="82992" y="570845"/>
                    </a:cubicBezTo>
                    <a:cubicBezTo>
                      <a:pt x="-82489" y="411893"/>
                      <a:pt x="39815" y="164029"/>
                      <a:pt x="10437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Oval 54">
                <a:extLst>
                  <a:ext uri="{FF2B5EF4-FFF2-40B4-BE49-F238E27FC236}">
                    <a16:creationId xmlns:a16="http://schemas.microsoft.com/office/drawing/2014/main" id="{8A69BF01-E27D-4204-9827-5B57219DF3AB}"/>
                  </a:ext>
                </a:extLst>
              </p:cNvPr>
              <p:cNvSpPr/>
              <p:nvPr/>
            </p:nvSpPr>
            <p:spPr>
              <a:xfrm rot="21421653" flipH="1">
                <a:off x="3590538" y="1299345"/>
                <a:ext cx="632338" cy="1404669"/>
              </a:xfrm>
              <a:custGeom>
                <a:avLst/>
                <a:gdLst>
                  <a:gd name="connsiteX0" fmla="*/ 0 w 638006"/>
                  <a:gd name="connsiteY0" fmla="*/ 671300 h 1342599"/>
                  <a:gd name="connsiteX1" fmla="*/ 319003 w 638006"/>
                  <a:gd name="connsiteY1" fmla="*/ 0 h 1342599"/>
                  <a:gd name="connsiteX2" fmla="*/ 638006 w 638006"/>
                  <a:gd name="connsiteY2" fmla="*/ 671300 h 1342599"/>
                  <a:gd name="connsiteX3" fmla="*/ 319003 w 638006"/>
                  <a:gd name="connsiteY3" fmla="*/ 1342600 h 1342599"/>
                  <a:gd name="connsiteX4" fmla="*/ 0 w 638006"/>
                  <a:gd name="connsiteY4" fmla="*/ 671300 h 1342599"/>
                  <a:gd name="connsiteX0" fmla="*/ 0 w 468029"/>
                  <a:gd name="connsiteY0" fmla="*/ 652841 h 1342647"/>
                  <a:gd name="connsiteX1" fmla="*/ 149026 w 468029"/>
                  <a:gd name="connsiteY1" fmla="*/ 24 h 1342647"/>
                  <a:gd name="connsiteX2" fmla="*/ 468029 w 468029"/>
                  <a:gd name="connsiteY2" fmla="*/ 671324 h 1342647"/>
                  <a:gd name="connsiteX3" fmla="*/ 149026 w 468029"/>
                  <a:gd name="connsiteY3" fmla="*/ 1342624 h 1342647"/>
                  <a:gd name="connsiteX4" fmla="*/ 0 w 468029"/>
                  <a:gd name="connsiteY4" fmla="*/ 652841 h 1342647"/>
                  <a:gd name="connsiteX0" fmla="*/ 106807 w 574836"/>
                  <a:gd name="connsiteY0" fmla="*/ 652847 h 1342653"/>
                  <a:gd name="connsiteX1" fmla="*/ 255833 w 574836"/>
                  <a:gd name="connsiteY1" fmla="*/ 30 h 1342653"/>
                  <a:gd name="connsiteX2" fmla="*/ 574836 w 574836"/>
                  <a:gd name="connsiteY2" fmla="*/ 671330 h 1342653"/>
                  <a:gd name="connsiteX3" fmla="*/ 255833 w 574836"/>
                  <a:gd name="connsiteY3" fmla="*/ 1342630 h 1342653"/>
                  <a:gd name="connsiteX4" fmla="*/ 106807 w 574836"/>
                  <a:gd name="connsiteY4" fmla="*/ 652847 h 1342653"/>
                  <a:gd name="connsiteX0" fmla="*/ 1 w 468030"/>
                  <a:gd name="connsiteY0" fmla="*/ 652832 h 1353394"/>
                  <a:gd name="connsiteX1" fmla="*/ 149027 w 468030"/>
                  <a:gd name="connsiteY1" fmla="*/ 15 h 1353394"/>
                  <a:gd name="connsiteX2" fmla="*/ 468030 w 468030"/>
                  <a:gd name="connsiteY2" fmla="*/ 671315 h 1353394"/>
                  <a:gd name="connsiteX3" fmla="*/ 149027 w 468030"/>
                  <a:gd name="connsiteY3" fmla="*/ 1342615 h 1353394"/>
                  <a:gd name="connsiteX4" fmla="*/ 149217 w 468030"/>
                  <a:gd name="connsiteY4" fmla="*/ 1054988 h 1353394"/>
                  <a:gd name="connsiteX5" fmla="*/ 1 w 468030"/>
                  <a:gd name="connsiteY5" fmla="*/ 652832 h 1353394"/>
                  <a:gd name="connsiteX0" fmla="*/ 37095 w 518229"/>
                  <a:gd name="connsiteY0" fmla="*/ 652832 h 1399470"/>
                  <a:gd name="connsiteX1" fmla="*/ 186121 w 518229"/>
                  <a:gd name="connsiteY1" fmla="*/ 15 h 1399470"/>
                  <a:gd name="connsiteX2" fmla="*/ 505124 w 518229"/>
                  <a:gd name="connsiteY2" fmla="*/ 671315 h 1399470"/>
                  <a:gd name="connsiteX3" fmla="*/ 186121 w 518229"/>
                  <a:gd name="connsiteY3" fmla="*/ 1342615 h 1399470"/>
                  <a:gd name="connsiteX4" fmla="*/ 186311 w 518229"/>
                  <a:gd name="connsiteY4" fmla="*/ 1054988 h 1399470"/>
                  <a:gd name="connsiteX5" fmla="*/ 37095 w 518229"/>
                  <a:gd name="connsiteY5" fmla="*/ 652832 h 1399470"/>
                  <a:gd name="connsiteX0" fmla="*/ 121595 w 622906"/>
                  <a:gd name="connsiteY0" fmla="*/ 658031 h 1404669"/>
                  <a:gd name="connsiteX1" fmla="*/ 270621 w 622906"/>
                  <a:gd name="connsiteY1" fmla="*/ 5214 h 1404669"/>
                  <a:gd name="connsiteX2" fmla="*/ 589624 w 622906"/>
                  <a:gd name="connsiteY2" fmla="*/ 676514 h 1404669"/>
                  <a:gd name="connsiteX3" fmla="*/ 270621 w 622906"/>
                  <a:gd name="connsiteY3" fmla="*/ 1347814 h 1404669"/>
                  <a:gd name="connsiteX4" fmla="*/ 270811 w 622906"/>
                  <a:gd name="connsiteY4" fmla="*/ 1060187 h 1404669"/>
                  <a:gd name="connsiteX5" fmla="*/ 121595 w 622906"/>
                  <a:gd name="connsiteY5" fmla="*/ 658031 h 1404669"/>
                  <a:gd name="connsiteX0" fmla="*/ 131027 w 632338"/>
                  <a:gd name="connsiteY0" fmla="*/ 658031 h 1404669"/>
                  <a:gd name="connsiteX1" fmla="*/ 280053 w 632338"/>
                  <a:gd name="connsiteY1" fmla="*/ 5214 h 1404669"/>
                  <a:gd name="connsiteX2" fmla="*/ 599056 w 632338"/>
                  <a:gd name="connsiteY2" fmla="*/ 676514 h 1404669"/>
                  <a:gd name="connsiteX3" fmla="*/ 280053 w 632338"/>
                  <a:gd name="connsiteY3" fmla="*/ 1347814 h 1404669"/>
                  <a:gd name="connsiteX4" fmla="*/ 280243 w 632338"/>
                  <a:gd name="connsiteY4" fmla="*/ 1060187 h 1404669"/>
                  <a:gd name="connsiteX5" fmla="*/ 131027 w 632338"/>
                  <a:gd name="connsiteY5" fmla="*/ 658031 h 140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338" h="1404669">
                    <a:moveTo>
                      <a:pt x="131027" y="658031"/>
                    </a:moveTo>
                    <a:cubicBezTo>
                      <a:pt x="100433" y="554557"/>
                      <a:pt x="-224362" y="57753"/>
                      <a:pt x="280053" y="5214"/>
                    </a:cubicBezTo>
                    <a:cubicBezTo>
                      <a:pt x="784468" y="-47325"/>
                      <a:pt x="599056" y="305765"/>
                      <a:pt x="599056" y="676514"/>
                    </a:cubicBezTo>
                    <a:cubicBezTo>
                      <a:pt x="599056" y="1047263"/>
                      <a:pt x="711086" y="1580583"/>
                      <a:pt x="280053" y="1347814"/>
                    </a:cubicBezTo>
                    <a:cubicBezTo>
                      <a:pt x="-150980" y="1115045"/>
                      <a:pt x="305081" y="1175151"/>
                      <a:pt x="280243" y="1060187"/>
                    </a:cubicBezTo>
                    <a:cubicBezTo>
                      <a:pt x="255405" y="945223"/>
                      <a:pt x="161621" y="761505"/>
                      <a:pt x="131027" y="658031"/>
                    </a:cubicBezTo>
                    <a:close/>
                  </a:path>
                </a:pathLst>
              </a:cu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Oval 54">
                <a:extLst>
                  <a:ext uri="{FF2B5EF4-FFF2-40B4-BE49-F238E27FC236}">
                    <a16:creationId xmlns:a16="http://schemas.microsoft.com/office/drawing/2014/main" id="{90A75585-068B-48E0-ACCF-461B59BFD11C}"/>
                  </a:ext>
                </a:extLst>
              </p:cNvPr>
              <p:cNvSpPr/>
              <p:nvPr/>
            </p:nvSpPr>
            <p:spPr>
              <a:xfrm rot="21068241">
                <a:off x="1569296" y="1351059"/>
                <a:ext cx="632338" cy="1404669"/>
              </a:xfrm>
              <a:custGeom>
                <a:avLst/>
                <a:gdLst>
                  <a:gd name="connsiteX0" fmla="*/ 0 w 638006"/>
                  <a:gd name="connsiteY0" fmla="*/ 671300 h 1342599"/>
                  <a:gd name="connsiteX1" fmla="*/ 319003 w 638006"/>
                  <a:gd name="connsiteY1" fmla="*/ 0 h 1342599"/>
                  <a:gd name="connsiteX2" fmla="*/ 638006 w 638006"/>
                  <a:gd name="connsiteY2" fmla="*/ 671300 h 1342599"/>
                  <a:gd name="connsiteX3" fmla="*/ 319003 w 638006"/>
                  <a:gd name="connsiteY3" fmla="*/ 1342600 h 1342599"/>
                  <a:gd name="connsiteX4" fmla="*/ 0 w 638006"/>
                  <a:gd name="connsiteY4" fmla="*/ 671300 h 1342599"/>
                  <a:gd name="connsiteX0" fmla="*/ 0 w 468029"/>
                  <a:gd name="connsiteY0" fmla="*/ 652841 h 1342647"/>
                  <a:gd name="connsiteX1" fmla="*/ 149026 w 468029"/>
                  <a:gd name="connsiteY1" fmla="*/ 24 h 1342647"/>
                  <a:gd name="connsiteX2" fmla="*/ 468029 w 468029"/>
                  <a:gd name="connsiteY2" fmla="*/ 671324 h 1342647"/>
                  <a:gd name="connsiteX3" fmla="*/ 149026 w 468029"/>
                  <a:gd name="connsiteY3" fmla="*/ 1342624 h 1342647"/>
                  <a:gd name="connsiteX4" fmla="*/ 0 w 468029"/>
                  <a:gd name="connsiteY4" fmla="*/ 652841 h 1342647"/>
                  <a:gd name="connsiteX0" fmla="*/ 106807 w 574836"/>
                  <a:gd name="connsiteY0" fmla="*/ 652847 h 1342653"/>
                  <a:gd name="connsiteX1" fmla="*/ 255833 w 574836"/>
                  <a:gd name="connsiteY1" fmla="*/ 30 h 1342653"/>
                  <a:gd name="connsiteX2" fmla="*/ 574836 w 574836"/>
                  <a:gd name="connsiteY2" fmla="*/ 671330 h 1342653"/>
                  <a:gd name="connsiteX3" fmla="*/ 255833 w 574836"/>
                  <a:gd name="connsiteY3" fmla="*/ 1342630 h 1342653"/>
                  <a:gd name="connsiteX4" fmla="*/ 106807 w 574836"/>
                  <a:gd name="connsiteY4" fmla="*/ 652847 h 1342653"/>
                  <a:gd name="connsiteX0" fmla="*/ 1 w 468030"/>
                  <a:gd name="connsiteY0" fmla="*/ 652832 h 1353394"/>
                  <a:gd name="connsiteX1" fmla="*/ 149027 w 468030"/>
                  <a:gd name="connsiteY1" fmla="*/ 15 h 1353394"/>
                  <a:gd name="connsiteX2" fmla="*/ 468030 w 468030"/>
                  <a:gd name="connsiteY2" fmla="*/ 671315 h 1353394"/>
                  <a:gd name="connsiteX3" fmla="*/ 149027 w 468030"/>
                  <a:gd name="connsiteY3" fmla="*/ 1342615 h 1353394"/>
                  <a:gd name="connsiteX4" fmla="*/ 149217 w 468030"/>
                  <a:gd name="connsiteY4" fmla="*/ 1054988 h 1353394"/>
                  <a:gd name="connsiteX5" fmla="*/ 1 w 468030"/>
                  <a:gd name="connsiteY5" fmla="*/ 652832 h 1353394"/>
                  <a:gd name="connsiteX0" fmla="*/ 37095 w 518229"/>
                  <a:gd name="connsiteY0" fmla="*/ 652832 h 1399470"/>
                  <a:gd name="connsiteX1" fmla="*/ 186121 w 518229"/>
                  <a:gd name="connsiteY1" fmla="*/ 15 h 1399470"/>
                  <a:gd name="connsiteX2" fmla="*/ 505124 w 518229"/>
                  <a:gd name="connsiteY2" fmla="*/ 671315 h 1399470"/>
                  <a:gd name="connsiteX3" fmla="*/ 186121 w 518229"/>
                  <a:gd name="connsiteY3" fmla="*/ 1342615 h 1399470"/>
                  <a:gd name="connsiteX4" fmla="*/ 186311 w 518229"/>
                  <a:gd name="connsiteY4" fmla="*/ 1054988 h 1399470"/>
                  <a:gd name="connsiteX5" fmla="*/ 37095 w 518229"/>
                  <a:gd name="connsiteY5" fmla="*/ 652832 h 1399470"/>
                  <a:gd name="connsiteX0" fmla="*/ 121595 w 622906"/>
                  <a:gd name="connsiteY0" fmla="*/ 658031 h 1404669"/>
                  <a:gd name="connsiteX1" fmla="*/ 270621 w 622906"/>
                  <a:gd name="connsiteY1" fmla="*/ 5214 h 1404669"/>
                  <a:gd name="connsiteX2" fmla="*/ 589624 w 622906"/>
                  <a:gd name="connsiteY2" fmla="*/ 676514 h 1404669"/>
                  <a:gd name="connsiteX3" fmla="*/ 270621 w 622906"/>
                  <a:gd name="connsiteY3" fmla="*/ 1347814 h 1404669"/>
                  <a:gd name="connsiteX4" fmla="*/ 270811 w 622906"/>
                  <a:gd name="connsiteY4" fmla="*/ 1060187 h 1404669"/>
                  <a:gd name="connsiteX5" fmla="*/ 121595 w 622906"/>
                  <a:gd name="connsiteY5" fmla="*/ 658031 h 1404669"/>
                  <a:gd name="connsiteX0" fmla="*/ 131027 w 632338"/>
                  <a:gd name="connsiteY0" fmla="*/ 658031 h 1404669"/>
                  <a:gd name="connsiteX1" fmla="*/ 280053 w 632338"/>
                  <a:gd name="connsiteY1" fmla="*/ 5214 h 1404669"/>
                  <a:gd name="connsiteX2" fmla="*/ 599056 w 632338"/>
                  <a:gd name="connsiteY2" fmla="*/ 676514 h 1404669"/>
                  <a:gd name="connsiteX3" fmla="*/ 280053 w 632338"/>
                  <a:gd name="connsiteY3" fmla="*/ 1347814 h 1404669"/>
                  <a:gd name="connsiteX4" fmla="*/ 280243 w 632338"/>
                  <a:gd name="connsiteY4" fmla="*/ 1060187 h 1404669"/>
                  <a:gd name="connsiteX5" fmla="*/ 131027 w 632338"/>
                  <a:gd name="connsiteY5" fmla="*/ 658031 h 140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338" h="1404669">
                    <a:moveTo>
                      <a:pt x="131027" y="658031"/>
                    </a:moveTo>
                    <a:cubicBezTo>
                      <a:pt x="100433" y="554557"/>
                      <a:pt x="-224362" y="57753"/>
                      <a:pt x="280053" y="5214"/>
                    </a:cubicBezTo>
                    <a:cubicBezTo>
                      <a:pt x="784468" y="-47325"/>
                      <a:pt x="599056" y="305765"/>
                      <a:pt x="599056" y="676514"/>
                    </a:cubicBezTo>
                    <a:cubicBezTo>
                      <a:pt x="599056" y="1047263"/>
                      <a:pt x="711086" y="1580583"/>
                      <a:pt x="280053" y="1347814"/>
                    </a:cubicBezTo>
                    <a:cubicBezTo>
                      <a:pt x="-150980" y="1115045"/>
                      <a:pt x="305081" y="1175151"/>
                      <a:pt x="280243" y="1060187"/>
                    </a:cubicBezTo>
                    <a:cubicBezTo>
                      <a:pt x="255405" y="945223"/>
                      <a:pt x="161621" y="761505"/>
                      <a:pt x="131027" y="658031"/>
                    </a:cubicBezTo>
                    <a:close/>
                  </a:path>
                </a:pathLst>
              </a:cu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3FFA38F-B1B2-4993-B375-52F5B3E47B26}"/>
                  </a:ext>
                </a:extLst>
              </p:cNvPr>
              <p:cNvSpPr/>
              <p:nvPr/>
            </p:nvSpPr>
            <p:spPr>
              <a:xfrm>
                <a:off x="1934817" y="702365"/>
                <a:ext cx="2001078" cy="223961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F9CC70FE-9478-4A0A-B0E5-CF974E698000}"/>
                  </a:ext>
                </a:extLst>
              </p:cNvPr>
              <p:cNvSpPr/>
              <p:nvPr/>
            </p:nvSpPr>
            <p:spPr>
              <a:xfrm>
                <a:off x="2789020" y="1893078"/>
                <a:ext cx="251479" cy="480930"/>
              </a:xfrm>
              <a:custGeom>
                <a:avLst/>
                <a:gdLst>
                  <a:gd name="connsiteX0" fmla="*/ 190500 w 251479"/>
                  <a:gd name="connsiteY0" fmla="*/ 0 h 480930"/>
                  <a:gd name="connsiteX1" fmla="*/ 160020 w 251479"/>
                  <a:gd name="connsiteY1" fmla="*/ 205740 h 480930"/>
                  <a:gd name="connsiteX2" fmla="*/ 251460 w 251479"/>
                  <a:gd name="connsiteY2" fmla="*/ 373380 h 480930"/>
                  <a:gd name="connsiteX3" fmla="*/ 167640 w 251479"/>
                  <a:gd name="connsiteY3" fmla="*/ 457200 h 480930"/>
                  <a:gd name="connsiteX4" fmla="*/ 106680 w 251479"/>
                  <a:gd name="connsiteY4" fmla="*/ 480060 h 480930"/>
                  <a:gd name="connsiteX5" fmla="*/ 53340 w 251479"/>
                  <a:gd name="connsiteY5" fmla="*/ 434340 h 480930"/>
                  <a:gd name="connsiteX6" fmla="*/ 0 w 251479"/>
                  <a:gd name="connsiteY6" fmla="*/ 441960 h 480930"/>
                  <a:gd name="connsiteX7" fmla="*/ 0 w 251479"/>
                  <a:gd name="connsiteY7" fmla="*/ 441960 h 480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79" h="480930">
                    <a:moveTo>
                      <a:pt x="190500" y="0"/>
                    </a:moveTo>
                    <a:cubicBezTo>
                      <a:pt x="170180" y="71755"/>
                      <a:pt x="149860" y="143510"/>
                      <a:pt x="160020" y="205740"/>
                    </a:cubicBezTo>
                    <a:cubicBezTo>
                      <a:pt x="170180" y="267970"/>
                      <a:pt x="250190" y="331470"/>
                      <a:pt x="251460" y="373380"/>
                    </a:cubicBezTo>
                    <a:cubicBezTo>
                      <a:pt x="252730" y="415290"/>
                      <a:pt x="191770" y="439420"/>
                      <a:pt x="167640" y="457200"/>
                    </a:cubicBezTo>
                    <a:cubicBezTo>
                      <a:pt x="143510" y="474980"/>
                      <a:pt x="125730" y="483870"/>
                      <a:pt x="106680" y="480060"/>
                    </a:cubicBezTo>
                    <a:cubicBezTo>
                      <a:pt x="87630" y="476250"/>
                      <a:pt x="71120" y="440690"/>
                      <a:pt x="53340" y="434340"/>
                    </a:cubicBezTo>
                    <a:cubicBezTo>
                      <a:pt x="35560" y="427990"/>
                      <a:pt x="0" y="441960"/>
                      <a:pt x="0" y="441960"/>
                    </a:cubicBezTo>
                    <a:lnTo>
                      <a:pt x="0" y="4419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F283F0F8-8D6C-4B61-9B53-603CA73400DD}"/>
                  </a:ext>
                </a:extLst>
              </p:cNvPr>
              <p:cNvSpPr/>
              <p:nvPr/>
            </p:nvSpPr>
            <p:spPr>
              <a:xfrm rot="4407135">
                <a:off x="2620102" y="296179"/>
                <a:ext cx="562733" cy="1611621"/>
              </a:xfrm>
              <a:prstGeom prst="ellipse">
                <a:avLst/>
              </a:pr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14B36944-9FEE-4EFE-A260-03CAC696D823}"/>
                  </a:ext>
                </a:extLst>
              </p:cNvPr>
              <p:cNvSpPr/>
              <p:nvPr/>
            </p:nvSpPr>
            <p:spPr>
              <a:xfrm rot="3394768">
                <a:off x="1734016" y="576656"/>
                <a:ext cx="638006" cy="1342599"/>
              </a:xfrm>
              <a:prstGeom prst="ellipse">
                <a:avLst/>
              </a:pr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Oval 55">
                <a:extLst>
                  <a:ext uri="{FF2B5EF4-FFF2-40B4-BE49-F238E27FC236}">
                    <a16:creationId xmlns:a16="http://schemas.microsoft.com/office/drawing/2014/main" id="{6E37F41A-3220-4ED0-A79B-96F36939398E}"/>
                  </a:ext>
                </a:extLst>
              </p:cNvPr>
              <p:cNvSpPr/>
              <p:nvPr/>
            </p:nvSpPr>
            <p:spPr>
              <a:xfrm rot="19975079">
                <a:off x="3679956" y="701555"/>
                <a:ext cx="542955" cy="1181485"/>
              </a:xfrm>
              <a:custGeom>
                <a:avLst/>
                <a:gdLst>
                  <a:gd name="connsiteX0" fmla="*/ 0 w 545588"/>
                  <a:gd name="connsiteY0" fmla="*/ 671300 h 1342599"/>
                  <a:gd name="connsiteX1" fmla="*/ 272794 w 545588"/>
                  <a:gd name="connsiteY1" fmla="*/ 0 h 1342599"/>
                  <a:gd name="connsiteX2" fmla="*/ 545588 w 545588"/>
                  <a:gd name="connsiteY2" fmla="*/ 671300 h 1342599"/>
                  <a:gd name="connsiteX3" fmla="*/ 272794 w 545588"/>
                  <a:gd name="connsiteY3" fmla="*/ 1342600 h 1342599"/>
                  <a:gd name="connsiteX4" fmla="*/ 0 w 545588"/>
                  <a:gd name="connsiteY4" fmla="*/ 671300 h 1342599"/>
                  <a:gd name="connsiteX0" fmla="*/ 565675 w 1111263"/>
                  <a:gd name="connsiteY0" fmla="*/ 671300 h 1718656"/>
                  <a:gd name="connsiteX1" fmla="*/ 838469 w 1111263"/>
                  <a:gd name="connsiteY1" fmla="*/ 0 h 1718656"/>
                  <a:gd name="connsiteX2" fmla="*/ 1111263 w 1111263"/>
                  <a:gd name="connsiteY2" fmla="*/ 671300 h 1718656"/>
                  <a:gd name="connsiteX3" fmla="*/ 25698 w 1111263"/>
                  <a:gd name="connsiteY3" fmla="*/ 1718656 h 1718656"/>
                  <a:gd name="connsiteX4" fmla="*/ 565675 w 1111263"/>
                  <a:gd name="connsiteY4" fmla="*/ 671300 h 1718656"/>
                  <a:gd name="connsiteX0" fmla="*/ 549485 w 1095073"/>
                  <a:gd name="connsiteY0" fmla="*/ 671300 h 1723845"/>
                  <a:gd name="connsiteX1" fmla="*/ 822279 w 1095073"/>
                  <a:gd name="connsiteY1" fmla="*/ 0 h 1723845"/>
                  <a:gd name="connsiteX2" fmla="*/ 1095073 w 1095073"/>
                  <a:gd name="connsiteY2" fmla="*/ 671300 h 1723845"/>
                  <a:gd name="connsiteX3" fmla="*/ 9508 w 1095073"/>
                  <a:gd name="connsiteY3" fmla="*/ 1718656 h 1723845"/>
                  <a:gd name="connsiteX4" fmla="*/ 565079 w 1095073"/>
                  <a:gd name="connsiteY4" fmla="*/ 1057127 h 1723845"/>
                  <a:gd name="connsiteX5" fmla="*/ 549485 w 1095073"/>
                  <a:gd name="connsiteY5" fmla="*/ 671300 h 1723845"/>
                  <a:gd name="connsiteX0" fmla="*/ 546097 w 1109149"/>
                  <a:gd name="connsiteY0" fmla="*/ 671300 h 1735835"/>
                  <a:gd name="connsiteX1" fmla="*/ 818891 w 1109149"/>
                  <a:gd name="connsiteY1" fmla="*/ 0 h 1735835"/>
                  <a:gd name="connsiteX2" fmla="*/ 1091685 w 1109149"/>
                  <a:gd name="connsiteY2" fmla="*/ 671300 h 1735835"/>
                  <a:gd name="connsiteX3" fmla="*/ 316602 w 1109149"/>
                  <a:gd name="connsiteY3" fmla="*/ 1466705 h 1735835"/>
                  <a:gd name="connsiteX4" fmla="*/ 6120 w 1109149"/>
                  <a:gd name="connsiteY4" fmla="*/ 1718656 h 1735835"/>
                  <a:gd name="connsiteX5" fmla="*/ 561691 w 1109149"/>
                  <a:gd name="connsiteY5" fmla="*/ 1057127 h 1735835"/>
                  <a:gd name="connsiteX6" fmla="*/ 546097 w 1109149"/>
                  <a:gd name="connsiteY6" fmla="*/ 671300 h 1735835"/>
                  <a:gd name="connsiteX0" fmla="*/ 541900 w 1104952"/>
                  <a:gd name="connsiteY0" fmla="*/ 671300 h 1748719"/>
                  <a:gd name="connsiteX1" fmla="*/ 814694 w 1104952"/>
                  <a:gd name="connsiteY1" fmla="*/ 0 h 1748719"/>
                  <a:gd name="connsiteX2" fmla="*/ 1087488 w 1104952"/>
                  <a:gd name="connsiteY2" fmla="*/ 671300 h 1748719"/>
                  <a:gd name="connsiteX3" fmla="*/ 312405 w 1104952"/>
                  <a:gd name="connsiteY3" fmla="*/ 1466705 h 1748719"/>
                  <a:gd name="connsiteX4" fmla="*/ 1923 w 1104952"/>
                  <a:gd name="connsiteY4" fmla="*/ 1718656 h 1748719"/>
                  <a:gd name="connsiteX5" fmla="*/ 557494 w 1104952"/>
                  <a:gd name="connsiteY5" fmla="*/ 1057127 h 1748719"/>
                  <a:gd name="connsiteX6" fmla="*/ 541900 w 1104952"/>
                  <a:gd name="connsiteY6" fmla="*/ 671300 h 1748719"/>
                  <a:gd name="connsiteX0" fmla="*/ 719003 w 1282055"/>
                  <a:gd name="connsiteY0" fmla="*/ 671300 h 1648426"/>
                  <a:gd name="connsiteX1" fmla="*/ 991797 w 1282055"/>
                  <a:gd name="connsiteY1" fmla="*/ 0 h 1648426"/>
                  <a:gd name="connsiteX2" fmla="*/ 1264591 w 1282055"/>
                  <a:gd name="connsiteY2" fmla="*/ 671300 h 1648426"/>
                  <a:gd name="connsiteX3" fmla="*/ 489508 w 1282055"/>
                  <a:gd name="connsiteY3" fmla="*/ 1466705 h 1648426"/>
                  <a:gd name="connsiteX4" fmla="*/ 1509 w 1282055"/>
                  <a:gd name="connsiteY4" fmla="*/ 1563698 h 1648426"/>
                  <a:gd name="connsiteX5" fmla="*/ 734597 w 1282055"/>
                  <a:gd name="connsiteY5" fmla="*/ 1057127 h 1648426"/>
                  <a:gd name="connsiteX6" fmla="*/ 719003 w 1282055"/>
                  <a:gd name="connsiteY6" fmla="*/ 671300 h 1648426"/>
                  <a:gd name="connsiteX0" fmla="*/ 718753 w 1281805"/>
                  <a:gd name="connsiteY0" fmla="*/ 671300 h 1709338"/>
                  <a:gd name="connsiteX1" fmla="*/ 991547 w 1281805"/>
                  <a:gd name="connsiteY1" fmla="*/ 0 h 1709338"/>
                  <a:gd name="connsiteX2" fmla="*/ 1264341 w 1281805"/>
                  <a:gd name="connsiteY2" fmla="*/ 671300 h 1709338"/>
                  <a:gd name="connsiteX3" fmla="*/ 489258 w 1281805"/>
                  <a:gd name="connsiteY3" fmla="*/ 1466705 h 1709338"/>
                  <a:gd name="connsiteX4" fmla="*/ 1259 w 1281805"/>
                  <a:gd name="connsiteY4" fmla="*/ 1563698 h 1709338"/>
                  <a:gd name="connsiteX5" fmla="*/ 734347 w 1281805"/>
                  <a:gd name="connsiteY5" fmla="*/ 1057127 h 1709338"/>
                  <a:gd name="connsiteX6" fmla="*/ 718753 w 1281805"/>
                  <a:gd name="connsiteY6" fmla="*/ 671300 h 1709338"/>
                  <a:gd name="connsiteX0" fmla="*/ 718753 w 1281805"/>
                  <a:gd name="connsiteY0" fmla="*/ 671300 h 1709338"/>
                  <a:gd name="connsiteX1" fmla="*/ 991547 w 1281805"/>
                  <a:gd name="connsiteY1" fmla="*/ 0 h 1709338"/>
                  <a:gd name="connsiteX2" fmla="*/ 1264341 w 1281805"/>
                  <a:gd name="connsiteY2" fmla="*/ 671300 h 1709338"/>
                  <a:gd name="connsiteX3" fmla="*/ 489258 w 1281805"/>
                  <a:gd name="connsiteY3" fmla="*/ 1466705 h 1709338"/>
                  <a:gd name="connsiteX4" fmla="*/ 1259 w 1281805"/>
                  <a:gd name="connsiteY4" fmla="*/ 1563698 h 1709338"/>
                  <a:gd name="connsiteX5" fmla="*/ 718753 w 1281805"/>
                  <a:gd name="connsiteY5" fmla="*/ 671300 h 1709338"/>
                  <a:gd name="connsiteX0" fmla="*/ 249956 w 813008"/>
                  <a:gd name="connsiteY0" fmla="*/ 671300 h 1466705"/>
                  <a:gd name="connsiteX1" fmla="*/ 522750 w 813008"/>
                  <a:gd name="connsiteY1" fmla="*/ 0 h 1466705"/>
                  <a:gd name="connsiteX2" fmla="*/ 795544 w 813008"/>
                  <a:gd name="connsiteY2" fmla="*/ 671300 h 1466705"/>
                  <a:gd name="connsiteX3" fmla="*/ 20461 w 813008"/>
                  <a:gd name="connsiteY3" fmla="*/ 1466705 h 1466705"/>
                  <a:gd name="connsiteX4" fmla="*/ 249956 w 813008"/>
                  <a:gd name="connsiteY4" fmla="*/ 671300 h 1466705"/>
                  <a:gd name="connsiteX0" fmla="*/ 0 w 563052"/>
                  <a:gd name="connsiteY0" fmla="*/ 671300 h 755212"/>
                  <a:gd name="connsiteX1" fmla="*/ 272794 w 563052"/>
                  <a:gd name="connsiteY1" fmla="*/ 0 h 755212"/>
                  <a:gd name="connsiteX2" fmla="*/ 545588 w 563052"/>
                  <a:gd name="connsiteY2" fmla="*/ 671300 h 755212"/>
                  <a:gd name="connsiteX3" fmla="*/ 0 w 563052"/>
                  <a:gd name="connsiteY3" fmla="*/ 671300 h 755212"/>
                  <a:gd name="connsiteX0" fmla="*/ 0 w 563052"/>
                  <a:gd name="connsiteY0" fmla="*/ 671300 h 1180460"/>
                  <a:gd name="connsiteX1" fmla="*/ 272794 w 563052"/>
                  <a:gd name="connsiteY1" fmla="*/ 0 h 1180460"/>
                  <a:gd name="connsiteX2" fmla="*/ 545588 w 563052"/>
                  <a:gd name="connsiteY2" fmla="*/ 671300 h 1180460"/>
                  <a:gd name="connsiteX3" fmla="*/ 0 w 563052"/>
                  <a:gd name="connsiteY3" fmla="*/ 671300 h 1180460"/>
                  <a:gd name="connsiteX0" fmla="*/ 4844 w 537737"/>
                  <a:gd name="connsiteY0" fmla="*/ 671310 h 1169552"/>
                  <a:gd name="connsiteX1" fmla="*/ 277638 w 537737"/>
                  <a:gd name="connsiteY1" fmla="*/ 10 h 1169552"/>
                  <a:gd name="connsiteX2" fmla="*/ 522163 w 537737"/>
                  <a:gd name="connsiteY2" fmla="*/ 656855 h 1169552"/>
                  <a:gd name="connsiteX3" fmla="*/ 4844 w 537737"/>
                  <a:gd name="connsiteY3" fmla="*/ 671310 h 1169552"/>
                  <a:gd name="connsiteX0" fmla="*/ 2859 w 535752"/>
                  <a:gd name="connsiteY0" fmla="*/ 671310 h 1181465"/>
                  <a:gd name="connsiteX1" fmla="*/ 275653 w 535752"/>
                  <a:gd name="connsiteY1" fmla="*/ 10 h 1181465"/>
                  <a:gd name="connsiteX2" fmla="*/ 520178 w 535752"/>
                  <a:gd name="connsiteY2" fmla="*/ 656855 h 1181465"/>
                  <a:gd name="connsiteX3" fmla="*/ 2859 w 535752"/>
                  <a:gd name="connsiteY3" fmla="*/ 671310 h 1181465"/>
                  <a:gd name="connsiteX0" fmla="*/ 2859 w 542955"/>
                  <a:gd name="connsiteY0" fmla="*/ 671330 h 1181485"/>
                  <a:gd name="connsiteX1" fmla="*/ 275653 w 542955"/>
                  <a:gd name="connsiteY1" fmla="*/ 30 h 1181485"/>
                  <a:gd name="connsiteX2" fmla="*/ 520178 w 542955"/>
                  <a:gd name="connsiteY2" fmla="*/ 656875 h 1181485"/>
                  <a:gd name="connsiteX3" fmla="*/ 2859 w 542955"/>
                  <a:gd name="connsiteY3" fmla="*/ 671330 h 118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955" h="1181485">
                    <a:moveTo>
                      <a:pt x="2859" y="671330"/>
                    </a:moveTo>
                    <a:cubicBezTo>
                      <a:pt x="17475" y="513526"/>
                      <a:pt x="85733" y="-4601"/>
                      <a:pt x="275653" y="30"/>
                    </a:cubicBezTo>
                    <a:cubicBezTo>
                      <a:pt x="465573" y="4661"/>
                      <a:pt x="598239" y="409533"/>
                      <a:pt x="520178" y="656875"/>
                    </a:cubicBezTo>
                    <a:cubicBezTo>
                      <a:pt x="11522" y="1744351"/>
                      <a:pt x="-11757" y="829134"/>
                      <a:pt x="2859" y="671330"/>
                    </a:cubicBezTo>
                    <a:close/>
                  </a:path>
                </a:pathLst>
              </a:cu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EC872EDE-7A69-4FB5-BBD7-7DBBA6EAD72F}"/>
                  </a:ext>
                </a:extLst>
              </p:cNvPr>
              <p:cNvSpPr/>
              <p:nvPr/>
            </p:nvSpPr>
            <p:spPr>
              <a:xfrm>
                <a:off x="2304675" y="1780875"/>
                <a:ext cx="395829" cy="4280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1EDDC02F-5562-4406-9A25-3F926A9CD55B}"/>
                  </a:ext>
                </a:extLst>
              </p:cNvPr>
              <p:cNvSpPr/>
              <p:nvPr/>
            </p:nvSpPr>
            <p:spPr>
              <a:xfrm>
                <a:off x="2368709" y="1929117"/>
                <a:ext cx="251479" cy="28350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Rectangle 27">
                <a:extLst>
                  <a:ext uri="{FF2B5EF4-FFF2-40B4-BE49-F238E27FC236}">
                    <a16:creationId xmlns:a16="http://schemas.microsoft.com/office/drawing/2014/main" id="{63A514EC-58E0-449A-AC1E-FD483D705F8E}"/>
                  </a:ext>
                </a:extLst>
              </p:cNvPr>
              <p:cNvSpPr/>
              <p:nvPr/>
            </p:nvSpPr>
            <p:spPr>
              <a:xfrm>
                <a:off x="1886397" y="180483"/>
                <a:ext cx="2051049" cy="972378"/>
              </a:xfrm>
              <a:custGeom>
                <a:avLst/>
                <a:gdLst>
                  <a:gd name="connsiteX0" fmla="*/ 0 w 1541461"/>
                  <a:gd name="connsiteY0" fmla="*/ 0 h 384313"/>
                  <a:gd name="connsiteX1" fmla="*/ 1541461 w 1541461"/>
                  <a:gd name="connsiteY1" fmla="*/ 0 h 384313"/>
                  <a:gd name="connsiteX2" fmla="*/ 1541461 w 1541461"/>
                  <a:gd name="connsiteY2" fmla="*/ 384313 h 384313"/>
                  <a:gd name="connsiteX3" fmla="*/ 0 w 1541461"/>
                  <a:gd name="connsiteY3" fmla="*/ 384313 h 384313"/>
                  <a:gd name="connsiteX4" fmla="*/ 0 w 1541461"/>
                  <a:gd name="connsiteY4" fmla="*/ 0 h 384313"/>
                  <a:gd name="connsiteX0" fmla="*/ 23812 w 1565273"/>
                  <a:gd name="connsiteY0" fmla="*/ 0 h 422413"/>
                  <a:gd name="connsiteX1" fmla="*/ 1565273 w 1565273"/>
                  <a:gd name="connsiteY1" fmla="*/ 0 h 422413"/>
                  <a:gd name="connsiteX2" fmla="*/ 1565273 w 1565273"/>
                  <a:gd name="connsiteY2" fmla="*/ 384313 h 422413"/>
                  <a:gd name="connsiteX3" fmla="*/ 0 w 1565273"/>
                  <a:gd name="connsiteY3" fmla="*/ 422413 h 422413"/>
                  <a:gd name="connsiteX4" fmla="*/ 23812 w 1565273"/>
                  <a:gd name="connsiteY4" fmla="*/ 0 h 422413"/>
                  <a:gd name="connsiteX0" fmla="*/ 0 w 1779586"/>
                  <a:gd name="connsiteY0" fmla="*/ 0 h 717688"/>
                  <a:gd name="connsiteX1" fmla="*/ 1779586 w 1779586"/>
                  <a:gd name="connsiteY1" fmla="*/ 295275 h 717688"/>
                  <a:gd name="connsiteX2" fmla="*/ 1779586 w 1779586"/>
                  <a:gd name="connsiteY2" fmla="*/ 679588 h 717688"/>
                  <a:gd name="connsiteX3" fmla="*/ 214313 w 1779586"/>
                  <a:gd name="connsiteY3" fmla="*/ 717688 h 717688"/>
                  <a:gd name="connsiteX4" fmla="*/ 0 w 1779586"/>
                  <a:gd name="connsiteY4" fmla="*/ 0 h 717688"/>
                  <a:gd name="connsiteX0" fmla="*/ 0 w 1779586"/>
                  <a:gd name="connsiteY0" fmla="*/ 250401 h 968089"/>
                  <a:gd name="connsiteX1" fmla="*/ 1052166 w 1779586"/>
                  <a:gd name="connsiteY1" fmla="*/ 5236 h 968089"/>
                  <a:gd name="connsiteX2" fmla="*/ 1779586 w 1779586"/>
                  <a:gd name="connsiteY2" fmla="*/ 545676 h 968089"/>
                  <a:gd name="connsiteX3" fmla="*/ 1779586 w 1779586"/>
                  <a:gd name="connsiteY3" fmla="*/ 929989 h 968089"/>
                  <a:gd name="connsiteX4" fmla="*/ 214313 w 1779586"/>
                  <a:gd name="connsiteY4" fmla="*/ 968089 h 968089"/>
                  <a:gd name="connsiteX5" fmla="*/ 0 w 1779586"/>
                  <a:gd name="connsiteY5" fmla="*/ 250401 h 968089"/>
                  <a:gd name="connsiteX0" fmla="*/ 0 w 1779586"/>
                  <a:gd name="connsiteY0" fmla="*/ 251417 h 969105"/>
                  <a:gd name="connsiteX1" fmla="*/ 633066 w 1779586"/>
                  <a:gd name="connsiteY1" fmla="*/ 520603 h 969105"/>
                  <a:gd name="connsiteX2" fmla="*/ 1052166 w 1779586"/>
                  <a:gd name="connsiteY2" fmla="*/ 6252 h 969105"/>
                  <a:gd name="connsiteX3" fmla="*/ 1779586 w 1779586"/>
                  <a:gd name="connsiteY3" fmla="*/ 546692 h 969105"/>
                  <a:gd name="connsiteX4" fmla="*/ 1779586 w 1779586"/>
                  <a:gd name="connsiteY4" fmla="*/ 931005 h 969105"/>
                  <a:gd name="connsiteX5" fmla="*/ 214313 w 1779586"/>
                  <a:gd name="connsiteY5" fmla="*/ 969105 h 969105"/>
                  <a:gd name="connsiteX6" fmla="*/ 0 w 1779586"/>
                  <a:gd name="connsiteY6" fmla="*/ 251417 h 969105"/>
                  <a:gd name="connsiteX0" fmla="*/ 0 w 1779586"/>
                  <a:gd name="connsiteY0" fmla="*/ 251733 h 969421"/>
                  <a:gd name="connsiteX1" fmla="*/ 594966 w 1779586"/>
                  <a:gd name="connsiteY1" fmla="*/ 492344 h 969421"/>
                  <a:gd name="connsiteX2" fmla="*/ 1052166 w 1779586"/>
                  <a:gd name="connsiteY2" fmla="*/ 6568 h 969421"/>
                  <a:gd name="connsiteX3" fmla="*/ 1779586 w 1779586"/>
                  <a:gd name="connsiteY3" fmla="*/ 547008 h 969421"/>
                  <a:gd name="connsiteX4" fmla="*/ 1779586 w 1779586"/>
                  <a:gd name="connsiteY4" fmla="*/ 931321 h 969421"/>
                  <a:gd name="connsiteX5" fmla="*/ 214313 w 1779586"/>
                  <a:gd name="connsiteY5" fmla="*/ 969421 h 969421"/>
                  <a:gd name="connsiteX6" fmla="*/ 0 w 1779586"/>
                  <a:gd name="connsiteY6" fmla="*/ 251733 h 969421"/>
                  <a:gd name="connsiteX0" fmla="*/ 0 w 1779586"/>
                  <a:gd name="connsiteY0" fmla="*/ 245165 h 962853"/>
                  <a:gd name="connsiteX1" fmla="*/ 594966 w 1779586"/>
                  <a:gd name="connsiteY1" fmla="*/ 485776 h 962853"/>
                  <a:gd name="connsiteX2" fmla="*/ 1052166 w 1779586"/>
                  <a:gd name="connsiteY2" fmla="*/ 0 h 962853"/>
                  <a:gd name="connsiteX3" fmla="*/ 1404591 w 1779586"/>
                  <a:gd name="connsiteY3" fmla="*/ 547689 h 962853"/>
                  <a:gd name="connsiteX4" fmla="*/ 1779586 w 1779586"/>
                  <a:gd name="connsiteY4" fmla="*/ 540440 h 962853"/>
                  <a:gd name="connsiteX5" fmla="*/ 1779586 w 1779586"/>
                  <a:gd name="connsiteY5" fmla="*/ 924753 h 962853"/>
                  <a:gd name="connsiteX6" fmla="*/ 214313 w 1779586"/>
                  <a:gd name="connsiteY6" fmla="*/ 962853 h 962853"/>
                  <a:gd name="connsiteX7" fmla="*/ 0 w 1779586"/>
                  <a:gd name="connsiteY7" fmla="*/ 245165 h 962853"/>
                  <a:gd name="connsiteX0" fmla="*/ 0 w 1779586"/>
                  <a:gd name="connsiteY0" fmla="*/ 245165 h 962853"/>
                  <a:gd name="connsiteX1" fmla="*/ 594966 w 1779586"/>
                  <a:gd name="connsiteY1" fmla="*/ 485776 h 962853"/>
                  <a:gd name="connsiteX2" fmla="*/ 1052166 w 1779586"/>
                  <a:gd name="connsiteY2" fmla="*/ 0 h 962853"/>
                  <a:gd name="connsiteX3" fmla="*/ 1466503 w 1779586"/>
                  <a:gd name="connsiteY3" fmla="*/ 490539 h 962853"/>
                  <a:gd name="connsiteX4" fmla="*/ 1779586 w 1779586"/>
                  <a:gd name="connsiteY4" fmla="*/ 540440 h 962853"/>
                  <a:gd name="connsiteX5" fmla="*/ 1779586 w 1779586"/>
                  <a:gd name="connsiteY5" fmla="*/ 924753 h 962853"/>
                  <a:gd name="connsiteX6" fmla="*/ 214313 w 1779586"/>
                  <a:gd name="connsiteY6" fmla="*/ 962853 h 962853"/>
                  <a:gd name="connsiteX7" fmla="*/ 0 w 1779586"/>
                  <a:gd name="connsiteY7" fmla="*/ 245165 h 962853"/>
                  <a:gd name="connsiteX0" fmla="*/ 0 w 2051049"/>
                  <a:gd name="connsiteY0" fmla="*/ 245165 h 962853"/>
                  <a:gd name="connsiteX1" fmla="*/ 594966 w 2051049"/>
                  <a:gd name="connsiteY1" fmla="*/ 485776 h 962853"/>
                  <a:gd name="connsiteX2" fmla="*/ 1052166 w 2051049"/>
                  <a:gd name="connsiteY2" fmla="*/ 0 h 962853"/>
                  <a:gd name="connsiteX3" fmla="*/ 1466503 w 2051049"/>
                  <a:gd name="connsiteY3" fmla="*/ 490539 h 962853"/>
                  <a:gd name="connsiteX4" fmla="*/ 2051049 w 2051049"/>
                  <a:gd name="connsiteY4" fmla="*/ 268978 h 962853"/>
                  <a:gd name="connsiteX5" fmla="*/ 1779586 w 2051049"/>
                  <a:gd name="connsiteY5" fmla="*/ 924753 h 962853"/>
                  <a:gd name="connsiteX6" fmla="*/ 214313 w 2051049"/>
                  <a:gd name="connsiteY6" fmla="*/ 962853 h 962853"/>
                  <a:gd name="connsiteX7" fmla="*/ 0 w 2051049"/>
                  <a:gd name="connsiteY7" fmla="*/ 245165 h 962853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1049" h="972378">
                    <a:moveTo>
                      <a:pt x="0" y="245165"/>
                    </a:moveTo>
                    <a:cubicBezTo>
                      <a:pt x="27723" y="195022"/>
                      <a:pt x="595818" y="526637"/>
                      <a:pt x="594966" y="485776"/>
                    </a:cubicBezTo>
                    <a:cubicBezTo>
                      <a:pt x="636977" y="487777"/>
                      <a:pt x="903735" y="28575"/>
                      <a:pt x="1052166" y="0"/>
                    </a:cubicBezTo>
                    <a:cubicBezTo>
                      <a:pt x="1196628" y="104775"/>
                      <a:pt x="1322041" y="385764"/>
                      <a:pt x="1466503" y="490539"/>
                    </a:cubicBezTo>
                    <a:lnTo>
                      <a:pt x="2051049" y="268978"/>
                    </a:lnTo>
                    <a:lnTo>
                      <a:pt x="1822448" y="972378"/>
                    </a:lnTo>
                    <a:cubicBezTo>
                      <a:pt x="1172103" y="754891"/>
                      <a:pt x="764645" y="842203"/>
                      <a:pt x="214313" y="962853"/>
                    </a:cubicBezTo>
                    <a:lnTo>
                      <a:pt x="0" y="24516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450535D-57B3-49BF-B37A-8A75985C398D}"/>
                  </a:ext>
                </a:extLst>
              </p:cNvPr>
              <p:cNvSpPr/>
              <p:nvPr/>
            </p:nvSpPr>
            <p:spPr>
              <a:xfrm>
                <a:off x="3191648" y="1767794"/>
                <a:ext cx="395829" cy="4280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BA78D3A9-994D-4D7A-B9E4-30BB4525EBEF}"/>
                  </a:ext>
                </a:extLst>
              </p:cNvPr>
              <p:cNvSpPr/>
              <p:nvPr/>
            </p:nvSpPr>
            <p:spPr>
              <a:xfrm>
                <a:off x="3255682" y="1916036"/>
                <a:ext cx="251479" cy="28350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BF28D0BB-DB1D-4DC4-B4F8-B18832D78231}"/>
                  </a:ext>
                </a:extLst>
              </p:cNvPr>
              <p:cNvSpPr/>
              <p:nvPr/>
            </p:nvSpPr>
            <p:spPr>
              <a:xfrm>
                <a:off x="1845801" y="332884"/>
                <a:ext cx="142874" cy="14287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45CD6D4-4AFE-4C64-AE3C-E2A7AD329686}"/>
                  </a:ext>
                </a:extLst>
              </p:cNvPr>
              <p:cNvSpPr/>
              <p:nvPr/>
            </p:nvSpPr>
            <p:spPr>
              <a:xfrm>
                <a:off x="2821433" y="46934"/>
                <a:ext cx="200427" cy="2004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A3173470-F792-489B-91BD-97F596DB32CE}"/>
                  </a:ext>
                </a:extLst>
              </p:cNvPr>
              <p:cNvSpPr/>
              <p:nvPr/>
            </p:nvSpPr>
            <p:spPr>
              <a:xfrm>
                <a:off x="3856910" y="374134"/>
                <a:ext cx="142874" cy="14287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4DE82425-F84A-4D48-B908-EEB6DD4F7A4B}"/>
                  </a:ext>
                </a:extLst>
              </p:cNvPr>
              <p:cNvSpPr/>
              <p:nvPr/>
            </p:nvSpPr>
            <p:spPr>
              <a:xfrm rot="5101122">
                <a:off x="1657250" y="1444909"/>
                <a:ext cx="165600" cy="404969"/>
              </a:xfrm>
              <a:prstGeom prst="ellipse">
                <a:avLst/>
              </a:prstGeom>
              <a:solidFill>
                <a:srgbClr val="BF55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Arc 305">
                <a:extLst>
                  <a:ext uri="{FF2B5EF4-FFF2-40B4-BE49-F238E27FC236}">
                    <a16:creationId xmlns:a16="http://schemas.microsoft.com/office/drawing/2014/main" id="{D61A1E38-2E5E-4025-8FED-2DC2F71F2AB3}"/>
                  </a:ext>
                </a:extLst>
              </p:cNvPr>
              <p:cNvSpPr/>
              <p:nvPr/>
            </p:nvSpPr>
            <p:spPr>
              <a:xfrm rot="9942054">
                <a:off x="2704438" y="2129416"/>
                <a:ext cx="414251" cy="480930"/>
              </a:xfrm>
              <a:prstGeom prst="arc">
                <a:avLst>
                  <a:gd name="adj1" fmla="val 14200469"/>
                  <a:gd name="adj2" fmla="val 1922901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B5C7A129-961E-4E11-9E2F-6C73881BAFBF}"/>
                  </a:ext>
                </a:extLst>
              </p:cNvPr>
              <p:cNvSpPr/>
              <p:nvPr/>
            </p:nvSpPr>
            <p:spPr>
              <a:xfrm rot="343384">
                <a:off x="3896778" y="1869253"/>
                <a:ext cx="147392" cy="355620"/>
              </a:xfrm>
              <a:custGeom>
                <a:avLst/>
                <a:gdLst>
                  <a:gd name="connsiteX0" fmla="*/ 21767 w 147392"/>
                  <a:gd name="connsiteY0" fmla="*/ 0 h 355620"/>
                  <a:gd name="connsiteX1" fmla="*/ 44419 w 147392"/>
                  <a:gd name="connsiteY1" fmla="*/ 7604 h 355620"/>
                  <a:gd name="connsiteX2" fmla="*/ 147392 w 147392"/>
                  <a:gd name="connsiteY2" fmla="*/ 175604 h 355620"/>
                  <a:gd name="connsiteX3" fmla="*/ 12771 w 147392"/>
                  <a:gd name="connsiteY3" fmla="*/ 354228 h 355620"/>
                  <a:gd name="connsiteX4" fmla="*/ 0 w 147392"/>
                  <a:gd name="connsiteY4" fmla="*/ 355620 h 355620"/>
                  <a:gd name="connsiteX5" fmla="*/ 6104 w 147392"/>
                  <a:gd name="connsiteY5" fmla="*/ 329051 h 355620"/>
                  <a:gd name="connsiteX6" fmla="*/ 26431 w 147392"/>
                  <a:gd name="connsiteY6" fmla="*/ 103371 h 355620"/>
                  <a:gd name="connsiteX7" fmla="*/ 21767 w 147392"/>
                  <a:gd name="connsiteY7" fmla="*/ 0 h 35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392" h="355620">
                    <a:moveTo>
                      <a:pt x="21767" y="0"/>
                    </a:moveTo>
                    <a:lnTo>
                      <a:pt x="44419" y="7604"/>
                    </a:lnTo>
                    <a:cubicBezTo>
                      <a:pt x="104932" y="35283"/>
                      <a:pt x="147392" y="100081"/>
                      <a:pt x="147392" y="175604"/>
                    </a:cubicBezTo>
                    <a:cubicBezTo>
                      <a:pt x="147392" y="263714"/>
                      <a:pt x="89599" y="337226"/>
                      <a:pt x="12771" y="354228"/>
                    </a:cubicBezTo>
                    <a:lnTo>
                      <a:pt x="0" y="355620"/>
                    </a:lnTo>
                    <a:lnTo>
                      <a:pt x="6104" y="329051"/>
                    </a:lnTo>
                    <a:cubicBezTo>
                      <a:pt x="19432" y="256155"/>
                      <a:pt x="26431" y="180678"/>
                      <a:pt x="26431" y="103371"/>
                    </a:cubicBezTo>
                    <a:lnTo>
                      <a:pt x="21767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C1AF9310-F205-4E9F-AB18-2E9641200839}"/>
                  </a:ext>
                </a:extLst>
              </p:cNvPr>
              <p:cNvSpPr/>
              <p:nvPr/>
            </p:nvSpPr>
            <p:spPr>
              <a:xfrm rot="305976">
                <a:off x="3897716" y="1812330"/>
                <a:ext cx="258670" cy="428060"/>
              </a:xfrm>
              <a:custGeom>
                <a:avLst/>
                <a:gdLst>
                  <a:gd name="connsiteX0" fmla="*/ 60755 w 258670"/>
                  <a:gd name="connsiteY0" fmla="*/ 0 h 428060"/>
                  <a:gd name="connsiteX1" fmla="*/ 258670 w 258670"/>
                  <a:gd name="connsiteY1" fmla="*/ 214030 h 428060"/>
                  <a:gd name="connsiteX2" fmla="*/ 60755 w 258670"/>
                  <a:gd name="connsiteY2" fmla="*/ 428060 h 428060"/>
                  <a:gd name="connsiteX3" fmla="*/ 20868 w 258670"/>
                  <a:gd name="connsiteY3" fmla="*/ 423712 h 428060"/>
                  <a:gd name="connsiteX4" fmla="*/ 0 w 258670"/>
                  <a:gd name="connsiteY4" fmla="*/ 416707 h 428060"/>
                  <a:gd name="connsiteX5" fmla="*/ 723 w 258670"/>
                  <a:gd name="connsiteY5" fmla="*/ 413558 h 428060"/>
                  <a:gd name="connsiteX6" fmla="*/ 13494 w 258670"/>
                  <a:gd name="connsiteY6" fmla="*/ 412166 h 428060"/>
                  <a:gd name="connsiteX7" fmla="*/ 148115 w 258670"/>
                  <a:gd name="connsiteY7" fmla="*/ 233542 h 428060"/>
                  <a:gd name="connsiteX8" fmla="*/ 45142 w 258670"/>
                  <a:gd name="connsiteY8" fmla="*/ 65542 h 428060"/>
                  <a:gd name="connsiteX9" fmla="*/ 22490 w 258670"/>
                  <a:gd name="connsiteY9" fmla="*/ 57938 h 428060"/>
                  <a:gd name="connsiteX10" fmla="*/ 21988 w 258670"/>
                  <a:gd name="connsiteY10" fmla="*/ 46815 h 428060"/>
                  <a:gd name="connsiteX11" fmla="*/ 16402 w 258670"/>
                  <a:gd name="connsiteY11" fmla="*/ 5847 h 428060"/>
                  <a:gd name="connsiteX12" fmla="*/ 20868 w 258670"/>
                  <a:gd name="connsiteY12" fmla="*/ 4348 h 428060"/>
                  <a:gd name="connsiteX13" fmla="*/ 60755 w 258670"/>
                  <a:gd name="connsiteY13" fmla="*/ 0 h 428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670" h="428060">
                    <a:moveTo>
                      <a:pt x="60755" y="0"/>
                    </a:moveTo>
                    <a:cubicBezTo>
                      <a:pt x="170060" y="0"/>
                      <a:pt x="258670" y="95824"/>
                      <a:pt x="258670" y="214030"/>
                    </a:cubicBezTo>
                    <a:cubicBezTo>
                      <a:pt x="258670" y="332236"/>
                      <a:pt x="170060" y="428060"/>
                      <a:pt x="60755" y="428060"/>
                    </a:cubicBezTo>
                    <a:cubicBezTo>
                      <a:pt x="47092" y="428060"/>
                      <a:pt x="33752" y="426563"/>
                      <a:pt x="20868" y="423712"/>
                    </a:cubicBezTo>
                    <a:lnTo>
                      <a:pt x="0" y="416707"/>
                    </a:lnTo>
                    <a:lnTo>
                      <a:pt x="723" y="413558"/>
                    </a:lnTo>
                    <a:lnTo>
                      <a:pt x="13494" y="412166"/>
                    </a:lnTo>
                    <a:cubicBezTo>
                      <a:pt x="90322" y="395164"/>
                      <a:pt x="148115" y="321652"/>
                      <a:pt x="148115" y="233542"/>
                    </a:cubicBezTo>
                    <a:cubicBezTo>
                      <a:pt x="148115" y="158019"/>
                      <a:pt x="105655" y="93221"/>
                      <a:pt x="45142" y="65542"/>
                    </a:cubicBezTo>
                    <a:lnTo>
                      <a:pt x="22490" y="57938"/>
                    </a:lnTo>
                    <a:lnTo>
                      <a:pt x="21988" y="46815"/>
                    </a:lnTo>
                    <a:lnTo>
                      <a:pt x="16402" y="5847"/>
                    </a:lnTo>
                    <a:lnTo>
                      <a:pt x="20868" y="4348"/>
                    </a:lnTo>
                    <a:cubicBezTo>
                      <a:pt x="33752" y="1497"/>
                      <a:pt x="47092" y="0"/>
                      <a:pt x="6075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6B135399-15AE-470D-B4E2-080942DD841A}"/>
                  </a:ext>
                </a:extLst>
              </p:cNvPr>
              <p:cNvGrpSpPr/>
              <p:nvPr/>
            </p:nvGrpSpPr>
            <p:grpSpPr>
              <a:xfrm rot="21381720" flipH="1">
                <a:off x="1729406" y="1864678"/>
                <a:ext cx="259608" cy="428060"/>
                <a:chOff x="2563339" y="1858435"/>
                <a:chExt cx="259608" cy="428060"/>
              </a:xfrm>
            </p:grpSpPr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23B37022-66EE-49A7-82B2-D029E683D8C6}"/>
                    </a:ext>
                  </a:extLst>
                </p:cNvPr>
                <p:cNvSpPr/>
                <p:nvPr/>
              </p:nvSpPr>
              <p:spPr>
                <a:xfrm rot="343384">
                  <a:off x="2563339" y="1915358"/>
                  <a:ext cx="147392" cy="355620"/>
                </a:xfrm>
                <a:custGeom>
                  <a:avLst/>
                  <a:gdLst>
                    <a:gd name="connsiteX0" fmla="*/ 21767 w 147392"/>
                    <a:gd name="connsiteY0" fmla="*/ 0 h 355620"/>
                    <a:gd name="connsiteX1" fmla="*/ 44419 w 147392"/>
                    <a:gd name="connsiteY1" fmla="*/ 7604 h 355620"/>
                    <a:gd name="connsiteX2" fmla="*/ 147392 w 147392"/>
                    <a:gd name="connsiteY2" fmla="*/ 175604 h 355620"/>
                    <a:gd name="connsiteX3" fmla="*/ 12771 w 147392"/>
                    <a:gd name="connsiteY3" fmla="*/ 354228 h 355620"/>
                    <a:gd name="connsiteX4" fmla="*/ 0 w 147392"/>
                    <a:gd name="connsiteY4" fmla="*/ 355620 h 355620"/>
                    <a:gd name="connsiteX5" fmla="*/ 6104 w 147392"/>
                    <a:gd name="connsiteY5" fmla="*/ 329051 h 355620"/>
                    <a:gd name="connsiteX6" fmla="*/ 26431 w 147392"/>
                    <a:gd name="connsiteY6" fmla="*/ 103371 h 355620"/>
                    <a:gd name="connsiteX7" fmla="*/ 21767 w 147392"/>
                    <a:gd name="connsiteY7" fmla="*/ 0 h 355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392" h="355620">
                      <a:moveTo>
                        <a:pt x="21767" y="0"/>
                      </a:moveTo>
                      <a:lnTo>
                        <a:pt x="44419" y="7604"/>
                      </a:lnTo>
                      <a:cubicBezTo>
                        <a:pt x="104932" y="35283"/>
                        <a:pt x="147392" y="100081"/>
                        <a:pt x="147392" y="175604"/>
                      </a:cubicBezTo>
                      <a:cubicBezTo>
                        <a:pt x="147392" y="263714"/>
                        <a:pt x="89599" y="337226"/>
                        <a:pt x="12771" y="354228"/>
                      </a:cubicBezTo>
                      <a:lnTo>
                        <a:pt x="0" y="355620"/>
                      </a:lnTo>
                      <a:lnTo>
                        <a:pt x="6104" y="329051"/>
                      </a:lnTo>
                      <a:cubicBezTo>
                        <a:pt x="19432" y="256155"/>
                        <a:pt x="26431" y="180678"/>
                        <a:pt x="26431" y="103371"/>
                      </a:cubicBezTo>
                      <a:lnTo>
                        <a:pt x="21767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14C2F9AB-FD16-429B-9D7D-982C117FA7FD}"/>
                    </a:ext>
                  </a:extLst>
                </p:cNvPr>
                <p:cNvSpPr/>
                <p:nvPr/>
              </p:nvSpPr>
              <p:spPr>
                <a:xfrm rot="305976">
                  <a:off x="2564277" y="1858435"/>
                  <a:ext cx="258670" cy="428060"/>
                </a:xfrm>
                <a:custGeom>
                  <a:avLst/>
                  <a:gdLst>
                    <a:gd name="connsiteX0" fmla="*/ 60755 w 258670"/>
                    <a:gd name="connsiteY0" fmla="*/ 0 h 428060"/>
                    <a:gd name="connsiteX1" fmla="*/ 258670 w 258670"/>
                    <a:gd name="connsiteY1" fmla="*/ 214030 h 428060"/>
                    <a:gd name="connsiteX2" fmla="*/ 60755 w 258670"/>
                    <a:gd name="connsiteY2" fmla="*/ 428060 h 428060"/>
                    <a:gd name="connsiteX3" fmla="*/ 20868 w 258670"/>
                    <a:gd name="connsiteY3" fmla="*/ 423712 h 428060"/>
                    <a:gd name="connsiteX4" fmla="*/ 0 w 258670"/>
                    <a:gd name="connsiteY4" fmla="*/ 416707 h 428060"/>
                    <a:gd name="connsiteX5" fmla="*/ 723 w 258670"/>
                    <a:gd name="connsiteY5" fmla="*/ 413558 h 428060"/>
                    <a:gd name="connsiteX6" fmla="*/ 13494 w 258670"/>
                    <a:gd name="connsiteY6" fmla="*/ 412166 h 428060"/>
                    <a:gd name="connsiteX7" fmla="*/ 148115 w 258670"/>
                    <a:gd name="connsiteY7" fmla="*/ 233542 h 428060"/>
                    <a:gd name="connsiteX8" fmla="*/ 45142 w 258670"/>
                    <a:gd name="connsiteY8" fmla="*/ 65542 h 428060"/>
                    <a:gd name="connsiteX9" fmla="*/ 22490 w 258670"/>
                    <a:gd name="connsiteY9" fmla="*/ 57938 h 428060"/>
                    <a:gd name="connsiteX10" fmla="*/ 21988 w 258670"/>
                    <a:gd name="connsiteY10" fmla="*/ 46815 h 428060"/>
                    <a:gd name="connsiteX11" fmla="*/ 16402 w 258670"/>
                    <a:gd name="connsiteY11" fmla="*/ 5847 h 428060"/>
                    <a:gd name="connsiteX12" fmla="*/ 20868 w 258670"/>
                    <a:gd name="connsiteY12" fmla="*/ 4348 h 428060"/>
                    <a:gd name="connsiteX13" fmla="*/ 60755 w 258670"/>
                    <a:gd name="connsiteY13" fmla="*/ 0 h 428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8670" h="428060">
                      <a:moveTo>
                        <a:pt x="60755" y="0"/>
                      </a:moveTo>
                      <a:cubicBezTo>
                        <a:pt x="170060" y="0"/>
                        <a:pt x="258670" y="95824"/>
                        <a:pt x="258670" y="214030"/>
                      </a:cubicBezTo>
                      <a:cubicBezTo>
                        <a:pt x="258670" y="332236"/>
                        <a:pt x="170060" y="428060"/>
                        <a:pt x="60755" y="428060"/>
                      </a:cubicBezTo>
                      <a:cubicBezTo>
                        <a:pt x="47092" y="428060"/>
                        <a:pt x="33752" y="426563"/>
                        <a:pt x="20868" y="423712"/>
                      </a:cubicBezTo>
                      <a:lnTo>
                        <a:pt x="0" y="416707"/>
                      </a:lnTo>
                      <a:lnTo>
                        <a:pt x="723" y="413558"/>
                      </a:lnTo>
                      <a:lnTo>
                        <a:pt x="13494" y="412166"/>
                      </a:lnTo>
                      <a:cubicBezTo>
                        <a:pt x="90322" y="395164"/>
                        <a:pt x="148115" y="321652"/>
                        <a:pt x="148115" y="233542"/>
                      </a:cubicBezTo>
                      <a:cubicBezTo>
                        <a:pt x="148115" y="158019"/>
                        <a:pt x="105655" y="93221"/>
                        <a:pt x="45142" y="65542"/>
                      </a:cubicBezTo>
                      <a:lnTo>
                        <a:pt x="22490" y="57938"/>
                      </a:lnTo>
                      <a:lnTo>
                        <a:pt x="21988" y="46815"/>
                      </a:lnTo>
                      <a:lnTo>
                        <a:pt x="16402" y="5847"/>
                      </a:lnTo>
                      <a:lnTo>
                        <a:pt x="20868" y="4348"/>
                      </a:lnTo>
                      <a:cubicBezTo>
                        <a:pt x="33752" y="1497"/>
                        <a:pt x="47092" y="0"/>
                        <a:pt x="60755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99497347-2E3D-45FC-82ED-B9D936B2542A}"/>
              </a:ext>
            </a:extLst>
          </p:cNvPr>
          <p:cNvGrpSpPr/>
          <p:nvPr/>
        </p:nvGrpSpPr>
        <p:grpSpPr>
          <a:xfrm flipH="1">
            <a:off x="5683030" y="93415"/>
            <a:ext cx="5348428" cy="6498819"/>
            <a:chOff x="5326077" y="1827206"/>
            <a:chExt cx="3607219" cy="4383093"/>
          </a:xfrm>
        </p:grpSpPr>
        <p:sp>
          <p:nvSpPr>
            <p:cNvPr id="385" name="Oval 5">
              <a:extLst>
                <a:ext uri="{FF2B5EF4-FFF2-40B4-BE49-F238E27FC236}">
                  <a16:creationId xmlns:a16="http://schemas.microsoft.com/office/drawing/2014/main" id="{635B21F6-A1F1-4A37-85B6-D13842B280BE}"/>
                </a:ext>
              </a:extLst>
            </p:cNvPr>
            <p:cNvSpPr/>
            <p:nvPr/>
          </p:nvSpPr>
          <p:spPr>
            <a:xfrm rot="2040070" flipH="1">
              <a:off x="6342725" y="2000931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Oval 5">
              <a:extLst>
                <a:ext uri="{FF2B5EF4-FFF2-40B4-BE49-F238E27FC236}">
                  <a16:creationId xmlns:a16="http://schemas.microsoft.com/office/drawing/2014/main" id="{9A0B40C9-29D6-47F9-AF37-17EB4265B171}"/>
                </a:ext>
              </a:extLst>
            </p:cNvPr>
            <p:cNvSpPr/>
            <p:nvPr/>
          </p:nvSpPr>
          <p:spPr>
            <a:xfrm rot="2040070" flipH="1">
              <a:off x="6410148" y="211030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Arc 386">
              <a:extLst>
                <a:ext uri="{FF2B5EF4-FFF2-40B4-BE49-F238E27FC236}">
                  <a16:creationId xmlns:a16="http://schemas.microsoft.com/office/drawing/2014/main" id="{B000198F-DAFA-4325-9EB6-8D543D7F2F26}"/>
                </a:ext>
              </a:extLst>
            </p:cNvPr>
            <p:cNvSpPr/>
            <p:nvPr/>
          </p:nvSpPr>
          <p:spPr>
            <a:xfrm rot="1036537" flipH="1">
              <a:off x="6567544" y="2164126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Rectangle 35">
              <a:extLst>
                <a:ext uri="{FF2B5EF4-FFF2-40B4-BE49-F238E27FC236}">
                  <a16:creationId xmlns:a16="http://schemas.microsoft.com/office/drawing/2014/main" id="{0C212491-0E02-41B6-B929-1151E6E305EB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Oval 5">
              <a:extLst>
                <a:ext uri="{FF2B5EF4-FFF2-40B4-BE49-F238E27FC236}">
                  <a16:creationId xmlns:a16="http://schemas.microsoft.com/office/drawing/2014/main" id="{44C54DA7-4D55-4B9F-B8EF-0E18201A1C54}"/>
                </a:ext>
              </a:extLst>
            </p:cNvPr>
            <p:cNvSpPr/>
            <p:nvPr/>
          </p:nvSpPr>
          <p:spPr>
            <a:xfrm rot="19559930">
              <a:off x="5365030" y="1827206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Oval 5">
              <a:extLst>
                <a:ext uri="{FF2B5EF4-FFF2-40B4-BE49-F238E27FC236}">
                  <a16:creationId xmlns:a16="http://schemas.microsoft.com/office/drawing/2014/main" id="{FF038583-BE2F-4587-8F63-6C60D84DF873}"/>
                </a:ext>
              </a:extLst>
            </p:cNvPr>
            <p:cNvSpPr/>
            <p:nvPr/>
          </p:nvSpPr>
          <p:spPr>
            <a:xfrm rot="19359691" flipH="1">
              <a:off x="5450366" y="1966950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Arc 390">
              <a:extLst>
                <a:ext uri="{FF2B5EF4-FFF2-40B4-BE49-F238E27FC236}">
                  <a16:creationId xmlns:a16="http://schemas.microsoft.com/office/drawing/2014/main" id="{25664F98-8D79-4FD9-8D38-E568688B0EFD}"/>
                </a:ext>
              </a:extLst>
            </p:cNvPr>
            <p:cNvSpPr/>
            <p:nvPr/>
          </p:nvSpPr>
          <p:spPr>
            <a:xfrm rot="20563463">
              <a:off x="5464584" y="202061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2" name="Rectangle 6">
              <a:extLst>
                <a:ext uri="{FF2B5EF4-FFF2-40B4-BE49-F238E27FC236}">
                  <a16:creationId xmlns:a16="http://schemas.microsoft.com/office/drawing/2014/main" id="{27E5F5DC-18C6-439F-A8A0-4DDB38AE18B2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3" name="Rectangle 4">
              <a:extLst>
                <a:ext uri="{FF2B5EF4-FFF2-40B4-BE49-F238E27FC236}">
                  <a16:creationId xmlns:a16="http://schemas.microsoft.com/office/drawing/2014/main" id="{2FDFA8DE-F0BA-4612-B0B4-9F0E6FA685CE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4" name="Rectangle: Rounded Corners 10">
              <a:extLst>
                <a:ext uri="{FF2B5EF4-FFF2-40B4-BE49-F238E27FC236}">
                  <a16:creationId xmlns:a16="http://schemas.microsoft.com/office/drawing/2014/main" id="{13AB7572-CFD5-4551-91BF-D2DDA472B326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Rectangle: Rounded Corners 10">
              <a:extLst>
                <a:ext uri="{FF2B5EF4-FFF2-40B4-BE49-F238E27FC236}">
                  <a16:creationId xmlns:a16="http://schemas.microsoft.com/office/drawing/2014/main" id="{27639F3D-C719-40D7-9986-063794403085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Oval 7">
              <a:extLst>
                <a:ext uri="{FF2B5EF4-FFF2-40B4-BE49-F238E27FC236}">
                  <a16:creationId xmlns:a16="http://schemas.microsoft.com/office/drawing/2014/main" id="{166C0263-26DC-4618-AA0B-A35BF75814E3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Rectangle 4">
              <a:extLst>
                <a:ext uri="{FF2B5EF4-FFF2-40B4-BE49-F238E27FC236}">
                  <a16:creationId xmlns:a16="http://schemas.microsoft.com/office/drawing/2014/main" id="{5C71385E-45B4-4B00-82B3-B027259C0FC6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Rectangle: Rounded Corners 10">
              <a:extLst>
                <a:ext uri="{FF2B5EF4-FFF2-40B4-BE49-F238E27FC236}">
                  <a16:creationId xmlns:a16="http://schemas.microsoft.com/office/drawing/2014/main" id="{D347B1D8-38C3-443B-9BD5-33814B7E0F4A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00168F49-EC9A-4CE8-B82C-3F123C88D371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E07FE514-8882-490E-A109-689634607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Oval 4">
              <a:extLst>
                <a:ext uri="{FF2B5EF4-FFF2-40B4-BE49-F238E27FC236}">
                  <a16:creationId xmlns:a16="http://schemas.microsoft.com/office/drawing/2014/main" id="{4EBD23AE-D2F1-495C-A202-C784ECEB0E34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Rectangle: Rounded Corners 10">
              <a:extLst>
                <a:ext uri="{FF2B5EF4-FFF2-40B4-BE49-F238E27FC236}">
                  <a16:creationId xmlns:a16="http://schemas.microsoft.com/office/drawing/2014/main" id="{C0A533DA-B838-49AB-9A4B-ACA9D97E8780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B698C0D4-20A5-4AF7-8E37-9195384B1125}"/>
                </a:ext>
              </a:extLst>
            </p:cNvPr>
            <p:cNvSpPr/>
            <p:nvPr/>
          </p:nvSpPr>
          <p:spPr>
            <a:xfrm>
              <a:off x="6209488" y="2861164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08D51140-2777-4E04-8ED5-61B64B8A14F2}"/>
                </a:ext>
              </a:extLst>
            </p:cNvPr>
            <p:cNvSpPr/>
            <p:nvPr/>
          </p:nvSpPr>
          <p:spPr>
            <a:xfrm>
              <a:off x="5515705" y="284266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4DBC0DF8-7280-49C9-AEAA-A4F91D12F93A}"/>
                </a:ext>
              </a:extLst>
            </p:cNvPr>
            <p:cNvSpPr/>
            <p:nvPr/>
          </p:nvSpPr>
          <p:spPr>
            <a:xfrm>
              <a:off x="5562388" y="2895955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656B973-2D0C-47F6-9713-C182A6168EAC}"/>
                </a:ext>
              </a:extLst>
            </p:cNvPr>
            <p:cNvSpPr/>
            <p:nvPr/>
          </p:nvSpPr>
          <p:spPr>
            <a:xfrm>
              <a:off x="6262574" y="2916207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A33AEB29-9761-41BF-8C90-780F0953763C}"/>
                </a:ext>
              </a:extLst>
            </p:cNvPr>
            <p:cNvSpPr/>
            <p:nvPr/>
          </p:nvSpPr>
          <p:spPr>
            <a:xfrm>
              <a:off x="5818876" y="3123914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8B1C3AA8-878F-439E-B43F-F35AA5E0D30B}"/>
                </a:ext>
              </a:extLst>
            </p:cNvPr>
            <p:cNvSpPr/>
            <p:nvPr/>
          </p:nvSpPr>
          <p:spPr>
            <a:xfrm rot="21290501">
              <a:off x="5916799" y="3208169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BE890F0-0E79-48F6-99CB-58AF221A13BA}"/>
                </a:ext>
              </a:extLst>
            </p:cNvPr>
            <p:cNvSpPr/>
            <p:nvPr/>
          </p:nvSpPr>
          <p:spPr>
            <a:xfrm flipH="1">
              <a:off x="5791368" y="3212212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Rectangle: Rounded Corners 10">
              <a:extLst>
                <a:ext uri="{FF2B5EF4-FFF2-40B4-BE49-F238E27FC236}">
                  <a16:creationId xmlns:a16="http://schemas.microsoft.com/office/drawing/2014/main" id="{65333196-AC5B-477E-9AFF-EA574AD28388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" name="Rectangle 35">
              <a:extLst>
                <a:ext uri="{FF2B5EF4-FFF2-40B4-BE49-F238E27FC236}">
                  <a16:creationId xmlns:a16="http://schemas.microsoft.com/office/drawing/2014/main" id="{1982BC89-D458-4C5A-A8FA-9EA0D995D82B}"/>
                </a:ext>
              </a:extLst>
            </p:cNvPr>
            <p:cNvSpPr/>
            <p:nvPr/>
          </p:nvSpPr>
          <p:spPr>
            <a:xfrm rot="3817919">
              <a:off x="5914438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FD41F-E23F-479E-BD86-01A2746F0EEA}"/>
              </a:ext>
            </a:extLst>
          </p:cNvPr>
          <p:cNvGrpSpPr/>
          <p:nvPr/>
        </p:nvGrpSpPr>
        <p:grpSpPr>
          <a:xfrm>
            <a:off x="1172866" y="1894262"/>
            <a:ext cx="5158234" cy="2043791"/>
            <a:chOff x="5896888" y="1366387"/>
            <a:chExt cx="13551536" cy="536937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2117670-A02E-4EE1-A47B-6AFD5463622A}"/>
                </a:ext>
              </a:extLst>
            </p:cNvPr>
            <p:cNvSpPr txBox="1"/>
            <p:nvPr/>
          </p:nvSpPr>
          <p:spPr>
            <a:xfrm>
              <a:off x="11710039" y="2546176"/>
              <a:ext cx="7738385" cy="3800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CD6D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oala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F8B78F7-558B-416F-A031-BAB1DEAE76B6}"/>
                </a:ext>
              </a:extLst>
            </p:cNvPr>
            <p:cNvGrpSpPr/>
            <p:nvPr/>
          </p:nvGrpSpPr>
          <p:grpSpPr>
            <a:xfrm>
              <a:off x="5896888" y="1366387"/>
              <a:ext cx="5893430" cy="5369378"/>
              <a:chOff x="2978942" y="1135040"/>
              <a:chExt cx="4825364" cy="4396286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A544A70-8D54-4786-AF96-1F1BE5DC5316}"/>
                  </a:ext>
                </a:extLst>
              </p:cNvPr>
              <p:cNvSpPr/>
              <p:nvPr/>
            </p:nvSpPr>
            <p:spPr>
              <a:xfrm>
                <a:off x="2978942" y="1215180"/>
                <a:ext cx="1916739" cy="1863806"/>
              </a:xfrm>
              <a:prstGeom prst="ellipse">
                <a:avLst/>
              </a:prstGeom>
              <a:solidFill>
                <a:srgbClr val="DCD6D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64B1EA9-8EBC-42A5-850D-DE412E1A433A}"/>
                  </a:ext>
                </a:extLst>
              </p:cNvPr>
              <p:cNvSpPr/>
              <p:nvPr/>
            </p:nvSpPr>
            <p:spPr>
              <a:xfrm>
                <a:off x="5887567" y="1203492"/>
                <a:ext cx="1916739" cy="1863806"/>
              </a:xfrm>
              <a:prstGeom prst="ellipse">
                <a:avLst/>
              </a:prstGeom>
              <a:solidFill>
                <a:srgbClr val="DCD6D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979D0C8-52A5-42A4-A36C-68E76153C11E}"/>
                  </a:ext>
                </a:extLst>
              </p:cNvPr>
              <p:cNvSpPr/>
              <p:nvPr/>
            </p:nvSpPr>
            <p:spPr>
              <a:xfrm rot="5130731">
                <a:off x="6266022" y="1844317"/>
                <a:ext cx="1060353" cy="915424"/>
              </a:xfrm>
              <a:prstGeom prst="ellipse">
                <a:avLst/>
              </a:prstGeom>
              <a:solidFill>
                <a:srgbClr val="FFE7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AF867A2-5F4B-4B28-B934-E46FDFEAE572}"/>
                  </a:ext>
                </a:extLst>
              </p:cNvPr>
              <p:cNvSpPr/>
              <p:nvPr/>
            </p:nvSpPr>
            <p:spPr>
              <a:xfrm rot="5130731">
                <a:off x="3504569" y="1844317"/>
                <a:ext cx="1060353" cy="915424"/>
              </a:xfrm>
              <a:prstGeom prst="ellipse">
                <a:avLst/>
              </a:prstGeom>
              <a:solidFill>
                <a:srgbClr val="FFE7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73">
                <a:extLst>
                  <a:ext uri="{FF2B5EF4-FFF2-40B4-BE49-F238E27FC236}">
                    <a16:creationId xmlns:a16="http://schemas.microsoft.com/office/drawing/2014/main" id="{887E34F7-C76A-4030-BCB4-CC104FA7A8EA}"/>
                  </a:ext>
                </a:extLst>
              </p:cNvPr>
              <p:cNvSpPr/>
              <p:nvPr/>
            </p:nvSpPr>
            <p:spPr>
              <a:xfrm>
                <a:off x="4101631" y="2976038"/>
                <a:ext cx="2571331" cy="2226804"/>
              </a:xfrm>
              <a:custGeom>
                <a:avLst/>
                <a:gdLst>
                  <a:gd name="connsiteX0" fmla="*/ 0 w 2696620"/>
                  <a:gd name="connsiteY0" fmla="*/ 1100702 h 2201403"/>
                  <a:gd name="connsiteX1" fmla="*/ 1348310 w 2696620"/>
                  <a:gd name="connsiteY1" fmla="*/ 0 h 2201403"/>
                  <a:gd name="connsiteX2" fmla="*/ 2696620 w 2696620"/>
                  <a:gd name="connsiteY2" fmla="*/ 1100702 h 2201403"/>
                  <a:gd name="connsiteX3" fmla="*/ 1348310 w 2696620"/>
                  <a:gd name="connsiteY3" fmla="*/ 2201404 h 2201403"/>
                  <a:gd name="connsiteX4" fmla="*/ 0 w 2696620"/>
                  <a:gd name="connsiteY4" fmla="*/ 1100702 h 2201403"/>
                  <a:gd name="connsiteX0" fmla="*/ 22 w 2696642"/>
                  <a:gd name="connsiteY0" fmla="*/ 1126102 h 2226804"/>
                  <a:gd name="connsiteX1" fmla="*/ 1322932 w 2696642"/>
                  <a:gd name="connsiteY1" fmla="*/ 0 h 2226804"/>
                  <a:gd name="connsiteX2" fmla="*/ 2696642 w 2696642"/>
                  <a:gd name="connsiteY2" fmla="*/ 1126102 h 2226804"/>
                  <a:gd name="connsiteX3" fmla="*/ 1348332 w 2696642"/>
                  <a:gd name="connsiteY3" fmla="*/ 2226804 h 2226804"/>
                  <a:gd name="connsiteX4" fmla="*/ 22 w 2696642"/>
                  <a:gd name="connsiteY4" fmla="*/ 1126102 h 2226804"/>
                  <a:gd name="connsiteX0" fmla="*/ 16 w 2696636"/>
                  <a:gd name="connsiteY0" fmla="*/ 1126257 h 2227233"/>
                  <a:gd name="connsiteX1" fmla="*/ 1322926 w 2696636"/>
                  <a:gd name="connsiteY1" fmla="*/ 155 h 2227233"/>
                  <a:gd name="connsiteX2" fmla="*/ 2696636 w 2696636"/>
                  <a:gd name="connsiteY2" fmla="*/ 1202457 h 2227233"/>
                  <a:gd name="connsiteX3" fmla="*/ 1348326 w 2696636"/>
                  <a:gd name="connsiteY3" fmla="*/ 2226959 h 2227233"/>
                  <a:gd name="connsiteX4" fmla="*/ 16 w 2696636"/>
                  <a:gd name="connsiteY4" fmla="*/ 1126257 h 2227233"/>
                  <a:gd name="connsiteX0" fmla="*/ 16 w 2696636"/>
                  <a:gd name="connsiteY0" fmla="*/ 1126257 h 2227233"/>
                  <a:gd name="connsiteX1" fmla="*/ 1322926 w 2696636"/>
                  <a:gd name="connsiteY1" fmla="*/ 155 h 2227233"/>
                  <a:gd name="connsiteX2" fmla="*/ 2696636 w 2696636"/>
                  <a:gd name="connsiteY2" fmla="*/ 1202457 h 2227233"/>
                  <a:gd name="connsiteX3" fmla="*/ 1348326 w 2696636"/>
                  <a:gd name="connsiteY3" fmla="*/ 2226959 h 2227233"/>
                  <a:gd name="connsiteX4" fmla="*/ 16 w 2696636"/>
                  <a:gd name="connsiteY4" fmla="*/ 1126257 h 2227233"/>
                  <a:gd name="connsiteX0" fmla="*/ 16 w 2633136"/>
                  <a:gd name="connsiteY0" fmla="*/ 1128046 h 2234035"/>
                  <a:gd name="connsiteX1" fmla="*/ 1322926 w 2633136"/>
                  <a:gd name="connsiteY1" fmla="*/ 1944 h 2234035"/>
                  <a:gd name="connsiteX2" fmla="*/ 2633136 w 2633136"/>
                  <a:gd name="connsiteY2" fmla="*/ 1407446 h 2234035"/>
                  <a:gd name="connsiteX3" fmla="*/ 1348326 w 2633136"/>
                  <a:gd name="connsiteY3" fmla="*/ 2228748 h 2234035"/>
                  <a:gd name="connsiteX4" fmla="*/ 16 w 2633136"/>
                  <a:gd name="connsiteY4" fmla="*/ 1128046 h 2234035"/>
                  <a:gd name="connsiteX0" fmla="*/ 16 w 2633136"/>
                  <a:gd name="connsiteY0" fmla="*/ 1128046 h 2234035"/>
                  <a:gd name="connsiteX1" fmla="*/ 1322926 w 2633136"/>
                  <a:gd name="connsiteY1" fmla="*/ 1944 h 2234035"/>
                  <a:gd name="connsiteX2" fmla="*/ 2633136 w 2633136"/>
                  <a:gd name="connsiteY2" fmla="*/ 1407446 h 2234035"/>
                  <a:gd name="connsiteX3" fmla="*/ 1348326 w 2633136"/>
                  <a:gd name="connsiteY3" fmla="*/ 2228748 h 2234035"/>
                  <a:gd name="connsiteX4" fmla="*/ 16 w 2633136"/>
                  <a:gd name="connsiteY4" fmla="*/ 1128046 h 2234035"/>
                  <a:gd name="connsiteX0" fmla="*/ 16 w 2620436"/>
                  <a:gd name="connsiteY0" fmla="*/ 1128046 h 2234035"/>
                  <a:gd name="connsiteX1" fmla="*/ 1322926 w 2620436"/>
                  <a:gd name="connsiteY1" fmla="*/ 1944 h 2234035"/>
                  <a:gd name="connsiteX2" fmla="*/ 2620436 w 2620436"/>
                  <a:gd name="connsiteY2" fmla="*/ 1407446 h 2234035"/>
                  <a:gd name="connsiteX3" fmla="*/ 1348326 w 2620436"/>
                  <a:gd name="connsiteY3" fmla="*/ 2228748 h 2234035"/>
                  <a:gd name="connsiteX4" fmla="*/ 16 w 2620436"/>
                  <a:gd name="connsiteY4" fmla="*/ 1128046 h 2234035"/>
                  <a:gd name="connsiteX0" fmla="*/ 16 w 2620436"/>
                  <a:gd name="connsiteY0" fmla="*/ 1128046 h 2234035"/>
                  <a:gd name="connsiteX1" fmla="*/ 1322926 w 2620436"/>
                  <a:gd name="connsiteY1" fmla="*/ 1944 h 2234035"/>
                  <a:gd name="connsiteX2" fmla="*/ 2620436 w 2620436"/>
                  <a:gd name="connsiteY2" fmla="*/ 1407446 h 2234035"/>
                  <a:gd name="connsiteX3" fmla="*/ 1348326 w 2620436"/>
                  <a:gd name="connsiteY3" fmla="*/ 2228748 h 2234035"/>
                  <a:gd name="connsiteX4" fmla="*/ 16 w 2620436"/>
                  <a:gd name="connsiteY4" fmla="*/ 1128046 h 2234035"/>
                  <a:gd name="connsiteX0" fmla="*/ 16 w 2620436"/>
                  <a:gd name="connsiteY0" fmla="*/ 1128046 h 2234035"/>
                  <a:gd name="connsiteX1" fmla="*/ 1322926 w 2620436"/>
                  <a:gd name="connsiteY1" fmla="*/ 1944 h 2234035"/>
                  <a:gd name="connsiteX2" fmla="*/ 2620436 w 2620436"/>
                  <a:gd name="connsiteY2" fmla="*/ 1407446 h 2234035"/>
                  <a:gd name="connsiteX3" fmla="*/ 1348326 w 2620436"/>
                  <a:gd name="connsiteY3" fmla="*/ 2228748 h 2234035"/>
                  <a:gd name="connsiteX4" fmla="*/ 16 w 2620436"/>
                  <a:gd name="connsiteY4" fmla="*/ 1128046 h 2234035"/>
                  <a:gd name="connsiteX0" fmla="*/ 16 w 2569636"/>
                  <a:gd name="connsiteY0" fmla="*/ 1405502 h 2226804"/>
                  <a:gd name="connsiteX1" fmla="*/ 1272126 w 2569636"/>
                  <a:gd name="connsiteY1" fmla="*/ 0 h 2226804"/>
                  <a:gd name="connsiteX2" fmla="*/ 2569636 w 2569636"/>
                  <a:gd name="connsiteY2" fmla="*/ 1405502 h 2226804"/>
                  <a:gd name="connsiteX3" fmla="*/ 1297526 w 2569636"/>
                  <a:gd name="connsiteY3" fmla="*/ 2226804 h 2226804"/>
                  <a:gd name="connsiteX4" fmla="*/ 16 w 2569636"/>
                  <a:gd name="connsiteY4" fmla="*/ 1405502 h 2226804"/>
                  <a:gd name="connsiteX0" fmla="*/ 16 w 2569636"/>
                  <a:gd name="connsiteY0" fmla="*/ 1405502 h 2226804"/>
                  <a:gd name="connsiteX1" fmla="*/ 1272126 w 2569636"/>
                  <a:gd name="connsiteY1" fmla="*/ 0 h 2226804"/>
                  <a:gd name="connsiteX2" fmla="*/ 2569636 w 2569636"/>
                  <a:gd name="connsiteY2" fmla="*/ 1405502 h 2226804"/>
                  <a:gd name="connsiteX3" fmla="*/ 1297526 w 2569636"/>
                  <a:gd name="connsiteY3" fmla="*/ 2226804 h 2226804"/>
                  <a:gd name="connsiteX4" fmla="*/ 16 w 2569636"/>
                  <a:gd name="connsiteY4" fmla="*/ 1405502 h 2226804"/>
                  <a:gd name="connsiteX0" fmla="*/ 1711 w 2571331"/>
                  <a:gd name="connsiteY0" fmla="*/ 1405502 h 2226804"/>
                  <a:gd name="connsiteX1" fmla="*/ 1273821 w 2571331"/>
                  <a:gd name="connsiteY1" fmla="*/ 0 h 2226804"/>
                  <a:gd name="connsiteX2" fmla="*/ 2571331 w 2571331"/>
                  <a:gd name="connsiteY2" fmla="*/ 1405502 h 2226804"/>
                  <a:gd name="connsiteX3" fmla="*/ 1299221 w 2571331"/>
                  <a:gd name="connsiteY3" fmla="*/ 2226804 h 2226804"/>
                  <a:gd name="connsiteX4" fmla="*/ 1711 w 2571331"/>
                  <a:gd name="connsiteY4" fmla="*/ 1405502 h 2226804"/>
                  <a:gd name="connsiteX0" fmla="*/ 1711 w 2571331"/>
                  <a:gd name="connsiteY0" fmla="*/ 1405502 h 2226804"/>
                  <a:gd name="connsiteX1" fmla="*/ 1273821 w 2571331"/>
                  <a:gd name="connsiteY1" fmla="*/ 0 h 2226804"/>
                  <a:gd name="connsiteX2" fmla="*/ 2571331 w 2571331"/>
                  <a:gd name="connsiteY2" fmla="*/ 1405502 h 2226804"/>
                  <a:gd name="connsiteX3" fmla="*/ 1299221 w 2571331"/>
                  <a:gd name="connsiteY3" fmla="*/ 2226804 h 2226804"/>
                  <a:gd name="connsiteX4" fmla="*/ 1711 w 2571331"/>
                  <a:gd name="connsiteY4" fmla="*/ 1405502 h 222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331" h="2226804">
                    <a:moveTo>
                      <a:pt x="1711" y="1405502"/>
                    </a:moveTo>
                    <a:cubicBezTo>
                      <a:pt x="48278" y="1034368"/>
                      <a:pt x="845551" y="0"/>
                      <a:pt x="1273821" y="0"/>
                    </a:cubicBezTo>
                    <a:cubicBezTo>
                      <a:pt x="1702091" y="0"/>
                      <a:pt x="2520531" y="1026201"/>
                      <a:pt x="2571331" y="1405502"/>
                    </a:cubicBezTo>
                    <a:cubicBezTo>
                      <a:pt x="2571331" y="2013403"/>
                      <a:pt x="1727491" y="2226804"/>
                      <a:pt x="1299221" y="2226804"/>
                    </a:cubicBezTo>
                    <a:cubicBezTo>
                      <a:pt x="870951" y="2226804"/>
                      <a:pt x="-44856" y="1776636"/>
                      <a:pt x="1711" y="1405502"/>
                    </a:cubicBezTo>
                    <a:close/>
                  </a:path>
                </a:pathLst>
              </a:custGeom>
              <a:solidFill>
                <a:srgbClr val="DCD6D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99E4DA6-C8E1-4221-B21A-79CBF5BD0FC4}"/>
                  </a:ext>
                </a:extLst>
              </p:cNvPr>
              <p:cNvSpPr/>
              <p:nvPr/>
            </p:nvSpPr>
            <p:spPr>
              <a:xfrm>
                <a:off x="4469185" y="3342043"/>
                <a:ext cx="1916739" cy="1905054"/>
              </a:xfrm>
              <a:prstGeom prst="ellipse">
                <a:avLst/>
              </a:prstGeom>
              <a:solidFill>
                <a:srgbClr val="FFE7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">
                <a:extLst>
                  <a:ext uri="{FF2B5EF4-FFF2-40B4-BE49-F238E27FC236}">
                    <a16:creationId xmlns:a16="http://schemas.microsoft.com/office/drawing/2014/main" id="{096BAE34-E745-40BA-9CBB-81F44F4315DC}"/>
                  </a:ext>
                </a:extLst>
              </p:cNvPr>
              <p:cNvSpPr/>
              <p:nvPr/>
            </p:nvSpPr>
            <p:spPr>
              <a:xfrm rot="918697">
                <a:off x="4193322" y="3288071"/>
                <a:ext cx="1062717" cy="1248293"/>
              </a:xfrm>
              <a:custGeom>
                <a:avLst/>
                <a:gdLst>
                  <a:gd name="connsiteX0" fmla="*/ 0 w 481145"/>
                  <a:gd name="connsiteY0" fmla="*/ 0 h 937647"/>
                  <a:gd name="connsiteX1" fmla="*/ 481145 w 481145"/>
                  <a:gd name="connsiteY1" fmla="*/ 0 h 937647"/>
                  <a:gd name="connsiteX2" fmla="*/ 481145 w 481145"/>
                  <a:gd name="connsiteY2" fmla="*/ 937647 h 937647"/>
                  <a:gd name="connsiteX3" fmla="*/ 0 w 481145"/>
                  <a:gd name="connsiteY3" fmla="*/ 937647 h 937647"/>
                  <a:gd name="connsiteX4" fmla="*/ 0 w 481145"/>
                  <a:gd name="connsiteY4" fmla="*/ 0 h 937647"/>
                  <a:gd name="connsiteX0" fmla="*/ 0 w 964691"/>
                  <a:gd name="connsiteY0" fmla="*/ 0 h 1068606"/>
                  <a:gd name="connsiteX1" fmla="*/ 481145 w 964691"/>
                  <a:gd name="connsiteY1" fmla="*/ 0 h 1068606"/>
                  <a:gd name="connsiteX2" fmla="*/ 964691 w 964691"/>
                  <a:gd name="connsiteY2" fmla="*/ 1068606 h 1068606"/>
                  <a:gd name="connsiteX3" fmla="*/ 0 w 964691"/>
                  <a:gd name="connsiteY3" fmla="*/ 937647 h 1068606"/>
                  <a:gd name="connsiteX4" fmla="*/ 0 w 964691"/>
                  <a:gd name="connsiteY4" fmla="*/ 0 h 1068606"/>
                  <a:gd name="connsiteX0" fmla="*/ 0 w 981412"/>
                  <a:gd name="connsiteY0" fmla="*/ 0 h 1068606"/>
                  <a:gd name="connsiteX1" fmla="*/ 481145 w 981412"/>
                  <a:gd name="connsiteY1" fmla="*/ 0 h 1068606"/>
                  <a:gd name="connsiteX2" fmla="*/ 964691 w 981412"/>
                  <a:gd name="connsiteY2" fmla="*/ 1068606 h 1068606"/>
                  <a:gd name="connsiteX3" fmla="*/ 0 w 981412"/>
                  <a:gd name="connsiteY3" fmla="*/ 937647 h 1068606"/>
                  <a:gd name="connsiteX4" fmla="*/ 0 w 981412"/>
                  <a:gd name="connsiteY4" fmla="*/ 0 h 1068606"/>
                  <a:gd name="connsiteX0" fmla="*/ 0 w 973756"/>
                  <a:gd name="connsiteY0" fmla="*/ 0 h 1068606"/>
                  <a:gd name="connsiteX1" fmla="*/ 481145 w 973756"/>
                  <a:gd name="connsiteY1" fmla="*/ 0 h 1068606"/>
                  <a:gd name="connsiteX2" fmla="*/ 964691 w 973756"/>
                  <a:gd name="connsiteY2" fmla="*/ 1068606 h 1068606"/>
                  <a:gd name="connsiteX3" fmla="*/ 0 w 973756"/>
                  <a:gd name="connsiteY3" fmla="*/ 937647 h 1068606"/>
                  <a:gd name="connsiteX4" fmla="*/ 0 w 973756"/>
                  <a:gd name="connsiteY4" fmla="*/ 0 h 1068606"/>
                  <a:gd name="connsiteX0" fmla="*/ 0 w 994297"/>
                  <a:gd name="connsiteY0" fmla="*/ 0 h 1068606"/>
                  <a:gd name="connsiteX1" fmla="*/ 481145 w 994297"/>
                  <a:gd name="connsiteY1" fmla="*/ 0 h 1068606"/>
                  <a:gd name="connsiteX2" fmla="*/ 964691 w 994297"/>
                  <a:gd name="connsiteY2" fmla="*/ 1068606 h 1068606"/>
                  <a:gd name="connsiteX3" fmla="*/ 0 w 994297"/>
                  <a:gd name="connsiteY3" fmla="*/ 937647 h 1068606"/>
                  <a:gd name="connsiteX4" fmla="*/ 0 w 994297"/>
                  <a:gd name="connsiteY4" fmla="*/ 0 h 1068606"/>
                  <a:gd name="connsiteX0" fmla="*/ 0 w 994297"/>
                  <a:gd name="connsiteY0" fmla="*/ 0 h 1224796"/>
                  <a:gd name="connsiteX1" fmla="*/ 481145 w 994297"/>
                  <a:gd name="connsiteY1" fmla="*/ 0 h 1224796"/>
                  <a:gd name="connsiteX2" fmla="*/ 964691 w 994297"/>
                  <a:gd name="connsiteY2" fmla="*/ 1068606 h 1224796"/>
                  <a:gd name="connsiteX3" fmla="*/ 0 w 994297"/>
                  <a:gd name="connsiteY3" fmla="*/ 937647 h 1224796"/>
                  <a:gd name="connsiteX4" fmla="*/ 0 w 994297"/>
                  <a:gd name="connsiteY4" fmla="*/ 0 h 1224796"/>
                  <a:gd name="connsiteX0" fmla="*/ 0 w 994297"/>
                  <a:gd name="connsiteY0" fmla="*/ 0 h 1068606"/>
                  <a:gd name="connsiteX1" fmla="*/ 481145 w 994297"/>
                  <a:gd name="connsiteY1" fmla="*/ 0 h 1068606"/>
                  <a:gd name="connsiteX2" fmla="*/ 964691 w 994297"/>
                  <a:gd name="connsiteY2" fmla="*/ 1068606 h 1068606"/>
                  <a:gd name="connsiteX3" fmla="*/ 0 w 994297"/>
                  <a:gd name="connsiteY3" fmla="*/ 0 h 1068606"/>
                  <a:gd name="connsiteX0" fmla="*/ 44766 w 1039063"/>
                  <a:gd name="connsiteY0" fmla="*/ 0 h 1191743"/>
                  <a:gd name="connsiteX1" fmla="*/ 525911 w 1039063"/>
                  <a:gd name="connsiteY1" fmla="*/ 0 h 1191743"/>
                  <a:gd name="connsiteX2" fmla="*/ 1009457 w 1039063"/>
                  <a:gd name="connsiteY2" fmla="*/ 1068606 h 1191743"/>
                  <a:gd name="connsiteX3" fmla="*/ 44766 w 1039063"/>
                  <a:gd name="connsiteY3" fmla="*/ 0 h 1191743"/>
                  <a:gd name="connsiteX0" fmla="*/ 48213 w 944517"/>
                  <a:gd name="connsiteY0" fmla="*/ 0 h 1208055"/>
                  <a:gd name="connsiteX1" fmla="*/ 431365 w 944517"/>
                  <a:gd name="connsiteY1" fmla="*/ 26830 h 1208055"/>
                  <a:gd name="connsiteX2" fmla="*/ 914911 w 944517"/>
                  <a:gd name="connsiteY2" fmla="*/ 1095436 h 1208055"/>
                  <a:gd name="connsiteX3" fmla="*/ 48213 w 944517"/>
                  <a:gd name="connsiteY3" fmla="*/ 0 h 1208055"/>
                  <a:gd name="connsiteX0" fmla="*/ 157262 w 1053566"/>
                  <a:gd name="connsiteY0" fmla="*/ 0 h 1188029"/>
                  <a:gd name="connsiteX1" fmla="*/ 540414 w 1053566"/>
                  <a:gd name="connsiteY1" fmla="*/ 26830 h 1188029"/>
                  <a:gd name="connsiteX2" fmla="*/ 1023960 w 1053566"/>
                  <a:gd name="connsiteY2" fmla="*/ 1095436 h 1188029"/>
                  <a:gd name="connsiteX3" fmla="*/ 157262 w 1053566"/>
                  <a:gd name="connsiteY3" fmla="*/ 0 h 1188029"/>
                  <a:gd name="connsiteX0" fmla="*/ 159491 w 1055795"/>
                  <a:gd name="connsiteY0" fmla="*/ 0 h 1248293"/>
                  <a:gd name="connsiteX1" fmla="*/ 542643 w 1055795"/>
                  <a:gd name="connsiteY1" fmla="*/ 26830 h 1248293"/>
                  <a:gd name="connsiteX2" fmla="*/ 1026189 w 1055795"/>
                  <a:gd name="connsiteY2" fmla="*/ 1095436 h 1248293"/>
                  <a:gd name="connsiteX3" fmla="*/ 159491 w 1055795"/>
                  <a:gd name="connsiteY3" fmla="*/ 0 h 1248293"/>
                  <a:gd name="connsiteX0" fmla="*/ 159491 w 1062717"/>
                  <a:gd name="connsiteY0" fmla="*/ 0 h 1248293"/>
                  <a:gd name="connsiteX1" fmla="*/ 542643 w 1062717"/>
                  <a:gd name="connsiteY1" fmla="*/ 26830 h 1248293"/>
                  <a:gd name="connsiteX2" fmla="*/ 1026189 w 1062717"/>
                  <a:gd name="connsiteY2" fmla="*/ 1095436 h 1248293"/>
                  <a:gd name="connsiteX3" fmla="*/ 159491 w 1062717"/>
                  <a:gd name="connsiteY3" fmla="*/ 0 h 124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17" h="1248293">
                    <a:moveTo>
                      <a:pt x="159491" y="0"/>
                    </a:moveTo>
                    <a:lnTo>
                      <a:pt x="542643" y="26830"/>
                    </a:lnTo>
                    <a:cubicBezTo>
                      <a:pt x="264021" y="556115"/>
                      <a:pt x="1262525" y="604065"/>
                      <a:pt x="1026189" y="1095436"/>
                    </a:cubicBezTo>
                    <a:cubicBezTo>
                      <a:pt x="918288" y="1234696"/>
                      <a:pt x="-460191" y="1660230"/>
                      <a:pt x="159491" y="0"/>
                    </a:cubicBezTo>
                    <a:close/>
                  </a:path>
                </a:pathLst>
              </a:custGeom>
              <a:solidFill>
                <a:srgbClr val="DCD6D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">
                <a:extLst>
                  <a:ext uri="{FF2B5EF4-FFF2-40B4-BE49-F238E27FC236}">
                    <a16:creationId xmlns:a16="http://schemas.microsoft.com/office/drawing/2014/main" id="{AD6F8AF4-6B75-4165-849B-D63E557FCF3E}"/>
                  </a:ext>
                </a:extLst>
              </p:cNvPr>
              <p:cNvSpPr/>
              <p:nvPr/>
            </p:nvSpPr>
            <p:spPr>
              <a:xfrm rot="20681303" flipH="1">
                <a:off x="5511744" y="3278366"/>
                <a:ext cx="1062717" cy="1248293"/>
              </a:xfrm>
              <a:custGeom>
                <a:avLst/>
                <a:gdLst>
                  <a:gd name="connsiteX0" fmla="*/ 0 w 481145"/>
                  <a:gd name="connsiteY0" fmla="*/ 0 h 937647"/>
                  <a:gd name="connsiteX1" fmla="*/ 481145 w 481145"/>
                  <a:gd name="connsiteY1" fmla="*/ 0 h 937647"/>
                  <a:gd name="connsiteX2" fmla="*/ 481145 w 481145"/>
                  <a:gd name="connsiteY2" fmla="*/ 937647 h 937647"/>
                  <a:gd name="connsiteX3" fmla="*/ 0 w 481145"/>
                  <a:gd name="connsiteY3" fmla="*/ 937647 h 937647"/>
                  <a:gd name="connsiteX4" fmla="*/ 0 w 481145"/>
                  <a:gd name="connsiteY4" fmla="*/ 0 h 937647"/>
                  <a:gd name="connsiteX0" fmla="*/ 0 w 964691"/>
                  <a:gd name="connsiteY0" fmla="*/ 0 h 1068606"/>
                  <a:gd name="connsiteX1" fmla="*/ 481145 w 964691"/>
                  <a:gd name="connsiteY1" fmla="*/ 0 h 1068606"/>
                  <a:gd name="connsiteX2" fmla="*/ 964691 w 964691"/>
                  <a:gd name="connsiteY2" fmla="*/ 1068606 h 1068606"/>
                  <a:gd name="connsiteX3" fmla="*/ 0 w 964691"/>
                  <a:gd name="connsiteY3" fmla="*/ 937647 h 1068606"/>
                  <a:gd name="connsiteX4" fmla="*/ 0 w 964691"/>
                  <a:gd name="connsiteY4" fmla="*/ 0 h 1068606"/>
                  <a:gd name="connsiteX0" fmla="*/ 0 w 981412"/>
                  <a:gd name="connsiteY0" fmla="*/ 0 h 1068606"/>
                  <a:gd name="connsiteX1" fmla="*/ 481145 w 981412"/>
                  <a:gd name="connsiteY1" fmla="*/ 0 h 1068606"/>
                  <a:gd name="connsiteX2" fmla="*/ 964691 w 981412"/>
                  <a:gd name="connsiteY2" fmla="*/ 1068606 h 1068606"/>
                  <a:gd name="connsiteX3" fmla="*/ 0 w 981412"/>
                  <a:gd name="connsiteY3" fmla="*/ 937647 h 1068606"/>
                  <a:gd name="connsiteX4" fmla="*/ 0 w 981412"/>
                  <a:gd name="connsiteY4" fmla="*/ 0 h 1068606"/>
                  <a:gd name="connsiteX0" fmla="*/ 0 w 973756"/>
                  <a:gd name="connsiteY0" fmla="*/ 0 h 1068606"/>
                  <a:gd name="connsiteX1" fmla="*/ 481145 w 973756"/>
                  <a:gd name="connsiteY1" fmla="*/ 0 h 1068606"/>
                  <a:gd name="connsiteX2" fmla="*/ 964691 w 973756"/>
                  <a:gd name="connsiteY2" fmla="*/ 1068606 h 1068606"/>
                  <a:gd name="connsiteX3" fmla="*/ 0 w 973756"/>
                  <a:gd name="connsiteY3" fmla="*/ 937647 h 1068606"/>
                  <a:gd name="connsiteX4" fmla="*/ 0 w 973756"/>
                  <a:gd name="connsiteY4" fmla="*/ 0 h 1068606"/>
                  <a:gd name="connsiteX0" fmla="*/ 0 w 994297"/>
                  <a:gd name="connsiteY0" fmla="*/ 0 h 1068606"/>
                  <a:gd name="connsiteX1" fmla="*/ 481145 w 994297"/>
                  <a:gd name="connsiteY1" fmla="*/ 0 h 1068606"/>
                  <a:gd name="connsiteX2" fmla="*/ 964691 w 994297"/>
                  <a:gd name="connsiteY2" fmla="*/ 1068606 h 1068606"/>
                  <a:gd name="connsiteX3" fmla="*/ 0 w 994297"/>
                  <a:gd name="connsiteY3" fmla="*/ 937647 h 1068606"/>
                  <a:gd name="connsiteX4" fmla="*/ 0 w 994297"/>
                  <a:gd name="connsiteY4" fmla="*/ 0 h 1068606"/>
                  <a:gd name="connsiteX0" fmla="*/ 0 w 994297"/>
                  <a:gd name="connsiteY0" fmla="*/ 0 h 1224796"/>
                  <a:gd name="connsiteX1" fmla="*/ 481145 w 994297"/>
                  <a:gd name="connsiteY1" fmla="*/ 0 h 1224796"/>
                  <a:gd name="connsiteX2" fmla="*/ 964691 w 994297"/>
                  <a:gd name="connsiteY2" fmla="*/ 1068606 h 1224796"/>
                  <a:gd name="connsiteX3" fmla="*/ 0 w 994297"/>
                  <a:gd name="connsiteY3" fmla="*/ 937647 h 1224796"/>
                  <a:gd name="connsiteX4" fmla="*/ 0 w 994297"/>
                  <a:gd name="connsiteY4" fmla="*/ 0 h 1224796"/>
                  <a:gd name="connsiteX0" fmla="*/ 0 w 994297"/>
                  <a:gd name="connsiteY0" fmla="*/ 0 h 1068606"/>
                  <a:gd name="connsiteX1" fmla="*/ 481145 w 994297"/>
                  <a:gd name="connsiteY1" fmla="*/ 0 h 1068606"/>
                  <a:gd name="connsiteX2" fmla="*/ 964691 w 994297"/>
                  <a:gd name="connsiteY2" fmla="*/ 1068606 h 1068606"/>
                  <a:gd name="connsiteX3" fmla="*/ 0 w 994297"/>
                  <a:gd name="connsiteY3" fmla="*/ 0 h 1068606"/>
                  <a:gd name="connsiteX0" fmla="*/ 44766 w 1039063"/>
                  <a:gd name="connsiteY0" fmla="*/ 0 h 1191743"/>
                  <a:gd name="connsiteX1" fmla="*/ 525911 w 1039063"/>
                  <a:gd name="connsiteY1" fmla="*/ 0 h 1191743"/>
                  <a:gd name="connsiteX2" fmla="*/ 1009457 w 1039063"/>
                  <a:gd name="connsiteY2" fmla="*/ 1068606 h 1191743"/>
                  <a:gd name="connsiteX3" fmla="*/ 44766 w 1039063"/>
                  <a:gd name="connsiteY3" fmla="*/ 0 h 1191743"/>
                  <a:gd name="connsiteX0" fmla="*/ 48213 w 944517"/>
                  <a:gd name="connsiteY0" fmla="*/ 0 h 1208055"/>
                  <a:gd name="connsiteX1" fmla="*/ 431365 w 944517"/>
                  <a:gd name="connsiteY1" fmla="*/ 26830 h 1208055"/>
                  <a:gd name="connsiteX2" fmla="*/ 914911 w 944517"/>
                  <a:gd name="connsiteY2" fmla="*/ 1095436 h 1208055"/>
                  <a:gd name="connsiteX3" fmla="*/ 48213 w 944517"/>
                  <a:gd name="connsiteY3" fmla="*/ 0 h 1208055"/>
                  <a:gd name="connsiteX0" fmla="*/ 157262 w 1053566"/>
                  <a:gd name="connsiteY0" fmla="*/ 0 h 1188029"/>
                  <a:gd name="connsiteX1" fmla="*/ 540414 w 1053566"/>
                  <a:gd name="connsiteY1" fmla="*/ 26830 h 1188029"/>
                  <a:gd name="connsiteX2" fmla="*/ 1023960 w 1053566"/>
                  <a:gd name="connsiteY2" fmla="*/ 1095436 h 1188029"/>
                  <a:gd name="connsiteX3" fmla="*/ 157262 w 1053566"/>
                  <a:gd name="connsiteY3" fmla="*/ 0 h 1188029"/>
                  <a:gd name="connsiteX0" fmla="*/ 159491 w 1055795"/>
                  <a:gd name="connsiteY0" fmla="*/ 0 h 1248293"/>
                  <a:gd name="connsiteX1" fmla="*/ 542643 w 1055795"/>
                  <a:gd name="connsiteY1" fmla="*/ 26830 h 1248293"/>
                  <a:gd name="connsiteX2" fmla="*/ 1026189 w 1055795"/>
                  <a:gd name="connsiteY2" fmla="*/ 1095436 h 1248293"/>
                  <a:gd name="connsiteX3" fmla="*/ 159491 w 1055795"/>
                  <a:gd name="connsiteY3" fmla="*/ 0 h 1248293"/>
                  <a:gd name="connsiteX0" fmla="*/ 159491 w 1062717"/>
                  <a:gd name="connsiteY0" fmla="*/ 0 h 1248293"/>
                  <a:gd name="connsiteX1" fmla="*/ 542643 w 1062717"/>
                  <a:gd name="connsiteY1" fmla="*/ 26830 h 1248293"/>
                  <a:gd name="connsiteX2" fmla="*/ 1026189 w 1062717"/>
                  <a:gd name="connsiteY2" fmla="*/ 1095436 h 1248293"/>
                  <a:gd name="connsiteX3" fmla="*/ 159491 w 1062717"/>
                  <a:gd name="connsiteY3" fmla="*/ 0 h 124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17" h="1248293">
                    <a:moveTo>
                      <a:pt x="159491" y="0"/>
                    </a:moveTo>
                    <a:lnTo>
                      <a:pt x="542643" y="26830"/>
                    </a:lnTo>
                    <a:cubicBezTo>
                      <a:pt x="264021" y="556115"/>
                      <a:pt x="1262525" y="604065"/>
                      <a:pt x="1026189" y="1095436"/>
                    </a:cubicBezTo>
                    <a:cubicBezTo>
                      <a:pt x="918288" y="1234696"/>
                      <a:pt x="-460191" y="1660230"/>
                      <a:pt x="159491" y="0"/>
                    </a:cubicBezTo>
                    <a:close/>
                  </a:path>
                </a:pathLst>
              </a:custGeom>
              <a:solidFill>
                <a:srgbClr val="DCD6D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72">
                <a:extLst>
                  <a:ext uri="{FF2B5EF4-FFF2-40B4-BE49-F238E27FC236}">
                    <a16:creationId xmlns:a16="http://schemas.microsoft.com/office/drawing/2014/main" id="{E3476747-3984-4965-A481-2E7DF5E70CED}"/>
                  </a:ext>
                </a:extLst>
              </p:cNvPr>
              <p:cNvSpPr/>
              <p:nvPr/>
            </p:nvSpPr>
            <p:spPr>
              <a:xfrm>
                <a:off x="4152052" y="1311932"/>
                <a:ext cx="2484326" cy="2442926"/>
              </a:xfrm>
              <a:custGeom>
                <a:avLst/>
                <a:gdLst>
                  <a:gd name="connsiteX0" fmla="*/ 0 w 2484325"/>
                  <a:gd name="connsiteY0" fmla="*/ 1221463 h 2442926"/>
                  <a:gd name="connsiteX1" fmla="*/ 1242163 w 2484325"/>
                  <a:gd name="connsiteY1" fmla="*/ 0 h 2442926"/>
                  <a:gd name="connsiteX2" fmla="*/ 2484326 w 2484325"/>
                  <a:gd name="connsiteY2" fmla="*/ 1221463 h 2442926"/>
                  <a:gd name="connsiteX3" fmla="*/ 1242163 w 2484325"/>
                  <a:gd name="connsiteY3" fmla="*/ 2442926 h 2442926"/>
                  <a:gd name="connsiteX4" fmla="*/ 0 w 2484325"/>
                  <a:gd name="connsiteY4" fmla="*/ 1221463 h 2442926"/>
                  <a:gd name="connsiteX0" fmla="*/ 0 w 2484326"/>
                  <a:gd name="connsiteY0" fmla="*/ 1221463 h 2442926"/>
                  <a:gd name="connsiteX1" fmla="*/ 1242163 w 2484326"/>
                  <a:gd name="connsiteY1" fmla="*/ 0 h 2442926"/>
                  <a:gd name="connsiteX2" fmla="*/ 2484326 w 2484326"/>
                  <a:gd name="connsiteY2" fmla="*/ 1221463 h 2442926"/>
                  <a:gd name="connsiteX3" fmla="*/ 1242163 w 2484326"/>
                  <a:gd name="connsiteY3" fmla="*/ 2442926 h 2442926"/>
                  <a:gd name="connsiteX4" fmla="*/ 0 w 2484326"/>
                  <a:gd name="connsiteY4" fmla="*/ 1221463 h 244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4326" h="2442926">
                    <a:moveTo>
                      <a:pt x="0" y="1221463"/>
                    </a:moveTo>
                    <a:cubicBezTo>
                      <a:pt x="0" y="546868"/>
                      <a:pt x="556135" y="0"/>
                      <a:pt x="1242163" y="0"/>
                    </a:cubicBezTo>
                    <a:cubicBezTo>
                      <a:pt x="1928191" y="0"/>
                      <a:pt x="2484326" y="546868"/>
                      <a:pt x="2484326" y="1221463"/>
                    </a:cubicBezTo>
                    <a:cubicBezTo>
                      <a:pt x="2484326" y="1896058"/>
                      <a:pt x="2385391" y="2442926"/>
                      <a:pt x="1242163" y="2442926"/>
                    </a:cubicBezTo>
                    <a:cubicBezTo>
                      <a:pt x="98935" y="2442926"/>
                      <a:pt x="0" y="1896058"/>
                      <a:pt x="0" y="1221463"/>
                    </a:cubicBezTo>
                    <a:close/>
                  </a:path>
                </a:pathLst>
              </a:custGeom>
              <a:solidFill>
                <a:srgbClr val="DCD6D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224F3E4-1DEC-4981-9332-389EDBFAFDA6}"/>
                  </a:ext>
                </a:extLst>
              </p:cNvPr>
              <p:cNvSpPr/>
              <p:nvPr/>
            </p:nvSpPr>
            <p:spPr>
              <a:xfrm>
                <a:off x="5396278" y="3020293"/>
                <a:ext cx="298158" cy="270196"/>
              </a:xfrm>
              <a:custGeom>
                <a:avLst/>
                <a:gdLst>
                  <a:gd name="connsiteX0" fmla="*/ 110978 w 298566"/>
                  <a:gd name="connsiteY0" fmla="*/ 0 h 382075"/>
                  <a:gd name="connsiteX1" fmla="*/ 6203 w 298566"/>
                  <a:gd name="connsiteY1" fmla="*/ 333375 h 382075"/>
                  <a:gd name="connsiteX2" fmla="*/ 272903 w 298566"/>
                  <a:gd name="connsiteY2" fmla="*/ 381000 h 382075"/>
                  <a:gd name="connsiteX3" fmla="*/ 272903 w 298566"/>
                  <a:gd name="connsiteY3" fmla="*/ 361950 h 382075"/>
                  <a:gd name="connsiteX0" fmla="*/ 76913 w 264501"/>
                  <a:gd name="connsiteY0" fmla="*/ 0 h 382075"/>
                  <a:gd name="connsiteX1" fmla="*/ 10238 w 264501"/>
                  <a:gd name="connsiteY1" fmla="*/ 219075 h 382075"/>
                  <a:gd name="connsiteX2" fmla="*/ 238838 w 264501"/>
                  <a:gd name="connsiteY2" fmla="*/ 381000 h 382075"/>
                  <a:gd name="connsiteX3" fmla="*/ 238838 w 264501"/>
                  <a:gd name="connsiteY3" fmla="*/ 361950 h 382075"/>
                  <a:gd name="connsiteX0" fmla="*/ 76913 w 254773"/>
                  <a:gd name="connsiteY0" fmla="*/ 0 h 381082"/>
                  <a:gd name="connsiteX1" fmla="*/ 10238 w 254773"/>
                  <a:gd name="connsiteY1" fmla="*/ 219075 h 381082"/>
                  <a:gd name="connsiteX2" fmla="*/ 238838 w 254773"/>
                  <a:gd name="connsiteY2" fmla="*/ 381000 h 381082"/>
                  <a:gd name="connsiteX3" fmla="*/ 200738 w 254773"/>
                  <a:gd name="connsiteY3" fmla="*/ 171450 h 381082"/>
                  <a:gd name="connsiteX0" fmla="*/ 74234 w 198059"/>
                  <a:gd name="connsiteY0" fmla="*/ 0 h 226172"/>
                  <a:gd name="connsiteX1" fmla="*/ 7559 w 198059"/>
                  <a:gd name="connsiteY1" fmla="*/ 219075 h 226172"/>
                  <a:gd name="connsiteX2" fmla="*/ 198059 w 198059"/>
                  <a:gd name="connsiteY2" fmla="*/ 171450 h 226172"/>
                  <a:gd name="connsiteX0" fmla="*/ 74234 w 198059"/>
                  <a:gd name="connsiteY0" fmla="*/ 0 h 237740"/>
                  <a:gd name="connsiteX1" fmla="*/ 7559 w 198059"/>
                  <a:gd name="connsiteY1" fmla="*/ 219075 h 237740"/>
                  <a:gd name="connsiteX2" fmla="*/ 198059 w 198059"/>
                  <a:gd name="connsiteY2" fmla="*/ 219075 h 237740"/>
                  <a:gd name="connsiteX0" fmla="*/ 72262 w 167512"/>
                  <a:gd name="connsiteY0" fmla="*/ 0 h 223925"/>
                  <a:gd name="connsiteX1" fmla="*/ 5587 w 167512"/>
                  <a:gd name="connsiteY1" fmla="*/ 219075 h 223925"/>
                  <a:gd name="connsiteX2" fmla="*/ 167512 w 167512"/>
                  <a:gd name="connsiteY2" fmla="*/ 152400 h 223925"/>
                  <a:gd name="connsiteX0" fmla="*/ 45006 w 140256"/>
                  <a:gd name="connsiteY0" fmla="*/ 0 h 214907"/>
                  <a:gd name="connsiteX1" fmla="*/ 16431 w 140256"/>
                  <a:gd name="connsiteY1" fmla="*/ 209550 h 214907"/>
                  <a:gd name="connsiteX2" fmla="*/ 140256 w 140256"/>
                  <a:gd name="connsiteY2" fmla="*/ 152400 h 214907"/>
                  <a:gd name="connsiteX0" fmla="*/ 75290 w 170540"/>
                  <a:gd name="connsiteY0" fmla="*/ 0 h 210951"/>
                  <a:gd name="connsiteX1" fmla="*/ 46715 w 170540"/>
                  <a:gd name="connsiteY1" fmla="*/ 209550 h 210951"/>
                  <a:gd name="connsiteX2" fmla="*/ 170540 w 170540"/>
                  <a:gd name="connsiteY2" fmla="*/ 152400 h 210951"/>
                  <a:gd name="connsiteX0" fmla="*/ 30711 w 168824"/>
                  <a:gd name="connsiteY0" fmla="*/ 0 h 229972"/>
                  <a:gd name="connsiteX1" fmla="*/ 44999 w 168824"/>
                  <a:gd name="connsiteY1" fmla="*/ 223838 h 229972"/>
                  <a:gd name="connsiteX2" fmla="*/ 168824 w 168824"/>
                  <a:gd name="connsiteY2" fmla="*/ 166688 h 229972"/>
                  <a:gd name="connsiteX0" fmla="*/ 30711 w 168824"/>
                  <a:gd name="connsiteY0" fmla="*/ 0 h 199868"/>
                  <a:gd name="connsiteX1" fmla="*/ 44999 w 168824"/>
                  <a:gd name="connsiteY1" fmla="*/ 195263 h 199868"/>
                  <a:gd name="connsiteX2" fmla="*/ 168824 w 168824"/>
                  <a:gd name="connsiteY2" fmla="*/ 138113 h 199868"/>
                  <a:gd name="connsiteX0" fmla="*/ 0 w 138113"/>
                  <a:gd name="connsiteY0" fmla="*/ 0 h 138113"/>
                  <a:gd name="connsiteX1" fmla="*/ 138113 w 138113"/>
                  <a:gd name="connsiteY1" fmla="*/ 138113 h 138113"/>
                  <a:gd name="connsiteX0" fmla="*/ 0 w 138113"/>
                  <a:gd name="connsiteY0" fmla="*/ 0 h 210075"/>
                  <a:gd name="connsiteX1" fmla="*/ 138113 w 138113"/>
                  <a:gd name="connsiteY1" fmla="*/ 138113 h 210075"/>
                  <a:gd name="connsiteX0" fmla="*/ 0 w 236166"/>
                  <a:gd name="connsiteY0" fmla="*/ 0 h 220322"/>
                  <a:gd name="connsiteX1" fmla="*/ 236166 w 236166"/>
                  <a:gd name="connsiteY1" fmla="*/ 150233 h 220322"/>
                  <a:gd name="connsiteX0" fmla="*/ 0 w 236166"/>
                  <a:gd name="connsiteY0" fmla="*/ 0 h 243400"/>
                  <a:gd name="connsiteX1" fmla="*/ 236166 w 236166"/>
                  <a:gd name="connsiteY1" fmla="*/ 150233 h 243400"/>
                  <a:gd name="connsiteX0" fmla="*/ 0 w 236166"/>
                  <a:gd name="connsiteY0" fmla="*/ 0 h 241621"/>
                  <a:gd name="connsiteX1" fmla="*/ 236166 w 236166"/>
                  <a:gd name="connsiteY1" fmla="*/ 150233 h 241621"/>
                  <a:gd name="connsiteX0" fmla="*/ 0 w 255777"/>
                  <a:gd name="connsiteY0" fmla="*/ 0 h 256966"/>
                  <a:gd name="connsiteX1" fmla="*/ 255777 w 255777"/>
                  <a:gd name="connsiteY1" fmla="*/ 168413 h 256966"/>
                  <a:gd name="connsiteX0" fmla="*/ 0 w 255777"/>
                  <a:gd name="connsiteY0" fmla="*/ 0 h 214878"/>
                  <a:gd name="connsiteX1" fmla="*/ 255777 w 255777"/>
                  <a:gd name="connsiteY1" fmla="*/ 168413 h 214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5777" h="214878">
                    <a:moveTo>
                      <a:pt x="0" y="0"/>
                    </a:moveTo>
                    <a:cubicBezTo>
                      <a:pt x="13353" y="33918"/>
                      <a:pt x="-36605" y="326309"/>
                      <a:pt x="255777" y="16841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397F6B8-6981-4581-87E7-59B3D419A4AE}"/>
                  </a:ext>
                </a:extLst>
              </p:cNvPr>
              <p:cNvSpPr/>
              <p:nvPr/>
            </p:nvSpPr>
            <p:spPr>
              <a:xfrm>
                <a:off x="5865562" y="2483619"/>
                <a:ext cx="352380" cy="4224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5177B90-120D-489A-80DA-B8C686ADA687}"/>
                  </a:ext>
                </a:extLst>
              </p:cNvPr>
              <p:cNvSpPr/>
              <p:nvPr/>
            </p:nvSpPr>
            <p:spPr>
              <a:xfrm>
                <a:off x="5933712" y="2582905"/>
                <a:ext cx="158704" cy="1902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E0F69DB-331D-401D-8464-1869D89BCB2E}"/>
                  </a:ext>
                </a:extLst>
              </p:cNvPr>
              <p:cNvSpPr/>
              <p:nvPr/>
            </p:nvSpPr>
            <p:spPr>
              <a:xfrm>
                <a:off x="4600867" y="2506602"/>
                <a:ext cx="352380" cy="4224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C3B11942-2F19-4858-BB58-A9B1E12E4560}"/>
                  </a:ext>
                </a:extLst>
              </p:cNvPr>
              <p:cNvSpPr/>
              <p:nvPr/>
            </p:nvSpPr>
            <p:spPr>
              <a:xfrm>
                <a:off x="4669017" y="2605888"/>
                <a:ext cx="158704" cy="1902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DC4FFE8-3362-419D-BB59-B2037895D054}"/>
                  </a:ext>
                </a:extLst>
              </p:cNvPr>
              <p:cNvSpPr/>
              <p:nvPr/>
            </p:nvSpPr>
            <p:spPr>
              <a:xfrm>
                <a:off x="5241585" y="1135040"/>
                <a:ext cx="381472" cy="315145"/>
              </a:xfrm>
              <a:custGeom>
                <a:avLst/>
                <a:gdLst>
                  <a:gd name="connsiteX0" fmla="*/ 0 w 381472"/>
                  <a:gd name="connsiteY0" fmla="*/ 315145 h 315145"/>
                  <a:gd name="connsiteX1" fmla="*/ 38100 w 381472"/>
                  <a:gd name="connsiteY1" fmla="*/ 2725 h 315145"/>
                  <a:gd name="connsiteX2" fmla="*/ 152400 w 381472"/>
                  <a:gd name="connsiteY2" fmla="*/ 155125 h 315145"/>
                  <a:gd name="connsiteX3" fmla="*/ 289560 w 381472"/>
                  <a:gd name="connsiteY3" fmla="*/ 10345 h 315145"/>
                  <a:gd name="connsiteX4" fmla="*/ 381000 w 381472"/>
                  <a:gd name="connsiteY4" fmla="*/ 162745 h 315145"/>
                  <a:gd name="connsiteX5" fmla="*/ 327660 w 381472"/>
                  <a:gd name="connsiteY5" fmla="*/ 277045 h 315145"/>
                  <a:gd name="connsiteX6" fmla="*/ 327660 w 381472"/>
                  <a:gd name="connsiteY6" fmla="*/ 277045 h 315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472" h="315145">
                    <a:moveTo>
                      <a:pt x="0" y="315145"/>
                    </a:moveTo>
                    <a:cubicBezTo>
                      <a:pt x="6350" y="172270"/>
                      <a:pt x="12700" y="29395"/>
                      <a:pt x="38100" y="2725"/>
                    </a:cubicBezTo>
                    <a:cubicBezTo>
                      <a:pt x="63500" y="-23945"/>
                      <a:pt x="110490" y="153855"/>
                      <a:pt x="152400" y="155125"/>
                    </a:cubicBezTo>
                    <a:cubicBezTo>
                      <a:pt x="194310" y="156395"/>
                      <a:pt x="251460" y="9075"/>
                      <a:pt x="289560" y="10345"/>
                    </a:cubicBezTo>
                    <a:cubicBezTo>
                      <a:pt x="327660" y="11615"/>
                      <a:pt x="374650" y="118295"/>
                      <a:pt x="381000" y="162745"/>
                    </a:cubicBezTo>
                    <a:cubicBezTo>
                      <a:pt x="387350" y="207195"/>
                      <a:pt x="327660" y="277045"/>
                      <a:pt x="327660" y="277045"/>
                    </a:cubicBezTo>
                    <a:lnTo>
                      <a:pt x="327660" y="277045"/>
                    </a:lnTo>
                  </a:path>
                </a:pathLst>
              </a:custGeom>
              <a:solidFill>
                <a:srgbClr val="DCD6D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70F16584-1A9A-4F63-8BAF-91ED0080F50C}"/>
                  </a:ext>
                </a:extLst>
              </p:cNvPr>
              <p:cNvSpPr/>
              <p:nvPr/>
            </p:nvSpPr>
            <p:spPr>
              <a:xfrm rot="17217618" flipV="1">
                <a:off x="6436917" y="1850364"/>
                <a:ext cx="230087" cy="354987"/>
              </a:xfrm>
              <a:custGeom>
                <a:avLst/>
                <a:gdLst>
                  <a:gd name="connsiteX0" fmla="*/ 0 w 381472"/>
                  <a:gd name="connsiteY0" fmla="*/ 315145 h 315145"/>
                  <a:gd name="connsiteX1" fmla="*/ 38100 w 381472"/>
                  <a:gd name="connsiteY1" fmla="*/ 2725 h 315145"/>
                  <a:gd name="connsiteX2" fmla="*/ 152400 w 381472"/>
                  <a:gd name="connsiteY2" fmla="*/ 155125 h 315145"/>
                  <a:gd name="connsiteX3" fmla="*/ 289560 w 381472"/>
                  <a:gd name="connsiteY3" fmla="*/ 10345 h 315145"/>
                  <a:gd name="connsiteX4" fmla="*/ 381000 w 381472"/>
                  <a:gd name="connsiteY4" fmla="*/ 162745 h 315145"/>
                  <a:gd name="connsiteX5" fmla="*/ 327660 w 381472"/>
                  <a:gd name="connsiteY5" fmla="*/ 277045 h 315145"/>
                  <a:gd name="connsiteX6" fmla="*/ 327660 w 381472"/>
                  <a:gd name="connsiteY6" fmla="*/ 277045 h 315145"/>
                  <a:gd name="connsiteX0" fmla="*/ 0 w 327660"/>
                  <a:gd name="connsiteY0" fmla="*/ 315145 h 315145"/>
                  <a:gd name="connsiteX1" fmla="*/ 38100 w 327660"/>
                  <a:gd name="connsiteY1" fmla="*/ 2725 h 315145"/>
                  <a:gd name="connsiteX2" fmla="*/ 152400 w 327660"/>
                  <a:gd name="connsiteY2" fmla="*/ 155125 h 315145"/>
                  <a:gd name="connsiteX3" fmla="*/ 289560 w 327660"/>
                  <a:gd name="connsiteY3" fmla="*/ 10345 h 315145"/>
                  <a:gd name="connsiteX4" fmla="*/ 327660 w 327660"/>
                  <a:gd name="connsiteY4" fmla="*/ 277045 h 315145"/>
                  <a:gd name="connsiteX5" fmla="*/ 327660 w 327660"/>
                  <a:gd name="connsiteY5" fmla="*/ 277045 h 315145"/>
                  <a:gd name="connsiteX0" fmla="*/ 0 w 327660"/>
                  <a:gd name="connsiteY0" fmla="*/ 355269 h 355269"/>
                  <a:gd name="connsiteX1" fmla="*/ 114191 w 327660"/>
                  <a:gd name="connsiteY1" fmla="*/ 2323 h 355269"/>
                  <a:gd name="connsiteX2" fmla="*/ 152400 w 327660"/>
                  <a:gd name="connsiteY2" fmla="*/ 195249 h 355269"/>
                  <a:gd name="connsiteX3" fmla="*/ 289560 w 327660"/>
                  <a:gd name="connsiteY3" fmla="*/ 50469 h 355269"/>
                  <a:gd name="connsiteX4" fmla="*/ 327660 w 327660"/>
                  <a:gd name="connsiteY4" fmla="*/ 317169 h 355269"/>
                  <a:gd name="connsiteX5" fmla="*/ 327660 w 327660"/>
                  <a:gd name="connsiteY5" fmla="*/ 317169 h 355269"/>
                  <a:gd name="connsiteX0" fmla="*/ 0 w 224017"/>
                  <a:gd name="connsiteY0" fmla="*/ 355006 h 355006"/>
                  <a:gd name="connsiteX1" fmla="*/ 10548 w 224017"/>
                  <a:gd name="connsiteY1" fmla="*/ 2317 h 355006"/>
                  <a:gd name="connsiteX2" fmla="*/ 48757 w 224017"/>
                  <a:gd name="connsiteY2" fmla="*/ 195243 h 355006"/>
                  <a:gd name="connsiteX3" fmla="*/ 185917 w 224017"/>
                  <a:gd name="connsiteY3" fmla="*/ 50463 h 355006"/>
                  <a:gd name="connsiteX4" fmla="*/ 224017 w 224017"/>
                  <a:gd name="connsiteY4" fmla="*/ 317163 h 355006"/>
                  <a:gd name="connsiteX5" fmla="*/ 224017 w 224017"/>
                  <a:gd name="connsiteY5" fmla="*/ 317163 h 355006"/>
                  <a:gd name="connsiteX0" fmla="*/ 0 w 230629"/>
                  <a:gd name="connsiteY0" fmla="*/ 355008 h 355008"/>
                  <a:gd name="connsiteX1" fmla="*/ 10548 w 230629"/>
                  <a:gd name="connsiteY1" fmla="*/ 2319 h 355008"/>
                  <a:gd name="connsiteX2" fmla="*/ 48757 w 230629"/>
                  <a:gd name="connsiteY2" fmla="*/ 195245 h 355008"/>
                  <a:gd name="connsiteX3" fmla="*/ 217294 w 230629"/>
                  <a:gd name="connsiteY3" fmla="*/ 52067 h 355008"/>
                  <a:gd name="connsiteX4" fmla="*/ 224017 w 230629"/>
                  <a:gd name="connsiteY4" fmla="*/ 317165 h 355008"/>
                  <a:gd name="connsiteX5" fmla="*/ 224017 w 230629"/>
                  <a:gd name="connsiteY5" fmla="*/ 317165 h 355008"/>
                  <a:gd name="connsiteX0" fmla="*/ 0 w 224017"/>
                  <a:gd name="connsiteY0" fmla="*/ 354987 h 354987"/>
                  <a:gd name="connsiteX1" fmla="*/ 10548 w 224017"/>
                  <a:gd name="connsiteY1" fmla="*/ 2298 h 354987"/>
                  <a:gd name="connsiteX2" fmla="*/ 48757 w 224017"/>
                  <a:gd name="connsiteY2" fmla="*/ 195224 h 354987"/>
                  <a:gd name="connsiteX3" fmla="*/ 173562 w 224017"/>
                  <a:gd name="connsiteY3" fmla="*/ 38709 h 354987"/>
                  <a:gd name="connsiteX4" fmla="*/ 224017 w 224017"/>
                  <a:gd name="connsiteY4" fmla="*/ 317144 h 354987"/>
                  <a:gd name="connsiteX5" fmla="*/ 224017 w 224017"/>
                  <a:gd name="connsiteY5" fmla="*/ 317144 h 354987"/>
                  <a:gd name="connsiteX0" fmla="*/ 0 w 230087"/>
                  <a:gd name="connsiteY0" fmla="*/ 354987 h 354987"/>
                  <a:gd name="connsiteX1" fmla="*/ 10548 w 230087"/>
                  <a:gd name="connsiteY1" fmla="*/ 2298 h 354987"/>
                  <a:gd name="connsiteX2" fmla="*/ 48757 w 230087"/>
                  <a:gd name="connsiteY2" fmla="*/ 195224 h 354987"/>
                  <a:gd name="connsiteX3" fmla="*/ 173562 w 230087"/>
                  <a:gd name="connsiteY3" fmla="*/ 38709 h 354987"/>
                  <a:gd name="connsiteX4" fmla="*/ 224017 w 230087"/>
                  <a:gd name="connsiteY4" fmla="*/ 317144 h 354987"/>
                  <a:gd name="connsiteX5" fmla="*/ 224017 w 230087"/>
                  <a:gd name="connsiteY5" fmla="*/ 317144 h 35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7" h="354987">
                    <a:moveTo>
                      <a:pt x="0" y="354987"/>
                    </a:moveTo>
                    <a:cubicBezTo>
                      <a:pt x="6350" y="212112"/>
                      <a:pt x="2422" y="28925"/>
                      <a:pt x="10548" y="2298"/>
                    </a:cubicBezTo>
                    <a:cubicBezTo>
                      <a:pt x="18674" y="-24329"/>
                      <a:pt x="21588" y="189156"/>
                      <a:pt x="48757" y="195224"/>
                    </a:cubicBezTo>
                    <a:cubicBezTo>
                      <a:pt x="75926" y="201292"/>
                      <a:pt x="83821" y="7895"/>
                      <a:pt x="173562" y="38709"/>
                    </a:cubicBezTo>
                    <a:cubicBezTo>
                      <a:pt x="263303" y="69523"/>
                      <a:pt x="217667" y="272694"/>
                      <a:pt x="224017" y="317144"/>
                    </a:cubicBezTo>
                    <a:lnTo>
                      <a:pt x="224017" y="317144"/>
                    </a:lnTo>
                  </a:path>
                </a:pathLst>
              </a:custGeom>
              <a:solidFill>
                <a:srgbClr val="DCD6D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022EFF49-8256-4A0D-8C2C-81E7DCE23569}"/>
                  </a:ext>
                </a:extLst>
              </p:cNvPr>
              <p:cNvSpPr/>
              <p:nvPr/>
            </p:nvSpPr>
            <p:spPr>
              <a:xfrm rot="18478990">
                <a:off x="4022048" y="4354233"/>
                <a:ext cx="869934" cy="1170895"/>
              </a:xfrm>
              <a:prstGeom prst="ellipse">
                <a:avLst/>
              </a:prstGeom>
              <a:solidFill>
                <a:srgbClr val="DCD6D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93CA397D-C9F4-4AB8-AF1D-17ADCB5A41D7}"/>
                  </a:ext>
                </a:extLst>
              </p:cNvPr>
              <p:cNvSpPr/>
              <p:nvPr/>
            </p:nvSpPr>
            <p:spPr>
              <a:xfrm rot="2543203">
                <a:off x="5877181" y="4360431"/>
                <a:ext cx="869934" cy="1170895"/>
              </a:xfrm>
              <a:prstGeom prst="ellipse">
                <a:avLst/>
              </a:prstGeom>
              <a:solidFill>
                <a:srgbClr val="DCD6D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38C12C0-7C77-4EEC-9D47-AC666B91FDF9}"/>
                  </a:ext>
                </a:extLst>
              </p:cNvPr>
              <p:cNvSpPr/>
              <p:nvPr/>
            </p:nvSpPr>
            <p:spPr>
              <a:xfrm flipH="1">
                <a:off x="5145078" y="3020255"/>
                <a:ext cx="298158" cy="270196"/>
              </a:xfrm>
              <a:custGeom>
                <a:avLst/>
                <a:gdLst>
                  <a:gd name="connsiteX0" fmla="*/ 110978 w 298566"/>
                  <a:gd name="connsiteY0" fmla="*/ 0 h 382075"/>
                  <a:gd name="connsiteX1" fmla="*/ 6203 w 298566"/>
                  <a:gd name="connsiteY1" fmla="*/ 333375 h 382075"/>
                  <a:gd name="connsiteX2" fmla="*/ 272903 w 298566"/>
                  <a:gd name="connsiteY2" fmla="*/ 381000 h 382075"/>
                  <a:gd name="connsiteX3" fmla="*/ 272903 w 298566"/>
                  <a:gd name="connsiteY3" fmla="*/ 361950 h 382075"/>
                  <a:gd name="connsiteX0" fmla="*/ 76913 w 264501"/>
                  <a:gd name="connsiteY0" fmla="*/ 0 h 382075"/>
                  <a:gd name="connsiteX1" fmla="*/ 10238 w 264501"/>
                  <a:gd name="connsiteY1" fmla="*/ 219075 h 382075"/>
                  <a:gd name="connsiteX2" fmla="*/ 238838 w 264501"/>
                  <a:gd name="connsiteY2" fmla="*/ 381000 h 382075"/>
                  <a:gd name="connsiteX3" fmla="*/ 238838 w 264501"/>
                  <a:gd name="connsiteY3" fmla="*/ 361950 h 382075"/>
                  <a:gd name="connsiteX0" fmla="*/ 76913 w 254773"/>
                  <a:gd name="connsiteY0" fmla="*/ 0 h 381082"/>
                  <a:gd name="connsiteX1" fmla="*/ 10238 w 254773"/>
                  <a:gd name="connsiteY1" fmla="*/ 219075 h 381082"/>
                  <a:gd name="connsiteX2" fmla="*/ 238838 w 254773"/>
                  <a:gd name="connsiteY2" fmla="*/ 381000 h 381082"/>
                  <a:gd name="connsiteX3" fmla="*/ 200738 w 254773"/>
                  <a:gd name="connsiteY3" fmla="*/ 171450 h 381082"/>
                  <a:gd name="connsiteX0" fmla="*/ 74234 w 198059"/>
                  <a:gd name="connsiteY0" fmla="*/ 0 h 226172"/>
                  <a:gd name="connsiteX1" fmla="*/ 7559 w 198059"/>
                  <a:gd name="connsiteY1" fmla="*/ 219075 h 226172"/>
                  <a:gd name="connsiteX2" fmla="*/ 198059 w 198059"/>
                  <a:gd name="connsiteY2" fmla="*/ 171450 h 226172"/>
                  <a:gd name="connsiteX0" fmla="*/ 74234 w 198059"/>
                  <a:gd name="connsiteY0" fmla="*/ 0 h 237740"/>
                  <a:gd name="connsiteX1" fmla="*/ 7559 w 198059"/>
                  <a:gd name="connsiteY1" fmla="*/ 219075 h 237740"/>
                  <a:gd name="connsiteX2" fmla="*/ 198059 w 198059"/>
                  <a:gd name="connsiteY2" fmla="*/ 219075 h 237740"/>
                  <a:gd name="connsiteX0" fmla="*/ 72262 w 167512"/>
                  <a:gd name="connsiteY0" fmla="*/ 0 h 223925"/>
                  <a:gd name="connsiteX1" fmla="*/ 5587 w 167512"/>
                  <a:gd name="connsiteY1" fmla="*/ 219075 h 223925"/>
                  <a:gd name="connsiteX2" fmla="*/ 167512 w 167512"/>
                  <a:gd name="connsiteY2" fmla="*/ 152400 h 223925"/>
                  <a:gd name="connsiteX0" fmla="*/ 45006 w 140256"/>
                  <a:gd name="connsiteY0" fmla="*/ 0 h 214907"/>
                  <a:gd name="connsiteX1" fmla="*/ 16431 w 140256"/>
                  <a:gd name="connsiteY1" fmla="*/ 209550 h 214907"/>
                  <a:gd name="connsiteX2" fmla="*/ 140256 w 140256"/>
                  <a:gd name="connsiteY2" fmla="*/ 152400 h 214907"/>
                  <a:gd name="connsiteX0" fmla="*/ 75290 w 170540"/>
                  <a:gd name="connsiteY0" fmla="*/ 0 h 210951"/>
                  <a:gd name="connsiteX1" fmla="*/ 46715 w 170540"/>
                  <a:gd name="connsiteY1" fmla="*/ 209550 h 210951"/>
                  <a:gd name="connsiteX2" fmla="*/ 170540 w 170540"/>
                  <a:gd name="connsiteY2" fmla="*/ 152400 h 210951"/>
                  <a:gd name="connsiteX0" fmla="*/ 30711 w 168824"/>
                  <a:gd name="connsiteY0" fmla="*/ 0 h 229972"/>
                  <a:gd name="connsiteX1" fmla="*/ 44999 w 168824"/>
                  <a:gd name="connsiteY1" fmla="*/ 223838 h 229972"/>
                  <a:gd name="connsiteX2" fmla="*/ 168824 w 168824"/>
                  <a:gd name="connsiteY2" fmla="*/ 166688 h 229972"/>
                  <a:gd name="connsiteX0" fmla="*/ 30711 w 168824"/>
                  <a:gd name="connsiteY0" fmla="*/ 0 h 199868"/>
                  <a:gd name="connsiteX1" fmla="*/ 44999 w 168824"/>
                  <a:gd name="connsiteY1" fmla="*/ 195263 h 199868"/>
                  <a:gd name="connsiteX2" fmla="*/ 168824 w 168824"/>
                  <a:gd name="connsiteY2" fmla="*/ 138113 h 199868"/>
                  <a:gd name="connsiteX0" fmla="*/ 0 w 138113"/>
                  <a:gd name="connsiteY0" fmla="*/ 0 h 138113"/>
                  <a:gd name="connsiteX1" fmla="*/ 138113 w 138113"/>
                  <a:gd name="connsiteY1" fmla="*/ 138113 h 138113"/>
                  <a:gd name="connsiteX0" fmla="*/ 0 w 138113"/>
                  <a:gd name="connsiteY0" fmla="*/ 0 h 210075"/>
                  <a:gd name="connsiteX1" fmla="*/ 138113 w 138113"/>
                  <a:gd name="connsiteY1" fmla="*/ 138113 h 210075"/>
                  <a:gd name="connsiteX0" fmla="*/ 0 w 236166"/>
                  <a:gd name="connsiteY0" fmla="*/ 0 h 220322"/>
                  <a:gd name="connsiteX1" fmla="*/ 236166 w 236166"/>
                  <a:gd name="connsiteY1" fmla="*/ 150233 h 220322"/>
                  <a:gd name="connsiteX0" fmla="*/ 0 w 236166"/>
                  <a:gd name="connsiteY0" fmla="*/ 0 h 243400"/>
                  <a:gd name="connsiteX1" fmla="*/ 236166 w 236166"/>
                  <a:gd name="connsiteY1" fmla="*/ 150233 h 243400"/>
                  <a:gd name="connsiteX0" fmla="*/ 0 w 236166"/>
                  <a:gd name="connsiteY0" fmla="*/ 0 h 241621"/>
                  <a:gd name="connsiteX1" fmla="*/ 236166 w 236166"/>
                  <a:gd name="connsiteY1" fmla="*/ 150233 h 241621"/>
                  <a:gd name="connsiteX0" fmla="*/ 0 w 255777"/>
                  <a:gd name="connsiteY0" fmla="*/ 0 h 256966"/>
                  <a:gd name="connsiteX1" fmla="*/ 255777 w 255777"/>
                  <a:gd name="connsiteY1" fmla="*/ 168413 h 256966"/>
                  <a:gd name="connsiteX0" fmla="*/ 0 w 255777"/>
                  <a:gd name="connsiteY0" fmla="*/ 0 h 214878"/>
                  <a:gd name="connsiteX1" fmla="*/ 255777 w 255777"/>
                  <a:gd name="connsiteY1" fmla="*/ 168413 h 214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5777" h="214878">
                    <a:moveTo>
                      <a:pt x="0" y="0"/>
                    </a:moveTo>
                    <a:cubicBezTo>
                      <a:pt x="13353" y="33918"/>
                      <a:pt x="-36605" y="326309"/>
                      <a:pt x="255777" y="16841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BBF7AAAF-F0F1-475B-BC3A-95D7071EA0EA}"/>
                  </a:ext>
                </a:extLst>
              </p:cNvPr>
              <p:cNvSpPr/>
              <p:nvPr/>
            </p:nvSpPr>
            <p:spPr>
              <a:xfrm>
                <a:off x="5162779" y="2593184"/>
                <a:ext cx="486611" cy="583328"/>
              </a:xfrm>
              <a:prstGeom prst="ellipse">
                <a:avLst/>
              </a:prstGeom>
              <a:solidFill>
                <a:srgbClr val="B3A6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7FF19961-72A8-4A46-A7E0-7DA2C738AF8C}"/>
                  </a:ext>
                </a:extLst>
              </p:cNvPr>
              <p:cNvSpPr/>
              <p:nvPr/>
            </p:nvSpPr>
            <p:spPr>
              <a:xfrm rot="4382382" flipH="1" flipV="1">
                <a:off x="4130890" y="1880632"/>
                <a:ext cx="230087" cy="354987"/>
              </a:xfrm>
              <a:custGeom>
                <a:avLst/>
                <a:gdLst>
                  <a:gd name="connsiteX0" fmla="*/ 0 w 381472"/>
                  <a:gd name="connsiteY0" fmla="*/ 315145 h 315145"/>
                  <a:gd name="connsiteX1" fmla="*/ 38100 w 381472"/>
                  <a:gd name="connsiteY1" fmla="*/ 2725 h 315145"/>
                  <a:gd name="connsiteX2" fmla="*/ 152400 w 381472"/>
                  <a:gd name="connsiteY2" fmla="*/ 155125 h 315145"/>
                  <a:gd name="connsiteX3" fmla="*/ 289560 w 381472"/>
                  <a:gd name="connsiteY3" fmla="*/ 10345 h 315145"/>
                  <a:gd name="connsiteX4" fmla="*/ 381000 w 381472"/>
                  <a:gd name="connsiteY4" fmla="*/ 162745 h 315145"/>
                  <a:gd name="connsiteX5" fmla="*/ 327660 w 381472"/>
                  <a:gd name="connsiteY5" fmla="*/ 277045 h 315145"/>
                  <a:gd name="connsiteX6" fmla="*/ 327660 w 381472"/>
                  <a:gd name="connsiteY6" fmla="*/ 277045 h 315145"/>
                  <a:gd name="connsiteX0" fmla="*/ 0 w 327660"/>
                  <a:gd name="connsiteY0" fmla="*/ 315145 h 315145"/>
                  <a:gd name="connsiteX1" fmla="*/ 38100 w 327660"/>
                  <a:gd name="connsiteY1" fmla="*/ 2725 h 315145"/>
                  <a:gd name="connsiteX2" fmla="*/ 152400 w 327660"/>
                  <a:gd name="connsiteY2" fmla="*/ 155125 h 315145"/>
                  <a:gd name="connsiteX3" fmla="*/ 289560 w 327660"/>
                  <a:gd name="connsiteY3" fmla="*/ 10345 h 315145"/>
                  <a:gd name="connsiteX4" fmla="*/ 327660 w 327660"/>
                  <a:gd name="connsiteY4" fmla="*/ 277045 h 315145"/>
                  <a:gd name="connsiteX5" fmla="*/ 327660 w 327660"/>
                  <a:gd name="connsiteY5" fmla="*/ 277045 h 315145"/>
                  <a:gd name="connsiteX0" fmla="*/ 0 w 327660"/>
                  <a:gd name="connsiteY0" fmla="*/ 355269 h 355269"/>
                  <a:gd name="connsiteX1" fmla="*/ 114191 w 327660"/>
                  <a:gd name="connsiteY1" fmla="*/ 2323 h 355269"/>
                  <a:gd name="connsiteX2" fmla="*/ 152400 w 327660"/>
                  <a:gd name="connsiteY2" fmla="*/ 195249 h 355269"/>
                  <a:gd name="connsiteX3" fmla="*/ 289560 w 327660"/>
                  <a:gd name="connsiteY3" fmla="*/ 50469 h 355269"/>
                  <a:gd name="connsiteX4" fmla="*/ 327660 w 327660"/>
                  <a:gd name="connsiteY4" fmla="*/ 317169 h 355269"/>
                  <a:gd name="connsiteX5" fmla="*/ 327660 w 327660"/>
                  <a:gd name="connsiteY5" fmla="*/ 317169 h 355269"/>
                  <a:gd name="connsiteX0" fmla="*/ 0 w 224017"/>
                  <a:gd name="connsiteY0" fmla="*/ 355006 h 355006"/>
                  <a:gd name="connsiteX1" fmla="*/ 10548 w 224017"/>
                  <a:gd name="connsiteY1" fmla="*/ 2317 h 355006"/>
                  <a:gd name="connsiteX2" fmla="*/ 48757 w 224017"/>
                  <a:gd name="connsiteY2" fmla="*/ 195243 h 355006"/>
                  <a:gd name="connsiteX3" fmla="*/ 185917 w 224017"/>
                  <a:gd name="connsiteY3" fmla="*/ 50463 h 355006"/>
                  <a:gd name="connsiteX4" fmla="*/ 224017 w 224017"/>
                  <a:gd name="connsiteY4" fmla="*/ 317163 h 355006"/>
                  <a:gd name="connsiteX5" fmla="*/ 224017 w 224017"/>
                  <a:gd name="connsiteY5" fmla="*/ 317163 h 355006"/>
                  <a:gd name="connsiteX0" fmla="*/ 0 w 230629"/>
                  <a:gd name="connsiteY0" fmla="*/ 355008 h 355008"/>
                  <a:gd name="connsiteX1" fmla="*/ 10548 w 230629"/>
                  <a:gd name="connsiteY1" fmla="*/ 2319 h 355008"/>
                  <a:gd name="connsiteX2" fmla="*/ 48757 w 230629"/>
                  <a:gd name="connsiteY2" fmla="*/ 195245 h 355008"/>
                  <a:gd name="connsiteX3" fmla="*/ 217294 w 230629"/>
                  <a:gd name="connsiteY3" fmla="*/ 52067 h 355008"/>
                  <a:gd name="connsiteX4" fmla="*/ 224017 w 230629"/>
                  <a:gd name="connsiteY4" fmla="*/ 317165 h 355008"/>
                  <a:gd name="connsiteX5" fmla="*/ 224017 w 230629"/>
                  <a:gd name="connsiteY5" fmla="*/ 317165 h 355008"/>
                  <a:gd name="connsiteX0" fmla="*/ 0 w 224017"/>
                  <a:gd name="connsiteY0" fmla="*/ 354987 h 354987"/>
                  <a:gd name="connsiteX1" fmla="*/ 10548 w 224017"/>
                  <a:gd name="connsiteY1" fmla="*/ 2298 h 354987"/>
                  <a:gd name="connsiteX2" fmla="*/ 48757 w 224017"/>
                  <a:gd name="connsiteY2" fmla="*/ 195224 h 354987"/>
                  <a:gd name="connsiteX3" fmla="*/ 173562 w 224017"/>
                  <a:gd name="connsiteY3" fmla="*/ 38709 h 354987"/>
                  <a:gd name="connsiteX4" fmla="*/ 224017 w 224017"/>
                  <a:gd name="connsiteY4" fmla="*/ 317144 h 354987"/>
                  <a:gd name="connsiteX5" fmla="*/ 224017 w 224017"/>
                  <a:gd name="connsiteY5" fmla="*/ 317144 h 354987"/>
                  <a:gd name="connsiteX0" fmla="*/ 0 w 230087"/>
                  <a:gd name="connsiteY0" fmla="*/ 354987 h 354987"/>
                  <a:gd name="connsiteX1" fmla="*/ 10548 w 230087"/>
                  <a:gd name="connsiteY1" fmla="*/ 2298 h 354987"/>
                  <a:gd name="connsiteX2" fmla="*/ 48757 w 230087"/>
                  <a:gd name="connsiteY2" fmla="*/ 195224 h 354987"/>
                  <a:gd name="connsiteX3" fmla="*/ 173562 w 230087"/>
                  <a:gd name="connsiteY3" fmla="*/ 38709 h 354987"/>
                  <a:gd name="connsiteX4" fmla="*/ 224017 w 230087"/>
                  <a:gd name="connsiteY4" fmla="*/ 317144 h 354987"/>
                  <a:gd name="connsiteX5" fmla="*/ 224017 w 230087"/>
                  <a:gd name="connsiteY5" fmla="*/ 317144 h 35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7" h="354987">
                    <a:moveTo>
                      <a:pt x="0" y="354987"/>
                    </a:moveTo>
                    <a:cubicBezTo>
                      <a:pt x="6350" y="212112"/>
                      <a:pt x="2422" y="28925"/>
                      <a:pt x="10548" y="2298"/>
                    </a:cubicBezTo>
                    <a:cubicBezTo>
                      <a:pt x="18674" y="-24329"/>
                      <a:pt x="21588" y="189156"/>
                      <a:pt x="48757" y="195224"/>
                    </a:cubicBezTo>
                    <a:cubicBezTo>
                      <a:pt x="75926" y="201292"/>
                      <a:pt x="83821" y="7895"/>
                      <a:pt x="173562" y="38709"/>
                    </a:cubicBezTo>
                    <a:cubicBezTo>
                      <a:pt x="263303" y="69523"/>
                      <a:pt x="217667" y="272694"/>
                      <a:pt x="224017" y="317144"/>
                    </a:cubicBezTo>
                    <a:lnTo>
                      <a:pt x="224017" y="317144"/>
                    </a:lnTo>
                  </a:path>
                </a:pathLst>
              </a:custGeom>
              <a:solidFill>
                <a:srgbClr val="DCD6D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3D052D5D-B08D-4A11-B813-94897A7C9D71}"/>
                  </a:ext>
                </a:extLst>
              </p:cNvPr>
              <p:cNvSpPr/>
              <p:nvPr/>
            </p:nvSpPr>
            <p:spPr>
              <a:xfrm rot="2244559" flipH="1" flipV="1">
                <a:off x="4372491" y="1469094"/>
                <a:ext cx="239888" cy="485550"/>
              </a:xfrm>
              <a:prstGeom prst="ellipse">
                <a:avLst/>
              </a:prstGeom>
              <a:solidFill>
                <a:srgbClr val="DCD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7FCF3D2-2996-46E7-BC7C-9A2AC300A614}"/>
                  </a:ext>
                </a:extLst>
              </p:cNvPr>
              <p:cNvSpPr/>
              <p:nvPr/>
            </p:nvSpPr>
            <p:spPr>
              <a:xfrm rot="18677024" flipV="1">
                <a:off x="6174206" y="1460786"/>
                <a:ext cx="239888" cy="521077"/>
              </a:xfrm>
              <a:prstGeom prst="ellipse">
                <a:avLst/>
              </a:prstGeom>
              <a:solidFill>
                <a:srgbClr val="DCD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946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6514" y="-47785713"/>
            <a:ext cx="4356293" cy="47087121"/>
            <a:chOff x="8627731" y="-8232214"/>
            <a:chExt cx="4356293" cy="470871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058859-4531-44A4-86E9-B2599863300E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27731" y="-8232214"/>
              <a:ext cx="3924623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latin typeface="Arial Black" panose="020B0A04020102020204" pitchFamily="34" charset="0"/>
                </a:rPr>
                <a:t>Kk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9BE054-9134-4933-BC39-2A2EDD2462F9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E804C-4157-422F-91B6-227DF2E07777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22EFC23-81DC-4BA3-BD4D-0627315D1D1D}"/>
              </a:ext>
            </a:extLst>
          </p:cNvPr>
          <p:cNvGrpSpPr/>
          <p:nvPr/>
        </p:nvGrpSpPr>
        <p:grpSpPr>
          <a:xfrm flipH="1">
            <a:off x="686410" y="342051"/>
            <a:ext cx="5081023" cy="6173898"/>
            <a:chOff x="5326077" y="1827206"/>
            <a:chExt cx="3607219" cy="4383093"/>
          </a:xfrm>
        </p:grpSpPr>
        <p:sp>
          <p:nvSpPr>
            <p:cNvPr id="104" name="Oval 5">
              <a:extLst>
                <a:ext uri="{FF2B5EF4-FFF2-40B4-BE49-F238E27FC236}">
                  <a16:creationId xmlns:a16="http://schemas.microsoft.com/office/drawing/2014/main" id="{54DD7F3A-05AE-46C7-9712-A2C4C74B0410}"/>
                </a:ext>
              </a:extLst>
            </p:cNvPr>
            <p:cNvSpPr/>
            <p:nvPr/>
          </p:nvSpPr>
          <p:spPr>
            <a:xfrm rot="2040070" flipH="1">
              <a:off x="6342725" y="2000931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5">
              <a:extLst>
                <a:ext uri="{FF2B5EF4-FFF2-40B4-BE49-F238E27FC236}">
                  <a16:creationId xmlns:a16="http://schemas.microsoft.com/office/drawing/2014/main" id="{4B618627-6598-474D-95F5-AB6B83B09C2C}"/>
                </a:ext>
              </a:extLst>
            </p:cNvPr>
            <p:cNvSpPr/>
            <p:nvPr/>
          </p:nvSpPr>
          <p:spPr>
            <a:xfrm rot="2040070" flipH="1">
              <a:off x="6410148" y="211030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E31BF748-E603-409B-9D47-120231E1E5A5}"/>
                </a:ext>
              </a:extLst>
            </p:cNvPr>
            <p:cNvSpPr/>
            <p:nvPr/>
          </p:nvSpPr>
          <p:spPr>
            <a:xfrm rot="1036537" flipH="1">
              <a:off x="6567544" y="2164126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35">
              <a:extLst>
                <a:ext uri="{FF2B5EF4-FFF2-40B4-BE49-F238E27FC236}">
                  <a16:creationId xmlns:a16="http://schemas.microsoft.com/office/drawing/2014/main" id="{2E7AB673-C5EA-4CDC-A1BD-FD0DB8197903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5">
              <a:extLst>
                <a:ext uri="{FF2B5EF4-FFF2-40B4-BE49-F238E27FC236}">
                  <a16:creationId xmlns:a16="http://schemas.microsoft.com/office/drawing/2014/main" id="{B1A1656B-26E8-4044-929F-DCC85D6C85A9}"/>
                </a:ext>
              </a:extLst>
            </p:cNvPr>
            <p:cNvSpPr/>
            <p:nvPr/>
          </p:nvSpPr>
          <p:spPr>
            <a:xfrm rot="19559930">
              <a:off x="5365030" y="1827206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5">
              <a:extLst>
                <a:ext uri="{FF2B5EF4-FFF2-40B4-BE49-F238E27FC236}">
                  <a16:creationId xmlns:a16="http://schemas.microsoft.com/office/drawing/2014/main" id="{147DB1AB-545F-4679-AE3F-BF2EA7CC8324}"/>
                </a:ext>
              </a:extLst>
            </p:cNvPr>
            <p:cNvSpPr/>
            <p:nvPr/>
          </p:nvSpPr>
          <p:spPr>
            <a:xfrm rot="19359691" flipH="1">
              <a:off x="5450366" y="1966950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22639A0C-43AE-4559-82C5-35742CB8663F}"/>
                </a:ext>
              </a:extLst>
            </p:cNvPr>
            <p:cNvSpPr/>
            <p:nvPr/>
          </p:nvSpPr>
          <p:spPr>
            <a:xfrm rot="20563463">
              <a:off x="5464584" y="202061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E62A9692-7271-4803-8DC6-E10DBDF4819D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4">
              <a:extLst>
                <a:ext uri="{FF2B5EF4-FFF2-40B4-BE49-F238E27FC236}">
                  <a16:creationId xmlns:a16="http://schemas.microsoft.com/office/drawing/2014/main" id="{D892BAB1-18EE-4FEA-B780-DADF1191E957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Rounded Corners 10">
              <a:extLst>
                <a:ext uri="{FF2B5EF4-FFF2-40B4-BE49-F238E27FC236}">
                  <a16:creationId xmlns:a16="http://schemas.microsoft.com/office/drawing/2014/main" id="{1F165E5D-2E48-47A5-ACB8-4FAD03946C8F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0">
              <a:extLst>
                <a:ext uri="{FF2B5EF4-FFF2-40B4-BE49-F238E27FC236}">
                  <a16:creationId xmlns:a16="http://schemas.microsoft.com/office/drawing/2014/main" id="{7B6ABCF1-03A5-4B4B-A65A-4C60F12DAEBF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7">
              <a:extLst>
                <a:ext uri="{FF2B5EF4-FFF2-40B4-BE49-F238E27FC236}">
                  <a16:creationId xmlns:a16="http://schemas.microsoft.com/office/drawing/2014/main" id="{447E6F20-3ED4-4343-81FB-A9DE3C89643F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3B8C7546-D915-474C-9E62-58A6B1DF95F2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0">
              <a:extLst>
                <a:ext uri="{FF2B5EF4-FFF2-40B4-BE49-F238E27FC236}">
                  <a16:creationId xmlns:a16="http://schemas.microsoft.com/office/drawing/2014/main" id="{AD8253A0-FF38-4B7F-8647-0110FEEF0222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E0AE872-554A-4A6B-8916-FD5487422087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A50F3D2-0FC9-43DC-833D-11C4FAA2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4">
              <a:extLst>
                <a:ext uri="{FF2B5EF4-FFF2-40B4-BE49-F238E27FC236}">
                  <a16:creationId xmlns:a16="http://schemas.microsoft.com/office/drawing/2014/main" id="{BF251028-D900-4B47-8BA3-27A626EFD4C8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0">
              <a:extLst>
                <a:ext uri="{FF2B5EF4-FFF2-40B4-BE49-F238E27FC236}">
                  <a16:creationId xmlns:a16="http://schemas.microsoft.com/office/drawing/2014/main" id="{E1716E28-3FB3-4351-B3D3-B4AAF5E7A298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3E5C935-5968-402F-A375-89FAA0BE6D2F}"/>
                </a:ext>
              </a:extLst>
            </p:cNvPr>
            <p:cNvSpPr/>
            <p:nvPr/>
          </p:nvSpPr>
          <p:spPr>
            <a:xfrm>
              <a:off x="6209488" y="2861164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9FC470C-F2B3-41B5-AD2D-C663D0C81056}"/>
                </a:ext>
              </a:extLst>
            </p:cNvPr>
            <p:cNvSpPr/>
            <p:nvPr/>
          </p:nvSpPr>
          <p:spPr>
            <a:xfrm>
              <a:off x="5515705" y="284266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483F96F-4ED1-48CD-8D02-8992D571BD91}"/>
                </a:ext>
              </a:extLst>
            </p:cNvPr>
            <p:cNvSpPr/>
            <p:nvPr/>
          </p:nvSpPr>
          <p:spPr>
            <a:xfrm>
              <a:off x="5573159" y="291054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5B2D320-19AF-44A4-91A3-C676FEE4310A}"/>
                </a:ext>
              </a:extLst>
            </p:cNvPr>
            <p:cNvSpPr/>
            <p:nvPr/>
          </p:nvSpPr>
          <p:spPr>
            <a:xfrm>
              <a:off x="6262574" y="2916207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AF6B2C8-DE34-4AFB-B159-09BAF658985D}"/>
                </a:ext>
              </a:extLst>
            </p:cNvPr>
            <p:cNvSpPr/>
            <p:nvPr/>
          </p:nvSpPr>
          <p:spPr>
            <a:xfrm>
              <a:off x="5818876" y="3123914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D4B9069-49DB-4CEB-AA02-FF3E61C57723}"/>
                </a:ext>
              </a:extLst>
            </p:cNvPr>
            <p:cNvSpPr/>
            <p:nvPr/>
          </p:nvSpPr>
          <p:spPr>
            <a:xfrm rot="21290501">
              <a:off x="5916799" y="3208169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C2705A5-CDCF-4F55-BFA2-F4023AAE74ED}"/>
                </a:ext>
              </a:extLst>
            </p:cNvPr>
            <p:cNvSpPr/>
            <p:nvPr/>
          </p:nvSpPr>
          <p:spPr>
            <a:xfrm flipH="1">
              <a:off x="5791368" y="3212212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10">
              <a:extLst>
                <a:ext uri="{FF2B5EF4-FFF2-40B4-BE49-F238E27FC236}">
                  <a16:creationId xmlns:a16="http://schemas.microsoft.com/office/drawing/2014/main" id="{8FA7C83E-17EF-49B6-9FF0-E073640A85EE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35">
              <a:extLst>
                <a:ext uri="{FF2B5EF4-FFF2-40B4-BE49-F238E27FC236}">
                  <a16:creationId xmlns:a16="http://schemas.microsoft.com/office/drawing/2014/main" id="{E41DD60B-ABDB-4C1E-9C11-DB974EF7328A}"/>
                </a:ext>
              </a:extLst>
            </p:cNvPr>
            <p:cNvSpPr/>
            <p:nvPr/>
          </p:nvSpPr>
          <p:spPr>
            <a:xfrm rot="3817919">
              <a:off x="5914438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20_0-59-43">
            <a:hlinkClick r:id="" action="ppaction://media"/>
            <a:extLst>
              <a:ext uri="{FF2B5EF4-FFF2-40B4-BE49-F238E27FC236}">
                <a16:creationId xmlns:a16="http://schemas.microsoft.com/office/drawing/2014/main" id="{E2D958F4-23B7-4003-AC74-68B52022DA5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6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-57026" y="-2027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 </a:t>
            </a: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k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E7AE8A-5746-4984-8538-8F9EAABE8E86}"/>
              </a:ext>
            </a:extLst>
          </p:cNvPr>
          <p:cNvGrpSpPr/>
          <p:nvPr/>
        </p:nvGrpSpPr>
        <p:grpSpPr>
          <a:xfrm>
            <a:off x="6709838" y="322152"/>
            <a:ext cx="5081023" cy="6173898"/>
            <a:chOff x="5326077" y="1827206"/>
            <a:chExt cx="3607219" cy="4383093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E4CBE852-BCE5-4E2B-B98D-18706D42B02E}"/>
                </a:ext>
              </a:extLst>
            </p:cNvPr>
            <p:cNvSpPr/>
            <p:nvPr/>
          </p:nvSpPr>
          <p:spPr>
            <a:xfrm rot="2040070" flipH="1">
              <a:off x="6342725" y="2000931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B1F35B7B-81C6-48F7-AABF-CB1AFDB54E39}"/>
                </a:ext>
              </a:extLst>
            </p:cNvPr>
            <p:cNvSpPr/>
            <p:nvPr/>
          </p:nvSpPr>
          <p:spPr>
            <a:xfrm rot="2040070" flipH="1">
              <a:off x="6410148" y="211030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3E5488FC-AB53-4B4E-8880-83C082E7E63A}"/>
                </a:ext>
              </a:extLst>
            </p:cNvPr>
            <p:cNvSpPr/>
            <p:nvPr/>
          </p:nvSpPr>
          <p:spPr>
            <a:xfrm rot="1036537" flipH="1">
              <a:off x="6567544" y="2164126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9DCF91C5-04EB-4956-AFA3-41CF49DF92CE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E7352AD0-B5A6-4554-9CC0-904521BEC4BA}"/>
                </a:ext>
              </a:extLst>
            </p:cNvPr>
            <p:cNvSpPr/>
            <p:nvPr/>
          </p:nvSpPr>
          <p:spPr>
            <a:xfrm rot="19559930">
              <a:off x="5365030" y="1827206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CF1575BD-747D-475D-9E3C-E7AB7F09E3B9}"/>
                </a:ext>
              </a:extLst>
            </p:cNvPr>
            <p:cNvSpPr/>
            <p:nvPr/>
          </p:nvSpPr>
          <p:spPr>
            <a:xfrm rot="19359691" flipH="1">
              <a:off x="5450366" y="1966950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323D1463-D364-43FE-AC1F-84829590730B}"/>
                </a:ext>
              </a:extLst>
            </p:cNvPr>
            <p:cNvSpPr/>
            <p:nvPr/>
          </p:nvSpPr>
          <p:spPr>
            <a:xfrm rot="20563463">
              <a:off x="5464584" y="202061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EA77CB75-D0C3-4AC0-977B-4EF9845FD584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C27265E1-51D3-4B4D-B6DC-B0B121629CC1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10">
              <a:extLst>
                <a:ext uri="{FF2B5EF4-FFF2-40B4-BE49-F238E27FC236}">
                  <a16:creationId xmlns:a16="http://schemas.microsoft.com/office/drawing/2014/main" id="{762C486C-3D20-46DD-8EE8-26D92977FFF7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10">
              <a:extLst>
                <a:ext uri="{FF2B5EF4-FFF2-40B4-BE49-F238E27FC236}">
                  <a16:creationId xmlns:a16="http://schemas.microsoft.com/office/drawing/2014/main" id="{37B93AC4-AC44-4160-B1D6-56BEAB873D41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7">
              <a:extLst>
                <a:ext uri="{FF2B5EF4-FFF2-40B4-BE49-F238E27FC236}">
                  <a16:creationId xmlns:a16="http://schemas.microsoft.com/office/drawing/2014/main" id="{B83F9F4B-5BCD-4736-803D-F604867B42DF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0502F0A9-92CD-4B41-8A5C-C2CA3F1A2376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10">
              <a:extLst>
                <a:ext uri="{FF2B5EF4-FFF2-40B4-BE49-F238E27FC236}">
                  <a16:creationId xmlns:a16="http://schemas.microsoft.com/office/drawing/2014/main" id="{0A5C5987-9D51-4E0B-ABF5-E64FB6EFB717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2EEC2C-6D2A-46C0-ACE9-6E661BF1C695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4BDC228-20BD-414D-B691-CB6021F45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6BA88898-20C4-4EE7-A5F9-E9902E1F0400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10">
              <a:extLst>
                <a:ext uri="{FF2B5EF4-FFF2-40B4-BE49-F238E27FC236}">
                  <a16:creationId xmlns:a16="http://schemas.microsoft.com/office/drawing/2014/main" id="{7AEACF57-B9C0-4B74-AC8C-FD83FA67C8D1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877E7D9-EDFD-4559-8462-1A446407622A}"/>
                </a:ext>
              </a:extLst>
            </p:cNvPr>
            <p:cNvSpPr/>
            <p:nvPr/>
          </p:nvSpPr>
          <p:spPr>
            <a:xfrm>
              <a:off x="6209488" y="2861164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B0F0EF-11B4-4739-BC83-69612FE5025B}"/>
                </a:ext>
              </a:extLst>
            </p:cNvPr>
            <p:cNvSpPr/>
            <p:nvPr/>
          </p:nvSpPr>
          <p:spPr>
            <a:xfrm>
              <a:off x="5515705" y="284266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132298-9077-419F-BB51-7BFE4C80A6F2}"/>
                </a:ext>
              </a:extLst>
            </p:cNvPr>
            <p:cNvSpPr/>
            <p:nvPr/>
          </p:nvSpPr>
          <p:spPr>
            <a:xfrm>
              <a:off x="5577746" y="2884990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AEF8D50-2165-4DDA-80A0-B8BBF8588313}"/>
                </a:ext>
              </a:extLst>
            </p:cNvPr>
            <p:cNvSpPr/>
            <p:nvPr/>
          </p:nvSpPr>
          <p:spPr>
            <a:xfrm>
              <a:off x="6262574" y="2916207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CF754B9-828C-4CD0-AAC8-E3B70AC4B0C1}"/>
                </a:ext>
              </a:extLst>
            </p:cNvPr>
            <p:cNvSpPr/>
            <p:nvPr/>
          </p:nvSpPr>
          <p:spPr>
            <a:xfrm>
              <a:off x="5818876" y="3123914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652DE63-7F2A-4898-A2C2-B127AE4D2802}"/>
                </a:ext>
              </a:extLst>
            </p:cNvPr>
            <p:cNvSpPr/>
            <p:nvPr/>
          </p:nvSpPr>
          <p:spPr>
            <a:xfrm rot="21290501">
              <a:off x="5916799" y="3208169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EFF80AC-3889-4DF8-8450-520DB801738F}"/>
                </a:ext>
              </a:extLst>
            </p:cNvPr>
            <p:cNvSpPr/>
            <p:nvPr/>
          </p:nvSpPr>
          <p:spPr>
            <a:xfrm flipH="1">
              <a:off x="5791368" y="3212212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806D3234-DF97-4A6D-A52F-A5753D860D34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35">
              <a:extLst>
                <a:ext uri="{FF2B5EF4-FFF2-40B4-BE49-F238E27FC236}">
                  <a16:creationId xmlns:a16="http://schemas.microsoft.com/office/drawing/2014/main" id="{6A4644C6-0395-4848-B775-3FB02FD08D30}"/>
                </a:ext>
              </a:extLst>
            </p:cNvPr>
            <p:cNvSpPr/>
            <p:nvPr/>
          </p:nvSpPr>
          <p:spPr>
            <a:xfrm rot="3817919">
              <a:off x="5914438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ttsMP3.com_VoiceText_2025-1-20_1-2-12">
            <a:hlinkClick r:id="" action="ppaction://media"/>
            <a:extLst>
              <a:ext uri="{FF2B5EF4-FFF2-40B4-BE49-F238E27FC236}">
                <a16:creationId xmlns:a16="http://schemas.microsoft.com/office/drawing/2014/main" id="{DF1FDAC4-4CBD-4966-9535-D44275A9EB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9314" y="3577745"/>
            <a:ext cx="609600" cy="609600"/>
          </a:xfrm>
          <a:prstGeom prst="rect">
            <a:avLst/>
          </a:prstGeom>
        </p:spPr>
      </p:pic>
      <p:pic>
        <p:nvPicPr>
          <p:cNvPr id="9" name="alphasounds-k">
            <a:hlinkClick r:id="" action="ppaction://media"/>
            <a:extLst>
              <a:ext uri="{FF2B5EF4-FFF2-40B4-BE49-F238E27FC236}">
                <a16:creationId xmlns:a16="http://schemas.microsoft.com/office/drawing/2014/main" id="{E428F1D3-8719-44B9-A863-79063C3CEEA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56225" y="3577745"/>
            <a:ext cx="609600" cy="609600"/>
          </a:xfrm>
          <a:prstGeom prst="rect">
            <a:avLst/>
          </a:prstGeom>
        </p:spPr>
      </p:pic>
      <p:pic>
        <p:nvPicPr>
          <p:cNvPr id="10" name="ttsMP3.com_VoiceText_2025-1-20_1-3-37">
            <a:hlinkClick r:id="" action="ppaction://media"/>
            <a:extLst>
              <a:ext uri="{FF2B5EF4-FFF2-40B4-BE49-F238E27FC236}">
                <a16:creationId xmlns:a16="http://schemas.microsoft.com/office/drawing/2014/main" id="{9DD5A4AB-7419-4F1D-AA8E-0C7BA3661A5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393136" y="3497828"/>
            <a:ext cx="609600" cy="609600"/>
          </a:xfrm>
          <a:prstGeom prst="rect">
            <a:avLst/>
          </a:prstGeom>
        </p:spPr>
      </p:pic>
      <p:pic>
        <p:nvPicPr>
          <p:cNvPr id="67" name="alphasounds-k">
            <a:hlinkClick r:id="" action="ppaction://media"/>
            <a:extLst>
              <a:ext uri="{FF2B5EF4-FFF2-40B4-BE49-F238E27FC236}">
                <a16:creationId xmlns:a16="http://schemas.microsoft.com/office/drawing/2014/main" id="{22F3A485-0C49-406B-8F11-888365A9859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367340" y="3559474"/>
            <a:ext cx="609600" cy="609600"/>
          </a:xfrm>
          <a:prstGeom prst="rect">
            <a:avLst/>
          </a:prstGeom>
        </p:spPr>
      </p:pic>
      <p:pic>
        <p:nvPicPr>
          <p:cNvPr id="11" name="ttsMP3.com_VoiceText_2025-1-20_1-4-44">
            <a:hlinkClick r:id="" action="ppaction://media"/>
            <a:extLst>
              <a:ext uri="{FF2B5EF4-FFF2-40B4-BE49-F238E27FC236}">
                <a16:creationId xmlns:a16="http://schemas.microsoft.com/office/drawing/2014/main" id="{8D8940DB-C9BF-4ACB-A3C8-1C61CC467EE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341544" y="36229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5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5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3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89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61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205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37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24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76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6461914" y="209113"/>
            <a:ext cx="56204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ite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5A9A5D-50D1-4998-B3F5-06A9A4D61D1C}"/>
              </a:ext>
            </a:extLst>
          </p:cNvPr>
          <p:cNvGrpSpPr/>
          <p:nvPr/>
        </p:nvGrpSpPr>
        <p:grpSpPr>
          <a:xfrm>
            <a:off x="1251390" y="-28175"/>
            <a:ext cx="4564907" cy="6307995"/>
            <a:chOff x="1251390" y="-28175"/>
            <a:chExt cx="4564907" cy="63079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BC54F2-E0F2-417E-A36A-80D2FAB66360}"/>
                </a:ext>
              </a:extLst>
            </p:cNvPr>
            <p:cNvGrpSpPr/>
            <p:nvPr/>
          </p:nvGrpSpPr>
          <p:grpSpPr>
            <a:xfrm rot="1527974">
              <a:off x="3310993" y="-28175"/>
              <a:ext cx="2505304" cy="2974134"/>
              <a:chOff x="4880440" y="2089286"/>
              <a:chExt cx="2505304" cy="2974134"/>
            </a:xfrm>
          </p:grpSpPr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DE702C70-D504-4E77-8133-46ABADABFB9C}"/>
                  </a:ext>
                </a:extLst>
              </p:cNvPr>
              <p:cNvSpPr/>
              <p:nvPr/>
            </p:nvSpPr>
            <p:spPr>
              <a:xfrm rot="14747942">
                <a:off x="5623723" y="2554197"/>
                <a:ext cx="1939382" cy="1009560"/>
              </a:xfrm>
              <a:custGeom>
                <a:avLst/>
                <a:gdLst>
                  <a:gd name="connsiteX0" fmla="*/ 0 w 1471430"/>
                  <a:gd name="connsiteY0" fmla="*/ 701490 h 701490"/>
                  <a:gd name="connsiteX1" fmla="*/ 735715 w 1471430"/>
                  <a:gd name="connsiteY1" fmla="*/ 0 h 701490"/>
                  <a:gd name="connsiteX2" fmla="*/ 1471430 w 1471430"/>
                  <a:gd name="connsiteY2" fmla="*/ 701490 h 701490"/>
                  <a:gd name="connsiteX3" fmla="*/ 0 w 1471430"/>
                  <a:gd name="connsiteY3" fmla="*/ 701490 h 701490"/>
                  <a:gd name="connsiteX0" fmla="*/ 0 w 1645545"/>
                  <a:gd name="connsiteY0" fmla="*/ 701490 h 854538"/>
                  <a:gd name="connsiteX1" fmla="*/ 735715 w 1645545"/>
                  <a:gd name="connsiteY1" fmla="*/ 0 h 854538"/>
                  <a:gd name="connsiteX2" fmla="*/ 1645545 w 1645545"/>
                  <a:gd name="connsiteY2" fmla="*/ 854538 h 854538"/>
                  <a:gd name="connsiteX3" fmla="*/ 0 w 1645545"/>
                  <a:gd name="connsiteY3" fmla="*/ 701490 h 854538"/>
                  <a:gd name="connsiteX0" fmla="*/ 0 w 1729654"/>
                  <a:gd name="connsiteY0" fmla="*/ 764948 h 854538"/>
                  <a:gd name="connsiteX1" fmla="*/ 819824 w 1729654"/>
                  <a:gd name="connsiteY1" fmla="*/ 0 h 854538"/>
                  <a:gd name="connsiteX2" fmla="*/ 1729654 w 1729654"/>
                  <a:gd name="connsiteY2" fmla="*/ 854538 h 854538"/>
                  <a:gd name="connsiteX3" fmla="*/ 0 w 1729654"/>
                  <a:gd name="connsiteY3" fmla="*/ 764948 h 854538"/>
                  <a:gd name="connsiteX0" fmla="*/ 0 w 1776685"/>
                  <a:gd name="connsiteY0" fmla="*/ 806909 h 854538"/>
                  <a:gd name="connsiteX1" fmla="*/ 866855 w 1776685"/>
                  <a:gd name="connsiteY1" fmla="*/ 0 h 854538"/>
                  <a:gd name="connsiteX2" fmla="*/ 1776685 w 1776685"/>
                  <a:gd name="connsiteY2" fmla="*/ 854538 h 854538"/>
                  <a:gd name="connsiteX3" fmla="*/ 0 w 1776685"/>
                  <a:gd name="connsiteY3" fmla="*/ 806909 h 854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6685" h="854538">
                    <a:moveTo>
                      <a:pt x="0" y="806909"/>
                    </a:moveTo>
                    <a:lnTo>
                      <a:pt x="866855" y="0"/>
                    </a:lnTo>
                    <a:lnTo>
                      <a:pt x="1776685" y="854538"/>
                    </a:lnTo>
                    <a:lnTo>
                      <a:pt x="0" y="806909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2">
                <a:extLst>
                  <a:ext uri="{FF2B5EF4-FFF2-40B4-BE49-F238E27FC236}">
                    <a16:creationId xmlns:a16="http://schemas.microsoft.com/office/drawing/2014/main" id="{A6761AD6-B5C9-4582-A1EF-45FAAB214085}"/>
                  </a:ext>
                </a:extLst>
              </p:cNvPr>
              <p:cNvSpPr/>
              <p:nvPr/>
            </p:nvSpPr>
            <p:spPr>
              <a:xfrm rot="9761679" flipH="1">
                <a:off x="4958180" y="2226386"/>
                <a:ext cx="1906297" cy="1092228"/>
              </a:xfrm>
              <a:custGeom>
                <a:avLst/>
                <a:gdLst>
                  <a:gd name="connsiteX0" fmla="*/ 0 w 1471430"/>
                  <a:gd name="connsiteY0" fmla="*/ 701490 h 701490"/>
                  <a:gd name="connsiteX1" fmla="*/ 735715 w 1471430"/>
                  <a:gd name="connsiteY1" fmla="*/ 0 h 701490"/>
                  <a:gd name="connsiteX2" fmla="*/ 1471430 w 1471430"/>
                  <a:gd name="connsiteY2" fmla="*/ 701490 h 701490"/>
                  <a:gd name="connsiteX3" fmla="*/ 0 w 1471430"/>
                  <a:gd name="connsiteY3" fmla="*/ 701490 h 701490"/>
                  <a:gd name="connsiteX0" fmla="*/ 0 w 1645545"/>
                  <a:gd name="connsiteY0" fmla="*/ 701490 h 854538"/>
                  <a:gd name="connsiteX1" fmla="*/ 735715 w 1645545"/>
                  <a:gd name="connsiteY1" fmla="*/ 0 h 854538"/>
                  <a:gd name="connsiteX2" fmla="*/ 1645545 w 1645545"/>
                  <a:gd name="connsiteY2" fmla="*/ 854538 h 854538"/>
                  <a:gd name="connsiteX3" fmla="*/ 0 w 1645545"/>
                  <a:gd name="connsiteY3" fmla="*/ 701490 h 854538"/>
                  <a:gd name="connsiteX0" fmla="*/ 0 w 1645545"/>
                  <a:gd name="connsiteY0" fmla="*/ 720570 h 873618"/>
                  <a:gd name="connsiteX1" fmla="*/ 748236 w 1645545"/>
                  <a:gd name="connsiteY1" fmla="*/ 0 h 873618"/>
                  <a:gd name="connsiteX2" fmla="*/ 1645545 w 1645545"/>
                  <a:gd name="connsiteY2" fmla="*/ 873618 h 873618"/>
                  <a:gd name="connsiteX3" fmla="*/ 0 w 1645545"/>
                  <a:gd name="connsiteY3" fmla="*/ 720570 h 873618"/>
                  <a:gd name="connsiteX0" fmla="*/ 0 w 1906297"/>
                  <a:gd name="connsiteY0" fmla="*/ 665855 h 873618"/>
                  <a:gd name="connsiteX1" fmla="*/ 1008988 w 1906297"/>
                  <a:gd name="connsiteY1" fmla="*/ 0 h 873618"/>
                  <a:gd name="connsiteX2" fmla="*/ 1906297 w 1906297"/>
                  <a:gd name="connsiteY2" fmla="*/ 873618 h 873618"/>
                  <a:gd name="connsiteX3" fmla="*/ 0 w 1906297"/>
                  <a:gd name="connsiteY3" fmla="*/ 665855 h 87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6297" h="873618">
                    <a:moveTo>
                      <a:pt x="0" y="665855"/>
                    </a:moveTo>
                    <a:lnTo>
                      <a:pt x="1008988" y="0"/>
                    </a:lnTo>
                    <a:lnTo>
                      <a:pt x="1906297" y="873618"/>
                    </a:lnTo>
                    <a:lnTo>
                      <a:pt x="0" y="665855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2">
                <a:extLst>
                  <a:ext uri="{FF2B5EF4-FFF2-40B4-BE49-F238E27FC236}">
                    <a16:creationId xmlns:a16="http://schemas.microsoft.com/office/drawing/2014/main" id="{7102838E-5D6F-4DF6-9BB9-8505EEBE05E6}"/>
                  </a:ext>
                </a:extLst>
              </p:cNvPr>
              <p:cNvSpPr/>
              <p:nvPr/>
            </p:nvSpPr>
            <p:spPr>
              <a:xfrm rot="9219302" flipV="1">
                <a:off x="4922926" y="3350712"/>
                <a:ext cx="2462818" cy="1405008"/>
              </a:xfrm>
              <a:custGeom>
                <a:avLst/>
                <a:gdLst>
                  <a:gd name="connsiteX0" fmla="*/ 0 w 1471430"/>
                  <a:gd name="connsiteY0" fmla="*/ 701490 h 701490"/>
                  <a:gd name="connsiteX1" fmla="*/ 735715 w 1471430"/>
                  <a:gd name="connsiteY1" fmla="*/ 0 h 701490"/>
                  <a:gd name="connsiteX2" fmla="*/ 1471430 w 1471430"/>
                  <a:gd name="connsiteY2" fmla="*/ 701490 h 701490"/>
                  <a:gd name="connsiteX3" fmla="*/ 0 w 1471430"/>
                  <a:gd name="connsiteY3" fmla="*/ 701490 h 701490"/>
                  <a:gd name="connsiteX0" fmla="*/ 0 w 1645545"/>
                  <a:gd name="connsiteY0" fmla="*/ 701490 h 854538"/>
                  <a:gd name="connsiteX1" fmla="*/ 735715 w 1645545"/>
                  <a:gd name="connsiteY1" fmla="*/ 0 h 854538"/>
                  <a:gd name="connsiteX2" fmla="*/ 1645545 w 1645545"/>
                  <a:gd name="connsiteY2" fmla="*/ 854538 h 854538"/>
                  <a:gd name="connsiteX3" fmla="*/ 0 w 1645545"/>
                  <a:gd name="connsiteY3" fmla="*/ 701490 h 854538"/>
                  <a:gd name="connsiteX0" fmla="*/ 0 w 1729654"/>
                  <a:gd name="connsiteY0" fmla="*/ 764948 h 854538"/>
                  <a:gd name="connsiteX1" fmla="*/ 819824 w 1729654"/>
                  <a:gd name="connsiteY1" fmla="*/ 0 h 854538"/>
                  <a:gd name="connsiteX2" fmla="*/ 1729654 w 1729654"/>
                  <a:gd name="connsiteY2" fmla="*/ 854538 h 854538"/>
                  <a:gd name="connsiteX3" fmla="*/ 0 w 1729654"/>
                  <a:gd name="connsiteY3" fmla="*/ 764948 h 854538"/>
                  <a:gd name="connsiteX0" fmla="*/ 0 w 1776685"/>
                  <a:gd name="connsiteY0" fmla="*/ 806909 h 854538"/>
                  <a:gd name="connsiteX1" fmla="*/ 866855 w 1776685"/>
                  <a:gd name="connsiteY1" fmla="*/ 0 h 854538"/>
                  <a:gd name="connsiteX2" fmla="*/ 1776685 w 1776685"/>
                  <a:gd name="connsiteY2" fmla="*/ 854538 h 854538"/>
                  <a:gd name="connsiteX3" fmla="*/ 0 w 1776685"/>
                  <a:gd name="connsiteY3" fmla="*/ 806909 h 854538"/>
                  <a:gd name="connsiteX0" fmla="*/ 0 w 1776685"/>
                  <a:gd name="connsiteY0" fmla="*/ 823393 h 871022"/>
                  <a:gd name="connsiteX1" fmla="*/ 676072 w 1776685"/>
                  <a:gd name="connsiteY1" fmla="*/ 0 h 871022"/>
                  <a:gd name="connsiteX2" fmla="*/ 1776685 w 1776685"/>
                  <a:gd name="connsiteY2" fmla="*/ 871022 h 871022"/>
                  <a:gd name="connsiteX3" fmla="*/ 0 w 1776685"/>
                  <a:gd name="connsiteY3" fmla="*/ 823393 h 871022"/>
                  <a:gd name="connsiteX0" fmla="*/ 0 w 1751511"/>
                  <a:gd name="connsiteY0" fmla="*/ 610454 h 871022"/>
                  <a:gd name="connsiteX1" fmla="*/ 650898 w 1751511"/>
                  <a:gd name="connsiteY1" fmla="*/ 0 h 871022"/>
                  <a:gd name="connsiteX2" fmla="*/ 1751511 w 1751511"/>
                  <a:gd name="connsiteY2" fmla="*/ 871022 h 871022"/>
                  <a:gd name="connsiteX3" fmla="*/ 0 w 1751511"/>
                  <a:gd name="connsiteY3" fmla="*/ 610454 h 87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1511" h="871022">
                    <a:moveTo>
                      <a:pt x="0" y="610454"/>
                    </a:moveTo>
                    <a:lnTo>
                      <a:pt x="650898" y="0"/>
                    </a:lnTo>
                    <a:lnTo>
                      <a:pt x="1751511" y="871022"/>
                    </a:lnTo>
                    <a:lnTo>
                      <a:pt x="0" y="61045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">
                <a:extLst>
                  <a:ext uri="{FF2B5EF4-FFF2-40B4-BE49-F238E27FC236}">
                    <a16:creationId xmlns:a16="http://schemas.microsoft.com/office/drawing/2014/main" id="{136834B1-EC95-4E44-ACB9-0F7D9F6FFCA8}"/>
                  </a:ext>
                </a:extLst>
              </p:cNvPr>
              <p:cNvSpPr/>
              <p:nvPr/>
            </p:nvSpPr>
            <p:spPr>
              <a:xfrm rot="15002908" flipH="1" flipV="1">
                <a:off x="4351535" y="3129507"/>
                <a:ext cx="2462818" cy="1405008"/>
              </a:xfrm>
              <a:custGeom>
                <a:avLst/>
                <a:gdLst>
                  <a:gd name="connsiteX0" fmla="*/ 0 w 1471430"/>
                  <a:gd name="connsiteY0" fmla="*/ 701490 h 701490"/>
                  <a:gd name="connsiteX1" fmla="*/ 735715 w 1471430"/>
                  <a:gd name="connsiteY1" fmla="*/ 0 h 701490"/>
                  <a:gd name="connsiteX2" fmla="*/ 1471430 w 1471430"/>
                  <a:gd name="connsiteY2" fmla="*/ 701490 h 701490"/>
                  <a:gd name="connsiteX3" fmla="*/ 0 w 1471430"/>
                  <a:gd name="connsiteY3" fmla="*/ 701490 h 701490"/>
                  <a:gd name="connsiteX0" fmla="*/ 0 w 1645545"/>
                  <a:gd name="connsiteY0" fmla="*/ 701490 h 854538"/>
                  <a:gd name="connsiteX1" fmla="*/ 735715 w 1645545"/>
                  <a:gd name="connsiteY1" fmla="*/ 0 h 854538"/>
                  <a:gd name="connsiteX2" fmla="*/ 1645545 w 1645545"/>
                  <a:gd name="connsiteY2" fmla="*/ 854538 h 854538"/>
                  <a:gd name="connsiteX3" fmla="*/ 0 w 1645545"/>
                  <a:gd name="connsiteY3" fmla="*/ 701490 h 854538"/>
                  <a:gd name="connsiteX0" fmla="*/ 0 w 1729654"/>
                  <a:gd name="connsiteY0" fmla="*/ 764948 h 854538"/>
                  <a:gd name="connsiteX1" fmla="*/ 819824 w 1729654"/>
                  <a:gd name="connsiteY1" fmla="*/ 0 h 854538"/>
                  <a:gd name="connsiteX2" fmla="*/ 1729654 w 1729654"/>
                  <a:gd name="connsiteY2" fmla="*/ 854538 h 854538"/>
                  <a:gd name="connsiteX3" fmla="*/ 0 w 1729654"/>
                  <a:gd name="connsiteY3" fmla="*/ 764948 h 854538"/>
                  <a:gd name="connsiteX0" fmla="*/ 0 w 1776685"/>
                  <a:gd name="connsiteY0" fmla="*/ 806909 h 854538"/>
                  <a:gd name="connsiteX1" fmla="*/ 866855 w 1776685"/>
                  <a:gd name="connsiteY1" fmla="*/ 0 h 854538"/>
                  <a:gd name="connsiteX2" fmla="*/ 1776685 w 1776685"/>
                  <a:gd name="connsiteY2" fmla="*/ 854538 h 854538"/>
                  <a:gd name="connsiteX3" fmla="*/ 0 w 1776685"/>
                  <a:gd name="connsiteY3" fmla="*/ 806909 h 854538"/>
                  <a:gd name="connsiteX0" fmla="*/ 0 w 1776685"/>
                  <a:gd name="connsiteY0" fmla="*/ 823393 h 871022"/>
                  <a:gd name="connsiteX1" fmla="*/ 676072 w 1776685"/>
                  <a:gd name="connsiteY1" fmla="*/ 0 h 871022"/>
                  <a:gd name="connsiteX2" fmla="*/ 1776685 w 1776685"/>
                  <a:gd name="connsiteY2" fmla="*/ 871022 h 871022"/>
                  <a:gd name="connsiteX3" fmla="*/ 0 w 1776685"/>
                  <a:gd name="connsiteY3" fmla="*/ 823393 h 871022"/>
                  <a:gd name="connsiteX0" fmla="*/ 0 w 1751511"/>
                  <a:gd name="connsiteY0" fmla="*/ 610454 h 871022"/>
                  <a:gd name="connsiteX1" fmla="*/ 650898 w 1751511"/>
                  <a:gd name="connsiteY1" fmla="*/ 0 h 871022"/>
                  <a:gd name="connsiteX2" fmla="*/ 1751511 w 1751511"/>
                  <a:gd name="connsiteY2" fmla="*/ 871022 h 871022"/>
                  <a:gd name="connsiteX3" fmla="*/ 0 w 1751511"/>
                  <a:gd name="connsiteY3" fmla="*/ 610454 h 87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1511" h="871022">
                    <a:moveTo>
                      <a:pt x="0" y="610454"/>
                    </a:moveTo>
                    <a:lnTo>
                      <a:pt x="650898" y="0"/>
                    </a:lnTo>
                    <a:lnTo>
                      <a:pt x="1751511" y="871022"/>
                    </a:lnTo>
                    <a:lnTo>
                      <a:pt x="0" y="6104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5B78B76-0AB5-4AC5-B530-090394942A0F}"/>
                </a:ext>
              </a:extLst>
            </p:cNvPr>
            <p:cNvGrpSpPr/>
            <p:nvPr/>
          </p:nvGrpSpPr>
          <p:grpSpPr>
            <a:xfrm rot="479522">
              <a:off x="1251390" y="2191754"/>
              <a:ext cx="1983806" cy="4088066"/>
              <a:chOff x="6817285" y="2786743"/>
              <a:chExt cx="1983806" cy="408806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26C5061-C97D-4C70-9B36-091488974238}"/>
                  </a:ext>
                </a:extLst>
              </p:cNvPr>
              <p:cNvSpPr/>
              <p:nvPr/>
            </p:nvSpPr>
            <p:spPr>
              <a:xfrm rot="20671874">
                <a:off x="7845281" y="4652701"/>
                <a:ext cx="526697" cy="3033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7">
                <a:extLst>
                  <a:ext uri="{FF2B5EF4-FFF2-40B4-BE49-F238E27FC236}">
                    <a16:creationId xmlns:a16="http://schemas.microsoft.com/office/drawing/2014/main" id="{4581B237-8A8A-41A2-93F5-E8B376291019}"/>
                  </a:ext>
                </a:extLst>
              </p:cNvPr>
              <p:cNvSpPr/>
              <p:nvPr/>
            </p:nvSpPr>
            <p:spPr>
              <a:xfrm rot="20671874">
                <a:off x="8121421" y="5342356"/>
                <a:ext cx="445032" cy="221972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7">
                <a:extLst>
                  <a:ext uri="{FF2B5EF4-FFF2-40B4-BE49-F238E27FC236}">
                    <a16:creationId xmlns:a16="http://schemas.microsoft.com/office/drawing/2014/main" id="{BF8AC5C4-89ED-49A3-BE27-97C38BD31B21}"/>
                  </a:ext>
                </a:extLst>
              </p:cNvPr>
              <p:cNvSpPr/>
              <p:nvPr/>
            </p:nvSpPr>
            <p:spPr>
              <a:xfrm rot="977810">
                <a:off x="8356059" y="6020648"/>
                <a:ext cx="445032" cy="221972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7">
                <a:extLst>
                  <a:ext uri="{FF2B5EF4-FFF2-40B4-BE49-F238E27FC236}">
                    <a16:creationId xmlns:a16="http://schemas.microsoft.com/office/drawing/2014/main" id="{51370793-8E0E-476F-9247-7064B8E08E34}"/>
                  </a:ext>
                </a:extLst>
              </p:cNvPr>
              <p:cNvSpPr/>
              <p:nvPr/>
            </p:nvSpPr>
            <p:spPr>
              <a:xfrm rot="555254">
                <a:off x="7769682" y="3953470"/>
                <a:ext cx="492324" cy="245560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7">
                <a:extLst>
                  <a:ext uri="{FF2B5EF4-FFF2-40B4-BE49-F238E27FC236}">
                    <a16:creationId xmlns:a16="http://schemas.microsoft.com/office/drawing/2014/main" id="{7ED56685-04A6-4FCD-B241-D5B83389A31A}"/>
                  </a:ext>
                </a:extLst>
              </p:cNvPr>
              <p:cNvSpPr/>
              <p:nvPr/>
            </p:nvSpPr>
            <p:spPr>
              <a:xfrm rot="15905296">
                <a:off x="7353744" y="5475755"/>
                <a:ext cx="492324" cy="164099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7">
                <a:extLst>
                  <a:ext uri="{FF2B5EF4-FFF2-40B4-BE49-F238E27FC236}">
                    <a16:creationId xmlns:a16="http://schemas.microsoft.com/office/drawing/2014/main" id="{7F140818-62DF-425E-924D-5BBFEAA24878}"/>
                  </a:ext>
                </a:extLst>
              </p:cNvPr>
              <p:cNvSpPr/>
              <p:nvPr/>
            </p:nvSpPr>
            <p:spPr>
              <a:xfrm rot="12194765">
                <a:off x="6817285" y="5811219"/>
                <a:ext cx="492324" cy="2269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7">
                <a:extLst>
                  <a:ext uri="{FF2B5EF4-FFF2-40B4-BE49-F238E27FC236}">
                    <a16:creationId xmlns:a16="http://schemas.microsoft.com/office/drawing/2014/main" id="{FDB0516E-2A20-428B-B697-BDA93C76BE6E}"/>
                  </a:ext>
                </a:extLst>
              </p:cNvPr>
              <p:cNvSpPr/>
              <p:nvPr/>
            </p:nvSpPr>
            <p:spPr>
              <a:xfrm rot="7295754">
                <a:off x="7196711" y="6515180"/>
                <a:ext cx="492324" cy="2269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7">
                <a:extLst>
                  <a:ext uri="{FF2B5EF4-FFF2-40B4-BE49-F238E27FC236}">
                    <a16:creationId xmlns:a16="http://schemas.microsoft.com/office/drawing/2014/main" id="{71930B91-F0F1-4EE2-AF29-19906155157A}"/>
                  </a:ext>
                </a:extLst>
              </p:cNvPr>
              <p:cNvSpPr/>
              <p:nvPr/>
            </p:nvSpPr>
            <p:spPr>
              <a:xfrm rot="2679090">
                <a:off x="8031450" y="6590461"/>
                <a:ext cx="492324" cy="2269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7">
                <a:extLst>
                  <a:ext uri="{FF2B5EF4-FFF2-40B4-BE49-F238E27FC236}">
                    <a16:creationId xmlns:a16="http://schemas.microsoft.com/office/drawing/2014/main" id="{51A36746-AA39-4C1D-A9F9-1A7E8FF2D55C}"/>
                  </a:ext>
                </a:extLst>
              </p:cNvPr>
              <p:cNvSpPr/>
              <p:nvPr/>
            </p:nvSpPr>
            <p:spPr>
              <a:xfrm rot="922151">
                <a:off x="8030418" y="3257515"/>
                <a:ext cx="492324" cy="2269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51CE793-8F34-4AB0-9EDC-F422F05C1A88}"/>
                  </a:ext>
                </a:extLst>
              </p:cNvPr>
              <p:cNvSpPr/>
              <p:nvPr/>
            </p:nvSpPr>
            <p:spPr>
              <a:xfrm>
                <a:off x="7051637" y="2786743"/>
                <a:ext cx="1671449" cy="3994256"/>
              </a:xfrm>
              <a:custGeom>
                <a:avLst/>
                <a:gdLst>
                  <a:gd name="connsiteX0" fmla="*/ 1673965 w 1673965"/>
                  <a:gd name="connsiteY0" fmla="*/ 0 h 4088202"/>
                  <a:gd name="connsiteX1" fmla="*/ 977279 w 1673965"/>
                  <a:gd name="connsiteY1" fmla="*/ 1161143 h 4088202"/>
                  <a:gd name="connsiteX2" fmla="*/ 1107908 w 1673965"/>
                  <a:gd name="connsiteY2" fmla="*/ 2264228 h 4088202"/>
                  <a:gd name="connsiteX3" fmla="*/ 1470765 w 1673965"/>
                  <a:gd name="connsiteY3" fmla="*/ 3106057 h 4088202"/>
                  <a:gd name="connsiteX4" fmla="*/ 1485279 w 1673965"/>
                  <a:gd name="connsiteY4" fmla="*/ 3759200 h 4088202"/>
                  <a:gd name="connsiteX5" fmla="*/ 686993 w 1673965"/>
                  <a:gd name="connsiteY5" fmla="*/ 3991428 h 4088202"/>
                  <a:gd name="connsiteX6" fmla="*/ 309622 w 1673965"/>
                  <a:gd name="connsiteY6" fmla="*/ 4020457 h 4088202"/>
                  <a:gd name="connsiteX7" fmla="*/ 4822 w 1673965"/>
                  <a:gd name="connsiteY7" fmla="*/ 3106057 h 4088202"/>
                  <a:gd name="connsiteX8" fmla="*/ 556365 w 1673965"/>
                  <a:gd name="connsiteY8" fmla="*/ 2772228 h 4088202"/>
                  <a:gd name="connsiteX9" fmla="*/ 686993 w 1673965"/>
                  <a:gd name="connsiteY9" fmla="*/ 2801257 h 4088202"/>
                  <a:gd name="connsiteX10" fmla="*/ 686993 w 1673965"/>
                  <a:gd name="connsiteY10" fmla="*/ 2801257 h 4088202"/>
                  <a:gd name="connsiteX0" fmla="*/ 1669892 w 1669892"/>
                  <a:gd name="connsiteY0" fmla="*/ 0 h 4023254"/>
                  <a:gd name="connsiteX1" fmla="*/ 973206 w 1669892"/>
                  <a:gd name="connsiteY1" fmla="*/ 1161143 h 4023254"/>
                  <a:gd name="connsiteX2" fmla="*/ 1103835 w 1669892"/>
                  <a:gd name="connsiteY2" fmla="*/ 2264228 h 4023254"/>
                  <a:gd name="connsiteX3" fmla="*/ 1466692 w 1669892"/>
                  <a:gd name="connsiteY3" fmla="*/ 3106057 h 4023254"/>
                  <a:gd name="connsiteX4" fmla="*/ 1481206 w 1669892"/>
                  <a:gd name="connsiteY4" fmla="*/ 3759200 h 4023254"/>
                  <a:gd name="connsiteX5" fmla="*/ 682920 w 1669892"/>
                  <a:gd name="connsiteY5" fmla="*/ 3991428 h 4023254"/>
                  <a:gd name="connsiteX6" fmla="*/ 749 w 1669892"/>
                  <a:gd name="connsiteY6" fmla="*/ 3106057 h 4023254"/>
                  <a:gd name="connsiteX7" fmla="*/ 552292 w 1669892"/>
                  <a:gd name="connsiteY7" fmla="*/ 2772228 h 4023254"/>
                  <a:gd name="connsiteX8" fmla="*/ 682920 w 1669892"/>
                  <a:gd name="connsiteY8" fmla="*/ 2801257 h 4023254"/>
                  <a:gd name="connsiteX9" fmla="*/ 682920 w 1669892"/>
                  <a:gd name="connsiteY9" fmla="*/ 2801257 h 4023254"/>
                  <a:gd name="connsiteX0" fmla="*/ 1669892 w 1669892"/>
                  <a:gd name="connsiteY0" fmla="*/ 0 h 3994256"/>
                  <a:gd name="connsiteX1" fmla="*/ 973206 w 1669892"/>
                  <a:gd name="connsiteY1" fmla="*/ 1161143 h 3994256"/>
                  <a:gd name="connsiteX2" fmla="*/ 1103835 w 1669892"/>
                  <a:gd name="connsiteY2" fmla="*/ 2264228 h 3994256"/>
                  <a:gd name="connsiteX3" fmla="*/ 1466692 w 1669892"/>
                  <a:gd name="connsiteY3" fmla="*/ 3106057 h 3994256"/>
                  <a:gd name="connsiteX4" fmla="*/ 1481206 w 1669892"/>
                  <a:gd name="connsiteY4" fmla="*/ 3759200 h 3994256"/>
                  <a:gd name="connsiteX5" fmla="*/ 682920 w 1669892"/>
                  <a:gd name="connsiteY5" fmla="*/ 3991428 h 3994256"/>
                  <a:gd name="connsiteX6" fmla="*/ 749 w 1669892"/>
                  <a:gd name="connsiteY6" fmla="*/ 3106057 h 3994256"/>
                  <a:gd name="connsiteX7" fmla="*/ 552292 w 1669892"/>
                  <a:gd name="connsiteY7" fmla="*/ 2772228 h 3994256"/>
                  <a:gd name="connsiteX8" fmla="*/ 682920 w 1669892"/>
                  <a:gd name="connsiteY8" fmla="*/ 2801257 h 3994256"/>
                  <a:gd name="connsiteX9" fmla="*/ 682920 w 1669892"/>
                  <a:gd name="connsiteY9" fmla="*/ 2801257 h 3994256"/>
                  <a:gd name="connsiteX0" fmla="*/ 1671449 w 1671449"/>
                  <a:gd name="connsiteY0" fmla="*/ 0 h 3994256"/>
                  <a:gd name="connsiteX1" fmla="*/ 974763 w 1671449"/>
                  <a:gd name="connsiteY1" fmla="*/ 1161143 h 3994256"/>
                  <a:gd name="connsiteX2" fmla="*/ 1105392 w 1671449"/>
                  <a:gd name="connsiteY2" fmla="*/ 2264228 h 3994256"/>
                  <a:gd name="connsiteX3" fmla="*/ 1468249 w 1671449"/>
                  <a:gd name="connsiteY3" fmla="*/ 3106057 h 3994256"/>
                  <a:gd name="connsiteX4" fmla="*/ 1482763 w 1671449"/>
                  <a:gd name="connsiteY4" fmla="*/ 3759200 h 3994256"/>
                  <a:gd name="connsiteX5" fmla="*/ 684477 w 1671449"/>
                  <a:gd name="connsiteY5" fmla="*/ 3991428 h 3994256"/>
                  <a:gd name="connsiteX6" fmla="*/ 2306 w 1671449"/>
                  <a:gd name="connsiteY6" fmla="*/ 3106057 h 3994256"/>
                  <a:gd name="connsiteX7" fmla="*/ 553849 w 1671449"/>
                  <a:gd name="connsiteY7" fmla="*/ 2772228 h 3994256"/>
                  <a:gd name="connsiteX8" fmla="*/ 684477 w 1671449"/>
                  <a:gd name="connsiteY8" fmla="*/ 2801257 h 3994256"/>
                  <a:gd name="connsiteX9" fmla="*/ 684477 w 1671449"/>
                  <a:gd name="connsiteY9" fmla="*/ 2801257 h 3994256"/>
                  <a:gd name="connsiteX0" fmla="*/ 1671449 w 1671449"/>
                  <a:gd name="connsiteY0" fmla="*/ 0 h 3994256"/>
                  <a:gd name="connsiteX1" fmla="*/ 974763 w 1671449"/>
                  <a:gd name="connsiteY1" fmla="*/ 1161143 h 3994256"/>
                  <a:gd name="connsiteX2" fmla="*/ 1105392 w 1671449"/>
                  <a:gd name="connsiteY2" fmla="*/ 2264228 h 3994256"/>
                  <a:gd name="connsiteX3" fmla="*/ 1468249 w 1671449"/>
                  <a:gd name="connsiteY3" fmla="*/ 3106057 h 3994256"/>
                  <a:gd name="connsiteX4" fmla="*/ 1482763 w 1671449"/>
                  <a:gd name="connsiteY4" fmla="*/ 3759200 h 3994256"/>
                  <a:gd name="connsiteX5" fmla="*/ 684477 w 1671449"/>
                  <a:gd name="connsiteY5" fmla="*/ 3991428 h 3994256"/>
                  <a:gd name="connsiteX6" fmla="*/ 2306 w 1671449"/>
                  <a:gd name="connsiteY6" fmla="*/ 3106057 h 3994256"/>
                  <a:gd name="connsiteX7" fmla="*/ 553849 w 1671449"/>
                  <a:gd name="connsiteY7" fmla="*/ 2772228 h 3994256"/>
                  <a:gd name="connsiteX8" fmla="*/ 684477 w 1671449"/>
                  <a:gd name="connsiteY8" fmla="*/ 2801257 h 3994256"/>
                  <a:gd name="connsiteX0" fmla="*/ 1671449 w 1671449"/>
                  <a:gd name="connsiteY0" fmla="*/ 0 h 3994256"/>
                  <a:gd name="connsiteX1" fmla="*/ 974763 w 1671449"/>
                  <a:gd name="connsiteY1" fmla="*/ 1161143 h 3994256"/>
                  <a:gd name="connsiteX2" fmla="*/ 1105392 w 1671449"/>
                  <a:gd name="connsiteY2" fmla="*/ 2264228 h 3994256"/>
                  <a:gd name="connsiteX3" fmla="*/ 1468249 w 1671449"/>
                  <a:gd name="connsiteY3" fmla="*/ 3106057 h 3994256"/>
                  <a:gd name="connsiteX4" fmla="*/ 1482763 w 1671449"/>
                  <a:gd name="connsiteY4" fmla="*/ 3759200 h 3994256"/>
                  <a:gd name="connsiteX5" fmla="*/ 684477 w 1671449"/>
                  <a:gd name="connsiteY5" fmla="*/ 3991428 h 3994256"/>
                  <a:gd name="connsiteX6" fmla="*/ 2306 w 1671449"/>
                  <a:gd name="connsiteY6" fmla="*/ 3106057 h 3994256"/>
                  <a:gd name="connsiteX7" fmla="*/ 553849 w 1671449"/>
                  <a:gd name="connsiteY7" fmla="*/ 2772228 h 399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1449" h="3994256">
                    <a:moveTo>
                      <a:pt x="1671449" y="0"/>
                    </a:moveTo>
                    <a:cubicBezTo>
                      <a:pt x="1370277" y="391886"/>
                      <a:pt x="1069106" y="783772"/>
                      <a:pt x="974763" y="1161143"/>
                    </a:cubicBezTo>
                    <a:cubicBezTo>
                      <a:pt x="880420" y="1538514"/>
                      <a:pt x="1023144" y="1940076"/>
                      <a:pt x="1105392" y="2264228"/>
                    </a:cubicBezTo>
                    <a:cubicBezTo>
                      <a:pt x="1187640" y="2588380"/>
                      <a:pt x="1405354" y="2856895"/>
                      <a:pt x="1468249" y="3106057"/>
                    </a:cubicBezTo>
                    <a:cubicBezTo>
                      <a:pt x="1531144" y="3355219"/>
                      <a:pt x="1613392" y="3611638"/>
                      <a:pt x="1482763" y="3759200"/>
                    </a:cubicBezTo>
                    <a:cubicBezTo>
                      <a:pt x="1352134" y="3906762"/>
                      <a:pt x="1003792" y="4013199"/>
                      <a:pt x="684477" y="3991428"/>
                    </a:cubicBezTo>
                    <a:cubicBezTo>
                      <a:pt x="365162" y="3969657"/>
                      <a:pt x="-33981" y="3497942"/>
                      <a:pt x="2306" y="3106057"/>
                    </a:cubicBezTo>
                    <a:cubicBezTo>
                      <a:pt x="38593" y="2714172"/>
                      <a:pt x="440154" y="2823028"/>
                      <a:pt x="553849" y="27722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ttsMP3.com_VoiceText_2025-1-20_1-6-3">
            <a:hlinkClick r:id="" action="ppaction://media"/>
            <a:extLst>
              <a:ext uri="{FF2B5EF4-FFF2-40B4-BE49-F238E27FC236}">
                <a16:creationId xmlns:a16="http://schemas.microsoft.com/office/drawing/2014/main" id="{42BF8B58-5F11-4FE9-8BE3-93D976D79E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3436372" y="389418"/>
            <a:ext cx="85449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lang="en-US" sz="12000" dirty="0" err="1">
                <a:solidFill>
                  <a:prstClr val="black"/>
                </a:solidFill>
                <a:latin typeface="Arial Black" panose="020B0A04020102020204" pitchFamily="34" charset="0"/>
              </a:rPr>
              <a:t>angaroo</a:t>
            </a:r>
            <a:endParaRPr kumimoji="0" lang="en-US" sz="12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6D9701-968D-42A9-AC06-B0CC3C1F2DF3}"/>
              </a:ext>
            </a:extLst>
          </p:cNvPr>
          <p:cNvGrpSpPr/>
          <p:nvPr/>
        </p:nvGrpSpPr>
        <p:grpSpPr>
          <a:xfrm>
            <a:off x="751771" y="470916"/>
            <a:ext cx="3244439" cy="5735613"/>
            <a:chOff x="751771" y="470916"/>
            <a:chExt cx="3244439" cy="5735613"/>
          </a:xfrm>
        </p:grpSpPr>
        <p:sp>
          <p:nvSpPr>
            <p:cNvPr id="175" name="Oval 5">
              <a:extLst>
                <a:ext uri="{FF2B5EF4-FFF2-40B4-BE49-F238E27FC236}">
                  <a16:creationId xmlns:a16="http://schemas.microsoft.com/office/drawing/2014/main" id="{6B1C1379-8388-4E6E-9BBD-C23011142A65}"/>
                </a:ext>
              </a:extLst>
            </p:cNvPr>
            <p:cNvSpPr/>
            <p:nvPr/>
          </p:nvSpPr>
          <p:spPr>
            <a:xfrm rot="19559930">
              <a:off x="1452012" y="481935"/>
              <a:ext cx="733926" cy="102181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5">
              <a:extLst>
                <a:ext uri="{FF2B5EF4-FFF2-40B4-BE49-F238E27FC236}">
                  <a16:creationId xmlns:a16="http://schemas.microsoft.com/office/drawing/2014/main" id="{D63FF02B-E86E-4549-AD3B-5178B827C175}"/>
                </a:ext>
              </a:extLst>
            </p:cNvPr>
            <p:cNvSpPr/>
            <p:nvPr/>
          </p:nvSpPr>
          <p:spPr>
            <a:xfrm rot="2040070" flipH="1">
              <a:off x="2470678" y="470916"/>
              <a:ext cx="733926" cy="102181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5">
              <a:extLst>
                <a:ext uri="{FF2B5EF4-FFF2-40B4-BE49-F238E27FC236}">
                  <a16:creationId xmlns:a16="http://schemas.microsoft.com/office/drawing/2014/main" id="{8419E2BF-2A02-44B9-B00C-220A0A37460D}"/>
                </a:ext>
              </a:extLst>
            </p:cNvPr>
            <p:cNvSpPr/>
            <p:nvPr/>
          </p:nvSpPr>
          <p:spPr>
            <a:xfrm rot="2040070" flipH="1">
              <a:off x="2555343" y="629105"/>
              <a:ext cx="551403" cy="767696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5">
              <a:extLst>
                <a:ext uri="{FF2B5EF4-FFF2-40B4-BE49-F238E27FC236}">
                  <a16:creationId xmlns:a16="http://schemas.microsoft.com/office/drawing/2014/main" id="{D9B343EA-5BB3-4F1C-AD50-DEBD402BE597}"/>
                </a:ext>
              </a:extLst>
            </p:cNvPr>
            <p:cNvSpPr/>
            <p:nvPr/>
          </p:nvSpPr>
          <p:spPr>
            <a:xfrm rot="19559930">
              <a:off x="1586562" y="649695"/>
              <a:ext cx="541695" cy="754181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AEEA5AEE-89C4-4AD7-AFAA-E35C6C8B5FE9}"/>
                </a:ext>
              </a:extLst>
            </p:cNvPr>
            <p:cNvSpPr/>
            <p:nvPr/>
          </p:nvSpPr>
          <p:spPr>
            <a:xfrm rot="20563463">
              <a:off x="1564626" y="717684"/>
              <a:ext cx="429548" cy="1020775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9BEC9511-9293-486B-89BD-74FE0D2000F3}"/>
                </a:ext>
              </a:extLst>
            </p:cNvPr>
            <p:cNvSpPr/>
            <p:nvPr/>
          </p:nvSpPr>
          <p:spPr>
            <a:xfrm rot="1036537" flipH="1">
              <a:off x="2656822" y="683026"/>
              <a:ext cx="429548" cy="1020775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7">
              <a:extLst>
                <a:ext uri="{FF2B5EF4-FFF2-40B4-BE49-F238E27FC236}">
                  <a16:creationId xmlns:a16="http://schemas.microsoft.com/office/drawing/2014/main" id="{C0EAC516-FAB8-4AC3-BDAC-ABA1C83AD486}"/>
                </a:ext>
              </a:extLst>
            </p:cNvPr>
            <p:cNvSpPr/>
            <p:nvPr/>
          </p:nvSpPr>
          <p:spPr>
            <a:xfrm>
              <a:off x="1292087" y="2480597"/>
              <a:ext cx="2203910" cy="3357077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0631" h="2879882">
                  <a:moveTo>
                    <a:pt x="979012" y="2879789"/>
                  </a:moveTo>
                  <a:cubicBezTo>
                    <a:pt x="-932663" y="2898777"/>
                    <a:pt x="475628" y="20881"/>
                    <a:pt x="869830" y="112"/>
                  </a:cubicBezTo>
                  <a:cubicBezTo>
                    <a:pt x="1264032" y="-20657"/>
                    <a:pt x="2890687" y="2860801"/>
                    <a:pt x="979012" y="287978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4">
              <a:extLst>
                <a:ext uri="{FF2B5EF4-FFF2-40B4-BE49-F238E27FC236}">
                  <a16:creationId xmlns:a16="http://schemas.microsoft.com/office/drawing/2014/main" id="{028D43F4-5750-4189-BB1D-D3117FDC3DEC}"/>
                </a:ext>
              </a:extLst>
            </p:cNvPr>
            <p:cNvSpPr/>
            <p:nvPr/>
          </p:nvSpPr>
          <p:spPr>
            <a:xfrm>
              <a:off x="1500954" y="1174248"/>
              <a:ext cx="1640212" cy="1606828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8">
              <a:extLst>
                <a:ext uri="{FF2B5EF4-FFF2-40B4-BE49-F238E27FC236}">
                  <a16:creationId xmlns:a16="http://schemas.microsoft.com/office/drawing/2014/main" id="{EE62AE1D-4422-4E1B-BEFD-774EF027432F}"/>
                </a:ext>
              </a:extLst>
            </p:cNvPr>
            <p:cNvSpPr/>
            <p:nvPr/>
          </p:nvSpPr>
          <p:spPr>
            <a:xfrm rot="20300134">
              <a:off x="1389433" y="4359641"/>
              <a:ext cx="754213" cy="1725169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04" h="1479943">
                  <a:moveTo>
                    <a:pt x="2289" y="663793"/>
                  </a:moveTo>
                  <a:cubicBezTo>
                    <a:pt x="-21515" y="381282"/>
                    <a:pt x="145734" y="50198"/>
                    <a:pt x="252883" y="6167"/>
                  </a:cubicBezTo>
                  <a:cubicBezTo>
                    <a:pt x="360032" y="-37864"/>
                    <a:pt x="618947" y="160187"/>
                    <a:pt x="645183" y="399608"/>
                  </a:cubicBezTo>
                  <a:cubicBezTo>
                    <a:pt x="671419" y="639029"/>
                    <a:pt x="405553" y="1236730"/>
                    <a:pt x="410301" y="1442691"/>
                  </a:cubicBezTo>
                  <a:cubicBezTo>
                    <a:pt x="415049" y="1648652"/>
                    <a:pt x="26093" y="946304"/>
                    <a:pt x="2289" y="663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: Rounded Corners 11">
              <a:extLst>
                <a:ext uri="{FF2B5EF4-FFF2-40B4-BE49-F238E27FC236}">
                  <a16:creationId xmlns:a16="http://schemas.microsoft.com/office/drawing/2014/main" id="{E2992D44-6832-45BA-99D0-C83C2BADA435}"/>
                </a:ext>
              </a:extLst>
            </p:cNvPr>
            <p:cNvSpPr/>
            <p:nvPr/>
          </p:nvSpPr>
          <p:spPr>
            <a:xfrm rot="19944920">
              <a:off x="1616311" y="3436800"/>
              <a:ext cx="646762" cy="995095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6BCC40F-C0B3-4538-AF2D-6A70FAEFC645}"/>
                </a:ext>
              </a:extLst>
            </p:cNvPr>
            <p:cNvSpPr/>
            <p:nvPr/>
          </p:nvSpPr>
          <p:spPr>
            <a:xfrm>
              <a:off x="2491381" y="1683209"/>
              <a:ext cx="244273" cy="3359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3CE3A2F6-2D4A-441F-BD7E-585E0F12D3C8}"/>
                </a:ext>
              </a:extLst>
            </p:cNvPr>
            <p:cNvSpPr/>
            <p:nvPr/>
          </p:nvSpPr>
          <p:spPr>
            <a:xfrm>
              <a:off x="1958282" y="1661488"/>
              <a:ext cx="244273" cy="3359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C0C43D3-6C07-4468-A820-5A15E26E020E}"/>
                </a:ext>
              </a:extLst>
            </p:cNvPr>
            <p:cNvSpPr/>
            <p:nvPr/>
          </p:nvSpPr>
          <p:spPr>
            <a:xfrm>
              <a:off x="2020164" y="1762469"/>
              <a:ext cx="120507" cy="165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14B194F4-1FF8-4B65-BC1C-7E7AECAC1F39}"/>
                </a:ext>
              </a:extLst>
            </p:cNvPr>
            <p:cNvSpPr/>
            <p:nvPr/>
          </p:nvSpPr>
          <p:spPr>
            <a:xfrm>
              <a:off x="2553264" y="1747372"/>
              <a:ext cx="120507" cy="1657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073DBC2-6F9C-4D71-8BE0-7D5E98C7AB90}"/>
                </a:ext>
              </a:extLst>
            </p:cNvPr>
            <p:cNvSpPr/>
            <p:nvPr/>
          </p:nvSpPr>
          <p:spPr>
            <a:xfrm>
              <a:off x="2225833" y="2154028"/>
              <a:ext cx="244273" cy="1482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C1DC520-6786-4E45-B659-007D79C65448}"/>
                </a:ext>
              </a:extLst>
            </p:cNvPr>
            <p:cNvSpPr/>
            <p:nvPr/>
          </p:nvSpPr>
          <p:spPr>
            <a:xfrm>
              <a:off x="2349093" y="2247888"/>
              <a:ext cx="160998" cy="264157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883DC26-9572-4059-A08E-A5FC0735E696}"/>
                </a:ext>
              </a:extLst>
            </p:cNvPr>
            <p:cNvSpPr/>
            <p:nvPr/>
          </p:nvSpPr>
          <p:spPr>
            <a:xfrm flipH="1">
              <a:off x="2193767" y="2256958"/>
              <a:ext cx="160998" cy="264157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8">
              <a:extLst>
                <a:ext uri="{FF2B5EF4-FFF2-40B4-BE49-F238E27FC236}">
                  <a16:creationId xmlns:a16="http://schemas.microsoft.com/office/drawing/2014/main" id="{0FC1F757-7802-46BF-BC0B-AF9B4BC3F003}"/>
                </a:ext>
              </a:extLst>
            </p:cNvPr>
            <p:cNvSpPr/>
            <p:nvPr/>
          </p:nvSpPr>
          <p:spPr>
            <a:xfrm rot="1299866" flipH="1">
              <a:off x="2649643" y="4367464"/>
              <a:ext cx="775962" cy="1692567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  <a:gd name="connsiteX0" fmla="*/ 21536 w 667289"/>
                <a:gd name="connsiteY0" fmla="*/ 663793 h 1454842"/>
                <a:gd name="connsiteX1" fmla="*/ 272130 w 667289"/>
                <a:gd name="connsiteY1" fmla="*/ 6167 h 1454842"/>
                <a:gd name="connsiteX2" fmla="*/ 664430 w 667289"/>
                <a:gd name="connsiteY2" fmla="*/ 399608 h 1454842"/>
                <a:gd name="connsiteX3" fmla="*/ 429548 w 667289"/>
                <a:gd name="connsiteY3" fmla="*/ 1442691 h 1454842"/>
                <a:gd name="connsiteX4" fmla="*/ 59504 w 667289"/>
                <a:gd name="connsiteY4" fmla="*/ 950412 h 1454842"/>
                <a:gd name="connsiteX5" fmla="*/ 21536 w 667289"/>
                <a:gd name="connsiteY5" fmla="*/ 663793 h 1454842"/>
                <a:gd name="connsiteX0" fmla="*/ 17010 w 678287"/>
                <a:gd name="connsiteY0" fmla="*/ 579600 h 1451975"/>
                <a:gd name="connsiteX1" fmla="*/ 283128 w 678287"/>
                <a:gd name="connsiteY1" fmla="*/ 3300 h 1451975"/>
                <a:gd name="connsiteX2" fmla="*/ 675428 w 678287"/>
                <a:gd name="connsiteY2" fmla="*/ 396741 h 1451975"/>
                <a:gd name="connsiteX3" fmla="*/ 440546 w 678287"/>
                <a:gd name="connsiteY3" fmla="*/ 1439824 h 1451975"/>
                <a:gd name="connsiteX4" fmla="*/ 70502 w 678287"/>
                <a:gd name="connsiteY4" fmla="*/ 947545 h 1451975"/>
                <a:gd name="connsiteX5" fmla="*/ 17010 w 678287"/>
                <a:gd name="connsiteY5" fmla="*/ 579600 h 1451975"/>
                <a:gd name="connsiteX0" fmla="*/ 9940 w 671217"/>
                <a:gd name="connsiteY0" fmla="*/ 579600 h 1451975"/>
                <a:gd name="connsiteX1" fmla="*/ 276058 w 671217"/>
                <a:gd name="connsiteY1" fmla="*/ 3300 h 1451975"/>
                <a:gd name="connsiteX2" fmla="*/ 668358 w 671217"/>
                <a:gd name="connsiteY2" fmla="*/ 396741 h 1451975"/>
                <a:gd name="connsiteX3" fmla="*/ 433476 w 671217"/>
                <a:gd name="connsiteY3" fmla="*/ 1439824 h 1451975"/>
                <a:gd name="connsiteX4" fmla="*/ 63432 w 671217"/>
                <a:gd name="connsiteY4" fmla="*/ 947545 h 1451975"/>
                <a:gd name="connsiteX5" fmla="*/ 9940 w 671217"/>
                <a:gd name="connsiteY5" fmla="*/ 579600 h 1451975"/>
                <a:gd name="connsiteX0" fmla="*/ 6046 w 667323"/>
                <a:gd name="connsiteY0" fmla="*/ 579600 h 1451975"/>
                <a:gd name="connsiteX1" fmla="*/ 272164 w 667323"/>
                <a:gd name="connsiteY1" fmla="*/ 3300 h 1451975"/>
                <a:gd name="connsiteX2" fmla="*/ 664464 w 667323"/>
                <a:gd name="connsiteY2" fmla="*/ 396741 h 1451975"/>
                <a:gd name="connsiteX3" fmla="*/ 429582 w 667323"/>
                <a:gd name="connsiteY3" fmla="*/ 1439824 h 1451975"/>
                <a:gd name="connsiteX4" fmla="*/ 59538 w 667323"/>
                <a:gd name="connsiteY4" fmla="*/ 947545 h 1451975"/>
                <a:gd name="connsiteX5" fmla="*/ 6046 w 667323"/>
                <a:gd name="connsiteY5" fmla="*/ 579600 h 1451975"/>
                <a:gd name="connsiteX0" fmla="*/ 12591 w 673868"/>
                <a:gd name="connsiteY0" fmla="*/ 579600 h 1451975"/>
                <a:gd name="connsiteX1" fmla="*/ 278709 w 673868"/>
                <a:gd name="connsiteY1" fmla="*/ 3300 h 1451975"/>
                <a:gd name="connsiteX2" fmla="*/ 671009 w 673868"/>
                <a:gd name="connsiteY2" fmla="*/ 396741 h 1451975"/>
                <a:gd name="connsiteX3" fmla="*/ 436127 w 673868"/>
                <a:gd name="connsiteY3" fmla="*/ 1439824 h 1451975"/>
                <a:gd name="connsiteX4" fmla="*/ 66083 w 673868"/>
                <a:gd name="connsiteY4" fmla="*/ 947545 h 1451975"/>
                <a:gd name="connsiteX5" fmla="*/ 12591 w 673868"/>
                <a:gd name="connsiteY5" fmla="*/ 579600 h 1451975"/>
                <a:gd name="connsiteX0" fmla="*/ 3195 w 664472"/>
                <a:gd name="connsiteY0" fmla="*/ 579600 h 1451975"/>
                <a:gd name="connsiteX1" fmla="*/ 269313 w 664472"/>
                <a:gd name="connsiteY1" fmla="*/ 3300 h 1451975"/>
                <a:gd name="connsiteX2" fmla="*/ 661613 w 664472"/>
                <a:gd name="connsiteY2" fmla="*/ 396741 h 1451975"/>
                <a:gd name="connsiteX3" fmla="*/ 426731 w 664472"/>
                <a:gd name="connsiteY3" fmla="*/ 1439824 h 1451975"/>
                <a:gd name="connsiteX4" fmla="*/ 56687 w 664472"/>
                <a:gd name="connsiteY4" fmla="*/ 947545 h 1451975"/>
                <a:gd name="connsiteX5" fmla="*/ 3195 w 664472"/>
                <a:gd name="connsiteY5" fmla="*/ 579600 h 1451975"/>
                <a:gd name="connsiteX0" fmla="*/ 4384 w 665661"/>
                <a:gd name="connsiteY0" fmla="*/ 579600 h 1451975"/>
                <a:gd name="connsiteX1" fmla="*/ 270502 w 665661"/>
                <a:gd name="connsiteY1" fmla="*/ 3300 h 1451975"/>
                <a:gd name="connsiteX2" fmla="*/ 662802 w 665661"/>
                <a:gd name="connsiteY2" fmla="*/ 396741 h 1451975"/>
                <a:gd name="connsiteX3" fmla="*/ 427920 w 665661"/>
                <a:gd name="connsiteY3" fmla="*/ 1439824 h 1451975"/>
                <a:gd name="connsiteX4" fmla="*/ 57876 w 665661"/>
                <a:gd name="connsiteY4" fmla="*/ 947545 h 1451975"/>
                <a:gd name="connsiteX5" fmla="*/ 4384 w 665661"/>
                <a:gd name="connsiteY5" fmla="*/ 579600 h 145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661" h="1451975">
                  <a:moveTo>
                    <a:pt x="4384" y="579600"/>
                  </a:moveTo>
                  <a:cubicBezTo>
                    <a:pt x="16420" y="498338"/>
                    <a:pt x="160766" y="33776"/>
                    <a:pt x="270502" y="3300"/>
                  </a:cubicBezTo>
                  <a:cubicBezTo>
                    <a:pt x="380238" y="-27176"/>
                    <a:pt x="636566" y="157320"/>
                    <a:pt x="662802" y="396741"/>
                  </a:cubicBezTo>
                  <a:cubicBezTo>
                    <a:pt x="689038" y="636162"/>
                    <a:pt x="528741" y="1348023"/>
                    <a:pt x="427920" y="1439824"/>
                  </a:cubicBezTo>
                  <a:cubicBezTo>
                    <a:pt x="327099" y="1531625"/>
                    <a:pt x="125878" y="1077361"/>
                    <a:pt x="57876" y="947545"/>
                  </a:cubicBezTo>
                  <a:cubicBezTo>
                    <a:pt x="3496" y="843638"/>
                    <a:pt x="-7652" y="660862"/>
                    <a:pt x="4384" y="579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0">
              <a:extLst>
                <a:ext uri="{FF2B5EF4-FFF2-40B4-BE49-F238E27FC236}">
                  <a16:creationId xmlns:a16="http://schemas.microsoft.com/office/drawing/2014/main" id="{C98E47C3-0CCF-4588-883A-FFA482C58FB0}"/>
                </a:ext>
              </a:extLst>
            </p:cNvPr>
            <p:cNvSpPr/>
            <p:nvPr/>
          </p:nvSpPr>
          <p:spPr>
            <a:xfrm rot="21329237" flipH="1">
              <a:off x="2477821" y="5503535"/>
              <a:ext cx="1518389" cy="70299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: Rounded Corners 11">
              <a:extLst>
                <a:ext uri="{FF2B5EF4-FFF2-40B4-BE49-F238E27FC236}">
                  <a16:creationId xmlns:a16="http://schemas.microsoft.com/office/drawing/2014/main" id="{1FE561B8-6D36-4998-86B7-A5632C5E42B5}"/>
                </a:ext>
              </a:extLst>
            </p:cNvPr>
            <p:cNvSpPr/>
            <p:nvPr/>
          </p:nvSpPr>
          <p:spPr>
            <a:xfrm rot="1655080" flipH="1">
              <a:off x="2434415" y="3416209"/>
              <a:ext cx="646762" cy="995095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: Rounded Corners 10">
              <a:extLst>
                <a:ext uri="{FF2B5EF4-FFF2-40B4-BE49-F238E27FC236}">
                  <a16:creationId xmlns:a16="http://schemas.microsoft.com/office/drawing/2014/main" id="{82D411D2-BB6B-4414-AB79-F651490145E2}"/>
                </a:ext>
              </a:extLst>
            </p:cNvPr>
            <p:cNvSpPr/>
            <p:nvPr/>
          </p:nvSpPr>
          <p:spPr>
            <a:xfrm rot="1789499" flipH="1">
              <a:off x="2624518" y="3273305"/>
              <a:ext cx="565622" cy="29962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0">
              <a:extLst>
                <a:ext uri="{FF2B5EF4-FFF2-40B4-BE49-F238E27FC236}">
                  <a16:creationId xmlns:a16="http://schemas.microsoft.com/office/drawing/2014/main" id="{D14C8742-1448-4E1C-A2AA-6677798E6132}"/>
                </a:ext>
              </a:extLst>
            </p:cNvPr>
            <p:cNvSpPr/>
            <p:nvPr/>
          </p:nvSpPr>
          <p:spPr>
            <a:xfrm rot="19810501">
              <a:off x="1507347" y="3302796"/>
              <a:ext cx="565622" cy="29962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: Rounded Corners 10">
              <a:extLst>
                <a:ext uri="{FF2B5EF4-FFF2-40B4-BE49-F238E27FC236}">
                  <a16:creationId xmlns:a16="http://schemas.microsoft.com/office/drawing/2014/main" id="{CEB050F2-BA2F-4037-B6DE-A5A1E746B56C}"/>
                </a:ext>
              </a:extLst>
            </p:cNvPr>
            <p:cNvSpPr/>
            <p:nvPr/>
          </p:nvSpPr>
          <p:spPr>
            <a:xfrm rot="19969044">
              <a:off x="1258809" y="4356496"/>
              <a:ext cx="402211" cy="225034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: Rounded Corners 10">
              <a:extLst>
                <a:ext uri="{FF2B5EF4-FFF2-40B4-BE49-F238E27FC236}">
                  <a16:creationId xmlns:a16="http://schemas.microsoft.com/office/drawing/2014/main" id="{0B166F52-9C20-4A03-AF1B-7E73D65B35E3}"/>
                </a:ext>
              </a:extLst>
            </p:cNvPr>
            <p:cNvSpPr/>
            <p:nvPr/>
          </p:nvSpPr>
          <p:spPr>
            <a:xfrm rot="2763911" flipH="1">
              <a:off x="3139709" y="4346059"/>
              <a:ext cx="402211" cy="225034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: Rounded Corners 10">
              <a:extLst>
                <a:ext uri="{FF2B5EF4-FFF2-40B4-BE49-F238E27FC236}">
                  <a16:creationId xmlns:a16="http://schemas.microsoft.com/office/drawing/2014/main" id="{219D9D9A-789E-457E-B1A1-1864316584C2}"/>
                </a:ext>
              </a:extLst>
            </p:cNvPr>
            <p:cNvSpPr/>
            <p:nvPr/>
          </p:nvSpPr>
          <p:spPr>
            <a:xfrm rot="21116232" flipH="1">
              <a:off x="2596166" y="5308841"/>
              <a:ext cx="588968" cy="444554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: Rounded Corners 10">
              <a:extLst>
                <a:ext uri="{FF2B5EF4-FFF2-40B4-BE49-F238E27FC236}">
                  <a16:creationId xmlns:a16="http://schemas.microsoft.com/office/drawing/2014/main" id="{169082BC-FE82-4606-A352-547EBECFEEE0}"/>
                </a:ext>
              </a:extLst>
            </p:cNvPr>
            <p:cNvSpPr/>
            <p:nvPr/>
          </p:nvSpPr>
          <p:spPr>
            <a:xfrm rot="270763">
              <a:off x="751771" y="5503536"/>
              <a:ext cx="1518389" cy="70299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10">
              <a:extLst>
                <a:ext uri="{FF2B5EF4-FFF2-40B4-BE49-F238E27FC236}">
                  <a16:creationId xmlns:a16="http://schemas.microsoft.com/office/drawing/2014/main" id="{04555F8E-6337-4B14-A241-E272BAD099F0}"/>
                </a:ext>
              </a:extLst>
            </p:cNvPr>
            <p:cNvSpPr/>
            <p:nvPr/>
          </p:nvSpPr>
          <p:spPr>
            <a:xfrm rot="5779391">
              <a:off x="1603344" y="5336468"/>
              <a:ext cx="588967" cy="500615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323A708-6E8F-48D0-969C-6D6E20B249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6217" y="4725860"/>
              <a:ext cx="840394" cy="31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1B8B09C-079A-4C7B-B300-9FD5B545139E}"/>
                </a:ext>
              </a:extLst>
            </p:cNvPr>
            <p:cNvSpPr/>
            <p:nvPr/>
          </p:nvSpPr>
          <p:spPr>
            <a:xfrm flipH="1">
              <a:off x="1851217" y="3013091"/>
              <a:ext cx="1020379" cy="164340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ttsMP3.com_VoiceText_2025-1-20_1-7-33">
            <a:hlinkClick r:id="" action="ppaction://media"/>
            <a:extLst>
              <a:ext uri="{FF2B5EF4-FFF2-40B4-BE49-F238E27FC236}">
                <a16:creationId xmlns:a16="http://schemas.microsoft.com/office/drawing/2014/main" id="{9C10B53A-B49F-47EF-89C8-1D72DF3883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2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5189512" y="-127027"/>
            <a:ext cx="80597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F552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1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ing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FA3468C-6FC6-4E08-A6FE-FA8C76E27EF1}"/>
              </a:ext>
            </a:extLst>
          </p:cNvPr>
          <p:cNvGrpSpPr/>
          <p:nvPr/>
        </p:nvGrpSpPr>
        <p:grpSpPr>
          <a:xfrm>
            <a:off x="671666" y="150958"/>
            <a:ext cx="3402939" cy="6556083"/>
            <a:chOff x="1310294" y="46934"/>
            <a:chExt cx="3246229" cy="625416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A8560A-4B2A-4F09-B1DA-08470A5B9527}"/>
                </a:ext>
              </a:extLst>
            </p:cNvPr>
            <p:cNvSpPr/>
            <p:nvPr/>
          </p:nvSpPr>
          <p:spPr>
            <a:xfrm>
              <a:off x="2570921" y="2604247"/>
              <a:ext cx="728870" cy="69370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BF6C02-A88B-42D4-A21E-7AA67E01FF0F}"/>
                </a:ext>
              </a:extLst>
            </p:cNvPr>
            <p:cNvSpPr/>
            <p:nvPr/>
          </p:nvSpPr>
          <p:spPr>
            <a:xfrm rot="1152231">
              <a:off x="1310294" y="4459377"/>
              <a:ext cx="606477" cy="459104"/>
            </a:xfrm>
            <a:custGeom>
              <a:avLst/>
              <a:gdLst>
                <a:gd name="connsiteX0" fmla="*/ 0 w 438150"/>
                <a:gd name="connsiteY0" fmla="*/ 0 h 176571"/>
                <a:gd name="connsiteX1" fmla="*/ 438150 w 438150"/>
                <a:gd name="connsiteY1" fmla="*/ 0 h 176571"/>
                <a:gd name="connsiteX2" fmla="*/ 438150 w 438150"/>
                <a:gd name="connsiteY2" fmla="*/ 176571 h 176571"/>
                <a:gd name="connsiteX3" fmla="*/ 0 w 438150"/>
                <a:gd name="connsiteY3" fmla="*/ 176571 h 176571"/>
                <a:gd name="connsiteX4" fmla="*/ 0 w 438150"/>
                <a:gd name="connsiteY4" fmla="*/ 0 h 176571"/>
                <a:gd name="connsiteX0" fmla="*/ 0 w 489190"/>
                <a:gd name="connsiteY0" fmla="*/ 12735 h 176571"/>
                <a:gd name="connsiteX1" fmla="*/ 489190 w 489190"/>
                <a:gd name="connsiteY1" fmla="*/ 0 h 176571"/>
                <a:gd name="connsiteX2" fmla="*/ 489190 w 489190"/>
                <a:gd name="connsiteY2" fmla="*/ 176571 h 176571"/>
                <a:gd name="connsiteX3" fmla="*/ 51040 w 489190"/>
                <a:gd name="connsiteY3" fmla="*/ 176571 h 176571"/>
                <a:gd name="connsiteX4" fmla="*/ 0 w 489190"/>
                <a:gd name="connsiteY4" fmla="*/ 12735 h 176571"/>
                <a:gd name="connsiteX0" fmla="*/ 0 w 489190"/>
                <a:gd name="connsiteY0" fmla="*/ 12735 h 441822"/>
                <a:gd name="connsiteX1" fmla="*/ 489190 w 489190"/>
                <a:gd name="connsiteY1" fmla="*/ 0 h 441822"/>
                <a:gd name="connsiteX2" fmla="*/ 489190 w 489190"/>
                <a:gd name="connsiteY2" fmla="*/ 176571 h 441822"/>
                <a:gd name="connsiteX3" fmla="*/ 150995 w 489190"/>
                <a:gd name="connsiteY3" fmla="*/ 441822 h 441822"/>
                <a:gd name="connsiteX4" fmla="*/ 0 w 489190"/>
                <a:gd name="connsiteY4" fmla="*/ 12735 h 441822"/>
                <a:gd name="connsiteX0" fmla="*/ 0 w 489190"/>
                <a:gd name="connsiteY0" fmla="*/ 12735 h 441822"/>
                <a:gd name="connsiteX1" fmla="*/ 489190 w 489190"/>
                <a:gd name="connsiteY1" fmla="*/ 0 h 441822"/>
                <a:gd name="connsiteX2" fmla="*/ 489190 w 489190"/>
                <a:gd name="connsiteY2" fmla="*/ 176571 h 441822"/>
                <a:gd name="connsiteX3" fmla="*/ 363030 w 489190"/>
                <a:gd name="connsiteY3" fmla="*/ 432261 h 441822"/>
                <a:gd name="connsiteX4" fmla="*/ 150995 w 489190"/>
                <a:gd name="connsiteY4" fmla="*/ 441822 h 441822"/>
                <a:gd name="connsiteX5" fmla="*/ 0 w 489190"/>
                <a:gd name="connsiteY5" fmla="*/ 12735 h 441822"/>
                <a:gd name="connsiteX0" fmla="*/ 0 w 538215"/>
                <a:gd name="connsiteY0" fmla="*/ 12735 h 441822"/>
                <a:gd name="connsiteX1" fmla="*/ 489190 w 538215"/>
                <a:gd name="connsiteY1" fmla="*/ 0 h 441822"/>
                <a:gd name="connsiteX2" fmla="*/ 489190 w 538215"/>
                <a:gd name="connsiteY2" fmla="*/ 176571 h 441822"/>
                <a:gd name="connsiteX3" fmla="*/ 534516 w 538215"/>
                <a:gd name="connsiteY3" fmla="*/ 359923 h 441822"/>
                <a:gd name="connsiteX4" fmla="*/ 363030 w 538215"/>
                <a:gd name="connsiteY4" fmla="*/ 432261 h 441822"/>
                <a:gd name="connsiteX5" fmla="*/ 150995 w 538215"/>
                <a:gd name="connsiteY5" fmla="*/ 441822 h 441822"/>
                <a:gd name="connsiteX6" fmla="*/ 0 w 538215"/>
                <a:gd name="connsiteY6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96761 w 606477"/>
                <a:gd name="connsiteY5" fmla="*/ 420513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96761 w 606477"/>
                <a:gd name="connsiteY5" fmla="*/ 420513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396761 w 606477"/>
                <a:gd name="connsiteY5" fmla="*/ 420513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396761 w 606477"/>
                <a:gd name="connsiteY5" fmla="*/ 420513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396761 w 606477"/>
                <a:gd name="connsiteY5" fmla="*/ 420513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412502 w 606477"/>
                <a:gd name="connsiteY5" fmla="*/ 415031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2188"/>
                <a:gd name="connsiteX1" fmla="*/ 489190 w 606477"/>
                <a:gd name="connsiteY1" fmla="*/ 0 h 472188"/>
                <a:gd name="connsiteX2" fmla="*/ 606477 w 606477"/>
                <a:gd name="connsiteY2" fmla="*/ 110439 h 472188"/>
                <a:gd name="connsiteX3" fmla="*/ 489190 w 606477"/>
                <a:gd name="connsiteY3" fmla="*/ 176571 h 472188"/>
                <a:gd name="connsiteX4" fmla="*/ 534516 w 606477"/>
                <a:gd name="connsiteY4" fmla="*/ 359923 h 472188"/>
                <a:gd name="connsiteX5" fmla="*/ 412502 w 606477"/>
                <a:gd name="connsiteY5" fmla="*/ 415031 h 472188"/>
                <a:gd name="connsiteX6" fmla="*/ 307065 w 606477"/>
                <a:gd name="connsiteY6" fmla="*/ 444188 h 472188"/>
                <a:gd name="connsiteX7" fmla="*/ 150995 w 606477"/>
                <a:gd name="connsiteY7" fmla="*/ 441822 h 472188"/>
                <a:gd name="connsiteX8" fmla="*/ 0 w 606477"/>
                <a:gd name="connsiteY8" fmla="*/ 12735 h 472188"/>
                <a:gd name="connsiteX0" fmla="*/ 0 w 606477"/>
                <a:gd name="connsiteY0" fmla="*/ 12735 h 459309"/>
                <a:gd name="connsiteX1" fmla="*/ 489190 w 606477"/>
                <a:gd name="connsiteY1" fmla="*/ 0 h 459309"/>
                <a:gd name="connsiteX2" fmla="*/ 606477 w 606477"/>
                <a:gd name="connsiteY2" fmla="*/ 110439 h 459309"/>
                <a:gd name="connsiteX3" fmla="*/ 489190 w 606477"/>
                <a:gd name="connsiteY3" fmla="*/ 176571 h 459309"/>
                <a:gd name="connsiteX4" fmla="*/ 534516 w 606477"/>
                <a:gd name="connsiteY4" fmla="*/ 359923 h 459309"/>
                <a:gd name="connsiteX5" fmla="*/ 412502 w 606477"/>
                <a:gd name="connsiteY5" fmla="*/ 415031 h 459309"/>
                <a:gd name="connsiteX6" fmla="*/ 307065 w 606477"/>
                <a:gd name="connsiteY6" fmla="*/ 444188 h 459309"/>
                <a:gd name="connsiteX7" fmla="*/ 150995 w 606477"/>
                <a:gd name="connsiteY7" fmla="*/ 441822 h 459309"/>
                <a:gd name="connsiteX8" fmla="*/ 0 w 606477"/>
                <a:gd name="connsiteY8" fmla="*/ 12735 h 459309"/>
                <a:gd name="connsiteX0" fmla="*/ 0 w 606477"/>
                <a:gd name="connsiteY0" fmla="*/ 12735 h 459309"/>
                <a:gd name="connsiteX1" fmla="*/ 489190 w 606477"/>
                <a:gd name="connsiteY1" fmla="*/ 0 h 459309"/>
                <a:gd name="connsiteX2" fmla="*/ 606477 w 606477"/>
                <a:gd name="connsiteY2" fmla="*/ 110439 h 459309"/>
                <a:gd name="connsiteX3" fmla="*/ 489190 w 606477"/>
                <a:gd name="connsiteY3" fmla="*/ 176571 h 459309"/>
                <a:gd name="connsiteX4" fmla="*/ 534516 w 606477"/>
                <a:gd name="connsiteY4" fmla="*/ 359923 h 459309"/>
                <a:gd name="connsiteX5" fmla="*/ 412502 w 606477"/>
                <a:gd name="connsiteY5" fmla="*/ 415031 h 459309"/>
                <a:gd name="connsiteX6" fmla="*/ 307065 w 606477"/>
                <a:gd name="connsiteY6" fmla="*/ 444188 h 459309"/>
                <a:gd name="connsiteX7" fmla="*/ 150995 w 606477"/>
                <a:gd name="connsiteY7" fmla="*/ 441822 h 459309"/>
                <a:gd name="connsiteX8" fmla="*/ 0 w 606477"/>
                <a:gd name="connsiteY8" fmla="*/ 12735 h 45930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12502 w 606477"/>
                <a:gd name="connsiteY5" fmla="*/ 415031 h 460619"/>
                <a:gd name="connsiteX6" fmla="*/ 301203 w 606477"/>
                <a:gd name="connsiteY6" fmla="*/ 456316 h 460619"/>
                <a:gd name="connsiteX7" fmla="*/ 150995 w 606477"/>
                <a:gd name="connsiteY7" fmla="*/ 441822 h 460619"/>
                <a:gd name="connsiteX8" fmla="*/ 0 w 606477"/>
                <a:gd name="connsiteY8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12502 w 606477"/>
                <a:gd name="connsiteY5" fmla="*/ 415031 h 460619"/>
                <a:gd name="connsiteX6" fmla="*/ 301203 w 606477"/>
                <a:gd name="connsiteY6" fmla="*/ 456316 h 460619"/>
                <a:gd name="connsiteX7" fmla="*/ 150995 w 606477"/>
                <a:gd name="connsiteY7" fmla="*/ 441822 h 460619"/>
                <a:gd name="connsiteX8" fmla="*/ 0 w 606477"/>
                <a:gd name="connsiteY8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12502 w 606477"/>
                <a:gd name="connsiteY5" fmla="*/ 415031 h 460619"/>
                <a:gd name="connsiteX6" fmla="*/ 301203 w 606477"/>
                <a:gd name="connsiteY6" fmla="*/ 456316 h 460619"/>
                <a:gd name="connsiteX7" fmla="*/ 150995 w 606477"/>
                <a:gd name="connsiteY7" fmla="*/ 441822 h 460619"/>
                <a:gd name="connsiteX8" fmla="*/ 0 w 606477"/>
                <a:gd name="connsiteY8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01203 w 606477"/>
                <a:gd name="connsiteY7" fmla="*/ 456316 h 460619"/>
                <a:gd name="connsiteX8" fmla="*/ 150995 w 606477"/>
                <a:gd name="connsiteY8" fmla="*/ 441822 h 460619"/>
                <a:gd name="connsiteX9" fmla="*/ 0 w 606477"/>
                <a:gd name="connsiteY9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01203 w 606477"/>
                <a:gd name="connsiteY7" fmla="*/ 456316 h 460619"/>
                <a:gd name="connsiteX8" fmla="*/ 150995 w 606477"/>
                <a:gd name="connsiteY8" fmla="*/ 441822 h 460619"/>
                <a:gd name="connsiteX9" fmla="*/ 0 w 606477"/>
                <a:gd name="connsiteY9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24525 w 606477"/>
                <a:gd name="connsiteY7" fmla="*/ 342286 h 460619"/>
                <a:gd name="connsiteX8" fmla="*/ 301203 w 606477"/>
                <a:gd name="connsiteY8" fmla="*/ 456316 h 460619"/>
                <a:gd name="connsiteX9" fmla="*/ 150995 w 606477"/>
                <a:gd name="connsiteY9" fmla="*/ 441822 h 460619"/>
                <a:gd name="connsiteX10" fmla="*/ 0 w 606477"/>
                <a:gd name="connsiteY10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24525 w 606477"/>
                <a:gd name="connsiteY7" fmla="*/ 342286 h 460619"/>
                <a:gd name="connsiteX8" fmla="*/ 301203 w 606477"/>
                <a:gd name="connsiteY8" fmla="*/ 456316 h 460619"/>
                <a:gd name="connsiteX9" fmla="*/ 150995 w 606477"/>
                <a:gd name="connsiteY9" fmla="*/ 441822 h 460619"/>
                <a:gd name="connsiteX10" fmla="*/ 0 w 606477"/>
                <a:gd name="connsiteY10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24525 w 606477"/>
                <a:gd name="connsiteY7" fmla="*/ 342286 h 460619"/>
                <a:gd name="connsiteX8" fmla="*/ 301203 w 606477"/>
                <a:gd name="connsiteY8" fmla="*/ 456316 h 460619"/>
                <a:gd name="connsiteX9" fmla="*/ 150995 w 606477"/>
                <a:gd name="connsiteY9" fmla="*/ 441822 h 460619"/>
                <a:gd name="connsiteX10" fmla="*/ 0 w 606477"/>
                <a:gd name="connsiteY10" fmla="*/ 12735 h 460619"/>
                <a:gd name="connsiteX0" fmla="*/ 0 w 606477"/>
                <a:gd name="connsiteY0" fmla="*/ 12735 h 460589"/>
                <a:gd name="connsiteX1" fmla="*/ 489190 w 606477"/>
                <a:gd name="connsiteY1" fmla="*/ 0 h 460589"/>
                <a:gd name="connsiteX2" fmla="*/ 606477 w 606477"/>
                <a:gd name="connsiteY2" fmla="*/ 110439 h 460589"/>
                <a:gd name="connsiteX3" fmla="*/ 489190 w 606477"/>
                <a:gd name="connsiteY3" fmla="*/ 176571 h 460589"/>
                <a:gd name="connsiteX4" fmla="*/ 534516 w 606477"/>
                <a:gd name="connsiteY4" fmla="*/ 359923 h 460589"/>
                <a:gd name="connsiteX5" fmla="*/ 437164 w 606477"/>
                <a:gd name="connsiteY5" fmla="*/ 318182 h 460589"/>
                <a:gd name="connsiteX6" fmla="*/ 412502 w 606477"/>
                <a:gd name="connsiteY6" fmla="*/ 415031 h 460589"/>
                <a:gd name="connsiteX7" fmla="*/ 324525 w 606477"/>
                <a:gd name="connsiteY7" fmla="*/ 342286 h 460589"/>
                <a:gd name="connsiteX8" fmla="*/ 301203 w 606477"/>
                <a:gd name="connsiteY8" fmla="*/ 456316 h 460589"/>
                <a:gd name="connsiteX9" fmla="*/ 220981 w 606477"/>
                <a:gd name="connsiteY9" fmla="*/ 370787 h 460589"/>
                <a:gd name="connsiteX10" fmla="*/ 150995 w 606477"/>
                <a:gd name="connsiteY10" fmla="*/ 441822 h 460589"/>
                <a:gd name="connsiteX11" fmla="*/ 0 w 606477"/>
                <a:gd name="connsiteY11" fmla="*/ 12735 h 460589"/>
                <a:gd name="connsiteX0" fmla="*/ 0 w 606477"/>
                <a:gd name="connsiteY0" fmla="*/ 12735 h 460589"/>
                <a:gd name="connsiteX1" fmla="*/ 489190 w 606477"/>
                <a:gd name="connsiteY1" fmla="*/ 0 h 460589"/>
                <a:gd name="connsiteX2" fmla="*/ 606477 w 606477"/>
                <a:gd name="connsiteY2" fmla="*/ 110439 h 460589"/>
                <a:gd name="connsiteX3" fmla="*/ 489190 w 606477"/>
                <a:gd name="connsiteY3" fmla="*/ 176571 h 460589"/>
                <a:gd name="connsiteX4" fmla="*/ 534516 w 606477"/>
                <a:gd name="connsiteY4" fmla="*/ 359923 h 460589"/>
                <a:gd name="connsiteX5" fmla="*/ 437164 w 606477"/>
                <a:gd name="connsiteY5" fmla="*/ 318182 h 460589"/>
                <a:gd name="connsiteX6" fmla="*/ 412502 w 606477"/>
                <a:gd name="connsiteY6" fmla="*/ 415031 h 460589"/>
                <a:gd name="connsiteX7" fmla="*/ 324525 w 606477"/>
                <a:gd name="connsiteY7" fmla="*/ 342286 h 460589"/>
                <a:gd name="connsiteX8" fmla="*/ 301203 w 606477"/>
                <a:gd name="connsiteY8" fmla="*/ 456316 h 460589"/>
                <a:gd name="connsiteX9" fmla="*/ 220981 w 606477"/>
                <a:gd name="connsiteY9" fmla="*/ 370787 h 460589"/>
                <a:gd name="connsiteX10" fmla="*/ 150995 w 606477"/>
                <a:gd name="connsiteY10" fmla="*/ 441822 h 460589"/>
                <a:gd name="connsiteX11" fmla="*/ 0 w 606477"/>
                <a:gd name="connsiteY11" fmla="*/ 12735 h 460589"/>
                <a:gd name="connsiteX0" fmla="*/ 0 w 606477"/>
                <a:gd name="connsiteY0" fmla="*/ 12735 h 460589"/>
                <a:gd name="connsiteX1" fmla="*/ 489190 w 606477"/>
                <a:gd name="connsiteY1" fmla="*/ 0 h 460589"/>
                <a:gd name="connsiteX2" fmla="*/ 606477 w 606477"/>
                <a:gd name="connsiteY2" fmla="*/ 110439 h 460589"/>
                <a:gd name="connsiteX3" fmla="*/ 489190 w 606477"/>
                <a:gd name="connsiteY3" fmla="*/ 176571 h 460589"/>
                <a:gd name="connsiteX4" fmla="*/ 534516 w 606477"/>
                <a:gd name="connsiteY4" fmla="*/ 359923 h 460589"/>
                <a:gd name="connsiteX5" fmla="*/ 437164 w 606477"/>
                <a:gd name="connsiteY5" fmla="*/ 318182 h 460589"/>
                <a:gd name="connsiteX6" fmla="*/ 412502 w 606477"/>
                <a:gd name="connsiteY6" fmla="*/ 415031 h 460589"/>
                <a:gd name="connsiteX7" fmla="*/ 324525 w 606477"/>
                <a:gd name="connsiteY7" fmla="*/ 342286 h 460589"/>
                <a:gd name="connsiteX8" fmla="*/ 301203 w 606477"/>
                <a:gd name="connsiteY8" fmla="*/ 456316 h 460589"/>
                <a:gd name="connsiteX9" fmla="*/ 220981 w 606477"/>
                <a:gd name="connsiteY9" fmla="*/ 370787 h 460589"/>
                <a:gd name="connsiteX10" fmla="*/ 150995 w 606477"/>
                <a:gd name="connsiteY10" fmla="*/ 441822 h 460589"/>
                <a:gd name="connsiteX11" fmla="*/ 0 w 606477"/>
                <a:gd name="connsiteY11" fmla="*/ 12735 h 460589"/>
                <a:gd name="connsiteX0" fmla="*/ 0 w 606477"/>
                <a:gd name="connsiteY0" fmla="*/ 12735 h 459180"/>
                <a:gd name="connsiteX1" fmla="*/ 489190 w 606477"/>
                <a:gd name="connsiteY1" fmla="*/ 0 h 459180"/>
                <a:gd name="connsiteX2" fmla="*/ 606477 w 606477"/>
                <a:gd name="connsiteY2" fmla="*/ 110439 h 459180"/>
                <a:gd name="connsiteX3" fmla="*/ 489190 w 606477"/>
                <a:gd name="connsiteY3" fmla="*/ 176571 h 459180"/>
                <a:gd name="connsiteX4" fmla="*/ 534516 w 606477"/>
                <a:gd name="connsiteY4" fmla="*/ 359923 h 459180"/>
                <a:gd name="connsiteX5" fmla="*/ 437164 w 606477"/>
                <a:gd name="connsiteY5" fmla="*/ 318182 h 459180"/>
                <a:gd name="connsiteX6" fmla="*/ 412502 w 606477"/>
                <a:gd name="connsiteY6" fmla="*/ 415031 h 459180"/>
                <a:gd name="connsiteX7" fmla="*/ 324525 w 606477"/>
                <a:gd name="connsiteY7" fmla="*/ 342286 h 459180"/>
                <a:gd name="connsiteX8" fmla="*/ 301203 w 606477"/>
                <a:gd name="connsiteY8" fmla="*/ 456316 h 459180"/>
                <a:gd name="connsiteX9" fmla="*/ 220981 w 606477"/>
                <a:gd name="connsiteY9" fmla="*/ 370787 h 459180"/>
                <a:gd name="connsiteX10" fmla="*/ 150995 w 606477"/>
                <a:gd name="connsiteY10" fmla="*/ 441822 h 459180"/>
                <a:gd name="connsiteX11" fmla="*/ 0 w 606477"/>
                <a:gd name="connsiteY11" fmla="*/ 12735 h 459180"/>
                <a:gd name="connsiteX0" fmla="*/ 0 w 606477"/>
                <a:gd name="connsiteY0" fmla="*/ 12735 h 459104"/>
                <a:gd name="connsiteX1" fmla="*/ 489190 w 606477"/>
                <a:gd name="connsiteY1" fmla="*/ 0 h 459104"/>
                <a:gd name="connsiteX2" fmla="*/ 606477 w 606477"/>
                <a:gd name="connsiteY2" fmla="*/ 110439 h 459104"/>
                <a:gd name="connsiteX3" fmla="*/ 489190 w 606477"/>
                <a:gd name="connsiteY3" fmla="*/ 176571 h 459104"/>
                <a:gd name="connsiteX4" fmla="*/ 534516 w 606477"/>
                <a:gd name="connsiteY4" fmla="*/ 359923 h 459104"/>
                <a:gd name="connsiteX5" fmla="*/ 437164 w 606477"/>
                <a:gd name="connsiteY5" fmla="*/ 318182 h 459104"/>
                <a:gd name="connsiteX6" fmla="*/ 412502 w 606477"/>
                <a:gd name="connsiteY6" fmla="*/ 415031 h 459104"/>
                <a:gd name="connsiteX7" fmla="*/ 324525 w 606477"/>
                <a:gd name="connsiteY7" fmla="*/ 342286 h 459104"/>
                <a:gd name="connsiteX8" fmla="*/ 301203 w 606477"/>
                <a:gd name="connsiteY8" fmla="*/ 456316 h 459104"/>
                <a:gd name="connsiteX9" fmla="*/ 220981 w 606477"/>
                <a:gd name="connsiteY9" fmla="*/ 370787 h 459104"/>
                <a:gd name="connsiteX10" fmla="*/ 150995 w 606477"/>
                <a:gd name="connsiteY10" fmla="*/ 441822 h 459104"/>
                <a:gd name="connsiteX11" fmla="*/ 0 w 606477"/>
                <a:gd name="connsiteY11" fmla="*/ 12735 h 45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6477" h="459104">
                  <a:moveTo>
                    <a:pt x="0" y="12735"/>
                  </a:moveTo>
                  <a:lnTo>
                    <a:pt x="489190" y="0"/>
                  </a:lnTo>
                  <a:cubicBezTo>
                    <a:pt x="489855" y="35069"/>
                    <a:pt x="602679" y="66375"/>
                    <a:pt x="606477" y="110439"/>
                  </a:cubicBezTo>
                  <a:cubicBezTo>
                    <a:pt x="592142" y="181854"/>
                    <a:pt x="528286" y="154527"/>
                    <a:pt x="489190" y="176571"/>
                  </a:cubicBezTo>
                  <a:cubicBezTo>
                    <a:pt x="479643" y="224864"/>
                    <a:pt x="573331" y="295982"/>
                    <a:pt x="534516" y="359923"/>
                  </a:cubicBezTo>
                  <a:cubicBezTo>
                    <a:pt x="501615" y="392386"/>
                    <a:pt x="457500" y="308997"/>
                    <a:pt x="437164" y="318182"/>
                  </a:cubicBezTo>
                  <a:cubicBezTo>
                    <a:pt x="416828" y="327367"/>
                    <a:pt x="473842" y="402911"/>
                    <a:pt x="412502" y="415031"/>
                  </a:cubicBezTo>
                  <a:cubicBezTo>
                    <a:pt x="394874" y="429576"/>
                    <a:pt x="343075" y="335405"/>
                    <a:pt x="324525" y="342286"/>
                  </a:cubicBezTo>
                  <a:cubicBezTo>
                    <a:pt x="305975" y="349167"/>
                    <a:pt x="356479" y="441265"/>
                    <a:pt x="301203" y="456316"/>
                  </a:cubicBezTo>
                  <a:cubicBezTo>
                    <a:pt x="243680" y="472150"/>
                    <a:pt x="246016" y="373203"/>
                    <a:pt x="220981" y="370787"/>
                  </a:cubicBezTo>
                  <a:cubicBezTo>
                    <a:pt x="195946" y="368371"/>
                    <a:pt x="258934" y="506567"/>
                    <a:pt x="150995" y="441822"/>
                  </a:cubicBezTo>
                  <a:lnTo>
                    <a:pt x="0" y="1273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22">
              <a:extLst>
                <a:ext uri="{FF2B5EF4-FFF2-40B4-BE49-F238E27FC236}">
                  <a16:creationId xmlns:a16="http://schemas.microsoft.com/office/drawing/2014/main" id="{FB0BBE75-1A5A-42F6-962E-F7C17A29451E}"/>
                </a:ext>
              </a:extLst>
            </p:cNvPr>
            <p:cNvSpPr/>
            <p:nvPr/>
          </p:nvSpPr>
          <p:spPr>
            <a:xfrm rot="20447769" flipH="1">
              <a:off x="3950046" y="4451373"/>
              <a:ext cx="606477" cy="459104"/>
            </a:xfrm>
            <a:custGeom>
              <a:avLst/>
              <a:gdLst>
                <a:gd name="connsiteX0" fmla="*/ 0 w 438150"/>
                <a:gd name="connsiteY0" fmla="*/ 0 h 176571"/>
                <a:gd name="connsiteX1" fmla="*/ 438150 w 438150"/>
                <a:gd name="connsiteY1" fmla="*/ 0 h 176571"/>
                <a:gd name="connsiteX2" fmla="*/ 438150 w 438150"/>
                <a:gd name="connsiteY2" fmla="*/ 176571 h 176571"/>
                <a:gd name="connsiteX3" fmla="*/ 0 w 438150"/>
                <a:gd name="connsiteY3" fmla="*/ 176571 h 176571"/>
                <a:gd name="connsiteX4" fmla="*/ 0 w 438150"/>
                <a:gd name="connsiteY4" fmla="*/ 0 h 176571"/>
                <a:gd name="connsiteX0" fmla="*/ 0 w 489190"/>
                <a:gd name="connsiteY0" fmla="*/ 12735 h 176571"/>
                <a:gd name="connsiteX1" fmla="*/ 489190 w 489190"/>
                <a:gd name="connsiteY1" fmla="*/ 0 h 176571"/>
                <a:gd name="connsiteX2" fmla="*/ 489190 w 489190"/>
                <a:gd name="connsiteY2" fmla="*/ 176571 h 176571"/>
                <a:gd name="connsiteX3" fmla="*/ 51040 w 489190"/>
                <a:gd name="connsiteY3" fmla="*/ 176571 h 176571"/>
                <a:gd name="connsiteX4" fmla="*/ 0 w 489190"/>
                <a:gd name="connsiteY4" fmla="*/ 12735 h 176571"/>
                <a:gd name="connsiteX0" fmla="*/ 0 w 489190"/>
                <a:gd name="connsiteY0" fmla="*/ 12735 h 441822"/>
                <a:gd name="connsiteX1" fmla="*/ 489190 w 489190"/>
                <a:gd name="connsiteY1" fmla="*/ 0 h 441822"/>
                <a:gd name="connsiteX2" fmla="*/ 489190 w 489190"/>
                <a:gd name="connsiteY2" fmla="*/ 176571 h 441822"/>
                <a:gd name="connsiteX3" fmla="*/ 150995 w 489190"/>
                <a:gd name="connsiteY3" fmla="*/ 441822 h 441822"/>
                <a:gd name="connsiteX4" fmla="*/ 0 w 489190"/>
                <a:gd name="connsiteY4" fmla="*/ 12735 h 441822"/>
                <a:gd name="connsiteX0" fmla="*/ 0 w 489190"/>
                <a:gd name="connsiteY0" fmla="*/ 12735 h 441822"/>
                <a:gd name="connsiteX1" fmla="*/ 489190 w 489190"/>
                <a:gd name="connsiteY1" fmla="*/ 0 h 441822"/>
                <a:gd name="connsiteX2" fmla="*/ 489190 w 489190"/>
                <a:gd name="connsiteY2" fmla="*/ 176571 h 441822"/>
                <a:gd name="connsiteX3" fmla="*/ 363030 w 489190"/>
                <a:gd name="connsiteY3" fmla="*/ 432261 h 441822"/>
                <a:gd name="connsiteX4" fmla="*/ 150995 w 489190"/>
                <a:gd name="connsiteY4" fmla="*/ 441822 h 441822"/>
                <a:gd name="connsiteX5" fmla="*/ 0 w 489190"/>
                <a:gd name="connsiteY5" fmla="*/ 12735 h 441822"/>
                <a:gd name="connsiteX0" fmla="*/ 0 w 538215"/>
                <a:gd name="connsiteY0" fmla="*/ 12735 h 441822"/>
                <a:gd name="connsiteX1" fmla="*/ 489190 w 538215"/>
                <a:gd name="connsiteY1" fmla="*/ 0 h 441822"/>
                <a:gd name="connsiteX2" fmla="*/ 489190 w 538215"/>
                <a:gd name="connsiteY2" fmla="*/ 176571 h 441822"/>
                <a:gd name="connsiteX3" fmla="*/ 534516 w 538215"/>
                <a:gd name="connsiteY3" fmla="*/ 359923 h 441822"/>
                <a:gd name="connsiteX4" fmla="*/ 363030 w 538215"/>
                <a:gd name="connsiteY4" fmla="*/ 432261 h 441822"/>
                <a:gd name="connsiteX5" fmla="*/ 150995 w 538215"/>
                <a:gd name="connsiteY5" fmla="*/ 441822 h 441822"/>
                <a:gd name="connsiteX6" fmla="*/ 0 w 538215"/>
                <a:gd name="connsiteY6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96761 w 606477"/>
                <a:gd name="connsiteY5" fmla="*/ 420513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96761 w 606477"/>
                <a:gd name="connsiteY5" fmla="*/ 420513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396761 w 606477"/>
                <a:gd name="connsiteY5" fmla="*/ 420513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396761 w 606477"/>
                <a:gd name="connsiteY5" fmla="*/ 420513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396761 w 606477"/>
                <a:gd name="connsiteY5" fmla="*/ 420513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412502 w 606477"/>
                <a:gd name="connsiteY5" fmla="*/ 415031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2188"/>
                <a:gd name="connsiteX1" fmla="*/ 489190 w 606477"/>
                <a:gd name="connsiteY1" fmla="*/ 0 h 472188"/>
                <a:gd name="connsiteX2" fmla="*/ 606477 w 606477"/>
                <a:gd name="connsiteY2" fmla="*/ 110439 h 472188"/>
                <a:gd name="connsiteX3" fmla="*/ 489190 w 606477"/>
                <a:gd name="connsiteY3" fmla="*/ 176571 h 472188"/>
                <a:gd name="connsiteX4" fmla="*/ 534516 w 606477"/>
                <a:gd name="connsiteY4" fmla="*/ 359923 h 472188"/>
                <a:gd name="connsiteX5" fmla="*/ 412502 w 606477"/>
                <a:gd name="connsiteY5" fmla="*/ 415031 h 472188"/>
                <a:gd name="connsiteX6" fmla="*/ 307065 w 606477"/>
                <a:gd name="connsiteY6" fmla="*/ 444188 h 472188"/>
                <a:gd name="connsiteX7" fmla="*/ 150995 w 606477"/>
                <a:gd name="connsiteY7" fmla="*/ 441822 h 472188"/>
                <a:gd name="connsiteX8" fmla="*/ 0 w 606477"/>
                <a:gd name="connsiteY8" fmla="*/ 12735 h 472188"/>
                <a:gd name="connsiteX0" fmla="*/ 0 w 606477"/>
                <a:gd name="connsiteY0" fmla="*/ 12735 h 459309"/>
                <a:gd name="connsiteX1" fmla="*/ 489190 w 606477"/>
                <a:gd name="connsiteY1" fmla="*/ 0 h 459309"/>
                <a:gd name="connsiteX2" fmla="*/ 606477 w 606477"/>
                <a:gd name="connsiteY2" fmla="*/ 110439 h 459309"/>
                <a:gd name="connsiteX3" fmla="*/ 489190 w 606477"/>
                <a:gd name="connsiteY3" fmla="*/ 176571 h 459309"/>
                <a:gd name="connsiteX4" fmla="*/ 534516 w 606477"/>
                <a:gd name="connsiteY4" fmla="*/ 359923 h 459309"/>
                <a:gd name="connsiteX5" fmla="*/ 412502 w 606477"/>
                <a:gd name="connsiteY5" fmla="*/ 415031 h 459309"/>
                <a:gd name="connsiteX6" fmla="*/ 307065 w 606477"/>
                <a:gd name="connsiteY6" fmla="*/ 444188 h 459309"/>
                <a:gd name="connsiteX7" fmla="*/ 150995 w 606477"/>
                <a:gd name="connsiteY7" fmla="*/ 441822 h 459309"/>
                <a:gd name="connsiteX8" fmla="*/ 0 w 606477"/>
                <a:gd name="connsiteY8" fmla="*/ 12735 h 459309"/>
                <a:gd name="connsiteX0" fmla="*/ 0 w 606477"/>
                <a:gd name="connsiteY0" fmla="*/ 12735 h 459309"/>
                <a:gd name="connsiteX1" fmla="*/ 489190 w 606477"/>
                <a:gd name="connsiteY1" fmla="*/ 0 h 459309"/>
                <a:gd name="connsiteX2" fmla="*/ 606477 w 606477"/>
                <a:gd name="connsiteY2" fmla="*/ 110439 h 459309"/>
                <a:gd name="connsiteX3" fmla="*/ 489190 w 606477"/>
                <a:gd name="connsiteY3" fmla="*/ 176571 h 459309"/>
                <a:gd name="connsiteX4" fmla="*/ 534516 w 606477"/>
                <a:gd name="connsiteY4" fmla="*/ 359923 h 459309"/>
                <a:gd name="connsiteX5" fmla="*/ 412502 w 606477"/>
                <a:gd name="connsiteY5" fmla="*/ 415031 h 459309"/>
                <a:gd name="connsiteX6" fmla="*/ 307065 w 606477"/>
                <a:gd name="connsiteY6" fmla="*/ 444188 h 459309"/>
                <a:gd name="connsiteX7" fmla="*/ 150995 w 606477"/>
                <a:gd name="connsiteY7" fmla="*/ 441822 h 459309"/>
                <a:gd name="connsiteX8" fmla="*/ 0 w 606477"/>
                <a:gd name="connsiteY8" fmla="*/ 12735 h 45930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12502 w 606477"/>
                <a:gd name="connsiteY5" fmla="*/ 415031 h 460619"/>
                <a:gd name="connsiteX6" fmla="*/ 301203 w 606477"/>
                <a:gd name="connsiteY6" fmla="*/ 456316 h 460619"/>
                <a:gd name="connsiteX7" fmla="*/ 150995 w 606477"/>
                <a:gd name="connsiteY7" fmla="*/ 441822 h 460619"/>
                <a:gd name="connsiteX8" fmla="*/ 0 w 606477"/>
                <a:gd name="connsiteY8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12502 w 606477"/>
                <a:gd name="connsiteY5" fmla="*/ 415031 h 460619"/>
                <a:gd name="connsiteX6" fmla="*/ 301203 w 606477"/>
                <a:gd name="connsiteY6" fmla="*/ 456316 h 460619"/>
                <a:gd name="connsiteX7" fmla="*/ 150995 w 606477"/>
                <a:gd name="connsiteY7" fmla="*/ 441822 h 460619"/>
                <a:gd name="connsiteX8" fmla="*/ 0 w 606477"/>
                <a:gd name="connsiteY8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12502 w 606477"/>
                <a:gd name="connsiteY5" fmla="*/ 415031 h 460619"/>
                <a:gd name="connsiteX6" fmla="*/ 301203 w 606477"/>
                <a:gd name="connsiteY6" fmla="*/ 456316 h 460619"/>
                <a:gd name="connsiteX7" fmla="*/ 150995 w 606477"/>
                <a:gd name="connsiteY7" fmla="*/ 441822 h 460619"/>
                <a:gd name="connsiteX8" fmla="*/ 0 w 606477"/>
                <a:gd name="connsiteY8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01203 w 606477"/>
                <a:gd name="connsiteY7" fmla="*/ 456316 h 460619"/>
                <a:gd name="connsiteX8" fmla="*/ 150995 w 606477"/>
                <a:gd name="connsiteY8" fmla="*/ 441822 h 460619"/>
                <a:gd name="connsiteX9" fmla="*/ 0 w 606477"/>
                <a:gd name="connsiteY9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01203 w 606477"/>
                <a:gd name="connsiteY7" fmla="*/ 456316 h 460619"/>
                <a:gd name="connsiteX8" fmla="*/ 150995 w 606477"/>
                <a:gd name="connsiteY8" fmla="*/ 441822 h 460619"/>
                <a:gd name="connsiteX9" fmla="*/ 0 w 606477"/>
                <a:gd name="connsiteY9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24525 w 606477"/>
                <a:gd name="connsiteY7" fmla="*/ 342286 h 460619"/>
                <a:gd name="connsiteX8" fmla="*/ 301203 w 606477"/>
                <a:gd name="connsiteY8" fmla="*/ 456316 h 460619"/>
                <a:gd name="connsiteX9" fmla="*/ 150995 w 606477"/>
                <a:gd name="connsiteY9" fmla="*/ 441822 h 460619"/>
                <a:gd name="connsiteX10" fmla="*/ 0 w 606477"/>
                <a:gd name="connsiteY10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24525 w 606477"/>
                <a:gd name="connsiteY7" fmla="*/ 342286 h 460619"/>
                <a:gd name="connsiteX8" fmla="*/ 301203 w 606477"/>
                <a:gd name="connsiteY8" fmla="*/ 456316 h 460619"/>
                <a:gd name="connsiteX9" fmla="*/ 150995 w 606477"/>
                <a:gd name="connsiteY9" fmla="*/ 441822 h 460619"/>
                <a:gd name="connsiteX10" fmla="*/ 0 w 606477"/>
                <a:gd name="connsiteY10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24525 w 606477"/>
                <a:gd name="connsiteY7" fmla="*/ 342286 h 460619"/>
                <a:gd name="connsiteX8" fmla="*/ 301203 w 606477"/>
                <a:gd name="connsiteY8" fmla="*/ 456316 h 460619"/>
                <a:gd name="connsiteX9" fmla="*/ 150995 w 606477"/>
                <a:gd name="connsiteY9" fmla="*/ 441822 h 460619"/>
                <a:gd name="connsiteX10" fmla="*/ 0 w 606477"/>
                <a:gd name="connsiteY10" fmla="*/ 12735 h 460619"/>
                <a:gd name="connsiteX0" fmla="*/ 0 w 606477"/>
                <a:gd name="connsiteY0" fmla="*/ 12735 h 460589"/>
                <a:gd name="connsiteX1" fmla="*/ 489190 w 606477"/>
                <a:gd name="connsiteY1" fmla="*/ 0 h 460589"/>
                <a:gd name="connsiteX2" fmla="*/ 606477 w 606477"/>
                <a:gd name="connsiteY2" fmla="*/ 110439 h 460589"/>
                <a:gd name="connsiteX3" fmla="*/ 489190 w 606477"/>
                <a:gd name="connsiteY3" fmla="*/ 176571 h 460589"/>
                <a:gd name="connsiteX4" fmla="*/ 534516 w 606477"/>
                <a:gd name="connsiteY4" fmla="*/ 359923 h 460589"/>
                <a:gd name="connsiteX5" fmla="*/ 437164 w 606477"/>
                <a:gd name="connsiteY5" fmla="*/ 318182 h 460589"/>
                <a:gd name="connsiteX6" fmla="*/ 412502 w 606477"/>
                <a:gd name="connsiteY6" fmla="*/ 415031 h 460589"/>
                <a:gd name="connsiteX7" fmla="*/ 324525 w 606477"/>
                <a:gd name="connsiteY7" fmla="*/ 342286 h 460589"/>
                <a:gd name="connsiteX8" fmla="*/ 301203 w 606477"/>
                <a:gd name="connsiteY8" fmla="*/ 456316 h 460589"/>
                <a:gd name="connsiteX9" fmla="*/ 220981 w 606477"/>
                <a:gd name="connsiteY9" fmla="*/ 370787 h 460589"/>
                <a:gd name="connsiteX10" fmla="*/ 150995 w 606477"/>
                <a:gd name="connsiteY10" fmla="*/ 441822 h 460589"/>
                <a:gd name="connsiteX11" fmla="*/ 0 w 606477"/>
                <a:gd name="connsiteY11" fmla="*/ 12735 h 460589"/>
                <a:gd name="connsiteX0" fmla="*/ 0 w 606477"/>
                <a:gd name="connsiteY0" fmla="*/ 12735 h 460589"/>
                <a:gd name="connsiteX1" fmla="*/ 489190 w 606477"/>
                <a:gd name="connsiteY1" fmla="*/ 0 h 460589"/>
                <a:gd name="connsiteX2" fmla="*/ 606477 w 606477"/>
                <a:gd name="connsiteY2" fmla="*/ 110439 h 460589"/>
                <a:gd name="connsiteX3" fmla="*/ 489190 w 606477"/>
                <a:gd name="connsiteY3" fmla="*/ 176571 h 460589"/>
                <a:gd name="connsiteX4" fmla="*/ 534516 w 606477"/>
                <a:gd name="connsiteY4" fmla="*/ 359923 h 460589"/>
                <a:gd name="connsiteX5" fmla="*/ 437164 w 606477"/>
                <a:gd name="connsiteY5" fmla="*/ 318182 h 460589"/>
                <a:gd name="connsiteX6" fmla="*/ 412502 w 606477"/>
                <a:gd name="connsiteY6" fmla="*/ 415031 h 460589"/>
                <a:gd name="connsiteX7" fmla="*/ 324525 w 606477"/>
                <a:gd name="connsiteY7" fmla="*/ 342286 h 460589"/>
                <a:gd name="connsiteX8" fmla="*/ 301203 w 606477"/>
                <a:gd name="connsiteY8" fmla="*/ 456316 h 460589"/>
                <a:gd name="connsiteX9" fmla="*/ 220981 w 606477"/>
                <a:gd name="connsiteY9" fmla="*/ 370787 h 460589"/>
                <a:gd name="connsiteX10" fmla="*/ 150995 w 606477"/>
                <a:gd name="connsiteY10" fmla="*/ 441822 h 460589"/>
                <a:gd name="connsiteX11" fmla="*/ 0 w 606477"/>
                <a:gd name="connsiteY11" fmla="*/ 12735 h 460589"/>
                <a:gd name="connsiteX0" fmla="*/ 0 w 606477"/>
                <a:gd name="connsiteY0" fmla="*/ 12735 h 460589"/>
                <a:gd name="connsiteX1" fmla="*/ 489190 w 606477"/>
                <a:gd name="connsiteY1" fmla="*/ 0 h 460589"/>
                <a:gd name="connsiteX2" fmla="*/ 606477 w 606477"/>
                <a:gd name="connsiteY2" fmla="*/ 110439 h 460589"/>
                <a:gd name="connsiteX3" fmla="*/ 489190 w 606477"/>
                <a:gd name="connsiteY3" fmla="*/ 176571 h 460589"/>
                <a:gd name="connsiteX4" fmla="*/ 534516 w 606477"/>
                <a:gd name="connsiteY4" fmla="*/ 359923 h 460589"/>
                <a:gd name="connsiteX5" fmla="*/ 437164 w 606477"/>
                <a:gd name="connsiteY5" fmla="*/ 318182 h 460589"/>
                <a:gd name="connsiteX6" fmla="*/ 412502 w 606477"/>
                <a:gd name="connsiteY6" fmla="*/ 415031 h 460589"/>
                <a:gd name="connsiteX7" fmla="*/ 324525 w 606477"/>
                <a:gd name="connsiteY7" fmla="*/ 342286 h 460589"/>
                <a:gd name="connsiteX8" fmla="*/ 301203 w 606477"/>
                <a:gd name="connsiteY8" fmla="*/ 456316 h 460589"/>
                <a:gd name="connsiteX9" fmla="*/ 220981 w 606477"/>
                <a:gd name="connsiteY9" fmla="*/ 370787 h 460589"/>
                <a:gd name="connsiteX10" fmla="*/ 150995 w 606477"/>
                <a:gd name="connsiteY10" fmla="*/ 441822 h 460589"/>
                <a:gd name="connsiteX11" fmla="*/ 0 w 606477"/>
                <a:gd name="connsiteY11" fmla="*/ 12735 h 460589"/>
                <a:gd name="connsiteX0" fmla="*/ 0 w 606477"/>
                <a:gd name="connsiteY0" fmla="*/ 12735 h 459180"/>
                <a:gd name="connsiteX1" fmla="*/ 489190 w 606477"/>
                <a:gd name="connsiteY1" fmla="*/ 0 h 459180"/>
                <a:gd name="connsiteX2" fmla="*/ 606477 w 606477"/>
                <a:gd name="connsiteY2" fmla="*/ 110439 h 459180"/>
                <a:gd name="connsiteX3" fmla="*/ 489190 w 606477"/>
                <a:gd name="connsiteY3" fmla="*/ 176571 h 459180"/>
                <a:gd name="connsiteX4" fmla="*/ 534516 w 606477"/>
                <a:gd name="connsiteY4" fmla="*/ 359923 h 459180"/>
                <a:gd name="connsiteX5" fmla="*/ 437164 w 606477"/>
                <a:gd name="connsiteY5" fmla="*/ 318182 h 459180"/>
                <a:gd name="connsiteX6" fmla="*/ 412502 w 606477"/>
                <a:gd name="connsiteY6" fmla="*/ 415031 h 459180"/>
                <a:gd name="connsiteX7" fmla="*/ 324525 w 606477"/>
                <a:gd name="connsiteY7" fmla="*/ 342286 h 459180"/>
                <a:gd name="connsiteX8" fmla="*/ 301203 w 606477"/>
                <a:gd name="connsiteY8" fmla="*/ 456316 h 459180"/>
                <a:gd name="connsiteX9" fmla="*/ 220981 w 606477"/>
                <a:gd name="connsiteY9" fmla="*/ 370787 h 459180"/>
                <a:gd name="connsiteX10" fmla="*/ 150995 w 606477"/>
                <a:gd name="connsiteY10" fmla="*/ 441822 h 459180"/>
                <a:gd name="connsiteX11" fmla="*/ 0 w 606477"/>
                <a:gd name="connsiteY11" fmla="*/ 12735 h 459180"/>
                <a:gd name="connsiteX0" fmla="*/ 0 w 606477"/>
                <a:gd name="connsiteY0" fmla="*/ 12735 h 459104"/>
                <a:gd name="connsiteX1" fmla="*/ 489190 w 606477"/>
                <a:gd name="connsiteY1" fmla="*/ 0 h 459104"/>
                <a:gd name="connsiteX2" fmla="*/ 606477 w 606477"/>
                <a:gd name="connsiteY2" fmla="*/ 110439 h 459104"/>
                <a:gd name="connsiteX3" fmla="*/ 489190 w 606477"/>
                <a:gd name="connsiteY3" fmla="*/ 176571 h 459104"/>
                <a:gd name="connsiteX4" fmla="*/ 534516 w 606477"/>
                <a:gd name="connsiteY4" fmla="*/ 359923 h 459104"/>
                <a:gd name="connsiteX5" fmla="*/ 437164 w 606477"/>
                <a:gd name="connsiteY5" fmla="*/ 318182 h 459104"/>
                <a:gd name="connsiteX6" fmla="*/ 412502 w 606477"/>
                <a:gd name="connsiteY6" fmla="*/ 415031 h 459104"/>
                <a:gd name="connsiteX7" fmla="*/ 324525 w 606477"/>
                <a:gd name="connsiteY7" fmla="*/ 342286 h 459104"/>
                <a:gd name="connsiteX8" fmla="*/ 301203 w 606477"/>
                <a:gd name="connsiteY8" fmla="*/ 456316 h 459104"/>
                <a:gd name="connsiteX9" fmla="*/ 220981 w 606477"/>
                <a:gd name="connsiteY9" fmla="*/ 370787 h 459104"/>
                <a:gd name="connsiteX10" fmla="*/ 150995 w 606477"/>
                <a:gd name="connsiteY10" fmla="*/ 441822 h 459104"/>
                <a:gd name="connsiteX11" fmla="*/ 0 w 606477"/>
                <a:gd name="connsiteY11" fmla="*/ 12735 h 45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6477" h="459104">
                  <a:moveTo>
                    <a:pt x="0" y="12735"/>
                  </a:moveTo>
                  <a:lnTo>
                    <a:pt x="489190" y="0"/>
                  </a:lnTo>
                  <a:cubicBezTo>
                    <a:pt x="489855" y="35069"/>
                    <a:pt x="602679" y="66375"/>
                    <a:pt x="606477" y="110439"/>
                  </a:cubicBezTo>
                  <a:cubicBezTo>
                    <a:pt x="592142" y="181854"/>
                    <a:pt x="528286" y="154527"/>
                    <a:pt x="489190" y="176571"/>
                  </a:cubicBezTo>
                  <a:cubicBezTo>
                    <a:pt x="479643" y="224864"/>
                    <a:pt x="573331" y="295982"/>
                    <a:pt x="534516" y="359923"/>
                  </a:cubicBezTo>
                  <a:cubicBezTo>
                    <a:pt x="501615" y="392386"/>
                    <a:pt x="457500" y="308997"/>
                    <a:pt x="437164" y="318182"/>
                  </a:cubicBezTo>
                  <a:cubicBezTo>
                    <a:pt x="416828" y="327367"/>
                    <a:pt x="473842" y="402911"/>
                    <a:pt x="412502" y="415031"/>
                  </a:cubicBezTo>
                  <a:cubicBezTo>
                    <a:pt x="394874" y="429576"/>
                    <a:pt x="343075" y="335405"/>
                    <a:pt x="324525" y="342286"/>
                  </a:cubicBezTo>
                  <a:cubicBezTo>
                    <a:pt x="305975" y="349167"/>
                    <a:pt x="356479" y="441265"/>
                    <a:pt x="301203" y="456316"/>
                  </a:cubicBezTo>
                  <a:cubicBezTo>
                    <a:pt x="243680" y="472150"/>
                    <a:pt x="246016" y="373203"/>
                    <a:pt x="220981" y="370787"/>
                  </a:cubicBezTo>
                  <a:cubicBezTo>
                    <a:pt x="195946" y="368371"/>
                    <a:pt x="258934" y="506567"/>
                    <a:pt x="150995" y="441822"/>
                  </a:cubicBezTo>
                  <a:lnTo>
                    <a:pt x="0" y="1273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96BB4A-E14A-45F2-80E3-8C0C1E9F01C9}"/>
                </a:ext>
              </a:extLst>
            </p:cNvPr>
            <p:cNvSpPr/>
            <p:nvPr/>
          </p:nvSpPr>
          <p:spPr>
            <a:xfrm rot="2189050">
              <a:off x="1590725" y="2933183"/>
              <a:ext cx="769359" cy="1720234"/>
            </a:xfrm>
            <a:custGeom>
              <a:avLst/>
              <a:gdLst>
                <a:gd name="connsiteX0" fmla="*/ 0 w 275771"/>
                <a:gd name="connsiteY0" fmla="*/ 0 h 678562"/>
                <a:gd name="connsiteX1" fmla="*/ 275771 w 275771"/>
                <a:gd name="connsiteY1" fmla="*/ 0 h 678562"/>
                <a:gd name="connsiteX2" fmla="*/ 275771 w 275771"/>
                <a:gd name="connsiteY2" fmla="*/ 678562 h 678562"/>
                <a:gd name="connsiteX3" fmla="*/ 0 w 275771"/>
                <a:gd name="connsiteY3" fmla="*/ 678562 h 678562"/>
                <a:gd name="connsiteX4" fmla="*/ 0 w 275771"/>
                <a:gd name="connsiteY4" fmla="*/ 0 h 678562"/>
                <a:gd name="connsiteX0" fmla="*/ 0 w 705822"/>
                <a:gd name="connsiteY0" fmla="*/ 0 h 1505706"/>
                <a:gd name="connsiteX1" fmla="*/ 275771 w 705822"/>
                <a:gd name="connsiteY1" fmla="*/ 0 h 1505706"/>
                <a:gd name="connsiteX2" fmla="*/ 705822 w 705822"/>
                <a:gd name="connsiteY2" fmla="*/ 1505706 h 1505706"/>
                <a:gd name="connsiteX3" fmla="*/ 0 w 705822"/>
                <a:gd name="connsiteY3" fmla="*/ 678562 h 1505706"/>
                <a:gd name="connsiteX4" fmla="*/ 0 w 705822"/>
                <a:gd name="connsiteY4" fmla="*/ 0 h 1505706"/>
                <a:gd name="connsiteX0" fmla="*/ 0 w 705822"/>
                <a:gd name="connsiteY0" fmla="*/ 0 h 1690716"/>
                <a:gd name="connsiteX1" fmla="*/ 275771 w 705822"/>
                <a:gd name="connsiteY1" fmla="*/ 0 h 1690716"/>
                <a:gd name="connsiteX2" fmla="*/ 705822 w 705822"/>
                <a:gd name="connsiteY2" fmla="*/ 1505706 h 1690716"/>
                <a:gd name="connsiteX3" fmla="*/ 179879 w 705822"/>
                <a:gd name="connsiteY3" fmla="*/ 1690716 h 1690716"/>
                <a:gd name="connsiteX4" fmla="*/ 0 w 705822"/>
                <a:gd name="connsiteY4" fmla="*/ 0 h 1690716"/>
                <a:gd name="connsiteX0" fmla="*/ 0 w 751344"/>
                <a:gd name="connsiteY0" fmla="*/ 0 h 1720234"/>
                <a:gd name="connsiteX1" fmla="*/ 321293 w 751344"/>
                <a:gd name="connsiteY1" fmla="*/ 29518 h 1720234"/>
                <a:gd name="connsiteX2" fmla="*/ 751344 w 751344"/>
                <a:gd name="connsiteY2" fmla="*/ 1535224 h 1720234"/>
                <a:gd name="connsiteX3" fmla="*/ 225401 w 751344"/>
                <a:gd name="connsiteY3" fmla="*/ 1720234 h 1720234"/>
                <a:gd name="connsiteX4" fmla="*/ 0 w 751344"/>
                <a:gd name="connsiteY4" fmla="*/ 0 h 1720234"/>
                <a:gd name="connsiteX0" fmla="*/ 15181 w 766525"/>
                <a:gd name="connsiteY0" fmla="*/ 0 h 1720234"/>
                <a:gd name="connsiteX1" fmla="*/ 336474 w 766525"/>
                <a:gd name="connsiteY1" fmla="*/ 29518 h 1720234"/>
                <a:gd name="connsiteX2" fmla="*/ 766525 w 766525"/>
                <a:gd name="connsiteY2" fmla="*/ 1535224 h 1720234"/>
                <a:gd name="connsiteX3" fmla="*/ 240582 w 766525"/>
                <a:gd name="connsiteY3" fmla="*/ 1720234 h 1720234"/>
                <a:gd name="connsiteX4" fmla="*/ 15181 w 766525"/>
                <a:gd name="connsiteY4" fmla="*/ 0 h 1720234"/>
                <a:gd name="connsiteX0" fmla="*/ 18015 w 769359"/>
                <a:gd name="connsiteY0" fmla="*/ 0 h 1720234"/>
                <a:gd name="connsiteX1" fmla="*/ 339308 w 769359"/>
                <a:gd name="connsiteY1" fmla="*/ 29518 h 1720234"/>
                <a:gd name="connsiteX2" fmla="*/ 769359 w 769359"/>
                <a:gd name="connsiteY2" fmla="*/ 1535224 h 1720234"/>
                <a:gd name="connsiteX3" fmla="*/ 243416 w 769359"/>
                <a:gd name="connsiteY3" fmla="*/ 1720234 h 1720234"/>
                <a:gd name="connsiteX4" fmla="*/ 18015 w 769359"/>
                <a:gd name="connsiteY4" fmla="*/ 0 h 1720234"/>
                <a:gd name="connsiteX0" fmla="*/ 18015 w 769359"/>
                <a:gd name="connsiteY0" fmla="*/ 0 h 1720234"/>
                <a:gd name="connsiteX1" fmla="*/ 339308 w 769359"/>
                <a:gd name="connsiteY1" fmla="*/ 29518 h 1720234"/>
                <a:gd name="connsiteX2" fmla="*/ 769359 w 769359"/>
                <a:gd name="connsiteY2" fmla="*/ 1535224 h 1720234"/>
                <a:gd name="connsiteX3" fmla="*/ 243416 w 769359"/>
                <a:gd name="connsiteY3" fmla="*/ 1720234 h 1720234"/>
                <a:gd name="connsiteX4" fmla="*/ 18015 w 769359"/>
                <a:gd name="connsiteY4" fmla="*/ 0 h 172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59" h="1720234">
                  <a:moveTo>
                    <a:pt x="18015" y="0"/>
                  </a:moveTo>
                  <a:lnTo>
                    <a:pt x="339308" y="29518"/>
                  </a:lnTo>
                  <a:cubicBezTo>
                    <a:pt x="482658" y="531420"/>
                    <a:pt x="568518" y="1083736"/>
                    <a:pt x="769359" y="1535224"/>
                  </a:cubicBezTo>
                  <a:lnTo>
                    <a:pt x="243416" y="1720234"/>
                  </a:lnTo>
                  <a:cubicBezTo>
                    <a:pt x="120195" y="1498298"/>
                    <a:pt x="-57310" y="850535"/>
                    <a:pt x="18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1">
              <a:extLst>
                <a:ext uri="{FF2B5EF4-FFF2-40B4-BE49-F238E27FC236}">
                  <a16:creationId xmlns:a16="http://schemas.microsoft.com/office/drawing/2014/main" id="{AE4243E5-A166-45E8-912F-6174E5E2A6B5}"/>
                </a:ext>
              </a:extLst>
            </p:cNvPr>
            <p:cNvSpPr/>
            <p:nvPr/>
          </p:nvSpPr>
          <p:spPr>
            <a:xfrm rot="19410950" flipH="1">
              <a:off x="3495430" y="2937492"/>
              <a:ext cx="769359" cy="1720234"/>
            </a:xfrm>
            <a:custGeom>
              <a:avLst/>
              <a:gdLst>
                <a:gd name="connsiteX0" fmla="*/ 0 w 275771"/>
                <a:gd name="connsiteY0" fmla="*/ 0 h 678562"/>
                <a:gd name="connsiteX1" fmla="*/ 275771 w 275771"/>
                <a:gd name="connsiteY1" fmla="*/ 0 h 678562"/>
                <a:gd name="connsiteX2" fmla="*/ 275771 w 275771"/>
                <a:gd name="connsiteY2" fmla="*/ 678562 h 678562"/>
                <a:gd name="connsiteX3" fmla="*/ 0 w 275771"/>
                <a:gd name="connsiteY3" fmla="*/ 678562 h 678562"/>
                <a:gd name="connsiteX4" fmla="*/ 0 w 275771"/>
                <a:gd name="connsiteY4" fmla="*/ 0 h 678562"/>
                <a:gd name="connsiteX0" fmla="*/ 0 w 705822"/>
                <a:gd name="connsiteY0" fmla="*/ 0 h 1505706"/>
                <a:gd name="connsiteX1" fmla="*/ 275771 w 705822"/>
                <a:gd name="connsiteY1" fmla="*/ 0 h 1505706"/>
                <a:gd name="connsiteX2" fmla="*/ 705822 w 705822"/>
                <a:gd name="connsiteY2" fmla="*/ 1505706 h 1505706"/>
                <a:gd name="connsiteX3" fmla="*/ 0 w 705822"/>
                <a:gd name="connsiteY3" fmla="*/ 678562 h 1505706"/>
                <a:gd name="connsiteX4" fmla="*/ 0 w 705822"/>
                <a:gd name="connsiteY4" fmla="*/ 0 h 1505706"/>
                <a:gd name="connsiteX0" fmla="*/ 0 w 705822"/>
                <a:gd name="connsiteY0" fmla="*/ 0 h 1690716"/>
                <a:gd name="connsiteX1" fmla="*/ 275771 w 705822"/>
                <a:gd name="connsiteY1" fmla="*/ 0 h 1690716"/>
                <a:gd name="connsiteX2" fmla="*/ 705822 w 705822"/>
                <a:gd name="connsiteY2" fmla="*/ 1505706 h 1690716"/>
                <a:gd name="connsiteX3" fmla="*/ 179879 w 705822"/>
                <a:gd name="connsiteY3" fmla="*/ 1690716 h 1690716"/>
                <a:gd name="connsiteX4" fmla="*/ 0 w 705822"/>
                <a:gd name="connsiteY4" fmla="*/ 0 h 1690716"/>
                <a:gd name="connsiteX0" fmla="*/ 0 w 751344"/>
                <a:gd name="connsiteY0" fmla="*/ 0 h 1720234"/>
                <a:gd name="connsiteX1" fmla="*/ 321293 w 751344"/>
                <a:gd name="connsiteY1" fmla="*/ 29518 h 1720234"/>
                <a:gd name="connsiteX2" fmla="*/ 751344 w 751344"/>
                <a:gd name="connsiteY2" fmla="*/ 1535224 h 1720234"/>
                <a:gd name="connsiteX3" fmla="*/ 225401 w 751344"/>
                <a:gd name="connsiteY3" fmla="*/ 1720234 h 1720234"/>
                <a:gd name="connsiteX4" fmla="*/ 0 w 751344"/>
                <a:gd name="connsiteY4" fmla="*/ 0 h 1720234"/>
                <a:gd name="connsiteX0" fmla="*/ 15181 w 766525"/>
                <a:gd name="connsiteY0" fmla="*/ 0 h 1720234"/>
                <a:gd name="connsiteX1" fmla="*/ 336474 w 766525"/>
                <a:gd name="connsiteY1" fmla="*/ 29518 h 1720234"/>
                <a:gd name="connsiteX2" fmla="*/ 766525 w 766525"/>
                <a:gd name="connsiteY2" fmla="*/ 1535224 h 1720234"/>
                <a:gd name="connsiteX3" fmla="*/ 240582 w 766525"/>
                <a:gd name="connsiteY3" fmla="*/ 1720234 h 1720234"/>
                <a:gd name="connsiteX4" fmla="*/ 15181 w 766525"/>
                <a:gd name="connsiteY4" fmla="*/ 0 h 1720234"/>
                <a:gd name="connsiteX0" fmla="*/ 18015 w 769359"/>
                <a:gd name="connsiteY0" fmla="*/ 0 h 1720234"/>
                <a:gd name="connsiteX1" fmla="*/ 339308 w 769359"/>
                <a:gd name="connsiteY1" fmla="*/ 29518 h 1720234"/>
                <a:gd name="connsiteX2" fmla="*/ 769359 w 769359"/>
                <a:gd name="connsiteY2" fmla="*/ 1535224 h 1720234"/>
                <a:gd name="connsiteX3" fmla="*/ 243416 w 769359"/>
                <a:gd name="connsiteY3" fmla="*/ 1720234 h 1720234"/>
                <a:gd name="connsiteX4" fmla="*/ 18015 w 769359"/>
                <a:gd name="connsiteY4" fmla="*/ 0 h 1720234"/>
                <a:gd name="connsiteX0" fmla="*/ 18015 w 769359"/>
                <a:gd name="connsiteY0" fmla="*/ 0 h 1720234"/>
                <a:gd name="connsiteX1" fmla="*/ 339308 w 769359"/>
                <a:gd name="connsiteY1" fmla="*/ 29518 h 1720234"/>
                <a:gd name="connsiteX2" fmla="*/ 769359 w 769359"/>
                <a:gd name="connsiteY2" fmla="*/ 1535224 h 1720234"/>
                <a:gd name="connsiteX3" fmla="*/ 243416 w 769359"/>
                <a:gd name="connsiteY3" fmla="*/ 1720234 h 1720234"/>
                <a:gd name="connsiteX4" fmla="*/ 18015 w 769359"/>
                <a:gd name="connsiteY4" fmla="*/ 0 h 172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59" h="1720234">
                  <a:moveTo>
                    <a:pt x="18015" y="0"/>
                  </a:moveTo>
                  <a:lnTo>
                    <a:pt x="339308" y="29518"/>
                  </a:lnTo>
                  <a:cubicBezTo>
                    <a:pt x="482658" y="531420"/>
                    <a:pt x="568518" y="1083736"/>
                    <a:pt x="769359" y="1535224"/>
                  </a:cubicBezTo>
                  <a:lnTo>
                    <a:pt x="243416" y="1720234"/>
                  </a:lnTo>
                  <a:cubicBezTo>
                    <a:pt x="120195" y="1498298"/>
                    <a:pt x="-57310" y="850535"/>
                    <a:pt x="18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6">
              <a:extLst>
                <a:ext uri="{FF2B5EF4-FFF2-40B4-BE49-F238E27FC236}">
                  <a16:creationId xmlns:a16="http://schemas.microsoft.com/office/drawing/2014/main" id="{5D964E9F-7A7A-4C99-965A-B1BF0365D6D2}"/>
                </a:ext>
              </a:extLst>
            </p:cNvPr>
            <p:cNvSpPr/>
            <p:nvPr/>
          </p:nvSpPr>
          <p:spPr>
            <a:xfrm>
              <a:off x="2397773" y="5298805"/>
              <a:ext cx="457200" cy="936617"/>
            </a:xfrm>
            <a:custGeom>
              <a:avLst/>
              <a:gdLst>
                <a:gd name="connsiteX0" fmla="*/ 0 w 400050"/>
                <a:gd name="connsiteY0" fmla="*/ 0 h 936617"/>
                <a:gd name="connsiteX1" fmla="*/ 400050 w 400050"/>
                <a:gd name="connsiteY1" fmla="*/ 0 h 936617"/>
                <a:gd name="connsiteX2" fmla="*/ 400050 w 400050"/>
                <a:gd name="connsiteY2" fmla="*/ 936617 h 936617"/>
                <a:gd name="connsiteX3" fmla="*/ 0 w 400050"/>
                <a:gd name="connsiteY3" fmla="*/ 936617 h 936617"/>
                <a:gd name="connsiteX4" fmla="*/ 0 w 400050"/>
                <a:gd name="connsiteY4" fmla="*/ 0 h 936617"/>
                <a:gd name="connsiteX0" fmla="*/ 0 w 457200"/>
                <a:gd name="connsiteY0" fmla="*/ 0 h 936617"/>
                <a:gd name="connsiteX1" fmla="*/ 457200 w 457200"/>
                <a:gd name="connsiteY1" fmla="*/ 0 h 936617"/>
                <a:gd name="connsiteX2" fmla="*/ 457200 w 457200"/>
                <a:gd name="connsiteY2" fmla="*/ 936617 h 936617"/>
                <a:gd name="connsiteX3" fmla="*/ 57150 w 457200"/>
                <a:gd name="connsiteY3" fmla="*/ 936617 h 936617"/>
                <a:gd name="connsiteX4" fmla="*/ 0 w 457200"/>
                <a:gd name="connsiteY4" fmla="*/ 0 h 93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936617">
                  <a:moveTo>
                    <a:pt x="0" y="0"/>
                  </a:moveTo>
                  <a:lnTo>
                    <a:pt x="457200" y="0"/>
                  </a:lnTo>
                  <a:lnTo>
                    <a:pt x="457200" y="936617"/>
                  </a:lnTo>
                  <a:lnTo>
                    <a:pt x="57150" y="9366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6">
              <a:extLst>
                <a:ext uri="{FF2B5EF4-FFF2-40B4-BE49-F238E27FC236}">
                  <a16:creationId xmlns:a16="http://schemas.microsoft.com/office/drawing/2014/main" id="{F01C722C-CD67-42DE-96BC-5649D4B4B951}"/>
                </a:ext>
              </a:extLst>
            </p:cNvPr>
            <p:cNvSpPr/>
            <p:nvPr/>
          </p:nvSpPr>
          <p:spPr>
            <a:xfrm flipH="1">
              <a:off x="3020497" y="5307386"/>
              <a:ext cx="457200" cy="936617"/>
            </a:xfrm>
            <a:custGeom>
              <a:avLst/>
              <a:gdLst>
                <a:gd name="connsiteX0" fmla="*/ 0 w 400050"/>
                <a:gd name="connsiteY0" fmla="*/ 0 h 936617"/>
                <a:gd name="connsiteX1" fmla="*/ 400050 w 400050"/>
                <a:gd name="connsiteY1" fmla="*/ 0 h 936617"/>
                <a:gd name="connsiteX2" fmla="*/ 400050 w 400050"/>
                <a:gd name="connsiteY2" fmla="*/ 936617 h 936617"/>
                <a:gd name="connsiteX3" fmla="*/ 0 w 400050"/>
                <a:gd name="connsiteY3" fmla="*/ 936617 h 936617"/>
                <a:gd name="connsiteX4" fmla="*/ 0 w 400050"/>
                <a:gd name="connsiteY4" fmla="*/ 0 h 936617"/>
                <a:gd name="connsiteX0" fmla="*/ 0 w 457200"/>
                <a:gd name="connsiteY0" fmla="*/ 0 h 936617"/>
                <a:gd name="connsiteX1" fmla="*/ 457200 w 457200"/>
                <a:gd name="connsiteY1" fmla="*/ 0 h 936617"/>
                <a:gd name="connsiteX2" fmla="*/ 457200 w 457200"/>
                <a:gd name="connsiteY2" fmla="*/ 936617 h 936617"/>
                <a:gd name="connsiteX3" fmla="*/ 57150 w 457200"/>
                <a:gd name="connsiteY3" fmla="*/ 936617 h 936617"/>
                <a:gd name="connsiteX4" fmla="*/ 0 w 457200"/>
                <a:gd name="connsiteY4" fmla="*/ 0 h 93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936617">
                  <a:moveTo>
                    <a:pt x="0" y="0"/>
                  </a:moveTo>
                  <a:lnTo>
                    <a:pt x="457200" y="0"/>
                  </a:lnTo>
                  <a:lnTo>
                    <a:pt x="457200" y="936617"/>
                  </a:lnTo>
                  <a:lnTo>
                    <a:pt x="57150" y="9366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5DAE07-8F15-440A-99C7-94E992ABD173}"/>
                </a:ext>
              </a:extLst>
            </p:cNvPr>
            <p:cNvSpPr/>
            <p:nvPr/>
          </p:nvSpPr>
          <p:spPr>
            <a:xfrm>
              <a:off x="1900684" y="5757846"/>
              <a:ext cx="954404" cy="533400"/>
            </a:xfrm>
            <a:custGeom>
              <a:avLst/>
              <a:gdLst>
                <a:gd name="connsiteX0" fmla="*/ 0 w 390525"/>
                <a:gd name="connsiteY0" fmla="*/ 0 h 447675"/>
                <a:gd name="connsiteX1" fmla="*/ 390525 w 390525"/>
                <a:gd name="connsiteY1" fmla="*/ 0 h 447675"/>
                <a:gd name="connsiteX2" fmla="*/ 390525 w 390525"/>
                <a:gd name="connsiteY2" fmla="*/ 447675 h 447675"/>
                <a:gd name="connsiteX3" fmla="*/ 0 w 390525"/>
                <a:gd name="connsiteY3" fmla="*/ 447675 h 447675"/>
                <a:gd name="connsiteX4" fmla="*/ 0 w 390525"/>
                <a:gd name="connsiteY4" fmla="*/ 0 h 447675"/>
                <a:gd name="connsiteX0" fmla="*/ 538162 w 928687"/>
                <a:gd name="connsiteY0" fmla="*/ 0 h 533400"/>
                <a:gd name="connsiteX1" fmla="*/ 928687 w 928687"/>
                <a:gd name="connsiteY1" fmla="*/ 0 h 533400"/>
                <a:gd name="connsiteX2" fmla="*/ 928687 w 928687"/>
                <a:gd name="connsiteY2" fmla="*/ 447675 h 533400"/>
                <a:gd name="connsiteX3" fmla="*/ 0 w 928687"/>
                <a:gd name="connsiteY3" fmla="*/ 533400 h 533400"/>
                <a:gd name="connsiteX4" fmla="*/ 538162 w 928687"/>
                <a:gd name="connsiteY4" fmla="*/ 0 h 533400"/>
                <a:gd name="connsiteX0" fmla="*/ 538162 w 928687"/>
                <a:gd name="connsiteY0" fmla="*/ 0 h 533400"/>
                <a:gd name="connsiteX1" fmla="*/ 928687 w 928687"/>
                <a:gd name="connsiteY1" fmla="*/ 0 h 533400"/>
                <a:gd name="connsiteX2" fmla="*/ 928687 w 928687"/>
                <a:gd name="connsiteY2" fmla="*/ 490538 h 533400"/>
                <a:gd name="connsiteX3" fmla="*/ 0 w 928687"/>
                <a:gd name="connsiteY3" fmla="*/ 533400 h 533400"/>
                <a:gd name="connsiteX4" fmla="*/ 538162 w 928687"/>
                <a:gd name="connsiteY4" fmla="*/ 0 h 533400"/>
                <a:gd name="connsiteX0" fmla="*/ 563879 w 954404"/>
                <a:gd name="connsiteY0" fmla="*/ 0 h 533400"/>
                <a:gd name="connsiteX1" fmla="*/ 954404 w 954404"/>
                <a:gd name="connsiteY1" fmla="*/ 0 h 533400"/>
                <a:gd name="connsiteX2" fmla="*/ 954404 w 954404"/>
                <a:gd name="connsiteY2" fmla="*/ 490538 h 533400"/>
                <a:gd name="connsiteX3" fmla="*/ 25717 w 954404"/>
                <a:gd name="connsiteY3" fmla="*/ 533400 h 533400"/>
                <a:gd name="connsiteX4" fmla="*/ 563879 w 954404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404" h="533400">
                  <a:moveTo>
                    <a:pt x="563879" y="0"/>
                  </a:moveTo>
                  <a:lnTo>
                    <a:pt x="954404" y="0"/>
                  </a:lnTo>
                  <a:lnTo>
                    <a:pt x="954404" y="490538"/>
                  </a:lnTo>
                  <a:lnTo>
                    <a:pt x="25717" y="533400"/>
                  </a:lnTo>
                  <a:cubicBezTo>
                    <a:pt x="-118746" y="317500"/>
                    <a:pt x="384492" y="177800"/>
                    <a:pt x="56387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17">
              <a:extLst>
                <a:ext uri="{FF2B5EF4-FFF2-40B4-BE49-F238E27FC236}">
                  <a16:creationId xmlns:a16="http://schemas.microsoft.com/office/drawing/2014/main" id="{463D8486-4222-4317-80A2-8A14A130D59F}"/>
                </a:ext>
              </a:extLst>
            </p:cNvPr>
            <p:cNvSpPr/>
            <p:nvPr/>
          </p:nvSpPr>
          <p:spPr>
            <a:xfrm flipH="1">
              <a:off x="3020497" y="5767700"/>
              <a:ext cx="954404" cy="533400"/>
            </a:xfrm>
            <a:custGeom>
              <a:avLst/>
              <a:gdLst>
                <a:gd name="connsiteX0" fmla="*/ 0 w 390525"/>
                <a:gd name="connsiteY0" fmla="*/ 0 h 447675"/>
                <a:gd name="connsiteX1" fmla="*/ 390525 w 390525"/>
                <a:gd name="connsiteY1" fmla="*/ 0 h 447675"/>
                <a:gd name="connsiteX2" fmla="*/ 390525 w 390525"/>
                <a:gd name="connsiteY2" fmla="*/ 447675 h 447675"/>
                <a:gd name="connsiteX3" fmla="*/ 0 w 390525"/>
                <a:gd name="connsiteY3" fmla="*/ 447675 h 447675"/>
                <a:gd name="connsiteX4" fmla="*/ 0 w 390525"/>
                <a:gd name="connsiteY4" fmla="*/ 0 h 447675"/>
                <a:gd name="connsiteX0" fmla="*/ 538162 w 928687"/>
                <a:gd name="connsiteY0" fmla="*/ 0 h 533400"/>
                <a:gd name="connsiteX1" fmla="*/ 928687 w 928687"/>
                <a:gd name="connsiteY1" fmla="*/ 0 h 533400"/>
                <a:gd name="connsiteX2" fmla="*/ 928687 w 928687"/>
                <a:gd name="connsiteY2" fmla="*/ 447675 h 533400"/>
                <a:gd name="connsiteX3" fmla="*/ 0 w 928687"/>
                <a:gd name="connsiteY3" fmla="*/ 533400 h 533400"/>
                <a:gd name="connsiteX4" fmla="*/ 538162 w 928687"/>
                <a:gd name="connsiteY4" fmla="*/ 0 h 533400"/>
                <a:gd name="connsiteX0" fmla="*/ 538162 w 928687"/>
                <a:gd name="connsiteY0" fmla="*/ 0 h 533400"/>
                <a:gd name="connsiteX1" fmla="*/ 928687 w 928687"/>
                <a:gd name="connsiteY1" fmla="*/ 0 h 533400"/>
                <a:gd name="connsiteX2" fmla="*/ 928687 w 928687"/>
                <a:gd name="connsiteY2" fmla="*/ 490538 h 533400"/>
                <a:gd name="connsiteX3" fmla="*/ 0 w 928687"/>
                <a:gd name="connsiteY3" fmla="*/ 533400 h 533400"/>
                <a:gd name="connsiteX4" fmla="*/ 538162 w 928687"/>
                <a:gd name="connsiteY4" fmla="*/ 0 h 533400"/>
                <a:gd name="connsiteX0" fmla="*/ 563879 w 954404"/>
                <a:gd name="connsiteY0" fmla="*/ 0 h 533400"/>
                <a:gd name="connsiteX1" fmla="*/ 954404 w 954404"/>
                <a:gd name="connsiteY1" fmla="*/ 0 h 533400"/>
                <a:gd name="connsiteX2" fmla="*/ 954404 w 954404"/>
                <a:gd name="connsiteY2" fmla="*/ 490538 h 533400"/>
                <a:gd name="connsiteX3" fmla="*/ 25717 w 954404"/>
                <a:gd name="connsiteY3" fmla="*/ 533400 h 533400"/>
                <a:gd name="connsiteX4" fmla="*/ 563879 w 954404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404" h="533400">
                  <a:moveTo>
                    <a:pt x="563879" y="0"/>
                  </a:moveTo>
                  <a:lnTo>
                    <a:pt x="954404" y="0"/>
                  </a:lnTo>
                  <a:lnTo>
                    <a:pt x="954404" y="490538"/>
                  </a:lnTo>
                  <a:lnTo>
                    <a:pt x="25717" y="533400"/>
                  </a:lnTo>
                  <a:cubicBezTo>
                    <a:pt x="-118746" y="317500"/>
                    <a:pt x="384492" y="177800"/>
                    <a:pt x="56387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673246-1EB1-4C0F-9BDC-26E3EF3450AF}"/>
                </a:ext>
              </a:extLst>
            </p:cNvPr>
            <p:cNvSpPr/>
            <p:nvPr/>
          </p:nvSpPr>
          <p:spPr>
            <a:xfrm>
              <a:off x="2092640" y="3081691"/>
              <a:ext cx="1648754" cy="22396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0CCFD9DC-4223-463C-BE8D-1A8578481B21}"/>
                </a:ext>
              </a:extLst>
            </p:cNvPr>
            <p:cNvSpPr/>
            <p:nvPr/>
          </p:nvSpPr>
          <p:spPr>
            <a:xfrm>
              <a:off x="2127692" y="3199536"/>
              <a:ext cx="525118" cy="1125440"/>
            </a:xfrm>
            <a:custGeom>
              <a:avLst/>
              <a:gdLst>
                <a:gd name="connsiteX0" fmla="*/ 0 w 410818"/>
                <a:gd name="connsiteY0" fmla="*/ 0 h 473208"/>
                <a:gd name="connsiteX1" fmla="*/ 410818 w 410818"/>
                <a:gd name="connsiteY1" fmla="*/ 0 h 473208"/>
                <a:gd name="connsiteX2" fmla="*/ 410818 w 410818"/>
                <a:gd name="connsiteY2" fmla="*/ 473208 h 473208"/>
                <a:gd name="connsiteX3" fmla="*/ 0 w 410818"/>
                <a:gd name="connsiteY3" fmla="*/ 473208 h 473208"/>
                <a:gd name="connsiteX4" fmla="*/ 0 w 410818"/>
                <a:gd name="connsiteY4" fmla="*/ 0 h 473208"/>
                <a:gd name="connsiteX0" fmla="*/ 0 w 518768"/>
                <a:gd name="connsiteY0" fmla="*/ 0 h 504958"/>
                <a:gd name="connsiteX1" fmla="*/ 410818 w 518768"/>
                <a:gd name="connsiteY1" fmla="*/ 0 h 504958"/>
                <a:gd name="connsiteX2" fmla="*/ 518768 w 518768"/>
                <a:gd name="connsiteY2" fmla="*/ 504958 h 504958"/>
                <a:gd name="connsiteX3" fmla="*/ 0 w 518768"/>
                <a:gd name="connsiteY3" fmla="*/ 473208 h 504958"/>
                <a:gd name="connsiteX4" fmla="*/ 0 w 518768"/>
                <a:gd name="connsiteY4" fmla="*/ 0 h 504958"/>
                <a:gd name="connsiteX0" fmla="*/ 0 w 518768"/>
                <a:gd name="connsiteY0" fmla="*/ 488950 h 993908"/>
                <a:gd name="connsiteX1" fmla="*/ 277468 w 518768"/>
                <a:gd name="connsiteY1" fmla="*/ 0 h 993908"/>
                <a:gd name="connsiteX2" fmla="*/ 518768 w 518768"/>
                <a:gd name="connsiteY2" fmla="*/ 993908 h 993908"/>
                <a:gd name="connsiteX3" fmla="*/ 0 w 518768"/>
                <a:gd name="connsiteY3" fmla="*/ 962158 h 993908"/>
                <a:gd name="connsiteX4" fmla="*/ 0 w 518768"/>
                <a:gd name="connsiteY4" fmla="*/ 488950 h 993908"/>
                <a:gd name="connsiteX0" fmla="*/ 0 w 525118"/>
                <a:gd name="connsiteY0" fmla="*/ 0 h 1114558"/>
                <a:gd name="connsiteX1" fmla="*/ 283818 w 525118"/>
                <a:gd name="connsiteY1" fmla="*/ 120650 h 1114558"/>
                <a:gd name="connsiteX2" fmla="*/ 525118 w 525118"/>
                <a:gd name="connsiteY2" fmla="*/ 1114558 h 1114558"/>
                <a:gd name="connsiteX3" fmla="*/ 6350 w 525118"/>
                <a:gd name="connsiteY3" fmla="*/ 1082808 h 1114558"/>
                <a:gd name="connsiteX4" fmla="*/ 0 w 525118"/>
                <a:gd name="connsiteY4" fmla="*/ 0 h 1114558"/>
                <a:gd name="connsiteX0" fmla="*/ 0 w 525118"/>
                <a:gd name="connsiteY0" fmla="*/ 0 h 1125440"/>
                <a:gd name="connsiteX1" fmla="*/ 283818 w 525118"/>
                <a:gd name="connsiteY1" fmla="*/ 120650 h 1125440"/>
                <a:gd name="connsiteX2" fmla="*/ 525118 w 525118"/>
                <a:gd name="connsiteY2" fmla="*/ 1114558 h 1125440"/>
                <a:gd name="connsiteX3" fmla="*/ 6350 w 525118"/>
                <a:gd name="connsiteY3" fmla="*/ 1082808 h 1125440"/>
                <a:gd name="connsiteX4" fmla="*/ 0 w 525118"/>
                <a:gd name="connsiteY4" fmla="*/ 0 h 112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118" h="1125440">
                  <a:moveTo>
                    <a:pt x="0" y="0"/>
                  </a:moveTo>
                  <a:lnTo>
                    <a:pt x="283818" y="120650"/>
                  </a:lnTo>
                  <a:lnTo>
                    <a:pt x="525118" y="1114558"/>
                  </a:lnTo>
                  <a:cubicBezTo>
                    <a:pt x="339495" y="1148425"/>
                    <a:pt x="179273" y="1093391"/>
                    <a:pt x="6350" y="1082808"/>
                  </a:cubicBezTo>
                  <a:cubicBezTo>
                    <a:pt x="4233" y="721872"/>
                    <a:pt x="2117" y="36093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49BF68A0-C9E1-4595-BB82-65B87E6FBF97}"/>
                </a:ext>
              </a:extLst>
            </p:cNvPr>
            <p:cNvSpPr/>
            <p:nvPr/>
          </p:nvSpPr>
          <p:spPr>
            <a:xfrm flipH="1">
              <a:off x="3242521" y="3199536"/>
              <a:ext cx="525118" cy="1125440"/>
            </a:xfrm>
            <a:custGeom>
              <a:avLst/>
              <a:gdLst>
                <a:gd name="connsiteX0" fmla="*/ 0 w 410818"/>
                <a:gd name="connsiteY0" fmla="*/ 0 h 473208"/>
                <a:gd name="connsiteX1" fmla="*/ 410818 w 410818"/>
                <a:gd name="connsiteY1" fmla="*/ 0 h 473208"/>
                <a:gd name="connsiteX2" fmla="*/ 410818 w 410818"/>
                <a:gd name="connsiteY2" fmla="*/ 473208 h 473208"/>
                <a:gd name="connsiteX3" fmla="*/ 0 w 410818"/>
                <a:gd name="connsiteY3" fmla="*/ 473208 h 473208"/>
                <a:gd name="connsiteX4" fmla="*/ 0 w 410818"/>
                <a:gd name="connsiteY4" fmla="*/ 0 h 473208"/>
                <a:gd name="connsiteX0" fmla="*/ 0 w 518768"/>
                <a:gd name="connsiteY0" fmla="*/ 0 h 504958"/>
                <a:gd name="connsiteX1" fmla="*/ 410818 w 518768"/>
                <a:gd name="connsiteY1" fmla="*/ 0 h 504958"/>
                <a:gd name="connsiteX2" fmla="*/ 518768 w 518768"/>
                <a:gd name="connsiteY2" fmla="*/ 504958 h 504958"/>
                <a:gd name="connsiteX3" fmla="*/ 0 w 518768"/>
                <a:gd name="connsiteY3" fmla="*/ 473208 h 504958"/>
                <a:gd name="connsiteX4" fmla="*/ 0 w 518768"/>
                <a:gd name="connsiteY4" fmla="*/ 0 h 504958"/>
                <a:gd name="connsiteX0" fmla="*/ 0 w 518768"/>
                <a:gd name="connsiteY0" fmla="*/ 488950 h 993908"/>
                <a:gd name="connsiteX1" fmla="*/ 277468 w 518768"/>
                <a:gd name="connsiteY1" fmla="*/ 0 h 993908"/>
                <a:gd name="connsiteX2" fmla="*/ 518768 w 518768"/>
                <a:gd name="connsiteY2" fmla="*/ 993908 h 993908"/>
                <a:gd name="connsiteX3" fmla="*/ 0 w 518768"/>
                <a:gd name="connsiteY3" fmla="*/ 962158 h 993908"/>
                <a:gd name="connsiteX4" fmla="*/ 0 w 518768"/>
                <a:gd name="connsiteY4" fmla="*/ 488950 h 993908"/>
                <a:gd name="connsiteX0" fmla="*/ 0 w 525118"/>
                <a:gd name="connsiteY0" fmla="*/ 0 h 1114558"/>
                <a:gd name="connsiteX1" fmla="*/ 283818 w 525118"/>
                <a:gd name="connsiteY1" fmla="*/ 120650 h 1114558"/>
                <a:gd name="connsiteX2" fmla="*/ 525118 w 525118"/>
                <a:gd name="connsiteY2" fmla="*/ 1114558 h 1114558"/>
                <a:gd name="connsiteX3" fmla="*/ 6350 w 525118"/>
                <a:gd name="connsiteY3" fmla="*/ 1082808 h 1114558"/>
                <a:gd name="connsiteX4" fmla="*/ 0 w 525118"/>
                <a:gd name="connsiteY4" fmla="*/ 0 h 1114558"/>
                <a:gd name="connsiteX0" fmla="*/ 0 w 525118"/>
                <a:gd name="connsiteY0" fmla="*/ 0 h 1125440"/>
                <a:gd name="connsiteX1" fmla="*/ 283818 w 525118"/>
                <a:gd name="connsiteY1" fmla="*/ 120650 h 1125440"/>
                <a:gd name="connsiteX2" fmla="*/ 525118 w 525118"/>
                <a:gd name="connsiteY2" fmla="*/ 1114558 h 1125440"/>
                <a:gd name="connsiteX3" fmla="*/ 6350 w 525118"/>
                <a:gd name="connsiteY3" fmla="*/ 1082808 h 1125440"/>
                <a:gd name="connsiteX4" fmla="*/ 0 w 525118"/>
                <a:gd name="connsiteY4" fmla="*/ 0 h 112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118" h="1125440">
                  <a:moveTo>
                    <a:pt x="0" y="0"/>
                  </a:moveTo>
                  <a:lnTo>
                    <a:pt x="283818" y="120650"/>
                  </a:lnTo>
                  <a:lnTo>
                    <a:pt x="525118" y="1114558"/>
                  </a:lnTo>
                  <a:cubicBezTo>
                    <a:pt x="339495" y="1148425"/>
                    <a:pt x="179273" y="1093391"/>
                    <a:pt x="6350" y="1082808"/>
                  </a:cubicBezTo>
                  <a:cubicBezTo>
                    <a:pt x="4233" y="721872"/>
                    <a:pt x="2117" y="36093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07EF9EF7-4517-4753-89D5-3C26D6B60D8D}"/>
                </a:ext>
              </a:extLst>
            </p:cNvPr>
            <p:cNvSpPr/>
            <p:nvPr/>
          </p:nvSpPr>
          <p:spPr>
            <a:xfrm rot="720638">
              <a:off x="1804321" y="4415704"/>
              <a:ext cx="1070029" cy="985252"/>
            </a:xfrm>
            <a:custGeom>
              <a:avLst/>
              <a:gdLst>
                <a:gd name="connsiteX0" fmla="*/ 0 w 717550"/>
                <a:gd name="connsiteY0" fmla="*/ 0 h 380348"/>
                <a:gd name="connsiteX1" fmla="*/ 717550 w 717550"/>
                <a:gd name="connsiteY1" fmla="*/ 0 h 380348"/>
                <a:gd name="connsiteX2" fmla="*/ 717550 w 717550"/>
                <a:gd name="connsiteY2" fmla="*/ 380348 h 380348"/>
                <a:gd name="connsiteX3" fmla="*/ 0 w 717550"/>
                <a:gd name="connsiteY3" fmla="*/ 380348 h 380348"/>
                <a:gd name="connsiteX4" fmla="*/ 0 w 717550"/>
                <a:gd name="connsiteY4" fmla="*/ 0 h 380348"/>
                <a:gd name="connsiteX0" fmla="*/ 0 w 737107"/>
                <a:gd name="connsiteY0" fmla="*/ 30129 h 410477"/>
                <a:gd name="connsiteX1" fmla="*/ 737107 w 737107"/>
                <a:gd name="connsiteY1" fmla="*/ 0 h 410477"/>
                <a:gd name="connsiteX2" fmla="*/ 717550 w 737107"/>
                <a:gd name="connsiteY2" fmla="*/ 410477 h 410477"/>
                <a:gd name="connsiteX3" fmla="*/ 0 w 737107"/>
                <a:gd name="connsiteY3" fmla="*/ 410477 h 410477"/>
                <a:gd name="connsiteX4" fmla="*/ 0 w 737107"/>
                <a:gd name="connsiteY4" fmla="*/ 30129 h 410477"/>
                <a:gd name="connsiteX0" fmla="*/ 173650 w 910757"/>
                <a:gd name="connsiteY0" fmla="*/ 30129 h 875901"/>
                <a:gd name="connsiteX1" fmla="*/ 910757 w 910757"/>
                <a:gd name="connsiteY1" fmla="*/ 0 h 875901"/>
                <a:gd name="connsiteX2" fmla="*/ 891200 w 910757"/>
                <a:gd name="connsiteY2" fmla="*/ 410477 h 875901"/>
                <a:gd name="connsiteX3" fmla="*/ 0 w 910757"/>
                <a:gd name="connsiteY3" fmla="*/ 875901 h 875901"/>
                <a:gd name="connsiteX4" fmla="*/ 173650 w 910757"/>
                <a:gd name="connsiteY4" fmla="*/ 30129 h 875901"/>
                <a:gd name="connsiteX0" fmla="*/ 173650 w 944918"/>
                <a:gd name="connsiteY0" fmla="*/ 37397 h 883169"/>
                <a:gd name="connsiteX1" fmla="*/ 944918 w 944918"/>
                <a:gd name="connsiteY1" fmla="*/ 0 h 883169"/>
                <a:gd name="connsiteX2" fmla="*/ 891200 w 944918"/>
                <a:gd name="connsiteY2" fmla="*/ 417745 h 883169"/>
                <a:gd name="connsiteX3" fmla="*/ 0 w 944918"/>
                <a:gd name="connsiteY3" fmla="*/ 883169 h 883169"/>
                <a:gd name="connsiteX4" fmla="*/ 173650 w 944918"/>
                <a:gd name="connsiteY4" fmla="*/ 37397 h 883169"/>
                <a:gd name="connsiteX0" fmla="*/ 173650 w 1038142"/>
                <a:gd name="connsiteY0" fmla="*/ 37397 h 925329"/>
                <a:gd name="connsiteX1" fmla="*/ 944918 w 1038142"/>
                <a:gd name="connsiteY1" fmla="*/ 0 h 925329"/>
                <a:gd name="connsiteX2" fmla="*/ 1038142 w 1038142"/>
                <a:gd name="connsiteY2" fmla="*/ 925329 h 925329"/>
                <a:gd name="connsiteX3" fmla="*/ 0 w 1038142"/>
                <a:gd name="connsiteY3" fmla="*/ 883169 h 925329"/>
                <a:gd name="connsiteX4" fmla="*/ 173650 w 1038142"/>
                <a:gd name="connsiteY4" fmla="*/ 37397 h 925329"/>
                <a:gd name="connsiteX0" fmla="*/ 173650 w 1038142"/>
                <a:gd name="connsiteY0" fmla="*/ 37397 h 964683"/>
                <a:gd name="connsiteX1" fmla="*/ 944918 w 1038142"/>
                <a:gd name="connsiteY1" fmla="*/ 0 h 964683"/>
                <a:gd name="connsiteX2" fmla="*/ 1038142 w 1038142"/>
                <a:gd name="connsiteY2" fmla="*/ 925329 h 964683"/>
                <a:gd name="connsiteX3" fmla="*/ 0 w 1038142"/>
                <a:gd name="connsiteY3" fmla="*/ 883169 h 964683"/>
                <a:gd name="connsiteX4" fmla="*/ 173650 w 1038142"/>
                <a:gd name="connsiteY4" fmla="*/ 37397 h 964683"/>
                <a:gd name="connsiteX0" fmla="*/ 173650 w 1038142"/>
                <a:gd name="connsiteY0" fmla="*/ 37397 h 985252"/>
                <a:gd name="connsiteX1" fmla="*/ 944918 w 1038142"/>
                <a:gd name="connsiteY1" fmla="*/ 0 h 985252"/>
                <a:gd name="connsiteX2" fmla="*/ 1038142 w 1038142"/>
                <a:gd name="connsiteY2" fmla="*/ 925329 h 985252"/>
                <a:gd name="connsiteX3" fmla="*/ 0 w 1038142"/>
                <a:gd name="connsiteY3" fmla="*/ 883169 h 985252"/>
                <a:gd name="connsiteX4" fmla="*/ 173650 w 1038142"/>
                <a:gd name="connsiteY4" fmla="*/ 37397 h 98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42" h="985252">
                  <a:moveTo>
                    <a:pt x="173650" y="37397"/>
                  </a:moveTo>
                  <a:lnTo>
                    <a:pt x="944918" y="0"/>
                  </a:lnTo>
                  <a:lnTo>
                    <a:pt x="1038142" y="925329"/>
                  </a:lnTo>
                  <a:cubicBezTo>
                    <a:pt x="658659" y="1028756"/>
                    <a:pt x="287372" y="987611"/>
                    <a:pt x="0" y="883169"/>
                  </a:cubicBezTo>
                  <a:lnTo>
                    <a:pt x="173650" y="373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0">
              <a:extLst>
                <a:ext uri="{FF2B5EF4-FFF2-40B4-BE49-F238E27FC236}">
                  <a16:creationId xmlns:a16="http://schemas.microsoft.com/office/drawing/2014/main" id="{E18FE00D-1A6C-4267-92CF-AFEE56E6E764}"/>
                </a:ext>
              </a:extLst>
            </p:cNvPr>
            <p:cNvSpPr/>
            <p:nvPr/>
          </p:nvSpPr>
          <p:spPr>
            <a:xfrm rot="20879362" flipH="1">
              <a:off x="3015629" y="4417178"/>
              <a:ext cx="1070029" cy="985252"/>
            </a:xfrm>
            <a:custGeom>
              <a:avLst/>
              <a:gdLst>
                <a:gd name="connsiteX0" fmla="*/ 0 w 717550"/>
                <a:gd name="connsiteY0" fmla="*/ 0 h 380348"/>
                <a:gd name="connsiteX1" fmla="*/ 717550 w 717550"/>
                <a:gd name="connsiteY1" fmla="*/ 0 h 380348"/>
                <a:gd name="connsiteX2" fmla="*/ 717550 w 717550"/>
                <a:gd name="connsiteY2" fmla="*/ 380348 h 380348"/>
                <a:gd name="connsiteX3" fmla="*/ 0 w 717550"/>
                <a:gd name="connsiteY3" fmla="*/ 380348 h 380348"/>
                <a:gd name="connsiteX4" fmla="*/ 0 w 717550"/>
                <a:gd name="connsiteY4" fmla="*/ 0 h 380348"/>
                <a:gd name="connsiteX0" fmla="*/ 0 w 737107"/>
                <a:gd name="connsiteY0" fmla="*/ 30129 h 410477"/>
                <a:gd name="connsiteX1" fmla="*/ 737107 w 737107"/>
                <a:gd name="connsiteY1" fmla="*/ 0 h 410477"/>
                <a:gd name="connsiteX2" fmla="*/ 717550 w 737107"/>
                <a:gd name="connsiteY2" fmla="*/ 410477 h 410477"/>
                <a:gd name="connsiteX3" fmla="*/ 0 w 737107"/>
                <a:gd name="connsiteY3" fmla="*/ 410477 h 410477"/>
                <a:gd name="connsiteX4" fmla="*/ 0 w 737107"/>
                <a:gd name="connsiteY4" fmla="*/ 30129 h 410477"/>
                <a:gd name="connsiteX0" fmla="*/ 173650 w 910757"/>
                <a:gd name="connsiteY0" fmla="*/ 30129 h 875901"/>
                <a:gd name="connsiteX1" fmla="*/ 910757 w 910757"/>
                <a:gd name="connsiteY1" fmla="*/ 0 h 875901"/>
                <a:gd name="connsiteX2" fmla="*/ 891200 w 910757"/>
                <a:gd name="connsiteY2" fmla="*/ 410477 h 875901"/>
                <a:gd name="connsiteX3" fmla="*/ 0 w 910757"/>
                <a:gd name="connsiteY3" fmla="*/ 875901 h 875901"/>
                <a:gd name="connsiteX4" fmla="*/ 173650 w 910757"/>
                <a:gd name="connsiteY4" fmla="*/ 30129 h 875901"/>
                <a:gd name="connsiteX0" fmla="*/ 173650 w 944918"/>
                <a:gd name="connsiteY0" fmla="*/ 37397 h 883169"/>
                <a:gd name="connsiteX1" fmla="*/ 944918 w 944918"/>
                <a:gd name="connsiteY1" fmla="*/ 0 h 883169"/>
                <a:gd name="connsiteX2" fmla="*/ 891200 w 944918"/>
                <a:gd name="connsiteY2" fmla="*/ 417745 h 883169"/>
                <a:gd name="connsiteX3" fmla="*/ 0 w 944918"/>
                <a:gd name="connsiteY3" fmla="*/ 883169 h 883169"/>
                <a:gd name="connsiteX4" fmla="*/ 173650 w 944918"/>
                <a:gd name="connsiteY4" fmla="*/ 37397 h 883169"/>
                <a:gd name="connsiteX0" fmla="*/ 173650 w 1038142"/>
                <a:gd name="connsiteY0" fmla="*/ 37397 h 925329"/>
                <a:gd name="connsiteX1" fmla="*/ 944918 w 1038142"/>
                <a:gd name="connsiteY1" fmla="*/ 0 h 925329"/>
                <a:gd name="connsiteX2" fmla="*/ 1038142 w 1038142"/>
                <a:gd name="connsiteY2" fmla="*/ 925329 h 925329"/>
                <a:gd name="connsiteX3" fmla="*/ 0 w 1038142"/>
                <a:gd name="connsiteY3" fmla="*/ 883169 h 925329"/>
                <a:gd name="connsiteX4" fmla="*/ 173650 w 1038142"/>
                <a:gd name="connsiteY4" fmla="*/ 37397 h 925329"/>
                <a:gd name="connsiteX0" fmla="*/ 173650 w 1038142"/>
                <a:gd name="connsiteY0" fmla="*/ 37397 h 964683"/>
                <a:gd name="connsiteX1" fmla="*/ 944918 w 1038142"/>
                <a:gd name="connsiteY1" fmla="*/ 0 h 964683"/>
                <a:gd name="connsiteX2" fmla="*/ 1038142 w 1038142"/>
                <a:gd name="connsiteY2" fmla="*/ 925329 h 964683"/>
                <a:gd name="connsiteX3" fmla="*/ 0 w 1038142"/>
                <a:gd name="connsiteY3" fmla="*/ 883169 h 964683"/>
                <a:gd name="connsiteX4" fmla="*/ 173650 w 1038142"/>
                <a:gd name="connsiteY4" fmla="*/ 37397 h 964683"/>
                <a:gd name="connsiteX0" fmla="*/ 173650 w 1038142"/>
                <a:gd name="connsiteY0" fmla="*/ 37397 h 985252"/>
                <a:gd name="connsiteX1" fmla="*/ 944918 w 1038142"/>
                <a:gd name="connsiteY1" fmla="*/ 0 h 985252"/>
                <a:gd name="connsiteX2" fmla="*/ 1038142 w 1038142"/>
                <a:gd name="connsiteY2" fmla="*/ 925329 h 985252"/>
                <a:gd name="connsiteX3" fmla="*/ 0 w 1038142"/>
                <a:gd name="connsiteY3" fmla="*/ 883169 h 985252"/>
                <a:gd name="connsiteX4" fmla="*/ 173650 w 1038142"/>
                <a:gd name="connsiteY4" fmla="*/ 37397 h 98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42" h="985252">
                  <a:moveTo>
                    <a:pt x="173650" y="37397"/>
                  </a:moveTo>
                  <a:lnTo>
                    <a:pt x="944918" y="0"/>
                  </a:lnTo>
                  <a:lnTo>
                    <a:pt x="1038142" y="925329"/>
                  </a:lnTo>
                  <a:cubicBezTo>
                    <a:pt x="658659" y="1028756"/>
                    <a:pt x="287372" y="987611"/>
                    <a:pt x="0" y="883169"/>
                  </a:cubicBezTo>
                  <a:lnTo>
                    <a:pt x="173650" y="373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6B5FE49F-2B54-4243-B5F4-B5E00CA5AFE9}"/>
                </a:ext>
              </a:extLst>
            </p:cNvPr>
            <p:cNvSpPr/>
            <p:nvPr/>
          </p:nvSpPr>
          <p:spPr>
            <a:xfrm rot="720638">
              <a:off x="1850482" y="4272816"/>
              <a:ext cx="1038142" cy="985252"/>
            </a:xfrm>
            <a:custGeom>
              <a:avLst/>
              <a:gdLst>
                <a:gd name="connsiteX0" fmla="*/ 0 w 717550"/>
                <a:gd name="connsiteY0" fmla="*/ 0 h 380348"/>
                <a:gd name="connsiteX1" fmla="*/ 717550 w 717550"/>
                <a:gd name="connsiteY1" fmla="*/ 0 h 380348"/>
                <a:gd name="connsiteX2" fmla="*/ 717550 w 717550"/>
                <a:gd name="connsiteY2" fmla="*/ 380348 h 380348"/>
                <a:gd name="connsiteX3" fmla="*/ 0 w 717550"/>
                <a:gd name="connsiteY3" fmla="*/ 380348 h 380348"/>
                <a:gd name="connsiteX4" fmla="*/ 0 w 717550"/>
                <a:gd name="connsiteY4" fmla="*/ 0 h 380348"/>
                <a:gd name="connsiteX0" fmla="*/ 0 w 737107"/>
                <a:gd name="connsiteY0" fmla="*/ 30129 h 410477"/>
                <a:gd name="connsiteX1" fmla="*/ 737107 w 737107"/>
                <a:gd name="connsiteY1" fmla="*/ 0 h 410477"/>
                <a:gd name="connsiteX2" fmla="*/ 717550 w 737107"/>
                <a:gd name="connsiteY2" fmla="*/ 410477 h 410477"/>
                <a:gd name="connsiteX3" fmla="*/ 0 w 737107"/>
                <a:gd name="connsiteY3" fmla="*/ 410477 h 410477"/>
                <a:gd name="connsiteX4" fmla="*/ 0 w 737107"/>
                <a:gd name="connsiteY4" fmla="*/ 30129 h 410477"/>
                <a:gd name="connsiteX0" fmla="*/ 173650 w 910757"/>
                <a:gd name="connsiteY0" fmla="*/ 30129 h 875901"/>
                <a:gd name="connsiteX1" fmla="*/ 910757 w 910757"/>
                <a:gd name="connsiteY1" fmla="*/ 0 h 875901"/>
                <a:gd name="connsiteX2" fmla="*/ 891200 w 910757"/>
                <a:gd name="connsiteY2" fmla="*/ 410477 h 875901"/>
                <a:gd name="connsiteX3" fmla="*/ 0 w 910757"/>
                <a:gd name="connsiteY3" fmla="*/ 875901 h 875901"/>
                <a:gd name="connsiteX4" fmla="*/ 173650 w 910757"/>
                <a:gd name="connsiteY4" fmla="*/ 30129 h 875901"/>
                <a:gd name="connsiteX0" fmla="*/ 173650 w 944918"/>
                <a:gd name="connsiteY0" fmla="*/ 37397 h 883169"/>
                <a:gd name="connsiteX1" fmla="*/ 944918 w 944918"/>
                <a:gd name="connsiteY1" fmla="*/ 0 h 883169"/>
                <a:gd name="connsiteX2" fmla="*/ 891200 w 944918"/>
                <a:gd name="connsiteY2" fmla="*/ 417745 h 883169"/>
                <a:gd name="connsiteX3" fmla="*/ 0 w 944918"/>
                <a:gd name="connsiteY3" fmla="*/ 883169 h 883169"/>
                <a:gd name="connsiteX4" fmla="*/ 173650 w 944918"/>
                <a:gd name="connsiteY4" fmla="*/ 37397 h 883169"/>
                <a:gd name="connsiteX0" fmla="*/ 173650 w 1038142"/>
                <a:gd name="connsiteY0" fmla="*/ 37397 h 925329"/>
                <a:gd name="connsiteX1" fmla="*/ 944918 w 1038142"/>
                <a:gd name="connsiteY1" fmla="*/ 0 h 925329"/>
                <a:gd name="connsiteX2" fmla="*/ 1038142 w 1038142"/>
                <a:gd name="connsiteY2" fmla="*/ 925329 h 925329"/>
                <a:gd name="connsiteX3" fmla="*/ 0 w 1038142"/>
                <a:gd name="connsiteY3" fmla="*/ 883169 h 925329"/>
                <a:gd name="connsiteX4" fmla="*/ 173650 w 1038142"/>
                <a:gd name="connsiteY4" fmla="*/ 37397 h 925329"/>
                <a:gd name="connsiteX0" fmla="*/ 173650 w 1038142"/>
                <a:gd name="connsiteY0" fmla="*/ 37397 h 964683"/>
                <a:gd name="connsiteX1" fmla="*/ 944918 w 1038142"/>
                <a:gd name="connsiteY1" fmla="*/ 0 h 964683"/>
                <a:gd name="connsiteX2" fmla="*/ 1038142 w 1038142"/>
                <a:gd name="connsiteY2" fmla="*/ 925329 h 964683"/>
                <a:gd name="connsiteX3" fmla="*/ 0 w 1038142"/>
                <a:gd name="connsiteY3" fmla="*/ 883169 h 964683"/>
                <a:gd name="connsiteX4" fmla="*/ 173650 w 1038142"/>
                <a:gd name="connsiteY4" fmla="*/ 37397 h 964683"/>
                <a:gd name="connsiteX0" fmla="*/ 173650 w 1038142"/>
                <a:gd name="connsiteY0" fmla="*/ 37397 h 985252"/>
                <a:gd name="connsiteX1" fmla="*/ 944918 w 1038142"/>
                <a:gd name="connsiteY1" fmla="*/ 0 h 985252"/>
                <a:gd name="connsiteX2" fmla="*/ 1038142 w 1038142"/>
                <a:gd name="connsiteY2" fmla="*/ 925329 h 985252"/>
                <a:gd name="connsiteX3" fmla="*/ 0 w 1038142"/>
                <a:gd name="connsiteY3" fmla="*/ 883169 h 985252"/>
                <a:gd name="connsiteX4" fmla="*/ 173650 w 1038142"/>
                <a:gd name="connsiteY4" fmla="*/ 37397 h 98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42" h="985252">
                  <a:moveTo>
                    <a:pt x="173650" y="37397"/>
                  </a:moveTo>
                  <a:lnTo>
                    <a:pt x="944918" y="0"/>
                  </a:lnTo>
                  <a:lnTo>
                    <a:pt x="1038142" y="925329"/>
                  </a:lnTo>
                  <a:cubicBezTo>
                    <a:pt x="658659" y="1028756"/>
                    <a:pt x="287372" y="987611"/>
                    <a:pt x="0" y="883169"/>
                  </a:cubicBezTo>
                  <a:lnTo>
                    <a:pt x="173650" y="37397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id="{E30D85DC-D9F9-4518-9102-33F7D73E9105}"/>
                </a:ext>
              </a:extLst>
            </p:cNvPr>
            <p:cNvSpPr/>
            <p:nvPr/>
          </p:nvSpPr>
          <p:spPr>
            <a:xfrm rot="20879362" flipH="1">
              <a:off x="3004368" y="4281398"/>
              <a:ext cx="1038142" cy="985252"/>
            </a:xfrm>
            <a:custGeom>
              <a:avLst/>
              <a:gdLst>
                <a:gd name="connsiteX0" fmla="*/ 0 w 717550"/>
                <a:gd name="connsiteY0" fmla="*/ 0 h 380348"/>
                <a:gd name="connsiteX1" fmla="*/ 717550 w 717550"/>
                <a:gd name="connsiteY1" fmla="*/ 0 h 380348"/>
                <a:gd name="connsiteX2" fmla="*/ 717550 w 717550"/>
                <a:gd name="connsiteY2" fmla="*/ 380348 h 380348"/>
                <a:gd name="connsiteX3" fmla="*/ 0 w 717550"/>
                <a:gd name="connsiteY3" fmla="*/ 380348 h 380348"/>
                <a:gd name="connsiteX4" fmla="*/ 0 w 717550"/>
                <a:gd name="connsiteY4" fmla="*/ 0 h 380348"/>
                <a:gd name="connsiteX0" fmla="*/ 0 w 737107"/>
                <a:gd name="connsiteY0" fmla="*/ 30129 h 410477"/>
                <a:gd name="connsiteX1" fmla="*/ 737107 w 737107"/>
                <a:gd name="connsiteY1" fmla="*/ 0 h 410477"/>
                <a:gd name="connsiteX2" fmla="*/ 717550 w 737107"/>
                <a:gd name="connsiteY2" fmla="*/ 410477 h 410477"/>
                <a:gd name="connsiteX3" fmla="*/ 0 w 737107"/>
                <a:gd name="connsiteY3" fmla="*/ 410477 h 410477"/>
                <a:gd name="connsiteX4" fmla="*/ 0 w 737107"/>
                <a:gd name="connsiteY4" fmla="*/ 30129 h 410477"/>
                <a:gd name="connsiteX0" fmla="*/ 173650 w 910757"/>
                <a:gd name="connsiteY0" fmla="*/ 30129 h 875901"/>
                <a:gd name="connsiteX1" fmla="*/ 910757 w 910757"/>
                <a:gd name="connsiteY1" fmla="*/ 0 h 875901"/>
                <a:gd name="connsiteX2" fmla="*/ 891200 w 910757"/>
                <a:gd name="connsiteY2" fmla="*/ 410477 h 875901"/>
                <a:gd name="connsiteX3" fmla="*/ 0 w 910757"/>
                <a:gd name="connsiteY3" fmla="*/ 875901 h 875901"/>
                <a:gd name="connsiteX4" fmla="*/ 173650 w 910757"/>
                <a:gd name="connsiteY4" fmla="*/ 30129 h 875901"/>
                <a:gd name="connsiteX0" fmla="*/ 173650 w 944918"/>
                <a:gd name="connsiteY0" fmla="*/ 37397 h 883169"/>
                <a:gd name="connsiteX1" fmla="*/ 944918 w 944918"/>
                <a:gd name="connsiteY1" fmla="*/ 0 h 883169"/>
                <a:gd name="connsiteX2" fmla="*/ 891200 w 944918"/>
                <a:gd name="connsiteY2" fmla="*/ 417745 h 883169"/>
                <a:gd name="connsiteX3" fmla="*/ 0 w 944918"/>
                <a:gd name="connsiteY3" fmla="*/ 883169 h 883169"/>
                <a:gd name="connsiteX4" fmla="*/ 173650 w 944918"/>
                <a:gd name="connsiteY4" fmla="*/ 37397 h 883169"/>
                <a:gd name="connsiteX0" fmla="*/ 173650 w 1038142"/>
                <a:gd name="connsiteY0" fmla="*/ 37397 h 925329"/>
                <a:gd name="connsiteX1" fmla="*/ 944918 w 1038142"/>
                <a:gd name="connsiteY1" fmla="*/ 0 h 925329"/>
                <a:gd name="connsiteX2" fmla="*/ 1038142 w 1038142"/>
                <a:gd name="connsiteY2" fmla="*/ 925329 h 925329"/>
                <a:gd name="connsiteX3" fmla="*/ 0 w 1038142"/>
                <a:gd name="connsiteY3" fmla="*/ 883169 h 925329"/>
                <a:gd name="connsiteX4" fmla="*/ 173650 w 1038142"/>
                <a:gd name="connsiteY4" fmla="*/ 37397 h 925329"/>
                <a:gd name="connsiteX0" fmla="*/ 173650 w 1038142"/>
                <a:gd name="connsiteY0" fmla="*/ 37397 h 964683"/>
                <a:gd name="connsiteX1" fmla="*/ 944918 w 1038142"/>
                <a:gd name="connsiteY1" fmla="*/ 0 h 964683"/>
                <a:gd name="connsiteX2" fmla="*/ 1038142 w 1038142"/>
                <a:gd name="connsiteY2" fmla="*/ 925329 h 964683"/>
                <a:gd name="connsiteX3" fmla="*/ 0 w 1038142"/>
                <a:gd name="connsiteY3" fmla="*/ 883169 h 964683"/>
                <a:gd name="connsiteX4" fmla="*/ 173650 w 1038142"/>
                <a:gd name="connsiteY4" fmla="*/ 37397 h 964683"/>
                <a:gd name="connsiteX0" fmla="*/ 173650 w 1038142"/>
                <a:gd name="connsiteY0" fmla="*/ 37397 h 985252"/>
                <a:gd name="connsiteX1" fmla="*/ 944918 w 1038142"/>
                <a:gd name="connsiteY1" fmla="*/ 0 h 985252"/>
                <a:gd name="connsiteX2" fmla="*/ 1038142 w 1038142"/>
                <a:gd name="connsiteY2" fmla="*/ 925329 h 985252"/>
                <a:gd name="connsiteX3" fmla="*/ 0 w 1038142"/>
                <a:gd name="connsiteY3" fmla="*/ 883169 h 985252"/>
                <a:gd name="connsiteX4" fmla="*/ 173650 w 1038142"/>
                <a:gd name="connsiteY4" fmla="*/ 37397 h 98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42" h="985252">
                  <a:moveTo>
                    <a:pt x="173650" y="37397"/>
                  </a:moveTo>
                  <a:lnTo>
                    <a:pt x="944918" y="0"/>
                  </a:lnTo>
                  <a:lnTo>
                    <a:pt x="1038142" y="925329"/>
                  </a:lnTo>
                  <a:cubicBezTo>
                    <a:pt x="658659" y="1028756"/>
                    <a:pt x="287372" y="987611"/>
                    <a:pt x="0" y="883169"/>
                  </a:cubicBezTo>
                  <a:lnTo>
                    <a:pt x="173650" y="37397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2A7285A6-2764-4D35-BC5D-D0605516729B}"/>
                </a:ext>
              </a:extLst>
            </p:cNvPr>
            <p:cNvSpPr/>
            <p:nvPr/>
          </p:nvSpPr>
          <p:spPr>
            <a:xfrm>
              <a:off x="2105192" y="4040155"/>
              <a:ext cx="1647825" cy="380348"/>
            </a:xfrm>
            <a:custGeom>
              <a:avLst/>
              <a:gdLst>
                <a:gd name="connsiteX0" fmla="*/ 0 w 1647825"/>
                <a:gd name="connsiteY0" fmla="*/ 0 h 202270"/>
                <a:gd name="connsiteX1" fmla="*/ 1647825 w 1647825"/>
                <a:gd name="connsiteY1" fmla="*/ 0 h 202270"/>
                <a:gd name="connsiteX2" fmla="*/ 1647825 w 1647825"/>
                <a:gd name="connsiteY2" fmla="*/ 202270 h 202270"/>
                <a:gd name="connsiteX3" fmla="*/ 0 w 1647825"/>
                <a:gd name="connsiteY3" fmla="*/ 202270 h 202270"/>
                <a:gd name="connsiteX4" fmla="*/ 0 w 1647825"/>
                <a:gd name="connsiteY4" fmla="*/ 0 h 202270"/>
                <a:gd name="connsiteX0" fmla="*/ 3175 w 1647825"/>
                <a:gd name="connsiteY0" fmla="*/ 0 h 275295"/>
                <a:gd name="connsiteX1" fmla="*/ 1647825 w 1647825"/>
                <a:gd name="connsiteY1" fmla="*/ 73025 h 275295"/>
                <a:gd name="connsiteX2" fmla="*/ 1647825 w 1647825"/>
                <a:gd name="connsiteY2" fmla="*/ 275295 h 275295"/>
                <a:gd name="connsiteX3" fmla="*/ 0 w 1647825"/>
                <a:gd name="connsiteY3" fmla="*/ 275295 h 275295"/>
                <a:gd name="connsiteX4" fmla="*/ 3175 w 1647825"/>
                <a:gd name="connsiteY4" fmla="*/ 0 h 275295"/>
                <a:gd name="connsiteX0" fmla="*/ 3175 w 1647825"/>
                <a:gd name="connsiteY0" fmla="*/ 0 h 275295"/>
                <a:gd name="connsiteX1" fmla="*/ 1647825 w 1647825"/>
                <a:gd name="connsiteY1" fmla="*/ 73025 h 275295"/>
                <a:gd name="connsiteX2" fmla="*/ 1647825 w 1647825"/>
                <a:gd name="connsiteY2" fmla="*/ 275295 h 275295"/>
                <a:gd name="connsiteX3" fmla="*/ 0 w 1647825"/>
                <a:gd name="connsiteY3" fmla="*/ 237195 h 275295"/>
                <a:gd name="connsiteX4" fmla="*/ 3175 w 1647825"/>
                <a:gd name="connsiteY4" fmla="*/ 0 h 275295"/>
                <a:gd name="connsiteX0" fmla="*/ 3175 w 1647825"/>
                <a:gd name="connsiteY0" fmla="*/ 9525 h 284820"/>
                <a:gd name="connsiteX1" fmla="*/ 1644650 w 1647825"/>
                <a:gd name="connsiteY1" fmla="*/ 0 h 284820"/>
                <a:gd name="connsiteX2" fmla="*/ 1647825 w 1647825"/>
                <a:gd name="connsiteY2" fmla="*/ 284820 h 284820"/>
                <a:gd name="connsiteX3" fmla="*/ 0 w 1647825"/>
                <a:gd name="connsiteY3" fmla="*/ 246720 h 284820"/>
                <a:gd name="connsiteX4" fmla="*/ 3175 w 1647825"/>
                <a:gd name="connsiteY4" fmla="*/ 9525 h 284820"/>
                <a:gd name="connsiteX0" fmla="*/ 3175 w 1647825"/>
                <a:gd name="connsiteY0" fmla="*/ 9525 h 246720"/>
                <a:gd name="connsiteX1" fmla="*/ 1644650 w 1647825"/>
                <a:gd name="connsiteY1" fmla="*/ 0 h 246720"/>
                <a:gd name="connsiteX2" fmla="*/ 1647825 w 1647825"/>
                <a:gd name="connsiteY2" fmla="*/ 218145 h 246720"/>
                <a:gd name="connsiteX3" fmla="*/ 0 w 1647825"/>
                <a:gd name="connsiteY3" fmla="*/ 246720 h 246720"/>
                <a:gd name="connsiteX4" fmla="*/ 3175 w 1647825"/>
                <a:gd name="connsiteY4" fmla="*/ 9525 h 246720"/>
                <a:gd name="connsiteX0" fmla="*/ 3175 w 1647825"/>
                <a:gd name="connsiteY0" fmla="*/ 9525 h 340832"/>
                <a:gd name="connsiteX1" fmla="*/ 1644650 w 1647825"/>
                <a:gd name="connsiteY1" fmla="*/ 0 h 340832"/>
                <a:gd name="connsiteX2" fmla="*/ 1647825 w 1647825"/>
                <a:gd name="connsiteY2" fmla="*/ 218145 h 340832"/>
                <a:gd name="connsiteX3" fmla="*/ 0 w 1647825"/>
                <a:gd name="connsiteY3" fmla="*/ 246720 h 340832"/>
                <a:gd name="connsiteX4" fmla="*/ 3175 w 1647825"/>
                <a:gd name="connsiteY4" fmla="*/ 9525 h 340832"/>
                <a:gd name="connsiteX0" fmla="*/ 3175 w 1647825"/>
                <a:gd name="connsiteY0" fmla="*/ 9525 h 380348"/>
                <a:gd name="connsiteX1" fmla="*/ 1644650 w 1647825"/>
                <a:gd name="connsiteY1" fmla="*/ 0 h 380348"/>
                <a:gd name="connsiteX2" fmla="*/ 1647825 w 1647825"/>
                <a:gd name="connsiteY2" fmla="*/ 218145 h 380348"/>
                <a:gd name="connsiteX3" fmla="*/ 0 w 1647825"/>
                <a:gd name="connsiteY3" fmla="*/ 246720 h 380348"/>
                <a:gd name="connsiteX4" fmla="*/ 3175 w 1647825"/>
                <a:gd name="connsiteY4" fmla="*/ 9525 h 380348"/>
                <a:gd name="connsiteX0" fmla="*/ 3175 w 1647825"/>
                <a:gd name="connsiteY0" fmla="*/ 9525 h 380348"/>
                <a:gd name="connsiteX1" fmla="*/ 1644650 w 1647825"/>
                <a:gd name="connsiteY1" fmla="*/ 0 h 380348"/>
                <a:gd name="connsiteX2" fmla="*/ 1647825 w 1647825"/>
                <a:gd name="connsiteY2" fmla="*/ 218145 h 380348"/>
                <a:gd name="connsiteX3" fmla="*/ 0 w 1647825"/>
                <a:gd name="connsiteY3" fmla="*/ 246720 h 380348"/>
                <a:gd name="connsiteX4" fmla="*/ 3175 w 1647825"/>
                <a:gd name="connsiteY4" fmla="*/ 9525 h 380348"/>
                <a:gd name="connsiteX0" fmla="*/ 3175 w 1647825"/>
                <a:gd name="connsiteY0" fmla="*/ 9525 h 380348"/>
                <a:gd name="connsiteX1" fmla="*/ 1644650 w 1647825"/>
                <a:gd name="connsiteY1" fmla="*/ 0 h 380348"/>
                <a:gd name="connsiteX2" fmla="*/ 1647825 w 1647825"/>
                <a:gd name="connsiteY2" fmla="*/ 218145 h 380348"/>
                <a:gd name="connsiteX3" fmla="*/ 0 w 1647825"/>
                <a:gd name="connsiteY3" fmla="*/ 246720 h 380348"/>
                <a:gd name="connsiteX4" fmla="*/ 3175 w 1647825"/>
                <a:gd name="connsiteY4" fmla="*/ 9525 h 380348"/>
                <a:gd name="connsiteX0" fmla="*/ 3175 w 1647825"/>
                <a:gd name="connsiteY0" fmla="*/ 9525 h 380348"/>
                <a:gd name="connsiteX1" fmla="*/ 1644650 w 1647825"/>
                <a:gd name="connsiteY1" fmla="*/ 0 h 380348"/>
                <a:gd name="connsiteX2" fmla="*/ 1647825 w 1647825"/>
                <a:gd name="connsiteY2" fmla="*/ 218145 h 380348"/>
                <a:gd name="connsiteX3" fmla="*/ 0 w 1647825"/>
                <a:gd name="connsiteY3" fmla="*/ 246720 h 380348"/>
                <a:gd name="connsiteX4" fmla="*/ 3175 w 1647825"/>
                <a:gd name="connsiteY4" fmla="*/ 9525 h 38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25" h="380348">
                  <a:moveTo>
                    <a:pt x="3175" y="9525"/>
                  </a:moveTo>
                  <a:cubicBezTo>
                    <a:pt x="509058" y="219075"/>
                    <a:pt x="1072092" y="228600"/>
                    <a:pt x="1644650" y="0"/>
                  </a:cubicBezTo>
                  <a:cubicBezTo>
                    <a:pt x="1645708" y="94940"/>
                    <a:pt x="1646767" y="123205"/>
                    <a:pt x="1647825" y="218145"/>
                  </a:cubicBezTo>
                  <a:cubicBezTo>
                    <a:pt x="1101725" y="481670"/>
                    <a:pt x="403225" y="373720"/>
                    <a:pt x="0" y="246720"/>
                  </a:cubicBezTo>
                  <a:cubicBezTo>
                    <a:pt x="1058" y="154955"/>
                    <a:pt x="2117" y="101290"/>
                    <a:pt x="3175" y="95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38F8FF2-D731-43FF-B41A-E995C58F5BD0}"/>
                </a:ext>
              </a:extLst>
            </p:cNvPr>
            <p:cNvSpPr/>
            <p:nvPr/>
          </p:nvSpPr>
          <p:spPr>
            <a:xfrm>
              <a:off x="2700504" y="4001729"/>
              <a:ext cx="457200" cy="4572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19CF1485-EEAA-4332-B2E3-D39684ECD016}"/>
                </a:ext>
              </a:extLst>
            </p:cNvPr>
            <p:cNvSpPr/>
            <p:nvPr/>
          </p:nvSpPr>
          <p:spPr>
            <a:xfrm rot="19311828">
              <a:off x="2956915" y="2803356"/>
              <a:ext cx="910197" cy="631865"/>
            </a:xfrm>
            <a:custGeom>
              <a:avLst/>
              <a:gdLst>
                <a:gd name="connsiteX0" fmla="*/ 0 w 747623"/>
                <a:gd name="connsiteY0" fmla="*/ 0 h 523046"/>
                <a:gd name="connsiteX1" fmla="*/ 747623 w 747623"/>
                <a:gd name="connsiteY1" fmla="*/ 0 h 523046"/>
                <a:gd name="connsiteX2" fmla="*/ 747623 w 747623"/>
                <a:gd name="connsiteY2" fmla="*/ 523046 h 523046"/>
                <a:gd name="connsiteX3" fmla="*/ 0 w 747623"/>
                <a:gd name="connsiteY3" fmla="*/ 523046 h 523046"/>
                <a:gd name="connsiteX4" fmla="*/ 0 w 747623"/>
                <a:gd name="connsiteY4" fmla="*/ 0 h 523046"/>
                <a:gd name="connsiteX0" fmla="*/ 0 w 827205"/>
                <a:gd name="connsiteY0" fmla="*/ 0 h 523046"/>
                <a:gd name="connsiteX1" fmla="*/ 747623 w 827205"/>
                <a:gd name="connsiteY1" fmla="*/ 0 h 523046"/>
                <a:gd name="connsiteX2" fmla="*/ 747623 w 827205"/>
                <a:gd name="connsiteY2" fmla="*/ 523046 h 523046"/>
                <a:gd name="connsiteX3" fmla="*/ 0 w 827205"/>
                <a:gd name="connsiteY3" fmla="*/ 523046 h 523046"/>
                <a:gd name="connsiteX4" fmla="*/ 0 w 827205"/>
                <a:gd name="connsiteY4" fmla="*/ 0 h 523046"/>
                <a:gd name="connsiteX0" fmla="*/ 0 w 827205"/>
                <a:gd name="connsiteY0" fmla="*/ 0 h 559682"/>
                <a:gd name="connsiteX1" fmla="*/ 747623 w 827205"/>
                <a:gd name="connsiteY1" fmla="*/ 0 h 559682"/>
                <a:gd name="connsiteX2" fmla="*/ 747623 w 827205"/>
                <a:gd name="connsiteY2" fmla="*/ 523046 h 559682"/>
                <a:gd name="connsiteX3" fmla="*/ 0 w 827205"/>
                <a:gd name="connsiteY3" fmla="*/ 523046 h 559682"/>
                <a:gd name="connsiteX4" fmla="*/ 0 w 827205"/>
                <a:gd name="connsiteY4" fmla="*/ 0 h 559682"/>
                <a:gd name="connsiteX0" fmla="*/ 0 w 827205"/>
                <a:gd name="connsiteY0" fmla="*/ 0 h 584066"/>
                <a:gd name="connsiteX1" fmla="*/ 747623 w 827205"/>
                <a:gd name="connsiteY1" fmla="*/ 0 h 584066"/>
                <a:gd name="connsiteX2" fmla="*/ 747623 w 827205"/>
                <a:gd name="connsiteY2" fmla="*/ 523046 h 584066"/>
                <a:gd name="connsiteX3" fmla="*/ 0 w 827205"/>
                <a:gd name="connsiteY3" fmla="*/ 523046 h 584066"/>
                <a:gd name="connsiteX4" fmla="*/ 0 w 827205"/>
                <a:gd name="connsiteY4" fmla="*/ 0 h 584066"/>
                <a:gd name="connsiteX0" fmla="*/ 65144 w 892349"/>
                <a:gd name="connsiteY0" fmla="*/ 0 h 584066"/>
                <a:gd name="connsiteX1" fmla="*/ 812767 w 892349"/>
                <a:gd name="connsiteY1" fmla="*/ 0 h 584066"/>
                <a:gd name="connsiteX2" fmla="*/ 812767 w 892349"/>
                <a:gd name="connsiteY2" fmla="*/ 523046 h 584066"/>
                <a:gd name="connsiteX3" fmla="*/ 65144 w 892349"/>
                <a:gd name="connsiteY3" fmla="*/ 523046 h 584066"/>
                <a:gd name="connsiteX4" fmla="*/ 65144 w 892349"/>
                <a:gd name="connsiteY4" fmla="*/ 0 h 584066"/>
                <a:gd name="connsiteX0" fmla="*/ 73547 w 900752"/>
                <a:gd name="connsiteY0" fmla="*/ 0 h 584066"/>
                <a:gd name="connsiteX1" fmla="*/ 821170 w 900752"/>
                <a:gd name="connsiteY1" fmla="*/ 0 h 584066"/>
                <a:gd name="connsiteX2" fmla="*/ 821170 w 900752"/>
                <a:gd name="connsiteY2" fmla="*/ 523046 h 584066"/>
                <a:gd name="connsiteX3" fmla="*/ 73547 w 900752"/>
                <a:gd name="connsiteY3" fmla="*/ 523046 h 584066"/>
                <a:gd name="connsiteX4" fmla="*/ 73547 w 900752"/>
                <a:gd name="connsiteY4" fmla="*/ 0 h 584066"/>
                <a:gd name="connsiteX0" fmla="*/ 89767 w 895591"/>
                <a:gd name="connsiteY0" fmla="*/ 0 h 631865"/>
                <a:gd name="connsiteX1" fmla="*/ 816009 w 895591"/>
                <a:gd name="connsiteY1" fmla="*/ 47799 h 631865"/>
                <a:gd name="connsiteX2" fmla="*/ 816009 w 895591"/>
                <a:gd name="connsiteY2" fmla="*/ 570845 h 631865"/>
                <a:gd name="connsiteX3" fmla="*/ 68386 w 895591"/>
                <a:gd name="connsiteY3" fmla="*/ 570845 h 631865"/>
                <a:gd name="connsiteX4" fmla="*/ 89767 w 895591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197" h="631865">
                  <a:moveTo>
                    <a:pt x="104373" y="0"/>
                  </a:moveTo>
                  <a:cubicBezTo>
                    <a:pt x="329735" y="140054"/>
                    <a:pt x="588534" y="31866"/>
                    <a:pt x="830615" y="47799"/>
                  </a:cubicBezTo>
                  <a:cubicBezTo>
                    <a:pt x="830615" y="222148"/>
                    <a:pt x="1009676" y="456348"/>
                    <a:pt x="830615" y="570845"/>
                  </a:cubicBezTo>
                  <a:cubicBezTo>
                    <a:pt x="460175" y="653276"/>
                    <a:pt x="228801" y="651129"/>
                    <a:pt x="82992" y="570845"/>
                  </a:cubicBezTo>
                  <a:cubicBezTo>
                    <a:pt x="-82489" y="411893"/>
                    <a:pt x="39815" y="164029"/>
                    <a:pt x="1043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B4CA1EBF-DD2D-46F4-963F-11D8745F898E}"/>
                </a:ext>
              </a:extLst>
            </p:cNvPr>
            <p:cNvSpPr/>
            <p:nvPr/>
          </p:nvSpPr>
          <p:spPr>
            <a:xfrm rot="2288172" flipH="1">
              <a:off x="1998640" y="2804391"/>
              <a:ext cx="910197" cy="631865"/>
            </a:xfrm>
            <a:custGeom>
              <a:avLst/>
              <a:gdLst>
                <a:gd name="connsiteX0" fmla="*/ 0 w 747623"/>
                <a:gd name="connsiteY0" fmla="*/ 0 h 523046"/>
                <a:gd name="connsiteX1" fmla="*/ 747623 w 747623"/>
                <a:gd name="connsiteY1" fmla="*/ 0 h 523046"/>
                <a:gd name="connsiteX2" fmla="*/ 747623 w 747623"/>
                <a:gd name="connsiteY2" fmla="*/ 523046 h 523046"/>
                <a:gd name="connsiteX3" fmla="*/ 0 w 747623"/>
                <a:gd name="connsiteY3" fmla="*/ 523046 h 523046"/>
                <a:gd name="connsiteX4" fmla="*/ 0 w 747623"/>
                <a:gd name="connsiteY4" fmla="*/ 0 h 523046"/>
                <a:gd name="connsiteX0" fmla="*/ 0 w 827205"/>
                <a:gd name="connsiteY0" fmla="*/ 0 h 523046"/>
                <a:gd name="connsiteX1" fmla="*/ 747623 w 827205"/>
                <a:gd name="connsiteY1" fmla="*/ 0 h 523046"/>
                <a:gd name="connsiteX2" fmla="*/ 747623 w 827205"/>
                <a:gd name="connsiteY2" fmla="*/ 523046 h 523046"/>
                <a:gd name="connsiteX3" fmla="*/ 0 w 827205"/>
                <a:gd name="connsiteY3" fmla="*/ 523046 h 523046"/>
                <a:gd name="connsiteX4" fmla="*/ 0 w 827205"/>
                <a:gd name="connsiteY4" fmla="*/ 0 h 523046"/>
                <a:gd name="connsiteX0" fmla="*/ 0 w 827205"/>
                <a:gd name="connsiteY0" fmla="*/ 0 h 559682"/>
                <a:gd name="connsiteX1" fmla="*/ 747623 w 827205"/>
                <a:gd name="connsiteY1" fmla="*/ 0 h 559682"/>
                <a:gd name="connsiteX2" fmla="*/ 747623 w 827205"/>
                <a:gd name="connsiteY2" fmla="*/ 523046 h 559682"/>
                <a:gd name="connsiteX3" fmla="*/ 0 w 827205"/>
                <a:gd name="connsiteY3" fmla="*/ 523046 h 559682"/>
                <a:gd name="connsiteX4" fmla="*/ 0 w 827205"/>
                <a:gd name="connsiteY4" fmla="*/ 0 h 559682"/>
                <a:gd name="connsiteX0" fmla="*/ 0 w 827205"/>
                <a:gd name="connsiteY0" fmla="*/ 0 h 584066"/>
                <a:gd name="connsiteX1" fmla="*/ 747623 w 827205"/>
                <a:gd name="connsiteY1" fmla="*/ 0 h 584066"/>
                <a:gd name="connsiteX2" fmla="*/ 747623 w 827205"/>
                <a:gd name="connsiteY2" fmla="*/ 523046 h 584066"/>
                <a:gd name="connsiteX3" fmla="*/ 0 w 827205"/>
                <a:gd name="connsiteY3" fmla="*/ 523046 h 584066"/>
                <a:gd name="connsiteX4" fmla="*/ 0 w 827205"/>
                <a:gd name="connsiteY4" fmla="*/ 0 h 584066"/>
                <a:gd name="connsiteX0" fmla="*/ 65144 w 892349"/>
                <a:gd name="connsiteY0" fmla="*/ 0 h 584066"/>
                <a:gd name="connsiteX1" fmla="*/ 812767 w 892349"/>
                <a:gd name="connsiteY1" fmla="*/ 0 h 584066"/>
                <a:gd name="connsiteX2" fmla="*/ 812767 w 892349"/>
                <a:gd name="connsiteY2" fmla="*/ 523046 h 584066"/>
                <a:gd name="connsiteX3" fmla="*/ 65144 w 892349"/>
                <a:gd name="connsiteY3" fmla="*/ 523046 h 584066"/>
                <a:gd name="connsiteX4" fmla="*/ 65144 w 892349"/>
                <a:gd name="connsiteY4" fmla="*/ 0 h 584066"/>
                <a:gd name="connsiteX0" fmla="*/ 73547 w 900752"/>
                <a:gd name="connsiteY0" fmla="*/ 0 h 584066"/>
                <a:gd name="connsiteX1" fmla="*/ 821170 w 900752"/>
                <a:gd name="connsiteY1" fmla="*/ 0 h 584066"/>
                <a:gd name="connsiteX2" fmla="*/ 821170 w 900752"/>
                <a:gd name="connsiteY2" fmla="*/ 523046 h 584066"/>
                <a:gd name="connsiteX3" fmla="*/ 73547 w 900752"/>
                <a:gd name="connsiteY3" fmla="*/ 523046 h 584066"/>
                <a:gd name="connsiteX4" fmla="*/ 73547 w 900752"/>
                <a:gd name="connsiteY4" fmla="*/ 0 h 584066"/>
                <a:gd name="connsiteX0" fmla="*/ 89767 w 895591"/>
                <a:gd name="connsiteY0" fmla="*/ 0 h 631865"/>
                <a:gd name="connsiteX1" fmla="*/ 816009 w 895591"/>
                <a:gd name="connsiteY1" fmla="*/ 47799 h 631865"/>
                <a:gd name="connsiteX2" fmla="*/ 816009 w 895591"/>
                <a:gd name="connsiteY2" fmla="*/ 570845 h 631865"/>
                <a:gd name="connsiteX3" fmla="*/ 68386 w 895591"/>
                <a:gd name="connsiteY3" fmla="*/ 570845 h 631865"/>
                <a:gd name="connsiteX4" fmla="*/ 89767 w 895591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197" h="631865">
                  <a:moveTo>
                    <a:pt x="104373" y="0"/>
                  </a:moveTo>
                  <a:cubicBezTo>
                    <a:pt x="329735" y="140054"/>
                    <a:pt x="588534" y="31866"/>
                    <a:pt x="830615" y="47799"/>
                  </a:cubicBezTo>
                  <a:cubicBezTo>
                    <a:pt x="830615" y="222148"/>
                    <a:pt x="1009676" y="456348"/>
                    <a:pt x="830615" y="570845"/>
                  </a:cubicBezTo>
                  <a:cubicBezTo>
                    <a:pt x="460175" y="653276"/>
                    <a:pt x="228801" y="651129"/>
                    <a:pt x="82992" y="570845"/>
                  </a:cubicBezTo>
                  <a:cubicBezTo>
                    <a:pt x="-82489" y="411893"/>
                    <a:pt x="39815" y="164029"/>
                    <a:pt x="1043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54">
              <a:extLst>
                <a:ext uri="{FF2B5EF4-FFF2-40B4-BE49-F238E27FC236}">
                  <a16:creationId xmlns:a16="http://schemas.microsoft.com/office/drawing/2014/main" id="{41C11D77-44D7-4696-8B66-DF649CE10246}"/>
                </a:ext>
              </a:extLst>
            </p:cNvPr>
            <p:cNvSpPr/>
            <p:nvPr/>
          </p:nvSpPr>
          <p:spPr>
            <a:xfrm rot="21421653" flipH="1">
              <a:off x="3590538" y="1299345"/>
              <a:ext cx="632338" cy="1404669"/>
            </a:xfrm>
            <a:custGeom>
              <a:avLst/>
              <a:gdLst>
                <a:gd name="connsiteX0" fmla="*/ 0 w 638006"/>
                <a:gd name="connsiteY0" fmla="*/ 671300 h 1342599"/>
                <a:gd name="connsiteX1" fmla="*/ 319003 w 638006"/>
                <a:gd name="connsiteY1" fmla="*/ 0 h 1342599"/>
                <a:gd name="connsiteX2" fmla="*/ 638006 w 638006"/>
                <a:gd name="connsiteY2" fmla="*/ 671300 h 1342599"/>
                <a:gd name="connsiteX3" fmla="*/ 319003 w 638006"/>
                <a:gd name="connsiteY3" fmla="*/ 1342600 h 1342599"/>
                <a:gd name="connsiteX4" fmla="*/ 0 w 638006"/>
                <a:gd name="connsiteY4" fmla="*/ 671300 h 1342599"/>
                <a:gd name="connsiteX0" fmla="*/ 0 w 468029"/>
                <a:gd name="connsiteY0" fmla="*/ 652841 h 1342647"/>
                <a:gd name="connsiteX1" fmla="*/ 149026 w 468029"/>
                <a:gd name="connsiteY1" fmla="*/ 24 h 1342647"/>
                <a:gd name="connsiteX2" fmla="*/ 468029 w 468029"/>
                <a:gd name="connsiteY2" fmla="*/ 671324 h 1342647"/>
                <a:gd name="connsiteX3" fmla="*/ 149026 w 468029"/>
                <a:gd name="connsiteY3" fmla="*/ 1342624 h 1342647"/>
                <a:gd name="connsiteX4" fmla="*/ 0 w 468029"/>
                <a:gd name="connsiteY4" fmla="*/ 652841 h 1342647"/>
                <a:gd name="connsiteX0" fmla="*/ 106807 w 574836"/>
                <a:gd name="connsiteY0" fmla="*/ 652847 h 1342653"/>
                <a:gd name="connsiteX1" fmla="*/ 255833 w 574836"/>
                <a:gd name="connsiteY1" fmla="*/ 30 h 1342653"/>
                <a:gd name="connsiteX2" fmla="*/ 574836 w 574836"/>
                <a:gd name="connsiteY2" fmla="*/ 671330 h 1342653"/>
                <a:gd name="connsiteX3" fmla="*/ 255833 w 574836"/>
                <a:gd name="connsiteY3" fmla="*/ 1342630 h 1342653"/>
                <a:gd name="connsiteX4" fmla="*/ 106807 w 574836"/>
                <a:gd name="connsiteY4" fmla="*/ 652847 h 1342653"/>
                <a:gd name="connsiteX0" fmla="*/ 1 w 468030"/>
                <a:gd name="connsiteY0" fmla="*/ 652832 h 1353394"/>
                <a:gd name="connsiteX1" fmla="*/ 149027 w 468030"/>
                <a:gd name="connsiteY1" fmla="*/ 15 h 1353394"/>
                <a:gd name="connsiteX2" fmla="*/ 468030 w 468030"/>
                <a:gd name="connsiteY2" fmla="*/ 671315 h 1353394"/>
                <a:gd name="connsiteX3" fmla="*/ 149027 w 468030"/>
                <a:gd name="connsiteY3" fmla="*/ 1342615 h 1353394"/>
                <a:gd name="connsiteX4" fmla="*/ 149217 w 468030"/>
                <a:gd name="connsiteY4" fmla="*/ 1054988 h 1353394"/>
                <a:gd name="connsiteX5" fmla="*/ 1 w 468030"/>
                <a:gd name="connsiteY5" fmla="*/ 652832 h 1353394"/>
                <a:gd name="connsiteX0" fmla="*/ 37095 w 518229"/>
                <a:gd name="connsiteY0" fmla="*/ 652832 h 1399470"/>
                <a:gd name="connsiteX1" fmla="*/ 186121 w 518229"/>
                <a:gd name="connsiteY1" fmla="*/ 15 h 1399470"/>
                <a:gd name="connsiteX2" fmla="*/ 505124 w 518229"/>
                <a:gd name="connsiteY2" fmla="*/ 671315 h 1399470"/>
                <a:gd name="connsiteX3" fmla="*/ 186121 w 518229"/>
                <a:gd name="connsiteY3" fmla="*/ 1342615 h 1399470"/>
                <a:gd name="connsiteX4" fmla="*/ 186311 w 518229"/>
                <a:gd name="connsiteY4" fmla="*/ 1054988 h 1399470"/>
                <a:gd name="connsiteX5" fmla="*/ 37095 w 518229"/>
                <a:gd name="connsiteY5" fmla="*/ 652832 h 1399470"/>
                <a:gd name="connsiteX0" fmla="*/ 121595 w 622906"/>
                <a:gd name="connsiteY0" fmla="*/ 658031 h 1404669"/>
                <a:gd name="connsiteX1" fmla="*/ 270621 w 622906"/>
                <a:gd name="connsiteY1" fmla="*/ 5214 h 1404669"/>
                <a:gd name="connsiteX2" fmla="*/ 589624 w 622906"/>
                <a:gd name="connsiteY2" fmla="*/ 676514 h 1404669"/>
                <a:gd name="connsiteX3" fmla="*/ 270621 w 622906"/>
                <a:gd name="connsiteY3" fmla="*/ 1347814 h 1404669"/>
                <a:gd name="connsiteX4" fmla="*/ 270811 w 622906"/>
                <a:gd name="connsiteY4" fmla="*/ 1060187 h 1404669"/>
                <a:gd name="connsiteX5" fmla="*/ 121595 w 622906"/>
                <a:gd name="connsiteY5" fmla="*/ 658031 h 1404669"/>
                <a:gd name="connsiteX0" fmla="*/ 131027 w 632338"/>
                <a:gd name="connsiteY0" fmla="*/ 658031 h 1404669"/>
                <a:gd name="connsiteX1" fmla="*/ 280053 w 632338"/>
                <a:gd name="connsiteY1" fmla="*/ 5214 h 1404669"/>
                <a:gd name="connsiteX2" fmla="*/ 599056 w 632338"/>
                <a:gd name="connsiteY2" fmla="*/ 676514 h 1404669"/>
                <a:gd name="connsiteX3" fmla="*/ 280053 w 632338"/>
                <a:gd name="connsiteY3" fmla="*/ 1347814 h 1404669"/>
                <a:gd name="connsiteX4" fmla="*/ 280243 w 632338"/>
                <a:gd name="connsiteY4" fmla="*/ 1060187 h 1404669"/>
                <a:gd name="connsiteX5" fmla="*/ 131027 w 632338"/>
                <a:gd name="connsiteY5" fmla="*/ 658031 h 14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338" h="1404669">
                  <a:moveTo>
                    <a:pt x="131027" y="658031"/>
                  </a:moveTo>
                  <a:cubicBezTo>
                    <a:pt x="100433" y="554557"/>
                    <a:pt x="-224362" y="57753"/>
                    <a:pt x="280053" y="5214"/>
                  </a:cubicBezTo>
                  <a:cubicBezTo>
                    <a:pt x="784468" y="-47325"/>
                    <a:pt x="599056" y="305765"/>
                    <a:pt x="599056" y="676514"/>
                  </a:cubicBezTo>
                  <a:cubicBezTo>
                    <a:pt x="599056" y="1047263"/>
                    <a:pt x="711086" y="1580583"/>
                    <a:pt x="280053" y="1347814"/>
                  </a:cubicBezTo>
                  <a:cubicBezTo>
                    <a:pt x="-150980" y="1115045"/>
                    <a:pt x="305081" y="1175151"/>
                    <a:pt x="280243" y="1060187"/>
                  </a:cubicBezTo>
                  <a:cubicBezTo>
                    <a:pt x="255405" y="945223"/>
                    <a:pt x="161621" y="761505"/>
                    <a:pt x="131027" y="658031"/>
                  </a:cubicBezTo>
                  <a:close/>
                </a:path>
              </a:pathLst>
            </a:custGeom>
            <a:solidFill>
              <a:srgbClr val="BF55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54">
              <a:extLst>
                <a:ext uri="{FF2B5EF4-FFF2-40B4-BE49-F238E27FC236}">
                  <a16:creationId xmlns:a16="http://schemas.microsoft.com/office/drawing/2014/main" id="{9FD81AC5-1F18-4F61-9A28-4513756F6FFD}"/>
                </a:ext>
              </a:extLst>
            </p:cNvPr>
            <p:cNvSpPr/>
            <p:nvPr/>
          </p:nvSpPr>
          <p:spPr>
            <a:xfrm rot="21068241">
              <a:off x="1569296" y="1351059"/>
              <a:ext cx="632338" cy="1404669"/>
            </a:xfrm>
            <a:custGeom>
              <a:avLst/>
              <a:gdLst>
                <a:gd name="connsiteX0" fmla="*/ 0 w 638006"/>
                <a:gd name="connsiteY0" fmla="*/ 671300 h 1342599"/>
                <a:gd name="connsiteX1" fmla="*/ 319003 w 638006"/>
                <a:gd name="connsiteY1" fmla="*/ 0 h 1342599"/>
                <a:gd name="connsiteX2" fmla="*/ 638006 w 638006"/>
                <a:gd name="connsiteY2" fmla="*/ 671300 h 1342599"/>
                <a:gd name="connsiteX3" fmla="*/ 319003 w 638006"/>
                <a:gd name="connsiteY3" fmla="*/ 1342600 h 1342599"/>
                <a:gd name="connsiteX4" fmla="*/ 0 w 638006"/>
                <a:gd name="connsiteY4" fmla="*/ 671300 h 1342599"/>
                <a:gd name="connsiteX0" fmla="*/ 0 w 468029"/>
                <a:gd name="connsiteY0" fmla="*/ 652841 h 1342647"/>
                <a:gd name="connsiteX1" fmla="*/ 149026 w 468029"/>
                <a:gd name="connsiteY1" fmla="*/ 24 h 1342647"/>
                <a:gd name="connsiteX2" fmla="*/ 468029 w 468029"/>
                <a:gd name="connsiteY2" fmla="*/ 671324 h 1342647"/>
                <a:gd name="connsiteX3" fmla="*/ 149026 w 468029"/>
                <a:gd name="connsiteY3" fmla="*/ 1342624 h 1342647"/>
                <a:gd name="connsiteX4" fmla="*/ 0 w 468029"/>
                <a:gd name="connsiteY4" fmla="*/ 652841 h 1342647"/>
                <a:gd name="connsiteX0" fmla="*/ 106807 w 574836"/>
                <a:gd name="connsiteY0" fmla="*/ 652847 h 1342653"/>
                <a:gd name="connsiteX1" fmla="*/ 255833 w 574836"/>
                <a:gd name="connsiteY1" fmla="*/ 30 h 1342653"/>
                <a:gd name="connsiteX2" fmla="*/ 574836 w 574836"/>
                <a:gd name="connsiteY2" fmla="*/ 671330 h 1342653"/>
                <a:gd name="connsiteX3" fmla="*/ 255833 w 574836"/>
                <a:gd name="connsiteY3" fmla="*/ 1342630 h 1342653"/>
                <a:gd name="connsiteX4" fmla="*/ 106807 w 574836"/>
                <a:gd name="connsiteY4" fmla="*/ 652847 h 1342653"/>
                <a:gd name="connsiteX0" fmla="*/ 1 w 468030"/>
                <a:gd name="connsiteY0" fmla="*/ 652832 h 1353394"/>
                <a:gd name="connsiteX1" fmla="*/ 149027 w 468030"/>
                <a:gd name="connsiteY1" fmla="*/ 15 h 1353394"/>
                <a:gd name="connsiteX2" fmla="*/ 468030 w 468030"/>
                <a:gd name="connsiteY2" fmla="*/ 671315 h 1353394"/>
                <a:gd name="connsiteX3" fmla="*/ 149027 w 468030"/>
                <a:gd name="connsiteY3" fmla="*/ 1342615 h 1353394"/>
                <a:gd name="connsiteX4" fmla="*/ 149217 w 468030"/>
                <a:gd name="connsiteY4" fmla="*/ 1054988 h 1353394"/>
                <a:gd name="connsiteX5" fmla="*/ 1 w 468030"/>
                <a:gd name="connsiteY5" fmla="*/ 652832 h 1353394"/>
                <a:gd name="connsiteX0" fmla="*/ 37095 w 518229"/>
                <a:gd name="connsiteY0" fmla="*/ 652832 h 1399470"/>
                <a:gd name="connsiteX1" fmla="*/ 186121 w 518229"/>
                <a:gd name="connsiteY1" fmla="*/ 15 h 1399470"/>
                <a:gd name="connsiteX2" fmla="*/ 505124 w 518229"/>
                <a:gd name="connsiteY2" fmla="*/ 671315 h 1399470"/>
                <a:gd name="connsiteX3" fmla="*/ 186121 w 518229"/>
                <a:gd name="connsiteY3" fmla="*/ 1342615 h 1399470"/>
                <a:gd name="connsiteX4" fmla="*/ 186311 w 518229"/>
                <a:gd name="connsiteY4" fmla="*/ 1054988 h 1399470"/>
                <a:gd name="connsiteX5" fmla="*/ 37095 w 518229"/>
                <a:gd name="connsiteY5" fmla="*/ 652832 h 1399470"/>
                <a:gd name="connsiteX0" fmla="*/ 121595 w 622906"/>
                <a:gd name="connsiteY0" fmla="*/ 658031 h 1404669"/>
                <a:gd name="connsiteX1" fmla="*/ 270621 w 622906"/>
                <a:gd name="connsiteY1" fmla="*/ 5214 h 1404669"/>
                <a:gd name="connsiteX2" fmla="*/ 589624 w 622906"/>
                <a:gd name="connsiteY2" fmla="*/ 676514 h 1404669"/>
                <a:gd name="connsiteX3" fmla="*/ 270621 w 622906"/>
                <a:gd name="connsiteY3" fmla="*/ 1347814 h 1404669"/>
                <a:gd name="connsiteX4" fmla="*/ 270811 w 622906"/>
                <a:gd name="connsiteY4" fmla="*/ 1060187 h 1404669"/>
                <a:gd name="connsiteX5" fmla="*/ 121595 w 622906"/>
                <a:gd name="connsiteY5" fmla="*/ 658031 h 1404669"/>
                <a:gd name="connsiteX0" fmla="*/ 131027 w 632338"/>
                <a:gd name="connsiteY0" fmla="*/ 658031 h 1404669"/>
                <a:gd name="connsiteX1" fmla="*/ 280053 w 632338"/>
                <a:gd name="connsiteY1" fmla="*/ 5214 h 1404669"/>
                <a:gd name="connsiteX2" fmla="*/ 599056 w 632338"/>
                <a:gd name="connsiteY2" fmla="*/ 676514 h 1404669"/>
                <a:gd name="connsiteX3" fmla="*/ 280053 w 632338"/>
                <a:gd name="connsiteY3" fmla="*/ 1347814 h 1404669"/>
                <a:gd name="connsiteX4" fmla="*/ 280243 w 632338"/>
                <a:gd name="connsiteY4" fmla="*/ 1060187 h 1404669"/>
                <a:gd name="connsiteX5" fmla="*/ 131027 w 632338"/>
                <a:gd name="connsiteY5" fmla="*/ 658031 h 14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338" h="1404669">
                  <a:moveTo>
                    <a:pt x="131027" y="658031"/>
                  </a:moveTo>
                  <a:cubicBezTo>
                    <a:pt x="100433" y="554557"/>
                    <a:pt x="-224362" y="57753"/>
                    <a:pt x="280053" y="5214"/>
                  </a:cubicBezTo>
                  <a:cubicBezTo>
                    <a:pt x="784468" y="-47325"/>
                    <a:pt x="599056" y="305765"/>
                    <a:pt x="599056" y="676514"/>
                  </a:cubicBezTo>
                  <a:cubicBezTo>
                    <a:pt x="599056" y="1047263"/>
                    <a:pt x="711086" y="1580583"/>
                    <a:pt x="280053" y="1347814"/>
                  </a:cubicBezTo>
                  <a:cubicBezTo>
                    <a:pt x="-150980" y="1115045"/>
                    <a:pt x="305081" y="1175151"/>
                    <a:pt x="280243" y="1060187"/>
                  </a:cubicBezTo>
                  <a:cubicBezTo>
                    <a:pt x="255405" y="945223"/>
                    <a:pt x="161621" y="761505"/>
                    <a:pt x="131027" y="658031"/>
                  </a:cubicBezTo>
                  <a:close/>
                </a:path>
              </a:pathLst>
            </a:custGeom>
            <a:solidFill>
              <a:srgbClr val="BF55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13E90A-27FD-4904-9552-2E04A94FC2FC}"/>
                </a:ext>
              </a:extLst>
            </p:cNvPr>
            <p:cNvSpPr/>
            <p:nvPr/>
          </p:nvSpPr>
          <p:spPr>
            <a:xfrm>
              <a:off x="1934817" y="702365"/>
              <a:ext cx="2001078" cy="223961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EEA460E-9379-4B5F-BEEE-F80245201E7E}"/>
                </a:ext>
              </a:extLst>
            </p:cNvPr>
            <p:cNvSpPr/>
            <p:nvPr/>
          </p:nvSpPr>
          <p:spPr>
            <a:xfrm>
              <a:off x="2789020" y="1893078"/>
              <a:ext cx="251479" cy="480930"/>
            </a:xfrm>
            <a:custGeom>
              <a:avLst/>
              <a:gdLst>
                <a:gd name="connsiteX0" fmla="*/ 190500 w 251479"/>
                <a:gd name="connsiteY0" fmla="*/ 0 h 480930"/>
                <a:gd name="connsiteX1" fmla="*/ 160020 w 251479"/>
                <a:gd name="connsiteY1" fmla="*/ 205740 h 480930"/>
                <a:gd name="connsiteX2" fmla="*/ 251460 w 251479"/>
                <a:gd name="connsiteY2" fmla="*/ 373380 h 480930"/>
                <a:gd name="connsiteX3" fmla="*/ 167640 w 251479"/>
                <a:gd name="connsiteY3" fmla="*/ 457200 h 480930"/>
                <a:gd name="connsiteX4" fmla="*/ 106680 w 251479"/>
                <a:gd name="connsiteY4" fmla="*/ 480060 h 480930"/>
                <a:gd name="connsiteX5" fmla="*/ 53340 w 251479"/>
                <a:gd name="connsiteY5" fmla="*/ 434340 h 480930"/>
                <a:gd name="connsiteX6" fmla="*/ 0 w 251479"/>
                <a:gd name="connsiteY6" fmla="*/ 441960 h 480930"/>
                <a:gd name="connsiteX7" fmla="*/ 0 w 251479"/>
                <a:gd name="connsiteY7" fmla="*/ 441960 h 48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479" h="480930">
                  <a:moveTo>
                    <a:pt x="190500" y="0"/>
                  </a:moveTo>
                  <a:cubicBezTo>
                    <a:pt x="170180" y="71755"/>
                    <a:pt x="149860" y="143510"/>
                    <a:pt x="160020" y="205740"/>
                  </a:cubicBezTo>
                  <a:cubicBezTo>
                    <a:pt x="170180" y="267970"/>
                    <a:pt x="250190" y="331470"/>
                    <a:pt x="251460" y="373380"/>
                  </a:cubicBezTo>
                  <a:cubicBezTo>
                    <a:pt x="252730" y="415290"/>
                    <a:pt x="191770" y="439420"/>
                    <a:pt x="167640" y="457200"/>
                  </a:cubicBezTo>
                  <a:cubicBezTo>
                    <a:pt x="143510" y="474980"/>
                    <a:pt x="125730" y="483870"/>
                    <a:pt x="106680" y="480060"/>
                  </a:cubicBezTo>
                  <a:cubicBezTo>
                    <a:pt x="87630" y="476250"/>
                    <a:pt x="71120" y="440690"/>
                    <a:pt x="53340" y="434340"/>
                  </a:cubicBezTo>
                  <a:cubicBezTo>
                    <a:pt x="35560" y="427990"/>
                    <a:pt x="0" y="441960"/>
                    <a:pt x="0" y="441960"/>
                  </a:cubicBezTo>
                  <a:lnTo>
                    <a:pt x="0" y="4419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6ADE33A-E93F-4FF7-BCF6-9AA48413B216}"/>
                </a:ext>
              </a:extLst>
            </p:cNvPr>
            <p:cNvSpPr/>
            <p:nvPr/>
          </p:nvSpPr>
          <p:spPr>
            <a:xfrm rot="4407135">
              <a:off x="2620102" y="296179"/>
              <a:ext cx="562733" cy="1611621"/>
            </a:xfrm>
            <a:prstGeom prst="ellipse">
              <a:avLst/>
            </a:prstGeom>
            <a:solidFill>
              <a:srgbClr val="BF55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15B4698-C8F4-4C4B-AE23-490B0D5C9BC7}"/>
                </a:ext>
              </a:extLst>
            </p:cNvPr>
            <p:cNvSpPr/>
            <p:nvPr/>
          </p:nvSpPr>
          <p:spPr>
            <a:xfrm rot="3394768">
              <a:off x="1734016" y="576656"/>
              <a:ext cx="638006" cy="1342599"/>
            </a:xfrm>
            <a:prstGeom prst="ellipse">
              <a:avLst/>
            </a:prstGeom>
            <a:solidFill>
              <a:srgbClr val="BF55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55">
              <a:extLst>
                <a:ext uri="{FF2B5EF4-FFF2-40B4-BE49-F238E27FC236}">
                  <a16:creationId xmlns:a16="http://schemas.microsoft.com/office/drawing/2014/main" id="{3AE8B928-7215-4B96-90DA-3B7805189059}"/>
                </a:ext>
              </a:extLst>
            </p:cNvPr>
            <p:cNvSpPr/>
            <p:nvPr/>
          </p:nvSpPr>
          <p:spPr>
            <a:xfrm rot="19975079">
              <a:off x="3679956" y="701555"/>
              <a:ext cx="542955" cy="1181485"/>
            </a:xfrm>
            <a:custGeom>
              <a:avLst/>
              <a:gdLst>
                <a:gd name="connsiteX0" fmla="*/ 0 w 545588"/>
                <a:gd name="connsiteY0" fmla="*/ 671300 h 1342599"/>
                <a:gd name="connsiteX1" fmla="*/ 272794 w 545588"/>
                <a:gd name="connsiteY1" fmla="*/ 0 h 1342599"/>
                <a:gd name="connsiteX2" fmla="*/ 545588 w 545588"/>
                <a:gd name="connsiteY2" fmla="*/ 671300 h 1342599"/>
                <a:gd name="connsiteX3" fmla="*/ 272794 w 545588"/>
                <a:gd name="connsiteY3" fmla="*/ 1342600 h 1342599"/>
                <a:gd name="connsiteX4" fmla="*/ 0 w 545588"/>
                <a:gd name="connsiteY4" fmla="*/ 671300 h 1342599"/>
                <a:gd name="connsiteX0" fmla="*/ 565675 w 1111263"/>
                <a:gd name="connsiteY0" fmla="*/ 671300 h 1718656"/>
                <a:gd name="connsiteX1" fmla="*/ 838469 w 1111263"/>
                <a:gd name="connsiteY1" fmla="*/ 0 h 1718656"/>
                <a:gd name="connsiteX2" fmla="*/ 1111263 w 1111263"/>
                <a:gd name="connsiteY2" fmla="*/ 671300 h 1718656"/>
                <a:gd name="connsiteX3" fmla="*/ 25698 w 1111263"/>
                <a:gd name="connsiteY3" fmla="*/ 1718656 h 1718656"/>
                <a:gd name="connsiteX4" fmla="*/ 565675 w 1111263"/>
                <a:gd name="connsiteY4" fmla="*/ 671300 h 1718656"/>
                <a:gd name="connsiteX0" fmla="*/ 549485 w 1095073"/>
                <a:gd name="connsiteY0" fmla="*/ 671300 h 1723845"/>
                <a:gd name="connsiteX1" fmla="*/ 822279 w 1095073"/>
                <a:gd name="connsiteY1" fmla="*/ 0 h 1723845"/>
                <a:gd name="connsiteX2" fmla="*/ 1095073 w 1095073"/>
                <a:gd name="connsiteY2" fmla="*/ 671300 h 1723845"/>
                <a:gd name="connsiteX3" fmla="*/ 9508 w 1095073"/>
                <a:gd name="connsiteY3" fmla="*/ 1718656 h 1723845"/>
                <a:gd name="connsiteX4" fmla="*/ 565079 w 1095073"/>
                <a:gd name="connsiteY4" fmla="*/ 1057127 h 1723845"/>
                <a:gd name="connsiteX5" fmla="*/ 549485 w 1095073"/>
                <a:gd name="connsiteY5" fmla="*/ 671300 h 1723845"/>
                <a:gd name="connsiteX0" fmla="*/ 546097 w 1109149"/>
                <a:gd name="connsiteY0" fmla="*/ 671300 h 1735835"/>
                <a:gd name="connsiteX1" fmla="*/ 818891 w 1109149"/>
                <a:gd name="connsiteY1" fmla="*/ 0 h 1735835"/>
                <a:gd name="connsiteX2" fmla="*/ 1091685 w 1109149"/>
                <a:gd name="connsiteY2" fmla="*/ 671300 h 1735835"/>
                <a:gd name="connsiteX3" fmla="*/ 316602 w 1109149"/>
                <a:gd name="connsiteY3" fmla="*/ 1466705 h 1735835"/>
                <a:gd name="connsiteX4" fmla="*/ 6120 w 1109149"/>
                <a:gd name="connsiteY4" fmla="*/ 1718656 h 1735835"/>
                <a:gd name="connsiteX5" fmla="*/ 561691 w 1109149"/>
                <a:gd name="connsiteY5" fmla="*/ 1057127 h 1735835"/>
                <a:gd name="connsiteX6" fmla="*/ 546097 w 1109149"/>
                <a:gd name="connsiteY6" fmla="*/ 671300 h 1735835"/>
                <a:gd name="connsiteX0" fmla="*/ 541900 w 1104952"/>
                <a:gd name="connsiteY0" fmla="*/ 671300 h 1748719"/>
                <a:gd name="connsiteX1" fmla="*/ 814694 w 1104952"/>
                <a:gd name="connsiteY1" fmla="*/ 0 h 1748719"/>
                <a:gd name="connsiteX2" fmla="*/ 1087488 w 1104952"/>
                <a:gd name="connsiteY2" fmla="*/ 671300 h 1748719"/>
                <a:gd name="connsiteX3" fmla="*/ 312405 w 1104952"/>
                <a:gd name="connsiteY3" fmla="*/ 1466705 h 1748719"/>
                <a:gd name="connsiteX4" fmla="*/ 1923 w 1104952"/>
                <a:gd name="connsiteY4" fmla="*/ 1718656 h 1748719"/>
                <a:gd name="connsiteX5" fmla="*/ 557494 w 1104952"/>
                <a:gd name="connsiteY5" fmla="*/ 1057127 h 1748719"/>
                <a:gd name="connsiteX6" fmla="*/ 541900 w 1104952"/>
                <a:gd name="connsiteY6" fmla="*/ 671300 h 1748719"/>
                <a:gd name="connsiteX0" fmla="*/ 719003 w 1282055"/>
                <a:gd name="connsiteY0" fmla="*/ 671300 h 1648426"/>
                <a:gd name="connsiteX1" fmla="*/ 991797 w 1282055"/>
                <a:gd name="connsiteY1" fmla="*/ 0 h 1648426"/>
                <a:gd name="connsiteX2" fmla="*/ 1264591 w 1282055"/>
                <a:gd name="connsiteY2" fmla="*/ 671300 h 1648426"/>
                <a:gd name="connsiteX3" fmla="*/ 489508 w 1282055"/>
                <a:gd name="connsiteY3" fmla="*/ 1466705 h 1648426"/>
                <a:gd name="connsiteX4" fmla="*/ 1509 w 1282055"/>
                <a:gd name="connsiteY4" fmla="*/ 1563698 h 1648426"/>
                <a:gd name="connsiteX5" fmla="*/ 734597 w 1282055"/>
                <a:gd name="connsiteY5" fmla="*/ 1057127 h 1648426"/>
                <a:gd name="connsiteX6" fmla="*/ 719003 w 1282055"/>
                <a:gd name="connsiteY6" fmla="*/ 671300 h 1648426"/>
                <a:gd name="connsiteX0" fmla="*/ 718753 w 1281805"/>
                <a:gd name="connsiteY0" fmla="*/ 671300 h 1709338"/>
                <a:gd name="connsiteX1" fmla="*/ 991547 w 1281805"/>
                <a:gd name="connsiteY1" fmla="*/ 0 h 1709338"/>
                <a:gd name="connsiteX2" fmla="*/ 1264341 w 1281805"/>
                <a:gd name="connsiteY2" fmla="*/ 671300 h 1709338"/>
                <a:gd name="connsiteX3" fmla="*/ 489258 w 1281805"/>
                <a:gd name="connsiteY3" fmla="*/ 1466705 h 1709338"/>
                <a:gd name="connsiteX4" fmla="*/ 1259 w 1281805"/>
                <a:gd name="connsiteY4" fmla="*/ 1563698 h 1709338"/>
                <a:gd name="connsiteX5" fmla="*/ 734347 w 1281805"/>
                <a:gd name="connsiteY5" fmla="*/ 1057127 h 1709338"/>
                <a:gd name="connsiteX6" fmla="*/ 718753 w 1281805"/>
                <a:gd name="connsiteY6" fmla="*/ 671300 h 1709338"/>
                <a:gd name="connsiteX0" fmla="*/ 718753 w 1281805"/>
                <a:gd name="connsiteY0" fmla="*/ 671300 h 1709338"/>
                <a:gd name="connsiteX1" fmla="*/ 991547 w 1281805"/>
                <a:gd name="connsiteY1" fmla="*/ 0 h 1709338"/>
                <a:gd name="connsiteX2" fmla="*/ 1264341 w 1281805"/>
                <a:gd name="connsiteY2" fmla="*/ 671300 h 1709338"/>
                <a:gd name="connsiteX3" fmla="*/ 489258 w 1281805"/>
                <a:gd name="connsiteY3" fmla="*/ 1466705 h 1709338"/>
                <a:gd name="connsiteX4" fmla="*/ 1259 w 1281805"/>
                <a:gd name="connsiteY4" fmla="*/ 1563698 h 1709338"/>
                <a:gd name="connsiteX5" fmla="*/ 718753 w 1281805"/>
                <a:gd name="connsiteY5" fmla="*/ 671300 h 1709338"/>
                <a:gd name="connsiteX0" fmla="*/ 249956 w 813008"/>
                <a:gd name="connsiteY0" fmla="*/ 671300 h 1466705"/>
                <a:gd name="connsiteX1" fmla="*/ 522750 w 813008"/>
                <a:gd name="connsiteY1" fmla="*/ 0 h 1466705"/>
                <a:gd name="connsiteX2" fmla="*/ 795544 w 813008"/>
                <a:gd name="connsiteY2" fmla="*/ 671300 h 1466705"/>
                <a:gd name="connsiteX3" fmla="*/ 20461 w 813008"/>
                <a:gd name="connsiteY3" fmla="*/ 1466705 h 1466705"/>
                <a:gd name="connsiteX4" fmla="*/ 249956 w 813008"/>
                <a:gd name="connsiteY4" fmla="*/ 671300 h 1466705"/>
                <a:gd name="connsiteX0" fmla="*/ 0 w 563052"/>
                <a:gd name="connsiteY0" fmla="*/ 671300 h 755212"/>
                <a:gd name="connsiteX1" fmla="*/ 272794 w 563052"/>
                <a:gd name="connsiteY1" fmla="*/ 0 h 755212"/>
                <a:gd name="connsiteX2" fmla="*/ 545588 w 563052"/>
                <a:gd name="connsiteY2" fmla="*/ 671300 h 755212"/>
                <a:gd name="connsiteX3" fmla="*/ 0 w 563052"/>
                <a:gd name="connsiteY3" fmla="*/ 671300 h 755212"/>
                <a:gd name="connsiteX0" fmla="*/ 0 w 563052"/>
                <a:gd name="connsiteY0" fmla="*/ 671300 h 1180460"/>
                <a:gd name="connsiteX1" fmla="*/ 272794 w 563052"/>
                <a:gd name="connsiteY1" fmla="*/ 0 h 1180460"/>
                <a:gd name="connsiteX2" fmla="*/ 545588 w 563052"/>
                <a:gd name="connsiteY2" fmla="*/ 671300 h 1180460"/>
                <a:gd name="connsiteX3" fmla="*/ 0 w 563052"/>
                <a:gd name="connsiteY3" fmla="*/ 671300 h 1180460"/>
                <a:gd name="connsiteX0" fmla="*/ 4844 w 537737"/>
                <a:gd name="connsiteY0" fmla="*/ 671310 h 1169552"/>
                <a:gd name="connsiteX1" fmla="*/ 277638 w 537737"/>
                <a:gd name="connsiteY1" fmla="*/ 10 h 1169552"/>
                <a:gd name="connsiteX2" fmla="*/ 522163 w 537737"/>
                <a:gd name="connsiteY2" fmla="*/ 656855 h 1169552"/>
                <a:gd name="connsiteX3" fmla="*/ 4844 w 537737"/>
                <a:gd name="connsiteY3" fmla="*/ 671310 h 1169552"/>
                <a:gd name="connsiteX0" fmla="*/ 2859 w 535752"/>
                <a:gd name="connsiteY0" fmla="*/ 671310 h 1181465"/>
                <a:gd name="connsiteX1" fmla="*/ 275653 w 535752"/>
                <a:gd name="connsiteY1" fmla="*/ 10 h 1181465"/>
                <a:gd name="connsiteX2" fmla="*/ 520178 w 535752"/>
                <a:gd name="connsiteY2" fmla="*/ 656855 h 1181465"/>
                <a:gd name="connsiteX3" fmla="*/ 2859 w 535752"/>
                <a:gd name="connsiteY3" fmla="*/ 671310 h 1181465"/>
                <a:gd name="connsiteX0" fmla="*/ 2859 w 542955"/>
                <a:gd name="connsiteY0" fmla="*/ 671330 h 1181485"/>
                <a:gd name="connsiteX1" fmla="*/ 275653 w 542955"/>
                <a:gd name="connsiteY1" fmla="*/ 30 h 1181485"/>
                <a:gd name="connsiteX2" fmla="*/ 520178 w 542955"/>
                <a:gd name="connsiteY2" fmla="*/ 656875 h 1181485"/>
                <a:gd name="connsiteX3" fmla="*/ 2859 w 542955"/>
                <a:gd name="connsiteY3" fmla="*/ 671330 h 118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55" h="1181485">
                  <a:moveTo>
                    <a:pt x="2859" y="671330"/>
                  </a:moveTo>
                  <a:cubicBezTo>
                    <a:pt x="17475" y="513526"/>
                    <a:pt x="85733" y="-4601"/>
                    <a:pt x="275653" y="30"/>
                  </a:cubicBezTo>
                  <a:cubicBezTo>
                    <a:pt x="465573" y="4661"/>
                    <a:pt x="598239" y="409533"/>
                    <a:pt x="520178" y="656875"/>
                  </a:cubicBezTo>
                  <a:cubicBezTo>
                    <a:pt x="11522" y="1744351"/>
                    <a:pt x="-11757" y="829134"/>
                    <a:pt x="2859" y="671330"/>
                  </a:cubicBezTo>
                  <a:close/>
                </a:path>
              </a:pathLst>
            </a:custGeom>
            <a:solidFill>
              <a:srgbClr val="BF55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E31E437-E862-412E-8BCF-F085722192C4}"/>
                </a:ext>
              </a:extLst>
            </p:cNvPr>
            <p:cNvSpPr/>
            <p:nvPr/>
          </p:nvSpPr>
          <p:spPr>
            <a:xfrm>
              <a:off x="2304675" y="1780875"/>
              <a:ext cx="395829" cy="4280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9C46BFA-83BB-427F-877B-EF81E0463ACE}"/>
                </a:ext>
              </a:extLst>
            </p:cNvPr>
            <p:cNvSpPr/>
            <p:nvPr/>
          </p:nvSpPr>
          <p:spPr>
            <a:xfrm>
              <a:off x="2368709" y="1929117"/>
              <a:ext cx="251479" cy="2835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74CC6EDD-C51A-4E2E-B1FE-D67E20DA08F2}"/>
                </a:ext>
              </a:extLst>
            </p:cNvPr>
            <p:cNvSpPr/>
            <p:nvPr/>
          </p:nvSpPr>
          <p:spPr>
            <a:xfrm>
              <a:off x="1886397" y="180483"/>
              <a:ext cx="2051049" cy="972378"/>
            </a:xfrm>
            <a:custGeom>
              <a:avLst/>
              <a:gdLst>
                <a:gd name="connsiteX0" fmla="*/ 0 w 1541461"/>
                <a:gd name="connsiteY0" fmla="*/ 0 h 384313"/>
                <a:gd name="connsiteX1" fmla="*/ 1541461 w 1541461"/>
                <a:gd name="connsiteY1" fmla="*/ 0 h 384313"/>
                <a:gd name="connsiteX2" fmla="*/ 1541461 w 1541461"/>
                <a:gd name="connsiteY2" fmla="*/ 384313 h 384313"/>
                <a:gd name="connsiteX3" fmla="*/ 0 w 1541461"/>
                <a:gd name="connsiteY3" fmla="*/ 384313 h 384313"/>
                <a:gd name="connsiteX4" fmla="*/ 0 w 1541461"/>
                <a:gd name="connsiteY4" fmla="*/ 0 h 384313"/>
                <a:gd name="connsiteX0" fmla="*/ 23812 w 1565273"/>
                <a:gd name="connsiteY0" fmla="*/ 0 h 422413"/>
                <a:gd name="connsiteX1" fmla="*/ 1565273 w 1565273"/>
                <a:gd name="connsiteY1" fmla="*/ 0 h 422413"/>
                <a:gd name="connsiteX2" fmla="*/ 1565273 w 1565273"/>
                <a:gd name="connsiteY2" fmla="*/ 384313 h 422413"/>
                <a:gd name="connsiteX3" fmla="*/ 0 w 1565273"/>
                <a:gd name="connsiteY3" fmla="*/ 422413 h 422413"/>
                <a:gd name="connsiteX4" fmla="*/ 23812 w 1565273"/>
                <a:gd name="connsiteY4" fmla="*/ 0 h 422413"/>
                <a:gd name="connsiteX0" fmla="*/ 0 w 1779586"/>
                <a:gd name="connsiteY0" fmla="*/ 0 h 717688"/>
                <a:gd name="connsiteX1" fmla="*/ 1779586 w 1779586"/>
                <a:gd name="connsiteY1" fmla="*/ 295275 h 717688"/>
                <a:gd name="connsiteX2" fmla="*/ 1779586 w 1779586"/>
                <a:gd name="connsiteY2" fmla="*/ 679588 h 717688"/>
                <a:gd name="connsiteX3" fmla="*/ 214313 w 1779586"/>
                <a:gd name="connsiteY3" fmla="*/ 717688 h 717688"/>
                <a:gd name="connsiteX4" fmla="*/ 0 w 1779586"/>
                <a:gd name="connsiteY4" fmla="*/ 0 h 717688"/>
                <a:gd name="connsiteX0" fmla="*/ 0 w 1779586"/>
                <a:gd name="connsiteY0" fmla="*/ 250401 h 968089"/>
                <a:gd name="connsiteX1" fmla="*/ 1052166 w 1779586"/>
                <a:gd name="connsiteY1" fmla="*/ 5236 h 968089"/>
                <a:gd name="connsiteX2" fmla="*/ 1779586 w 1779586"/>
                <a:gd name="connsiteY2" fmla="*/ 545676 h 968089"/>
                <a:gd name="connsiteX3" fmla="*/ 1779586 w 1779586"/>
                <a:gd name="connsiteY3" fmla="*/ 929989 h 968089"/>
                <a:gd name="connsiteX4" fmla="*/ 214313 w 1779586"/>
                <a:gd name="connsiteY4" fmla="*/ 968089 h 968089"/>
                <a:gd name="connsiteX5" fmla="*/ 0 w 1779586"/>
                <a:gd name="connsiteY5" fmla="*/ 250401 h 968089"/>
                <a:gd name="connsiteX0" fmla="*/ 0 w 1779586"/>
                <a:gd name="connsiteY0" fmla="*/ 251417 h 969105"/>
                <a:gd name="connsiteX1" fmla="*/ 633066 w 1779586"/>
                <a:gd name="connsiteY1" fmla="*/ 520603 h 969105"/>
                <a:gd name="connsiteX2" fmla="*/ 1052166 w 1779586"/>
                <a:gd name="connsiteY2" fmla="*/ 6252 h 969105"/>
                <a:gd name="connsiteX3" fmla="*/ 1779586 w 1779586"/>
                <a:gd name="connsiteY3" fmla="*/ 546692 h 969105"/>
                <a:gd name="connsiteX4" fmla="*/ 1779586 w 1779586"/>
                <a:gd name="connsiteY4" fmla="*/ 931005 h 969105"/>
                <a:gd name="connsiteX5" fmla="*/ 214313 w 1779586"/>
                <a:gd name="connsiteY5" fmla="*/ 969105 h 969105"/>
                <a:gd name="connsiteX6" fmla="*/ 0 w 1779586"/>
                <a:gd name="connsiteY6" fmla="*/ 251417 h 969105"/>
                <a:gd name="connsiteX0" fmla="*/ 0 w 1779586"/>
                <a:gd name="connsiteY0" fmla="*/ 251733 h 969421"/>
                <a:gd name="connsiteX1" fmla="*/ 594966 w 1779586"/>
                <a:gd name="connsiteY1" fmla="*/ 492344 h 969421"/>
                <a:gd name="connsiteX2" fmla="*/ 1052166 w 1779586"/>
                <a:gd name="connsiteY2" fmla="*/ 6568 h 969421"/>
                <a:gd name="connsiteX3" fmla="*/ 1779586 w 1779586"/>
                <a:gd name="connsiteY3" fmla="*/ 547008 h 969421"/>
                <a:gd name="connsiteX4" fmla="*/ 1779586 w 1779586"/>
                <a:gd name="connsiteY4" fmla="*/ 931321 h 969421"/>
                <a:gd name="connsiteX5" fmla="*/ 214313 w 1779586"/>
                <a:gd name="connsiteY5" fmla="*/ 969421 h 969421"/>
                <a:gd name="connsiteX6" fmla="*/ 0 w 1779586"/>
                <a:gd name="connsiteY6" fmla="*/ 251733 h 969421"/>
                <a:gd name="connsiteX0" fmla="*/ 0 w 1779586"/>
                <a:gd name="connsiteY0" fmla="*/ 245165 h 962853"/>
                <a:gd name="connsiteX1" fmla="*/ 594966 w 1779586"/>
                <a:gd name="connsiteY1" fmla="*/ 485776 h 962853"/>
                <a:gd name="connsiteX2" fmla="*/ 1052166 w 1779586"/>
                <a:gd name="connsiteY2" fmla="*/ 0 h 962853"/>
                <a:gd name="connsiteX3" fmla="*/ 1404591 w 1779586"/>
                <a:gd name="connsiteY3" fmla="*/ 547689 h 962853"/>
                <a:gd name="connsiteX4" fmla="*/ 1779586 w 1779586"/>
                <a:gd name="connsiteY4" fmla="*/ 540440 h 962853"/>
                <a:gd name="connsiteX5" fmla="*/ 1779586 w 1779586"/>
                <a:gd name="connsiteY5" fmla="*/ 924753 h 962853"/>
                <a:gd name="connsiteX6" fmla="*/ 214313 w 1779586"/>
                <a:gd name="connsiteY6" fmla="*/ 962853 h 962853"/>
                <a:gd name="connsiteX7" fmla="*/ 0 w 1779586"/>
                <a:gd name="connsiteY7" fmla="*/ 245165 h 962853"/>
                <a:gd name="connsiteX0" fmla="*/ 0 w 1779586"/>
                <a:gd name="connsiteY0" fmla="*/ 245165 h 962853"/>
                <a:gd name="connsiteX1" fmla="*/ 594966 w 1779586"/>
                <a:gd name="connsiteY1" fmla="*/ 485776 h 962853"/>
                <a:gd name="connsiteX2" fmla="*/ 1052166 w 1779586"/>
                <a:gd name="connsiteY2" fmla="*/ 0 h 962853"/>
                <a:gd name="connsiteX3" fmla="*/ 1466503 w 1779586"/>
                <a:gd name="connsiteY3" fmla="*/ 490539 h 962853"/>
                <a:gd name="connsiteX4" fmla="*/ 1779586 w 1779586"/>
                <a:gd name="connsiteY4" fmla="*/ 540440 h 962853"/>
                <a:gd name="connsiteX5" fmla="*/ 1779586 w 1779586"/>
                <a:gd name="connsiteY5" fmla="*/ 924753 h 962853"/>
                <a:gd name="connsiteX6" fmla="*/ 214313 w 1779586"/>
                <a:gd name="connsiteY6" fmla="*/ 962853 h 962853"/>
                <a:gd name="connsiteX7" fmla="*/ 0 w 1779586"/>
                <a:gd name="connsiteY7" fmla="*/ 245165 h 962853"/>
                <a:gd name="connsiteX0" fmla="*/ 0 w 2051049"/>
                <a:gd name="connsiteY0" fmla="*/ 245165 h 962853"/>
                <a:gd name="connsiteX1" fmla="*/ 594966 w 2051049"/>
                <a:gd name="connsiteY1" fmla="*/ 485776 h 962853"/>
                <a:gd name="connsiteX2" fmla="*/ 1052166 w 2051049"/>
                <a:gd name="connsiteY2" fmla="*/ 0 h 962853"/>
                <a:gd name="connsiteX3" fmla="*/ 1466503 w 2051049"/>
                <a:gd name="connsiteY3" fmla="*/ 490539 h 962853"/>
                <a:gd name="connsiteX4" fmla="*/ 2051049 w 2051049"/>
                <a:gd name="connsiteY4" fmla="*/ 268978 h 962853"/>
                <a:gd name="connsiteX5" fmla="*/ 1779586 w 2051049"/>
                <a:gd name="connsiteY5" fmla="*/ 924753 h 962853"/>
                <a:gd name="connsiteX6" fmla="*/ 214313 w 2051049"/>
                <a:gd name="connsiteY6" fmla="*/ 962853 h 962853"/>
                <a:gd name="connsiteX7" fmla="*/ 0 w 2051049"/>
                <a:gd name="connsiteY7" fmla="*/ 245165 h 962853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51049" h="972378">
                  <a:moveTo>
                    <a:pt x="0" y="245165"/>
                  </a:moveTo>
                  <a:cubicBezTo>
                    <a:pt x="27723" y="195022"/>
                    <a:pt x="595818" y="526637"/>
                    <a:pt x="594966" y="485776"/>
                  </a:cubicBezTo>
                  <a:cubicBezTo>
                    <a:pt x="636977" y="487777"/>
                    <a:pt x="903735" y="28575"/>
                    <a:pt x="1052166" y="0"/>
                  </a:cubicBezTo>
                  <a:cubicBezTo>
                    <a:pt x="1196628" y="104775"/>
                    <a:pt x="1322041" y="385764"/>
                    <a:pt x="1466503" y="490539"/>
                  </a:cubicBezTo>
                  <a:lnTo>
                    <a:pt x="2051049" y="268978"/>
                  </a:lnTo>
                  <a:lnTo>
                    <a:pt x="1822448" y="972378"/>
                  </a:lnTo>
                  <a:cubicBezTo>
                    <a:pt x="1172103" y="754891"/>
                    <a:pt x="764645" y="842203"/>
                    <a:pt x="214313" y="962853"/>
                  </a:cubicBezTo>
                  <a:lnTo>
                    <a:pt x="0" y="2451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0F7A54C-FA2E-47C2-8E55-6669B294B13B}"/>
                </a:ext>
              </a:extLst>
            </p:cNvPr>
            <p:cNvSpPr/>
            <p:nvPr/>
          </p:nvSpPr>
          <p:spPr>
            <a:xfrm>
              <a:off x="3191648" y="1767794"/>
              <a:ext cx="395829" cy="4280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0EC065B-61E5-4DAC-9604-68EB1EE7B7FC}"/>
                </a:ext>
              </a:extLst>
            </p:cNvPr>
            <p:cNvSpPr/>
            <p:nvPr/>
          </p:nvSpPr>
          <p:spPr>
            <a:xfrm>
              <a:off x="3255682" y="1916036"/>
              <a:ext cx="251479" cy="2835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1DBE4A2-DBC1-4601-9AB7-13A7D7A6FEF1}"/>
                </a:ext>
              </a:extLst>
            </p:cNvPr>
            <p:cNvSpPr/>
            <p:nvPr/>
          </p:nvSpPr>
          <p:spPr>
            <a:xfrm>
              <a:off x="1845801" y="332884"/>
              <a:ext cx="142874" cy="1428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F2A7200-E3F2-41F0-9AF2-F2F4015473CE}"/>
                </a:ext>
              </a:extLst>
            </p:cNvPr>
            <p:cNvSpPr/>
            <p:nvPr/>
          </p:nvSpPr>
          <p:spPr>
            <a:xfrm>
              <a:off x="2821433" y="46934"/>
              <a:ext cx="200427" cy="2004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4C38E50-F457-457A-AE9A-8346B10B1E38}"/>
                </a:ext>
              </a:extLst>
            </p:cNvPr>
            <p:cNvSpPr/>
            <p:nvPr/>
          </p:nvSpPr>
          <p:spPr>
            <a:xfrm>
              <a:off x="3856910" y="374134"/>
              <a:ext cx="142874" cy="1428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387A919-7D6C-4A40-9CA7-DAF6B76F6881}"/>
                </a:ext>
              </a:extLst>
            </p:cNvPr>
            <p:cNvSpPr/>
            <p:nvPr/>
          </p:nvSpPr>
          <p:spPr>
            <a:xfrm rot="5101122">
              <a:off x="1657250" y="1444909"/>
              <a:ext cx="165600" cy="404969"/>
            </a:xfrm>
            <a:prstGeom prst="ellipse">
              <a:avLst/>
            </a:prstGeom>
            <a:solidFill>
              <a:srgbClr val="BF5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805A057D-4B12-4EDE-B307-944201823C73}"/>
                </a:ext>
              </a:extLst>
            </p:cNvPr>
            <p:cNvSpPr/>
            <p:nvPr/>
          </p:nvSpPr>
          <p:spPr>
            <a:xfrm rot="9942054">
              <a:off x="2704438" y="2129416"/>
              <a:ext cx="414251" cy="480930"/>
            </a:xfrm>
            <a:prstGeom prst="arc">
              <a:avLst>
                <a:gd name="adj1" fmla="val 14200469"/>
                <a:gd name="adj2" fmla="val 192290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2999D86-2859-49CF-AE02-F761F924A4F4}"/>
                </a:ext>
              </a:extLst>
            </p:cNvPr>
            <p:cNvSpPr/>
            <p:nvPr/>
          </p:nvSpPr>
          <p:spPr>
            <a:xfrm rot="343384">
              <a:off x="3896778" y="1869253"/>
              <a:ext cx="147392" cy="355620"/>
            </a:xfrm>
            <a:custGeom>
              <a:avLst/>
              <a:gdLst>
                <a:gd name="connsiteX0" fmla="*/ 21767 w 147392"/>
                <a:gd name="connsiteY0" fmla="*/ 0 h 355620"/>
                <a:gd name="connsiteX1" fmla="*/ 44419 w 147392"/>
                <a:gd name="connsiteY1" fmla="*/ 7604 h 355620"/>
                <a:gd name="connsiteX2" fmla="*/ 147392 w 147392"/>
                <a:gd name="connsiteY2" fmla="*/ 175604 h 355620"/>
                <a:gd name="connsiteX3" fmla="*/ 12771 w 147392"/>
                <a:gd name="connsiteY3" fmla="*/ 354228 h 355620"/>
                <a:gd name="connsiteX4" fmla="*/ 0 w 147392"/>
                <a:gd name="connsiteY4" fmla="*/ 355620 h 355620"/>
                <a:gd name="connsiteX5" fmla="*/ 6104 w 147392"/>
                <a:gd name="connsiteY5" fmla="*/ 329051 h 355620"/>
                <a:gd name="connsiteX6" fmla="*/ 26431 w 147392"/>
                <a:gd name="connsiteY6" fmla="*/ 103371 h 355620"/>
                <a:gd name="connsiteX7" fmla="*/ 21767 w 147392"/>
                <a:gd name="connsiteY7" fmla="*/ 0 h 35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392" h="355620">
                  <a:moveTo>
                    <a:pt x="21767" y="0"/>
                  </a:moveTo>
                  <a:lnTo>
                    <a:pt x="44419" y="7604"/>
                  </a:lnTo>
                  <a:cubicBezTo>
                    <a:pt x="104932" y="35283"/>
                    <a:pt x="147392" y="100081"/>
                    <a:pt x="147392" y="175604"/>
                  </a:cubicBezTo>
                  <a:cubicBezTo>
                    <a:pt x="147392" y="263714"/>
                    <a:pt x="89599" y="337226"/>
                    <a:pt x="12771" y="354228"/>
                  </a:cubicBezTo>
                  <a:lnTo>
                    <a:pt x="0" y="355620"/>
                  </a:lnTo>
                  <a:lnTo>
                    <a:pt x="6104" y="329051"/>
                  </a:lnTo>
                  <a:cubicBezTo>
                    <a:pt x="19432" y="256155"/>
                    <a:pt x="26431" y="180678"/>
                    <a:pt x="26431" y="103371"/>
                  </a:cubicBezTo>
                  <a:lnTo>
                    <a:pt x="2176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74483D-4BA1-42FA-B04A-AE975F384B57}"/>
                </a:ext>
              </a:extLst>
            </p:cNvPr>
            <p:cNvSpPr/>
            <p:nvPr/>
          </p:nvSpPr>
          <p:spPr>
            <a:xfrm rot="305976">
              <a:off x="3897716" y="1812330"/>
              <a:ext cx="258670" cy="428060"/>
            </a:xfrm>
            <a:custGeom>
              <a:avLst/>
              <a:gdLst>
                <a:gd name="connsiteX0" fmla="*/ 60755 w 258670"/>
                <a:gd name="connsiteY0" fmla="*/ 0 h 428060"/>
                <a:gd name="connsiteX1" fmla="*/ 258670 w 258670"/>
                <a:gd name="connsiteY1" fmla="*/ 214030 h 428060"/>
                <a:gd name="connsiteX2" fmla="*/ 60755 w 258670"/>
                <a:gd name="connsiteY2" fmla="*/ 428060 h 428060"/>
                <a:gd name="connsiteX3" fmla="*/ 20868 w 258670"/>
                <a:gd name="connsiteY3" fmla="*/ 423712 h 428060"/>
                <a:gd name="connsiteX4" fmla="*/ 0 w 258670"/>
                <a:gd name="connsiteY4" fmla="*/ 416707 h 428060"/>
                <a:gd name="connsiteX5" fmla="*/ 723 w 258670"/>
                <a:gd name="connsiteY5" fmla="*/ 413558 h 428060"/>
                <a:gd name="connsiteX6" fmla="*/ 13494 w 258670"/>
                <a:gd name="connsiteY6" fmla="*/ 412166 h 428060"/>
                <a:gd name="connsiteX7" fmla="*/ 148115 w 258670"/>
                <a:gd name="connsiteY7" fmla="*/ 233542 h 428060"/>
                <a:gd name="connsiteX8" fmla="*/ 45142 w 258670"/>
                <a:gd name="connsiteY8" fmla="*/ 65542 h 428060"/>
                <a:gd name="connsiteX9" fmla="*/ 22490 w 258670"/>
                <a:gd name="connsiteY9" fmla="*/ 57938 h 428060"/>
                <a:gd name="connsiteX10" fmla="*/ 21988 w 258670"/>
                <a:gd name="connsiteY10" fmla="*/ 46815 h 428060"/>
                <a:gd name="connsiteX11" fmla="*/ 16402 w 258670"/>
                <a:gd name="connsiteY11" fmla="*/ 5847 h 428060"/>
                <a:gd name="connsiteX12" fmla="*/ 20868 w 258670"/>
                <a:gd name="connsiteY12" fmla="*/ 4348 h 428060"/>
                <a:gd name="connsiteX13" fmla="*/ 60755 w 258670"/>
                <a:gd name="connsiteY13" fmla="*/ 0 h 4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670" h="428060">
                  <a:moveTo>
                    <a:pt x="60755" y="0"/>
                  </a:moveTo>
                  <a:cubicBezTo>
                    <a:pt x="170060" y="0"/>
                    <a:pt x="258670" y="95824"/>
                    <a:pt x="258670" y="214030"/>
                  </a:cubicBezTo>
                  <a:cubicBezTo>
                    <a:pt x="258670" y="332236"/>
                    <a:pt x="170060" y="428060"/>
                    <a:pt x="60755" y="428060"/>
                  </a:cubicBezTo>
                  <a:cubicBezTo>
                    <a:pt x="47092" y="428060"/>
                    <a:pt x="33752" y="426563"/>
                    <a:pt x="20868" y="423712"/>
                  </a:cubicBezTo>
                  <a:lnTo>
                    <a:pt x="0" y="416707"/>
                  </a:lnTo>
                  <a:lnTo>
                    <a:pt x="723" y="413558"/>
                  </a:lnTo>
                  <a:lnTo>
                    <a:pt x="13494" y="412166"/>
                  </a:lnTo>
                  <a:cubicBezTo>
                    <a:pt x="90322" y="395164"/>
                    <a:pt x="148115" y="321652"/>
                    <a:pt x="148115" y="233542"/>
                  </a:cubicBezTo>
                  <a:cubicBezTo>
                    <a:pt x="148115" y="158019"/>
                    <a:pt x="105655" y="93221"/>
                    <a:pt x="45142" y="65542"/>
                  </a:cubicBezTo>
                  <a:lnTo>
                    <a:pt x="22490" y="57938"/>
                  </a:lnTo>
                  <a:lnTo>
                    <a:pt x="21988" y="46815"/>
                  </a:lnTo>
                  <a:lnTo>
                    <a:pt x="16402" y="5847"/>
                  </a:lnTo>
                  <a:lnTo>
                    <a:pt x="20868" y="4348"/>
                  </a:lnTo>
                  <a:cubicBezTo>
                    <a:pt x="33752" y="1497"/>
                    <a:pt x="47092" y="0"/>
                    <a:pt x="6075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F12352F-8DDA-4BD4-A0DE-4E174AAA4AC0}"/>
                </a:ext>
              </a:extLst>
            </p:cNvPr>
            <p:cNvGrpSpPr/>
            <p:nvPr/>
          </p:nvGrpSpPr>
          <p:grpSpPr>
            <a:xfrm rot="21381720" flipH="1">
              <a:off x="1729406" y="1864678"/>
              <a:ext cx="259608" cy="428060"/>
              <a:chOff x="2563339" y="1858435"/>
              <a:chExt cx="259608" cy="42806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CF4C91F-2F66-437B-86C2-FB03D295B081}"/>
                  </a:ext>
                </a:extLst>
              </p:cNvPr>
              <p:cNvSpPr/>
              <p:nvPr/>
            </p:nvSpPr>
            <p:spPr>
              <a:xfrm rot="343384">
                <a:off x="2563339" y="1915358"/>
                <a:ext cx="147392" cy="355620"/>
              </a:xfrm>
              <a:custGeom>
                <a:avLst/>
                <a:gdLst>
                  <a:gd name="connsiteX0" fmla="*/ 21767 w 147392"/>
                  <a:gd name="connsiteY0" fmla="*/ 0 h 355620"/>
                  <a:gd name="connsiteX1" fmla="*/ 44419 w 147392"/>
                  <a:gd name="connsiteY1" fmla="*/ 7604 h 355620"/>
                  <a:gd name="connsiteX2" fmla="*/ 147392 w 147392"/>
                  <a:gd name="connsiteY2" fmla="*/ 175604 h 355620"/>
                  <a:gd name="connsiteX3" fmla="*/ 12771 w 147392"/>
                  <a:gd name="connsiteY3" fmla="*/ 354228 h 355620"/>
                  <a:gd name="connsiteX4" fmla="*/ 0 w 147392"/>
                  <a:gd name="connsiteY4" fmla="*/ 355620 h 355620"/>
                  <a:gd name="connsiteX5" fmla="*/ 6104 w 147392"/>
                  <a:gd name="connsiteY5" fmla="*/ 329051 h 355620"/>
                  <a:gd name="connsiteX6" fmla="*/ 26431 w 147392"/>
                  <a:gd name="connsiteY6" fmla="*/ 103371 h 355620"/>
                  <a:gd name="connsiteX7" fmla="*/ 21767 w 147392"/>
                  <a:gd name="connsiteY7" fmla="*/ 0 h 35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392" h="355620">
                    <a:moveTo>
                      <a:pt x="21767" y="0"/>
                    </a:moveTo>
                    <a:lnTo>
                      <a:pt x="44419" y="7604"/>
                    </a:lnTo>
                    <a:cubicBezTo>
                      <a:pt x="104932" y="35283"/>
                      <a:pt x="147392" y="100081"/>
                      <a:pt x="147392" y="175604"/>
                    </a:cubicBezTo>
                    <a:cubicBezTo>
                      <a:pt x="147392" y="263714"/>
                      <a:pt x="89599" y="337226"/>
                      <a:pt x="12771" y="354228"/>
                    </a:cubicBezTo>
                    <a:lnTo>
                      <a:pt x="0" y="355620"/>
                    </a:lnTo>
                    <a:lnTo>
                      <a:pt x="6104" y="329051"/>
                    </a:lnTo>
                    <a:cubicBezTo>
                      <a:pt x="19432" y="256155"/>
                      <a:pt x="26431" y="180678"/>
                      <a:pt x="26431" y="103371"/>
                    </a:cubicBezTo>
                    <a:lnTo>
                      <a:pt x="21767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6ECC678-0B57-418B-B740-EA77C3B89C43}"/>
                  </a:ext>
                </a:extLst>
              </p:cNvPr>
              <p:cNvSpPr/>
              <p:nvPr/>
            </p:nvSpPr>
            <p:spPr>
              <a:xfrm rot="305976">
                <a:off x="2564277" y="1858435"/>
                <a:ext cx="258670" cy="428060"/>
              </a:xfrm>
              <a:custGeom>
                <a:avLst/>
                <a:gdLst>
                  <a:gd name="connsiteX0" fmla="*/ 60755 w 258670"/>
                  <a:gd name="connsiteY0" fmla="*/ 0 h 428060"/>
                  <a:gd name="connsiteX1" fmla="*/ 258670 w 258670"/>
                  <a:gd name="connsiteY1" fmla="*/ 214030 h 428060"/>
                  <a:gd name="connsiteX2" fmla="*/ 60755 w 258670"/>
                  <a:gd name="connsiteY2" fmla="*/ 428060 h 428060"/>
                  <a:gd name="connsiteX3" fmla="*/ 20868 w 258670"/>
                  <a:gd name="connsiteY3" fmla="*/ 423712 h 428060"/>
                  <a:gd name="connsiteX4" fmla="*/ 0 w 258670"/>
                  <a:gd name="connsiteY4" fmla="*/ 416707 h 428060"/>
                  <a:gd name="connsiteX5" fmla="*/ 723 w 258670"/>
                  <a:gd name="connsiteY5" fmla="*/ 413558 h 428060"/>
                  <a:gd name="connsiteX6" fmla="*/ 13494 w 258670"/>
                  <a:gd name="connsiteY6" fmla="*/ 412166 h 428060"/>
                  <a:gd name="connsiteX7" fmla="*/ 148115 w 258670"/>
                  <a:gd name="connsiteY7" fmla="*/ 233542 h 428060"/>
                  <a:gd name="connsiteX8" fmla="*/ 45142 w 258670"/>
                  <a:gd name="connsiteY8" fmla="*/ 65542 h 428060"/>
                  <a:gd name="connsiteX9" fmla="*/ 22490 w 258670"/>
                  <a:gd name="connsiteY9" fmla="*/ 57938 h 428060"/>
                  <a:gd name="connsiteX10" fmla="*/ 21988 w 258670"/>
                  <a:gd name="connsiteY10" fmla="*/ 46815 h 428060"/>
                  <a:gd name="connsiteX11" fmla="*/ 16402 w 258670"/>
                  <a:gd name="connsiteY11" fmla="*/ 5847 h 428060"/>
                  <a:gd name="connsiteX12" fmla="*/ 20868 w 258670"/>
                  <a:gd name="connsiteY12" fmla="*/ 4348 h 428060"/>
                  <a:gd name="connsiteX13" fmla="*/ 60755 w 258670"/>
                  <a:gd name="connsiteY13" fmla="*/ 0 h 428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670" h="428060">
                    <a:moveTo>
                      <a:pt x="60755" y="0"/>
                    </a:moveTo>
                    <a:cubicBezTo>
                      <a:pt x="170060" y="0"/>
                      <a:pt x="258670" y="95824"/>
                      <a:pt x="258670" y="214030"/>
                    </a:cubicBezTo>
                    <a:cubicBezTo>
                      <a:pt x="258670" y="332236"/>
                      <a:pt x="170060" y="428060"/>
                      <a:pt x="60755" y="428060"/>
                    </a:cubicBezTo>
                    <a:cubicBezTo>
                      <a:pt x="47092" y="428060"/>
                      <a:pt x="33752" y="426563"/>
                      <a:pt x="20868" y="423712"/>
                    </a:cubicBezTo>
                    <a:lnTo>
                      <a:pt x="0" y="416707"/>
                    </a:lnTo>
                    <a:lnTo>
                      <a:pt x="723" y="413558"/>
                    </a:lnTo>
                    <a:lnTo>
                      <a:pt x="13494" y="412166"/>
                    </a:lnTo>
                    <a:cubicBezTo>
                      <a:pt x="90322" y="395164"/>
                      <a:pt x="148115" y="321652"/>
                      <a:pt x="148115" y="233542"/>
                    </a:cubicBezTo>
                    <a:cubicBezTo>
                      <a:pt x="148115" y="158019"/>
                      <a:pt x="105655" y="93221"/>
                      <a:pt x="45142" y="65542"/>
                    </a:cubicBezTo>
                    <a:lnTo>
                      <a:pt x="22490" y="57938"/>
                    </a:lnTo>
                    <a:lnTo>
                      <a:pt x="21988" y="46815"/>
                    </a:lnTo>
                    <a:lnTo>
                      <a:pt x="16402" y="5847"/>
                    </a:lnTo>
                    <a:lnTo>
                      <a:pt x="20868" y="4348"/>
                    </a:lnTo>
                    <a:cubicBezTo>
                      <a:pt x="33752" y="1497"/>
                      <a:pt x="47092" y="0"/>
                      <a:pt x="6075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7" name="ttsMP3.com_VoiceText_2025-1-20_1-9-26">
            <a:hlinkClick r:id="" action="ppaction://media"/>
            <a:extLst>
              <a:ext uri="{FF2B5EF4-FFF2-40B4-BE49-F238E27FC236}">
                <a16:creationId xmlns:a16="http://schemas.microsoft.com/office/drawing/2014/main" id="{FC1D3514-E462-4F31-858E-90C998CEC7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40" fill="hold"/>
                                        <p:tgtEl>
                                          <p:spTgt spid="1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0F2343-FBE1-45A5-B641-D974E8CB14BE}"/>
              </a:ext>
            </a:extLst>
          </p:cNvPr>
          <p:cNvGrpSpPr/>
          <p:nvPr/>
        </p:nvGrpSpPr>
        <p:grpSpPr>
          <a:xfrm>
            <a:off x="7584214" y="1325474"/>
            <a:ext cx="4077622" cy="4981762"/>
            <a:chOff x="7914102" y="1352835"/>
            <a:chExt cx="3398724" cy="4152330"/>
          </a:xfrm>
        </p:grpSpPr>
        <p:sp>
          <p:nvSpPr>
            <p:cNvPr id="30" name="Cloud 29">
              <a:extLst>
                <a:ext uri="{FF2B5EF4-FFF2-40B4-BE49-F238E27FC236}">
                  <a16:creationId xmlns:a16="http://schemas.microsoft.com/office/drawing/2014/main" id="{72255FB7-DA2F-4EE4-B140-2B17858068FE}"/>
                </a:ext>
              </a:extLst>
            </p:cNvPr>
            <p:cNvSpPr/>
            <p:nvPr/>
          </p:nvSpPr>
          <p:spPr>
            <a:xfrm>
              <a:off x="7914102" y="1352835"/>
              <a:ext cx="3294403" cy="2950658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Cloud 30">
              <a:extLst>
                <a:ext uri="{FF2B5EF4-FFF2-40B4-BE49-F238E27FC236}">
                  <a16:creationId xmlns:a16="http://schemas.microsoft.com/office/drawing/2014/main" id="{503F68BE-BB0B-420E-8514-696953486D17}"/>
                </a:ext>
              </a:extLst>
            </p:cNvPr>
            <p:cNvSpPr/>
            <p:nvPr/>
          </p:nvSpPr>
          <p:spPr>
            <a:xfrm>
              <a:off x="8018423" y="1365942"/>
              <a:ext cx="3294403" cy="2950658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4C9C8D5C-0E62-4952-A8D9-A97B3EEEE86A}"/>
                </a:ext>
              </a:extLst>
            </p:cNvPr>
            <p:cNvSpPr/>
            <p:nvPr/>
          </p:nvSpPr>
          <p:spPr>
            <a:xfrm>
              <a:off x="8749678" y="3185285"/>
              <a:ext cx="1856799" cy="2319880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CB60D04F-EC8F-408F-BE7E-A6CBBA4B96FD}"/>
                </a:ext>
              </a:extLst>
            </p:cNvPr>
            <p:cNvSpPr/>
            <p:nvPr/>
          </p:nvSpPr>
          <p:spPr>
            <a:xfrm>
              <a:off x="9556117" y="4119316"/>
              <a:ext cx="256238" cy="481468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1885B69C-C2C0-4F77-9478-6E651E92EDEF}"/>
                </a:ext>
              </a:extLst>
            </p:cNvPr>
            <p:cNvSpPr/>
            <p:nvPr/>
          </p:nvSpPr>
          <p:spPr>
            <a:xfrm>
              <a:off x="8776379" y="1893161"/>
              <a:ext cx="1677921" cy="1716703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5653FE4C-50EA-44F9-B270-FF69FD157117}"/>
                </a:ext>
              </a:extLst>
            </p:cNvPr>
            <p:cNvSpPr/>
            <p:nvPr/>
          </p:nvSpPr>
          <p:spPr>
            <a:xfrm>
              <a:off x="8792257" y="1969010"/>
              <a:ext cx="1677921" cy="1716703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Cloud 44">
              <a:extLst>
                <a:ext uri="{FF2B5EF4-FFF2-40B4-BE49-F238E27FC236}">
                  <a16:creationId xmlns:a16="http://schemas.microsoft.com/office/drawing/2014/main" id="{3BC77107-171B-4533-94A6-9D7A8B87B4C9}"/>
                </a:ext>
              </a:extLst>
            </p:cNvPr>
            <p:cNvSpPr/>
            <p:nvPr/>
          </p:nvSpPr>
          <p:spPr>
            <a:xfrm rot="1588661">
              <a:off x="9848770" y="2438731"/>
              <a:ext cx="1223382" cy="1244127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6A622878-7D16-4599-B9B3-1915959BF905}"/>
                </a:ext>
              </a:extLst>
            </p:cNvPr>
            <p:cNvSpPr/>
            <p:nvPr/>
          </p:nvSpPr>
          <p:spPr>
            <a:xfrm rot="1588661">
              <a:off x="9905187" y="2471822"/>
              <a:ext cx="1223382" cy="1244127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F3ED64EE-2D13-41CA-A611-1640FA947E09}"/>
                </a:ext>
              </a:extLst>
            </p:cNvPr>
            <p:cNvSpPr/>
            <p:nvPr/>
          </p:nvSpPr>
          <p:spPr>
            <a:xfrm rot="20312248">
              <a:off x="8170062" y="2831991"/>
              <a:ext cx="1223382" cy="1244127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Cloud 48">
              <a:extLst>
                <a:ext uri="{FF2B5EF4-FFF2-40B4-BE49-F238E27FC236}">
                  <a16:creationId xmlns:a16="http://schemas.microsoft.com/office/drawing/2014/main" id="{A3D68ED2-15A1-40AF-93B8-F3866FC27262}"/>
                </a:ext>
              </a:extLst>
            </p:cNvPr>
            <p:cNvSpPr/>
            <p:nvPr/>
          </p:nvSpPr>
          <p:spPr>
            <a:xfrm rot="20312248">
              <a:off x="8224255" y="2900535"/>
              <a:ext cx="1223382" cy="1244127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5ABBA748-F1B0-4EE5-B8A6-41288A891D25}"/>
              </a:ext>
            </a:extLst>
          </p:cNvPr>
          <p:cNvSpPr txBox="1"/>
          <p:nvPr/>
        </p:nvSpPr>
        <p:spPr>
          <a:xfrm>
            <a:off x="8125975" y="-23358"/>
            <a:ext cx="29566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Tree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AE1FC0-BD0A-40FB-ABB5-544BAFE1158F}"/>
              </a:ext>
            </a:extLst>
          </p:cNvPr>
          <p:cNvSpPr txBox="1"/>
          <p:nvPr/>
        </p:nvSpPr>
        <p:spPr>
          <a:xfrm>
            <a:off x="865242" y="175228"/>
            <a:ext cx="27455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</a:t>
            </a: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ite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3CD9D8F-71BF-4A8C-BE6D-74E556C60B3E}"/>
              </a:ext>
            </a:extLst>
          </p:cNvPr>
          <p:cNvGrpSpPr/>
          <p:nvPr/>
        </p:nvGrpSpPr>
        <p:grpSpPr>
          <a:xfrm>
            <a:off x="1608943" y="506816"/>
            <a:ext cx="4487057" cy="6034284"/>
            <a:chOff x="1251390" y="-28175"/>
            <a:chExt cx="4564907" cy="6307995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A7D50DE-E195-487E-958E-A38282560DA5}"/>
                </a:ext>
              </a:extLst>
            </p:cNvPr>
            <p:cNvGrpSpPr/>
            <p:nvPr/>
          </p:nvGrpSpPr>
          <p:grpSpPr>
            <a:xfrm rot="1527974">
              <a:off x="3310993" y="-28175"/>
              <a:ext cx="2505304" cy="2974134"/>
              <a:chOff x="4880440" y="2089286"/>
              <a:chExt cx="2505304" cy="2974134"/>
            </a:xfrm>
          </p:grpSpPr>
          <p:sp>
            <p:nvSpPr>
              <p:cNvPr id="120" name="Isosceles Triangle 2">
                <a:extLst>
                  <a:ext uri="{FF2B5EF4-FFF2-40B4-BE49-F238E27FC236}">
                    <a16:creationId xmlns:a16="http://schemas.microsoft.com/office/drawing/2014/main" id="{AC12D01F-A7E6-4A45-B9D2-FB749032F833}"/>
                  </a:ext>
                </a:extLst>
              </p:cNvPr>
              <p:cNvSpPr/>
              <p:nvPr/>
            </p:nvSpPr>
            <p:spPr>
              <a:xfrm rot="14747942">
                <a:off x="5623723" y="2554197"/>
                <a:ext cx="1939382" cy="1009560"/>
              </a:xfrm>
              <a:custGeom>
                <a:avLst/>
                <a:gdLst>
                  <a:gd name="connsiteX0" fmla="*/ 0 w 1471430"/>
                  <a:gd name="connsiteY0" fmla="*/ 701490 h 701490"/>
                  <a:gd name="connsiteX1" fmla="*/ 735715 w 1471430"/>
                  <a:gd name="connsiteY1" fmla="*/ 0 h 701490"/>
                  <a:gd name="connsiteX2" fmla="*/ 1471430 w 1471430"/>
                  <a:gd name="connsiteY2" fmla="*/ 701490 h 701490"/>
                  <a:gd name="connsiteX3" fmla="*/ 0 w 1471430"/>
                  <a:gd name="connsiteY3" fmla="*/ 701490 h 701490"/>
                  <a:gd name="connsiteX0" fmla="*/ 0 w 1645545"/>
                  <a:gd name="connsiteY0" fmla="*/ 701490 h 854538"/>
                  <a:gd name="connsiteX1" fmla="*/ 735715 w 1645545"/>
                  <a:gd name="connsiteY1" fmla="*/ 0 h 854538"/>
                  <a:gd name="connsiteX2" fmla="*/ 1645545 w 1645545"/>
                  <a:gd name="connsiteY2" fmla="*/ 854538 h 854538"/>
                  <a:gd name="connsiteX3" fmla="*/ 0 w 1645545"/>
                  <a:gd name="connsiteY3" fmla="*/ 701490 h 854538"/>
                  <a:gd name="connsiteX0" fmla="*/ 0 w 1729654"/>
                  <a:gd name="connsiteY0" fmla="*/ 764948 h 854538"/>
                  <a:gd name="connsiteX1" fmla="*/ 819824 w 1729654"/>
                  <a:gd name="connsiteY1" fmla="*/ 0 h 854538"/>
                  <a:gd name="connsiteX2" fmla="*/ 1729654 w 1729654"/>
                  <a:gd name="connsiteY2" fmla="*/ 854538 h 854538"/>
                  <a:gd name="connsiteX3" fmla="*/ 0 w 1729654"/>
                  <a:gd name="connsiteY3" fmla="*/ 764948 h 854538"/>
                  <a:gd name="connsiteX0" fmla="*/ 0 w 1776685"/>
                  <a:gd name="connsiteY0" fmla="*/ 806909 h 854538"/>
                  <a:gd name="connsiteX1" fmla="*/ 866855 w 1776685"/>
                  <a:gd name="connsiteY1" fmla="*/ 0 h 854538"/>
                  <a:gd name="connsiteX2" fmla="*/ 1776685 w 1776685"/>
                  <a:gd name="connsiteY2" fmla="*/ 854538 h 854538"/>
                  <a:gd name="connsiteX3" fmla="*/ 0 w 1776685"/>
                  <a:gd name="connsiteY3" fmla="*/ 806909 h 854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6685" h="854538">
                    <a:moveTo>
                      <a:pt x="0" y="806909"/>
                    </a:moveTo>
                    <a:lnTo>
                      <a:pt x="866855" y="0"/>
                    </a:lnTo>
                    <a:lnTo>
                      <a:pt x="1776685" y="854538"/>
                    </a:lnTo>
                    <a:lnTo>
                      <a:pt x="0" y="806909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Isosceles Triangle 2">
                <a:extLst>
                  <a:ext uri="{FF2B5EF4-FFF2-40B4-BE49-F238E27FC236}">
                    <a16:creationId xmlns:a16="http://schemas.microsoft.com/office/drawing/2014/main" id="{50F96FBD-A2A4-4C7F-B224-438E4B0C6590}"/>
                  </a:ext>
                </a:extLst>
              </p:cNvPr>
              <p:cNvSpPr/>
              <p:nvPr/>
            </p:nvSpPr>
            <p:spPr>
              <a:xfrm rot="9761679" flipH="1">
                <a:off x="4958180" y="2226386"/>
                <a:ext cx="1906297" cy="1092228"/>
              </a:xfrm>
              <a:custGeom>
                <a:avLst/>
                <a:gdLst>
                  <a:gd name="connsiteX0" fmla="*/ 0 w 1471430"/>
                  <a:gd name="connsiteY0" fmla="*/ 701490 h 701490"/>
                  <a:gd name="connsiteX1" fmla="*/ 735715 w 1471430"/>
                  <a:gd name="connsiteY1" fmla="*/ 0 h 701490"/>
                  <a:gd name="connsiteX2" fmla="*/ 1471430 w 1471430"/>
                  <a:gd name="connsiteY2" fmla="*/ 701490 h 701490"/>
                  <a:gd name="connsiteX3" fmla="*/ 0 w 1471430"/>
                  <a:gd name="connsiteY3" fmla="*/ 701490 h 701490"/>
                  <a:gd name="connsiteX0" fmla="*/ 0 w 1645545"/>
                  <a:gd name="connsiteY0" fmla="*/ 701490 h 854538"/>
                  <a:gd name="connsiteX1" fmla="*/ 735715 w 1645545"/>
                  <a:gd name="connsiteY1" fmla="*/ 0 h 854538"/>
                  <a:gd name="connsiteX2" fmla="*/ 1645545 w 1645545"/>
                  <a:gd name="connsiteY2" fmla="*/ 854538 h 854538"/>
                  <a:gd name="connsiteX3" fmla="*/ 0 w 1645545"/>
                  <a:gd name="connsiteY3" fmla="*/ 701490 h 854538"/>
                  <a:gd name="connsiteX0" fmla="*/ 0 w 1645545"/>
                  <a:gd name="connsiteY0" fmla="*/ 720570 h 873618"/>
                  <a:gd name="connsiteX1" fmla="*/ 748236 w 1645545"/>
                  <a:gd name="connsiteY1" fmla="*/ 0 h 873618"/>
                  <a:gd name="connsiteX2" fmla="*/ 1645545 w 1645545"/>
                  <a:gd name="connsiteY2" fmla="*/ 873618 h 873618"/>
                  <a:gd name="connsiteX3" fmla="*/ 0 w 1645545"/>
                  <a:gd name="connsiteY3" fmla="*/ 720570 h 873618"/>
                  <a:gd name="connsiteX0" fmla="*/ 0 w 1906297"/>
                  <a:gd name="connsiteY0" fmla="*/ 665855 h 873618"/>
                  <a:gd name="connsiteX1" fmla="*/ 1008988 w 1906297"/>
                  <a:gd name="connsiteY1" fmla="*/ 0 h 873618"/>
                  <a:gd name="connsiteX2" fmla="*/ 1906297 w 1906297"/>
                  <a:gd name="connsiteY2" fmla="*/ 873618 h 873618"/>
                  <a:gd name="connsiteX3" fmla="*/ 0 w 1906297"/>
                  <a:gd name="connsiteY3" fmla="*/ 665855 h 87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6297" h="873618">
                    <a:moveTo>
                      <a:pt x="0" y="665855"/>
                    </a:moveTo>
                    <a:lnTo>
                      <a:pt x="1008988" y="0"/>
                    </a:lnTo>
                    <a:lnTo>
                      <a:pt x="1906297" y="873618"/>
                    </a:lnTo>
                    <a:lnTo>
                      <a:pt x="0" y="665855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Isosceles Triangle 2">
                <a:extLst>
                  <a:ext uri="{FF2B5EF4-FFF2-40B4-BE49-F238E27FC236}">
                    <a16:creationId xmlns:a16="http://schemas.microsoft.com/office/drawing/2014/main" id="{AA9BAF14-1EB6-42E2-BB8A-750B5816213E}"/>
                  </a:ext>
                </a:extLst>
              </p:cNvPr>
              <p:cNvSpPr/>
              <p:nvPr/>
            </p:nvSpPr>
            <p:spPr>
              <a:xfrm rot="9219302" flipV="1">
                <a:off x="4922926" y="3350712"/>
                <a:ext cx="2462818" cy="1405008"/>
              </a:xfrm>
              <a:custGeom>
                <a:avLst/>
                <a:gdLst>
                  <a:gd name="connsiteX0" fmla="*/ 0 w 1471430"/>
                  <a:gd name="connsiteY0" fmla="*/ 701490 h 701490"/>
                  <a:gd name="connsiteX1" fmla="*/ 735715 w 1471430"/>
                  <a:gd name="connsiteY1" fmla="*/ 0 h 701490"/>
                  <a:gd name="connsiteX2" fmla="*/ 1471430 w 1471430"/>
                  <a:gd name="connsiteY2" fmla="*/ 701490 h 701490"/>
                  <a:gd name="connsiteX3" fmla="*/ 0 w 1471430"/>
                  <a:gd name="connsiteY3" fmla="*/ 701490 h 701490"/>
                  <a:gd name="connsiteX0" fmla="*/ 0 w 1645545"/>
                  <a:gd name="connsiteY0" fmla="*/ 701490 h 854538"/>
                  <a:gd name="connsiteX1" fmla="*/ 735715 w 1645545"/>
                  <a:gd name="connsiteY1" fmla="*/ 0 h 854538"/>
                  <a:gd name="connsiteX2" fmla="*/ 1645545 w 1645545"/>
                  <a:gd name="connsiteY2" fmla="*/ 854538 h 854538"/>
                  <a:gd name="connsiteX3" fmla="*/ 0 w 1645545"/>
                  <a:gd name="connsiteY3" fmla="*/ 701490 h 854538"/>
                  <a:gd name="connsiteX0" fmla="*/ 0 w 1729654"/>
                  <a:gd name="connsiteY0" fmla="*/ 764948 h 854538"/>
                  <a:gd name="connsiteX1" fmla="*/ 819824 w 1729654"/>
                  <a:gd name="connsiteY1" fmla="*/ 0 h 854538"/>
                  <a:gd name="connsiteX2" fmla="*/ 1729654 w 1729654"/>
                  <a:gd name="connsiteY2" fmla="*/ 854538 h 854538"/>
                  <a:gd name="connsiteX3" fmla="*/ 0 w 1729654"/>
                  <a:gd name="connsiteY3" fmla="*/ 764948 h 854538"/>
                  <a:gd name="connsiteX0" fmla="*/ 0 w 1776685"/>
                  <a:gd name="connsiteY0" fmla="*/ 806909 h 854538"/>
                  <a:gd name="connsiteX1" fmla="*/ 866855 w 1776685"/>
                  <a:gd name="connsiteY1" fmla="*/ 0 h 854538"/>
                  <a:gd name="connsiteX2" fmla="*/ 1776685 w 1776685"/>
                  <a:gd name="connsiteY2" fmla="*/ 854538 h 854538"/>
                  <a:gd name="connsiteX3" fmla="*/ 0 w 1776685"/>
                  <a:gd name="connsiteY3" fmla="*/ 806909 h 854538"/>
                  <a:gd name="connsiteX0" fmla="*/ 0 w 1776685"/>
                  <a:gd name="connsiteY0" fmla="*/ 823393 h 871022"/>
                  <a:gd name="connsiteX1" fmla="*/ 676072 w 1776685"/>
                  <a:gd name="connsiteY1" fmla="*/ 0 h 871022"/>
                  <a:gd name="connsiteX2" fmla="*/ 1776685 w 1776685"/>
                  <a:gd name="connsiteY2" fmla="*/ 871022 h 871022"/>
                  <a:gd name="connsiteX3" fmla="*/ 0 w 1776685"/>
                  <a:gd name="connsiteY3" fmla="*/ 823393 h 871022"/>
                  <a:gd name="connsiteX0" fmla="*/ 0 w 1751511"/>
                  <a:gd name="connsiteY0" fmla="*/ 610454 h 871022"/>
                  <a:gd name="connsiteX1" fmla="*/ 650898 w 1751511"/>
                  <a:gd name="connsiteY1" fmla="*/ 0 h 871022"/>
                  <a:gd name="connsiteX2" fmla="*/ 1751511 w 1751511"/>
                  <a:gd name="connsiteY2" fmla="*/ 871022 h 871022"/>
                  <a:gd name="connsiteX3" fmla="*/ 0 w 1751511"/>
                  <a:gd name="connsiteY3" fmla="*/ 610454 h 87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1511" h="871022">
                    <a:moveTo>
                      <a:pt x="0" y="610454"/>
                    </a:moveTo>
                    <a:lnTo>
                      <a:pt x="650898" y="0"/>
                    </a:lnTo>
                    <a:lnTo>
                      <a:pt x="1751511" y="871022"/>
                    </a:lnTo>
                    <a:lnTo>
                      <a:pt x="0" y="61045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Isosceles Triangle 2">
                <a:extLst>
                  <a:ext uri="{FF2B5EF4-FFF2-40B4-BE49-F238E27FC236}">
                    <a16:creationId xmlns:a16="http://schemas.microsoft.com/office/drawing/2014/main" id="{9B29E900-E178-4436-AB4B-2E98F3B75D2B}"/>
                  </a:ext>
                </a:extLst>
              </p:cNvPr>
              <p:cNvSpPr/>
              <p:nvPr/>
            </p:nvSpPr>
            <p:spPr>
              <a:xfrm rot="15002908" flipH="1" flipV="1">
                <a:off x="4351535" y="3129507"/>
                <a:ext cx="2462818" cy="1405008"/>
              </a:xfrm>
              <a:custGeom>
                <a:avLst/>
                <a:gdLst>
                  <a:gd name="connsiteX0" fmla="*/ 0 w 1471430"/>
                  <a:gd name="connsiteY0" fmla="*/ 701490 h 701490"/>
                  <a:gd name="connsiteX1" fmla="*/ 735715 w 1471430"/>
                  <a:gd name="connsiteY1" fmla="*/ 0 h 701490"/>
                  <a:gd name="connsiteX2" fmla="*/ 1471430 w 1471430"/>
                  <a:gd name="connsiteY2" fmla="*/ 701490 h 701490"/>
                  <a:gd name="connsiteX3" fmla="*/ 0 w 1471430"/>
                  <a:gd name="connsiteY3" fmla="*/ 701490 h 701490"/>
                  <a:gd name="connsiteX0" fmla="*/ 0 w 1645545"/>
                  <a:gd name="connsiteY0" fmla="*/ 701490 h 854538"/>
                  <a:gd name="connsiteX1" fmla="*/ 735715 w 1645545"/>
                  <a:gd name="connsiteY1" fmla="*/ 0 h 854538"/>
                  <a:gd name="connsiteX2" fmla="*/ 1645545 w 1645545"/>
                  <a:gd name="connsiteY2" fmla="*/ 854538 h 854538"/>
                  <a:gd name="connsiteX3" fmla="*/ 0 w 1645545"/>
                  <a:gd name="connsiteY3" fmla="*/ 701490 h 854538"/>
                  <a:gd name="connsiteX0" fmla="*/ 0 w 1729654"/>
                  <a:gd name="connsiteY0" fmla="*/ 764948 h 854538"/>
                  <a:gd name="connsiteX1" fmla="*/ 819824 w 1729654"/>
                  <a:gd name="connsiteY1" fmla="*/ 0 h 854538"/>
                  <a:gd name="connsiteX2" fmla="*/ 1729654 w 1729654"/>
                  <a:gd name="connsiteY2" fmla="*/ 854538 h 854538"/>
                  <a:gd name="connsiteX3" fmla="*/ 0 w 1729654"/>
                  <a:gd name="connsiteY3" fmla="*/ 764948 h 854538"/>
                  <a:gd name="connsiteX0" fmla="*/ 0 w 1776685"/>
                  <a:gd name="connsiteY0" fmla="*/ 806909 h 854538"/>
                  <a:gd name="connsiteX1" fmla="*/ 866855 w 1776685"/>
                  <a:gd name="connsiteY1" fmla="*/ 0 h 854538"/>
                  <a:gd name="connsiteX2" fmla="*/ 1776685 w 1776685"/>
                  <a:gd name="connsiteY2" fmla="*/ 854538 h 854538"/>
                  <a:gd name="connsiteX3" fmla="*/ 0 w 1776685"/>
                  <a:gd name="connsiteY3" fmla="*/ 806909 h 854538"/>
                  <a:gd name="connsiteX0" fmla="*/ 0 w 1776685"/>
                  <a:gd name="connsiteY0" fmla="*/ 823393 h 871022"/>
                  <a:gd name="connsiteX1" fmla="*/ 676072 w 1776685"/>
                  <a:gd name="connsiteY1" fmla="*/ 0 h 871022"/>
                  <a:gd name="connsiteX2" fmla="*/ 1776685 w 1776685"/>
                  <a:gd name="connsiteY2" fmla="*/ 871022 h 871022"/>
                  <a:gd name="connsiteX3" fmla="*/ 0 w 1776685"/>
                  <a:gd name="connsiteY3" fmla="*/ 823393 h 871022"/>
                  <a:gd name="connsiteX0" fmla="*/ 0 w 1751511"/>
                  <a:gd name="connsiteY0" fmla="*/ 610454 h 871022"/>
                  <a:gd name="connsiteX1" fmla="*/ 650898 w 1751511"/>
                  <a:gd name="connsiteY1" fmla="*/ 0 h 871022"/>
                  <a:gd name="connsiteX2" fmla="*/ 1751511 w 1751511"/>
                  <a:gd name="connsiteY2" fmla="*/ 871022 h 871022"/>
                  <a:gd name="connsiteX3" fmla="*/ 0 w 1751511"/>
                  <a:gd name="connsiteY3" fmla="*/ 610454 h 87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1511" h="871022">
                    <a:moveTo>
                      <a:pt x="0" y="610454"/>
                    </a:moveTo>
                    <a:lnTo>
                      <a:pt x="650898" y="0"/>
                    </a:lnTo>
                    <a:lnTo>
                      <a:pt x="1751511" y="871022"/>
                    </a:lnTo>
                    <a:lnTo>
                      <a:pt x="0" y="6104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CE0DC1C-150B-41D4-A87E-B2270CD6E65D}"/>
                </a:ext>
              </a:extLst>
            </p:cNvPr>
            <p:cNvGrpSpPr/>
            <p:nvPr/>
          </p:nvGrpSpPr>
          <p:grpSpPr>
            <a:xfrm rot="479522">
              <a:off x="1251390" y="2191754"/>
              <a:ext cx="1983806" cy="4088066"/>
              <a:chOff x="6817285" y="2786743"/>
              <a:chExt cx="1983806" cy="4088066"/>
            </a:xfrm>
          </p:grpSpPr>
          <p:sp>
            <p:nvSpPr>
              <p:cNvPr id="110" name="Rectangle: Rounded Corners 7">
                <a:extLst>
                  <a:ext uri="{FF2B5EF4-FFF2-40B4-BE49-F238E27FC236}">
                    <a16:creationId xmlns:a16="http://schemas.microsoft.com/office/drawing/2014/main" id="{8168C8D6-A6BB-454F-8022-10EC1F9E1987}"/>
                  </a:ext>
                </a:extLst>
              </p:cNvPr>
              <p:cNvSpPr/>
              <p:nvPr/>
            </p:nvSpPr>
            <p:spPr>
              <a:xfrm rot="20671874">
                <a:off x="7845281" y="4652701"/>
                <a:ext cx="526697" cy="3033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: Rounded Corners 7">
                <a:extLst>
                  <a:ext uri="{FF2B5EF4-FFF2-40B4-BE49-F238E27FC236}">
                    <a16:creationId xmlns:a16="http://schemas.microsoft.com/office/drawing/2014/main" id="{AD907D98-6E29-4759-B20A-65473950EE9A}"/>
                  </a:ext>
                </a:extLst>
              </p:cNvPr>
              <p:cNvSpPr/>
              <p:nvPr/>
            </p:nvSpPr>
            <p:spPr>
              <a:xfrm rot="20671874">
                <a:off x="8121421" y="5342356"/>
                <a:ext cx="445032" cy="221972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: Rounded Corners 7">
                <a:extLst>
                  <a:ext uri="{FF2B5EF4-FFF2-40B4-BE49-F238E27FC236}">
                    <a16:creationId xmlns:a16="http://schemas.microsoft.com/office/drawing/2014/main" id="{E5431A8E-4564-4EAD-8EF6-91FFDA1758AF}"/>
                  </a:ext>
                </a:extLst>
              </p:cNvPr>
              <p:cNvSpPr/>
              <p:nvPr/>
            </p:nvSpPr>
            <p:spPr>
              <a:xfrm rot="977810">
                <a:off x="8356059" y="6020648"/>
                <a:ext cx="445032" cy="221972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: Rounded Corners 7">
                <a:extLst>
                  <a:ext uri="{FF2B5EF4-FFF2-40B4-BE49-F238E27FC236}">
                    <a16:creationId xmlns:a16="http://schemas.microsoft.com/office/drawing/2014/main" id="{DB927891-236A-4DC6-AB06-23907390E409}"/>
                  </a:ext>
                </a:extLst>
              </p:cNvPr>
              <p:cNvSpPr/>
              <p:nvPr/>
            </p:nvSpPr>
            <p:spPr>
              <a:xfrm rot="555254">
                <a:off x="7769682" y="3953470"/>
                <a:ext cx="492324" cy="245560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: Rounded Corners 7">
                <a:extLst>
                  <a:ext uri="{FF2B5EF4-FFF2-40B4-BE49-F238E27FC236}">
                    <a16:creationId xmlns:a16="http://schemas.microsoft.com/office/drawing/2014/main" id="{98219AC8-D9DA-4B7E-82C6-C9DDDBE5C3B1}"/>
                  </a:ext>
                </a:extLst>
              </p:cNvPr>
              <p:cNvSpPr/>
              <p:nvPr/>
            </p:nvSpPr>
            <p:spPr>
              <a:xfrm rot="15905296">
                <a:off x="7353744" y="5475755"/>
                <a:ext cx="492324" cy="164099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: Rounded Corners 7">
                <a:extLst>
                  <a:ext uri="{FF2B5EF4-FFF2-40B4-BE49-F238E27FC236}">
                    <a16:creationId xmlns:a16="http://schemas.microsoft.com/office/drawing/2014/main" id="{308E096E-E37F-468A-B131-C4D69F994536}"/>
                  </a:ext>
                </a:extLst>
              </p:cNvPr>
              <p:cNvSpPr/>
              <p:nvPr/>
            </p:nvSpPr>
            <p:spPr>
              <a:xfrm rot="12194765">
                <a:off x="6817285" y="5811219"/>
                <a:ext cx="492324" cy="2269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: Rounded Corners 7">
                <a:extLst>
                  <a:ext uri="{FF2B5EF4-FFF2-40B4-BE49-F238E27FC236}">
                    <a16:creationId xmlns:a16="http://schemas.microsoft.com/office/drawing/2014/main" id="{03196C7E-6810-4F2A-83D4-90DB5B2AD1F8}"/>
                  </a:ext>
                </a:extLst>
              </p:cNvPr>
              <p:cNvSpPr/>
              <p:nvPr/>
            </p:nvSpPr>
            <p:spPr>
              <a:xfrm rot="7295754">
                <a:off x="7196711" y="6515180"/>
                <a:ext cx="492324" cy="2269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: Rounded Corners 7">
                <a:extLst>
                  <a:ext uri="{FF2B5EF4-FFF2-40B4-BE49-F238E27FC236}">
                    <a16:creationId xmlns:a16="http://schemas.microsoft.com/office/drawing/2014/main" id="{B3FC58E2-70D1-4541-9365-C701574C9568}"/>
                  </a:ext>
                </a:extLst>
              </p:cNvPr>
              <p:cNvSpPr/>
              <p:nvPr/>
            </p:nvSpPr>
            <p:spPr>
              <a:xfrm rot="2679090">
                <a:off x="8031450" y="6590461"/>
                <a:ext cx="492324" cy="2269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: Rounded Corners 7">
                <a:extLst>
                  <a:ext uri="{FF2B5EF4-FFF2-40B4-BE49-F238E27FC236}">
                    <a16:creationId xmlns:a16="http://schemas.microsoft.com/office/drawing/2014/main" id="{879DA293-DCC5-434D-9173-904231749E40}"/>
                  </a:ext>
                </a:extLst>
              </p:cNvPr>
              <p:cNvSpPr/>
              <p:nvPr/>
            </p:nvSpPr>
            <p:spPr>
              <a:xfrm rot="922151">
                <a:off x="8030418" y="3257515"/>
                <a:ext cx="492324" cy="2269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8D416DB-EA43-443A-AA32-36CDD815C4BD}"/>
                  </a:ext>
                </a:extLst>
              </p:cNvPr>
              <p:cNvSpPr/>
              <p:nvPr/>
            </p:nvSpPr>
            <p:spPr>
              <a:xfrm>
                <a:off x="7051637" y="2786743"/>
                <a:ext cx="1671449" cy="3994256"/>
              </a:xfrm>
              <a:custGeom>
                <a:avLst/>
                <a:gdLst>
                  <a:gd name="connsiteX0" fmla="*/ 1673965 w 1673965"/>
                  <a:gd name="connsiteY0" fmla="*/ 0 h 4088202"/>
                  <a:gd name="connsiteX1" fmla="*/ 977279 w 1673965"/>
                  <a:gd name="connsiteY1" fmla="*/ 1161143 h 4088202"/>
                  <a:gd name="connsiteX2" fmla="*/ 1107908 w 1673965"/>
                  <a:gd name="connsiteY2" fmla="*/ 2264228 h 4088202"/>
                  <a:gd name="connsiteX3" fmla="*/ 1470765 w 1673965"/>
                  <a:gd name="connsiteY3" fmla="*/ 3106057 h 4088202"/>
                  <a:gd name="connsiteX4" fmla="*/ 1485279 w 1673965"/>
                  <a:gd name="connsiteY4" fmla="*/ 3759200 h 4088202"/>
                  <a:gd name="connsiteX5" fmla="*/ 686993 w 1673965"/>
                  <a:gd name="connsiteY5" fmla="*/ 3991428 h 4088202"/>
                  <a:gd name="connsiteX6" fmla="*/ 309622 w 1673965"/>
                  <a:gd name="connsiteY6" fmla="*/ 4020457 h 4088202"/>
                  <a:gd name="connsiteX7" fmla="*/ 4822 w 1673965"/>
                  <a:gd name="connsiteY7" fmla="*/ 3106057 h 4088202"/>
                  <a:gd name="connsiteX8" fmla="*/ 556365 w 1673965"/>
                  <a:gd name="connsiteY8" fmla="*/ 2772228 h 4088202"/>
                  <a:gd name="connsiteX9" fmla="*/ 686993 w 1673965"/>
                  <a:gd name="connsiteY9" fmla="*/ 2801257 h 4088202"/>
                  <a:gd name="connsiteX10" fmla="*/ 686993 w 1673965"/>
                  <a:gd name="connsiteY10" fmla="*/ 2801257 h 4088202"/>
                  <a:gd name="connsiteX0" fmla="*/ 1669892 w 1669892"/>
                  <a:gd name="connsiteY0" fmla="*/ 0 h 4023254"/>
                  <a:gd name="connsiteX1" fmla="*/ 973206 w 1669892"/>
                  <a:gd name="connsiteY1" fmla="*/ 1161143 h 4023254"/>
                  <a:gd name="connsiteX2" fmla="*/ 1103835 w 1669892"/>
                  <a:gd name="connsiteY2" fmla="*/ 2264228 h 4023254"/>
                  <a:gd name="connsiteX3" fmla="*/ 1466692 w 1669892"/>
                  <a:gd name="connsiteY3" fmla="*/ 3106057 h 4023254"/>
                  <a:gd name="connsiteX4" fmla="*/ 1481206 w 1669892"/>
                  <a:gd name="connsiteY4" fmla="*/ 3759200 h 4023254"/>
                  <a:gd name="connsiteX5" fmla="*/ 682920 w 1669892"/>
                  <a:gd name="connsiteY5" fmla="*/ 3991428 h 4023254"/>
                  <a:gd name="connsiteX6" fmla="*/ 749 w 1669892"/>
                  <a:gd name="connsiteY6" fmla="*/ 3106057 h 4023254"/>
                  <a:gd name="connsiteX7" fmla="*/ 552292 w 1669892"/>
                  <a:gd name="connsiteY7" fmla="*/ 2772228 h 4023254"/>
                  <a:gd name="connsiteX8" fmla="*/ 682920 w 1669892"/>
                  <a:gd name="connsiteY8" fmla="*/ 2801257 h 4023254"/>
                  <a:gd name="connsiteX9" fmla="*/ 682920 w 1669892"/>
                  <a:gd name="connsiteY9" fmla="*/ 2801257 h 4023254"/>
                  <a:gd name="connsiteX0" fmla="*/ 1669892 w 1669892"/>
                  <a:gd name="connsiteY0" fmla="*/ 0 h 3994256"/>
                  <a:gd name="connsiteX1" fmla="*/ 973206 w 1669892"/>
                  <a:gd name="connsiteY1" fmla="*/ 1161143 h 3994256"/>
                  <a:gd name="connsiteX2" fmla="*/ 1103835 w 1669892"/>
                  <a:gd name="connsiteY2" fmla="*/ 2264228 h 3994256"/>
                  <a:gd name="connsiteX3" fmla="*/ 1466692 w 1669892"/>
                  <a:gd name="connsiteY3" fmla="*/ 3106057 h 3994256"/>
                  <a:gd name="connsiteX4" fmla="*/ 1481206 w 1669892"/>
                  <a:gd name="connsiteY4" fmla="*/ 3759200 h 3994256"/>
                  <a:gd name="connsiteX5" fmla="*/ 682920 w 1669892"/>
                  <a:gd name="connsiteY5" fmla="*/ 3991428 h 3994256"/>
                  <a:gd name="connsiteX6" fmla="*/ 749 w 1669892"/>
                  <a:gd name="connsiteY6" fmla="*/ 3106057 h 3994256"/>
                  <a:gd name="connsiteX7" fmla="*/ 552292 w 1669892"/>
                  <a:gd name="connsiteY7" fmla="*/ 2772228 h 3994256"/>
                  <a:gd name="connsiteX8" fmla="*/ 682920 w 1669892"/>
                  <a:gd name="connsiteY8" fmla="*/ 2801257 h 3994256"/>
                  <a:gd name="connsiteX9" fmla="*/ 682920 w 1669892"/>
                  <a:gd name="connsiteY9" fmla="*/ 2801257 h 3994256"/>
                  <a:gd name="connsiteX0" fmla="*/ 1671449 w 1671449"/>
                  <a:gd name="connsiteY0" fmla="*/ 0 h 3994256"/>
                  <a:gd name="connsiteX1" fmla="*/ 974763 w 1671449"/>
                  <a:gd name="connsiteY1" fmla="*/ 1161143 h 3994256"/>
                  <a:gd name="connsiteX2" fmla="*/ 1105392 w 1671449"/>
                  <a:gd name="connsiteY2" fmla="*/ 2264228 h 3994256"/>
                  <a:gd name="connsiteX3" fmla="*/ 1468249 w 1671449"/>
                  <a:gd name="connsiteY3" fmla="*/ 3106057 h 3994256"/>
                  <a:gd name="connsiteX4" fmla="*/ 1482763 w 1671449"/>
                  <a:gd name="connsiteY4" fmla="*/ 3759200 h 3994256"/>
                  <a:gd name="connsiteX5" fmla="*/ 684477 w 1671449"/>
                  <a:gd name="connsiteY5" fmla="*/ 3991428 h 3994256"/>
                  <a:gd name="connsiteX6" fmla="*/ 2306 w 1671449"/>
                  <a:gd name="connsiteY6" fmla="*/ 3106057 h 3994256"/>
                  <a:gd name="connsiteX7" fmla="*/ 553849 w 1671449"/>
                  <a:gd name="connsiteY7" fmla="*/ 2772228 h 3994256"/>
                  <a:gd name="connsiteX8" fmla="*/ 684477 w 1671449"/>
                  <a:gd name="connsiteY8" fmla="*/ 2801257 h 3994256"/>
                  <a:gd name="connsiteX9" fmla="*/ 684477 w 1671449"/>
                  <a:gd name="connsiteY9" fmla="*/ 2801257 h 3994256"/>
                  <a:gd name="connsiteX0" fmla="*/ 1671449 w 1671449"/>
                  <a:gd name="connsiteY0" fmla="*/ 0 h 3994256"/>
                  <a:gd name="connsiteX1" fmla="*/ 974763 w 1671449"/>
                  <a:gd name="connsiteY1" fmla="*/ 1161143 h 3994256"/>
                  <a:gd name="connsiteX2" fmla="*/ 1105392 w 1671449"/>
                  <a:gd name="connsiteY2" fmla="*/ 2264228 h 3994256"/>
                  <a:gd name="connsiteX3" fmla="*/ 1468249 w 1671449"/>
                  <a:gd name="connsiteY3" fmla="*/ 3106057 h 3994256"/>
                  <a:gd name="connsiteX4" fmla="*/ 1482763 w 1671449"/>
                  <a:gd name="connsiteY4" fmla="*/ 3759200 h 3994256"/>
                  <a:gd name="connsiteX5" fmla="*/ 684477 w 1671449"/>
                  <a:gd name="connsiteY5" fmla="*/ 3991428 h 3994256"/>
                  <a:gd name="connsiteX6" fmla="*/ 2306 w 1671449"/>
                  <a:gd name="connsiteY6" fmla="*/ 3106057 h 3994256"/>
                  <a:gd name="connsiteX7" fmla="*/ 553849 w 1671449"/>
                  <a:gd name="connsiteY7" fmla="*/ 2772228 h 3994256"/>
                  <a:gd name="connsiteX8" fmla="*/ 684477 w 1671449"/>
                  <a:gd name="connsiteY8" fmla="*/ 2801257 h 3994256"/>
                  <a:gd name="connsiteX0" fmla="*/ 1671449 w 1671449"/>
                  <a:gd name="connsiteY0" fmla="*/ 0 h 3994256"/>
                  <a:gd name="connsiteX1" fmla="*/ 974763 w 1671449"/>
                  <a:gd name="connsiteY1" fmla="*/ 1161143 h 3994256"/>
                  <a:gd name="connsiteX2" fmla="*/ 1105392 w 1671449"/>
                  <a:gd name="connsiteY2" fmla="*/ 2264228 h 3994256"/>
                  <a:gd name="connsiteX3" fmla="*/ 1468249 w 1671449"/>
                  <a:gd name="connsiteY3" fmla="*/ 3106057 h 3994256"/>
                  <a:gd name="connsiteX4" fmla="*/ 1482763 w 1671449"/>
                  <a:gd name="connsiteY4" fmla="*/ 3759200 h 3994256"/>
                  <a:gd name="connsiteX5" fmla="*/ 684477 w 1671449"/>
                  <a:gd name="connsiteY5" fmla="*/ 3991428 h 3994256"/>
                  <a:gd name="connsiteX6" fmla="*/ 2306 w 1671449"/>
                  <a:gd name="connsiteY6" fmla="*/ 3106057 h 3994256"/>
                  <a:gd name="connsiteX7" fmla="*/ 553849 w 1671449"/>
                  <a:gd name="connsiteY7" fmla="*/ 2772228 h 399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1449" h="3994256">
                    <a:moveTo>
                      <a:pt x="1671449" y="0"/>
                    </a:moveTo>
                    <a:cubicBezTo>
                      <a:pt x="1370277" y="391886"/>
                      <a:pt x="1069106" y="783772"/>
                      <a:pt x="974763" y="1161143"/>
                    </a:cubicBezTo>
                    <a:cubicBezTo>
                      <a:pt x="880420" y="1538514"/>
                      <a:pt x="1023144" y="1940076"/>
                      <a:pt x="1105392" y="2264228"/>
                    </a:cubicBezTo>
                    <a:cubicBezTo>
                      <a:pt x="1187640" y="2588380"/>
                      <a:pt x="1405354" y="2856895"/>
                      <a:pt x="1468249" y="3106057"/>
                    </a:cubicBezTo>
                    <a:cubicBezTo>
                      <a:pt x="1531144" y="3355219"/>
                      <a:pt x="1613392" y="3611638"/>
                      <a:pt x="1482763" y="3759200"/>
                    </a:cubicBezTo>
                    <a:cubicBezTo>
                      <a:pt x="1352134" y="3906762"/>
                      <a:pt x="1003792" y="4013199"/>
                      <a:pt x="684477" y="3991428"/>
                    </a:cubicBezTo>
                    <a:cubicBezTo>
                      <a:pt x="365162" y="3969657"/>
                      <a:pt x="-33981" y="3497942"/>
                      <a:pt x="2306" y="3106057"/>
                    </a:cubicBezTo>
                    <a:cubicBezTo>
                      <a:pt x="38593" y="2714172"/>
                      <a:pt x="440154" y="2823028"/>
                      <a:pt x="553849" y="27722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ttsMP3.com_VoiceText_2025-1-20_1-11-4">
            <a:hlinkClick r:id="" action="ppaction://media"/>
            <a:extLst>
              <a:ext uri="{FF2B5EF4-FFF2-40B4-BE49-F238E27FC236}">
                <a16:creationId xmlns:a16="http://schemas.microsoft.com/office/drawing/2014/main" id="{3BB941F9-07F3-4CFF-BF12-C73C32CEFB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709339" y="-12339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AA7EA2-09F4-4698-9638-5F487061026E}"/>
              </a:ext>
            </a:extLst>
          </p:cNvPr>
          <p:cNvGrpSpPr/>
          <p:nvPr/>
        </p:nvGrpSpPr>
        <p:grpSpPr>
          <a:xfrm>
            <a:off x="7442996" y="680848"/>
            <a:ext cx="4578908" cy="5679646"/>
            <a:chOff x="1202368" y="1438707"/>
            <a:chExt cx="3581776" cy="44428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59FA9C-C82F-4DB2-A038-8A17D5260097}"/>
                </a:ext>
              </a:extLst>
            </p:cNvPr>
            <p:cNvSpPr txBox="1"/>
            <p:nvPr/>
          </p:nvSpPr>
          <p:spPr>
            <a:xfrm>
              <a:off x="1202368" y="1438707"/>
              <a:ext cx="274558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K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ite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0F7D8B-3850-49F4-8B0C-2F83E3033BAE}"/>
                </a:ext>
              </a:extLst>
            </p:cNvPr>
            <p:cNvGrpSpPr/>
            <p:nvPr/>
          </p:nvGrpSpPr>
          <p:grpSpPr>
            <a:xfrm>
              <a:off x="1666430" y="1688753"/>
              <a:ext cx="3117714" cy="4192764"/>
              <a:chOff x="1251390" y="-28175"/>
              <a:chExt cx="4564907" cy="630799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060D104-0D55-4066-8C71-53EEAD480055}"/>
                  </a:ext>
                </a:extLst>
              </p:cNvPr>
              <p:cNvGrpSpPr/>
              <p:nvPr/>
            </p:nvGrpSpPr>
            <p:grpSpPr>
              <a:xfrm rot="1527974">
                <a:off x="3310993" y="-28175"/>
                <a:ext cx="2505304" cy="2974134"/>
                <a:chOff x="4880440" y="2089286"/>
                <a:chExt cx="2505304" cy="2974134"/>
              </a:xfrm>
            </p:grpSpPr>
            <p:sp>
              <p:nvSpPr>
                <p:cNvPr id="43" name="Isosceles Triangle 2">
                  <a:extLst>
                    <a:ext uri="{FF2B5EF4-FFF2-40B4-BE49-F238E27FC236}">
                      <a16:creationId xmlns:a16="http://schemas.microsoft.com/office/drawing/2014/main" id="{9A3CE123-8F0A-4006-A712-98C9DC9C3276}"/>
                    </a:ext>
                  </a:extLst>
                </p:cNvPr>
                <p:cNvSpPr/>
                <p:nvPr/>
              </p:nvSpPr>
              <p:spPr>
                <a:xfrm rot="14747942">
                  <a:off x="5623723" y="2554197"/>
                  <a:ext cx="1939382" cy="1009560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6685" h="854538">
                      <a:moveTo>
                        <a:pt x="0" y="806909"/>
                      </a:moveTo>
                      <a:lnTo>
                        <a:pt x="866855" y="0"/>
                      </a:lnTo>
                      <a:lnTo>
                        <a:pt x="1776685" y="854538"/>
                      </a:lnTo>
                      <a:lnTo>
                        <a:pt x="0" y="806909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Isosceles Triangle 2">
                  <a:extLst>
                    <a:ext uri="{FF2B5EF4-FFF2-40B4-BE49-F238E27FC236}">
                      <a16:creationId xmlns:a16="http://schemas.microsoft.com/office/drawing/2014/main" id="{590FDC92-DB39-4FBD-ABA6-B88705623F5D}"/>
                    </a:ext>
                  </a:extLst>
                </p:cNvPr>
                <p:cNvSpPr/>
                <p:nvPr/>
              </p:nvSpPr>
              <p:spPr>
                <a:xfrm rot="9761679" flipH="1">
                  <a:off x="4958180" y="2226386"/>
                  <a:ext cx="1906297" cy="109222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645545"/>
                    <a:gd name="connsiteY0" fmla="*/ 720570 h 873618"/>
                    <a:gd name="connsiteX1" fmla="*/ 748236 w 1645545"/>
                    <a:gd name="connsiteY1" fmla="*/ 0 h 873618"/>
                    <a:gd name="connsiteX2" fmla="*/ 1645545 w 1645545"/>
                    <a:gd name="connsiteY2" fmla="*/ 873618 h 873618"/>
                    <a:gd name="connsiteX3" fmla="*/ 0 w 1645545"/>
                    <a:gd name="connsiteY3" fmla="*/ 720570 h 873618"/>
                    <a:gd name="connsiteX0" fmla="*/ 0 w 1906297"/>
                    <a:gd name="connsiteY0" fmla="*/ 665855 h 873618"/>
                    <a:gd name="connsiteX1" fmla="*/ 1008988 w 1906297"/>
                    <a:gd name="connsiteY1" fmla="*/ 0 h 873618"/>
                    <a:gd name="connsiteX2" fmla="*/ 1906297 w 1906297"/>
                    <a:gd name="connsiteY2" fmla="*/ 873618 h 873618"/>
                    <a:gd name="connsiteX3" fmla="*/ 0 w 1906297"/>
                    <a:gd name="connsiteY3" fmla="*/ 665855 h 873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6297" h="873618">
                      <a:moveTo>
                        <a:pt x="0" y="665855"/>
                      </a:moveTo>
                      <a:lnTo>
                        <a:pt x="1008988" y="0"/>
                      </a:lnTo>
                      <a:lnTo>
                        <a:pt x="1906297" y="873618"/>
                      </a:lnTo>
                      <a:lnTo>
                        <a:pt x="0" y="66585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Isosceles Triangle 2">
                  <a:extLst>
                    <a:ext uri="{FF2B5EF4-FFF2-40B4-BE49-F238E27FC236}">
                      <a16:creationId xmlns:a16="http://schemas.microsoft.com/office/drawing/2014/main" id="{F8218D15-9B2C-4EEC-B211-5BD84EDE3334}"/>
                    </a:ext>
                  </a:extLst>
                </p:cNvPr>
                <p:cNvSpPr/>
                <p:nvPr/>
              </p:nvSpPr>
              <p:spPr>
                <a:xfrm rot="9219302" flipV="1">
                  <a:off x="4922926" y="3350712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2">
                  <a:extLst>
                    <a:ext uri="{FF2B5EF4-FFF2-40B4-BE49-F238E27FC236}">
                      <a16:creationId xmlns:a16="http://schemas.microsoft.com/office/drawing/2014/main" id="{19CED686-0C02-4BE4-A971-4867F0900E74}"/>
                    </a:ext>
                  </a:extLst>
                </p:cNvPr>
                <p:cNvSpPr/>
                <p:nvPr/>
              </p:nvSpPr>
              <p:spPr>
                <a:xfrm rot="15002908" flipH="1" flipV="1">
                  <a:off x="4351535" y="3129507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0B16F4-39DF-4971-91C4-D6CF1693AF13}"/>
                  </a:ext>
                </a:extLst>
              </p:cNvPr>
              <p:cNvGrpSpPr/>
              <p:nvPr/>
            </p:nvGrpSpPr>
            <p:grpSpPr>
              <a:xfrm rot="479522">
                <a:off x="1251390" y="2191754"/>
                <a:ext cx="1983806" cy="4088066"/>
                <a:chOff x="6817285" y="2786743"/>
                <a:chExt cx="1983806" cy="4088066"/>
              </a:xfrm>
            </p:grpSpPr>
            <p:sp>
              <p:nvSpPr>
                <p:cNvPr id="29" name="Rectangle: Rounded Corners 7">
                  <a:extLst>
                    <a:ext uri="{FF2B5EF4-FFF2-40B4-BE49-F238E27FC236}">
                      <a16:creationId xmlns:a16="http://schemas.microsoft.com/office/drawing/2014/main" id="{DECD3527-8EA4-425B-B1D4-63DC26DD2D39}"/>
                    </a:ext>
                  </a:extLst>
                </p:cNvPr>
                <p:cNvSpPr/>
                <p:nvPr/>
              </p:nvSpPr>
              <p:spPr>
                <a:xfrm rot="20671874">
                  <a:off x="7845281" y="4652701"/>
                  <a:ext cx="526697" cy="3033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: Rounded Corners 7">
                  <a:extLst>
                    <a:ext uri="{FF2B5EF4-FFF2-40B4-BE49-F238E27FC236}">
                      <a16:creationId xmlns:a16="http://schemas.microsoft.com/office/drawing/2014/main" id="{A2E97BCC-3309-49C5-8924-013F800452D6}"/>
                    </a:ext>
                  </a:extLst>
                </p:cNvPr>
                <p:cNvSpPr/>
                <p:nvPr/>
              </p:nvSpPr>
              <p:spPr>
                <a:xfrm rot="20671874">
                  <a:off x="8121421" y="5342356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: Rounded Corners 7">
                  <a:extLst>
                    <a:ext uri="{FF2B5EF4-FFF2-40B4-BE49-F238E27FC236}">
                      <a16:creationId xmlns:a16="http://schemas.microsoft.com/office/drawing/2014/main" id="{320D71B1-DA49-4711-A327-6E70B951605E}"/>
                    </a:ext>
                  </a:extLst>
                </p:cNvPr>
                <p:cNvSpPr/>
                <p:nvPr/>
              </p:nvSpPr>
              <p:spPr>
                <a:xfrm rot="977810">
                  <a:off x="8356059" y="6020648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: Rounded Corners 7">
                  <a:extLst>
                    <a:ext uri="{FF2B5EF4-FFF2-40B4-BE49-F238E27FC236}">
                      <a16:creationId xmlns:a16="http://schemas.microsoft.com/office/drawing/2014/main" id="{FE044087-98E8-4F4C-A09E-14051EBD801A}"/>
                    </a:ext>
                  </a:extLst>
                </p:cNvPr>
                <p:cNvSpPr/>
                <p:nvPr/>
              </p:nvSpPr>
              <p:spPr>
                <a:xfrm rot="555254">
                  <a:off x="7769682" y="3953470"/>
                  <a:ext cx="492324" cy="245560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: Rounded Corners 7">
                  <a:extLst>
                    <a:ext uri="{FF2B5EF4-FFF2-40B4-BE49-F238E27FC236}">
                      <a16:creationId xmlns:a16="http://schemas.microsoft.com/office/drawing/2014/main" id="{E6024672-131E-46AC-8A67-4E4234B0C749}"/>
                    </a:ext>
                  </a:extLst>
                </p:cNvPr>
                <p:cNvSpPr/>
                <p:nvPr/>
              </p:nvSpPr>
              <p:spPr>
                <a:xfrm rot="15905296">
                  <a:off x="7353744" y="5475755"/>
                  <a:ext cx="492324" cy="164099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: Rounded Corners 7">
                  <a:extLst>
                    <a:ext uri="{FF2B5EF4-FFF2-40B4-BE49-F238E27FC236}">
                      <a16:creationId xmlns:a16="http://schemas.microsoft.com/office/drawing/2014/main" id="{DFAD3508-171C-40E1-9157-B3D50AE8E2F0}"/>
                    </a:ext>
                  </a:extLst>
                </p:cNvPr>
                <p:cNvSpPr/>
                <p:nvPr/>
              </p:nvSpPr>
              <p:spPr>
                <a:xfrm rot="12194765">
                  <a:off x="6817285" y="5811219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: Rounded Corners 7">
                  <a:extLst>
                    <a:ext uri="{FF2B5EF4-FFF2-40B4-BE49-F238E27FC236}">
                      <a16:creationId xmlns:a16="http://schemas.microsoft.com/office/drawing/2014/main" id="{F97442B3-EF7A-4537-8F95-810AF0E2C92C}"/>
                    </a:ext>
                  </a:extLst>
                </p:cNvPr>
                <p:cNvSpPr/>
                <p:nvPr/>
              </p:nvSpPr>
              <p:spPr>
                <a:xfrm rot="7295754">
                  <a:off x="7196711" y="6515180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: Rounded Corners 7">
                  <a:extLst>
                    <a:ext uri="{FF2B5EF4-FFF2-40B4-BE49-F238E27FC236}">
                      <a16:creationId xmlns:a16="http://schemas.microsoft.com/office/drawing/2014/main" id="{C0CCCF87-2876-45FA-B69F-BB06049965E6}"/>
                    </a:ext>
                  </a:extLst>
                </p:cNvPr>
                <p:cNvSpPr/>
                <p:nvPr/>
              </p:nvSpPr>
              <p:spPr>
                <a:xfrm rot="2679090">
                  <a:off x="8031450" y="6590461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: Rounded Corners 7">
                  <a:extLst>
                    <a:ext uri="{FF2B5EF4-FFF2-40B4-BE49-F238E27FC236}">
                      <a16:creationId xmlns:a16="http://schemas.microsoft.com/office/drawing/2014/main" id="{39A9D3B5-8A9E-4AD5-A039-65D1CC5F28D6}"/>
                    </a:ext>
                  </a:extLst>
                </p:cNvPr>
                <p:cNvSpPr/>
                <p:nvPr/>
              </p:nvSpPr>
              <p:spPr>
                <a:xfrm rot="922151">
                  <a:off x="8030418" y="3257515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1AE60963-28D7-475C-970F-26D2733296C3}"/>
                    </a:ext>
                  </a:extLst>
                </p:cNvPr>
                <p:cNvSpPr/>
                <p:nvPr/>
              </p:nvSpPr>
              <p:spPr>
                <a:xfrm>
                  <a:off x="7051637" y="2786743"/>
                  <a:ext cx="1671449" cy="3994256"/>
                </a:xfrm>
                <a:custGeom>
                  <a:avLst/>
                  <a:gdLst>
                    <a:gd name="connsiteX0" fmla="*/ 1673965 w 1673965"/>
                    <a:gd name="connsiteY0" fmla="*/ 0 h 4088202"/>
                    <a:gd name="connsiteX1" fmla="*/ 977279 w 1673965"/>
                    <a:gd name="connsiteY1" fmla="*/ 1161143 h 4088202"/>
                    <a:gd name="connsiteX2" fmla="*/ 1107908 w 1673965"/>
                    <a:gd name="connsiteY2" fmla="*/ 2264228 h 4088202"/>
                    <a:gd name="connsiteX3" fmla="*/ 1470765 w 1673965"/>
                    <a:gd name="connsiteY3" fmla="*/ 3106057 h 4088202"/>
                    <a:gd name="connsiteX4" fmla="*/ 1485279 w 1673965"/>
                    <a:gd name="connsiteY4" fmla="*/ 3759200 h 4088202"/>
                    <a:gd name="connsiteX5" fmla="*/ 686993 w 1673965"/>
                    <a:gd name="connsiteY5" fmla="*/ 3991428 h 4088202"/>
                    <a:gd name="connsiteX6" fmla="*/ 309622 w 1673965"/>
                    <a:gd name="connsiteY6" fmla="*/ 4020457 h 4088202"/>
                    <a:gd name="connsiteX7" fmla="*/ 4822 w 1673965"/>
                    <a:gd name="connsiteY7" fmla="*/ 3106057 h 4088202"/>
                    <a:gd name="connsiteX8" fmla="*/ 556365 w 1673965"/>
                    <a:gd name="connsiteY8" fmla="*/ 2772228 h 4088202"/>
                    <a:gd name="connsiteX9" fmla="*/ 686993 w 1673965"/>
                    <a:gd name="connsiteY9" fmla="*/ 2801257 h 4088202"/>
                    <a:gd name="connsiteX10" fmla="*/ 686993 w 1673965"/>
                    <a:gd name="connsiteY10" fmla="*/ 2801257 h 4088202"/>
                    <a:gd name="connsiteX0" fmla="*/ 1669892 w 1669892"/>
                    <a:gd name="connsiteY0" fmla="*/ 0 h 4023254"/>
                    <a:gd name="connsiteX1" fmla="*/ 973206 w 1669892"/>
                    <a:gd name="connsiteY1" fmla="*/ 1161143 h 4023254"/>
                    <a:gd name="connsiteX2" fmla="*/ 1103835 w 1669892"/>
                    <a:gd name="connsiteY2" fmla="*/ 2264228 h 4023254"/>
                    <a:gd name="connsiteX3" fmla="*/ 1466692 w 1669892"/>
                    <a:gd name="connsiteY3" fmla="*/ 3106057 h 4023254"/>
                    <a:gd name="connsiteX4" fmla="*/ 1481206 w 1669892"/>
                    <a:gd name="connsiteY4" fmla="*/ 3759200 h 4023254"/>
                    <a:gd name="connsiteX5" fmla="*/ 682920 w 1669892"/>
                    <a:gd name="connsiteY5" fmla="*/ 3991428 h 4023254"/>
                    <a:gd name="connsiteX6" fmla="*/ 749 w 1669892"/>
                    <a:gd name="connsiteY6" fmla="*/ 3106057 h 4023254"/>
                    <a:gd name="connsiteX7" fmla="*/ 552292 w 1669892"/>
                    <a:gd name="connsiteY7" fmla="*/ 2772228 h 4023254"/>
                    <a:gd name="connsiteX8" fmla="*/ 682920 w 1669892"/>
                    <a:gd name="connsiteY8" fmla="*/ 2801257 h 4023254"/>
                    <a:gd name="connsiteX9" fmla="*/ 682920 w 1669892"/>
                    <a:gd name="connsiteY9" fmla="*/ 2801257 h 4023254"/>
                    <a:gd name="connsiteX0" fmla="*/ 1669892 w 1669892"/>
                    <a:gd name="connsiteY0" fmla="*/ 0 h 3994256"/>
                    <a:gd name="connsiteX1" fmla="*/ 973206 w 1669892"/>
                    <a:gd name="connsiteY1" fmla="*/ 1161143 h 3994256"/>
                    <a:gd name="connsiteX2" fmla="*/ 1103835 w 1669892"/>
                    <a:gd name="connsiteY2" fmla="*/ 2264228 h 3994256"/>
                    <a:gd name="connsiteX3" fmla="*/ 1466692 w 1669892"/>
                    <a:gd name="connsiteY3" fmla="*/ 3106057 h 3994256"/>
                    <a:gd name="connsiteX4" fmla="*/ 1481206 w 1669892"/>
                    <a:gd name="connsiteY4" fmla="*/ 3759200 h 3994256"/>
                    <a:gd name="connsiteX5" fmla="*/ 682920 w 1669892"/>
                    <a:gd name="connsiteY5" fmla="*/ 3991428 h 3994256"/>
                    <a:gd name="connsiteX6" fmla="*/ 749 w 1669892"/>
                    <a:gd name="connsiteY6" fmla="*/ 3106057 h 3994256"/>
                    <a:gd name="connsiteX7" fmla="*/ 552292 w 1669892"/>
                    <a:gd name="connsiteY7" fmla="*/ 2772228 h 3994256"/>
                    <a:gd name="connsiteX8" fmla="*/ 682920 w 1669892"/>
                    <a:gd name="connsiteY8" fmla="*/ 2801257 h 3994256"/>
                    <a:gd name="connsiteX9" fmla="*/ 682920 w 1669892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9" fmla="*/ 684477 w 1671449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71449" h="3994256">
                      <a:moveTo>
                        <a:pt x="1671449" y="0"/>
                      </a:moveTo>
                      <a:cubicBezTo>
                        <a:pt x="1370277" y="391886"/>
                        <a:pt x="1069106" y="783772"/>
                        <a:pt x="974763" y="1161143"/>
                      </a:cubicBezTo>
                      <a:cubicBezTo>
                        <a:pt x="880420" y="1538514"/>
                        <a:pt x="1023144" y="1940076"/>
                        <a:pt x="1105392" y="2264228"/>
                      </a:cubicBezTo>
                      <a:cubicBezTo>
                        <a:pt x="1187640" y="2588380"/>
                        <a:pt x="1405354" y="2856895"/>
                        <a:pt x="1468249" y="3106057"/>
                      </a:cubicBezTo>
                      <a:cubicBezTo>
                        <a:pt x="1531144" y="3355219"/>
                        <a:pt x="1613392" y="3611638"/>
                        <a:pt x="1482763" y="3759200"/>
                      </a:cubicBezTo>
                      <a:cubicBezTo>
                        <a:pt x="1352134" y="3906762"/>
                        <a:pt x="1003792" y="4013199"/>
                        <a:pt x="684477" y="3991428"/>
                      </a:cubicBezTo>
                      <a:cubicBezTo>
                        <a:pt x="365162" y="3969657"/>
                        <a:pt x="-33981" y="3497942"/>
                        <a:pt x="2306" y="3106057"/>
                      </a:cubicBezTo>
                      <a:cubicBezTo>
                        <a:pt x="38593" y="2714172"/>
                        <a:pt x="440154" y="2823028"/>
                        <a:pt x="553849" y="27722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4" name="ttsMP3.com_VoiceText_2025-1-20_1-12-30">
            <a:hlinkClick r:id="" action="ppaction://media"/>
            <a:extLst>
              <a:ext uri="{FF2B5EF4-FFF2-40B4-BE49-F238E27FC236}">
                <a16:creationId xmlns:a16="http://schemas.microsoft.com/office/drawing/2014/main" id="{BE257696-F2F3-4483-AE0B-5B50507040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985D51-8C72-47A2-816C-637E39D1F91E}"/>
              </a:ext>
            </a:extLst>
          </p:cNvPr>
          <p:cNvGrpSpPr/>
          <p:nvPr/>
        </p:nvGrpSpPr>
        <p:grpSpPr>
          <a:xfrm>
            <a:off x="209560" y="248231"/>
            <a:ext cx="3519933" cy="5029800"/>
            <a:chOff x="262609" y="-1751451"/>
            <a:chExt cx="5620409" cy="803127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348BE69-BC58-4AF7-A2E9-ECE6A4494166}"/>
                </a:ext>
              </a:extLst>
            </p:cNvPr>
            <p:cNvSpPr txBox="1"/>
            <p:nvPr/>
          </p:nvSpPr>
          <p:spPr>
            <a:xfrm>
              <a:off x="262609" y="-1751451"/>
              <a:ext cx="5620409" cy="2414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K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ite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DD1BE2E8-B10A-4F37-AD8F-E4D79BB11E4C}"/>
                </a:ext>
              </a:extLst>
            </p:cNvPr>
            <p:cNvGrpSpPr/>
            <p:nvPr/>
          </p:nvGrpSpPr>
          <p:grpSpPr>
            <a:xfrm>
              <a:off x="1251390" y="-28175"/>
              <a:ext cx="4564907" cy="6307995"/>
              <a:chOff x="1251390" y="-28175"/>
              <a:chExt cx="4564907" cy="630799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FCC60636-21F4-4EB0-B43B-FB94043906F4}"/>
                  </a:ext>
                </a:extLst>
              </p:cNvPr>
              <p:cNvGrpSpPr/>
              <p:nvPr/>
            </p:nvGrpSpPr>
            <p:grpSpPr>
              <a:xfrm rot="1527974">
                <a:off x="3310993" y="-28175"/>
                <a:ext cx="2505304" cy="2974134"/>
                <a:chOff x="4880440" y="2089286"/>
                <a:chExt cx="2505304" cy="2974134"/>
              </a:xfrm>
            </p:grpSpPr>
            <p:sp>
              <p:nvSpPr>
                <p:cNvPr id="210" name="Isosceles Triangle 2">
                  <a:extLst>
                    <a:ext uri="{FF2B5EF4-FFF2-40B4-BE49-F238E27FC236}">
                      <a16:creationId xmlns:a16="http://schemas.microsoft.com/office/drawing/2014/main" id="{80148FF6-6A60-4AAC-9DFE-D71039B3AC7E}"/>
                    </a:ext>
                  </a:extLst>
                </p:cNvPr>
                <p:cNvSpPr/>
                <p:nvPr/>
              </p:nvSpPr>
              <p:spPr>
                <a:xfrm rot="14747942">
                  <a:off x="5623723" y="2554197"/>
                  <a:ext cx="1939382" cy="1009560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6685" h="854538">
                      <a:moveTo>
                        <a:pt x="0" y="806909"/>
                      </a:moveTo>
                      <a:lnTo>
                        <a:pt x="866855" y="0"/>
                      </a:lnTo>
                      <a:lnTo>
                        <a:pt x="1776685" y="854538"/>
                      </a:lnTo>
                      <a:lnTo>
                        <a:pt x="0" y="806909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Isosceles Triangle 2">
                  <a:extLst>
                    <a:ext uri="{FF2B5EF4-FFF2-40B4-BE49-F238E27FC236}">
                      <a16:creationId xmlns:a16="http://schemas.microsoft.com/office/drawing/2014/main" id="{0A085781-4068-444B-8E94-AFFC62E67E6B}"/>
                    </a:ext>
                  </a:extLst>
                </p:cNvPr>
                <p:cNvSpPr/>
                <p:nvPr/>
              </p:nvSpPr>
              <p:spPr>
                <a:xfrm rot="9761679" flipH="1">
                  <a:off x="4958180" y="2226386"/>
                  <a:ext cx="1906297" cy="109222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645545"/>
                    <a:gd name="connsiteY0" fmla="*/ 720570 h 873618"/>
                    <a:gd name="connsiteX1" fmla="*/ 748236 w 1645545"/>
                    <a:gd name="connsiteY1" fmla="*/ 0 h 873618"/>
                    <a:gd name="connsiteX2" fmla="*/ 1645545 w 1645545"/>
                    <a:gd name="connsiteY2" fmla="*/ 873618 h 873618"/>
                    <a:gd name="connsiteX3" fmla="*/ 0 w 1645545"/>
                    <a:gd name="connsiteY3" fmla="*/ 720570 h 873618"/>
                    <a:gd name="connsiteX0" fmla="*/ 0 w 1906297"/>
                    <a:gd name="connsiteY0" fmla="*/ 665855 h 873618"/>
                    <a:gd name="connsiteX1" fmla="*/ 1008988 w 1906297"/>
                    <a:gd name="connsiteY1" fmla="*/ 0 h 873618"/>
                    <a:gd name="connsiteX2" fmla="*/ 1906297 w 1906297"/>
                    <a:gd name="connsiteY2" fmla="*/ 873618 h 873618"/>
                    <a:gd name="connsiteX3" fmla="*/ 0 w 1906297"/>
                    <a:gd name="connsiteY3" fmla="*/ 665855 h 873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6297" h="873618">
                      <a:moveTo>
                        <a:pt x="0" y="665855"/>
                      </a:moveTo>
                      <a:lnTo>
                        <a:pt x="1008988" y="0"/>
                      </a:lnTo>
                      <a:lnTo>
                        <a:pt x="1906297" y="873618"/>
                      </a:lnTo>
                      <a:lnTo>
                        <a:pt x="0" y="665855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Isosceles Triangle 2">
                  <a:extLst>
                    <a:ext uri="{FF2B5EF4-FFF2-40B4-BE49-F238E27FC236}">
                      <a16:creationId xmlns:a16="http://schemas.microsoft.com/office/drawing/2014/main" id="{35C03E95-B230-4DE8-9E25-3874C88B74CB}"/>
                    </a:ext>
                  </a:extLst>
                </p:cNvPr>
                <p:cNvSpPr/>
                <p:nvPr/>
              </p:nvSpPr>
              <p:spPr>
                <a:xfrm rot="9219302" flipV="1">
                  <a:off x="4922926" y="3350712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Isosceles Triangle 2">
                  <a:extLst>
                    <a:ext uri="{FF2B5EF4-FFF2-40B4-BE49-F238E27FC236}">
                      <a16:creationId xmlns:a16="http://schemas.microsoft.com/office/drawing/2014/main" id="{43630B7A-E614-480C-9DB0-7FA9E80ACDA7}"/>
                    </a:ext>
                  </a:extLst>
                </p:cNvPr>
                <p:cNvSpPr/>
                <p:nvPr/>
              </p:nvSpPr>
              <p:spPr>
                <a:xfrm rot="15002908" flipH="1" flipV="1">
                  <a:off x="4351535" y="3129507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120C10B6-DC7B-4EA6-8951-F1E8F574F1C6}"/>
                  </a:ext>
                </a:extLst>
              </p:cNvPr>
              <p:cNvGrpSpPr/>
              <p:nvPr/>
            </p:nvGrpSpPr>
            <p:grpSpPr>
              <a:xfrm rot="479522">
                <a:off x="1251390" y="2191754"/>
                <a:ext cx="1983806" cy="4088066"/>
                <a:chOff x="6817285" y="2786743"/>
                <a:chExt cx="1983806" cy="4088066"/>
              </a:xfrm>
            </p:grpSpPr>
            <p:sp>
              <p:nvSpPr>
                <p:cNvPr id="200" name="Rectangle: Rounded Corners 7">
                  <a:extLst>
                    <a:ext uri="{FF2B5EF4-FFF2-40B4-BE49-F238E27FC236}">
                      <a16:creationId xmlns:a16="http://schemas.microsoft.com/office/drawing/2014/main" id="{EC9347F1-A114-4FC9-A27B-468C37FA315D}"/>
                    </a:ext>
                  </a:extLst>
                </p:cNvPr>
                <p:cNvSpPr/>
                <p:nvPr/>
              </p:nvSpPr>
              <p:spPr>
                <a:xfrm rot="20671874">
                  <a:off x="7845281" y="4652701"/>
                  <a:ext cx="526697" cy="3033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: Rounded Corners 7">
                  <a:extLst>
                    <a:ext uri="{FF2B5EF4-FFF2-40B4-BE49-F238E27FC236}">
                      <a16:creationId xmlns:a16="http://schemas.microsoft.com/office/drawing/2014/main" id="{E5A411A7-4DF8-4274-8440-413676DFD71A}"/>
                    </a:ext>
                  </a:extLst>
                </p:cNvPr>
                <p:cNvSpPr/>
                <p:nvPr/>
              </p:nvSpPr>
              <p:spPr>
                <a:xfrm rot="20671874">
                  <a:off x="8121421" y="5342356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: Rounded Corners 7">
                  <a:extLst>
                    <a:ext uri="{FF2B5EF4-FFF2-40B4-BE49-F238E27FC236}">
                      <a16:creationId xmlns:a16="http://schemas.microsoft.com/office/drawing/2014/main" id="{E99BAE56-6046-408D-9245-B1122DF756AA}"/>
                    </a:ext>
                  </a:extLst>
                </p:cNvPr>
                <p:cNvSpPr/>
                <p:nvPr/>
              </p:nvSpPr>
              <p:spPr>
                <a:xfrm rot="977810">
                  <a:off x="8356059" y="6020648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: Rounded Corners 7">
                  <a:extLst>
                    <a:ext uri="{FF2B5EF4-FFF2-40B4-BE49-F238E27FC236}">
                      <a16:creationId xmlns:a16="http://schemas.microsoft.com/office/drawing/2014/main" id="{B4AEB256-158C-4A0D-9E7E-1DEB9CD4A9EC}"/>
                    </a:ext>
                  </a:extLst>
                </p:cNvPr>
                <p:cNvSpPr/>
                <p:nvPr/>
              </p:nvSpPr>
              <p:spPr>
                <a:xfrm rot="555254">
                  <a:off x="7769682" y="3953470"/>
                  <a:ext cx="492324" cy="245560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: Rounded Corners 7">
                  <a:extLst>
                    <a:ext uri="{FF2B5EF4-FFF2-40B4-BE49-F238E27FC236}">
                      <a16:creationId xmlns:a16="http://schemas.microsoft.com/office/drawing/2014/main" id="{1DFB85DC-363D-40E7-B41C-0AE1B60A8C1F}"/>
                    </a:ext>
                  </a:extLst>
                </p:cNvPr>
                <p:cNvSpPr/>
                <p:nvPr/>
              </p:nvSpPr>
              <p:spPr>
                <a:xfrm rot="15905296">
                  <a:off x="7353744" y="5475755"/>
                  <a:ext cx="492324" cy="164099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: Rounded Corners 7">
                  <a:extLst>
                    <a:ext uri="{FF2B5EF4-FFF2-40B4-BE49-F238E27FC236}">
                      <a16:creationId xmlns:a16="http://schemas.microsoft.com/office/drawing/2014/main" id="{D2A7D00E-A5BE-48B0-B999-B71E4953CD95}"/>
                    </a:ext>
                  </a:extLst>
                </p:cNvPr>
                <p:cNvSpPr/>
                <p:nvPr/>
              </p:nvSpPr>
              <p:spPr>
                <a:xfrm rot="12194765">
                  <a:off x="6817285" y="5811219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: Rounded Corners 7">
                  <a:extLst>
                    <a:ext uri="{FF2B5EF4-FFF2-40B4-BE49-F238E27FC236}">
                      <a16:creationId xmlns:a16="http://schemas.microsoft.com/office/drawing/2014/main" id="{C310817E-0DE8-4F14-B374-5115B7205EA2}"/>
                    </a:ext>
                  </a:extLst>
                </p:cNvPr>
                <p:cNvSpPr/>
                <p:nvPr/>
              </p:nvSpPr>
              <p:spPr>
                <a:xfrm rot="7295754">
                  <a:off x="7196711" y="6515180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: Rounded Corners 7">
                  <a:extLst>
                    <a:ext uri="{FF2B5EF4-FFF2-40B4-BE49-F238E27FC236}">
                      <a16:creationId xmlns:a16="http://schemas.microsoft.com/office/drawing/2014/main" id="{068C53A8-BDE3-4EAB-BC92-EEE864B3638A}"/>
                    </a:ext>
                  </a:extLst>
                </p:cNvPr>
                <p:cNvSpPr/>
                <p:nvPr/>
              </p:nvSpPr>
              <p:spPr>
                <a:xfrm rot="2679090">
                  <a:off x="8031450" y="6590461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: Rounded Corners 7">
                  <a:extLst>
                    <a:ext uri="{FF2B5EF4-FFF2-40B4-BE49-F238E27FC236}">
                      <a16:creationId xmlns:a16="http://schemas.microsoft.com/office/drawing/2014/main" id="{0D23DC57-ED8B-46C2-8405-543C2C4D7D8B}"/>
                    </a:ext>
                  </a:extLst>
                </p:cNvPr>
                <p:cNvSpPr/>
                <p:nvPr/>
              </p:nvSpPr>
              <p:spPr>
                <a:xfrm rot="922151">
                  <a:off x="8030418" y="3257515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94848B47-2AAE-46D2-9CDF-1BB63A407667}"/>
                    </a:ext>
                  </a:extLst>
                </p:cNvPr>
                <p:cNvSpPr/>
                <p:nvPr/>
              </p:nvSpPr>
              <p:spPr>
                <a:xfrm>
                  <a:off x="7051637" y="2786743"/>
                  <a:ext cx="1671449" cy="3994256"/>
                </a:xfrm>
                <a:custGeom>
                  <a:avLst/>
                  <a:gdLst>
                    <a:gd name="connsiteX0" fmla="*/ 1673965 w 1673965"/>
                    <a:gd name="connsiteY0" fmla="*/ 0 h 4088202"/>
                    <a:gd name="connsiteX1" fmla="*/ 977279 w 1673965"/>
                    <a:gd name="connsiteY1" fmla="*/ 1161143 h 4088202"/>
                    <a:gd name="connsiteX2" fmla="*/ 1107908 w 1673965"/>
                    <a:gd name="connsiteY2" fmla="*/ 2264228 h 4088202"/>
                    <a:gd name="connsiteX3" fmla="*/ 1470765 w 1673965"/>
                    <a:gd name="connsiteY3" fmla="*/ 3106057 h 4088202"/>
                    <a:gd name="connsiteX4" fmla="*/ 1485279 w 1673965"/>
                    <a:gd name="connsiteY4" fmla="*/ 3759200 h 4088202"/>
                    <a:gd name="connsiteX5" fmla="*/ 686993 w 1673965"/>
                    <a:gd name="connsiteY5" fmla="*/ 3991428 h 4088202"/>
                    <a:gd name="connsiteX6" fmla="*/ 309622 w 1673965"/>
                    <a:gd name="connsiteY6" fmla="*/ 4020457 h 4088202"/>
                    <a:gd name="connsiteX7" fmla="*/ 4822 w 1673965"/>
                    <a:gd name="connsiteY7" fmla="*/ 3106057 h 4088202"/>
                    <a:gd name="connsiteX8" fmla="*/ 556365 w 1673965"/>
                    <a:gd name="connsiteY8" fmla="*/ 2772228 h 4088202"/>
                    <a:gd name="connsiteX9" fmla="*/ 686993 w 1673965"/>
                    <a:gd name="connsiteY9" fmla="*/ 2801257 h 4088202"/>
                    <a:gd name="connsiteX10" fmla="*/ 686993 w 1673965"/>
                    <a:gd name="connsiteY10" fmla="*/ 2801257 h 4088202"/>
                    <a:gd name="connsiteX0" fmla="*/ 1669892 w 1669892"/>
                    <a:gd name="connsiteY0" fmla="*/ 0 h 4023254"/>
                    <a:gd name="connsiteX1" fmla="*/ 973206 w 1669892"/>
                    <a:gd name="connsiteY1" fmla="*/ 1161143 h 4023254"/>
                    <a:gd name="connsiteX2" fmla="*/ 1103835 w 1669892"/>
                    <a:gd name="connsiteY2" fmla="*/ 2264228 h 4023254"/>
                    <a:gd name="connsiteX3" fmla="*/ 1466692 w 1669892"/>
                    <a:gd name="connsiteY3" fmla="*/ 3106057 h 4023254"/>
                    <a:gd name="connsiteX4" fmla="*/ 1481206 w 1669892"/>
                    <a:gd name="connsiteY4" fmla="*/ 3759200 h 4023254"/>
                    <a:gd name="connsiteX5" fmla="*/ 682920 w 1669892"/>
                    <a:gd name="connsiteY5" fmla="*/ 3991428 h 4023254"/>
                    <a:gd name="connsiteX6" fmla="*/ 749 w 1669892"/>
                    <a:gd name="connsiteY6" fmla="*/ 3106057 h 4023254"/>
                    <a:gd name="connsiteX7" fmla="*/ 552292 w 1669892"/>
                    <a:gd name="connsiteY7" fmla="*/ 2772228 h 4023254"/>
                    <a:gd name="connsiteX8" fmla="*/ 682920 w 1669892"/>
                    <a:gd name="connsiteY8" fmla="*/ 2801257 h 4023254"/>
                    <a:gd name="connsiteX9" fmla="*/ 682920 w 1669892"/>
                    <a:gd name="connsiteY9" fmla="*/ 2801257 h 4023254"/>
                    <a:gd name="connsiteX0" fmla="*/ 1669892 w 1669892"/>
                    <a:gd name="connsiteY0" fmla="*/ 0 h 3994256"/>
                    <a:gd name="connsiteX1" fmla="*/ 973206 w 1669892"/>
                    <a:gd name="connsiteY1" fmla="*/ 1161143 h 3994256"/>
                    <a:gd name="connsiteX2" fmla="*/ 1103835 w 1669892"/>
                    <a:gd name="connsiteY2" fmla="*/ 2264228 h 3994256"/>
                    <a:gd name="connsiteX3" fmla="*/ 1466692 w 1669892"/>
                    <a:gd name="connsiteY3" fmla="*/ 3106057 h 3994256"/>
                    <a:gd name="connsiteX4" fmla="*/ 1481206 w 1669892"/>
                    <a:gd name="connsiteY4" fmla="*/ 3759200 h 3994256"/>
                    <a:gd name="connsiteX5" fmla="*/ 682920 w 1669892"/>
                    <a:gd name="connsiteY5" fmla="*/ 3991428 h 3994256"/>
                    <a:gd name="connsiteX6" fmla="*/ 749 w 1669892"/>
                    <a:gd name="connsiteY6" fmla="*/ 3106057 h 3994256"/>
                    <a:gd name="connsiteX7" fmla="*/ 552292 w 1669892"/>
                    <a:gd name="connsiteY7" fmla="*/ 2772228 h 3994256"/>
                    <a:gd name="connsiteX8" fmla="*/ 682920 w 1669892"/>
                    <a:gd name="connsiteY8" fmla="*/ 2801257 h 3994256"/>
                    <a:gd name="connsiteX9" fmla="*/ 682920 w 1669892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9" fmla="*/ 684477 w 1671449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71449" h="3994256">
                      <a:moveTo>
                        <a:pt x="1671449" y="0"/>
                      </a:moveTo>
                      <a:cubicBezTo>
                        <a:pt x="1370277" y="391886"/>
                        <a:pt x="1069106" y="783772"/>
                        <a:pt x="974763" y="1161143"/>
                      </a:cubicBezTo>
                      <a:cubicBezTo>
                        <a:pt x="880420" y="1538514"/>
                        <a:pt x="1023144" y="1940076"/>
                        <a:pt x="1105392" y="2264228"/>
                      </a:cubicBezTo>
                      <a:cubicBezTo>
                        <a:pt x="1187640" y="2588380"/>
                        <a:pt x="1405354" y="2856895"/>
                        <a:pt x="1468249" y="3106057"/>
                      </a:cubicBezTo>
                      <a:cubicBezTo>
                        <a:pt x="1531144" y="3355219"/>
                        <a:pt x="1613392" y="3611638"/>
                        <a:pt x="1482763" y="3759200"/>
                      </a:cubicBezTo>
                      <a:cubicBezTo>
                        <a:pt x="1352134" y="3906762"/>
                        <a:pt x="1003792" y="4013199"/>
                        <a:pt x="684477" y="3991428"/>
                      </a:cubicBezTo>
                      <a:cubicBezTo>
                        <a:pt x="365162" y="3969657"/>
                        <a:pt x="-33981" y="3497942"/>
                        <a:pt x="2306" y="3106057"/>
                      </a:cubicBezTo>
                      <a:cubicBezTo>
                        <a:pt x="38593" y="2714172"/>
                        <a:pt x="440154" y="2823028"/>
                        <a:pt x="553849" y="27722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364922D-7361-42D6-96E9-3E6F8820D7CA}"/>
              </a:ext>
            </a:extLst>
          </p:cNvPr>
          <p:cNvGrpSpPr/>
          <p:nvPr/>
        </p:nvGrpSpPr>
        <p:grpSpPr>
          <a:xfrm>
            <a:off x="3899611" y="1192396"/>
            <a:ext cx="5463873" cy="4711584"/>
            <a:chOff x="-1598698" y="-1161905"/>
            <a:chExt cx="8544938" cy="7368434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A456583-D563-45CD-8B18-DA96FAA7A411}"/>
                </a:ext>
              </a:extLst>
            </p:cNvPr>
            <p:cNvSpPr txBox="1"/>
            <p:nvPr/>
          </p:nvSpPr>
          <p:spPr>
            <a:xfrm>
              <a:off x="-1598698" y="-1161905"/>
              <a:ext cx="8544938" cy="17327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</a:t>
              </a:r>
              <a:r>
                <a:rPr lang="en-US" sz="66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angaroo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BF96ADA-CD1E-414F-8A70-D42FBAED7BE9}"/>
                </a:ext>
              </a:extLst>
            </p:cNvPr>
            <p:cNvGrpSpPr/>
            <p:nvPr/>
          </p:nvGrpSpPr>
          <p:grpSpPr>
            <a:xfrm>
              <a:off x="751771" y="470916"/>
              <a:ext cx="3244439" cy="5735613"/>
              <a:chOff x="751771" y="470916"/>
              <a:chExt cx="3244439" cy="5735613"/>
            </a:xfrm>
          </p:grpSpPr>
          <p:sp>
            <p:nvSpPr>
              <p:cNvPr id="216" name="Oval 5">
                <a:extLst>
                  <a:ext uri="{FF2B5EF4-FFF2-40B4-BE49-F238E27FC236}">
                    <a16:creationId xmlns:a16="http://schemas.microsoft.com/office/drawing/2014/main" id="{4903E9A6-DF49-40B3-8AC5-667923623357}"/>
                  </a:ext>
                </a:extLst>
              </p:cNvPr>
              <p:cNvSpPr/>
              <p:nvPr/>
            </p:nvSpPr>
            <p:spPr>
              <a:xfrm rot="19559930">
                <a:off x="1452012" y="481935"/>
                <a:ext cx="733926" cy="102181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5">
                <a:extLst>
                  <a:ext uri="{FF2B5EF4-FFF2-40B4-BE49-F238E27FC236}">
                    <a16:creationId xmlns:a16="http://schemas.microsoft.com/office/drawing/2014/main" id="{F37BC20B-CE86-4884-A49C-2FEFEA6B5CF3}"/>
                  </a:ext>
                </a:extLst>
              </p:cNvPr>
              <p:cNvSpPr/>
              <p:nvPr/>
            </p:nvSpPr>
            <p:spPr>
              <a:xfrm rot="2040070" flipH="1">
                <a:off x="2470678" y="470916"/>
                <a:ext cx="733926" cy="102181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5">
                <a:extLst>
                  <a:ext uri="{FF2B5EF4-FFF2-40B4-BE49-F238E27FC236}">
                    <a16:creationId xmlns:a16="http://schemas.microsoft.com/office/drawing/2014/main" id="{15D4C478-F4D9-4C83-B616-C26E38A1F2F8}"/>
                  </a:ext>
                </a:extLst>
              </p:cNvPr>
              <p:cNvSpPr/>
              <p:nvPr/>
            </p:nvSpPr>
            <p:spPr>
              <a:xfrm rot="2040070" flipH="1">
                <a:off x="2555343" y="629105"/>
                <a:ext cx="551403" cy="767696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5">
                <a:extLst>
                  <a:ext uri="{FF2B5EF4-FFF2-40B4-BE49-F238E27FC236}">
                    <a16:creationId xmlns:a16="http://schemas.microsoft.com/office/drawing/2014/main" id="{FD39BF7D-0ECA-412B-9403-F74DA4F9CCF8}"/>
                  </a:ext>
                </a:extLst>
              </p:cNvPr>
              <p:cNvSpPr/>
              <p:nvPr/>
            </p:nvSpPr>
            <p:spPr>
              <a:xfrm rot="19559930">
                <a:off x="1586562" y="649695"/>
                <a:ext cx="541695" cy="754181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 219">
                <a:extLst>
                  <a:ext uri="{FF2B5EF4-FFF2-40B4-BE49-F238E27FC236}">
                    <a16:creationId xmlns:a16="http://schemas.microsoft.com/office/drawing/2014/main" id="{BAD160E4-265E-499A-BB80-2015AD3FE5B9}"/>
                  </a:ext>
                </a:extLst>
              </p:cNvPr>
              <p:cNvSpPr/>
              <p:nvPr/>
            </p:nvSpPr>
            <p:spPr>
              <a:xfrm rot="20563463">
                <a:off x="1564626" y="717684"/>
                <a:ext cx="429548" cy="1020775"/>
              </a:xfrm>
              <a:prstGeom prst="arc">
                <a:avLst>
                  <a:gd name="adj1" fmla="val 16200000"/>
                  <a:gd name="adj2" fmla="val 299832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Arc 220">
                <a:extLst>
                  <a:ext uri="{FF2B5EF4-FFF2-40B4-BE49-F238E27FC236}">
                    <a16:creationId xmlns:a16="http://schemas.microsoft.com/office/drawing/2014/main" id="{2C7B02A9-5DD6-4E7F-89A1-FA54E560C31E}"/>
                  </a:ext>
                </a:extLst>
              </p:cNvPr>
              <p:cNvSpPr/>
              <p:nvPr/>
            </p:nvSpPr>
            <p:spPr>
              <a:xfrm rot="1036537" flipH="1">
                <a:off x="2656822" y="683026"/>
                <a:ext cx="429548" cy="1020775"/>
              </a:xfrm>
              <a:prstGeom prst="arc">
                <a:avLst>
                  <a:gd name="adj1" fmla="val 16200000"/>
                  <a:gd name="adj2" fmla="val 299832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7">
                <a:extLst>
                  <a:ext uri="{FF2B5EF4-FFF2-40B4-BE49-F238E27FC236}">
                    <a16:creationId xmlns:a16="http://schemas.microsoft.com/office/drawing/2014/main" id="{92EEFFA6-E1BB-4736-A565-051041D3C549}"/>
                  </a:ext>
                </a:extLst>
              </p:cNvPr>
              <p:cNvSpPr/>
              <p:nvPr/>
            </p:nvSpPr>
            <p:spPr>
              <a:xfrm>
                <a:off x="1292087" y="2480597"/>
                <a:ext cx="2203910" cy="3357077"/>
              </a:xfrm>
              <a:custGeom>
                <a:avLst/>
                <a:gdLst>
                  <a:gd name="connsiteX0" fmla="*/ 0 w 2368765"/>
                  <a:gd name="connsiteY0" fmla="*/ 1317009 h 2634018"/>
                  <a:gd name="connsiteX1" fmla="*/ 1184383 w 2368765"/>
                  <a:gd name="connsiteY1" fmla="*/ 0 h 2634018"/>
                  <a:gd name="connsiteX2" fmla="*/ 2368766 w 2368765"/>
                  <a:gd name="connsiteY2" fmla="*/ 1317009 h 2634018"/>
                  <a:gd name="connsiteX3" fmla="*/ 1184383 w 2368765"/>
                  <a:gd name="connsiteY3" fmla="*/ 2634018 h 2634018"/>
                  <a:gd name="connsiteX4" fmla="*/ 0 w 2368765"/>
                  <a:gd name="connsiteY4" fmla="*/ 1317009 h 2634018"/>
                  <a:gd name="connsiteX0" fmla="*/ 0 w 2232288"/>
                  <a:gd name="connsiteY0" fmla="*/ 1467872 h 2635718"/>
                  <a:gd name="connsiteX1" fmla="*/ 1047905 w 2232288"/>
                  <a:gd name="connsiteY1" fmla="*/ 738 h 2635718"/>
                  <a:gd name="connsiteX2" fmla="*/ 2232288 w 2232288"/>
                  <a:gd name="connsiteY2" fmla="*/ 1317747 h 2635718"/>
                  <a:gd name="connsiteX3" fmla="*/ 1047905 w 2232288"/>
                  <a:gd name="connsiteY3" fmla="*/ 2634756 h 2635718"/>
                  <a:gd name="connsiteX4" fmla="*/ 0 w 2232288"/>
                  <a:gd name="connsiteY4" fmla="*/ 1467872 h 2635718"/>
                  <a:gd name="connsiteX0" fmla="*/ 0 w 2232288"/>
                  <a:gd name="connsiteY0" fmla="*/ 1713326 h 2880851"/>
                  <a:gd name="connsiteX1" fmla="*/ 1047905 w 2232288"/>
                  <a:gd name="connsiteY1" fmla="*/ 533 h 2880851"/>
                  <a:gd name="connsiteX2" fmla="*/ 2232288 w 2232288"/>
                  <a:gd name="connsiteY2" fmla="*/ 1563201 h 2880851"/>
                  <a:gd name="connsiteX3" fmla="*/ 1047905 w 2232288"/>
                  <a:gd name="connsiteY3" fmla="*/ 2880210 h 2880851"/>
                  <a:gd name="connsiteX4" fmla="*/ 0 w 2232288"/>
                  <a:gd name="connsiteY4" fmla="*/ 1713326 h 2880851"/>
                  <a:gd name="connsiteX0" fmla="*/ 0 w 2232288"/>
                  <a:gd name="connsiteY0" fmla="*/ 1712907 h 2880432"/>
                  <a:gd name="connsiteX1" fmla="*/ 1047905 w 2232288"/>
                  <a:gd name="connsiteY1" fmla="*/ 114 h 2880432"/>
                  <a:gd name="connsiteX2" fmla="*/ 2232288 w 2232288"/>
                  <a:gd name="connsiteY2" fmla="*/ 1562782 h 2880432"/>
                  <a:gd name="connsiteX3" fmla="*/ 1047905 w 2232288"/>
                  <a:gd name="connsiteY3" fmla="*/ 2879791 h 2880432"/>
                  <a:gd name="connsiteX4" fmla="*/ 0 w 2232288"/>
                  <a:gd name="connsiteY4" fmla="*/ 1712907 h 2880432"/>
                  <a:gd name="connsiteX0" fmla="*/ 7497 w 2239785"/>
                  <a:gd name="connsiteY0" fmla="*/ 1752003 h 2919459"/>
                  <a:gd name="connsiteX1" fmla="*/ 608513 w 2239785"/>
                  <a:gd name="connsiteY1" fmla="*/ 578296 h 2919459"/>
                  <a:gd name="connsiteX2" fmla="*/ 1055402 w 2239785"/>
                  <a:gd name="connsiteY2" fmla="*/ 39210 h 2919459"/>
                  <a:gd name="connsiteX3" fmla="*/ 2239785 w 2239785"/>
                  <a:gd name="connsiteY3" fmla="*/ 1601878 h 2919459"/>
                  <a:gd name="connsiteX4" fmla="*/ 1055402 w 2239785"/>
                  <a:gd name="connsiteY4" fmla="*/ 2918887 h 2919459"/>
                  <a:gd name="connsiteX5" fmla="*/ 7497 w 2239785"/>
                  <a:gd name="connsiteY5" fmla="*/ 1752003 h 2919459"/>
                  <a:gd name="connsiteX0" fmla="*/ 446889 w 1631272"/>
                  <a:gd name="connsiteY0" fmla="*/ 2918887 h 2943136"/>
                  <a:gd name="connsiteX1" fmla="*/ 0 w 1631272"/>
                  <a:gd name="connsiteY1" fmla="*/ 578296 h 2943136"/>
                  <a:gd name="connsiteX2" fmla="*/ 446889 w 1631272"/>
                  <a:gd name="connsiteY2" fmla="*/ 39210 h 2943136"/>
                  <a:gd name="connsiteX3" fmla="*/ 1631272 w 1631272"/>
                  <a:gd name="connsiteY3" fmla="*/ 1601878 h 2943136"/>
                  <a:gd name="connsiteX4" fmla="*/ 446889 w 1631272"/>
                  <a:gd name="connsiteY4" fmla="*/ 2918887 h 2943136"/>
                  <a:gd name="connsiteX0" fmla="*/ 858688 w 2097067"/>
                  <a:gd name="connsiteY0" fmla="*/ 2918887 h 2926202"/>
                  <a:gd name="connsiteX1" fmla="*/ 411799 w 2097067"/>
                  <a:gd name="connsiteY1" fmla="*/ 578296 h 2926202"/>
                  <a:gd name="connsiteX2" fmla="*/ 858688 w 2097067"/>
                  <a:gd name="connsiteY2" fmla="*/ 39210 h 2926202"/>
                  <a:gd name="connsiteX3" fmla="*/ 2043071 w 2097067"/>
                  <a:gd name="connsiteY3" fmla="*/ 1601878 h 2926202"/>
                  <a:gd name="connsiteX4" fmla="*/ 858688 w 2097067"/>
                  <a:gd name="connsiteY4" fmla="*/ 2918887 h 2926202"/>
                  <a:gd name="connsiteX0" fmla="*/ 1013958 w 2252337"/>
                  <a:gd name="connsiteY0" fmla="*/ 2918887 h 2925680"/>
                  <a:gd name="connsiteX1" fmla="*/ 567069 w 2252337"/>
                  <a:gd name="connsiteY1" fmla="*/ 578296 h 2925680"/>
                  <a:gd name="connsiteX2" fmla="*/ 1013958 w 2252337"/>
                  <a:gd name="connsiteY2" fmla="*/ 39210 h 2925680"/>
                  <a:gd name="connsiteX3" fmla="*/ 2198341 w 2252337"/>
                  <a:gd name="connsiteY3" fmla="*/ 1601878 h 2925680"/>
                  <a:gd name="connsiteX4" fmla="*/ 1013958 w 2252337"/>
                  <a:gd name="connsiteY4" fmla="*/ 2918887 h 2925680"/>
                  <a:gd name="connsiteX0" fmla="*/ 950155 w 2155116"/>
                  <a:gd name="connsiteY0" fmla="*/ 2918887 h 2918904"/>
                  <a:gd name="connsiteX1" fmla="*/ 503266 w 2155116"/>
                  <a:gd name="connsiteY1" fmla="*/ 578296 h 2918904"/>
                  <a:gd name="connsiteX2" fmla="*/ 950155 w 2155116"/>
                  <a:gd name="connsiteY2" fmla="*/ 39210 h 2918904"/>
                  <a:gd name="connsiteX3" fmla="*/ 2134538 w 2155116"/>
                  <a:gd name="connsiteY3" fmla="*/ 1601878 h 2918904"/>
                  <a:gd name="connsiteX4" fmla="*/ 950155 w 2155116"/>
                  <a:gd name="connsiteY4" fmla="*/ 2918887 h 2918904"/>
                  <a:gd name="connsiteX0" fmla="*/ 950155 w 2155116"/>
                  <a:gd name="connsiteY0" fmla="*/ 2881535 h 2881552"/>
                  <a:gd name="connsiteX1" fmla="*/ 503266 w 2155116"/>
                  <a:gd name="connsiteY1" fmla="*/ 540944 h 2881552"/>
                  <a:gd name="connsiteX2" fmla="*/ 950155 w 2155116"/>
                  <a:gd name="connsiteY2" fmla="*/ 1858 h 2881552"/>
                  <a:gd name="connsiteX3" fmla="*/ 2134538 w 2155116"/>
                  <a:gd name="connsiteY3" fmla="*/ 1564526 h 2881552"/>
                  <a:gd name="connsiteX4" fmla="*/ 950155 w 2155116"/>
                  <a:gd name="connsiteY4" fmla="*/ 2881535 h 2881552"/>
                  <a:gd name="connsiteX0" fmla="*/ 950155 w 2155116"/>
                  <a:gd name="connsiteY0" fmla="*/ 2879693 h 2879710"/>
                  <a:gd name="connsiteX1" fmla="*/ 503266 w 2155116"/>
                  <a:gd name="connsiteY1" fmla="*/ 539102 h 2879710"/>
                  <a:gd name="connsiteX2" fmla="*/ 950155 w 2155116"/>
                  <a:gd name="connsiteY2" fmla="*/ 16 h 2879710"/>
                  <a:gd name="connsiteX3" fmla="*/ 1499553 w 2155116"/>
                  <a:gd name="connsiteY3" fmla="*/ 552750 h 2879710"/>
                  <a:gd name="connsiteX4" fmla="*/ 2134538 w 2155116"/>
                  <a:gd name="connsiteY4" fmla="*/ 1562684 h 2879710"/>
                  <a:gd name="connsiteX5" fmla="*/ 950155 w 2155116"/>
                  <a:gd name="connsiteY5" fmla="*/ 2879693 h 2879710"/>
                  <a:gd name="connsiteX0" fmla="*/ 950155 w 1499553"/>
                  <a:gd name="connsiteY0" fmla="*/ 2879693 h 2879710"/>
                  <a:gd name="connsiteX1" fmla="*/ 503266 w 1499553"/>
                  <a:gd name="connsiteY1" fmla="*/ 539102 h 2879710"/>
                  <a:gd name="connsiteX2" fmla="*/ 950155 w 1499553"/>
                  <a:gd name="connsiteY2" fmla="*/ 16 h 2879710"/>
                  <a:gd name="connsiteX3" fmla="*/ 1499553 w 1499553"/>
                  <a:gd name="connsiteY3" fmla="*/ 552750 h 2879710"/>
                  <a:gd name="connsiteX4" fmla="*/ 950155 w 1499553"/>
                  <a:gd name="connsiteY4" fmla="*/ 2879693 h 2879710"/>
                  <a:gd name="connsiteX0" fmla="*/ 1080842 w 2048951"/>
                  <a:gd name="connsiteY0" fmla="*/ 2879693 h 2883255"/>
                  <a:gd name="connsiteX1" fmla="*/ 633953 w 2048951"/>
                  <a:gd name="connsiteY1" fmla="*/ 539102 h 2883255"/>
                  <a:gd name="connsiteX2" fmla="*/ 1080842 w 2048951"/>
                  <a:gd name="connsiteY2" fmla="*/ 16 h 2883255"/>
                  <a:gd name="connsiteX3" fmla="*/ 1630240 w 2048951"/>
                  <a:gd name="connsiteY3" fmla="*/ 552750 h 2883255"/>
                  <a:gd name="connsiteX4" fmla="*/ 1080842 w 2048951"/>
                  <a:gd name="connsiteY4" fmla="*/ 2879693 h 2883255"/>
                  <a:gd name="connsiteX0" fmla="*/ 1080842 w 2178894"/>
                  <a:gd name="connsiteY0" fmla="*/ 2879693 h 2883010"/>
                  <a:gd name="connsiteX1" fmla="*/ 633953 w 2178894"/>
                  <a:gd name="connsiteY1" fmla="*/ 539102 h 2883010"/>
                  <a:gd name="connsiteX2" fmla="*/ 1080842 w 2178894"/>
                  <a:gd name="connsiteY2" fmla="*/ 16 h 2883010"/>
                  <a:gd name="connsiteX3" fmla="*/ 1630240 w 2178894"/>
                  <a:gd name="connsiteY3" fmla="*/ 552750 h 2883010"/>
                  <a:gd name="connsiteX4" fmla="*/ 1080842 w 2178894"/>
                  <a:gd name="connsiteY4" fmla="*/ 2879693 h 2883010"/>
                  <a:gd name="connsiteX0" fmla="*/ 1130092 w 2180651"/>
                  <a:gd name="connsiteY0" fmla="*/ 2879693 h 2883010"/>
                  <a:gd name="connsiteX1" fmla="*/ 574021 w 2180651"/>
                  <a:gd name="connsiteY1" fmla="*/ 539102 h 2883010"/>
                  <a:gd name="connsiteX2" fmla="*/ 1020910 w 2180651"/>
                  <a:gd name="connsiteY2" fmla="*/ 16 h 2883010"/>
                  <a:gd name="connsiteX3" fmla="*/ 1570308 w 2180651"/>
                  <a:gd name="connsiteY3" fmla="*/ 552750 h 2883010"/>
                  <a:gd name="connsiteX4" fmla="*/ 1130092 w 2180651"/>
                  <a:gd name="connsiteY4" fmla="*/ 2879693 h 2883010"/>
                  <a:gd name="connsiteX0" fmla="*/ 1026353 w 1966593"/>
                  <a:gd name="connsiteY0" fmla="*/ 2879693 h 2885692"/>
                  <a:gd name="connsiteX1" fmla="*/ 470282 w 1966593"/>
                  <a:gd name="connsiteY1" fmla="*/ 539102 h 2885692"/>
                  <a:gd name="connsiteX2" fmla="*/ 917171 w 1966593"/>
                  <a:gd name="connsiteY2" fmla="*/ 16 h 2885692"/>
                  <a:gd name="connsiteX3" fmla="*/ 1466569 w 1966593"/>
                  <a:gd name="connsiteY3" fmla="*/ 552750 h 2885692"/>
                  <a:gd name="connsiteX4" fmla="*/ 1026353 w 1966593"/>
                  <a:gd name="connsiteY4" fmla="*/ 2879693 h 2885692"/>
                  <a:gd name="connsiteX0" fmla="*/ 1111626 w 2051866"/>
                  <a:gd name="connsiteY0" fmla="*/ 2879693 h 2885954"/>
                  <a:gd name="connsiteX1" fmla="*/ 555555 w 2051866"/>
                  <a:gd name="connsiteY1" fmla="*/ 539102 h 2885954"/>
                  <a:gd name="connsiteX2" fmla="*/ 1002444 w 2051866"/>
                  <a:gd name="connsiteY2" fmla="*/ 16 h 2885954"/>
                  <a:gd name="connsiteX3" fmla="*/ 1551842 w 2051866"/>
                  <a:gd name="connsiteY3" fmla="*/ 552750 h 2885954"/>
                  <a:gd name="connsiteX4" fmla="*/ 1111626 w 2051866"/>
                  <a:gd name="connsiteY4" fmla="*/ 2879693 h 2885954"/>
                  <a:gd name="connsiteX0" fmla="*/ 135964 w 1076204"/>
                  <a:gd name="connsiteY0" fmla="*/ 2879677 h 2879677"/>
                  <a:gd name="connsiteX1" fmla="*/ 26782 w 1076204"/>
                  <a:gd name="connsiteY1" fmla="*/ 0 h 2879677"/>
                  <a:gd name="connsiteX2" fmla="*/ 576180 w 1076204"/>
                  <a:gd name="connsiteY2" fmla="*/ 552734 h 2879677"/>
                  <a:gd name="connsiteX3" fmla="*/ 135964 w 1076204"/>
                  <a:gd name="connsiteY3" fmla="*/ 2879677 h 2879677"/>
                  <a:gd name="connsiteX0" fmla="*/ 393332 w 1333572"/>
                  <a:gd name="connsiteY0" fmla="*/ 2879707 h 2879707"/>
                  <a:gd name="connsiteX1" fmla="*/ 284150 w 1333572"/>
                  <a:gd name="connsiteY1" fmla="*/ 30 h 2879707"/>
                  <a:gd name="connsiteX2" fmla="*/ 833548 w 1333572"/>
                  <a:gd name="connsiteY2" fmla="*/ 552764 h 2879707"/>
                  <a:gd name="connsiteX3" fmla="*/ 393332 w 1333572"/>
                  <a:gd name="connsiteY3" fmla="*/ 2879707 h 2879707"/>
                  <a:gd name="connsiteX0" fmla="*/ 855822 w 1766979"/>
                  <a:gd name="connsiteY0" fmla="*/ 2879707 h 2880122"/>
                  <a:gd name="connsiteX1" fmla="*/ 746640 w 1766979"/>
                  <a:gd name="connsiteY1" fmla="*/ 30 h 2880122"/>
                  <a:gd name="connsiteX2" fmla="*/ 1296038 w 1766979"/>
                  <a:gd name="connsiteY2" fmla="*/ 552764 h 2880122"/>
                  <a:gd name="connsiteX3" fmla="*/ 855822 w 1766979"/>
                  <a:gd name="connsiteY3" fmla="*/ 2879707 h 2880122"/>
                  <a:gd name="connsiteX0" fmla="*/ 855822 w 855822"/>
                  <a:gd name="connsiteY0" fmla="*/ 2879677 h 2880092"/>
                  <a:gd name="connsiteX1" fmla="*/ 746640 w 855822"/>
                  <a:gd name="connsiteY1" fmla="*/ 0 h 2880092"/>
                  <a:gd name="connsiteX2" fmla="*/ 855822 w 855822"/>
                  <a:gd name="connsiteY2" fmla="*/ 2879677 h 2880092"/>
                  <a:gd name="connsiteX0" fmla="*/ 841211 w 1447490"/>
                  <a:gd name="connsiteY0" fmla="*/ 2879677 h 2880547"/>
                  <a:gd name="connsiteX1" fmla="*/ 732029 w 1447490"/>
                  <a:gd name="connsiteY1" fmla="*/ 0 h 2880547"/>
                  <a:gd name="connsiteX2" fmla="*/ 841211 w 1447490"/>
                  <a:gd name="connsiteY2" fmla="*/ 2879677 h 2880547"/>
                  <a:gd name="connsiteX0" fmla="*/ 760317 w 1449076"/>
                  <a:gd name="connsiteY0" fmla="*/ 2879790 h 2880665"/>
                  <a:gd name="connsiteX1" fmla="*/ 651135 w 1449076"/>
                  <a:gd name="connsiteY1" fmla="*/ 113 h 2880665"/>
                  <a:gd name="connsiteX2" fmla="*/ 760317 w 1449076"/>
                  <a:gd name="connsiteY2" fmla="*/ 2879790 h 2880665"/>
                  <a:gd name="connsiteX0" fmla="*/ 1083466 w 2100805"/>
                  <a:gd name="connsiteY0" fmla="*/ 2879785 h 2881650"/>
                  <a:gd name="connsiteX1" fmla="*/ 974284 w 2100805"/>
                  <a:gd name="connsiteY1" fmla="*/ 108 h 2881650"/>
                  <a:gd name="connsiteX2" fmla="*/ 1083466 w 2100805"/>
                  <a:gd name="connsiteY2" fmla="*/ 2879785 h 2881650"/>
                  <a:gd name="connsiteX0" fmla="*/ 1048607 w 2030698"/>
                  <a:gd name="connsiteY0" fmla="*/ 2879791 h 2882197"/>
                  <a:gd name="connsiteX1" fmla="*/ 939425 w 2030698"/>
                  <a:gd name="connsiteY1" fmla="*/ 114 h 2882197"/>
                  <a:gd name="connsiteX2" fmla="*/ 1048607 w 2030698"/>
                  <a:gd name="connsiteY2" fmla="*/ 2879791 h 2882197"/>
                  <a:gd name="connsiteX0" fmla="*/ 979012 w 1890631"/>
                  <a:gd name="connsiteY0" fmla="*/ 2879789 h 2879882"/>
                  <a:gd name="connsiteX1" fmla="*/ 869830 w 1890631"/>
                  <a:gd name="connsiteY1" fmla="*/ 112 h 2879882"/>
                  <a:gd name="connsiteX2" fmla="*/ 979012 w 1890631"/>
                  <a:gd name="connsiteY2" fmla="*/ 2879789 h 2879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0631" h="2879882">
                    <a:moveTo>
                      <a:pt x="979012" y="2879789"/>
                    </a:moveTo>
                    <a:cubicBezTo>
                      <a:pt x="-932663" y="2898777"/>
                      <a:pt x="475628" y="20881"/>
                      <a:pt x="869830" y="112"/>
                    </a:cubicBezTo>
                    <a:cubicBezTo>
                      <a:pt x="1264032" y="-20657"/>
                      <a:pt x="2890687" y="2860801"/>
                      <a:pt x="979012" y="2879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4">
                <a:extLst>
                  <a:ext uri="{FF2B5EF4-FFF2-40B4-BE49-F238E27FC236}">
                    <a16:creationId xmlns:a16="http://schemas.microsoft.com/office/drawing/2014/main" id="{B2063662-D29D-4828-A54B-CD6F0CE74AB8}"/>
                  </a:ext>
                </a:extLst>
              </p:cNvPr>
              <p:cNvSpPr/>
              <p:nvPr/>
            </p:nvSpPr>
            <p:spPr>
              <a:xfrm>
                <a:off x="1500954" y="1174248"/>
                <a:ext cx="1640212" cy="1606828"/>
              </a:xfrm>
              <a:custGeom>
                <a:avLst/>
                <a:gdLst>
                  <a:gd name="connsiteX0" fmla="*/ 0 w 1378424"/>
                  <a:gd name="connsiteY0" fmla="*/ 689212 h 1378424"/>
                  <a:gd name="connsiteX1" fmla="*/ 689212 w 1378424"/>
                  <a:gd name="connsiteY1" fmla="*/ 0 h 1378424"/>
                  <a:gd name="connsiteX2" fmla="*/ 1378424 w 1378424"/>
                  <a:gd name="connsiteY2" fmla="*/ 689212 h 1378424"/>
                  <a:gd name="connsiteX3" fmla="*/ 689212 w 1378424"/>
                  <a:gd name="connsiteY3" fmla="*/ 1378424 h 1378424"/>
                  <a:gd name="connsiteX4" fmla="*/ 0 w 1378424"/>
                  <a:gd name="connsiteY4" fmla="*/ 689212 h 1378424"/>
                  <a:gd name="connsiteX0" fmla="*/ 0 w 1396077"/>
                  <a:gd name="connsiteY0" fmla="*/ 689212 h 1378424"/>
                  <a:gd name="connsiteX1" fmla="*/ 689212 w 1396077"/>
                  <a:gd name="connsiteY1" fmla="*/ 0 h 1378424"/>
                  <a:gd name="connsiteX2" fmla="*/ 1378424 w 1396077"/>
                  <a:gd name="connsiteY2" fmla="*/ 689212 h 1378424"/>
                  <a:gd name="connsiteX3" fmla="*/ 689212 w 1396077"/>
                  <a:gd name="connsiteY3" fmla="*/ 1378424 h 1378424"/>
                  <a:gd name="connsiteX4" fmla="*/ 0 w 1396077"/>
                  <a:gd name="connsiteY4" fmla="*/ 689212 h 1378424"/>
                  <a:gd name="connsiteX0" fmla="*/ 10984 w 1407061"/>
                  <a:gd name="connsiteY0" fmla="*/ 689212 h 1378424"/>
                  <a:gd name="connsiteX1" fmla="*/ 700196 w 1407061"/>
                  <a:gd name="connsiteY1" fmla="*/ 0 h 1378424"/>
                  <a:gd name="connsiteX2" fmla="*/ 1389408 w 1407061"/>
                  <a:gd name="connsiteY2" fmla="*/ 689212 h 1378424"/>
                  <a:gd name="connsiteX3" fmla="*/ 700196 w 1407061"/>
                  <a:gd name="connsiteY3" fmla="*/ 1378424 h 1378424"/>
                  <a:gd name="connsiteX4" fmla="*/ 10984 w 1407061"/>
                  <a:gd name="connsiteY4" fmla="*/ 689212 h 1378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7061" h="1378424">
                    <a:moveTo>
                      <a:pt x="10984" y="689212"/>
                    </a:moveTo>
                    <a:cubicBezTo>
                      <a:pt x="92871" y="281275"/>
                      <a:pt x="319555" y="0"/>
                      <a:pt x="700196" y="0"/>
                    </a:cubicBezTo>
                    <a:cubicBezTo>
                      <a:pt x="1080837" y="0"/>
                      <a:pt x="1389408" y="308571"/>
                      <a:pt x="1389408" y="689212"/>
                    </a:cubicBezTo>
                    <a:cubicBezTo>
                      <a:pt x="1498590" y="1219978"/>
                      <a:pt x="1080837" y="1378424"/>
                      <a:pt x="700196" y="1378424"/>
                    </a:cubicBezTo>
                    <a:cubicBezTo>
                      <a:pt x="319555" y="1378424"/>
                      <a:pt x="-70903" y="1097149"/>
                      <a:pt x="10984" y="68921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8">
                <a:extLst>
                  <a:ext uri="{FF2B5EF4-FFF2-40B4-BE49-F238E27FC236}">
                    <a16:creationId xmlns:a16="http://schemas.microsoft.com/office/drawing/2014/main" id="{7205A933-441A-4CF5-88C8-10C74ED7BD16}"/>
                  </a:ext>
                </a:extLst>
              </p:cNvPr>
              <p:cNvSpPr/>
              <p:nvPr/>
            </p:nvSpPr>
            <p:spPr>
              <a:xfrm rot="20300134">
                <a:off x="1389433" y="4359641"/>
                <a:ext cx="754213" cy="1725169"/>
              </a:xfrm>
              <a:custGeom>
                <a:avLst/>
                <a:gdLst>
                  <a:gd name="connsiteX0" fmla="*/ 0 w 501187"/>
                  <a:gd name="connsiteY0" fmla="*/ 657626 h 1315251"/>
                  <a:gd name="connsiteX1" fmla="*/ 250594 w 501187"/>
                  <a:gd name="connsiteY1" fmla="*/ 0 h 1315251"/>
                  <a:gd name="connsiteX2" fmla="*/ 501188 w 501187"/>
                  <a:gd name="connsiteY2" fmla="*/ 657626 h 1315251"/>
                  <a:gd name="connsiteX3" fmla="*/ 250594 w 501187"/>
                  <a:gd name="connsiteY3" fmla="*/ 1315252 h 1315251"/>
                  <a:gd name="connsiteX4" fmla="*/ 0 w 501187"/>
                  <a:gd name="connsiteY4" fmla="*/ 657626 h 1315251"/>
                  <a:gd name="connsiteX0" fmla="*/ 0 w 501188"/>
                  <a:gd name="connsiteY0" fmla="*/ 664494 h 1322120"/>
                  <a:gd name="connsiteX1" fmla="*/ 250594 w 501188"/>
                  <a:gd name="connsiteY1" fmla="*/ 6868 h 1322120"/>
                  <a:gd name="connsiteX2" fmla="*/ 501188 w 501188"/>
                  <a:gd name="connsiteY2" fmla="*/ 664494 h 1322120"/>
                  <a:gd name="connsiteX3" fmla="*/ 250594 w 501188"/>
                  <a:gd name="connsiteY3" fmla="*/ 1322120 h 1322120"/>
                  <a:gd name="connsiteX4" fmla="*/ 0 w 501188"/>
                  <a:gd name="connsiteY4" fmla="*/ 664494 h 1322120"/>
                  <a:gd name="connsiteX0" fmla="*/ 0 w 603203"/>
                  <a:gd name="connsiteY0" fmla="*/ 662704 h 1320330"/>
                  <a:gd name="connsiteX1" fmla="*/ 250594 w 603203"/>
                  <a:gd name="connsiteY1" fmla="*/ 5078 h 1320330"/>
                  <a:gd name="connsiteX2" fmla="*/ 501188 w 603203"/>
                  <a:gd name="connsiteY2" fmla="*/ 662704 h 1320330"/>
                  <a:gd name="connsiteX3" fmla="*/ 250594 w 603203"/>
                  <a:gd name="connsiteY3" fmla="*/ 1320330 h 1320330"/>
                  <a:gd name="connsiteX4" fmla="*/ 0 w 603203"/>
                  <a:gd name="connsiteY4" fmla="*/ 662704 h 1320330"/>
                  <a:gd name="connsiteX0" fmla="*/ 0 w 621982"/>
                  <a:gd name="connsiteY0" fmla="*/ 657766 h 1315555"/>
                  <a:gd name="connsiteX1" fmla="*/ 250594 w 621982"/>
                  <a:gd name="connsiteY1" fmla="*/ 140 h 1315555"/>
                  <a:gd name="connsiteX2" fmla="*/ 541846 w 621982"/>
                  <a:gd name="connsiteY2" fmla="*/ 703287 h 1315555"/>
                  <a:gd name="connsiteX3" fmla="*/ 250594 w 621982"/>
                  <a:gd name="connsiteY3" fmla="*/ 1315392 h 1315555"/>
                  <a:gd name="connsiteX4" fmla="*/ 0 w 621982"/>
                  <a:gd name="connsiteY4" fmla="*/ 657766 h 1315555"/>
                  <a:gd name="connsiteX0" fmla="*/ 0 w 281918"/>
                  <a:gd name="connsiteY0" fmla="*/ 675906 h 1351812"/>
                  <a:gd name="connsiteX1" fmla="*/ 250594 w 281918"/>
                  <a:gd name="connsiteY1" fmla="*/ 18280 h 1351812"/>
                  <a:gd name="connsiteX2" fmla="*/ 250594 w 281918"/>
                  <a:gd name="connsiteY2" fmla="*/ 1333532 h 1351812"/>
                  <a:gd name="connsiteX3" fmla="*/ 0 w 281918"/>
                  <a:gd name="connsiteY3" fmla="*/ 675906 h 1351812"/>
                  <a:gd name="connsiteX0" fmla="*/ 2266 w 418320"/>
                  <a:gd name="connsiteY0" fmla="*/ 677244 h 1468499"/>
                  <a:gd name="connsiteX1" fmla="*/ 252860 w 418320"/>
                  <a:gd name="connsiteY1" fmla="*/ 19618 h 1468499"/>
                  <a:gd name="connsiteX2" fmla="*/ 410278 w 418320"/>
                  <a:gd name="connsiteY2" fmla="*/ 1456142 h 1468499"/>
                  <a:gd name="connsiteX3" fmla="*/ 2266 w 418320"/>
                  <a:gd name="connsiteY3" fmla="*/ 677244 h 1468499"/>
                  <a:gd name="connsiteX0" fmla="*/ 2266 w 447973"/>
                  <a:gd name="connsiteY0" fmla="*/ 677244 h 1457759"/>
                  <a:gd name="connsiteX1" fmla="*/ 252860 w 447973"/>
                  <a:gd name="connsiteY1" fmla="*/ 19618 h 1457759"/>
                  <a:gd name="connsiteX2" fmla="*/ 410278 w 447973"/>
                  <a:gd name="connsiteY2" fmla="*/ 1456142 h 1457759"/>
                  <a:gd name="connsiteX3" fmla="*/ 2266 w 447973"/>
                  <a:gd name="connsiteY3" fmla="*/ 677244 h 1457759"/>
                  <a:gd name="connsiteX0" fmla="*/ 2718 w 648570"/>
                  <a:gd name="connsiteY0" fmla="*/ 663793 h 1445051"/>
                  <a:gd name="connsiteX1" fmla="*/ 253312 w 648570"/>
                  <a:gd name="connsiteY1" fmla="*/ 6167 h 1445051"/>
                  <a:gd name="connsiteX2" fmla="*/ 645612 w 648570"/>
                  <a:gd name="connsiteY2" fmla="*/ 399608 h 1445051"/>
                  <a:gd name="connsiteX3" fmla="*/ 410730 w 648570"/>
                  <a:gd name="connsiteY3" fmla="*/ 1442691 h 1445051"/>
                  <a:gd name="connsiteX4" fmla="*/ 2718 w 648570"/>
                  <a:gd name="connsiteY4" fmla="*/ 663793 h 1445051"/>
                  <a:gd name="connsiteX0" fmla="*/ 2718 w 647433"/>
                  <a:gd name="connsiteY0" fmla="*/ 663793 h 1478256"/>
                  <a:gd name="connsiteX1" fmla="*/ 253312 w 647433"/>
                  <a:gd name="connsiteY1" fmla="*/ 6167 h 1478256"/>
                  <a:gd name="connsiteX2" fmla="*/ 645612 w 647433"/>
                  <a:gd name="connsiteY2" fmla="*/ 399608 h 1478256"/>
                  <a:gd name="connsiteX3" fmla="*/ 410730 w 647433"/>
                  <a:gd name="connsiteY3" fmla="*/ 1442691 h 1478256"/>
                  <a:gd name="connsiteX4" fmla="*/ 2718 w 647433"/>
                  <a:gd name="connsiteY4" fmla="*/ 663793 h 1478256"/>
                  <a:gd name="connsiteX0" fmla="*/ 1189 w 645904"/>
                  <a:gd name="connsiteY0" fmla="*/ 663793 h 1479136"/>
                  <a:gd name="connsiteX1" fmla="*/ 251783 w 645904"/>
                  <a:gd name="connsiteY1" fmla="*/ 6167 h 1479136"/>
                  <a:gd name="connsiteX2" fmla="*/ 644083 w 645904"/>
                  <a:gd name="connsiteY2" fmla="*/ 399608 h 1479136"/>
                  <a:gd name="connsiteX3" fmla="*/ 409201 w 645904"/>
                  <a:gd name="connsiteY3" fmla="*/ 1442691 h 1479136"/>
                  <a:gd name="connsiteX4" fmla="*/ 1189 w 645904"/>
                  <a:gd name="connsiteY4" fmla="*/ 663793 h 1479136"/>
                  <a:gd name="connsiteX0" fmla="*/ 2289 w 647004"/>
                  <a:gd name="connsiteY0" fmla="*/ 663793 h 1479943"/>
                  <a:gd name="connsiteX1" fmla="*/ 252883 w 647004"/>
                  <a:gd name="connsiteY1" fmla="*/ 6167 h 1479943"/>
                  <a:gd name="connsiteX2" fmla="*/ 645183 w 647004"/>
                  <a:gd name="connsiteY2" fmla="*/ 399608 h 1479943"/>
                  <a:gd name="connsiteX3" fmla="*/ 410301 w 647004"/>
                  <a:gd name="connsiteY3" fmla="*/ 1442691 h 1479943"/>
                  <a:gd name="connsiteX4" fmla="*/ 2289 w 647004"/>
                  <a:gd name="connsiteY4" fmla="*/ 663793 h 147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004" h="1479943">
                    <a:moveTo>
                      <a:pt x="2289" y="663793"/>
                    </a:moveTo>
                    <a:cubicBezTo>
                      <a:pt x="-21515" y="381282"/>
                      <a:pt x="145734" y="50198"/>
                      <a:pt x="252883" y="6167"/>
                    </a:cubicBezTo>
                    <a:cubicBezTo>
                      <a:pt x="360032" y="-37864"/>
                      <a:pt x="618947" y="160187"/>
                      <a:pt x="645183" y="399608"/>
                    </a:cubicBezTo>
                    <a:cubicBezTo>
                      <a:pt x="671419" y="639029"/>
                      <a:pt x="405553" y="1236730"/>
                      <a:pt x="410301" y="1442691"/>
                    </a:cubicBezTo>
                    <a:cubicBezTo>
                      <a:pt x="415049" y="1648652"/>
                      <a:pt x="26093" y="946304"/>
                      <a:pt x="2289" y="6637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: Rounded Corners 11">
                <a:extLst>
                  <a:ext uri="{FF2B5EF4-FFF2-40B4-BE49-F238E27FC236}">
                    <a16:creationId xmlns:a16="http://schemas.microsoft.com/office/drawing/2014/main" id="{BDB4AA96-40BB-4F48-A489-D3E82846FD41}"/>
                  </a:ext>
                </a:extLst>
              </p:cNvPr>
              <p:cNvSpPr/>
              <p:nvPr/>
            </p:nvSpPr>
            <p:spPr>
              <a:xfrm rot="19944920">
                <a:off x="1616311" y="3436800"/>
                <a:ext cx="646762" cy="995095"/>
              </a:xfrm>
              <a:custGeom>
                <a:avLst/>
                <a:gdLst>
                  <a:gd name="connsiteX0" fmla="*/ 0 w 240605"/>
                  <a:gd name="connsiteY0" fmla="*/ 120303 h 853440"/>
                  <a:gd name="connsiteX1" fmla="*/ 120303 w 240605"/>
                  <a:gd name="connsiteY1" fmla="*/ 0 h 853440"/>
                  <a:gd name="connsiteX2" fmla="*/ 120303 w 240605"/>
                  <a:gd name="connsiteY2" fmla="*/ 0 h 853440"/>
                  <a:gd name="connsiteX3" fmla="*/ 240606 w 240605"/>
                  <a:gd name="connsiteY3" fmla="*/ 120303 h 853440"/>
                  <a:gd name="connsiteX4" fmla="*/ 240605 w 240605"/>
                  <a:gd name="connsiteY4" fmla="*/ 733138 h 853440"/>
                  <a:gd name="connsiteX5" fmla="*/ 120302 w 240605"/>
                  <a:gd name="connsiteY5" fmla="*/ 853441 h 853440"/>
                  <a:gd name="connsiteX6" fmla="*/ 120303 w 240605"/>
                  <a:gd name="connsiteY6" fmla="*/ 853440 h 853440"/>
                  <a:gd name="connsiteX7" fmla="*/ 0 w 240605"/>
                  <a:gd name="connsiteY7" fmla="*/ 733137 h 853440"/>
                  <a:gd name="connsiteX8" fmla="*/ 0 w 240605"/>
                  <a:gd name="connsiteY8" fmla="*/ 120303 h 853440"/>
                  <a:gd name="connsiteX0" fmla="*/ 0 w 240606"/>
                  <a:gd name="connsiteY0" fmla="*/ 733137 h 853441"/>
                  <a:gd name="connsiteX1" fmla="*/ 120303 w 240606"/>
                  <a:gd name="connsiteY1" fmla="*/ 0 h 853441"/>
                  <a:gd name="connsiteX2" fmla="*/ 120303 w 240606"/>
                  <a:gd name="connsiteY2" fmla="*/ 0 h 853441"/>
                  <a:gd name="connsiteX3" fmla="*/ 240606 w 240606"/>
                  <a:gd name="connsiteY3" fmla="*/ 120303 h 853441"/>
                  <a:gd name="connsiteX4" fmla="*/ 240605 w 240606"/>
                  <a:gd name="connsiteY4" fmla="*/ 733138 h 853441"/>
                  <a:gd name="connsiteX5" fmla="*/ 120302 w 240606"/>
                  <a:gd name="connsiteY5" fmla="*/ 853441 h 853441"/>
                  <a:gd name="connsiteX6" fmla="*/ 120303 w 240606"/>
                  <a:gd name="connsiteY6" fmla="*/ 853440 h 853441"/>
                  <a:gd name="connsiteX7" fmla="*/ 0 w 240606"/>
                  <a:gd name="connsiteY7" fmla="*/ 733137 h 853441"/>
                  <a:gd name="connsiteX0" fmla="*/ 43096 w 283702"/>
                  <a:gd name="connsiteY0" fmla="*/ 733137 h 853441"/>
                  <a:gd name="connsiteX1" fmla="*/ 163399 w 283702"/>
                  <a:gd name="connsiteY1" fmla="*/ 0 h 853441"/>
                  <a:gd name="connsiteX2" fmla="*/ 163399 w 283702"/>
                  <a:gd name="connsiteY2" fmla="*/ 0 h 853441"/>
                  <a:gd name="connsiteX3" fmla="*/ 283702 w 283702"/>
                  <a:gd name="connsiteY3" fmla="*/ 120303 h 853441"/>
                  <a:gd name="connsiteX4" fmla="*/ 283701 w 283702"/>
                  <a:gd name="connsiteY4" fmla="*/ 733138 h 853441"/>
                  <a:gd name="connsiteX5" fmla="*/ 163398 w 283702"/>
                  <a:gd name="connsiteY5" fmla="*/ 853441 h 853441"/>
                  <a:gd name="connsiteX6" fmla="*/ 163399 w 283702"/>
                  <a:gd name="connsiteY6" fmla="*/ 853440 h 853441"/>
                  <a:gd name="connsiteX7" fmla="*/ 43096 w 283702"/>
                  <a:gd name="connsiteY7" fmla="*/ 733137 h 853441"/>
                  <a:gd name="connsiteX0" fmla="*/ 72811 w 313417"/>
                  <a:gd name="connsiteY0" fmla="*/ 733137 h 853441"/>
                  <a:gd name="connsiteX1" fmla="*/ 193114 w 313417"/>
                  <a:gd name="connsiteY1" fmla="*/ 0 h 853441"/>
                  <a:gd name="connsiteX2" fmla="*/ 193114 w 313417"/>
                  <a:gd name="connsiteY2" fmla="*/ 0 h 853441"/>
                  <a:gd name="connsiteX3" fmla="*/ 313417 w 313417"/>
                  <a:gd name="connsiteY3" fmla="*/ 120303 h 853441"/>
                  <a:gd name="connsiteX4" fmla="*/ 313416 w 313417"/>
                  <a:gd name="connsiteY4" fmla="*/ 733138 h 853441"/>
                  <a:gd name="connsiteX5" fmla="*/ 193113 w 313417"/>
                  <a:gd name="connsiteY5" fmla="*/ 853441 h 853441"/>
                  <a:gd name="connsiteX6" fmla="*/ 193114 w 313417"/>
                  <a:gd name="connsiteY6" fmla="*/ 853440 h 853441"/>
                  <a:gd name="connsiteX7" fmla="*/ 72811 w 313417"/>
                  <a:gd name="connsiteY7" fmla="*/ 733137 h 853441"/>
                  <a:gd name="connsiteX0" fmla="*/ 72811 w 569970"/>
                  <a:gd name="connsiteY0" fmla="*/ 733137 h 853646"/>
                  <a:gd name="connsiteX1" fmla="*/ 193114 w 569970"/>
                  <a:gd name="connsiteY1" fmla="*/ 0 h 853646"/>
                  <a:gd name="connsiteX2" fmla="*/ 193114 w 569970"/>
                  <a:gd name="connsiteY2" fmla="*/ 0 h 853646"/>
                  <a:gd name="connsiteX3" fmla="*/ 569970 w 569970"/>
                  <a:gd name="connsiteY3" fmla="*/ 68064 h 853646"/>
                  <a:gd name="connsiteX4" fmla="*/ 313416 w 569970"/>
                  <a:gd name="connsiteY4" fmla="*/ 733138 h 853646"/>
                  <a:gd name="connsiteX5" fmla="*/ 193113 w 569970"/>
                  <a:gd name="connsiteY5" fmla="*/ 853441 h 853646"/>
                  <a:gd name="connsiteX6" fmla="*/ 193114 w 569970"/>
                  <a:gd name="connsiteY6" fmla="*/ 853440 h 853646"/>
                  <a:gd name="connsiteX7" fmla="*/ 72811 w 569970"/>
                  <a:gd name="connsiteY7" fmla="*/ 733137 h 853646"/>
                  <a:gd name="connsiteX0" fmla="*/ 72811 w 572369"/>
                  <a:gd name="connsiteY0" fmla="*/ 733137 h 853646"/>
                  <a:gd name="connsiteX1" fmla="*/ 193114 w 572369"/>
                  <a:gd name="connsiteY1" fmla="*/ 0 h 853646"/>
                  <a:gd name="connsiteX2" fmla="*/ 193114 w 572369"/>
                  <a:gd name="connsiteY2" fmla="*/ 0 h 853646"/>
                  <a:gd name="connsiteX3" fmla="*/ 569970 w 572369"/>
                  <a:gd name="connsiteY3" fmla="*/ 68064 h 853646"/>
                  <a:gd name="connsiteX4" fmla="*/ 313416 w 572369"/>
                  <a:gd name="connsiteY4" fmla="*/ 733138 h 853646"/>
                  <a:gd name="connsiteX5" fmla="*/ 193113 w 572369"/>
                  <a:gd name="connsiteY5" fmla="*/ 853441 h 853646"/>
                  <a:gd name="connsiteX6" fmla="*/ 193114 w 572369"/>
                  <a:gd name="connsiteY6" fmla="*/ 853440 h 853646"/>
                  <a:gd name="connsiteX7" fmla="*/ 72811 w 572369"/>
                  <a:gd name="connsiteY7" fmla="*/ 733137 h 853646"/>
                  <a:gd name="connsiteX0" fmla="*/ 1 w 379256"/>
                  <a:gd name="connsiteY0" fmla="*/ 853440 h 853646"/>
                  <a:gd name="connsiteX1" fmla="*/ 1 w 379256"/>
                  <a:gd name="connsiteY1" fmla="*/ 0 h 853646"/>
                  <a:gd name="connsiteX2" fmla="*/ 1 w 379256"/>
                  <a:gd name="connsiteY2" fmla="*/ 0 h 853646"/>
                  <a:gd name="connsiteX3" fmla="*/ 376857 w 379256"/>
                  <a:gd name="connsiteY3" fmla="*/ 68064 h 853646"/>
                  <a:gd name="connsiteX4" fmla="*/ 120303 w 379256"/>
                  <a:gd name="connsiteY4" fmla="*/ 733138 h 853646"/>
                  <a:gd name="connsiteX5" fmla="*/ 0 w 379256"/>
                  <a:gd name="connsiteY5" fmla="*/ 853441 h 853646"/>
                  <a:gd name="connsiteX6" fmla="*/ 1 w 379256"/>
                  <a:gd name="connsiteY6" fmla="*/ 853440 h 853646"/>
                  <a:gd name="connsiteX0" fmla="*/ 119067 w 498322"/>
                  <a:gd name="connsiteY0" fmla="*/ 853440 h 853646"/>
                  <a:gd name="connsiteX1" fmla="*/ 119067 w 498322"/>
                  <a:gd name="connsiteY1" fmla="*/ 0 h 853646"/>
                  <a:gd name="connsiteX2" fmla="*/ 119067 w 498322"/>
                  <a:gd name="connsiteY2" fmla="*/ 0 h 853646"/>
                  <a:gd name="connsiteX3" fmla="*/ 495923 w 498322"/>
                  <a:gd name="connsiteY3" fmla="*/ 68064 h 853646"/>
                  <a:gd name="connsiteX4" fmla="*/ 239369 w 498322"/>
                  <a:gd name="connsiteY4" fmla="*/ 733138 h 853646"/>
                  <a:gd name="connsiteX5" fmla="*/ 119066 w 498322"/>
                  <a:gd name="connsiteY5" fmla="*/ 853441 h 853646"/>
                  <a:gd name="connsiteX6" fmla="*/ 119067 w 498322"/>
                  <a:gd name="connsiteY6" fmla="*/ 853440 h 853646"/>
                  <a:gd name="connsiteX0" fmla="*/ 175572 w 554827"/>
                  <a:gd name="connsiteY0" fmla="*/ 853440 h 853646"/>
                  <a:gd name="connsiteX1" fmla="*/ 175572 w 554827"/>
                  <a:gd name="connsiteY1" fmla="*/ 0 h 853646"/>
                  <a:gd name="connsiteX2" fmla="*/ 175572 w 554827"/>
                  <a:gd name="connsiteY2" fmla="*/ 0 h 853646"/>
                  <a:gd name="connsiteX3" fmla="*/ 552428 w 554827"/>
                  <a:gd name="connsiteY3" fmla="*/ 68064 h 853646"/>
                  <a:gd name="connsiteX4" fmla="*/ 295874 w 554827"/>
                  <a:gd name="connsiteY4" fmla="*/ 733138 h 853646"/>
                  <a:gd name="connsiteX5" fmla="*/ 175571 w 554827"/>
                  <a:gd name="connsiteY5" fmla="*/ 853441 h 853646"/>
                  <a:gd name="connsiteX6" fmla="*/ 175572 w 554827"/>
                  <a:gd name="connsiteY6" fmla="*/ 853440 h 8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827" h="853646">
                    <a:moveTo>
                      <a:pt x="175572" y="853440"/>
                    </a:moveTo>
                    <a:cubicBezTo>
                      <a:pt x="-22102" y="823906"/>
                      <a:pt x="-92329" y="495572"/>
                      <a:pt x="175572" y="0"/>
                    </a:cubicBezTo>
                    <a:lnTo>
                      <a:pt x="175572" y="0"/>
                    </a:lnTo>
                    <a:cubicBezTo>
                      <a:pt x="242014" y="0"/>
                      <a:pt x="586777" y="11190"/>
                      <a:pt x="552428" y="68064"/>
                    </a:cubicBezTo>
                    <a:cubicBezTo>
                      <a:pt x="228407" y="604565"/>
                      <a:pt x="358683" y="602242"/>
                      <a:pt x="295874" y="733138"/>
                    </a:cubicBezTo>
                    <a:cubicBezTo>
                      <a:pt x="233065" y="864034"/>
                      <a:pt x="242013" y="853441"/>
                      <a:pt x="175571" y="853441"/>
                    </a:cubicBezTo>
                    <a:lnTo>
                      <a:pt x="175572" y="85344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C915ECC3-CDDE-42C0-A4A1-1F71E56D0CF2}"/>
                  </a:ext>
                </a:extLst>
              </p:cNvPr>
              <p:cNvSpPr/>
              <p:nvPr/>
            </p:nvSpPr>
            <p:spPr>
              <a:xfrm>
                <a:off x="2491381" y="1683209"/>
                <a:ext cx="244273" cy="335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6723B-A078-4EEF-AAF7-5E2426721EAD}"/>
                  </a:ext>
                </a:extLst>
              </p:cNvPr>
              <p:cNvSpPr/>
              <p:nvPr/>
            </p:nvSpPr>
            <p:spPr>
              <a:xfrm>
                <a:off x="1958282" y="1661488"/>
                <a:ext cx="244273" cy="335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AB08FF3-48D0-43D0-B6EB-1AEDF13EFFA8}"/>
                  </a:ext>
                </a:extLst>
              </p:cNvPr>
              <p:cNvSpPr/>
              <p:nvPr/>
            </p:nvSpPr>
            <p:spPr>
              <a:xfrm>
                <a:off x="2020164" y="1762469"/>
                <a:ext cx="120507" cy="1657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9A5B7222-3EA6-4748-B472-D787B18BB9C9}"/>
                  </a:ext>
                </a:extLst>
              </p:cNvPr>
              <p:cNvSpPr/>
              <p:nvPr/>
            </p:nvSpPr>
            <p:spPr>
              <a:xfrm>
                <a:off x="2553264" y="1747372"/>
                <a:ext cx="120507" cy="1657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D60C05B-5B86-4FA6-90F5-7C78A2D8A9F0}"/>
                  </a:ext>
                </a:extLst>
              </p:cNvPr>
              <p:cNvSpPr/>
              <p:nvPr/>
            </p:nvSpPr>
            <p:spPr>
              <a:xfrm>
                <a:off x="2225833" y="2154028"/>
                <a:ext cx="244273" cy="1482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0DA0771-7BCE-4EAD-B840-4B766D797D99}"/>
                  </a:ext>
                </a:extLst>
              </p:cNvPr>
              <p:cNvSpPr/>
              <p:nvPr/>
            </p:nvSpPr>
            <p:spPr>
              <a:xfrm>
                <a:off x="2349093" y="2247888"/>
                <a:ext cx="160998" cy="264157"/>
              </a:xfrm>
              <a:custGeom>
                <a:avLst/>
                <a:gdLst>
                  <a:gd name="connsiteX0" fmla="*/ 110978 w 298566"/>
                  <a:gd name="connsiteY0" fmla="*/ 0 h 382075"/>
                  <a:gd name="connsiteX1" fmla="*/ 6203 w 298566"/>
                  <a:gd name="connsiteY1" fmla="*/ 333375 h 382075"/>
                  <a:gd name="connsiteX2" fmla="*/ 272903 w 298566"/>
                  <a:gd name="connsiteY2" fmla="*/ 381000 h 382075"/>
                  <a:gd name="connsiteX3" fmla="*/ 272903 w 298566"/>
                  <a:gd name="connsiteY3" fmla="*/ 361950 h 382075"/>
                  <a:gd name="connsiteX0" fmla="*/ 76913 w 264501"/>
                  <a:gd name="connsiteY0" fmla="*/ 0 h 382075"/>
                  <a:gd name="connsiteX1" fmla="*/ 10238 w 264501"/>
                  <a:gd name="connsiteY1" fmla="*/ 219075 h 382075"/>
                  <a:gd name="connsiteX2" fmla="*/ 238838 w 264501"/>
                  <a:gd name="connsiteY2" fmla="*/ 381000 h 382075"/>
                  <a:gd name="connsiteX3" fmla="*/ 238838 w 264501"/>
                  <a:gd name="connsiteY3" fmla="*/ 361950 h 382075"/>
                  <a:gd name="connsiteX0" fmla="*/ 76913 w 254773"/>
                  <a:gd name="connsiteY0" fmla="*/ 0 h 381082"/>
                  <a:gd name="connsiteX1" fmla="*/ 10238 w 254773"/>
                  <a:gd name="connsiteY1" fmla="*/ 219075 h 381082"/>
                  <a:gd name="connsiteX2" fmla="*/ 238838 w 254773"/>
                  <a:gd name="connsiteY2" fmla="*/ 381000 h 381082"/>
                  <a:gd name="connsiteX3" fmla="*/ 200738 w 254773"/>
                  <a:gd name="connsiteY3" fmla="*/ 171450 h 381082"/>
                  <a:gd name="connsiteX0" fmla="*/ 74234 w 198059"/>
                  <a:gd name="connsiteY0" fmla="*/ 0 h 226172"/>
                  <a:gd name="connsiteX1" fmla="*/ 7559 w 198059"/>
                  <a:gd name="connsiteY1" fmla="*/ 219075 h 226172"/>
                  <a:gd name="connsiteX2" fmla="*/ 198059 w 198059"/>
                  <a:gd name="connsiteY2" fmla="*/ 171450 h 226172"/>
                  <a:gd name="connsiteX0" fmla="*/ 74234 w 198059"/>
                  <a:gd name="connsiteY0" fmla="*/ 0 h 237740"/>
                  <a:gd name="connsiteX1" fmla="*/ 7559 w 198059"/>
                  <a:gd name="connsiteY1" fmla="*/ 219075 h 237740"/>
                  <a:gd name="connsiteX2" fmla="*/ 198059 w 198059"/>
                  <a:gd name="connsiteY2" fmla="*/ 219075 h 237740"/>
                  <a:gd name="connsiteX0" fmla="*/ 72262 w 167512"/>
                  <a:gd name="connsiteY0" fmla="*/ 0 h 223925"/>
                  <a:gd name="connsiteX1" fmla="*/ 5587 w 167512"/>
                  <a:gd name="connsiteY1" fmla="*/ 219075 h 223925"/>
                  <a:gd name="connsiteX2" fmla="*/ 167512 w 167512"/>
                  <a:gd name="connsiteY2" fmla="*/ 152400 h 223925"/>
                  <a:gd name="connsiteX0" fmla="*/ 45006 w 140256"/>
                  <a:gd name="connsiteY0" fmla="*/ 0 h 214907"/>
                  <a:gd name="connsiteX1" fmla="*/ 16431 w 140256"/>
                  <a:gd name="connsiteY1" fmla="*/ 209550 h 214907"/>
                  <a:gd name="connsiteX2" fmla="*/ 140256 w 140256"/>
                  <a:gd name="connsiteY2" fmla="*/ 152400 h 214907"/>
                  <a:gd name="connsiteX0" fmla="*/ 75290 w 170540"/>
                  <a:gd name="connsiteY0" fmla="*/ 0 h 210951"/>
                  <a:gd name="connsiteX1" fmla="*/ 46715 w 170540"/>
                  <a:gd name="connsiteY1" fmla="*/ 209550 h 210951"/>
                  <a:gd name="connsiteX2" fmla="*/ 170540 w 170540"/>
                  <a:gd name="connsiteY2" fmla="*/ 152400 h 210951"/>
                  <a:gd name="connsiteX0" fmla="*/ 30711 w 168824"/>
                  <a:gd name="connsiteY0" fmla="*/ 0 h 229972"/>
                  <a:gd name="connsiteX1" fmla="*/ 44999 w 168824"/>
                  <a:gd name="connsiteY1" fmla="*/ 223838 h 229972"/>
                  <a:gd name="connsiteX2" fmla="*/ 168824 w 168824"/>
                  <a:gd name="connsiteY2" fmla="*/ 166688 h 229972"/>
                  <a:gd name="connsiteX0" fmla="*/ 30711 w 168824"/>
                  <a:gd name="connsiteY0" fmla="*/ 0 h 199868"/>
                  <a:gd name="connsiteX1" fmla="*/ 44999 w 168824"/>
                  <a:gd name="connsiteY1" fmla="*/ 195263 h 199868"/>
                  <a:gd name="connsiteX2" fmla="*/ 168824 w 168824"/>
                  <a:gd name="connsiteY2" fmla="*/ 138113 h 199868"/>
                  <a:gd name="connsiteX0" fmla="*/ 0 w 138113"/>
                  <a:gd name="connsiteY0" fmla="*/ 0 h 138113"/>
                  <a:gd name="connsiteX1" fmla="*/ 138113 w 138113"/>
                  <a:gd name="connsiteY1" fmla="*/ 138113 h 138113"/>
                  <a:gd name="connsiteX0" fmla="*/ 0 w 138113"/>
                  <a:gd name="connsiteY0" fmla="*/ 0 h 210075"/>
                  <a:gd name="connsiteX1" fmla="*/ 138113 w 138113"/>
                  <a:gd name="connsiteY1" fmla="*/ 138113 h 2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113" h="210075">
                    <a:moveTo>
                      <a:pt x="0" y="0"/>
                    </a:moveTo>
                    <a:cubicBezTo>
                      <a:pt x="46038" y="46038"/>
                      <a:pt x="-88900" y="344488"/>
                      <a:pt x="138113" y="13811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52C85C17-4393-4ECC-812B-D1D4D915F8D6}"/>
                  </a:ext>
                </a:extLst>
              </p:cNvPr>
              <p:cNvSpPr/>
              <p:nvPr/>
            </p:nvSpPr>
            <p:spPr>
              <a:xfrm flipH="1">
                <a:off x="2193767" y="2256958"/>
                <a:ext cx="160998" cy="264157"/>
              </a:xfrm>
              <a:custGeom>
                <a:avLst/>
                <a:gdLst>
                  <a:gd name="connsiteX0" fmla="*/ 110978 w 298566"/>
                  <a:gd name="connsiteY0" fmla="*/ 0 h 382075"/>
                  <a:gd name="connsiteX1" fmla="*/ 6203 w 298566"/>
                  <a:gd name="connsiteY1" fmla="*/ 333375 h 382075"/>
                  <a:gd name="connsiteX2" fmla="*/ 272903 w 298566"/>
                  <a:gd name="connsiteY2" fmla="*/ 381000 h 382075"/>
                  <a:gd name="connsiteX3" fmla="*/ 272903 w 298566"/>
                  <a:gd name="connsiteY3" fmla="*/ 361950 h 382075"/>
                  <a:gd name="connsiteX0" fmla="*/ 76913 w 264501"/>
                  <a:gd name="connsiteY0" fmla="*/ 0 h 382075"/>
                  <a:gd name="connsiteX1" fmla="*/ 10238 w 264501"/>
                  <a:gd name="connsiteY1" fmla="*/ 219075 h 382075"/>
                  <a:gd name="connsiteX2" fmla="*/ 238838 w 264501"/>
                  <a:gd name="connsiteY2" fmla="*/ 381000 h 382075"/>
                  <a:gd name="connsiteX3" fmla="*/ 238838 w 264501"/>
                  <a:gd name="connsiteY3" fmla="*/ 361950 h 382075"/>
                  <a:gd name="connsiteX0" fmla="*/ 76913 w 254773"/>
                  <a:gd name="connsiteY0" fmla="*/ 0 h 381082"/>
                  <a:gd name="connsiteX1" fmla="*/ 10238 w 254773"/>
                  <a:gd name="connsiteY1" fmla="*/ 219075 h 381082"/>
                  <a:gd name="connsiteX2" fmla="*/ 238838 w 254773"/>
                  <a:gd name="connsiteY2" fmla="*/ 381000 h 381082"/>
                  <a:gd name="connsiteX3" fmla="*/ 200738 w 254773"/>
                  <a:gd name="connsiteY3" fmla="*/ 171450 h 381082"/>
                  <a:gd name="connsiteX0" fmla="*/ 74234 w 198059"/>
                  <a:gd name="connsiteY0" fmla="*/ 0 h 226172"/>
                  <a:gd name="connsiteX1" fmla="*/ 7559 w 198059"/>
                  <a:gd name="connsiteY1" fmla="*/ 219075 h 226172"/>
                  <a:gd name="connsiteX2" fmla="*/ 198059 w 198059"/>
                  <a:gd name="connsiteY2" fmla="*/ 171450 h 226172"/>
                  <a:gd name="connsiteX0" fmla="*/ 74234 w 198059"/>
                  <a:gd name="connsiteY0" fmla="*/ 0 h 237740"/>
                  <a:gd name="connsiteX1" fmla="*/ 7559 w 198059"/>
                  <a:gd name="connsiteY1" fmla="*/ 219075 h 237740"/>
                  <a:gd name="connsiteX2" fmla="*/ 198059 w 198059"/>
                  <a:gd name="connsiteY2" fmla="*/ 219075 h 237740"/>
                  <a:gd name="connsiteX0" fmla="*/ 72262 w 167512"/>
                  <a:gd name="connsiteY0" fmla="*/ 0 h 223925"/>
                  <a:gd name="connsiteX1" fmla="*/ 5587 w 167512"/>
                  <a:gd name="connsiteY1" fmla="*/ 219075 h 223925"/>
                  <a:gd name="connsiteX2" fmla="*/ 167512 w 167512"/>
                  <a:gd name="connsiteY2" fmla="*/ 152400 h 223925"/>
                  <a:gd name="connsiteX0" fmla="*/ 45006 w 140256"/>
                  <a:gd name="connsiteY0" fmla="*/ 0 h 214907"/>
                  <a:gd name="connsiteX1" fmla="*/ 16431 w 140256"/>
                  <a:gd name="connsiteY1" fmla="*/ 209550 h 214907"/>
                  <a:gd name="connsiteX2" fmla="*/ 140256 w 140256"/>
                  <a:gd name="connsiteY2" fmla="*/ 152400 h 214907"/>
                  <a:gd name="connsiteX0" fmla="*/ 75290 w 170540"/>
                  <a:gd name="connsiteY0" fmla="*/ 0 h 210951"/>
                  <a:gd name="connsiteX1" fmla="*/ 46715 w 170540"/>
                  <a:gd name="connsiteY1" fmla="*/ 209550 h 210951"/>
                  <a:gd name="connsiteX2" fmla="*/ 170540 w 170540"/>
                  <a:gd name="connsiteY2" fmla="*/ 152400 h 210951"/>
                  <a:gd name="connsiteX0" fmla="*/ 30711 w 168824"/>
                  <a:gd name="connsiteY0" fmla="*/ 0 h 229972"/>
                  <a:gd name="connsiteX1" fmla="*/ 44999 w 168824"/>
                  <a:gd name="connsiteY1" fmla="*/ 223838 h 229972"/>
                  <a:gd name="connsiteX2" fmla="*/ 168824 w 168824"/>
                  <a:gd name="connsiteY2" fmla="*/ 166688 h 229972"/>
                  <a:gd name="connsiteX0" fmla="*/ 30711 w 168824"/>
                  <a:gd name="connsiteY0" fmla="*/ 0 h 199868"/>
                  <a:gd name="connsiteX1" fmla="*/ 44999 w 168824"/>
                  <a:gd name="connsiteY1" fmla="*/ 195263 h 199868"/>
                  <a:gd name="connsiteX2" fmla="*/ 168824 w 168824"/>
                  <a:gd name="connsiteY2" fmla="*/ 138113 h 199868"/>
                  <a:gd name="connsiteX0" fmla="*/ 0 w 138113"/>
                  <a:gd name="connsiteY0" fmla="*/ 0 h 138113"/>
                  <a:gd name="connsiteX1" fmla="*/ 138113 w 138113"/>
                  <a:gd name="connsiteY1" fmla="*/ 138113 h 138113"/>
                  <a:gd name="connsiteX0" fmla="*/ 0 w 138113"/>
                  <a:gd name="connsiteY0" fmla="*/ 0 h 210075"/>
                  <a:gd name="connsiteX1" fmla="*/ 138113 w 138113"/>
                  <a:gd name="connsiteY1" fmla="*/ 138113 h 2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113" h="210075">
                    <a:moveTo>
                      <a:pt x="0" y="0"/>
                    </a:moveTo>
                    <a:cubicBezTo>
                      <a:pt x="46038" y="46038"/>
                      <a:pt x="-88900" y="344488"/>
                      <a:pt x="138113" y="13811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8">
                <a:extLst>
                  <a:ext uri="{FF2B5EF4-FFF2-40B4-BE49-F238E27FC236}">
                    <a16:creationId xmlns:a16="http://schemas.microsoft.com/office/drawing/2014/main" id="{461BB032-0E0A-4F10-B603-1BF2341723BC}"/>
                  </a:ext>
                </a:extLst>
              </p:cNvPr>
              <p:cNvSpPr/>
              <p:nvPr/>
            </p:nvSpPr>
            <p:spPr>
              <a:xfrm rot="1299866" flipH="1">
                <a:off x="2649643" y="4367464"/>
                <a:ext cx="775962" cy="1692567"/>
              </a:xfrm>
              <a:custGeom>
                <a:avLst/>
                <a:gdLst>
                  <a:gd name="connsiteX0" fmla="*/ 0 w 501187"/>
                  <a:gd name="connsiteY0" fmla="*/ 657626 h 1315251"/>
                  <a:gd name="connsiteX1" fmla="*/ 250594 w 501187"/>
                  <a:gd name="connsiteY1" fmla="*/ 0 h 1315251"/>
                  <a:gd name="connsiteX2" fmla="*/ 501188 w 501187"/>
                  <a:gd name="connsiteY2" fmla="*/ 657626 h 1315251"/>
                  <a:gd name="connsiteX3" fmla="*/ 250594 w 501187"/>
                  <a:gd name="connsiteY3" fmla="*/ 1315252 h 1315251"/>
                  <a:gd name="connsiteX4" fmla="*/ 0 w 501187"/>
                  <a:gd name="connsiteY4" fmla="*/ 657626 h 1315251"/>
                  <a:gd name="connsiteX0" fmla="*/ 0 w 501188"/>
                  <a:gd name="connsiteY0" fmla="*/ 664494 h 1322120"/>
                  <a:gd name="connsiteX1" fmla="*/ 250594 w 501188"/>
                  <a:gd name="connsiteY1" fmla="*/ 6868 h 1322120"/>
                  <a:gd name="connsiteX2" fmla="*/ 501188 w 501188"/>
                  <a:gd name="connsiteY2" fmla="*/ 664494 h 1322120"/>
                  <a:gd name="connsiteX3" fmla="*/ 250594 w 501188"/>
                  <a:gd name="connsiteY3" fmla="*/ 1322120 h 1322120"/>
                  <a:gd name="connsiteX4" fmla="*/ 0 w 501188"/>
                  <a:gd name="connsiteY4" fmla="*/ 664494 h 1322120"/>
                  <a:gd name="connsiteX0" fmla="*/ 0 w 603203"/>
                  <a:gd name="connsiteY0" fmla="*/ 662704 h 1320330"/>
                  <a:gd name="connsiteX1" fmla="*/ 250594 w 603203"/>
                  <a:gd name="connsiteY1" fmla="*/ 5078 h 1320330"/>
                  <a:gd name="connsiteX2" fmla="*/ 501188 w 603203"/>
                  <a:gd name="connsiteY2" fmla="*/ 662704 h 1320330"/>
                  <a:gd name="connsiteX3" fmla="*/ 250594 w 603203"/>
                  <a:gd name="connsiteY3" fmla="*/ 1320330 h 1320330"/>
                  <a:gd name="connsiteX4" fmla="*/ 0 w 603203"/>
                  <a:gd name="connsiteY4" fmla="*/ 662704 h 1320330"/>
                  <a:gd name="connsiteX0" fmla="*/ 0 w 621982"/>
                  <a:gd name="connsiteY0" fmla="*/ 657766 h 1315555"/>
                  <a:gd name="connsiteX1" fmla="*/ 250594 w 621982"/>
                  <a:gd name="connsiteY1" fmla="*/ 140 h 1315555"/>
                  <a:gd name="connsiteX2" fmla="*/ 541846 w 621982"/>
                  <a:gd name="connsiteY2" fmla="*/ 703287 h 1315555"/>
                  <a:gd name="connsiteX3" fmla="*/ 250594 w 621982"/>
                  <a:gd name="connsiteY3" fmla="*/ 1315392 h 1315555"/>
                  <a:gd name="connsiteX4" fmla="*/ 0 w 621982"/>
                  <a:gd name="connsiteY4" fmla="*/ 657766 h 1315555"/>
                  <a:gd name="connsiteX0" fmla="*/ 0 w 281918"/>
                  <a:gd name="connsiteY0" fmla="*/ 675906 h 1351812"/>
                  <a:gd name="connsiteX1" fmla="*/ 250594 w 281918"/>
                  <a:gd name="connsiteY1" fmla="*/ 18280 h 1351812"/>
                  <a:gd name="connsiteX2" fmla="*/ 250594 w 281918"/>
                  <a:gd name="connsiteY2" fmla="*/ 1333532 h 1351812"/>
                  <a:gd name="connsiteX3" fmla="*/ 0 w 281918"/>
                  <a:gd name="connsiteY3" fmla="*/ 675906 h 1351812"/>
                  <a:gd name="connsiteX0" fmla="*/ 2266 w 418320"/>
                  <a:gd name="connsiteY0" fmla="*/ 677244 h 1468499"/>
                  <a:gd name="connsiteX1" fmla="*/ 252860 w 418320"/>
                  <a:gd name="connsiteY1" fmla="*/ 19618 h 1468499"/>
                  <a:gd name="connsiteX2" fmla="*/ 410278 w 418320"/>
                  <a:gd name="connsiteY2" fmla="*/ 1456142 h 1468499"/>
                  <a:gd name="connsiteX3" fmla="*/ 2266 w 418320"/>
                  <a:gd name="connsiteY3" fmla="*/ 677244 h 1468499"/>
                  <a:gd name="connsiteX0" fmla="*/ 2266 w 447973"/>
                  <a:gd name="connsiteY0" fmla="*/ 677244 h 1457759"/>
                  <a:gd name="connsiteX1" fmla="*/ 252860 w 447973"/>
                  <a:gd name="connsiteY1" fmla="*/ 19618 h 1457759"/>
                  <a:gd name="connsiteX2" fmla="*/ 410278 w 447973"/>
                  <a:gd name="connsiteY2" fmla="*/ 1456142 h 1457759"/>
                  <a:gd name="connsiteX3" fmla="*/ 2266 w 447973"/>
                  <a:gd name="connsiteY3" fmla="*/ 677244 h 1457759"/>
                  <a:gd name="connsiteX0" fmla="*/ 2718 w 648570"/>
                  <a:gd name="connsiteY0" fmla="*/ 663793 h 1445051"/>
                  <a:gd name="connsiteX1" fmla="*/ 253312 w 648570"/>
                  <a:gd name="connsiteY1" fmla="*/ 6167 h 1445051"/>
                  <a:gd name="connsiteX2" fmla="*/ 645612 w 648570"/>
                  <a:gd name="connsiteY2" fmla="*/ 399608 h 1445051"/>
                  <a:gd name="connsiteX3" fmla="*/ 410730 w 648570"/>
                  <a:gd name="connsiteY3" fmla="*/ 1442691 h 1445051"/>
                  <a:gd name="connsiteX4" fmla="*/ 2718 w 648570"/>
                  <a:gd name="connsiteY4" fmla="*/ 663793 h 1445051"/>
                  <a:gd name="connsiteX0" fmla="*/ 2718 w 647433"/>
                  <a:gd name="connsiteY0" fmla="*/ 663793 h 1478256"/>
                  <a:gd name="connsiteX1" fmla="*/ 253312 w 647433"/>
                  <a:gd name="connsiteY1" fmla="*/ 6167 h 1478256"/>
                  <a:gd name="connsiteX2" fmla="*/ 645612 w 647433"/>
                  <a:gd name="connsiteY2" fmla="*/ 399608 h 1478256"/>
                  <a:gd name="connsiteX3" fmla="*/ 410730 w 647433"/>
                  <a:gd name="connsiteY3" fmla="*/ 1442691 h 1478256"/>
                  <a:gd name="connsiteX4" fmla="*/ 2718 w 647433"/>
                  <a:gd name="connsiteY4" fmla="*/ 663793 h 1478256"/>
                  <a:gd name="connsiteX0" fmla="*/ 1189 w 645904"/>
                  <a:gd name="connsiteY0" fmla="*/ 663793 h 1479136"/>
                  <a:gd name="connsiteX1" fmla="*/ 251783 w 645904"/>
                  <a:gd name="connsiteY1" fmla="*/ 6167 h 1479136"/>
                  <a:gd name="connsiteX2" fmla="*/ 644083 w 645904"/>
                  <a:gd name="connsiteY2" fmla="*/ 399608 h 1479136"/>
                  <a:gd name="connsiteX3" fmla="*/ 409201 w 645904"/>
                  <a:gd name="connsiteY3" fmla="*/ 1442691 h 1479136"/>
                  <a:gd name="connsiteX4" fmla="*/ 1189 w 645904"/>
                  <a:gd name="connsiteY4" fmla="*/ 663793 h 1479136"/>
                  <a:gd name="connsiteX0" fmla="*/ 2289 w 647004"/>
                  <a:gd name="connsiteY0" fmla="*/ 663793 h 1479943"/>
                  <a:gd name="connsiteX1" fmla="*/ 252883 w 647004"/>
                  <a:gd name="connsiteY1" fmla="*/ 6167 h 1479943"/>
                  <a:gd name="connsiteX2" fmla="*/ 645183 w 647004"/>
                  <a:gd name="connsiteY2" fmla="*/ 399608 h 1479943"/>
                  <a:gd name="connsiteX3" fmla="*/ 410301 w 647004"/>
                  <a:gd name="connsiteY3" fmla="*/ 1442691 h 1479943"/>
                  <a:gd name="connsiteX4" fmla="*/ 2289 w 647004"/>
                  <a:gd name="connsiteY4" fmla="*/ 663793 h 1479943"/>
                  <a:gd name="connsiteX0" fmla="*/ 21536 w 667289"/>
                  <a:gd name="connsiteY0" fmla="*/ 663793 h 1454842"/>
                  <a:gd name="connsiteX1" fmla="*/ 272130 w 667289"/>
                  <a:gd name="connsiteY1" fmla="*/ 6167 h 1454842"/>
                  <a:gd name="connsiteX2" fmla="*/ 664430 w 667289"/>
                  <a:gd name="connsiteY2" fmla="*/ 399608 h 1454842"/>
                  <a:gd name="connsiteX3" fmla="*/ 429548 w 667289"/>
                  <a:gd name="connsiteY3" fmla="*/ 1442691 h 1454842"/>
                  <a:gd name="connsiteX4" fmla="*/ 59504 w 667289"/>
                  <a:gd name="connsiteY4" fmla="*/ 950412 h 1454842"/>
                  <a:gd name="connsiteX5" fmla="*/ 21536 w 667289"/>
                  <a:gd name="connsiteY5" fmla="*/ 663793 h 1454842"/>
                  <a:gd name="connsiteX0" fmla="*/ 17010 w 678287"/>
                  <a:gd name="connsiteY0" fmla="*/ 579600 h 1451975"/>
                  <a:gd name="connsiteX1" fmla="*/ 283128 w 678287"/>
                  <a:gd name="connsiteY1" fmla="*/ 3300 h 1451975"/>
                  <a:gd name="connsiteX2" fmla="*/ 675428 w 678287"/>
                  <a:gd name="connsiteY2" fmla="*/ 396741 h 1451975"/>
                  <a:gd name="connsiteX3" fmla="*/ 440546 w 678287"/>
                  <a:gd name="connsiteY3" fmla="*/ 1439824 h 1451975"/>
                  <a:gd name="connsiteX4" fmla="*/ 70502 w 678287"/>
                  <a:gd name="connsiteY4" fmla="*/ 947545 h 1451975"/>
                  <a:gd name="connsiteX5" fmla="*/ 17010 w 678287"/>
                  <a:gd name="connsiteY5" fmla="*/ 579600 h 1451975"/>
                  <a:gd name="connsiteX0" fmla="*/ 9940 w 671217"/>
                  <a:gd name="connsiteY0" fmla="*/ 579600 h 1451975"/>
                  <a:gd name="connsiteX1" fmla="*/ 276058 w 671217"/>
                  <a:gd name="connsiteY1" fmla="*/ 3300 h 1451975"/>
                  <a:gd name="connsiteX2" fmla="*/ 668358 w 671217"/>
                  <a:gd name="connsiteY2" fmla="*/ 396741 h 1451975"/>
                  <a:gd name="connsiteX3" fmla="*/ 433476 w 671217"/>
                  <a:gd name="connsiteY3" fmla="*/ 1439824 h 1451975"/>
                  <a:gd name="connsiteX4" fmla="*/ 63432 w 671217"/>
                  <a:gd name="connsiteY4" fmla="*/ 947545 h 1451975"/>
                  <a:gd name="connsiteX5" fmla="*/ 9940 w 671217"/>
                  <a:gd name="connsiteY5" fmla="*/ 579600 h 1451975"/>
                  <a:gd name="connsiteX0" fmla="*/ 6046 w 667323"/>
                  <a:gd name="connsiteY0" fmla="*/ 579600 h 1451975"/>
                  <a:gd name="connsiteX1" fmla="*/ 272164 w 667323"/>
                  <a:gd name="connsiteY1" fmla="*/ 3300 h 1451975"/>
                  <a:gd name="connsiteX2" fmla="*/ 664464 w 667323"/>
                  <a:gd name="connsiteY2" fmla="*/ 396741 h 1451975"/>
                  <a:gd name="connsiteX3" fmla="*/ 429582 w 667323"/>
                  <a:gd name="connsiteY3" fmla="*/ 1439824 h 1451975"/>
                  <a:gd name="connsiteX4" fmla="*/ 59538 w 667323"/>
                  <a:gd name="connsiteY4" fmla="*/ 947545 h 1451975"/>
                  <a:gd name="connsiteX5" fmla="*/ 6046 w 667323"/>
                  <a:gd name="connsiteY5" fmla="*/ 579600 h 1451975"/>
                  <a:gd name="connsiteX0" fmla="*/ 12591 w 673868"/>
                  <a:gd name="connsiteY0" fmla="*/ 579600 h 1451975"/>
                  <a:gd name="connsiteX1" fmla="*/ 278709 w 673868"/>
                  <a:gd name="connsiteY1" fmla="*/ 3300 h 1451975"/>
                  <a:gd name="connsiteX2" fmla="*/ 671009 w 673868"/>
                  <a:gd name="connsiteY2" fmla="*/ 396741 h 1451975"/>
                  <a:gd name="connsiteX3" fmla="*/ 436127 w 673868"/>
                  <a:gd name="connsiteY3" fmla="*/ 1439824 h 1451975"/>
                  <a:gd name="connsiteX4" fmla="*/ 66083 w 673868"/>
                  <a:gd name="connsiteY4" fmla="*/ 947545 h 1451975"/>
                  <a:gd name="connsiteX5" fmla="*/ 12591 w 673868"/>
                  <a:gd name="connsiteY5" fmla="*/ 579600 h 1451975"/>
                  <a:gd name="connsiteX0" fmla="*/ 3195 w 664472"/>
                  <a:gd name="connsiteY0" fmla="*/ 579600 h 1451975"/>
                  <a:gd name="connsiteX1" fmla="*/ 269313 w 664472"/>
                  <a:gd name="connsiteY1" fmla="*/ 3300 h 1451975"/>
                  <a:gd name="connsiteX2" fmla="*/ 661613 w 664472"/>
                  <a:gd name="connsiteY2" fmla="*/ 396741 h 1451975"/>
                  <a:gd name="connsiteX3" fmla="*/ 426731 w 664472"/>
                  <a:gd name="connsiteY3" fmla="*/ 1439824 h 1451975"/>
                  <a:gd name="connsiteX4" fmla="*/ 56687 w 664472"/>
                  <a:gd name="connsiteY4" fmla="*/ 947545 h 1451975"/>
                  <a:gd name="connsiteX5" fmla="*/ 3195 w 664472"/>
                  <a:gd name="connsiteY5" fmla="*/ 579600 h 1451975"/>
                  <a:gd name="connsiteX0" fmla="*/ 4384 w 665661"/>
                  <a:gd name="connsiteY0" fmla="*/ 579600 h 1451975"/>
                  <a:gd name="connsiteX1" fmla="*/ 270502 w 665661"/>
                  <a:gd name="connsiteY1" fmla="*/ 3300 h 1451975"/>
                  <a:gd name="connsiteX2" fmla="*/ 662802 w 665661"/>
                  <a:gd name="connsiteY2" fmla="*/ 396741 h 1451975"/>
                  <a:gd name="connsiteX3" fmla="*/ 427920 w 665661"/>
                  <a:gd name="connsiteY3" fmla="*/ 1439824 h 1451975"/>
                  <a:gd name="connsiteX4" fmla="*/ 57876 w 665661"/>
                  <a:gd name="connsiteY4" fmla="*/ 947545 h 1451975"/>
                  <a:gd name="connsiteX5" fmla="*/ 4384 w 665661"/>
                  <a:gd name="connsiteY5" fmla="*/ 579600 h 145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661" h="1451975">
                    <a:moveTo>
                      <a:pt x="4384" y="579600"/>
                    </a:moveTo>
                    <a:cubicBezTo>
                      <a:pt x="16420" y="498338"/>
                      <a:pt x="160766" y="33776"/>
                      <a:pt x="270502" y="3300"/>
                    </a:cubicBezTo>
                    <a:cubicBezTo>
                      <a:pt x="380238" y="-27176"/>
                      <a:pt x="636566" y="157320"/>
                      <a:pt x="662802" y="396741"/>
                    </a:cubicBezTo>
                    <a:cubicBezTo>
                      <a:pt x="689038" y="636162"/>
                      <a:pt x="528741" y="1348023"/>
                      <a:pt x="427920" y="1439824"/>
                    </a:cubicBezTo>
                    <a:cubicBezTo>
                      <a:pt x="327099" y="1531625"/>
                      <a:pt x="125878" y="1077361"/>
                      <a:pt x="57876" y="947545"/>
                    </a:cubicBezTo>
                    <a:cubicBezTo>
                      <a:pt x="3496" y="843638"/>
                      <a:pt x="-7652" y="660862"/>
                      <a:pt x="4384" y="579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: Rounded Corners 10">
                <a:extLst>
                  <a:ext uri="{FF2B5EF4-FFF2-40B4-BE49-F238E27FC236}">
                    <a16:creationId xmlns:a16="http://schemas.microsoft.com/office/drawing/2014/main" id="{4E538404-B673-4B7A-B58E-EB882EB614C2}"/>
                  </a:ext>
                </a:extLst>
              </p:cNvPr>
              <p:cNvSpPr/>
              <p:nvPr/>
            </p:nvSpPr>
            <p:spPr>
              <a:xfrm rot="21329237" flipH="1">
                <a:off x="2477821" y="5503535"/>
                <a:ext cx="1518389" cy="702993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: Rounded Corners 11">
                <a:extLst>
                  <a:ext uri="{FF2B5EF4-FFF2-40B4-BE49-F238E27FC236}">
                    <a16:creationId xmlns:a16="http://schemas.microsoft.com/office/drawing/2014/main" id="{B7BF3F23-1F26-4E1F-A5CA-F49E9485D763}"/>
                  </a:ext>
                </a:extLst>
              </p:cNvPr>
              <p:cNvSpPr/>
              <p:nvPr/>
            </p:nvSpPr>
            <p:spPr>
              <a:xfrm rot="1655080" flipH="1">
                <a:off x="2434415" y="3416209"/>
                <a:ext cx="646762" cy="995095"/>
              </a:xfrm>
              <a:custGeom>
                <a:avLst/>
                <a:gdLst>
                  <a:gd name="connsiteX0" fmla="*/ 0 w 240605"/>
                  <a:gd name="connsiteY0" fmla="*/ 120303 h 853440"/>
                  <a:gd name="connsiteX1" fmla="*/ 120303 w 240605"/>
                  <a:gd name="connsiteY1" fmla="*/ 0 h 853440"/>
                  <a:gd name="connsiteX2" fmla="*/ 120303 w 240605"/>
                  <a:gd name="connsiteY2" fmla="*/ 0 h 853440"/>
                  <a:gd name="connsiteX3" fmla="*/ 240606 w 240605"/>
                  <a:gd name="connsiteY3" fmla="*/ 120303 h 853440"/>
                  <a:gd name="connsiteX4" fmla="*/ 240605 w 240605"/>
                  <a:gd name="connsiteY4" fmla="*/ 733138 h 853440"/>
                  <a:gd name="connsiteX5" fmla="*/ 120302 w 240605"/>
                  <a:gd name="connsiteY5" fmla="*/ 853441 h 853440"/>
                  <a:gd name="connsiteX6" fmla="*/ 120303 w 240605"/>
                  <a:gd name="connsiteY6" fmla="*/ 853440 h 853440"/>
                  <a:gd name="connsiteX7" fmla="*/ 0 w 240605"/>
                  <a:gd name="connsiteY7" fmla="*/ 733137 h 853440"/>
                  <a:gd name="connsiteX8" fmla="*/ 0 w 240605"/>
                  <a:gd name="connsiteY8" fmla="*/ 120303 h 853440"/>
                  <a:gd name="connsiteX0" fmla="*/ 0 w 240606"/>
                  <a:gd name="connsiteY0" fmla="*/ 733137 h 853441"/>
                  <a:gd name="connsiteX1" fmla="*/ 120303 w 240606"/>
                  <a:gd name="connsiteY1" fmla="*/ 0 h 853441"/>
                  <a:gd name="connsiteX2" fmla="*/ 120303 w 240606"/>
                  <a:gd name="connsiteY2" fmla="*/ 0 h 853441"/>
                  <a:gd name="connsiteX3" fmla="*/ 240606 w 240606"/>
                  <a:gd name="connsiteY3" fmla="*/ 120303 h 853441"/>
                  <a:gd name="connsiteX4" fmla="*/ 240605 w 240606"/>
                  <a:gd name="connsiteY4" fmla="*/ 733138 h 853441"/>
                  <a:gd name="connsiteX5" fmla="*/ 120302 w 240606"/>
                  <a:gd name="connsiteY5" fmla="*/ 853441 h 853441"/>
                  <a:gd name="connsiteX6" fmla="*/ 120303 w 240606"/>
                  <a:gd name="connsiteY6" fmla="*/ 853440 h 853441"/>
                  <a:gd name="connsiteX7" fmla="*/ 0 w 240606"/>
                  <a:gd name="connsiteY7" fmla="*/ 733137 h 853441"/>
                  <a:gd name="connsiteX0" fmla="*/ 43096 w 283702"/>
                  <a:gd name="connsiteY0" fmla="*/ 733137 h 853441"/>
                  <a:gd name="connsiteX1" fmla="*/ 163399 w 283702"/>
                  <a:gd name="connsiteY1" fmla="*/ 0 h 853441"/>
                  <a:gd name="connsiteX2" fmla="*/ 163399 w 283702"/>
                  <a:gd name="connsiteY2" fmla="*/ 0 h 853441"/>
                  <a:gd name="connsiteX3" fmla="*/ 283702 w 283702"/>
                  <a:gd name="connsiteY3" fmla="*/ 120303 h 853441"/>
                  <a:gd name="connsiteX4" fmla="*/ 283701 w 283702"/>
                  <a:gd name="connsiteY4" fmla="*/ 733138 h 853441"/>
                  <a:gd name="connsiteX5" fmla="*/ 163398 w 283702"/>
                  <a:gd name="connsiteY5" fmla="*/ 853441 h 853441"/>
                  <a:gd name="connsiteX6" fmla="*/ 163399 w 283702"/>
                  <a:gd name="connsiteY6" fmla="*/ 853440 h 853441"/>
                  <a:gd name="connsiteX7" fmla="*/ 43096 w 283702"/>
                  <a:gd name="connsiteY7" fmla="*/ 733137 h 853441"/>
                  <a:gd name="connsiteX0" fmla="*/ 72811 w 313417"/>
                  <a:gd name="connsiteY0" fmla="*/ 733137 h 853441"/>
                  <a:gd name="connsiteX1" fmla="*/ 193114 w 313417"/>
                  <a:gd name="connsiteY1" fmla="*/ 0 h 853441"/>
                  <a:gd name="connsiteX2" fmla="*/ 193114 w 313417"/>
                  <a:gd name="connsiteY2" fmla="*/ 0 h 853441"/>
                  <a:gd name="connsiteX3" fmla="*/ 313417 w 313417"/>
                  <a:gd name="connsiteY3" fmla="*/ 120303 h 853441"/>
                  <a:gd name="connsiteX4" fmla="*/ 313416 w 313417"/>
                  <a:gd name="connsiteY4" fmla="*/ 733138 h 853441"/>
                  <a:gd name="connsiteX5" fmla="*/ 193113 w 313417"/>
                  <a:gd name="connsiteY5" fmla="*/ 853441 h 853441"/>
                  <a:gd name="connsiteX6" fmla="*/ 193114 w 313417"/>
                  <a:gd name="connsiteY6" fmla="*/ 853440 h 853441"/>
                  <a:gd name="connsiteX7" fmla="*/ 72811 w 313417"/>
                  <a:gd name="connsiteY7" fmla="*/ 733137 h 853441"/>
                  <a:gd name="connsiteX0" fmla="*/ 72811 w 569970"/>
                  <a:gd name="connsiteY0" fmla="*/ 733137 h 853646"/>
                  <a:gd name="connsiteX1" fmla="*/ 193114 w 569970"/>
                  <a:gd name="connsiteY1" fmla="*/ 0 h 853646"/>
                  <a:gd name="connsiteX2" fmla="*/ 193114 w 569970"/>
                  <a:gd name="connsiteY2" fmla="*/ 0 h 853646"/>
                  <a:gd name="connsiteX3" fmla="*/ 569970 w 569970"/>
                  <a:gd name="connsiteY3" fmla="*/ 68064 h 853646"/>
                  <a:gd name="connsiteX4" fmla="*/ 313416 w 569970"/>
                  <a:gd name="connsiteY4" fmla="*/ 733138 h 853646"/>
                  <a:gd name="connsiteX5" fmla="*/ 193113 w 569970"/>
                  <a:gd name="connsiteY5" fmla="*/ 853441 h 853646"/>
                  <a:gd name="connsiteX6" fmla="*/ 193114 w 569970"/>
                  <a:gd name="connsiteY6" fmla="*/ 853440 h 853646"/>
                  <a:gd name="connsiteX7" fmla="*/ 72811 w 569970"/>
                  <a:gd name="connsiteY7" fmla="*/ 733137 h 853646"/>
                  <a:gd name="connsiteX0" fmla="*/ 72811 w 572369"/>
                  <a:gd name="connsiteY0" fmla="*/ 733137 h 853646"/>
                  <a:gd name="connsiteX1" fmla="*/ 193114 w 572369"/>
                  <a:gd name="connsiteY1" fmla="*/ 0 h 853646"/>
                  <a:gd name="connsiteX2" fmla="*/ 193114 w 572369"/>
                  <a:gd name="connsiteY2" fmla="*/ 0 h 853646"/>
                  <a:gd name="connsiteX3" fmla="*/ 569970 w 572369"/>
                  <a:gd name="connsiteY3" fmla="*/ 68064 h 853646"/>
                  <a:gd name="connsiteX4" fmla="*/ 313416 w 572369"/>
                  <a:gd name="connsiteY4" fmla="*/ 733138 h 853646"/>
                  <a:gd name="connsiteX5" fmla="*/ 193113 w 572369"/>
                  <a:gd name="connsiteY5" fmla="*/ 853441 h 853646"/>
                  <a:gd name="connsiteX6" fmla="*/ 193114 w 572369"/>
                  <a:gd name="connsiteY6" fmla="*/ 853440 h 853646"/>
                  <a:gd name="connsiteX7" fmla="*/ 72811 w 572369"/>
                  <a:gd name="connsiteY7" fmla="*/ 733137 h 853646"/>
                  <a:gd name="connsiteX0" fmla="*/ 1 w 379256"/>
                  <a:gd name="connsiteY0" fmla="*/ 853440 h 853646"/>
                  <a:gd name="connsiteX1" fmla="*/ 1 w 379256"/>
                  <a:gd name="connsiteY1" fmla="*/ 0 h 853646"/>
                  <a:gd name="connsiteX2" fmla="*/ 1 w 379256"/>
                  <a:gd name="connsiteY2" fmla="*/ 0 h 853646"/>
                  <a:gd name="connsiteX3" fmla="*/ 376857 w 379256"/>
                  <a:gd name="connsiteY3" fmla="*/ 68064 h 853646"/>
                  <a:gd name="connsiteX4" fmla="*/ 120303 w 379256"/>
                  <a:gd name="connsiteY4" fmla="*/ 733138 h 853646"/>
                  <a:gd name="connsiteX5" fmla="*/ 0 w 379256"/>
                  <a:gd name="connsiteY5" fmla="*/ 853441 h 853646"/>
                  <a:gd name="connsiteX6" fmla="*/ 1 w 379256"/>
                  <a:gd name="connsiteY6" fmla="*/ 853440 h 853646"/>
                  <a:gd name="connsiteX0" fmla="*/ 119067 w 498322"/>
                  <a:gd name="connsiteY0" fmla="*/ 853440 h 853646"/>
                  <a:gd name="connsiteX1" fmla="*/ 119067 w 498322"/>
                  <a:gd name="connsiteY1" fmla="*/ 0 h 853646"/>
                  <a:gd name="connsiteX2" fmla="*/ 119067 w 498322"/>
                  <a:gd name="connsiteY2" fmla="*/ 0 h 853646"/>
                  <a:gd name="connsiteX3" fmla="*/ 495923 w 498322"/>
                  <a:gd name="connsiteY3" fmla="*/ 68064 h 853646"/>
                  <a:gd name="connsiteX4" fmla="*/ 239369 w 498322"/>
                  <a:gd name="connsiteY4" fmla="*/ 733138 h 853646"/>
                  <a:gd name="connsiteX5" fmla="*/ 119066 w 498322"/>
                  <a:gd name="connsiteY5" fmla="*/ 853441 h 853646"/>
                  <a:gd name="connsiteX6" fmla="*/ 119067 w 498322"/>
                  <a:gd name="connsiteY6" fmla="*/ 853440 h 853646"/>
                  <a:gd name="connsiteX0" fmla="*/ 175572 w 554827"/>
                  <a:gd name="connsiteY0" fmla="*/ 853440 h 853646"/>
                  <a:gd name="connsiteX1" fmla="*/ 175572 w 554827"/>
                  <a:gd name="connsiteY1" fmla="*/ 0 h 853646"/>
                  <a:gd name="connsiteX2" fmla="*/ 175572 w 554827"/>
                  <a:gd name="connsiteY2" fmla="*/ 0 h 853646"/>
                  <a:gd name="connsiteX3" fmla="*/ 552428 w 554827"/>
                  <a:gd name="connsiteY3" fmla="*/ 68064 h 853646"/>
                  <a:gd name="connsiteX4" fmla="*/ 295874 w 554827"/>
                  <a:gd name="connsiteY4" fmla="*/ 733138 h 853646"/>
                  <a:gd name="connsiteX5" fmla="*/ 175571 w 554827"/>
                  <a:gd name="connsiteY5" fmla="*/ 853441 h 853646"/>
                  <a:gd name="connsiteX6" fmla="*/ 175572 w 554827"/>
                  <a:gd name="connsiteY6" fmla="*/ 853440 h 8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827" h="853646">
                    <a:moveTo>
                      <a:pt x="175572" y="853440"/>
                    </a:moveTo>
                    <a:cubicBezTo>
                      <a:pt x="-22102" y="823906"/>
                      <a:pt x="-92329" y="495572"/>
                      <a:pt x="175572" y="0"/>
                    </a:cubicBezTo>
                    <a:lnTo>
                      <a:pt x="175572" y="0"/>
                    </a:lnTo>
                    <a:cubicBezTo>
                      <a:pt x="242014" y="0"/>
                      <a:pt x="586777" y="11190"/>
                      <a:pt x="552428" y="68064"/>
                    </a:cubicBezTo>
                    <a:cubicBezTo>
                      <a:pt x="228407" y="604565"/>
                      <a:pt x="358683" y="602242"/>
                      <a:pt x="295874" y="733138"/>
                    </a:cubicBezTo>
                    <a:cubicBezTo>
                      <a:pt x="233065" y="864034"/>
                      <a:pt x="242013" y="853441"/>
                      <a:pt x="175571" y="853441"/>
                    </a:cubicBezTo>
                    <a:lnTo>
                      <a:pt x="175572" y="85344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: Rounded Corners 10">
                <a:extLst>
                  <a:ext uri="{FF2B5EF4-FFF2-40B4-BE49-F238E27FC236}">
                    <a16:creationId xmlns:a16="http://schemas.microsoft.com/office/drawing/2014/main" id="{FBD38057-ADE8-4405-A439-0A0D0B1A3F15}"/>
                  </a:ext>
                </a:extLst>
              </p:cNvPr>
              <p:cNvSpPr/>
              <p:nvPr/>
            </p:nvSpPr>
            <p:spPr>
              <a:xfrm rot="1789499" flipH="1">
                <a:off x="2624518" y="3273305"/>
                <a:ext cx="565622" cy="299621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: Rounded Corners 10">
                <a:extLst>
                  <a:ext uri="{FF2B5EF4-FFF2-40B4-BE49-F238E27FC236}">
                    <a16:creationId xmlns:a16="http://schemas.microsoft.com/office/drawing/2014/main" id="{AC50C2D5-D6DE-49AC-AC7A-CF2F70C2B0CD}"/>
                  </a:ext>
                </a:extLst>
              </p:cNvPr>
              <p:cNvSpPr/>
              <p:nvPr/>
            </p:nvSpPr>
            <p:spPr>
              <a:xfrm rot="19810501">
                <a:off x="1507347" y="3302796"/>
                <a:ext cx="565622" cy="299621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: Rounded Corners 10">
                <a:extLst>
                  <a:ext uri="{FF2B5EF4-FFF2-40B4-BE49-F238E27FC236}">
                    <a16:creationId xmlns:a16="http://schemas.microsoft.com/office/drawing/2014/main" id="{66409EDB-8B6B-4E29-A1D6-9FA137B71D15}"/>
                  </a:ext>
                </a:extLst>
              </p:cNvPr>
              <p:cNvSpPr/>
              <p:nvPr/>
            </p:nvSpPr>
            <p:spPr>
              <a:xfrm rot="19969044">
                <a:off x="1258809" y="4356496"/>
                <a:ext cx="402211" cy="225034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: Rounded Corners 10">
                <a:extLst>
                  <a:ext uri="{FF2B5EF4-FFF2-40B4-BE49-F238E27FC236}">
                    <a16:creationId xmlns:a16="http://schemas.microsoft.com/office/drawing/2014/main" id="{00DD4A9D-6E9D-464C-9036-98E995F47338}"/>
                  </a:ext>
                </a:extLst>
              </p:cNvPr>
              <p:cNvSpPr/>
              <p:nvPr/>
            </p:nvSpPr>
            <p:spPr>
              <a:xfrm rot="2763911" flipH="1">
                <a:off x="3139709" y="4346059"/>
                <a:ext cx="402211" cy="225034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: Rounded Corners 10">
                <a:extLst>
                  <a:ext uri="{FF2B5EF4-FFF2-40B4-BE49-F238E27FC236}">
                    <a16:creationId xmlns:a16="http://schemas.microsoft.com/office/drawing/2014/main" id="{42588591-8F9B-4131-990F-F88C772B1E2F}"/>
                  </a:ext>
                </a:extLst>
              </p:cNvPr>
              <p:cNvSpPr/>
              <p:nvPr/>
            </p:nvSpPr>
            <p:spPr>
              <a:xfrm rot="21116232" flipH="1">
                <a:off x="2596166" y="5308841"/>
                <a:ext cx="588968" cy="444554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: Rounded Corners 10">
                <a:extLst>
                  <a:ext uri="{FF2B5EF4-FFF2-40B4-BE49-F238E27FC236}">
                    <a16:creationId xmlns:a16="http://schemas.microsoft.com/office/drawing/2014/main" id="{467F57A2-2454-4BC8-A2AF-ADACDDB7F0C2}"/>
                  </a:ext>
                </a:extLst>
              </p:cNvPr>
              <p:cNvSpPr/>
              <p:nvPr/>
            </p:nvSpPr>
            <p:spPr>
              <a:xfrm rot="270763">
                <a:off x="751771" y="5503536"/>
                <a:ext cx="1518389" cy="702993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: Rounded Corners 10">
                <a:extLst>
                  <a:ext uri="{FF2B5EF4-FFF2-40B4-BE49-F238E27FC236}">
                    <a16:creationId xmlns:a16="http://schemas.microsoft.com/office/drawing/2014/main" id="{E3CF56B3-9587-441A-9BEE-64BDDF46C0D2}"/>
                  </a:ext>
                </a:extLst>
              </p:cNvPr>
              <p:cNvSpPr/>
              <p:nvPr/>
            </p:nvSpPr>
            <p:spPr>
              <a:xfrm rot="5779391">
                <a:off x="1603344" y="5336468"/>
                <a:ext cx="588967" cy="500615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3E855F8-182E-4898-9066-7D124767B7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66217" y="4725860"/>
                <a:ext cx="840394" cy="319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72AE5EE4-40D2-4EB7-AA08-713F90710DC5}"/>
                  </a:ext>
                </a:extLst>
              </p:cNvPr>
              <p:cNvSpPr/>
              <p:nvPr/>
            </p:nvSpPr>
            <p:spPr>
              <a:xfrm flipH="1">
                <a:off x="1851217" y="3013091"/>
                <a:ext cx="1020379" cy="164340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971B6F-2378-4491-B2DF-D2E607842DB0}"/>
              </a:ext>
            </a:extLst>
          </p:cNvPr>
          <p:cNvGrpSpPr/>
          <p:nvPr/>
        </p:nvGrpSpPr>
        <p:grpSpPr>
          <a:xfrm>
            <a:off x="9111873" y="319456"/>
            <a:ext cx="3038483" cy="5439208"/>
            <a:chOff x="245204" y="-1753198"/>
            <a:chExt cx="4726109" cy="8460239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778A614-0630-409A-8114-B87264F8013E}"/>
                </a:ext>
              </a:extLst>
            </p:cNvPr>
            <p:cNvSpPr txBox="1"/>
            <p:nvPr/>
          </p:nvSpPr>
          <p:spPr>
            <a:xfrm>
              <a:off x="245204" y="-1753198"/>
              <a:ext cx="4726109" cy="2058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F5522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ing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59F29C48-F515-4D39-9C2E-AD7A27232C35}"/>
                </a:ext>
              </a:extLst>
            </p:cNvPr>
            <p:cNvGrpSpPr/>
            <p:nvPr/>
          </p:nvGrpSpPr>
          <p:grpSpPr>
            <a:xfrm>
              <a:off x="671666" y="150958"/>
              <a:ext cx="3402939" cy="6556083"/>
              <a:chOff x="1310294" y="46934"/>
              <a:chExt cx="3246229" cy="6254166"/>
            </a:xfrm>
          </p:grpSpPr>
          <p:sp>
            <p:nvSpPr>
              <p:cNvPr id="247" name="Rectangle: Rounded Corners 246">
                <a:extLst>
                  <a:ext uri="{FF2B5EF4-FFF2-40B4-BE49-F238E27FC236}">
                    <a16:creationId xmlns:a16="http://schemas.microsoft.com/office/drawing/2014/main" id="{359CADE3-9BE2-404E-8C18-FCF315FF1537}"/>
                  </a:ext>
                </a:extLst>
              </p:cNvPr>
              <p:cNvSpPr/>
              <p:nvPr/>
            </p:nvSpPr>
            <p:spPr>
              <a:xfrm>
                <a:off x="2570921" y="2604247"/>
                <a:ext cx="728870" cy="69370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2">
                <a:extLst>
                  <a:ext uri="{FF2B5EF4-FFF2-40B4-BE49-F238E27FC236}">
                    <a16:creationId xmlns:a16="http://schemas.microsoft.com/office/drawing/2014/main" id="{271D813B-D3FF-4917-B00A-112F5C3699F7}"/>
                  </a:ext>
                </a:extLst>
              </p:cNvPr>
              <p:cNvSpPr/>
              <p:nvPr/>
            </p:nvSpPr>
            <p:spPr>
              <a:xfrm rot="1152231">
                <a:off x="1310294" y="4459377"/>
                <a:ext cx="606477" cy="459104"/>
              </a:xfrm>
              <a:custGeom>
                <a:avLst/>
                <a:gdLst>
                  <a:gd name="connsiteX0" fmla="*/ 0 w 438150"/>
                  <a:gd name="connsiteY0" fmla="*/ 0 h 176571"/>
                  <a:gd name="connsiteX1" fmla="*/ 438150 w 438150"/>
                  <a:gd name="connsiteY1" fmla="*/ 0 h 176571"/>
                  <a:gd name="connsiteX2" fmla="*/ 438150 w 438150"/>
                  <a:gd name="connsiteY2" fmla="*/ 176571 h 176571"/>
                  <a:gd name="connsiteX3" fmla="*/ 0 w 438150"/>
                  <a:gd name="connsiteY3" fmla="*/ 176571 h 176571"/>
                  <a:gd name="connsiteX4" fmla="*/ 0 w 438150"/>
                  <a:gd name="connsiteY4" fmla="*/ 0 h 176571"/>
                  <a:gd name="connsiteX0" fmla="*/ 0 w 489190"/>
                  <a:gd name="connsiteY0" fmla="*/ 12735 h 176571"/>
                  <a:gd name="connsiteX1" fmla="*/ 489190 w 489190"/>
                  <a:gd name="connsiteY1" fmla="*/ 0 h 176571"/>
                  <a:gd name="connsiteX2" fmla="*/ 489190 w 489190"/>
                  <a:gd name="connsiteY2" fmla="*/ 176571 h 176571"/>
                  <a:gd name="connsiteX3" fmla="*/ 51040 w 489190"/>
                  <a:gd name="connsiteY3" fmla="*/ 176571 h 176571"/>
                  <a:gd name="connsiteX4" fmla="*/ 0 w 489190"/>
                  <a:gd name="connsiteY4" fmla="*/ 12735 h 176571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150995 w 489190"/>
                  <a:gd name="connsiteY3" fmla="*/ 441822 h 441822"/>
                  <a:gd name="connsiteX4" fmla="*/ 0 w 489190"/>
                  <a:gd name="connsiteY4" fmla="*/ 12735 h 441822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363030 w 489190"/>
                  <a:gd name="connsiteY3" fmla="*/ 432261 h 441822"/>
                  <a:gd name="connsiteX4" fmla="*/ 150995 w 489190"/>
                  <a:gd name="connsiteY4" fmla="*/ 441822 h 441822"/>
                  <a:gd name="connsiteX5" fmla="*/ 0 w 489190"/>
                  <a:gd name="connsiteY5" fmla="*/ 12735 h 441822"/>
                  <a:gd name="connsiteX0" fmla="*/ 0 w 538215"/>
                  <a:gd name="connsiteY0" fmla="*/ 12735 h 441822"/>
                  <a:gd name="connsiteX1" fmla="*/ 489190 w 538215"/>
                  <a:gd name="connsiteY1" fmla="*/ 0 h 441822"/>
                  <a:gd name="connsiteX2" fmla="*/ 489190 w 538215"/>
                  <a:gd name="connsiteY2" fmla="*/ 176571 h 441822"/>
                  <a:gd name="connsiteX3" fmla="*/ 534516 w 538215"/>
                  <a:gd name="connsiteY3" fmla="*/ 359923 h 441822"/>
                  <a:gd name="connsiteX4" fmla="*/ 363030 w 538215"/>
                  <a:gd name="connsiteY4" fmla="*/ 432261 h 441822"/>
                  <a:gd name="connsiteX5" fmla="*/ 150995 w 538215"/>
                  <a:gd name="connsiteY5" fmla="*/ 441822 h 441822"/>
                  <a:gd name="connsiteX6" fmla="*/ 0 w 538215"/>
                  <a:gd name="connsiteY6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412502 w 606477"/>
                  <a:gd name="connsiteY5" fmla="*/ 415031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2188"/>
                  <a:gd name="connsiteX1" fmla="*/ 489190 w 606477"/>
                  <a:gd name="connsiteY1" fmla="*/ 0 h 472188"/>
                  <a:gd name="connsiteX2" fmla="*/ 606477 w 606477"/>
                  <a:gd name="connsiteY2" fmla="*/ 110439 h 472188"/>
                  <a:gd name="connsiteX3" fmla="*/ 489190 w 606477"/>
                  <a:gd name="connsiteY3" fmla="*/ 176571 h 472188"/>
                  <a:gd name="connsiteX4" fmla="*/ 534516 w 606477"/>
                  <a:gd name="connsiteY4" fmla="*/ 359923 h 472188"/>
                  <a:gd name="connsiteX5" fmla="*/ 412502 w 606477"/>
                  <a:gd name="connsiteY5" fmla="*/ 415031 h 472188"/>
                  <a:gd name="connsiteX6" fmla="*/ 307065 w 606477"/>
                  <a:gd name="connsiteY6" fmla="*/ 444188 h 472188"/>
                  <a:gd name="connsiteX7" fmla="*/ 150995 w 606477"/>
                  <a:gd name="connsiteY7" fmla="*/ 441822 h 472188"/>
                  <a:gd name="connsiteX8" fmla="*/ 0 w 606477"/>
                  <a:gd name="connsiteY8" fmla="*/ 12735 h 472188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59180"/>
                  <a:gd name="connsiteX1" fmla="*/ 489190 w 606477"/>
                  <a:gd name="connsiteY1" fmla="*/ 0 h 459180"/>
                  <a:gd name="connsiteX2" fmla="*/ 606477 w 606477"/>
                  <a:gd name="connsiteY2" fmla="*/ 110439 h 459180"/>
                  <a:gd name="connsiteX3" fmla="*/ 489190 w 606477"/>
                  <a:gd name="connsiteY3" fmla="*/ 176571 h 459180"/>
                  <a:gd name="connsiteX4" fmla="*/ 534516 w 606477"/>
                  <a:gd name="connsiteY4" fmla="*/ 359923 h 459180"/>
                  <a:gd name="connsiteX5" fmla="*/ 437164 w 606477"/>
                  <a:gd name="connsiteY5" fmla="*/ 318182 h 459180"/>
                  <a:gd name="connsiteX6" fmla="*/ 412502 w 606477"/>
                  <a:gd name="connsiteY6" fmla="*/ 415031 h 459180"/>
                  <a:gd name="connsiteX7" fmla="*/ 324525 w 606477"/>
                  <a:gd name="connsiteY7" fmla="*/ 342286 h 459180"/>
                  <a:gd name="connsiteX8" fmla="*/ 301203 w 606477"/>
                  <a:gd name="connsiteY8" fmla="*/ 456316 h 459180"/>
                  <a:gd name="connsiteX9" fmla="*/ 220981 w 606477"/>
                  <a:gd name="connsiteY9" fmla="*/ 370787 h 459180"/>
                  <a:gd name="connsiteX10" fmla="*/ 150995 w 606477"/>
                  <a:gd name="connsiteY10" fmla="*/ 441822 h 459180"/>
                  <a:gd name="connsiteX11" fmla="*/ 0 w 606477"/>
                  <a:gd name="connsiteY11" fmla="*/ 12735 h 459180"/>
                  <a:gd name="connsiteX0" fmla="*/ 0 w 606477"/>
                  <a:gd name="connsiteY0" fmla="*/ 12735 h 459104"/>
                  <a:gd name="connsiteX1" fmla="*/ 489190 w 606477"/>
                  <a:gd name="connsiteY1" fmla="*/ 0 h 459104"/>
                  <a:gd name="connsiteX2" fmla="*/ 606477 w 606477"/>
                  <a:gd name="connsiteY2" fmla="*/ 110439 h 459104"/>
                  <a:gd name="connsiteX3" fmla="*/ 489190 w 606477"/>
                  <a:gd name="connsiteY3" fmla="*/ 176571 h 459104"/>
                  <a:gd name="connsiteX4" fmla="*/ 534516 w 606477"/>
                  <a:gd name="connsiteY4" fmla="*/ 359923 h 459104"/>
                  <a:gd name="connsiteX5" fmla="*/ 437164 w 606477"/>
                  <a:gd name="connsiteY5" fmla="*/ 318182 h 459104"/>
                  <a:gd name="connsiteX6" fmla="*/ 412502 w 606477"/>
                  <a:gd name="connsiteY6" fmla="*/ 415031 h 459104"/>
                  <a:gd name="connsiteX7" fmla="*/ 324525 w 606477"/>
                  <a:gd name="connsiteY7" fmla="*/ 342286 h 459104"/>
                  <a:gd name="connsiteX8" fmla="*/ 301203 w 606477"/>
                  <a:gd name="connsiteY8" fmla="*/ 456316 h 459104"/>
                  <a:gd name="connsiteX9" fmla="*/ 220981 w 606477"/>
                  <a:gd name="connsiteY9" fmla="*/ 370787 h 459104"/>
                  <a:gd name="connsiteX10" fmla="*/ 150995 w 606477"/>
                  <a:gd name="connsiteY10" fmla="*/ 441822 h 459104"/>
                  <a:gd name="connsiteX11" fmla="*/ 0 w 606477"/>
                  <a:gd name="connsiteY11" fmla="*/ 12735 h 45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6477" h="459104">
                    <a:moveTo>
                      <a:pt x="0" y="12735"/>
                    </a:moveTo>
                    <a:lnTo>
                      <a:pt x="489190" y="0"/>
                    </a:lnTo>
                    <a:cubicBezTo>
                      <a:pt x="489855" y="35069"/>
                      <a:pt x="602679" y="66375"/>
                      <a:pt x="606477" y="110439"/>
                    </a:cubicBezTo>
                    <a:cubicBezTo>
                      <a:pt x="592142" y="181854"/>
                      <a:pt x="528286" y="154527"/>
                      <a:pt x="489190" y="176571"/>
                    </a:cubicBezTo>
                    <a:cubicBezTo>
                      <a:pt x="479643" y="224864"/>
                      <a:pt x="573331" y="295982"/>
                      <a:pt x="534516" y="359923"/>
                    </a:cubicBezTo>
                    <a:cubicBezTo>
                      <a:pt x="501615" y="392386"/>
                      <a:pt x="457500" y="308997"/>
                      <a:pt x="437164" y="318182"/>
                    </a:cubicBezTo>
                    <a:cubicBezTo>
                      <a:pt x="416828" y="327367"/>
                      <a:pt x="473842" y="402911"/>
                      <a:pt x="412502" y="415031"/>
                    </a:cubicBezTo>
                    <a:cubicBezTo>
                      <a:pt x="394874" y="429576"/>
                      <a:pt x="343075" y="335405"/>
                      <a:pt x="324525" y="342286"/>
                    </a:cubicBezTo>
                    <a:cubicBezTo>
                      <a:pt x="305975" y="349167"/>
                      <a:pt x="356479" y="441265"/>
                      <a:pt x="301203" y="456316"/>
                    </a:cubicBezTo>
                    <a:cubicBezTo>
                      <a:pt x="243680" y="472150"/>
                      <a:pt x="246016" y="373203"/>
                      <a:pt x="220981" y="370787"/>
                    </a:cubicBezTo>
                    <a:cubicBezTo>
                      <a:pt x="195946" y="368371"/>
                      <a:pt x="258934" y="506567"/>
                      <a:pt x="150995" y="441822"/>
                    </a:cubicBezTo>
                    <a:lnTo>
                      <a:pt x="0" y="1273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2">
                <a:extLst>
                  <a:ext uri="{FF2B5EF4-FFF2-40B4-BE49-F238E27FC236}">
                    <a16:creationId xmlns:a16="http://schemas.microsoft.com/office/drawing/2014/main" id="{A12049F7-8F25-4FE2-82E6-93CD0AC4CA53}"/>
                  </a:ext>
                </a:extLst>
              </p:cNvPr>
              <p:cNvSpPr/>
              <p:nvPr/>
            </p:nvSpPr>
            <p:spPr>
              <a:xfrm rot="20447769" flipH="1">
                <a:off x="3950046" y="4451373"/>
                <a:ext cx="606477" cy="459104"/>
              </a:xfrm>
              <a:custGeom>
                <a:avLst/>
                <a:gdLst>
                  <a:gd name="connsiteX0" fmla="*/ 0 w 438150"/>
                  <a:gd name="connsiteY0" fmla="*/ 0 h 176571"/>
                  <a:gd name="connsiteX1" fmla="*/ 438150 w 438150"/>
                  <a:gd name="connsiteY1" fmla="*/ 0 h 176571"/>
                  <a:gd name="connsiteX2" fmla="*/ 438150 w 438150"/>
                  <a:gd name="connsiteY2" fmla="*/ 176571 h 176571"/>
                  <a:gd name="connsiteX3" fmla="*/ 0 w 438150"/>
                  <a:gd name="connsiteY3" fmla="*/ 176571 h 176571"/>
                  <a:gd name="connsiteX4" fmla="*/ 0 w 438150"/>
                  <a:gd name="connsiteY4" fmla="*/ 0 h 176571"/>
                  <a:gd name="connsiteX0" fmla="*/ 0 w 489190"/>
                  <a:gd name="connsiteY0" fmla="*/ 12735 h 176571"/>
                  <a:gd name="connsiteX1" fmla="*/ 489190 w 489190"/>
                  <a:gd name="connsiteY1" fmla="*/ 0 h 176571"/>
                  <a:gd name="connsiteX2" fmla="*/ 489190 w 489190"/>
                  <a:gd name="connsiteY2" fmla="*/ 176571 h 176571"/>
                  <a:gd name="connsiteX3" fmla="*/ 51040 w 489190"/>
                  <a:gd name="connsiteY3" fmla="*/ 176571 h 176571"/>
                  <a:gd name="connsiteX4" fmla="*/ 0 w 489190"/>
                  <a:gd name="connsiteY4" fmla="*/ 12735 h 176571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150995 w 489190"/>
                  <a:gd name="connsiteY3" fmla="*/ 441822 h 441822"/>
                  <a:gd name="connsiteX4" fmla="*/ 0 w 489190"/>
                  <a:gd name="connsiteY4" fmla="*/ 12735 h 441822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363030 w 489190"/>
                  <a:gd name="connsiteY3" fmla="*/ 432261 h 441822"/>
                  <a:gd name="connsiteX4" fmla="*/ 150995 w 489190"/>
                  <a:gd name="connsiteY4" fmla="*/ 441822 h 441822"/>
                  <a:gd name="connsiteX5" fmla="*/ 0 w 489190"/>
                  <a:gd name="connsiteY5" fmla="*/ 12735 h 441822"/>
                  <a:gd name="connsiteX0" fmla="*/ 0 w 538215"/>
                  <a:gd name="connsiteY0" fmla="*/ 12735 h 441822"/>
                  <a:gd name="connsiteX1" fmla="*/ 489190 w 538215"/>
                  <a:gd name="connsiteY1" fmla="*/ 0 h 441822"/>
                  <a:gd name="connsiteX2" fmla="*/ 489190 w 538215"/>
                  <a:gd name="connsiteY2" fmla="*/ 176571 h 441822"/>
                  <a:gd name="connsiteX3" fmla="*/ 534516 w 538215"/>
                  <a:gd name="connsiteY3" fmla="*/ 359923 h 441822"/>
                  <a:gd name="connsiteX4" fmla="*/ 363030 w 538215"/>
                  <a:gd name="connsiteY4" fmla="*/ 432261 h 441822"/>
                  <a:gd name="connsiteX5" fmla="*/ 150995 w 538215"/>
                  <a:gd name="connsiteY5" fmla="*/ 441822 h 441822"/>
                  <a:gd name="connsiteX6" fmla="*/ 0 w 538215"/>
                  <a:gd name="connsiteY6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412502 w 606477"/>
                  <a:gd name="connsiteY5" fmla="*/ 415031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2188"/>
                  <a:gd name="connsiteX1" fmla="*/ 489190 w 606477"/>
                  <a:gd name="connsiteY1" fmla="*/ 0 h 472188"/>
                  <a:gd name="connsiteX2" fmla="*/ 606477 w 606477"/>
                  <a:gd name="connsiteY2" fmla="*/ 110439 h 472188"/>
                  <a:gd name="connsiteX3" fmla="*/ 489190 w 606477"/>
                  <a:gd name="connsiteY3" fmla="*/ 176571 h 472188"/>
                  <a:gd name="connsiteX4" fmla="*/ 534516 w 606477"/>
                  <a:gd name="connsiteY4" fmla="*/ 359923 h 472188"/>
                  <a:gd name="connsiteX5" fmla="*/ 412502 w 606477"/>
                  <a:gd name="connsiteY5" fmla="*/ 415031 h 472188"/>
                  <a:gd name="connsiteX6" fmla="*/ 307065 w 606477"/>
                  <a:gd name="connsiteY6" fmla="*/ 444188 h 472188"/>
                  <a:gd name="connsiteX7" fmla="*/ 150995 w 606477"/>
                  <a:gd name="connsiteY7" fmla="*/ 441822 h 472188"/>
                  <a:gd name="connsiteX8" fmla="*/ 0 w 606477"/>
                  <a:gd name="connsiteY8" fmla="*/ 12735 h 472188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59180"/>
                  <a:gd name="connsiteX1" fmla="*/ 489190 w 606477"/>
                  <a:gd name="connsiteY1" fmla="*/ 0 h 459180"/>
                  <a:gd name="connsiteX2" fmla="*/ 606477 w 606477"/>
                  <a:gd name="connsiteY2" fmla="*/ 110439 h 459180"/>
                  <a:gd name="connsiteX3" fmla="*/ 489190 w 606477"/>
                  <a:gd name="connsiteY3" fmla="*/ 176571 h 459180"/>
                  <a:gd name="connsiteX4" fmla="*/ 534516 w 606477"/>
                  <a:gd name="connsiteY4" fmla="*/ 359923 h 459180"/>
                  <a:gd name="connsiteX5" fmla="*/ 437164 w 606477"/>
                  <a:gd name="connsiteY5" fmla="*/ 318182 h 459180"/>
                  <a:gd name="connsiteX6" fmla="*/ 412502 w 606477"/>
                  <a:gd name="connsiteY6" fmla="*/ 415031 h 459180"/>
                  <a:gd name="connsiteX7" fmla="*/ 324525 w 606477"/>
                  <a:gd name="connsiteY7" fmla="*/ 342286 h 459180"/>
                  <a:gd name="connsiteX8" fmla="*/ 301203 w 606477"/>
                  <a:gd name="connsiteY8" fmla="*/ 456316 h 459180"/>
                  <a:gd name="connsiteX9" fmla="*/ 220981 w 606477"/>
                  <a:gd name="connsiteY9" fmla="*/ 370787 h 459180"/>
                  <a:gd name="connsiteX10" fmla="*/ 150995 w 606477"/>
                  <a:gd name="connsiteY10" fmla="*/ 441822 h 459180"/>
                  <a:gd name="connsiteX11" fmla="*/ 0 w 606477"/>
                  <a:gd name="connsiteY11" fmla="*/ 12735 h 459180"/>
                  <a:gd name="connsiteX0" fmla="*/ 0 w 606477"/>
                  <a:gd name="connsiteY0" fmla="*/ 12735 h 459104"/>
                  <a:gd name="connsiteX1" fmla="*/ 489190 w 606477"/>
                  <a:gd name="connsiteY1" fmla="*/ 0 h 459104"/>
                  <a:gd name="connsiteX2" fmla="*/ 606477 w 606477"/>
                  <a:gd name="connsiteY2" fmla="*/ 110439 h 459104"/>
                  <a:gd name="connsiteX3" fmla="*/ 489190 w 606477"/>
                  <a:gd name="connsiteY3" fmla="*/ 176571 h 459104"/>
                  <a:gd name="connsiteX4" fmla="*/ 534516 w 606477"/>
                  <a:gd name="connsiteY4" fmla="*/ 359923 h 459104"/>
                  <a:gd name="connsiteX5" fmla="*/ 437164 w 606477"/>
                  <a:gd name="connsiteY5" fmla="*/ 318182 h 459104"/>
                  <a:gd name="connsiteX6" fmla="*/ 412502 w 606477"/>
                  <a:gd name="connsiteY6" fmla="*/ 415031 h 459104"/>
                  <a:gd name="connsiteX7" fmla="*/ 324525 w 606477"/>
                  <a:gd name="connsiteY7" fmla="*/ 342286 h 459104"/>
                  <a:gd name="connsiteX8" fmla="*/ 301203 w 606477"/>
                  <a:gd name="connsiteY8" fmla="*/ 456316 h 459104"/>
                  <a:gd name="connsiteX9" fmla="*/ 220981 w 606477"/>
                  <a:gd name="connsiteY9" fmla="*/ 370787 h 459104"/>
                  <a:gd name="connsiteX10" fmla="*/ 150995 w 606477"/>
                  <a:gd name="connsiteY10" fmla="*/ 441822 h 459104"/>
                  <a:gd name="connsiteX11" fmla="*/ 0 w 606477"/>
                  <a:gd name="connsiteY11" fmla="*/ 12735 h 45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6477" h="459104">
                    <a:moveTo>
                      <a:pt x="0" y="12735"/>
                    </a:moveTo>
                    <a:lnTo>
                      <a:pt x="489190" y="0"/>
                    </a:lnTo>
                    <a:cubicBezTo>
                      <a:pt x="489855" y="35069"/>
                      <a:pt x="602679" y="66375"/>
                      <a:pt x="606477" y="110439"/>
                    </a:cubicBezTo>
                    <a:cubicBezTo>
                      <a:pt x="592142" y="181854"/>
                      <a:pt x="528286" y="154527"/>
                      <a:pt x="489190" y="176571"/>
                    </a:cubicBezTo>
                    <a:cubicBezTo>
                      <a:pt x="479643" y="224864"/>
                      <a:pt x="573331" y="295982"/>
                      <a:pt x="534516" y="359923"/>
                    </a:cubicBezTo>
                    <a:cubicBezTo>
                      <a:pt x="501615" y="392386"/>
                      <a:pt x="457500" y="308997"/>
                      <a:pt x="437164" y="318182"/>
                    </a:cubicBezTo>
                    <a:cubicBezTo>
                      <a:pt x="416828" y="327367"/>
                      <a:pt x="473842" y="402911"/>
                      <a:pt x="412502" y="415031"/>
                    </a:cubicBezTo>
                    <a:cubicBezTo>
                      <a:pt x="394874" y="429576"/>
                      <a:pt x="343075" y="335405"/>
                      <a:pt x="324525" y="342286"/>
                    </a:cubicBezTo>
                    <a:cubicBezTo>
                      <a:pt x="305975" y="349167"/>
                      <a:pt x="356479" y="441265"/>
                      <a:pt x="301203" y="456316"/>
                    </a:cubicBezTo>
                    <a:cubicBezTo>
                      <a:pt x="243680" y="472150"/>
                      <a:pt x="246016" y="373203"/>
                      <a:pt x="220981" y="370787"/>
                    </a:cubicBezTo>
                    <a:cubicBezTo>
                      <a:pt x="195946" y="368371"/>
                      <a:pt x="258934" y="506567"/>
                      <a:pt x="150995" y="441822"/>
                    </a:cubicBezTo>
                    <a:lnTo>
                      <a:pt x="0" y="1273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1">
                <a:extLst>
                  <a:ext uri="{FF2B5EF4-FFF2-40B4-BE49-F238E27FC236}">
                    <a16:creationId xmlns:a16="http://schemas.microsoft.com/office/drawing/2014/main" id="{142F0E2C-54B7-4F7D-A5E7-E8CB0E0A84FF}"/>
                  </a:ext>
                </a:extLst>
              </p:cNvPr>
              <p:cNvSpPr/>
              <p:nvPr/>
            </p:nvSpPr>
            <p:spPr>
              <a:xfrm rot="2189050">
                <a:off x="1590725" y="2933183"/>
                <a:ext cx="769359" cy="1720234"/>
              </a:xfrm>
              <a:custGeom>
                <a:avLst/>
                <a:gdLst>
                  <a:gd name="connsiteX0" fmla="*/ 0 w 275771"/>
                  <a:gd name="connsiteY0" fmla="*/ 0 h 678562"/>
                  <a:gd name="connsiteX1" fmla="*/ 275771 w 275771"/>
                  <a:gd name="connsiteY1" fmla="*/ 0 h 678562"/>
                  <a:gd name="connsiteX2" fmla="*/ 275771 w 275771"/>
                  <a:gd name="connsiteY2" fmla="*/ 678562 h 678562"/>
                  <a:gd name="connsiteX3" fmla="*/ 0 w 275771"/>
                  <a:gd name="connsiteY3" fmla="*/ 678562 h 678562"/>
                  <a:gd name="connsiteX4" fmla="*/ 0 w 275771"/>
                  <a:gd name="connsiteY4" fmla="*/ 0 h 678562"/>
                  <a:gd name="connsiteX0" fmla="*/ 0 w 705822"/>
                  <a:gd name="connsiteY0" fmla="*/ 0 h 1505706"/>
                  <a:gd name="connsiteX1" fmla="*/ 275771 w 705822"/>
                  <a:gd name="connsiteY1" fmla="*/ 0 h 1505706"/>
                  <a:gd name="connsiteX2" fmla="*/ 705822 w 705822"/>
                  <a:gd name="connsiteY2" fmla="*/ 1505706 h 1505706"/>
                  <a:gd name="connsiteX3" fmla="*/ 0 w 705822"/>
                  <a:gd name="connsiteY3" fmla="*/ 678562 h 1505706"/>
                  <a:gd name="connsiteX4" fmla="*/ 0 w 705822"/>
                  <a:gd name="connsiteY4" fmla="*/ 0 h 1505706"/>
                  <a:gd name="connsiteX0" fmla="*/ 0 w 705822"/>
                  <a:gd name="connsiteY0" fmla="*/ 0 h 1690716"/>
                  <a:gd name="connsiteX1" fmla="*/ 275771 w 705822"/>
                  <a:gd name="connsiteY1" fmla="*/ 0 h 1690716"/>
                  <a:gd name="connsiteX2" fmla="*/ 705822 w 705822"/>
                  <a:gd name="connsiteY2" fmla="*/ 1505706 h 1690716"/>
                  <a:gd name="connsiteX3" fmla="*/ 179879 w 705822"/>
                  <a:gd name="connsiteY3" fmla="*/ 1690716 h 1690716"/>
                  <a:gd name="connsiteX4" fmla="*/ 0 w 705822"/>
                  <a:gd name="connsiteY4" fmla="*/ 0 h 1690716"/>
                  <a:gd name="connsiteX0" fmla="*/ 0 w 751344"/>
                  <a:gd name="connsiteY0" fmla="*/ 0 h 1720234"/>
                  <a:gd name="connsiteX1" fmla="*/ 321293 w 751344"/>
                  <a:gd name="connsiteY1" fmla="*/ 29518 h 1720234"/>
                  <a:gd name="connsiteX2" fmla="*/ 751344 w 751344"/>
                  <a:gd name="connsiteY2" fmla="*/ 1535224 h 1720234"/>
                  <a:gd name="connsiteX3" fmla="*/ 225401 w 751344"/>
                  <a:gd name="connsiteY3" fmla="*/ 1720234 h 1720234"/>
                  <a:gd name="connsiteX4" fmla="*/ 0 w 751344"/>
                  <a:gd name="connsiteY4" fmla="*/ 0 h 1720234"/>
                  <a:gd name="connsiteX0" fmla="*/ 15181 w 766525"/>
                  <a:gd name="connsiteY0" fmla="*/ 0 h 1720234"/>
                  <a:gd name="connsiteX1" fmla="*/ 336474 w 766525"/>
                  <a:gd name="connsiteY1" fmla="*/ 29518 h 1720234"/>
                  <a:gd name="connsiteX2" fmla="*/ 766525 w 766525"/>
                  <a:gd name="connsiteY2" fmla="*/ 1535224 h 1720234"/>
                  <a:gd name="connsiteX3" fmla="*/ 240582 w 766525"/>
                  <a:gd name="connsiteY3" fmla="*/ 1720234 h 1720234"/>
                  <a:gd name="connsiteX4" fmla="*/ 15181 w 766525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359" h="1720234">
                    <a:moveTo>
                      <a:pt x="18015" y="0"/>
                    </a:moveTo>
                    <a:lnTo>
                      <a:pt x="339308" y="29518"/>
                    </a:lnTo>
                    <a:cubicBezTo>
                      <a:pt x="482658" y="531420"/>
                      <a:pt x="568518" y="1083736"/>
                      <a:pt x="769359" y="1535224"/>
                    </a:cubicBezTo>
                    <a:lnTo>
                      <a:pt x="243416" y="1720234"/>
                    </a:lnTo>
                    <a:cubicBezTo>
                      <a:pt x="120195" y="1498298"/>
                      <a:pt x="-57310" y="850535"/>
                      <a:pt x="180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1">
                <a:extLst>
                  <a:ext uri="{FF2B5EF4-FFF2-40B4-BE49-F238E27FC236}">
                    <a16:creationId xmlns:a16="http://schemas.microsoft.com/office/drawing/2014/main" id="{D5F42DE7-C7B8-4D3C-83A3-6E233C0078E5}"/>
                  </a:ext>
                </a:extLst>
              </p:cNvPr>
              <p:cNvSpPr/>
              <p:nvPr/>
            </p:nvSpPr>
            <p:spPr>
              <a:xfrm rot="19410950" flipH="1">
                <a:off x="3495430" y="2937492"/>
                <a:ext cx="769359" cy="1720234"/>
              </a:xfrm>
              <a:custGeom>
                <a:avLst/>
                <a:gdLst>
                  <a:gd name="connsiteX0" fmla="*/ 0 w 275771"/>
                  <a:gd name="connsiteY0" fmla="*/ 0 h 678562"/>
                  <a:gd name="connsiteX1" fmla="*/ 275771 w 275771"/>
                  <a:gd name="connsiteY1" fmla="*/ 0 h 678562"/>
                  <a:gd name="connsiteX2" fmla="*/ 275771 w 275771"/>
                  <a:gd name="connsiteY2" fmla="*/ 678562 h 678562"/>
                  <a:gd name="connsiteX3" fmla="*/ 0 w 275771"/>
                  <a:gd name="connsiteY3" fmla="*/ 678562 h 678562"/>
                  <a:gd name="connsiteX4" fmla="*/ 0 w 275771"/>
                  <a:gd name="connsiteY4" fmla="*/ 0 h 678562"/>
                  <a:gd name="connsiteX0" fmla="*/ 0 w 705822"/>
                  <a:gd name="connsiteY0" fmla="*/ 0 h 1505706"/>
                  <a:gd name="connsiteX1" fmla="*/ 275771 w 705822"/>
                  <a:gd name="connsiteY1" fmla="*/ 0 h 1505706"/>
                  <a:gd name="connsiteX2" fmla="*/ 705822 w 705822"/>
                  <a:gd name="connsiteY2" fmla="*/ 1505706 h 1505706"/>
                  <a:gd name="connsiteX3" fmla="*/ 0 w 705822"/>
                  <a:gd name="connsiteY3" fmla="*/ 678562 h 1505706"/>
                  <a:gd name="connsiteX4" fmla="*/ 0 w 705822"/>
                  <a:gd name="connsiteY4" fmla="*/ 0 h 1505706"/>
                  <a:gd name="connsiteX0" fmla="*/ 0 w 705822"/>
                  <a:gd name="connsiteY0" fmla="*/ 0 h 1690716"/>
                  <a:gd name="connsiteX1" fmla="*/ 275771 w 705822"/>
                  <a:gd name="connsiteY1" fmla="*/ 0 h 1690716"/>
                  <a:gd name="connsiteX2" fmla="*/ 705822 w 705822"/>
                  <a:gd name="connsiteY2" fmla="*/ 1505706 h 1690716"/>
                  <a:gd name="connsiteX3" fmla="*/ 179879 w 705822"/>
                  <a:gd name="connsiteY3" fmla="*/ 1690716 h 1690716"/>
                  <a:gd name="connsiteX4" fmla="*/ 0 w 705822"/>
                  <a:gd name="connsiteY4" fmla="*/ 0 h 1690716"/>
                  <a:gd name="connsiteX0" fmla="*/ 0 w 751344"/>
                  <a:gd name="connsiteY0" fmla="*/ 0 h 1720234"/>
                  <a:gd name="connsiteX1" fmla="*/ 321293 w 751344"/>
                  <a:gd name="connsiteY1" fmla="*/ 29518 h 1720234"/>
                  <a:gd name="connsiteX2" fmla="*/ 751344 w 751344"/>
                  <a:gd name="connsiteY2" fmla="*/ 1535224 h 1720234"/>
                  <a:gd name="connsiteX3" fmla="*/ 225401 w 751344"/>
                  <a:gd name="connsiteY3" fmla="*/ 1720234 h 1720234"/>
                  <a:gd name="connsiteX4" fmla="*/ 0 w 751344"/>
                  <a:gd name="connsiteY4" fmla="*/ 0 h 1720234"/>
                  <a:gd name="connsiteX0" fmla="*/ 15181 w 766525"/>
                  <a:gd name="connsiteY0" fmla="*/ 0 h 1720234"/>
                  <a:gd name="connsiteX1" fmla="*/ 336474 w 766525"/>
                  <a:gd name="connsiteY1" fmla="*/ 29518 h 1720234"/>
                  <a:gd name="connsiteX2" fmla="*/ 766525 w 766525"/>
                  <a:gd name="connsiteY2" fmla="*/ 1535224 h 1720234"/>
                  <a:gd name="connsiteX3" fmla="*/ 240582 w 766525"/>
                  <a:gd name="connsiteY3" fmla="*/ 1720234 h 1720234"/>
                  <a:gd name="connsiteX4" fmla="*/ 15181 w 766525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359" h="1720234">
                    <a:moveTo>
                      <a:pt x="18015" y="0"/>
                    </a:moveTo>
                    <a:lnTo>
                      <a:pt x="339308" y="29518"/>
                    </a:lnTo>
                    <a:cubicBezTo>
                      <a:pt x="482658" y="531420"/>
                      <a:pt x="568518" y="1083736"/>
                      <a:pt x="769359" y="1535224"/>
                    </a:cubicBezTo>
                    <a:lnTo>
                      <a:pt x="243416" y="1720234"/>
                    </a:lnTo>
                    <a:cubicBezTo>
                      <a:pt x="120195" y="1498298"/>
                      <a:pt x="-57310" y="850535"/>
                      <a:pt x="180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16">
                <a:extLst>
                  <a:ext uri="{FF2B5EF4-FFF2-40B4-BE49-F238E27FC236}">
                    <a16:creationId xmlns:a16="http://schemas.microsoft.com/office/drawing/2014/main" id="{B593A56A-97AD-437C-B8F2-1FAAF2A03332}"/>
                  </a:ext>
                </a:extLst>
              </p:cNvPr>
              <p:cNvSpPr/>
              <p:nvPr/>
            </p:nvSpPr>
            <p:spPr>
              <a:xfrm>
                <a:off x="2397773" y="5298805"/>
                <a:ext cx="457200" cy="936617"/>
              </a:xfrm>
              <a:custGeom>
                <a:avLst/>
                <a:gdLst>
                  <a:gd name="connsiteX0" fmla="*/ 0 w 400050"/>
                  <a:gd name="connsiteY0" fmla="*/ 0 h 936617"/>
                  <a:gd name="connsiteX1" fmla="*/ 400050 w 400050"/>
                  <a:gd name="connsiteY1" fmla="*/ 0 h 936617"/>
                  <a:gd name="connsiteX2" fmla="*/ 400050 w 400050"/>
                  <a:gd name="connsiteY2" fmla="*/ 936617 h 936617"/>
                  <a:gd name="connsiteX3" fmla="*/ 0 w 400050"/>
                  <a:gd name="connsiteY3" fmla="*/ 936617 h 936617"/>
                  <a:gd name="connsiteX4" fmla="*/ 0 w 400050"/>
                  <a:gd name="connsiteY4" fmla="*/ 0 h 936617"/>
                  <a:gd name="connsiteX0" fmla="*/ 0 w 457200"/>
                  <a:gd name="connsiteY0" fmla="*/ 0 h 936617"/>
                  <a:gd name="connsiteX1" fmla="*/ 457200 w 457200"/>
                  <a:gd name="connsiteY1" fmla="*/ 0 h 936617"/>
                  <a:gd name="connsiteX2" fmla="*/ 457200 w 457200"/>
                  <a:gd name="connsiteY2" fmla="*/ 936617 h 936617"/>
                  <a:gd name="connsiteX3" fmla="*/ 57150 w 457200"/>
                  <a:gd name="connsiteY3" fmla="*/ 936617 h 936617"/>
                  <a:gd name="connsiteX4" fmla="*/ 0 w 457200"/>
                  <a:gd name="connsiteY4" fmla="*/ 0 h 93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93661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936617"/>
                    </a:lnTo>
                    <a:lnTo>
                      <a:pt x="57150" y="9366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16">
                <a:extLst>
                  <a:ext uri="{FF2B5EF4-FFF2-40B4-BE49-F238E27FC236}">
                    <a16:creationId xmlns:a16="http://schemas.microsoft.com/office/drawing/2014/main" id="{959C16D4-C291-4FB8-825D-98CA6152DBD1}"/>
                  </a:ext>
                </a:extLst>
              </p:cNvPr>
              <p:cNvSpPr/>
              <p:nvPr/>
            </p:nvSpPr>
            <p:spPr>
              <a:xfrm flipH="1">
                <a:off x="3020497" y="5307386"/>
                <a:ext cx="457200" cy="936617"/>
              </a:xfrm>
              <a:custGeom>
                <a:avLst/>
                <a:gdLst>
                  <a:gd name="connsiteX0" fmla="*/ 0 w 400050"/>
                  <a:gd name="connsiteY0" fmla="*/ 0 h 936617"/>
                  <a:gd name="connsiteX1" fmla="*/ 400050 w 400050"/>
                  <a:gd name="connsiteY1" fmla="*/ 0 h 936617"/>
                  <a:gd name="connsiteX2" fmla="*/ 400050 w 400050"/>
                  <a:gd name="connsiteY2" fmla="*/ 936617 h 936617"/>
                  <a:gd name="connsiteX3" fmla="*/ 0 w 400050"/>
                  <a:gd name="connsiteY3" fmla="*/ 936617 h 936617"/>
                  <a:gd name="connsiteX4" fmla="*/ 0 w 400050"/>
                  <a:gd name="connsiteY4" fmla="*/ 0 h 936617"/>
                  <a:gd name="connsiteX0" fmla="*/ 0 w 457200"/>
                  <a:gd name="connsiteY0" fmla="*/ 0 h 936617"/>
                  <a:gd name="connsiteX1" fmla="*/ 457200 w 457200"/>
                  <a:gd name="connsiteY1" fmla="*/ 0 h 936617"/>
                  <a:gd name="connsiteX2" fmla="*/ 457200 w 457200"/>
                  <a:gd name="connsiteY2" fmla="*/ 936617 h 936617"/>
                  <a:gd name="connsiteX3" fmla="*/ 57150 w 457200"/>
                  <a:gd name="connsiteY3" fmla="*/ 936617 h 936617"/>
                  <a:gd name="connsiteX4" fmla="*/ 0 w 457200"/>
                  <a:gd name="connsiteY4" fmla="*/ 0 h 93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93661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936617"/>
                    </a:lnTo>
                    <a:lnTo>
                      <a:pt x="57150" y="9366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17">
                <a:extLst>
                  <a:ext uri="{FF2B5EF4-FFF2-40B4-BE49-F238E27FC236}">
                    <a16:creationId xmlns:a16="http://schemas.microsoft.com/office/drawing/2014/main" id="{B2A692ED-3A5B-49B2-BF6C-601C51F4E828}"/>
                  </a:ext>
                </a:extLst>
              </p:cNvPr>
              <p:cNvSpPr/>
              <p:nvPr/>
            </p:nvSpPr>
            <p:spPr>
              <a:xfrm>
                <a:off x="1900684" y="5757846"/>
                <a:ext cx="954404" cy="533400"/>
              </a:xfrm>
              <a:custGeom>
                <a:avLst/>
                <a:gdLst>
                  <a:gd name="connsiteX0" fmla="*/ 0 w 390525"/>
                  <a:gd name="connsiteY0" fmla="*/ 0 h 447675"/>
                  <a:gd name="connsiteX1" fmla="*/ 390525 w 390525"/>
                  <a:gd name="connsiteY1" fmla="*/ 0 h 447675"/>
                  <a:gd name="connsiteX2" fmla="*/ 390525 w 390525"/>
                  <a:gd name="connsiteY2" fmla="*/ 447675 h 447675"/>
                  <a:gd name="connsiteX3" fmla="*/ 0 w 390525"/>
                  <a:gd name="connsiteY3" fmla="*/ 447675 h 447675"/>
                  <a:gd name="connsiteX4" fmla="*/ 0 w 390525"/>
                  <a:gd name="connsiteY4" fmla="*/ 0 h 447675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47675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90538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63879 w 954404"/>
                  <a:gd name="connsiteY0" fmla="*/ 0 h 533400"/>
                  <a:gd name="connsiteX1" fmla="*/ 954404 w 954404"/>
                  <a:gd name="connsiteY1" fmla="*/ 0 h 533400"/>
                  <a:gd name="connsiteX2" fmla="*/ 954404 w 954404"/>
                  <a:gd name="connsiteY2" fmla="*/ 490538 h 533400"/>
                  <a:gd name="connsiteX3" fmla="*/ 25717 w 954404"/>
                  <a:gd name="connsiteY3" fmla="*/ 533400 h 533400"/>
                  <a:gd name="connsiteX4" fmla="*/ 563879 w 954404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4404" h="533400">
                    <a:moveTo>
                      <a:pt x="563879" y="0"/>
                    </a:moveTo>
                    <a:lnTo>
                      <a:pt x="954404" y="0"/>
                    </a:lnTo>
                    <a:lnTo>
                      <a:pt x="954404" y="490538"/>
                    </a:lnTo>
                    <a:lnTo>
                      <a:pt x="25717" y="533400"/>
                    </a:lnTo>
                    <a:cubicBezTo>
                      <a:pt x="-118746" y="317500"/>
                      <a:pt x="384492" y="177800"/>
                      <a:pt x="56387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17">
                <a:extLst>
                  <a:ext uri="{FF2B5EF4-FFF2-40B4-BE49-F238E27FC236}">
                    <a16:creationId xmlns:a16="http://schemas.microsoft.com/office/drawing/2014/main" id="{36C02086-D52F-43D0-8389-7FC6A4C3FEF4}"/>
                  </a:ext>
                </a:extLst>
              </p:cNvPr>
              <p:cNvSpPr/>
              <p:nvPr/>
            </p:nvSpPr>
            <p:spPr>
              <a:xfrm flipH="1">
                <a:off x="3020497" y="5767700"/>
                <a:ext cx="954404" cy="533400"/>
              </a:xfrm>
              <a:custGeom>
                <a:avLst/>
                <a:gdLst>
                  <a:gd name="connsiteX0" fmla="*/ 0 w 390525"/>
                  <a:gd name="connsiteY0" fmla="*/ 0 h 447675"/>
                  <a:gd name="connsiteX1" fmla="*/ 390525 w 390525"/>
                  <a:gd name="connsiteY1" fmla="*/ 0 h 447675"/>
                  <a:gd name="connsiteX2" fmla="*/ 390525 w 390525"/>
                  <a:gd name="connsiteY2" fmla="*/ 447675 h 447675"/>
                  <a:gd name="connsiteX3" fmla="*/ 0 w 390525"/>
                  <a:gd name="connsiteY3" fmla="*/ 447675 h 447675"/>
                  <a:gd name="connsiteX4" fmla="*/ 0 w 390525"/>
                  <a:gd name="connsiteY4" fmla="*/ 0 h 447675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47675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90538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63879 w 954404"/>
                  <a:gd name="connsiteY0" fmla="*/ 0 h 533400"/>
                  <a:gd name="connsiteX1" fmla="*/ 954404 w 954404"/>
                  <a:gd name="connsiteY1" fmla="*/ 0 h 533400"/>
                  <a:gd name="connsiteX2" fmla="*/ 954404 w 954404"/>
                  <a:gd name="connsiteY2" fmla="*/ 490538 h 533400"/>
                  <a:gd name="connsiteX3" fmla="*/ 25717 w 954404"/>
                  <a:gd name="connsiteY3" fmla="*/ 533400 h 533400"/>
                  <a:gd name="connsiteX4" fmla="*/ 563879 w 954404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4404" h="533400">
                    <a:moveTo>
                      <a:pt x="563879" y="0"/>
                    </a:moveTo>
                    <a:lnTo>
                      <a:pt x="954404" y="0"/>
                    </a:lnTo>
                    <a:lnTo>
                      <a:pt x="954404" y="490538"/>
                    </a:lnTo>
                    <a:lnTo>
                      <a:pt x="25717" y="533400"/>
                    </a:lnTo>
                    <a:cubicBezTo>
                      <a:pt x="-118746" y="317500"/>
                      <a:pt x="384492" y="177800"/>
                      <a:pt x="56387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91353B9C-19D9-48F1-A6EC-90ABDB4AEB62}"/>
                  </a:ext>
                </a:extLst>
              </p:cNvPr>
              <p:cNvSpPr/>
              <p:nvPr/>
            </p:nvSpPr>
            <p:spPr>
              <a:xfrm>
                <a:off x="2092640" y="3081691"/>
                <a:ext cx="1648754" cy="223961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7">
                <a:extLst>
                  <a:ext uri="{FF2B5EF4-FFF2-40B4-BE49-F238E27FC236}">
                    <a16:creationId xmlns:a16="http://schemas.microsoft.com/office/drawing/2014/main" id="{E92B775F-4747-4699-BD56-E12AF20FFA5F}"/>
                  </a:ext>
                </a:extLst>
              </p:cNvPr>
              <p:cNvSpPr/>
              <p:nvPr/>
            </p:nvSpPr>
            <p:spPr>
              <a:xfrm>
                <a:off x="2127692" y="3199536"/>
                <a:ext cx="525118" cy="1125440"/>
              </a:xfrm>
              <a:custGeom>
                <a:avLst/>
                <a:gdLst>
                  <a:gd name="connsiteX0" fmla="*/ 0 w 410818"/>
                  <a:gd name="connsiteY0" fmla="*/ 0 h 473208"/>
                  <a:gd name="connsiteX1" fmla="*/ 410818 w 410818"/>
                  <a:gd name="connsiteY1" fmla="*/ 0 h 473208"/>
                  <a:gd name="connsiteX2" fmla="*/ 410818 w 410818"/>
                  <a:gd name="connsiteY2" fmla="*/ 473208 h 473208"/>
                  <a:gd name="connsiteX3" fmla="*/ 0 w 410818"/>
                  <a:gd name="connsiteY3" fmla="*/ 473208 h 473208"/>
                  <a:gd name="connsiteX4" fmla="*/ 0 w 410818"/>
                  <a:gd name="connsiteY4" fmla="*/ 0 h 473208"/>
                  <a:gd name="connsiteX0" fmla="*/ 0 w 518768"/>
                  <a:gd name="connsiteY0" fmla="*/ 0 h 504958"/>
                  <a:gd name="connsiteX1" fmla="*/ 410818 w 518768"/>
                  <a:gd name="connsiteY1" fmla="*/ 0 h 504958"/>
                  <a:gd name="connsiteX2" fmla="*/ 518768 w 518768"/>
                  <a:gd name="connsiteY2" fmla="*/ 504958 h 504958"/>
                  <a:gd name="connsiteX3" fmla="*/ 0 w 518768"/>
                  <a:gd name="connsiteY3" fmla="*/ 473208 h 504958"/>
                  <a:gd name="connsiteX4" fmla="*/ 0 w 518768"/>
                  <a:gd name="connsiteY4" fmla="*/ 0 h 504958"/>
                  <a:gd name="connsiteX0" fmla="*/ 0 w 518768"/>
                  <a:gd name="connsiteY0" fmla="*/ 488950 h 993908"/>
                  <a:gd name="connsiteX1" fmla="*/ 277468 w 518768"/>
                  <a:gd name="connsiteY1" fmla="*/ 0 h 993908"/>
                  <a:gd name="connsiteX2" fmla="*/ 518768 w 518768"/>
                  <a:gd name="connsiteY2" fmla="*/ 993908 h 993908"/>
                  <a:gd name="connsiteX3" fmla="*/ 0 w 518768"/>
                  <a:gd name="connsiteY3" fmla="*/ 962158 h 993908"/>
                  <a:gd name="connsiteX4" fmla="*/ 0 w 518768"/>
                  <a:gd name="connsiteY4" fmla="*/ 488950 h 993908"/>
                  <a:gd name="connsiteX0" fmla="*/ 0 w 525118"/>
                  <a:gd name="connsiteY0" fmla="*/ 0 h 1114558"/>
                  <a:gd name="connsiteX1" fmla="*/ 283818 w 525118"/>
                  <a:gd name="connsiteY1" fmla="*/ 120650 h 1114558"/>
                  <a:gd name="connsiteX2" fmla="*/ 525118 w 525118"/>
                  <a:gd name="connsiteY2" fmla="*/ 1114558 h 1114558"/>
                  <a:gd name="connsiteX3" fmla="*/ 6350 w 525118"/>
                  <a:gd name="connsiteY3" fmla="*/ 1082808 h 1114558"/>
                  <a:gd name="connsiteX4" fmla="*/ 0 w 525118"/>
                  <a:gd name="connsiteY4" fmla="*/ 0 h 1114558"/>
                  <a:gd name="connsiteX0" fmla="*/ 0 w 525118"/>
                  <a:gd name="connsiteY0" fmla="*/ 0 h 1125440"/>
                  <a:gd name="connsiteX1" fmla="*/ 283818 w 525118"/>
                  <a:gd name="connsiteY1" fmla="*/ 120650 h 1125440"/>
                  <a:gd name="connsiteX2" fmla="*/ 525118 w 525118"/>
                  <a:gd name="connsiteY2" fmla="*/ 1114558 h 1125440"/>
                  <a:gd name="connsiteX3" fmla="*/ 6350 w 525118"/>
                  <a:gd name="connsiteY3" fmla="*/ 1082808 h 1125440"/>
                  <a:gd name="connsiteX4" fmla="*/ 0 w 525118"/>
                  <a:gd name="connsiteY4" fmla="*/ 0 h 11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118" h="1125440">
                    <a:moveTo>
                      <a:pt x="0" y="0"/>
                    </a:moveTo>
                    <a:lnTo>
                      <a:pt x="283818" y="120650"/>
                    </a:lnTo>
                    <a:lnTo>
                      <a:pt x="525118" y="1114558"/>
                    </a:lnTo>
                    <a:cubicBezTo>
                      <a:pt x="339495" y="1148425"/>
                      <a:pt x="179273" y="1093391"/>
                      <a:pt x="6350" y="1082808"/>
                    </a:cubicBezTo>
                    <a:cubicBezTo>
                      <a:pt x="4233" y="721872"/>
                      <a:pt x="2117" y="36093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7">
                <a:extLst>
                  <a:ext uri="{FF2B5EF4-FFF2-40B4-BE49-F238E27FC236}">
                    <a16:creationId xmlns:a16="http://schemas.microsoft.com/office/drawing/2014/main" id="{A4E2E730-135B-4DE8-8771-2D3AE4537514}"/>
                  </a:ext>
                </a:extLst>
              </p:cNvPr>
              <p:cNvSpPr/>
              <p:nvPr/>
            </p:nvSpPr>
            <p:spPr>
              <a:xfrm flipH="1">
                <a:off x="3242521" y="3199536"/>
                <a:ext cx="525118" cy="1125440"/>
              </a:xfrm>
              <a:custGeom>
                <a:avLst/>
                <a:gdLst>
                  <a:gd name="connsiteX0" fmla="*/ 0 w 410818"/>
                  <a:gd name="connsiteY0" fmla="*/ 0 h 473208"/>
                  <a:gd name="connsiteX1" fmla="*/ 410818 w 410818"/>
                  <a:gd name="connsiteY1" fmla="*/ 0 h 473208"/>
                  <a:gd name="connsiteX2" fmla="*/ 410818 w 410818"/>
                  <a:gd name="connsiteY2" fmla="*/ 473208 h 473208"/>
                  <a:gd name="connsiteX3" fmla="*/ 0 w 410818"/>
                  <a:gd name="connsiteY3" fmla="*/ 473208 h 473208"/>
                  <a:gd name="connsiteX4" fmla="*/ 0 w 410818"/>
                  <a:gd name="connsiteY4" fmla="*/ 0 h 473208"/>
                  <a:gd name="connsiteX0" fmla="*/ 0 w 518768"/>
                  <a:gd name="connsiteY0" fmla="*/ 0 h 504958"/>
                  <a:gd name="connsiteX1" fmla="*/ 410818 w 518768"/>
                  <a:gd name="connsiteY1" fmla="*/ 0 h 504958"/>
                  <a:gd name="connsiteX2" fmla="*/ 518768 w 518768"/>
                  <a:gd name="connsiteY2" fmla="*/ 504958 h 504958"/>
                  <a:gd name="connsiteX3" fmla="*/ 0 w 518768"/>
                  <a:gd name="connsiteY3" fmla="*/ 473208 h 504958"/>
                  <a:gd name="connsiteX4" fmla="*/ 0 w 518768"/>
                  <a:gd name="connsiteY4" fmla="*/ 0 h 504958"/>
                  <a:gd name="connsiteX0" fmla="*/ 0 w 518768"/>
                  <a:gd name="connsiteY0" fmla="*/ 488950 h 993908"/>
                  <a:gd name="connsiteX1" fmla="*/ 277468 w 518768"/>
                  <a:gd name="connsiteY1" fmla="*/ 0 h 993908"/>
                  <a:gd name="connsiteX2" fmla="*/ 518768 w 518768"/>
                  <a:gd name="connsiteY2" fmla="*/ 993908 h 993908"/>
                  <a:gd name="connsiteX3" fmla="*/ 0 w 518768"/>
                  <a:gd name="connsiteY3" fmla="*/ 962158 h 993908"/>
                  <a:gd name="connsiteX4" fmla="*/ 0 w 518768"/>
                  <a:gd name="connsiteY4" fmla="*/ 488950 h 993908"/>
                  <a:gd name="connsiteX0" fmla="*/ 0 w 525118"/>
                  <a:gd name="connsiteY0" fmla="*/ 0 h 1114558"/>
                  <a:gd name="connsiteX1" fmla="*/ 283818 w 525118"/>
                  <a:gd name="connsiteY1" fmla="*/ 120650 h 1114558"/>
                  <a:gd name="connsiteX2" fmla="*/ 525118 w 525118"/>
                  <a:gd name="connsiteY2" fmla="*/ 1114558 h 1114558"/>
                  <a:gd name="connsiteX3" fmla="*/ 6350 w 525118"/>
                  <a:gd name="connsiteY3" fmla="*/ 1082808 h 1114558"/>
                  <a:gd name="connsiteX4" fmla="*/ 0 w 525118"/>
                  <a:gd name="connsiteY4" fmla="*/ 0 h 1114558"/>
                  <a:gd name="connsiteX0" fmla="*/ 0 w 525118"/>
                  <a:gd name="connsiteY0" fmla="*/ 0 h 1125440"/>
                  <a:gd name="connsiteX1" fmla="*/ 283818 w 525118"/>
                  <a:gd name="connsiteY1" fmla="*/ 120650 h 1125440"/>
                  <a:gd name="connsiteX2" fmla="*/ 525118 w 525118"/>
                  <a:gd name="connsiteY2" fmla="*/ 1114558 h 1125440"/>
                  <a:gd name="connsiteX3" fmla="*/ 6350 w 525118"/>
                  <a:gd name="connsiteY3" fmla="*/ 1082808 h 1125440"/>
                  <a:gd name="connsiteX4" fmla="*/ 0 w 525118"/>
                  <a:gd name="connsiteY4" fmla="*/ 0 h 11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118" h="1125440">
                    <a:moveTo>
                      <a:pt x="0" y="0"/>
                    </a:moveTo>
                    <a:lnTo>
                      <a:pt x="283818" y="120650"/>
                    </a:lnTo>
                    <a:lnTo>
                      <a:pt x="525118" y="1114558"/>
                    </a:lnTo>
                    <a:cubicBezTo>
                      <a:pt x="339495" y="1148425"/>
                      <a:pt x="179273" y="1093391"/>
                      <a:pt x="6350" y="1082808"/>
                    </a:cubicBezTo>
                    <a:cubicBezTo>
                      <a:pt x="4233" y="721872"/>
                      <a:pt x="2117" y="36093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10">
                <a:extLst>
                  <a:ext uri="{FF2B5EF4-FFF2-40B4-BE49-F238E27FC236}">
                    <a16:creationId xmlns:a16="http://schemas.microsoft.com/office/drawing/2014/main" id="{3C9C89FB-DC51-4897-80EC-7D188E477425}"/>
                  </a:ext>
                </a:extLst>
              </p:cNvPr>
              <p:cNvSpPr/>
              <p:nvPr/>
            </p:nvSpPr>
            <p:spPr>
              <a:xfrm rot="720638">
                <a:off x="1804321" y="4415704"/>
                <a:ext cx="1070029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10">
                <a:extLst>
                  <a:ext uri="{FF2B5EF4-FFF2-40B4-BE49-F238E27FC236}">
                    <a16:creationId xmlns:a16="http://schemas.microsoft.com/office/drawing/2014/main" id="{296DD784-C07D-4027-A4D6-A2F8DF36C64D}"/>
                  </a:ext>
                </a:extLst>
              </p:cNvPr>
              <p:cNvSpPr/>
              <p:nvPr/>
            </p:nvSpPr>
            <p:spPr>
              <a:xfrm rot="20879362" flipH="1">
                <a:off x="3015629" y="4417178"/>
                <a:ext cx="1070029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10">
                <a:extLst>
                  <a:ext uri="{FF2B5EF4-FFF2-40B4-BE49-F238E27FC236}">
                    <a16:creationId xmlns:a16="http://schemas.microsoft.com/office/drawing/2014/main" id="{EB94487D-EAEA-44CB-BABB-FC476C6B1660}"/>
                  </a:ext>
                </a:extLst>
              </p:cNvPr>
              <p:cNvSpPr/>
              <p:nvPr/>
            </p:nvSpPr>
            <p:spPr>
              <a:xfrm rot="720638">
                <a:off x="1850482" y="4272816"/>
                <a:ext cx="1038142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10">
                <a:extLst>
                  <a:ext uri="{FF2B5EF4-FFF2-40B4-BE49-F238E27FC236}">
                    <a16:creationId xmlns:a16="http://schemas.microsoft.com/office/drawing/2014/main" id="{FC9C6E8C-D5C9-4C19-AF36-15FCF5C1790D}"/>
                  </a:ext>
                </a:extLst>
              </p:cNvPr>
              <p:cNvSpPr/>
              <p:nvPr/>
            </p:nvSpPr>
            <p:spPr>
              <a:xfrm rot="20879362" flipH="1">
                <a:off x="3004368" y="4281398"/>
                <a:ext cx="1038142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8">
                <a:extLst>
                  <a:ext uri="{FF2B5EF4-FFF2-40B4-BE49-F238E27FC236}">
                    <a16:creationId xmlns:a16="http://schemas.microsoft.com/office/drawing/2014/main" id="{560FD9D7-F37E-41B6-A457-69C1B4671B01}"/>
                  </a:ext>
                </a:extLst>
              </p:cNvPr>
              <p:cNvSpPr/>
              <p:nvPr/>
            </p:nvSpPr>
            <p:spPr>
              <a:xfrm>
                <a:off x="2105192" y="4040155"/>
                <a:ext cx="1647825" cy="380348"/>
              </a:xfrm>
              <a:custGeom>
                <a:avLst/>
                <a:gdLst>
                  <a:gd name="connsiteX0" fmla="*/ 0 w 1647825"/>
                  <a:gd name="connsiteY0" fmla="*/ 0 h 202270"/>
                  <a:gd name="connsiteX1" fmla="*/ 1647825 w 1647825"/>
                  <a:gd name="connsiteY1" fmla="*/ 0 h 202270"/>
                  <a:gd name="connsiteX2" fmla="*/ 1647825 w 1647825"/>
                  <a:gd name="connsiteY2" fmla="*/ 202270 h 202270"/>
                  <a:gd name="connsiteX3" fmla="*/ 0 w 1647825"/>
                  <a:gd name="connsiteY3" fmla="*/ 202270 h 202270"/>
                  <a:gd name="connsiteX4" fmla="*/ 0 w 1647825"/>
                  <a:gd name="connsiteY4" fmla="*/ 0 h 202270"/>
                  <a:gd name="connsiteX0" fmla="*/ 3175 w 1647825"/>
                  <a:gd name="connsiteY0" fmla="*/ 0 h 275295"/>
                  <a:gd name="connsiteX1" fmla="*/ 1647825 w 1647825"/>
                  <a:gd name="connsiteY1" fmla="*/ 73025 h 275295"/>
                  <a:gd name="connsiteX2" fmla="*/ 1647825 w 1647825"/>
                  <a:gd name="connsiteY2" fmla="*/ 275295 h 275295"/>
                  <a:gd name="connsiteX3" fmla="*/ 0 w 1647825"/>
                  <a:gd name="connsiteY3" fmla="*/ 275295 h 275295"/>
                  <a:gd name="connsiteX4" fmla="*/ 3175 w 1647825"/>
                  <a:gd name="connsiteY4" fmla="*/ 0 h 275295"/>
                  <a:gd name="connsiteX0" fmla="*/ 3175 w 1647825"/>
                  <a:gd name="connsiteY0" fmla="*/ 0 h 275295"/>
                  <a:gd name="connsiteX1" fmla="*/ 1647825 w 1647825"/>
                  <a:gd name="connsiteY1" fmla="*/ 73025 h 275295"/>
                  <a:gd name="connsiteX2" fmla="*/ 1647825 w 1647825"/>
                  <a:gd name="connsiteY2" fmla="*/ 275295 h 275295"/>
                  <a:gd name="connsiteX3" fmla="*/ 0 w 1647825"/>
                  <a:gd name="connsiteY3" fmla="*/ 237195 h 275295"/>
                  <a:gd name="connsiteX4" fmla="*/ 3175 w 1647825"/>
                  <a:gd name="connsiteY4" fmla="*/ 0 h 275295"/>
                  <a:gd name="connsiteX0" fmla="*/ 3175 w 1647825"/>
                  <a:gd name="connsiteY0" fmla="*/ 9525 h 284820"/>
                  <a:gd name="connsiteX1" fmla="*/ 1644650 w 1647825"/>
                  <a:gd name="connsiteY1" fmla="*/ 0 h 284820"/>
                  <a:gd name="connsiteX2" fmla="*/ 1647825 w 1647825"/>
                  <a:gd name="connsiteY2" fmla="*/ 284820 h 284820"/>
                  <a:gd name="connsiteX3" fmla="*/ 0 w 1647825"/>
                  <a:gd name="connsiteY3" fmla="*/ 246720 h 284820"/>
                  <a:gd name="connsiteX4" fmla="*/ 3175 w 1647825"/>
                  <a:gd name="connsiteY4" fmla="*/ 9525 h 284820"/>
                  <a:gd name="connsiteX0" fmla="*/ 3175 w 1647825"/>
                  <a:gd name="connsiteY0" fmla="*/ 9525 h 246720"/>
                  <a:gd name="connsiteX1" fmla="*/ 1644650 w 1647825"/>
                  <a:gd name="connsiteY1" fmla="*/ 0 h 246720"/>
                  <a:gd name="connsiteX2" fmla="*/ 1647825 w 1647825"/>
                  <a:gd name="connsiteY2" fmla="*/ 218145 h 246720"/>
                  <a:gd name="connsiteX3" fmla="*/ 0 w 1647825"/>
                  <a:gd name="connsiteY3" fmla="*/ 246720 h 246720"/>
                  <a:gd name="connsiteX4" fmla="*/ 3175 w 1647825"/>
                  <a:gd name="connsiteY4" fmla="*/ 9525 h 246720"/>
                  <a:gd name="connsiteX0" fmla="*/ 3175 w 1647825"/>
                  <a:gd name="connsiteY0" fmla="*/ 9525 h 340832"/>
                  <a:gd name="connsiteX1" fmla="*/ 1644650 w 1647825"/>
                  <a:gd name="connsiteY1" fmla="*/ 0 h 340832"/>
                  <a:gd name="connsiteX2" fmla="*/ 1647825 w 1647825"/>
                  <a:gd name="connsiteY2" fmla="*/ 218145 h 340832"/>
                  <a:gd name="connsiteX3" fmla="*/ 0 w 1647825"/>
                  <a:gd name="connsiteY3" fmla="*/ 246720 h 340832"/>
                  <a:gd name="connsiteX4" fmla="*/ 3175 w 1647825"/>
                  <a:gd name="connsiteY4" fmla="*/ 9525 h 340832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25" h="380348">
                    <a:moveTo>
                      <a:pt x="3175" y="9525"/>
                    </a:moveTo>
                    <a:cubicBezTo>
                      <a:pt x="509058" y="219075"/>
                      <a:pt x="1072092" y="228600"/>
                      <a:pt x="1644650" y="0"/>
                    </a:cubicBezTo>
                    <a:cubicBezTo>
                      <a:pt x="1645708" y="94940"/>
                      <a:pt x="1646767" y="123205"/>
                      <a:pt x="1647825" y="218145"/>
                    </a:cubicBezTo>
                    <a:cubicBezTo>
                      <a:pt x="1101725" y="481670"/>
                      <a:pt x="403225" y="373720"/>
                      <a:pt x="0" y="246720"/>
                    </a:cubicBezTo>
                    <a:cubicBezTo>
                      <a:pt x="1058" y="154955"/>
                      <a:pt x="2117" y="101290"/>
                      <a:pt x="3175" y="95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380483A6-F7FD-4F5D-B06F-7991C46A7D8C}"/>
                  </a:ext>
                </a:extLst>
              </p:cNvPr>
              <p:cNvSpPr/>
              <p:nvPr/>
            </p:nvSpPr>
            <p:spPr>
              <a:xfrm>
                <a:off x="2700504" y="4001729"/>
                <a:ext cx="457200" cy="4572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5">
                <a:extLst>
                  <a:ext uri="{FF2B5EF4-FFF2-40B4-BE49-F238E27FC236}">
                    <a16:creationId xmlns:a16="http://schemas.microsoft.com/office/drawing/2014/main" id="{690DE601-4BAE-494B-9EFB-7C2D14CC268F}"/>
                  </a:ext>
                </a:extLst>
              </p:cNvPr>
              <p:cNvSpPr/>
              <p:nvPr/>
            </p:nvSpPr>
            <p:spPr>
              <a:xfrm rot="19311828">
                <a:off x="2956915" y="2803356"/>
                <a:ext cx="910197" cy="631865"/>
              </a:xfrm>
              <a:custGeom>
                <a:avLst/>
                <a:gdLst>
                  <a:gd name="connsiteX0" fmla="*/ 0 w 747623"/>
                  <a:gd name="connsiteY0" fmla="*/ 0 h 523046"/>
                  <a:gd name="connsiteX1" fmla="*/ 747623 w 747623"/>
                  <a:gd name="connsiteY1" fmla="*/ 0 h 523046"/>
                  <a:gd name="connsiteX2" fmla="*/ 747623 w 747623"/>
                  <a:gd name="connsiteY2" fmla="*/ 523046 h 523046"/>
                  <a:gd name="connsiteX3" fmla="*/ 0 w 747623"/>
                  <a:gd name="connsiteY3" fmla="*/ 523046 h 523046"/>
                  <a:gd name="connsiteX4" fmla="*/ 0 w 747623"/>
                  <a:gd name="connsiteY4" fmla="*/ 0 h 523046"/>
                  <a:gd name="connsiteX0" fmla="*/ 0 w 827205"/>
                  <a:gd name="connsiteY0" fmla="*/ 0 h 523046"/>
                  <a:gd name="connsiteX1" fmla="*/ 747623 w 827205"/>
                  <a:gd name="connsiteY1" fmla="*/ 0 h 523046"/>
                  <a:gd name="connsiteX2" fmla="*/ 747623 w 827205"/>
                  <a:gd name="connsiteY2" fmla="*/ 523046 h 523046"/>
                  <a:gd name="connsiteX3" fmla="*/ 0 w 827205"/>
                  <a:gd name="connsiteY3" fmla="*/ 523046 h 523046"/>
                  <a:gd name="connsiteX4" fmla="*/ 0 w 827205"/>
                  <a:gd name="connsiteY4" fmla="*/ 0 h 523046"/>
                  <a:gd name="connsiteX0" fmla="*/ 0 w 827205"/>
                  <a:gd name="connsiteY0" fmla="*/ 0 h 559682"/>
                  <a:gd name="connsiteX1" fmla="*/ 747623 w 827205"/>
                  <a:gd name="connsiteY1" fmla="*/ 0 h 559682"/>
                  <a:gd name="connsiteX2" fmla="*/ 747623 w 827205"/>
                  <a:gd name="connsiteY2" fmla="*/ 523046 h 559682"/>
                  <a:gd name="connsiteX3" fmla="*/ 0 w 827205"/>
                  <a:gd name="connsiteY3" fmla="*/ 523046 h 559682"/>
                  <a:gd name="connsiteX4" fmla="*/ 0 w 827205"/>
                  <a:gd name="connsiteY4" fmla="*/ 0 h 559682"/>
                  <a:gd name="connsiteX0" fmla="*/ 0 w 827205"/>
                  <a:gd name="connsiteY0" fmla="*/ 0 h 584066"/>
                  <a:gd name="connsiteX1" fmla="*/ 747623 w 827205"/>
                  <a:gd name="connsiteY1" fmla="*/ 0 h 584066"/>
                  <a:gd name="connsiteX2" fmla="*/ 747623 w 827205"/>
                  <a:gd name="connsiteY2" fmla="*/ 523046 h 584066"/>
                  <a:gd name="connsiteX3" fmla="*/ 0 w 827205"/>
                  <a:gd name="connsiteY3" fmla="*/ 523046 h 584066"/>
                  <a:gd name="connsiteX4" fmla="*/ 0 w 827205"/>
                  <a:gd name="connsiteY4" fmla="*/ 0 h 584066"/>
                  <a:gd name="connsiteX0" fmla="*/ 65144 w 892349"/>
                  <a:gd name="connsiteY0" fmla="*/ 0 h 584066"/>
                  <a:gd name="connsiteX1" fmla="*/ 812767 w 892349"/>
                  <a:gd name="connsiteY1" fmla="*/ 0 h 584066"/>
                  <a:gd name="connsiteX2" fmla="*/ 812767 w 892349"/>
                  <a:gd name="connsiteY2" fmla="*/ 523046 h 584066"/>
                  <a:gd name="connsiteX3" fmla="*/ 65144 w 892349"/>
                  <a:gd name="connsiteY3" fmla="*/ 523046 h 584066"/>
                  <a:gd name="connsiteX4" fmla="*/ 65144 w 892349"/>
                  <a:gd name="connsiteY4" fmla="*/ 0 h 584066"/>
                  <a:gd name="connsiteX0" fmla="*/ 73547 w 900752"/>
                  <a:gd name="connsiteY0" fmla="*/ 0 h 584066"/>
                  <a:gd name="connsiteX1" fmla="*/ 821170 w 900752"/>
                  <a:gd name="connsiteY1" fmla="*/ 0 h 584066"/>
                  <a:gd name="connsiteX2" fmla="*/ 821170 w 900752"/>
                  <a:gd name="connsiteY2" fmla="*/ 523046 h 584066"/>
                  <a:gd name="connsiteX3" fmla="*/ 73547 w 900752"/>
                  <a:gd name="connsiteY3" fmla="*/ 523046 h 584066"/>
                  <a:gd name="connsiteX4" fmla="*/ 73547 w 900752"/>
                  <a:gd name="connsiteY4" fmla="*/ 0 h 584066"/>
                  <a:gd name="connsiteX0" fmla="*/ 89767 w 895591"/>
                  <a:gd name="connsiteY0" fmla="*/ 0 h 631865"/>
                  <a:gd name="connsiteX1" fmla="*/ 816009 w 895591"/>
                  <a:gd name="connsiteY1" fmla="*/ 47799 h 631865"/>
                  <a:gd name="connsiteX2" fmla="*/ 816009 w 895591"/>
                  <a:gd name="connsiteY2" fmla="*/ 570845 h 631865"/>
                  <a:gd name="connsiteX3" fmla="*/ 68386 w 895591"/>
                  <a:gd name="connsiteY3" fmla="*/ 570845 h 631865"/>
                  <a:gd name="connsiteX4" fmla="*/ 89767 w 895591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197" h="631865">
                    <a:moveTo>
                      <a:pt x="104373" y="0"/>
                    </a:moveTo>
                    <a:cubicBezTo>
                      <a:pt x="329735" y="140054"/>
                      <a:pt x="588534" y="31866"/>
                      <a:pt x="830615" y="47799"/>
                    </a:cubicBezTo>
                    <a:cubicBezTo>
                      <a:pt x="830615" y="222148"/>
                      <a:pt x="1009676" y="456348"/>
                      <a:pt x="830615" y="570845"/>
                    </a:cubicBezTo>
                    <a:cubicBezTo>
                      <a:pt x="460175" y="653276"/>
                      <a:pt x="228801" y="651129"/>
                      <a:pt x="82992" y="570845"/>
                    </a:cubicBezTo>
                    <a:cubicBezTo>
                      <a:pt x="-82489" y="411893"/>
                      <a:pt x="39815" y="164029"/>
                      <a:pt x="10437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5">
                <a:extLst>
                  <a:ext uri="{FF2B5EF4-FFF2-40B4-BE49-F238E27FC236}">
                    <a16:creationId xmlns:a16="http://schemas.microsoft.com/office/drawing/2014/main" id="{A93F6591-0A63-4342-A2FE-9E6BA024DF08}"/>
                  </a:ext>
                </a:extLst>
              </p:cNvPr>
              <p:cNvSpPr/>
              <p:nvPr/>
            </p:nvSpPr>
            <p:spPr>
              <a:xfrm rot="2288172" flipH="1">
                <a:off x="1998640" y="2804391"/>
                <a:ext cx="910197" cy="631865"/>
              </a:xfrm>
              <a:custGeom>
                <a:avLst/>
                <a:gdLst>
                  <a:gd name="connsiteX0" fmla="*/ 0 w 747623"/>
                  <a:gd name="connsiteY0" fmla="*/ 0 h 523046"/>
                  <a:gd name="connsiteX1" fmla="*/ 747623 w 747623"/>
                  <a:gd name="connsiteY1" fmla="*/ 0 h 523046"/>
                  <a:gd name="connsiteX2" fmla="*/ 747623 w 747623"/>
                  <a:gd name="connsiteY2" fmla="*/ 523046 h 523046"/>
                  <a:gd name="connsiteX3" fmla="*/ 0 w 747623"/>
                  <a:gd name="connsiteY3" fmla="*/ 523046 h 523046"/>
                  <a:gd name="connsiteX4" fmla="*/ 0 w 747623"/>
                  <a:gd name="connsiteY4" fmla="*/ 0 h 523046"/>
                  <a:gd name="connsiteX0" fmla="*/ 0 w 827205"/>
                  <a:gd name="connsiteY0" fmla="*/ 0 h 523046"/>
                  <a:gd name="connsiteX1" fmla="*/ 747623 w 827205"/>
                  <a:gd name="connsiteY1" fmla="*/ 0 h 523046"/>
                  <a:gd name="connsiteX2" fmla="*/ 747623 w 827205"/>
                  <a:gd name="connsiteY2" fmla="*/ 523046 h 523046"/>
                  <a:gd name="connsiteX3" fmla="*/ 0 w 827205"/>
                  <a:gd name="connsiteY3" fmla="*/ 523046 h 523046"/>
                  <a:gd name="connsiteX4" fmla="*/ 0 w 827205"/>
                  <a:gd name="connsiteY4" fmla="*/ 0 h 523046"/>
                  <a:gd name="connsiteX0" fmla="*/ 0 w 827205"/>
                  <a:gd name="connsiteY0" fmla="*/ 0 h 559682"/>
                  <a:gd name="connsiteX1" fmla="*/ 747623 w 827205"/>
                  <a:gd name="connsiteY1" fmla="*/ 0 h 559682"/>
                  <a:gd name="connsiteX2" fmla="*/ 747623 w 827205"/>
                  <a:gd name="connsiteY2" fmla="*/ 523046 h 559682"/>
                  <a:gd name="connsiteX3" fmla="*/ 0 w 827205"/>
                  <a:gd name="connsiteY3" fmla="*/ 523046 h 559682"/>
                  <a:gd name="connsiteX4" fmla="*/ 0 w 827205"/>
                  <a:gd name="connsiteY4" fmla="*/ 0 h 559682"/>
                  <a:gd name="connsiteX0" fmla="*/ 0 w 827205"/>
                  <a:gd name="connsiteY0" fmla="*/ 0 h 584066"/>
                  <a:gd name="connsiteX1" fmla="*/ 747623 w 827205"/>
                  <a:gd name="connsiteY1" fmla="*/ 0 h 584066"/>
                  <a:gd name="connsiteX2" fmla="*/ 747623 w 827205"/>
                  <a:gd name="connsiteY2" fmla="*/ 523046 h 584066"/>
                  <a:gd name="connsiteX3" fmla="*/ 0 w 827205"/>
                  <a:gd name="connsiteY3" fmla="*/ 523046 h 584066"/>
                  <a:gd name="connsiteX4" fmla="*/ 0 w 827205"/>
                  <a:gd name="connsiteY4" fmla="*/ 0 h 584066"/>
                  <a:gd name="connsiteX0" fmla="*/ 65144 w 892349"/>
                  <a:gd name="connsiteY0" fmla="*/ 0 h 584066"/>
                  <a:gd name="connsiteX1" fmla="*/ 812767 w 892349"/>
                  <a:gd name="connsiteY1" fmla="*/ 0 h 584066"/>
                  <a:gd name="connsiteX2" fmla="*/ 812767 w 892349"/>
                  <a:gd name="connsiteY2" fmla="*/ 523046 h 584066"/>
                  <a:gd name="connsiteX3" fmla="*/ 65144 w 892349"/>
                  <a:gd name="connsiteY3" fmla="*/ 523046 h 584066"/>
                  <a:gd name="connsiteX4" fmla="*/ 65144 w 892349"/>
                  <a:gd name="connsiteY4" fmla="*/ 0 h 584066"/>
                  <a:gd name="connsiteX0" fmla="*/ 73547 w 900752"/>
                  <a:gd name="connsiteY0" fmla="*/ 0 h 584066"/>
                  <a:gd name="connsiteX1" fmla="*/ 821170 w 900752"/>
                  <a:gd name="connsiteY1" fmla="*/ 0 h 584066"/>
                  <a:gd name="connsiteX2" fmla="*/ 821170 w 900752"/>
                  <a:gd name="connsiteY2" fmla="*/ 523046 h 584066"/>
                  <a:gd name="connsiteX3" fmla="*/ 73547 w 900752"/>
                  <a:gd name="connsiteY3" fmla="*/ 523046 h 584066"/>
                  <a:gd name="connsiteX4" fmla="*/ 73547 w 900752"/>
                  <a:gd name="connsiteY4" fmla="*/ 0 h 584066"/>
                  <a:gd name="connsiteX0" fmla="*/ 89767 w 895591"/>
                  <a:gd name="connsiteY0" fmla="*/ 0 h 631865"/>
                  <a:gd name="connsiteX1" fmla="*/ 816009 w 895591"/>
                  <a:gd name="connsiteY1" fmla="*/ 47799 h 631865"/>
                  <a:gd name="connsiteX2" fmla="*/ 816009 w 895591"/>
                  <a:gd name="connsiteY2" fmla="*/ 570845 h 631865"/>
                  <a:gd name="connsiteX3" fmla="*/ 68386 w 895591"/>
                  <a:gd name="connsiteY3" fmla="*/ 570845 h 631865"/>
                  <a:gd name="connsiteX4" fmla="*/ 89767 w 895591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197" h="631865">
                    <a:moveTo>
                      <a:pt x="104373" y="0"/>
                    </a:moveTo>
                    <a:cubicBezTo>
                      <a:pt x="329735" y="140054"/>
                      <a:pt x="588534" y="31866"/>
                      <a:pt x="830615" y="47799"/>
                    </a:cubicBezTo>
                    <a:cubicBezTo>
                      <a:pt x="830615" y="222148"/>
                      <a:pt x="1009676" y="456348"/>
                      <a:pt x="830615" y="570845"/>
                    </a:cubicBezTo>
                    <a:cubicBezTo>
                      <a:pt x="460175" y="653276"/>
                      <a:pt x="228801" y="651129"/>
                      <a:pt x="82992" y="570845"/>
                    </a:cubicBezTo>
                    <a:cubicBezTo>
                      <a:pt x="-82489" y="411893"/>
                      <a:pt x="39815" y="164029"/>
                      <a:pt x="10437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54">
                <a:extLst>
                  <a:ext uri="{FF2B5EF4-FFF2-40B4-BE49-F238E27FC236}">
                    <a16:creationId xmlns:a16="http://schemas.microsoft.com/office/drawing/2014/main" id="{7BBFD8AB-5CE2-4D71-9693-4EE7459EBD5E}"/>
                  </a:ext>
                </a:extLst>
              </p:cNvPr>
              <p:cNvSpPr/>
              <p:nvPr/>
            </p:nvSpPr>
            <p:spPr>
              <a:xfrm rot="21421653" flipH="1">
                <a:off x="3590538" y="1299345"/>
                <a:ext cx="632338" cy="1404669"/>
              </a:xfrm>
              <a:custGeom>
                <a:avLst/>
                <a:gdLst>
                  <a:gd name="connsiteX0" fmla="*/ 0 w 638006"/>
                  <a:gd name="connsiteY0" fmla="*/ 671300 h 1342599"/>
                  <a:gd name="connsiteX1" fmla="*/ 319003 w 638006"/>
                  <a:gd name="connsiteY1" fmla="*/ 0 h 1342599"/>
                  <a:gd name="connsiteX2" fmla="*/ 638006 w 638006"/>
                  <a:gd name="connsiteY2" fmla="*/ 671300 h 1342599"/>
                  <a:gd name="connsiteX3" fmla="*/ 319003 w 638006"/>
                  <a:gd name="connsiteY3" fmla="*/ 1342600 h 1342599"/>
                  <a:gd name="connsiteX4" fmla="*/ 0 w 638006"/>
                  <a:gd name="connsiteY4" fmla="*/ 671300 h 1342599"/>
                  <a:gd name="connsiteX0" fmla="*/ 0 w 468029"/>
                  <a:gd name="connsiteY0" fmla="*/ 652841 h 1342647"/>
                  <a:gd name="connsiteX1" fmla="*/ 149026 w 468029"/>
                  <a:gd name="connsiteY1" fmla="*/ 24 h 1342647"/>
                  <a:gd name="connsiteX2" fmla="*/ 468029 w 468029"/>
                  <a:gd name="connsiteY2" fmla="*/ 671324 h 1342647"/>
                  <a:gd name="connsiteX3" fmla="*/ 149026 w 468029"/>
                  <a:gd name="connsiteY3" fmla="*/ 1342624 h 1342647"/>
                  <a:gd name="connsiteX4" fmla="*/ 0 w 468029"/>
                  <a:gd name="connsiteY4" fmla="*/ 652841 h 1342647"/>
                  <a:gd name="connsiteX0" fmla="*/ 106807 w 574836"/>
                  <a:gd name="connsiteY0" fmla="*/ 652847 h 1342653"/>
                  <a:gd name="connsiteX1" fmla="*/ 255833 w 574836"/>
                  <a:gd name="connsiteY1" fmla="*/ 30 h 1342653"/>
                  <a:gd name="connsiteX2" fmla="*/ 574836 w 574836"/>
                  <a:gd name="connsiteY2" fmla="*/ 671330 h 1342653"/>
                  <a:gd name="connsiteX3" fmla="*/ 255833 w 574836"/>
                  <a:gd name="connsiteY3" fmla="*/ 1342630 h 1342653"/>
                  <a:gd name="connsiteX4" fmla="*/ 106807 w 574836"/>
                  <a:gd name="connsiteY4" fmla="*/ 652847 h 1342653"/>
                  <a:gd name="connsiteX0" fmla="*/ 1 w 468030"/>
                  <a:gd name="connsiteY0" fmla="*/ 652832 h 1353394"/>
                  <a:gd name="connsiteX1" fmla="*/ 149027 w 468030"/>
                  <a:gd name="connsiteY1" fmla="*/ 15 h 1353394"/>
                  <a:gd name="connsiteX2" fmla="*/ 468030 w 468030"/>
                  <a:gd name="connsiteY2" fmla="*/ 671315 h 1353394"/>
                  <a:gd name="connsiteX3" fmla="*/ 149027 w 468030"/>
                  <a:gd name="connsiteY3" fmla="*/ 1342615 h 1353394"/>
                  <a:gd name="connsiteX4" fmla="*/ 149217 w 468030"/>
                  <a:gd name="connsiteY4" fmla="*/ 1054988 h 1353394"/>
                  <a:gd name="connsiteX5" fmla="*/ 1 w 468030"/>
                  <a:gd name="connsiteY5" fmla="*/ 652832 h 1353394"/>
                  <a:gd name="connsiteX0" fmla="*/ 37095 w 518229"/>
                  <a:gd name="connsiteY0" fmla="*/ 652832 h 1399470"/>
                  <a:gd name="connsiteX1" fmla="*/ 186121 w 518229"/>
                  <a:gd name="connsiteY1" fmla="*/ 15 h 1399470"/>
                  <a:gd name="connsiteX2" fmla="*/ 505124 w 518229"/>
                  <a:gd name="connsiteY2" fmla="*/ 671315 h 1399470"/>
                  <a:gd name="connsiteX3" fmla="*/ 186121 w 518229"/>
                  <a:gd name="connsiteY3" fmla="*/ 1342615 h 1399470"/>
                  <a:gd name="connsiteX4" fmla="*/ 186311 w 518229"/>
                  <a:gd name="connsiteY4" fmla="*/ 1054988 h 1399470"/>
                  <a:gd name="connsiteX5" fmla="*/ 37095 w 518229"/>
                  <a:gd name="connsiteY5" fmla="*/ 652832 h 1399470"/>
                  <a:gd name="connsiteX0" fmla="*/ 121595 w 622906"/>
                  <a:gd name="connsiteY0" fmla="*/ 658031 h 1404669"/>
                  <a:gd name="connsiteX1" fmla="*/ 270621 w 622906"/>
                  <a:gd name="connsiteY1" fmla="*/ 5214 h 1404669"/>
                  <a:gd name="connsiteX2" fmla="*/ 589624 w 622906"/>
                  <a:gd name="connsiteY2" fmla="*/ 676514 h 1404669"/>
                  <a:gd name="connsiteX3" fmla="*/ 270621 w 622906"/>
                  <a:gd name="connsiteY3" fmla="*/ 1347814 h 1404669"/>
                  <a:gd name="connsiteX4" fmla="*/ 270811 w 622906"/>
                  <a:gd name="connsiteY4" fmla="*/ 1060187 h 1404669"/>
                  <a:gd name="connsiteX5" fmla="*/ 121595 w 622906"/>
                  <a:gd name="connsiteY5" fmla="*/ 658031 h 1404669"/>
                  <a:gd name="connsiteX0" fmla="*/ 131027 w 632338"/>
                  <a:gd name="connsiteY0" fmla="*/ 658031 h 1404669"/>
                  <a:gd name="connsiteX1" fmla="*/ 280053 w 632338"/>
                  <a:gd name="connsiteY1" fmla="*/ 5214 h 1404669"/>
                  <a:gd name="connsiteX2" fmla="*/ 599056 w 632338"/>
                  <a:gd name="connsiteY2" fmla="*/ 676514 h 1404669"/>
                  <a:gd name="connsiteX3" fmla="*/ 280053 w 632338"/>
                  <a:gd name="connsiteY3" fmla="*/ 1347814 h 1404669"/>
                  <a:gd name="connsiteX4" fmla="*/ 280243 w 632338"/>
                  <a:gd name="connsiteY4" fmla="*/ 1060187 h 1404669"/>
                  <a:gd name="connsiteX5" fmla="*/ 131027 w 632338"/>
                  <a:gd name="connsiteY5" fmla="*/ 658031 h 140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338" h="1404669">
                    <a:moveTo>
                      <a:pt x="131027" y="658031"/>
                    </a:moveTo>
                    <a:cubicBezTo>
                      <a:pt x="100433" y="554557"/>
                      <a:pt x="-224362" y="57753"/>
                      <a:pt x="280053" y="5214"/>
                    </a:cubicBezTo>
                    <a:cubicBezTo>
                      <a:pt x="784468" y="-47325"/>
                      <a:pt x="599056" y="305765"/>
                      <a:pt x="599056" y="676514"/>
                    </a:cubicBezTo>
                    <a:cubicBezTo>
                      <a:pt x="599056" y="1047263"/>
                      <a:pt x="711086" y="1580583"/>
                      <a:pt x="280053" y="1347814"/>
                    </a:cubicBezTo>
                    <a:cubicBezTo>
                      <a:pt x="-150980" y="1115045"/>
                      <a:pt x="305081" y="1175151"/>
                      <a:pt x="280243" y="1060187"/>
                    </a:cubicBezTo>
                    <a:cubicBezTo>
                      <a:pt x="255405" y="945223"/>
                      <a:pt x="161621" y="761505"/>
                      <a:pt x="131027" y="658031"/>
                    </a:cubicBezTo>
                    <a:close/>
                  </a:path>
                </a:pathLst>
              </a:cu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54">
                <a:extLst>
                  <a:ext uri="{FF2B5EF4-FFF2-40B4-BE49-F238E27FC236}">
                    <a16:creationId xmlns:a16="http://schemas.microsoft.com/office/drawing/2014/main" id="{87FAB5AA-7FE5-45F9-B9C8-34D4D68F51BA}"/>
                  </a:ext>
                </a:extLst>
              </p:cNvPr>
              <p:cNvSpPr/>
              <p:nvPr/>
            </p:nvSpPr>
            <p:spPr>
              <a:xfrm rot="21068241">
                <a:off x="1569296" y="1351059"/>
                <a:ext cx="632338" cy="1404669"/>
              </a:xfrm>
              <a:custGeom>
                <a:avLst/>
                <a:gdLst>
                  <a:gd name="connsiteX0" fmla="*/ 0 w 638006"/>
                  <a:gd name="connsiteY0" fmla="*/ 671300 h 1342599"/>
                  <a:gd name="connsiteX1" fmla="*/ 319003 w 638006"/>
                  <a:gd name="connsiteY1" fmla="*/ 0 h 1342599"/>
                  <a:gd name="connsiteX2" fmla="*/ 638006 w 638006"/>
                  <a:gd name="connsiteY2" fmla="*/ 671300 h 1342599"/>
                  <a:gd name="connsiteX3" fmla="*/ 319003 w 638006"/>
                  <a:gd name="connsiteY3" fmla="*/ 1342600 h 1342599"/>
                  <a:gd name="connsiteX4" fmla="*/ 0 w 638006"/>
                  <a:gd name="connsiteY4" fmla="*/ 671300 h 1342599"/>
                  <a:gd name="connsiteX0" fmla="*/ 0 w 468029"/>
                  <a:gd name="connsiteY0" fmla="*/ 652841 h 1342647"/>
                  <a:gd name="connsiteX1" fmla="*/ 149026 w 468029"/>
                  <a:gd name="connsiteY1" fmla="*/ 24 h 1342647"/>
                  <a:gd name="connsiteX2" fmla="*/ 468029 w 468029"/>
                  <a:gd name="connsiteY2" fmla="*/ 671324 h 1342647"/>
                  <a:gd name="connsiteX3" fmla="*/ 149026 w 468029"/>
                  <a:gd name="connsiteY3" fmla="*/ 1342624 h 1342647"/>
                  <a:gd name="connsiteX4" fmla="*/ 0 w 468029"/>
                  <a:gd name="connsiteY4" fmla="*/ 652841 h 1342647"/>
                  <a:gd name="connsiteX0" fmla="*/ 106807 w 574836"/>
                  <a:gd name="connsiteY0" fmla="*/ 652847 h 1342653"/>
                  <a:gd name="connsiteX1" fmla="*/ 255833 w 574836"/>
                  <a:gd name="connsiteY1" fmla="*/ 30 h 1342653"/>
                  <a:gd name="connsiteX2" fmla="*/ 574836 w 574836"/>
                  <a:gd name="connsiteY2" fmla="*/ 671330 h 1342653"/>
                  <a:gd name="connsiteX3" fmla="*/ 255833 w 574836"/>
                  <a:gd name="connsiteY3" fmla="*/ 1342630 h 1342653"/>
                  <a:gd name="connsiteX4" fmla="*/ 106807 w 574836"/>
                  <a:gd name="connsiteY4" fmla="*/ 652847 h 1342653"/>
                  <a:gd name="connsiteX0" fmla="*/ 1 w 468030"/>
                  <a:gd name="connsiteY0" fmla="*/ 652832 h 1353394"/>
                  <a:gd name="connsiteX1" fmla="*/ 149027 w 468030"/>
                  <a:gd name="connsiteY1" fmla="*/ 15 h 1353394"/>
                  <a:gd name="connsiteX2" fmla="*/ 468030 w 468030"/>
                  <a:gd name="connsiteY2" fmla="*/ 671315 h 1353394"/>
                  <a:gd name="connsiteX3" fmla="*/ 149027 w 468030"/>
                  <a:gd name="connsiteY3" fmla="*/ 1342615 h 1353394"/>
                  <a:gd name="connsiteX4" fmla="*/ 149217 w 468030"/>
                  <a:gd name="connsiteY4" fmla="*/ 1054988 h 1353394"/>
                  <a:gd name="connsiteX5" fmla="*/ 1 w 468030"/>
                  <a:gd name="connsiteY5" fmla="*/ 652832 h 1353394"/>
                  <a:gd name="connsiteX0" fmla="*/ 37095 w 518229"/>
                  <a:gd name="connsiteY0" fmla="*/ 652832 h 1399470"/>
                  <a:gd name="connsiteX1" fmla="*/ 186121 w 518229"/>
                  <a:gd name="connsiteY1" fmla="*/ 15 h 1399470"/>
                  <a:gd name="connsiteX2" fmla="*/ 505124 w 518229"/>
                  <a:gd name="connsiteY2" fmla="*/ 671315 h 1399470"/>
                  <a:gd name="connsiteX3" fmla="*/ 186121 w 518229"/>
                  <a:gd name="connsiteY3" fmla="*/ 1342615 h 1399470"/>
                  <a:gd name="connsiteX4" fmla="*/ 186311 w 518229"/>
                  <a:gd name="connsiteY4" fmla="*/ 1054988 h 1399470"/>
                  <a:gd name="connsiteX5" fmla="*/ 37095 w 518229"/>
                  <a:gd name="connsiteY5" fmla="*/ 652832 h 1399470"/>
                  <a:gd name="connsiteX0" fmla="*/ 121595 w 622906"/>
                  <a:gd name="connsiteY0" fmla="*/ 658031 h 1404669"/>
                  <a:gd name="connsiteX1" fmla="*/ 270621 w 622906"/>
                  <a:gd name="connsiteY1" fmla="*/ 5214 h 1404669"/>
                  <a:gd name="connsiteX2" fmla="*/ 589624 w 622906"/>
                  <a:gd name="connsiteY2" fmla="*/ 676514 h 1404669"/>
                  <a:gd name="connsiteX3" fmla="*/ 270621 w 622906"/>
                  <a:gd name="connsiteY3" fmla="*/ 1347814 h 1404669"/>
                  <a:gd name="connsiteX4" fmla="*/ 270811 w 622906"/>
                  <a:gd name="connsiteY4" fmla="*/ 1060187 h 1404669"/>
                  <a:gd name="connsiteX5" fmla="*/ 121595 w 622906"/>
                  <a:gd name="connsiteY5" fmla="*/ 658031 h 1404669"/>
                  <a:gd name="connsiteX0" fmla="*/ 131027 w 632338"/>
                  <a:gd name="connsiteY0" fmla="*/ 658031 h 1404669"/>
                  <a:gd name="connsiteX1" fmla="*/ 280053 w 632338"/>
                  <a:gd name="connsiteY1" fmla="*/ 5214 h 1404669"/>
                  <a:gd name="connsiteX2" fmla="*/ 599056 w 632338"/>
                  <a:gd name="connsiteY2" fmla="*/ 676514 h 1404669"/>
                  <a:gd name="connsiteX3" fmla="*/ 280053 w 632338"/>
                  <a:gd name="connsiteY3" fmla="*/ 1347814 h 1404669"/>
                  <a:gd name="connsiteX4" fmla="*/ 280243 w 632338"/>
                  <a:gd name="connsiteY4" fmla="*/ 1060187 h 1404669"/>
                  <a:gd name="connsiteX5" fmla="*/ 131027 w 632338"/>
                  <a:gd name="connsiteY5" fmla="*/ 658031 h 140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338" h="1404669">
                    <a:moveTo>
                      <a:pt x="131027" y="658031"/>
                    </a:moveTo>
                    <a:cubicBezTo>
                      <a:pt x="100433" y="554557"/>
                      <a:pt x="-224362" y="57753"/>
                      <a:pt x="280053" y="5214"/>
                    </a:cubicBezTo>
                    <a:cubicBezTo>
                      <a:pt x="784468" y="-47325"/>
                      <a:pt x="599056" y="305765"/>
                      <a:pt x="599056" y="676514"/>
                    </a:cubicBezTo>
                    <a:cubicBezTo>
                      <a:pt x="599056" y="1047263"/>
                      <a:pt x="711086" y="1580583"/>
                      <a:pt x="280053" y="1347814"/>
                    </a:cubicBezTo>
                    <a:cubicBezTo>
                      <a:pt x="-150980" y="1115045"/>
                      <a:pt x="305081" y="1175151"/>
                      <a:pt x="280243" y="1060187"/>
                    </a:cubicBezTo>
                    <a:cubicBezTo>
                      <a:pt x="255405" y="945223"/>
                      <a:pt x="161621" y="761505"/>
                      <a:pt x="131027" y="658031"/>
                    </a:cubicBezTo>
                    <a:close/>
                  </a:path>
                </a:pathLst>
              </a:cu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8F265667-28B0-466D-9479-D45EBC4653D0}"/>
                  </a:ext>
                </a:extLst>
              </p:cNvPr>
              <p:cNvSpPr/>
              <p:nvPr/>
            </p:nvSpPr>
            <p:spPr>
              <a:xfrm>
                <a:off x="1934817" y="702365"/>
                <a:ext cx="2001078" cy="223961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29E05A4-D241-4071-B0BC-8439412358FB}"/>
                  </a:ext>
                </a:extLst>
              </p:cNvPr>
              <p:cNvSpPr/>
              <p:nvPr/>
            </p:nvSpPr>
            <p:spPr>
              <a:xfrm>
                <a:off x="2789020" y="1893078"/>
                <a:ext cx="251479" cy="480930"/>
              </a:xfrm>
              <a:custGeom>
                <a:avLst/>
                <a:gdLst>
                  <a:gd name="connsiteX0" fmla="*/ 190500 w 251479"/>
                  <a:gd name="connsiteY0" fmla="*/ 0 h 480930"/>
                  <a:gd name="connsiteX1" fmla="*/ 160020 w 251479"/>
                  <a:gd name="connsiteY1" fmla="*/ 205740 h 480930"/>
                  <a:gd name="connsiteX2" fmla="*/ 251460 w 251479"/>
                  <a:gd name="connsiteY2" fmla="*/ 373380 h 480930"/>
                  <a:gd name="connsiteX3" fmla="*/ 167640 w 251479"/>
                  <a:gd name="connsiteY3" fmla="*/ 457200 h 480930"/>
                  <a:gd name="connsiteX4" fmla="*/ 106680 w 251479"/>
                  <a:gd name="connsiteY4" fmla="*/ 480060 h 480930"/>
                  <a:gd name="connsiteX5" fmla="*/ 53340 w 251479"/>
                  <a:gd name="connsiteY5" fmla="*/ 434340 h 480930"/>
                  <a:gd name="connsiteX6" fmla="*/ 0 w 251479"/>
                  <a:gd name="connsiteY6" fmla="*/ 441960 h 480930"/>
                  <a:gd name="connsiteX7" fmla="*/ 0 w 251479"/>
                  <a:gd name="connsiteY7" fmla="*/ 441960 h 480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79" h="480930">
                    <a:moveTo>
                      <a:pt x="190500" y="0"/>
                    </a:moveTo>
                    <a:cubicBezTo>
                      <a:pt x="170180" y="71755"/>
                      <a:pt x="149860" y="143510"/>
                      <a:pt x="160020" y="205740"/>
                    </a:cubicBezTo>
                    <a:cubicBezTo>
                      <a:pt x="170180" y="267970"/>
                      <a:pt x="250190" y="331470"/>
                      <a:pt x="251460" y="373380"/>
                    </a:cubicBezTo>
                    <a:cubicBezTo>
                      <a:pt x="252730" y="415290"/>
                      <a:pt x="191770" y="439420"/>
                      <a:pt x="167640" y="457200"/>
                    </a:cubicBezTo>
                    <a:cubicBezTo>
                      <a:pt x="143510" y="474980"/>
                      <a:pt x="125730" y="483870"/>
                      <a:pt x="106680" y="480060"/>
                    </a:cubicBezTo>
                    <a:cubicBezTo>
                      <a:pt x="87630" y="476250"/>
                      <a:pt x="71120" y="440690"/>
                      <a:pt x="53340" y="434340"/>
                    </a:cubicBezTo>
                    <a:cubicBezTo>
                      <a:pt x="35560" y="427990"/>
                      <a:pt x="0" y="441960"/>
                      <a:pt x="0" y="441960"/>
                    </a:cubicBezTo>
                    <a:lnTo>
                      <a:pt x="0" y="4419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EF69F81-19F8-4DD4-B00C-E3928B92A373}"/>
                  </a:ext>
                </a:extLst>
              </p:cNvPr>
              <p:cNvSpPr/>
              <p:nvPr/>
            </p:nvSpPr>
            <p:spPr>
              <a:xfrm rot="4407135">
                <a:off x="2620102" y="296179"/>
                <a:ext cx="562733" cy="1611621"/>
              </a:xfrm>
              <a:prstGeom prst="ellipse">
                <a:avLst/>
              </a:pr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921CB859-60A6-4AD1-A352-D263ED072360}"/>
                  </a:ext>
                </a:extLst>
              </p:cNvPr>
              <p:cNvSpPr/>
              <p:nvPr/>
            </p:nvSpPr>
            <p:spPr>
              <a:xfrm rot="3394768">
                <a:off x="1734016" y="576656"/>
                <a:ext cx="638006" cy="1342599"/>
              </a:xfrm>
              <a:prstGeom prst="ellipse">
                <a:avLst/>
              </a:pr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55">
                <a:extLst>
                  <a:ext uri="{FF2B5EF4-FFF2-40B4-BE49-F238E27FC236}">
                    <a16:creationId xmlns:a16="http://schemas.microsoft.com/office/drawing/2014/main" id="{B2C0E2D9-9A86-472D-B26D-66FC25485F90}"/>
                  </a:ext>
                </a:extLst>
              </p:cNvPr>
              <p:cNvSpPr/>
              <p:nvPr/>
            </p:nvSpPr>
            <p:spPr>
              <a:xfrm rot="19975079">
                <a:off x="3679956" y="701555"/>
                <a:ext cx="542955" cy="1181485"/>
              </a:xfrm>
              <a:custGeom>
                <a:avLst/>
                <a:gdLst>
                  <a:gd name="connsiteX0" fmla="*/ 0 w 545588"/>
                  <a:gd name="connsiteY0" fmla="*/ 671300 h 1342599"/>
                  <a:gd name="connsiteX1" fmla="*/ 272794 w 545588"/>
                  <a:gd name="connsiteY1" fmla="*/ 0 h 1342599"/>
                  <a:gd name="connsiteX2" fmla="*/ 545588 w 545588"/>
                  <a:gd name="connsiteY2" fmla="*/ 671300 h 1342599"/>
                  <a:gd name="connsiteX3" fmla="*/ 272794 w 545588"/>
                  <a:gd name="connsiteY3" fmla="*/ 1342600 h 1342599"/>
                  <a:gd name="connsiteX4" fmla="*/ 0 w 545588"/>
                  <a:gd name="connsiteY4" fmla="*/ 671300 h 1342599"/>
                  <a:gd name="connsiteX0" fmla="*/ 565675 w 1111263"/>
                  <a:gd name="connsiteY0" fmla="*/ 671300 h 1718656"/>
                  <a:gd name="connsiteX1" fmla="*/ 838469 w 1111263"/>
                  <a:gd name="connsiteY1" fmla="*/ 0 h 1718656"/>
                  <a:gd name="connsiteX2" fmla="*/ 1111263 w 1111263"/>
                  <a:gd name="connsiteY2" fmla="*/ 671300 h 1718656"/>
                  <a:gd name="connsiteX3" fmla="*/ 25698 w 1111263"/>
                  <a:gd name="connsiteY3" fmla="*/ 1718656 h 1718656"/>
                  <a:gd name="connsiteX4" fmla="*/ 565675 w 1111263"/>
                  <a:gd name="connsiteY4" fmla="*/ 671300 h 1718656"/>
                  <a:gd name="connsiteX0" fmla="*/ 549485 w 1095073"/>
                  <a:gd name="connsiteY0" fmla="*/ 671300 h 1723845"/>
                  <a:gd name="connsiteX1" fmla="*/ 822279 w 1095073"/>
                  <a:gd name="connsiteY1" fmla="*/ 0 h 1723845"/>
                  <a:gd name="connsiteX2" fmla="*/ 1095073 w 1095073"/>
                  <a:gd name="connsiteY2" fmla="*/ 671300 h 1723845"/>
                  <a:gd name="connsiteX3" fmla="*/ 9508 w 1095073"/>
                  <a:gd name="connsiteY3" fmla="*/ 1718656 h 1723845"/>
                  <a:gd name="connsiteX4" fmla="*/ 565079 w 1095073"/>
                  <a:gd name="connsiteY4" fmla="*/ 1057127 h 1723845"/>
                  <a:gd name="connsiteX5" fmla="*/ 549485 w 1095073"/>
                  <a:gd name="connsiteY5" fmla="*/ 671300 h 1723845"/>
                  <a:gd name="connsiteX0" fmla="*/ 546097 w 1109149"/>
                  <a:gd name="connsiteY0" fmla="*/ 671300 h 1735835"/>
                  <a:gd name="connsiteX1" fmla="*/ 818891 w 1109149"/>
                  <a:gd name="connsiteY1" fmla="*/ 0 h 1735835"/>
                  <a:gd name="connsiteX2" fmla="*/ 1091685 w 1109149"/>
                  <a:gd name="connsiteY2" fmla="*/ 671300 h 1735835"/>
                  <a:gd name="connsiteX3" fmla="*/ 316602 w 1109149"/>
                  <a:gd name="connsiteY3" fmla="*/ 1466705 h 1735835"/>
                  <a:gd name="connsiteX4" fmla="*/ 6120 w 1109149"/>
                  <a:gd name="connsiteY4" fmla="*/ 1718656 h 1735835"/>
                  <a:gd name="connsiteX5" fmla="*/ 561691 w 1109149"/>
                  <a:gd name="connsiteY5" fmla="*/ 1057127 h 1735835"/>
                  <a:gd name="connsiteX6" fmla="*/ 546097 w 1109149"/>
                  <a:gd name="connsiteY6" fmla="*/ 671300 h 1735835"/>
                  <a:gd name="connsiteX0" fmla="*/ 541900 w 1104952"/>
                  <a:gd name="connsiteY0" fmla="*/ 671300 h 1748719"/>
                  <a:gd name="connsiteX1" fmla="*/ 814694 w 1104952"/>
                  <a:gd name="connsiteY1" fmla="*/ 0 h 1748719"/>
                  <a:gd name="connsiteX2" fmla="*/ 1087488 w 1104952"/>
                  <a:gd name="connsiteY2" fmla="*/ 671300 h 1748719"/>
                  <a:gd name="connsiteX3" fmla="*/ 312405 w 1104952"/>
                  <a:gd name="connsiteY3" fmla="*/ 1466705 h 1748719"/>
                  <a:gd name="connsiteX4" fmla="*/ 1923 w 1104952"/>
                  <a:gd name="connsiteY4" fmla="*/ 1718656 h 1748719"/>
                  <a:gd name="connsiteX5" fmla="*/ 557494 w 1104952"/>
                  <a:gd name="connsiteY5" fmla="*/ 1057127 h 1748719"/>
                  <a:gd name="connsiteX6" fmla="*/ 541900 w 1104952"/>
                  <a:gd name="connsiteY6" fmla="*/ 671300 h 1748719"/>
                  <a:gd name="connsiteX0" fmla="*/ 719003 w 1282055"/>
                  <a:gd name="connsiteY0" fmla="*/ 671300 h 1648426"/>
                  <a:gd name="connsiteX1" fmla="*/ 991797 w 1282055"/>
                  <a:gd name="connsiteY1" fmla="*/ 0 h 1648426"/>
                  <a:gd name="connsiteX2" fmla="*/ 1264591 w 1282055"/>
                  <a:gd name="connsiteY2" fmla="*/ 671300 h 1648426"/>
                  <a:gd name="connsiteX3" fmla="*/ 489508 w 1282055"/>
                  <a:gd name="connsiteY3" fmla="*/ 1466705 h 1648426"/>
                  <a:gd name="connsiteX4" fmla="*/ 1509 w 1282055"/>
                  <a:gd name="connsiteY4" fmla="*/ 1563698 h 1648426"/>
                  <a:gd name="connsiteX5" fmla="*/ 734597 w 1282055"/>
                  <a:gd name="connsiteY5" fmla="*/ 1057127 h 1648426"/>
                  <a:gd name="connsiteX6" fmla="*/ 719003 w 1282055"/>
                  <a:gd name="connsiteY6" fmla="*/ 671300 h 1648426"/>
                  <a:gd name="connsiteX0" fmla="*/ 718753 w 1281805"/>
                  <a:gd name="connsiteY0" fmla="*/ 671300 h 1709338"/>
                  <a:gd name="connsiteX1" fmla="*/ 991547 w 1281805"/>
                  <a:gd name="connsiteY1" fmla="*/ 0 h 1709338"/>
                  <a:gd name="connsiteX2" fmla="*/ 1264341 w 1281805"/>
                  <a:gd name="connsiteY2" fmla="*/ 671300 h 1709338"/>
                  <a:gd name="connsiteX3" fmla="*/ 489258 w 1281805"/>
                  <a:gd name="connsiteY3" fmla="*/ 1466705 h 1709338"/>
                  <a:gd name="connsiteX4" fmla="*/ 1259 w 1281805"/>
                  <a:gd name="connsiteY4" fmla="*/ 1563698 h 1709338"/>
                  <a:gd name="connsiteX5" fmla="*/ 734347 w 1281805"/>
                  <a:gd name="connsiteY5" fmla="*/ 1057127 h 1709338"/>
                  <a:gd name="connsiteX6" fmla="*/ 718753 w 1281805"/>
                  <a:gd name="connsiteY6" fmla="*/ 671300 h 1709338"/>
                  <a:gd name="connsiteX0" fmla="*/ 718753 w 1281805"/>
                  <a:gd name="connsiteY0" fmla="*/ 671300 h 1709338"/>
                  <a:gd name="connsiteX1" fmla="*/ 991547 w 1281805"/>
                  <a:gd name="connsiteY1" fmla="*/ 0 h 1709338"/>
                  <a:gd name="connsiteX2" fmla="*/ 1264341 w 1281805"/>
                  <a:gd name="connsiteY2" fmla="*/ 671300 h 1709338"/>
                  <a:gd name="connsiteX3" fmla="*/ 489258 w 1281805"/>
                  <a:gd name="connsiteY3" fmla="*/ 1466705 h 1709338"/>
                  <a:gd name="connsiteX4" fmla="*/ 1259 w 1281805"/>
                  <a:gd name="connsiteY4" fmla="*/ 1563698 h 1709338"/>
                  <a:gd name="connsiteX5" fmla="*/ 718753 w 1281805"/>
                  <a:gd name="connsiteY5" fmla="*/ 671300 h 1709338"/>
                  <a:gd name="connsiteX0" fmla="*/ 249956 w 813008"/>
                  <a:gd name="connsiteY0" fmla="*/ 671300 h 1466705"/>
                  <a:gd name="connsiteX1" fmla="*/ 522750 w 813008"/>
                  <a:gd name="connsiteY1" fmla="*/ 0 h 1466705"/>
                  <a:gd name="connsiteX2" fmla="*/ 795544 w 813008"/>
                  <a:gd name="connsiteY2" fmla="*/ 671300 h 1466705"/>
                  <a:gd name="connsiteX3" fmla="*/ 20461 w 813008"/>
                  <a:gd name="connsiteY3" fmla="*/ 1466705 h 1466705"/>
                  <a:gd name="connsiteX4" fmla="*/ 249956 w 813008"/>
                  <a:gd name="connsiteY4" fmla="*/ 671300 h 1466705"/>
                  <a:gd name="connsiteX0" fmla="*/ 0 w 563052"/>
                  <a:gd name="connsiteY0" fmla="*/ 671300 h 755212"/>
                  <a:gd name="connsiteX1" fmla="*/ 272794 w 563052"/>
                  <a:gd name="connsiteY1" fmla="*/ 0 h 755212"/>
                  <a:gd name="connsiteX2" fmla="*/ 545588 w 563052"/>
                  <a:gd name="connsiteY2" fmla="*/ 671300 h 755212"/>
                  <a:gd name="connsiteX3" fmla="*/ 0 w 563052"/>
                  <a:gd name="connsiteY3" fmla="*/ 671300 h 755212"/>
                  <a:gd name="connsiteX0" fmla="*/ 0 w 563052"/>
                  <a:gd name="connsiteY0" fmla="*/ 671300 h 1180460"/>
                  <a:gd name="connsiteX1" fmla="*/ 272794 w 563052"/>
                  <a:gd name="connsiteY1" fmla="*/ 0 h 1180460"/>
                  <a:gd name="connsiteX2" fmla="*/ 545588 w 563052"/>
                  <a:gd name="connsiteY2" fmla="*/ 671300 h 1180460"/>
                  <a:gd name="connsiteX3" fmla="*/ 0 w 563052"/>
                  <a:gd name="connsiteY3" fmla="*/ 671300 h 1180460"/>
                  <a:gd name="connsiteX0" fmla="*/ 4844 w 537737"/>
                  <a:gd name="connsiteY0" fmla="*/ 671310 h 1169552"/>
                  <a:gd name="connsiteX1" fmla="*/ 277638 w 537737"/>
                  <a:gd name="connsiteY1" fmla="*/ 10 h 1169552"/>
                  <a:gd name="connsiteX2" fmla="*/ 522163 w 537737"/>
                  <a:gd name="connsiteY2" fmla="*/ 656855 h 1169552"/>
                  <a:gd name="connsiteX3" fmla="*/ 4844 w 537737"/>
                  <a:gd name="connsiteY3" fmla="*/ 671310 h 1169552"/>
                  <a:gd name="connsiteX0" fmla="*/ 2859 w 535752"/>
                  <a:gd name="connsiteY0" fmla="*/ 671310 h 1181465"/>
                  <a:gd name="connsiteX1" fmla="*/ 275653 w 535752"/>
                  <a:gd name="connsiteY1" fmla="*/ 10 h 1181465"/>
                  <a:gd name="connsiteX2" fmla="*/ 520178 w 535752"/>
                  <a:gd name="connsiteY2" fmla="*/ 656855 h 1181465"/>
                  <a:gd name="connsiteX3" fmla="*/ 2859 w 535752"/>
                  <a:gd name="connsiteY3" fmla="*/ 671310 h 1181465"/>
                  <a:gd name="connsiteX0" fmla="*/ 2859 w 542955"/>
                  <a:gd name="connsiteY0" fmla="*/ 671330 h 1181485"/>
                  <a:gd name="connsiteX1" fmla="*/ 275653 w 542955"/>
                  <a:gd name="connsiteY1" fmla="*/ 30 h 1181485"/>
                  <a:gd name="connsiteX2" fmla="*/ 520178 w 542955"/>
                  <a:gd name="connsiteY2" fmla="*/ 656875 h 1181485"/>
                  <a:gd name="connsiteX3" fmla="*/ 2859 w 542955"/>
                  <a:gd name="connsiteY3" fmla="*/ 671330 h 118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955" h="1181485">
                    <a:moveTo>
                      <a:pt x="2859" y="671330"/>
                    </a:moveTo>
                    <a:cubicBezTo>
                      <a:pt x="17475" y="513526"/>
                      <a:pt x="85733" y="-4601"/>
                      <a:pt x="275653" y="30"/>
                    </a:cubicBezTo>
                    <a:cubicBezTo>
                      <a:pt x="465573" y="4661"/>
                      <a:pt x="598239" y="409533"/>
                      <a:pt x="520178" y="656875"/>
                    </a:cubicBezTo>
                    <a:cubicBezTo>
                      <a:pt x="11522" y="1744351"/>
                      <a:pt x="-11757" y="829134"/>
                      <a:pt x="2859" y="671330"/>
                    </a:cubicBezTo>
                    <a:close/>
                  </a:path>
                </a:pathLst>
              </a:custGeom>
              <a:solidFill>
                <a:srgbClr val="BF55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D890F353-FAEC-4F06-B159-C842446239AE}"/>
                  </a:ext>
                </a:extLst>
              </p:cNvPr>
              <p:cNvSpPr/>
              <p:nvPr/>
            </p:nvSpPr>
            <p:spPr>
              <a:xfrm>
                <a:off x="2304675" y="1780875"/>
                <a:ext cx="395829" cy="4280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260CD67F-01F0-4BC8-9319-7E5668CD60A6}"/>
                  </a:ext>
                </a:extLst>
              </p:cNvPr>
              <p:cNvSpPr/>
              <p:nvPr/>
            </p:nvSpPr>
            <p:spPr>
              <a:xfrm>
                <a:off x="2368709" y="1929117"/>
                <a:ext cx="251479" cy="28350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">
                <a:extLst>
                  <a:ext uri="{FF2B5EF4-FFF2-40B4-BE49-F238E27FC236}">
                    <a16:creationId xmlns:a16="http://schemas.microsoft.com/office/drawing/2014/main" id="{FFD921EE-BBC1-4522-BD21-025A4B2F317A}"/>
                  </a:ext>
                </a:extLst>
              </p:cNvPr>
              <p:cNvSpPr/>
              <p:nvPr/>
            </p:nvSpPr>
            <p:spPr>
              <a:xfrm>
                <a:off x="1886397" y="180483"/>
                <a:ext cx="2051049" cy="972378"/>
              </a:xfrm>
              <a:custGeom>
                <a:avLst/>
                <a:gdLst>
                  <a:gd name="connsiteX0" fmla="*/ 0 w 1541461"/>
                  <a:gd name="connsiteY0" fmla="*/ 0 h 384313"/>
                  <a:gd name="connsiteX1" fmla="*/ 1541461 w 1541461"/>
                  <a:gd name="connsiteY1" fmla="*/ 0 h 384313"/>
                  <a:gd name="connsiteX2" fmla="*/ 1541461 w 1541461"/>
                  <a:gd name="connsiteY2" fmla="*/ 384313 h 384313"/>
                  <a:gd name="connsiteX3" fmla="*/ 0 w 1541461"/>
                  <a:gd name="connsiteY3" fmla="*/ 384313 h 384313"/>
                  <a:gd name="connsiteX4" fmla="*/ 0 w 1541461"/>
                  <a:gd name="connsiteY4" fmla="*/ 0 h 384313"/>
                  <a:gd name="connsiteX0" fmla="*/ 23812 w 1565273"/>
                  <a:gd name="connsiteY0" fmla="*/ 0 h 422413"/>
                  <a:gd name="connsiteX1" fmla="*/ 1565273 w 1565273"/>
                  <a:gd name="connsiteY1" fmla="*/ 0 h 422413"/>
                  <a:gd name="connsiteX2" fmla="*/ 1565273 w 1565273"/>
                  <a:gd name="connsiteY2" fmla="*/ 384313 h 422413"/>
                  <a:gd name="connsiteX3" fmla="*/ 0 w 1565273"/>
                  <a:gd name="connsiteY3" fmla="*/ 422413 h 422413"/>
                  <a:gd name="connsiteX4" fmla="*/ 23812 w 1565273"/>
                  <a:gd name="connsiteY4" fmla="*/ 0 h 422413"/>
                  <a:gd name="connsiteX0" fmla="*/ 0 w 1779586"/>
                  <a:gd name="connsiteY0" fmla="*/ 0 h 717688"/>
                  <a:gd name="connsiteX1" fmla="*/ 1779586 w 1779586"/>
                  <a:gd name="connsiteY1" fmla="*/ 295275 h 717688"/>
                  <a:gd name="connsiteX2" fmla="*/ 1779586 w 1779586"/>
                  <a:gd name="connsiteY2" fmla="*/ 679588 h 717688"/>
                  <a:gd name="connsiteX3" fmla="*/ 214313 w 1779586"/>
                  <a:gd name="connsiteY3" fmla="*/ 717688 h 717688"/>
                  <a:gd name="connsiteX4" fmla="*/ 0 w 1779586"/>
                  <a:gd name="connsiteY4" fmla="*/ 0 h 717688"/>
                  <a:gd name="connsiteX0" fmla="*/ 0 w 1779586"/>
                  <a:gd name="connsiteY0" fmla="*/ 250401 h 968089"/>
                  <a:gd name="connsiteX1" fmla="*/ 1052166 w 1779586"/>
                  <a:gd name="connsiteY1" fmla="*/ 5236 h 968089"/>
                  <a:gd name="connsiteX2" fmla="*/ 1779586 w 1779586"/>
                  <a:gd name="connsiteY2" fmla="*/ 545676 h 968089"/>
                  <a:gd name="connsiteX3" fmla="*/ 1779586 w 1779586"/>
                  <a:gd name="connsiteY3" fmla="*/ 929989 h 968089"/>
                  <a:gd name="connsiteX4" fmla="*/ 214313 w 1779586"/>
                  <a:gd name="connsiteY4" fmla="*/ 968089 h 968089"/>
                  <a:gd name="connsiteX5" fmla="*/ 0 w 1779586"/>
                  <a:gd name="connsiteY5" fmla="*/ 250401 h 968089"/>
                  <a:gd name="connsiteX0" fmla="*/ 0 w 1779586"/>
                  <a:gd name="connsiteY0" fmla="*/ 251417 h 969105"/>
                  <a:gd name="connsiteX1" fmla="*/ 633066 w 1779586"/>
                  <a:gd name="connsiteY1" fmla="*/ 520603 h 969105"/>
                  <a:gd name="connsiteX2" fmla="*/ 1052166 w 1779586"/>
                  <a:gd name="connsiteY2" fmla="*/ 6252 h 969105"/>
                  <a:gd name="connsiteX3" fmla="*/ 1779586 w 1779586"/>
                  <a:gd name="connsiteY3" fmla="*/ 546692 h 969105"/>
                  <a:gd name="connsiteX4" fmla="*/ 1779586 w 1779586"/>
                  <a:gd name="connsiteY4" fmla="*/ 931005 h 969105"/>
                  <a:gd name="connsiteX5" fmla="*/ 214313 w 1779586"/>
                  <a:gd name="connsiteY5" fmla="*/ 969105 h 969105"/>
                  <a:gd name="connsiteX6" fmla="*/ 0 w 1779586"/>
                  <a:gd name="connsiteY6" fmla="*/ 251417 h 969105"/>
                  <a:gd name="connsiteX0" fmla="*/ 0 w 1779586"/>
                  <a:gd name="connsiteY0" fmla="*/ 251733 h 969421"/>
                  <a:gd name="connsiteX1" fmla="*/ 594966 w 1779586"/>
                  <a:gd name="connsiteY1" fmla="*/ 492344 h 969421"/>
                  <a:gd name="connsiteX2" fmla="*/ 1052166 w 1779586"/>
                  <a:gd name="connsiteY2" fmla="*/ 6568 h 969421"/>
                  <a:gd name="connsiteX3" fmla="*/ 1779586 w 1779586"/>
                  <a:gd name="connsiteY3" fmla="*/ 547008 h 969421"/>
                  <a:gd name="connsiteX4" fmla="*/ 1779586 w 1779586"/>
                  <a:gd name="connsiteY4" fmla="*/ 931321 h 969421"/>
                  <a:gd name="connsiteX5" fmla="*/ 214313 w 1779586"/>
                  <a:gd name="connsiteY5" fmla="*/ 969421 h 969421"/>
                  <a:gd name="connsiteX6" fmla="*/ 0 w 1779586"/>
                  <a:gd name="connsiteY6" fmla="*/ 251733 h 969421"/>
                  <a:gd name="connsiteX0" fmla="*/ 0 w 1779586"/>
                  <a:gd name="connsiteY0" fmla="*/ 245165 h 962853"/>
                  <a:gd name="connsiteX1" fmla="*/ 594966 w 1779586"/>
                  <a:gd name="connsiteY1" fmla="*/ 485776 h 962853"/>
                  <a:gd name="connsiteX2" fmla="*/ 1052166 w 1779586"/>
                  <a:gd name="connsiteY2" fmla="*/ 0 h 962853"/>
                  <a:gd name="connsiteX3" fmla="*/ 1404591 w 1779586"/>
                  <a:gd name="connsiteY3" fmla="*/ 547689 h 962853"/>
                  <a:gd name="connsiteX4" fmla="*/ 1779586 w 1779586"/>
                  <a:gd name="connsiteY4" fmla="*/ 540440 h 962853"/>
                  <a:gd name="connsiteX5" fmla="*/ 1779586 w 1779586"/>
                  <a:gd name="connsiteY5" fmla="*/ 924753 h 962853"/>
                  <a:gd name="connsiteX6" fmla="*/ 214313 w 1779586"/>
                  <a:gd name="connsiteY6" fmla="*/ 962853 h 962853"/>
                  <a:gd name="connsiteX7" fmla="*/ 0 w 1779586"/>
                  <a:gd name="connsiteY7" fmla="*/ 245165 h 962853"/>
                  <a:gd name="connsiteX0" fmla="*/ 0 w 1779586"/>
                  <a:gd name="connsiteY0" fmla="*/ 245165 h 962853"/>
                  <a:gd name="connsiteX1" fmla="*/ 594966 w 1779586"/>
                  <a:gd name="connsiteY1" fmla="*/ 485776 h 962853"/>
                  <a:gd name="connsiteX2" fmla="*/ 1052166 w 1779586"/>
                  <a:gd name="connsiteY2" fmla="*/ 0 h 962853"/>
                  <a:gd name="connsiteX3" fmla="*/ 1466503 w 1779586"/>
                  <a:gd name="connsiteY3" fmla="*/ 490539 h 962853"/>
                  <a:gd name="connsiteX4" fmla="*/ 1779586 w 1779586"/>
                  <a:gd name="connsiteY4" fmla="*/ 540440 h 962853"/>
                  <a:gd name="connsiteX5" fmla="*/ 1779586 w 1779586"/>
                  <a:gd name="connsiteY5" fmla="*/ 924753 h 962853"/>
                  <a:gd name="connsiteX6" fmla="*/ 214313 w 1779586"/>
                  <a:gd name="connsiteY6" fmla="*/ 962853 h 962853"/>
                  <a:gd name="connsiteX7" fmla="*/ 0 w 1779586"/>
                  <a:gd name="connsiteY7" fmla="*/ 245165 h 962853"/>
                  <a:gd name="connsiteX0" fmla="*/ 0 w 2051049"/>
                  <a:gd name="connsiteY0" fmla="*/ 245165 h 962853"/>
                  <a:gd name="connsiteX1" fmla="*/ 594966 w 2051049"/>
                  <a:gd name="connsiteY1" fmla="*/ 485776 h 962853"/>
                  <a:gd name="connsiteX2" fmla="*/ 1052166 w 2051049"/>
                  <a:gd name="connsiteY2" fmla="*/ 0 h 962853"/>
                  <a:gd name="connsiteX3" fmla="*/ 1466503 w 2051049"/>
                  <a:gd name="connsiteY3" fmla="*/ 490539 h 962853"/>
                  <a:gd name="connsiteX4" fmla="*/ 2051049 w 2051049"/>
                  <a:gd name="connsiteY4" fmla="*/ 268978 h 962853"/>
                  <a:gd name="connsiteX5" fmla="*/ 1779586 w 2051049"/>
                  <a:gd name="connsiteY5" fmla="*/ 924753 h 962853"/>
                  <a:gd name="connsiteX6" fmla="*/ 214313 w 2051049"/>
                  <a:gd name="connsiteY6" fmla="*/ 962853 h 962853"/>
                  <a:gd name="connsiteX7" fmla="*/ 0 w 2051049"/>
                  <a:gd name="connsiteY7" fmla="*/ 245165 h 962853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1049" h="972378">
                    <a:moveTo>
                      <a:pt x="0" y="245165"/>
                    </a:moveTo>
                    <a:cubicBezTo>
                      <a:pt x="27723" y="195022"/>
                      <a:pt x="595818" y="526637"/>
                      <a:pt x="594966" y="485776"/>
                    </a:cubicBezTo>
                    <a:cubicBezTo>
                      <a:pt x="636977" y="487777"/>
                      <a:pt x="903735" y="28575"/>
                      <a:pt x="1052166" y="0"/>
                    </a:cubicBezTo>
                    <a:cubicBezTo>
                      <a:pt x="1196628" y="104775"/>
                      <a:pt x="1322041" y="385764"/>
                      <a:pt x="1466503" y="490539"/>
                    </a:cubicBezTo>
                    <a:lnTo>
                      <a:pt x="2051049" y="268978"/>
                    </a:lnTo>
                    <a:lnTo>
                      <a:pt x="1822448" y="972378"/>
                    </a:lnTo>
                    <a:cubicBezTo>
                      <a:pt x="1172103" y="754891"/>
                      <a:pt x="764645" y="842203"/>
                      <a:pt x="214313" y="962853"/>
                    </a:cubicBezTo>
                    <a:lnTo>
                      <a:pt x="0" y="24516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40217CF9-1194-4D26-8B24-5320E0E87A00}"/>
                  </a:ext>
                </a:extLst>
              </p:cNvPr>
              <p:cNvSpPr/>
              <p:nvPr/>
            </p:nvSpPr>
            <p:spPr>
              <a:xfrm>
                <a:off x="3191648" y="1767794"/>
                <a:ext cx="395829" cy="4280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BF8261E8-E317-49A7-B42B-686A3C3784F1}"/>
                  </a:ext>
                </a:extLst>
              </p:cNvPr>
              <p:cNvSpPr/>
              <p:nvPr/>
            </p:nvSpPr>
            <p:spPr>
              <a:xfrm>
                <a:off x="3255682" y="1916036"/>
                <a:ext cx="251479" cy="28350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22E8582B-98D4-4115-AB84-9DC93305BAE7}"/>
                  </a:ext>
                </a:extLst>
              </p:cNvPr>
              <p:cNvSpPr/>
              <p:nvPr/>
            </p:nvSpPr>
            <p:spPr>
              <a:xfrm>
                <a:off x="1845801" y="332884"/>
                <a:ext cx="142874" cy="14287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BAD70088-671A-4064-8DB0-C55784FF2662}"/>
                  </a:ext>
                </a:extLst>
              </p:cNvPr>
              <p:cNvSpPr/>
              <p:nvPr/>
            </p:nvSpPr>
            <p:spPr>
              <a:xfrm>
                <a:off x="2821433" y="46934"/>
                <a:ext cx="200427" cy="2004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C3CA8A2C-578B-42AA-93CC-981A5FEB0887}"/>
                  </a:ext>
                </a:extLst>
              </p:cNvPr>
              <p:cNvSpPr/>
              <p:nvPr/>
            </p:nvSpPr>
            <p:spPr>
              <a:xfrm>
                <a:off x="3856910" y="374134"/>
                <a:ext cx="142874" cy="14287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6F4C5F44-2341-4257-8EFA-62666FA394E3}"/>
                  </a:ext>
                </a:extLst>
              </p:cNvPr>
              <p:cNvSpPr/>
              <p:nvPr/>
            </p:nvSpPr>
            <p:spPr>
              <a:xfrm rot="5101122">
                <a:off x="1657250" y="1444909"/>
                <a:ext cx="165600" cy="404969"/>
              </a:xfrm>
              <a:prstGeom prst="ellipse">
                <a:avLst/>
              </a:prstGeom>
              <a:solidFill>
                <a:srgbClr val="BF55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Arc 282">
                <a:extLst>
                  <a:ext uri="{FF2B5EF4-FFF2-40B4-BE49-F238E27FC236}">
                    <a16:creationId xmlns:a16="http://schemas.microsoft.com/office/drawing/2014/main" id="{C38A784F-4992-4053-9E4C-5F8CC132B873}"/>
                  </a:ext>
                </a:extLst>
              </p:cNvPr>
              <p:cNvSpPr/>
              <p:nvPr/>
            </p:nvSpPr>
            <p:spPr>
              <a:xfrm rot="9942054">
                <a:off x="2704438" y="2129416"/>
                <a:ext cx="414251" cy="480930"/>
              </a:xfrm>
              <a:prstGeom prst="arc">
                <a:avLst>
                  <a:gd name="adj1" fmla="val 14200469"/>
                  <a:gd name="adj2" fmla="val 1922901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EA4CAA06-346F-4E0F-81A1-53D030CE5E4D}"/>
                  </a:ext>
                </a:extLst>
              </p:cNvPr>
              <p:cNvSpPr/>
              <p:nvPr/>
            </p:nvSpPr>
            <p:spPr>
              <a:xfrm rot="343384">
                <a:off x="3896778" y="1869253"/>
                <a:ext cx="147392" cy="355620"/>
              </a:xfrm>
              <a:custGeom>
                <a:avLst/>
                <a:gdLst>
                  <a:gd name="connsiteX0" fmla="*/ 21767 w 147392"/>
                  <a:gd name="connsiteY0" fmla="*/ 0 h 355620"/>
                  <a:gd name="connsiteX1" fmla="*/ 44419 w 147392"/>
                  <a:gd name="connsiteY1" fmla="*/ 7604 h 355620"/>
                  <a:gd name="connsiteX2" fmla="*/ 147392 w 147392"/>
                  <a:gd name="connsiteY2" fmla="*/ 175604 h 355620"/>
                  <a:gd name="connsiteX3" fmla="*/ 12771 w 147392"/>
                  <a:gd name="connsiteY3" fmla="*/ 354228 h 355620"/>
                  <a:gd name="connsiteX4" fmla="*/ 0 w 147392"/>
                  <a:gd name="connsiteY4" fmla="*/ 355620 h 355620"/>
                  <a:gd name="connsiteX5" fmla="*/ 6104 w 147392"/>
                  <a:gd name="connsiteY5" fmla="*/ 329051 h 355620"/>
                  <a:gd name="connsiteX6" fmla="*/ 26431 w 147392"/>
                  <a:gd name="connsiteY6" fmla="*/ 103371 h 355620"/>
                  <a:gd name="connsiteX7" fmla="*/ 21767 w 147392"/>
                  <a:gd name="connsiteY7" fmla="*/ 0 h 35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392" h="355620">
                    <a:moveTo>
                      <a:pt x="21767" y="0"/>
                    </a:moveTo>
                    <a:lnTo>
                      <a:pt x="44419" y="7604"/>
                    </a:lnTo>
                    <a:cubicBezTo>
                      <a:pt x="104932" y="35283"/>
                      <a:pt x="147392" y="100081"/>
                      <a:pt x="147392" y="175604"/>
                    </a:cubicBezTo>
                    <a:cubicBezTo>
                      <a:pt x="147392" y="263714"/>
                      <a:pt x="89599" y="337226"/>
                      <a:pt x="12771" y="354228"/>
                    </a:cubicBezTo>
                    <a:lnTo>
                      <a:pt x="0" y="355620"/>
                    </a:lnTo>
                    <a:lnTo>
                      <a:pt x="6104" y="329051"/>
                    </a:lnTo>
                    <a:cubicBezTo>
                      <a:pt x="19432" y="256155"/>
                      <a:pt x="26431" y="180678"/>
                      <a:pt x="26431" y="103371"/>
                    </a:cubicBezTo>
                    <a:lnTo>
                      <a:pt x="21767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83C89A19-0536-4A1A-B80C-C13857B0887A}"/>
                  </a:ext>
                </a:extLst>
              </p:cNvPr>
              <p:cNvSpPr/>
              <p:nvPr/>
            </p:nvSpPr>
            <p:spPr>
              <a:xfrm rot="305976">
                <a:off x="3897716" y="1812330"/>
                <a:ext cx="258670" cy="428060"/>
              </a:xfrm>
              <a:custGeom>
                <a:avLst/>
                <a:gdLst>
                  <a:gd name="connsiteX0" fmla="*/ 60755 w 258670"/>
                  <a:gd name="connsiteY0" fmla="*/ 0 h 428060"/>
                  <a:gd name="connsiteX1" fmla="*/ 258670 w 258670"/>
                  <a:gd name="connsiteY1" fmla="*/ 214030 h 428060"/>
                  <a:gd name="connsiteX2" fmla="*/ 60755 w 258670"/>
                  <a:gd name="connsiteY2" fmla="*/ 428060 h 428060"/>
                  <a:gd name="connsiteX3" fmla="*/ 20868 w 258670"/>
                  <a:gd name="connsiteY3" fmla="*/ 423712 h 428060"/>
                  <a:gd name="connsiteX4" fmla="*/ 0 w 258670"/>
                  <a:gd name="connsiteY4" fmla="*/ 416707 h 428060"/>
                  <a:gd name="connsiteX5" fmla="*/ 723 w 258670"/>
                  <a:gd name="connsiteY5" fmla="*/ 413558 h 428060"/>
                  <a:gd name="connsiteX6" fmla="*/ 13494 w 258670"/>
                  <a:gd name="connsiteY6" fmla="*/ 412166 h 428060"/>
                  <a:gd name="connsiteX7" fmla="*/ 148115 w 258670"/>
                  <a:gd name="connsiteY7" fmla="*/ 233542 h 428060"/>
                  <a:gd name="connsiteX8" fmla="*/ 45142 w 258670"/>
                  <a:gd name="connsiteY8" fmla="*/ 65542 h 428060"/>
                  <a:gd name="connsiteX9" fmla="*/ 22490 w 258670"/>
                  <a:gd name="connsiteY9" fmla="*/ 57938 h 428060"/>
                  <a:gd name="connsiteX10" fmla="*/ 21988 w 258670"/>
                  <a:gd name="connsiteY10" fmla="*/ 46815 h 428060"/>
                  <a:gd name="connsiteX11" fmla="*/ 16402 w 258670"/>
                  <a:gd name="connsiteY11" fmla="*/ 5847 h 428060"/>
                  <a:gd name="connsiteX12" fmla="*/ 20868 w 258670"/>
                  <a:gd name="connsiteY12" fmla="*/ 4348 h 428060"/>
                  <a:gd name="connsiteX13" fmla="*/ 60755 w 258670"/>
                  <a:gd name="connsiteY13" fmla="*/ 0 h 428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670" h="428060">
                    <a:moveTo>
                      <a:pt x="60755" y="0"/>
                    </a:moveTo>
                    <a:cubicBezTo>
                      <a:pt x="170060" y="0"/>
                      <a:pt x="258670" y="95824"/>
                      <a:pt x="258670" y="214030"/>
                    </a:cubicBezTo>
                    <a:cubicBezTo>
                      <a:pt x="258670" y="332236"/>
                      <a:pt x="170060" y="428060"/>
                      <a:pt x="60755" y="428060"/>
                    </a:cubicBezTo>
                    <a:cubicBezTo>
                      <a:pt x="47092" y="428060"/>
                      <a:pt x="33752" y="426563"/>
                      <a:pt x="20868" y="423712"/>
                    </a:cubicBezTo>
                    <a:lnTo>
                      <a:pt x="0" y="416707"/>
                    </a:lnTo>
                    <a:lnTo>
                      <a:pt x="723" y="413558"/>
                    </a:lnTo>
                    <a:lnTo>
                      <a:pt x="13494" y="412166"/>
                    </a:lnTo>
                    <a:cubicBezTo>
                      <a:pt x="90322" y="395164"/>
                      <a:pt x="148115" y="321652"/>
                      <a:pt x="148115" y="233542"/>
                    </a:cubicBezTo>
                    <a:cubicBezTo>
                      <a:pt x="148115" y="158019"/>
                      <a:pt x="105655" y="93221"/>
                      <a:pt x="45142" y="65542"/>
                    </a:cubicBezTo>
                    <a:lnTo>
                      <a:pt x="22490" y="57938"/>
                    </a:lnTo>
                    <a:lnTo>
                      <a:pt x="21988" y="46815"/>
                    </a:lnTo>
                    <a:lnTo>
                      <a:pt x="16402" y="5847"/>
                    </a:lnTo>
                    <a:lnTo>
                      <a:pt x="20868" y="4348"/>
                    </a:lnTo>
                    <a:cubicBezTo>
                      <a:pt x="33752" y="1497"/>
                      <a:pt x="47092" y="0"/>
                      <a:pt x="6075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96572DBA-9BC5-4188-9A39-764A7DC09BF1}"/>
                  </a:ext>
                </a:extLst>
              </p:cNvPr>
              <p:cNvGrpSpPr/>
              <p:nvPr/>
            </p:nvGrpSpPr>
            <p:grpSpPr>
              <a:xfrm rot="21381720" flipH="1">
                <a:off x="1729406" y="1864678"/>
                <a:ext cx="259608" cy="428060"/>
                <a:chOff x="2563339" y="1858435"/>
                <a:chExt cx="259608" cy="428060"/>
              </a:xfrm>
            </p:grpSpPr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80A1EC2F-5D42-48B0-BF1F-E016206A5DE9}"/>
                    </a:ext>
                  </a:extLst>
                </p:cNvPr>
                <p:cNvSpPr/>
                <p:nvPr/>
              </p:nvSpPr>
              <p:spPr>
                <a:xfrm rot="343384">
                  <a:off x="2563339" y="1915358"/>
                  <a:ext cx="147392" cy="355620"/>
                </a:xfrm>
                <a:custGeom>
                  <a:avLst/>
                  <a:gdLst>
                    <a:gd name="connsiteX0" fmla="*/ 21767 w 147392"/>
                    <a:gd name="connsiteY0" fmla="*/ 0 h 355620"/>
                    <a:gd name="connsiteX1" fmla="*/ 44419 w 147392"/>
                    <a:gd name="connsiteY1" fmla="*/ 7604 h 355620"/>
                    <a:gd name="connsiteX2" fmla="*/ 147392 w 147392"/>
                    <a:gd name="connsiteY2" fmla="*/ 175604 h 355620"/>
                    <a:gd name="connsiteX3" fmla="*/ 12771 w 147392"/>
                    <a:gd name="connsiteY3" fmla="*/ 354228 h 355620"/>
                    <a:gd name="connsiteX4" fmla="*/ 0 w 147392"/>
                    <a:gd name="connsiteY4" fmla="*/ 355620 h 355620"/>
                    <a:gd name="connsiteX5" fmla="*/ 6104 w 147392"/>
                    <a:gd name="connsiteY5" fmla="*/ 329051 h 355620"/>
                    <a:gd name="connsiteX6" fmla="*/ 26431 w 147392"/>
                    <a:gd name="connsiteY6" fmla="*/ 103371 h 355620"/>
                    <a:gd name="connsiteX7" fmla="*/ 21767 w 147392"/>
                    <a:gd name="connsiteY7" fmla="*/ 0 h 355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392" h="355620">
                      <a:moveTo>
                        <a:pt x="21767" y="0"/>
                      </a:moveTo>
                      <a:lnTo>
                        <a:pt x="44419" y="7604"/>
                      </a:lnTo>
                      <a:cubicBezTo>
                        <a:pt x="104932" y="35283"/>
                        <a:pt x="147392" y="100081"/>
                        <a:pt x="147392" y="175604"/>
                      </a:cubicBezTo>
                      <a:cubicBezTo>
                        <a:pt x="147392" y="263714"/>
                        <a:pt x="89599" y="337226"/>
                        <a:pt x="12771" y="354228"/>
                      </a:cubicBezTo>
                      <a:lnTo>
                        <a:pt x="0" y="355620"/>
                      </a:lnTo>
                      <a:lnTo>
                        <a:pt x="6104" y="329051"/>
                      </a:lnTo>
                      <a:cubicBezTo>
                        <a:pt x="19432" y="256155"/>
                        <a:pt x="26431" y="180678"/>
                        <a:pt x="26431" y="103371"/>
                      </a:cubicBezTo>
                      <a:lnTo>
                        <a:pt x="21767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3F965150-5775-4686-8111-AD928DC70700}"/>
                    </a:ext>
                  </a:extLst>
                </p:cNvPr>
                <p:cNvSpPr/>
                <p:nvPr/>
              </p:nvSpPr>
              <p:spPr>
                <a:xfrm rot="305976">
                  <a:off x="2564277" y="1858435"/>
                  <a:ext cx="258670" cy="428060"/>
                </a:xfrm>
                <a:custGeom>
                  <a:avLst/>
                  <a:gdLst>
                    <a:gd name="connsiteX0" fmla="*/ 60755 w 258670"/>
                    <a:gd name="connsiteY0" fmla="*/ 0 h 428060"/>
                    <a:gd name="connsiteX1" fmla="*/ 258670 w 258670"/>
                    <a:gd name="connsiteY1" fmla="*/ 214030 h 428060"/>
                    <a:gd name="connsiteX2" fmla="*/ 60755 w 258670"/>
                    <a:gd name="connsiteY2" fmla="*/ 428060 h 428060"/>
                    <a:gd name="connsiteX3" fmla="*/ 20868 w 258670"/>
                    <a:gd name="connsiteY3" fmla="*/ 423712 h 428060"/>
                    <a:gd name="connsiteX4" fmla="*/ 0 w 258670"/>
                    <a:gd name="connsiteY4" fmla="*/ 416707 h 428060"/>
                    <a:gd name="connsiteX5" fmla="*/ 723 w 258670"/>
                    <a:gd name="connsiteY5" fmla="*/ 413558 h 428060"/>
                    <a:gd name="connsiteX6" fmla="*/ 13494 w 258670"/>
                    <a:gd name="connsiteY6" fmla="*/ 412166 h 428060"/>
                    <a:gd name="connsiteX7" fmla="*/ 148115 w 258670"/>
                    <a:gd name="connsiteY7" fmla="*/ 233542 h 428060"/>
                    <a:gd name="connsiteX8" fmla="*/ 45142 w 258670"/>
                    <a:gd name="connsiteY8" fmla="*/ 65542 h 428060"/>
                    <a:gd name="connsiteX9" fmla="*/ 22490 w 258670"/>
                    <a:gd name="connsiteY9" fmla="*/ 57938 h 428060"/>
                    <a:gd name="connsiteX10" fmla="*/ 21988 w 258670"/>
                    <a:gd name="connsiteY10" fmla="*/ 46815 h 428060"/>
                    <a:gd name="connsiteX11" fmla="*/ 16402 w 258670"/>
                    <a:gd name="connsiteY11" fmla="*/ 5847 h 428060"/>
                    <a:gd name="connsiteX12" fmla="*/ 20868 w 258670"/>
                    <a:gd name="connsiteY12" fmla="*/ 4348 h 428060"/>
                    <a:gd name="connsiteX13" fmla="*/ 60755 w 258670"/>
                    <a:gd name="connsiteY13" fmla="*/ 0 h 428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8670" h="428060">
                      <a:moveTo>
                        <a:pt x="60755" y="0"/>
                      </a:moveTo>
                      <a:cubicBezTo>
                        <a:pt x="170060" y="0"/>
                        <a:pt x="258670" y="95824"/>
                        <a:pt x="258670" y="214030"/>
                      </a:cubicBezTo>
                      <a:cubicBezTo>
                        <a:pt x="258670" y="332236"/>
                        <a:pt x="170060" y="428060"/>
                        <a:pt x="60755" y="428060"/>
                      </a:cubicBezTo>
                      <a:cubicBezTo>
                        <a:pt x="47092" y="428060"/>
                        <a:pt x="33752" y="426563"/>
                        <a:pt x="20868" y="423712"/>
                      </a:cubicBezTo>
                      <a:lnTo>
                        <a:pt x="0" y="416707"/>
                      </a:lnTo>
                      <a:lnTo>
                        <a:pt x="723" y="413558"/>
                      </a:lnTo>
                      <a:lnTo>
                        <a:pt x="13494" y="412166"/>
                      </a:lnTo>
                      <a:cubicBezTo>
                        <a:pt x="90322" y="395164"/>
                        <a:pt x="148115" y="321652"/>
                        <a:pt x="148115" y="233542"/>
                      </a:cubicBezTo>
                      <a:cubicBezTo>
                        <a:pt x="148115" y="158019"/>
                        <a:pt x="105655" y="93221"/>
                        <a:pt x="45142" y="65542"/>
                      </a:cubicBezTo>
                      <a:lnTo>
                        <a:pt x="22490" y="57938"/>
                      </a:lnTo>
                      <a:lnTo>
                        <a:pt x="21988" y="46815"/>
                      </a:lnTo>
                      <a:lnTo>
                        <a:pt x="16402" y="5847"/>
                      </a:lnTo>
                      <a:lnTo>
                        <a:pt x="20868" y="4348"/>
                      </a:lnTo>
                      <a:cubicBezTo>
                        <a:pt x="33752" y="1497"/>
                        <a:pt x="47092" y="0"/>
                        <a:pt x="60755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10" name="ttsMP3.com_VoiceText_2025-1-20_1-13-22">
            <a:hlinkClick r:id="" action="ppaction://media"/>
            <a:extLst>
              <a:ext uri="{FF2B5EF4-FFF2-40B4-BE49-F238E27FC236}">
                <a16:creationId xmlns:a16="http://schemas.microsoft.com/office/drawing/2014/main" id="{992B96C0-4DC7-46B3-AFA0-8CEC790C4F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97971" y="2093953"/>
            <a:ext cx="609600" cy="609600"/>
          </a:xfrm>
          <a:prstGeom prst="rect">
            <a:avLst/>
          </a:prstGeom>
        </p:spPr>
      </p:pic>
      <p:pic>
        <p:nvPicPr>
          <p:cNvPr id="11" name="ttsMP3.com_VoiceText_2025-1-20_1-13-37">
            <a:hlinkClick r:id="" action="ppaction://media"/>
            <a:extLst>
              <a:ext uri="{FF2B5EF4-FFF2-40B4-BE49-F238E27FC236}">
                <a16:creationId xmlns:a16="http://schemas.microsoft.com/office/drawing/2014/main" id="{2E76AD47-2C19-4B9C-B2CB-E508EC96D91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550573" y="611721"/>
            <a:ext cx="609600" cy="609600"/>
          </a:xfrm>
          <a:prstGeom prst="rect">
            <a:avLst/>
          </a:prstGeom>
        </p:spPr>
      </p:pic>
      <p:pic>
        <p:nvPicPr>
          <p:cNvPr id="12" name="ttsMP3.com_VoiceText_2025-1-20_1-13-50">
            <a:hlinkClick r:id="" action="ppaction://media"/>
            <a:extLst>
              <a:ext uri="{FF2B5EF4-FFF2-40B4-BE49-F238E27FC236}">
                <a16:creationId xmlns:a16="http://schemas.microsoft.com/office/drawing/2014/main" id="{FD0849E3-52C7-4A8F-A2F8-ABBF7E6C65B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48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73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98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72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7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5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2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101</Words>
  <Application>Microsoft Office PowerPoint</Application>
  <PresentationFormat>Widescreen</PresentationFormat>
  <Paragraphs>48</Paragraphs>
  <Slides>18</Slides>
  <Notes>6</Notes>
  <HiddenSlides>0</HiddenSlides>
  <MMClips>32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37</cp:revision>
  <dcterms:created xsi:type="dcterms:W3CDTF">2025-01-19T19:58:40Z</dcterms:created>
  <dcterms:modified xsi:type="dcterms:W3CDTF">2025-01-19T22:56:20Z</dcterms:modified>
</cp:coreProperties>
</file>