
<file path=[Content_Types].xml><?xml version="1.0" encoding="utf-8"?>
<Types xmlns="http://schemas.openxmlformats.org/package/2006/content-types">
  <Default Extension="jpeg" ContentType="image/jpeg"/>
  <Default Extension="mp3" ContentType="audio/m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309" r:id="rId12"/>
    <p:sldId id="311" r:id="rId13"/>
    <p:sldId id="312" r:id="rId14"/>
    <p:sldId id="313" r:id="rId15"/>
    <p:sldId id="321" r:id="rId16"/>
    <p:sldId id="316" r:id="rId17"/>
    <p:sldId id="32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42D"/>
    <a:srgbClr val="863675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18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2412D-CBAC-43C7-9203-CB8CF28566E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9A489-D27E-4D68-A95A-C397B680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2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25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962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07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10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08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465E-59E1-474F-8711-0143E61A0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F657A-BA2E-4E07-8392-7AFC6A601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E10F0-EEDD-48F9-B862-BF7B3895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A72D-CF2E-412B-89F6-78B559E890D0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64B47-5274-4B2D-80C3-0F8B59FF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BB1C-DA55-4B4F-BB34-930891FE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F03D-7361-4B7D-83BC-6EC360C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3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123A-6D8F-4C5C-9437-7EF5E1A9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39531-8255-42DD-9DA2-4B492D0D4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98D7-A6E5-4CAC-8B60-C8FB0386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A72D-CF2E-412B-89F6-78B559E890D0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946C8-FBF7-4D2F-8D70-6D841432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35D54-8A3D-47AA-85AB-92A42B15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F03D-7361-4B7D-83BC-6EC360C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B929F-342B-4978-A5AE-863A7422C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A9F5C-A54C-407A-8082-C16B44F3A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BA176-EA31-4ABF-B6BE-B27568B2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A72D-CF2E-412B-89F6-78B559E890D0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7BB6F-7D11-4440-BC02-0ACFEE77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66ADB-BE18-42FC-A0B8-F7F97F5A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F03D-7361-4B7D-83BC-6EC360C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20FA-187E-4DCB-9403-6B08B9C2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BF00-E898-4E67-82CC-6008F620A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901D4-27FF-46C7-94F6-5528DD9B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A72D-CF2E-412B-89F6-78B559E890D0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1FFE5-B050-4E43-9646-8112365D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8186B-4118-4454-82D7-09F5DA1E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F03D-7361-4B7D-83BC-6EC360C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7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C8FD-6A3E-41BE-A7BC-C12DF226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788EE-6752-4EF6-AF9E-55467D7A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406F8-BDA4-4BC9-BA43-0BD59C8C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A72D-CF2E-412B-89F6-78B559E890D0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E92C-50E5-45AB-B760-9CE359D6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55B4-A924-4410-9134-D4AF0838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F03D-7361-4B7D-83BC-6EC360C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0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6228-54BE-4165-8842-AF78D087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3B0E9-18EC-46D5-A9FA-E3894EE29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86DFB-7F21-4522-80F9-503C553C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4C0A9-2BD5-4A85-B64E-EB65E325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A72D-CF2E-412B-89F6-78B559E890D0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A5932-E14D-4F53-AE2F-4E1FE713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046DA-235F-42E0-A4DB-EFF08DCB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F03D-7361-4B7D-83BC-6EC360C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F95A-8FD6-4BAB-B14C-840E2B75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789BD-40F4-40B7-AAAB-EFCA5F4C9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D339F-F329-42D8-8B32-628555A8A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4F254-BAB2-4914-99A0-6080F05DC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36581-E791-452B-B4B7-E2D4F9748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2A070-4D18-468C-9486-D5D6CE7A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A72D-CF2E-412B-89F6-78B559E890D0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1172A-A119-4931-B045-A67BE105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2893B-5A6A-420B-84E3-E0AD12F9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F03D-7361-4B7D-83BC-6EC360C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EB85-CDF4-465B-A6D8-05919F30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A54CA-9E5E-413B-9EEE-D1AD8E3E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A72D-CF2E-412B-89F6-78B559E890D0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0403B-BDC2-4964-8556-2420309F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D9136-873F-4430-BA66-FB1564A0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F03D-7361-4B7D-83BC-6EC360C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1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94C81-CDAD-4FEA-AF41-8EAF42D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A72D-CF2E-412B-89F6-78B559E890D0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7DB32-CB63-42F2-BAD7-E7BC709F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1BE1-D53D-43E0-BC76-7713FD14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F03D-7361-4B7D-83BC-6EC360C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2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142A-F6A4-42CB-8E2B-DE01F759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4C9D-81BD-40F5-A4F1-9A9B218BF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44370-3AA3-4AD7-BFDB-18FED2D06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B8E55-01D2-4F28-97E7-C192523A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A72D-CF2E-412B-89F6-78B559E890D0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9FD79-6B95-45E2-8DD5-34DE3751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1B7E6-052C-41EA-9E53-C5006C69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F03D-7361-4B7D-83BC-6EC360C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8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B3F0-CC8B-4C33-9225-3F5A9004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8B29D-255A-4B38-9F5F-A45AF3D2D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AD781-6687-490C-8B72-C8B37AB06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9A8EE-8809-4E8A-853C-72DD20A4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A72D-CF2E-412B-89F6-78B559E890D0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9D597-9EAC-418F-9404-4007EB5A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8D398-90EE-4FF3-AA73-068FD036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F03D-7361-4B7D-83BC-6EC360C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6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AFAD06-D5C9-41BD-93B1-055C2F87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06782-87BE-40C7-8AC7-F693633EA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9C399-0CD5-4432-A83B-3B57EB28C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6A72D-CF2E-412B-89F6-78B559E890D0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D554-D3A9-4150-9589-4F94000A3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53727-485A-47BC-8CB3-9C42F275D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7F03D-7361-4B7D-83BC-6EC360C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2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11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audio" Target="../media/media21.mp3"/><Relationship Id="rId5" Type="http://schemas.microsoft.com/office/2007/relationships/media" Target="../media/media21.mp3"/><Relationship Id="rId4" Type="http://schemas.openxmlformats.org/officeDocument/2006/relationships/audio" Target="../media/media11.mp3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media11.mp3"/><Relationship Id="rId3" Type="http://schemas.microsoft.com/office/2007/relationships/media" Target="../media/media22.mp3"/><Relationship Id="rId7" Type="http://schemas.microsoft.com/office/2007/relationships/media" Target="../media/media11.mp3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audio" Target="../media/media23.mp3"/><Relationship Id="rId11" Type="http://schemas.openxmlformats.org/officeDocument/2006/relationships/image" Target="../media/image1.png"/><Relationship Id="rId5" Type="http://schemas.microsoft.com/office/2007/relationships/media" Target="../media/media23.mp3"/><Relationship Id="rId10" Type="http://schemas.openxmlformats.org/officeDocument/2006/relationships/image" Target="../media/image2.png"/><Relationship Id="rId4" Type="http://schemas.openxmlformats.org/officeDocument/2006/relationships/audio" Target="../media/media22.mp3"/><Relationship Id="rId9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7" Type="http://schemas.openxmlformats.org/officeDocument/2006/relationships/image" Target="../media/image1.png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4.mp3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media13.mp3"/><Relationship Id="rId3" Type="http://schemas.microsoft.com/office/2007/relationships/media" Target="../media/media11.mp3"/><Relationship Id="rId7" Type="http://schemas.microsoft.com/office/2007/relationships/media" Target="../media/media13.mp3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audio" Target="../media/media12.mp3"/><Relationship Id="rId5" Type="http://schemas.microsoft.com/office/2007/relationships/media" Target="../media/media12.mp3"/><Relationship Id="rId10" Type="http://schemas.openxmlformats.org/officeDocument/2006/relationships/image" Target="../media/image1.png"/><Relationship Id="rId4" Type="http://schemas.openxmlformats.org/officeDocument/2006/relationships/audio" Target="../media/media11.mp3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253573" y="583209"/>
            <a:ext cx="85280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D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D</a:t>
            </a:r>
            <a:r>
              <a:rPr lang="en-US" sz="8800" dirty="0">
                <a:solidFill>
                  <a:sysClr val="windowText" lastClr="000000"/>
                </a:solidFill>
                <a:latin typeface="Calibri" panose="020F0502020204030204"/>
              </a:rPr>
              <a:t>og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7EA8A04D-0E89-4266-83EC-B3BF48EEB8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DFA0697F-6546-4DF9-8C6E-AB8D575CEF00}"/>
              </a:ext>
            </a:extLst>
          </p:cNvPr>
          <p:cNvSpPr/>
          <p:nvPr/>
        </p:nvSpPr>
        <p:spPr>
          <a:xfrm flipH="1">
            <a:off x="-683079" y="926220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EFFAE4-A392-4B0A-B84B-2780B285AC9B}"/>
              </a:ext>
            </a:extLst>
          </p:cNvPr>
          <p:cNvGrpSpPr/>
          <p:nvPr/>
        </p:nvGrpSpPr>
        <p:grpSpPr>
          <a:xfrm>
            <a:off x="6628937" y="1894027"/>
            <a:ext cx="4903163" cy="4588219"/>
            <a:chOff x="6786097" y="1830642"/>
            <a:chExt cx="2117566" cy="198154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141635-28C6-4E30-A47F-511AC697BBBB}"/>
                </a:ext>
              </a:extLst>
            </p:cNvPr>
            <p:cNvGrpSpPr/>
            <p:nvPr/>
          </p:nvGrpSpPr>
          <p:grpSpPr>
            <a:xfrm>
              <a:off x="6786097" y="1830642"/>
              <a:ext cx="2117566" cy="1981549"/>
              <a:chOff x="6850391" y="1806830"/>
              <a:chExt cx="2117566" cy="1981549"/>
            </a:xfrm>
          </p:grpSpPr>
          <p:sp>
            <p:nvSpPr>
              <p:cNvPr id="46" name="Oval 5">
                <a:extLst>
                  <a:ext uri="{FF2B5EF4-FFF2-40B4-BE49-F238E27FC236}">
                    <a16:creationId xmlns:a16="http://schemas.microsoft.com/office/drawing/2014/main" id="{D5525581-0E6C-41CD-BB57-2EF2DC506956}"/>
                  </a:ext>
                </a:extLst>
              </p:cNvPr>
              <p:cNvSpPr/>
              <p:nvPr/>
            </p:nvSpPr>
            <p:spPr>
              <a:xfrm rot="1580896">
                <a:off x="8567119" y="2758788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43774AD-2AD5-41C3-8C46-28E6C9A45697}"/>
                  </a:ext>
                </a:extLst>
              </p:cNvPr>
              <p:cNvSpPr/>
              <p:nvPr/>
            </p:nvSpPr>
            <p:spPr>
              <a:xfrm rot="20074480">
                <a:off x="8072514" y="1806831"/>
                <a:ext cx="494027" cy="105061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8A9AA1E-7537-4AF0-9303-BA7C6EC01AAC}"/>
                  </a:ext>
                </a:extLst>
              </p:cNvPr>
              <p:cNvSpPr/>
              <p:nvPr/>
            </p:nvSpPr>
            <p:spPr>
              <a:xfrm rot="1525520" flipH="1">
                <a:off x="6850391" y="1806830"/>
                <a:ext cx="494027" cy="105061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">
                <a:extLst>
                  <a:ext uri="{FF2B5EF4-FFF2-40B4-BE49-F238E27FC236}">
                    <a16:creationId xmlns:a16="http://schemas.microsoft.com/office/drawing/2014/main" id="{BED56089-4C44-47F0-901F-BB3FFBB9A5DB}"/>
                  </a:ext>
                </a:extLst>
              </p:cNvPr>
              <p:cNvSpPr/>
              <p:nvPr/>
            </p:nvSpPr>
            <p:spPr>
              <a:xfrm>
                <a:off x="7215998" y="2825455"/>
                <a:ext cx="1456352" cy="766962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352" h="766962">
                    <a:moveTo>
                      <a:pt x="12443" y="440478"/>
                    </a:moveTo>
                    <a:cubicBezTo>
                      <a:pt x="14983" y="314204"/>
                      <a:pt x="-47868" y="-60265"/>
                      <a:pt x="743963" y="8315"/>
                    </a:cubicBezTo>
                    <a:cubicBezTo>
                      <a:pt x="1535794" y="76895"/>
                      <a:pt x="1445003" y="260719"/>
                      <a:pt x="1445003" y="440478"/>
                    </a:cubicBezTo>
                    <a:cubicBezTo>
                      <a:pt x="1445003" y="620237"/>
                      <a:pt x="1604374" y="781201"/>
                      <a:pt x="728723" y="765961"/>
                    </a:cubicBezTo>
                    <a:cubicBezTo>
                      <a:pt x="-146928" y="750721"/>
                      <a:pt x="9903" y="566752"/>
                      <a:pt x="12443" y="4404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6">
                <a:extLst>
                  <a:ext uri="{FF2B5EF4-FFF2-40B4-BE49-F238E27FC236}">
                    <a16:creationId xmlns:a16="http://schemas.microsoft.com/office/drawing/2014/main" id="{F5EDFED2-AAB3-4A12-A4E5-EB4AAF840B34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6">
                <a:extLst>
                  <a:ext uri="{FF2B5EF4-FFF2-40B4-BE49-F238E27FC236}">
                    <a16:creationId xmlns:a16="http://schemas.microsoft.com/office/drawing/2014/main" id="{7F2A7D84-CE31-4BAA-A07D-1D7347C86BD9}"/>
                  </a:ext>
                </a:extLst>
              </p:cNvPr>
              <p:cNvSpPr/>
              <p:nvPr/>
            </p:nvSpPr>
            <p:spPr>
              <a:xfrm>
                <a:off x="7748376" y="3283258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6">
                <a:extLst>
                  <a:ext uri="{FF2B5EF4-FFF2-40B4-BE49-F238E27FC236}">
                    <a16:creationId xmlns:a16="http://schemas.microsoft.com/office/drawing/2014/main" id="{93F23F01-458F-497B-B108-84C15B1BC472}"/>
                  </a:ext>
                </a:extLst>
              </p:cNvPr>
              <p:cNvSpPr/>
              <p:nvPr/>
            </p:nvSpPr>
            <p:spPr>
              <a:xfrm flipH="1">
                <a:off x="7206539" y="3046882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6">
                <a:extLst>
                  <a:ext uri="{FF2B5EF4-FFF2-40B4-BE49-F238E27FC236}">
                    <a16:creationId xmlns:a16="http://schemas.microsoft.com/office/drawing/2014/main" id="{9383A5E4-1A55-4096-B65C-BEF4C0E6DF35}"/>
                  </a:ext>
                </a:extLst>
              </p:cNvPr>
              <p:cNvSpPr/>
              <p:nvPr/>
            </p:nvSpPr>
            <p:spPr>
              <a:xfrm rot="16492370" flipH="1">
                <a:off x="7445850" y="2667045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2">
                <a:extLst>
                  <a:ext uri="{FF2B5EF4-FFF2-40B4-BE49-F238E27FC236}">
                    <a16:creationId xmlns:a16="http://schemas.microsoft.com/office/drawing/2014/main" id="{A18FA95B-0633-4A52-8725-9E94B0A5EF2B}"/>
                  </a:ext>
                </a:extLst>
              </p:cNvPr>
              <p:cNvSpPr/>
              <p:nvPr/>
            </p:nvSpPr>
            <p:spPr>
              <a:xfrm>
                <a:off x="7068351" y="1808224"/>
                <a:ext cx="1280230" cy="1280270"/>
              </a:xfrm>
              <a:custGeom>
                <a:avLst/>
                <a:gdLst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40 w 1280200"/>
                  <a:gd name="connsiteY0" fmla="*/ 640080 h 1280160"/>
                  <a:gd name="connsiteX1" fmla="*/ 617260 w 1280200"/>
                  <a:gd name="connsiteY1" fmla="*/ 0 h 1280160"/>
                  <a:gd name="connsiteX2" fmla="*/ 1280200 w 1280200"/>
                  <a:gd name="connsiteY2" fmla="*/ 640080 h 1280160"/>
                  <a:gd name="connsiteX3" fmla="*/ 640120 w 1280200"/>
                  <a:gd name="connsiteY3" fmla="*/ 1280160 h 1280160"/>
                  <a:gd name="connsiteX4" fmla="*/ 40 w 1280200"/>
                  <a:gd name="connsiteY4" fmla="*/ 640080 h 1280160"/>
                  <a:gd name="connsiteX0" fmla="*/ 174 w 1280334"/>
                  <a:gd name="connsiteY0" fmla="*/ 640178 h 1280258"/>
                  <a:gd name="connsiteX1" fmla="*/ 617394 w 1280334"/>
                  <a:gd name="connsiteY1" fmla="*/ 98 h 1280258"/>
                  <a:gd name="connsiteX2" fmla="*/ 1280334 w 1280334"/>
                  <a:gd name="connsiteY2" fmla="*/ 640178 h 1280258"/>
                  <a:gd name="connsiteX3" fmla="*/ 640254 w 1280334"/>
                  <a:gd name="connsiteY3" fmla="*/ 1280258 h 1280258"/>
                  <a:gd name="connsiteX4" fmla="*/ 174 w 1280334"/>
                  <a:gd name="connsiteY4" fmla="*/ 640178 h 1280258"/>
                  <a:gd name="connsiteX0" fmla="*/ 70 w 1280230"/>
                  <a:gd name="connsiteY0" fmla="*/ 640190 h 1280270"/>
                  <a:gd name="connsiteX1" fmla="*/ 617290 w 1280230"/>
                  <a:gd name="connsiteY1" fmla="*/ 110 h 1280270"/>
                  <a:gd name="connsiteX2" fmla="*/ 1280230 w 1280230"/>
                  <a:gd name="connsiteY2" fmla="*/ 640190 h 1280270"/>
                  <a:gd name="connsiteX3" fmla="*/ 640150 w 1280230"/>
                  <a:gd name="connsiteY3" fmla="*/ 1280270 h 1280270"/>
                  <a:gd name="connsiteX4" fmla="*/ 70 w 1280230"/>
                  <a:gd name="connsiteY4" fmla="*/ 640190 h 128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230" h="1280270">
                    <a:moveTo>
                      <a:pt x="70" y="640190"/>
                    </a:moveTo>
                    <a:cubicBezTo>
                      <a:pt x="3880" y="381110"/>
                      <a:pt x="50424" y="-7510"/>
                      <a:pt x="617290" y="110"/>
                    </a:cubicBezTo>
                    <a:cubicBezTo>
                      <a:pt x="1184156" y="7730"/>
                      <a:pt x="1280230" y="286684"/>
                      <a:pt x="1280230" y="640190"/>
                    </a:cubicBezTo>
                    <a:cubicBezTo>
                      <a:pt x="1280230" y="993696"/>
                      <a:pt x="1130816" y="1280270"/>
                      <a:pt x="640150" y="1280270"/>
                    </a:cubicBezTo>
                    <a:cubicBezTo>
                      <a:pt x="149484" y="1280270"/>
                      <a:pt x="-3740" y="899270"/>
                      <a:pt x="70" y="6401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6">
                <a:extLst>
                  <a:ext uri="{FF2B5EF4-FFF2-40B4-BE49-F238E27FC236}">
                    <a16:creationId xmlns:a16="http://schemas.microsoft.com/office/drawing/2014/main" id="{A5E17112-01DF-4A37-927C-2D48DB1ACB5F}"/>
                  </a:ext>
                </a:extLst>
              </p:cNvPr>
              <p:cNvSpPr/>
              <p:nvPr/>
            </p:nvSpPr>
            <p:spPr>
              <a:xfrm rot="17044629" flipH="1">
                <a:off x="7035107" y="1924717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6">
                <a:extLst>
                  <a:ext uri="{FF2B5EF4-FFF2-40B4-BE49-F238E27FC236}">
                    <a16:creationId xmlns:a16="http://schemas.microsoft.com/office/drawing/2014/main" id="{00F1D260-7DDA-4AF9-8598-42920165C358}"/>
                  </a:ext>
                </a:extLst>
              </p:cNvPr>
              <p:cNvSpPr/>
              <p:nvPr/>
            </p:nvSpPr>
            <p:spPr>
              <a:xfrm rot="4555371">
                <a:off x="7758730" y="1941875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6">
                <a:extLst>
                  <a:ext uri="{FF2B5EF4-FFF2-40B4-BE49-F238E27FC236}">
                    <a16:creationId xmlns:a16="http://schemas.microsoft.com/office/drawing/2014/main" id="{3752006B-AD11-44C1-8660-BED0E858A274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094DEE59-7DF1-4AB0-A36B-FC9941CC9F1A}"/>
                  </a:ext>
                </a:extLst>
              </p:cNvPr>
              <p:cNvSpPr/>
              <p:nvPr/>
            </p:nvSpPr>
            <p:spPr>
              <a:xfrm>
                <a:off x="7792056" y="3695588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C92596C-E376-4743-9F70-A0191A8C2045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226ACB9-AC11-4C4C-9F8A-90667DBB08A3}"/>
                  </a:ext>
                </a:extLst>
              </p:cNvPr>
              <p:cNvSpPr/>
              <p:nvPr/>
            </p:nvSpPr>
            <p:spPr>
              <a:xfrm flipH="1">
                <a:off x="7279482" y="3680885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ED8258A-07B6-4504-B5B5-7828167D5C0E}"/>
                </a:ext>
              </a:extLst>
            </p:cNvPr>
            <p:cNvGrpSpPr/>
            <p:nvPr/>
          </p:nvGrpSpPr>
          <p:grpSpPr>
            <a:xfrm>
              <a:off x="7261406" y="2260291"/>
              <a:ext cx="823960" cy="519049"/>
              <a:chOff x="2699238" y="1918168"/>
              <a:chExt cx="2658220" cy="1674528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1CF1EC1-ED09-4AA9-BCB9-AF1197127868}"/>
                  </a:ext>
                </a:extLst>
              </p:cNvPr>
              <p:cNvSpPr/>
              <p:nvPr/>
            </p:nvSpPr>
            <p:spPr>
              <a:xfrm flipH="1">
                <a:off x="4631702" y="1918168"/>
                <a:ext cx="725756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4BF571-6DD0-417E-A07E-936E6FE432B8}"/>
                  </a:ext>
                </a:extLst>
              </p:cNvPr>
              <p:cNvSpPr/>
              <p:nvPr/>
            </p:nvSpPr>
            <p:spPr>
              <a:xfrm rot="21256594" flipH="1">
                <a:off x="2699238" y="1997679"/>
                <a:ext cx="725756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C6B1E07-354B-40E1-955A-50D3485245D7}"/>
                  </a:ext>
                </a:extLst>
              </p:cNvPr>
              <p:cNvSpPr/>
              <p:nvPr/>
            </p:nvSpPr>
            <p:spPr>
              <a:xfrm rot="21256594" flipH="1">
                <a:off x="2936697" y="2204307"/>
                <a:ext cx="471294" cy="59092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B1A29CF-23EE-4C79-A8D0-F46450FAF137}"/>
                  </a:ext>
                </a:extLst>
              </p:cNvPr>
              <p:cNvSpPr/>
              <p:nvPr/>
            </p:nvSpPr>
            <p:spPr>
              <a:xfrm rot="21256594" flipH="1">
                <a:off x="4660542" y="2159313"/>
                <a:ext cx="471294" cy="590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E85F96D-9444-44D4-B9A9-398D1B46CCD3}"/>
                  </a:ext>
                </a:extLst>
              </p:cNvPr>
              <p:cNvSpPr/>
              <p:nvPr/>
            </p:nvSpPr>
            <p:spPr>
              <a:xfrm rot="21256594" flipH="1">
                <a:off x="4763539" y="2256927"/>
                <a:ext cx="246966" cy="3096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13DC09F-8038-454A-A93B-763C47A1AD27}"/>
                  </a:ext>
                </a:extLst>
              </p:cNvPr>
              <p:cNvSpPr/>
              <p:nvPr/>
            </p:nvSpPr>
            <p:spPr>
              <a:xfrm rot="21256594" flipH="1">
                <a:off x="3134850" y="2276926"/>
                <a:ext cx="246964" cy="3096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26">
                <a:extLst>
                  <a:ext uri="{FF2B5EF4-FFF2-40B4-BE49-F238E27FC236}">
                    <a16:creationId xmlns:a16="http://schemas.microsoft.com/office/drawing/2014/main" id="{C6D39469-CF55-482E-ADAF-878DE193E50F}"/>
                  </a:ext>
                </a:extLst>
              </p:cNvPr>
              <p:cNvSpPr/>
              <p:nvPr/>
            </p:nvSpPr>
            <p:spPr>
              <a:xfrm flipH="1">
                <a:off x="3834104" y="2944531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79C04DD-478F-45D2-BCB1-6865327EE698}"/>
                  </a:ext>
                </a:extLst>
              </p:cNvPr>
              <p:cNvSpPr/>
              <p:nvPr/>
            </p:nvSpPr>
            <p:spPr>
              <a:xfrm rot="440699">
                <a:off x="4070578" y="3269413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D3DD47B-9119-4BBA-AD1A-922EEF9B2A4B}"/>
                  </a:ext>
                </a:extLst>
              </p:cNvPr>
              <p:cNvSpPr/>
              <p:nvPr/>
            </p:nvSpPr>
            <p:spPr>
              <a:xfrm flipH="1">
                <a:off x="3666431" y="3254246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>
            <a:extLst>
              <a:ext uri="{FF2B5EF4-FFF2-40B4-BE49-F238E27FC236}">
                <a16:creationId xmlns:a16="http://schemas.microsoft.com/office/drawing/2014/main" id="{595F9378-1DE1-4F64-8433-0BFD705B4F9F}"/>
              </a:ext>
            </a:extLst>
          </p:cNvPr>
          <p:cNvGrpSpPr/>
          <p:nvPr/>
        </p:nvGrpSpPr>
        <p:grpSpPr>
          <a:xfrm>
            <a:off x="7378582" y="1566919"/>
            <a:ext cx="4075819" cy="5119890"/>
            <a:chOff x="1772047" y="994116"/>
            <a:chExt cx="4513438" cy="5669612"/>
          </a:xfrm>
        </p:grpSpPr>
        <p:sp>
          <p:nvSpPr>
            <p:cNvPr id="168" name="Isosceles Triangle 4">
              <a:extLst>
                <a:ext uri="{FF2B5EF4-FFF2-40B4-BE49-F238E27FC236}">
                  <a16:creationId xmlns:a16="http://schemas.microsoft.com/office/drawing/2014/main" id="{EE381F5F-95E7-458A-8D44-A3D67610A157}"/>
                </a:ext>
              </a:extLst>
            </p:cNvPr>
            <p:cNvSpPr/>
            <p:nvPr/>
          </p:nvSpPr>
          <p:spPr>
            <a:xfrm rot="3408754" flipH="1">
              <a:off x="4310780" y="1541653"/>
              <a:ext cx="2508083" cy="14413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Oval 16">
              <a:extLst>
                <a:ext uri="{FF2B5EF4-FFF2-40B4-BE49-F238E27FC236}">
                  <a16:creationId xmlns:a16="http://schemas.microsoft.com/office/drawing/2014/main" id="{EAC25864-FAC5-4C22-B0F4-96D795D497CD}"/>
                </a:ext>
              </a:extLst>
            </p:cNvPr>
            <p:cNvSpPr/>
            <p:nvPr/>
          </p:nvSpPr>
          <p:spPr>
            <a:xfrm>
              <a:off x="3012275" y="4438311"/>
              <a:ext cx="1430256" cy="1511498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33E82AF2-CA32-419D-B35E-00C65DC126B5}"/>
                </a:ext>
              </a:extLst>
            </p:cNvPr>
            <p:cNvSpPr/>
            <p:nvPr/>
          </p:nvSpPr>
          <p:spPr>
            <a:xfrm rot="14404022" flipH="1">
              <a:off x="4973818" y="5975994"/>
              <a:ext cx="479052" cy="878123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Oval 16">
              <a:extLst>
                <a:ext uri="{FF2B5EF4-FFF2-40B4-BE49-F238E27FC236}">
                  <a16:creationId xmlns:a16="http://schemas.microsoft.com/office/drawing/2014/main" id="{ACFC15EB-0227-4103-8C6A-60650ABA8A45}"/>
                </a:ext>
              </a:extLst>
            </p:cNvPr>
            <p:cNvSpPr/>
            <p:nvPr/>
          </p:nvSpPr>
          <p:spPr>
            <a:xfrm flipH="1">
              <a:off x="3175549" y="4445761"/>
              <a:ext cx="1430256" cy="1511498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CF3F8545-0181-4595-9FBB-8FE58524A017}"/>
                </a:ext>
              </a:extLst>
            </p:cNvPr>
            <p:cNvSpPr/>
            <p:nvPr/>
          </p:nvSpPr>
          <p:spPr>
            <a:xfrm rot="7195978">
              <a:off x="2662752" y="5985141"/>
              <a:ext cx="479051" cy="878123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Rectangle 19">
              <a:extLst>
                <a:ext uri="{FF2B5EF4-FFF2-40B4-BE49-F238E27FC236}">
                  <a16:creationId xmlns:a16="http://schemas.microsoft.com/office/drawing/2014/main" id="{D6CD3C5C-62F9-40C0-9DBD-2DE5A6E3ADAD}"/>
                </a:ext>
              </a:extLst>
            </p:cNvPr>
            <p:cNvSpPr/>
            <p:nvPr/>
          </p:nvSpPr>
          <p:spPr>
            <a:xfrm>
              <a:off x="1838787" y="2545920"/>
              <a:ext cx="2053031" cy="3090198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85CD46A-44C4-41E8-8FD5-28FCA5A5C3DD}"/>
                </a:ext>
              </a:extLst>
            </p:cNvPr>
            <p:cNvSpPr/>
            <p:nvPr/>
          </p:nvSpPr>
          <p:spPr>
            <a:xfrm rot="381443">
              <a:off x="2418081" y="3214795"/>
              <a:ext cx="3267860" cy="3366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Isosceles Triangle 4">
              <a:extLst>
                <a:ext uri="{FF2B5EF4-FFF2-40B4-BE49-F238E27FC236}">
                  <a16:creationId xmlns:a16="http://schemas.microsoft.com/office/drawing/2014/main" id="{1C5ED261-EAE5-4AA9-A9B9-0A9E0A0D09E7}"/>
                </a:ext>
              </a:extLst>
            </p:cNvPr>
            <p:cNvSpPr/>
            <p:nvPr/>
          </p:nvSpPr>
          <p:spPr>
            <a:xfrm rot="18191246">
              <a:off x="1238668" y="1527495"/>
              <a:ext cx="2508083" cy="14413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7E74FF1-052F-4563-B7B6-CEFC4E0B25C1}"/>
                </a:ext>
              </a:extLst>
            </p:cNvPr>
            <p:cNvSpPr/>
            <p:nvPr/>
          </p:nvSpPr>
          <p:spPr>
            <a:xfrm>
              <a:off x="1983484" y="1153243"/>
              <a:ext cx="4155795" cy="338448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5892470-9903-4CFF-9756-6A484D329DA9}"/>
                </a:ext>
              </a:extLst>
            </p:cNvPr>
            <p:cNvSpPr/>
            <p:nvPr/>
          </p:nvSpPr>
          <p:spPr>
            <a:xfrm flipH="1">
              <a:off x="4659893" y="2412583"/>
              <a:ext cx="725756" cy="9099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34963662-DCED-40A8-935A-29C1D23186C1}"/>
                </a:ext>
              </a:extLst>
            </p:cNvPr>
            <p:cNvSpPr/>
            <p:nvPr/>
          </p:nvSpPr>
          <p:spPr>
            <a:xfrm rot="21256594" flipH="1">
              <a:off x="2727433" y="2492094"/>
              <a:ext cx="725756" cy="9099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Rectangle 17">
              <a:extLst>
                <a:ext uri="{FF2B5EF4-FFF2-40B4-BE49-F238E27FC236}">
                  <a16:creationId xmlns:a16="http://schemas.microsoft.com/office/drawing/2014/main" id="{39504BBB-6457-405B-B6DF-F1CCD69FDBEA}"/>
                </a:ext>
              </a:extLst>
            </p:cNvPr>
            <p:cNvSpPr/>
            <p:nvPr/>
          </p:nvSpPr>
          <p:spPr>
            <a:xfrm rot="10378100" flipH="1">
              <a:off x="2266524" y="4529130"/>
              <a:ext cx="894729" cy="1034944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FBCE9AA7-3334-469C-8351-ED1D363018EE}"/>
                </a:ext>
              </a:extLst>
            </p:cNvPr>
            <p:cNvSpPr/>
            <p:nvPr/>
          </p:nvSpPr>
          <p:spPr>
            <a:xfrm rot="21256594" flipH="1">
              <a:off x="2949818" y="2769026"/>
              <a:ext cx="471294" cy="590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44F7553-6C45-4B25-8E44-CDBB552488D5}"/>
                </a:ext>
              </a:extLst>
            </p:cNvPr>
            <p:cNvSpPr/>
            <p:nvPr/>
          </p:nvSpPr>
          <p:spPr>
            <a:xfrm rot="21256594" flipH="1">
              <a:off x="4689798" y="2698390"/>
              <a:ext cx="471294" cy="590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E3A56B5A-06A4-4D06-A859-6A644B7F9D16}"/>
                </a:ext>
              </a:extLst>
            </p:cNvPr>
            <p:cNvSpPr/>
            <p:nvPr/>
          </p:nvSpPr>
          <p:spPr>
            <a:xfrm rot="21256594" flipH="1">
              <a:off x="4745916" y="2948536"/>
              <a:ext cx="246964" cy="309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1C4B4965-821A-4E09-A2F1-0D265DA56FB8}"/>
                </a:ext>
              </a:extLst>
            </p:cNvPr>
            <p:cNvSpPr/>
            <p:nvPr/>
          </p:nvSpPr>
          <p:spPr>
            <a:xfrm rot="21256594" flipH="1">
              <a:off x="3163168" y="2980329"/>
              <a:ext cx="246964" cy="309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Oval 26">
              <a:extLst>
                <a:ext uri="{FF2B5EF4-FFF2-40B4-BE49-F238E27FC236}">
                  <a16:creationId xmlns:a16="http://schemas.microsoft.com/office/drawing/2014/main" id="{B149B115-1AAC-4A27-9AB2-4A73CF052733}"/>
                </a:ext>
              </a:extLst>
            </p:cNvPr>
            <p:cNvSpPr/>
            <p:nvPr/>
          </p:nvSpPr>
          <p:spPr>
            <a:xfrm flipH="1">
              <a:off x="3862299" y="3438946"/>
              <a:ext cx="471294" cy="332389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Rectangle 17">
              <a:extLst>
                <a:ext uri="{FF2B5EF4-FFF2-40B4-BE49-F238E27FC236}">
                  <a16:creationId xmlns:a16="http://schemas.microsoft.com/office/drawing/2014/main" id="{392FF291-C8FA-4644-9FEF-D484621D1A87}"/>
                </a:ext>
              </a:extLst>
            </p:cNvPr>
            <p:cNvSpPr/>
            <p:nvPr/>
          </p:nvSpPr>
          <p:spPr>
            <a:xfrm rot="19332081">
              <a:off x="3319400" y="1723761"/>
              <a:ext cx="954931" cy="5954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Rectangle 17">
              <a:extLst>
                <a:ext uri="{FF2B5EF4-FFF2-40B4-BE49-F238E27FC236}">
                  <a16:creationId xmlns:a16="http://schemas.microsoft.com/office/drawing/2014/main" id="{2ED3DC25-71CE-405E-900D-EEF8081FD1D9}"/>
                </a:ext>
              </a:extLst>
            </p:cNvPr>
            <p:cNvSpPr/>
            <p:nvPr/>
          </p:nvSpPr>
          <p:spPr>
            <a:xfrm rot="11274368">
              <a:off x="4591686" y="4604159"/>
              <a:ext cx="894729" cy="1034944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Rectangle 17">
              <a:extLst>
                <a:ext uri="{FF2B5EF4-FFF2-40B4-BE49-F238E27FC236}">
                  <a16:creationId xmlns:a16="http://schemas.microsoft.com/office/drawing/2014/main" id="{D3D1FAE7-AFE1-46DB-B0D9-E678C56AA00B}"/>
                </a:ext>
              </a:extLst>
            </p:cNvPr>
            <p:cNvSpPr/>
            <p:nvPr/>
          </p:nvSpPr>
          <p:spPr>
            <a:xfrm rot="20320869">
              <a:off x="3150176" y="4955202"/>
              <a:ext cx="1704234" cy="965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8E8404A6-2E7E-47E9-ADC1-2D83BF545C8F}"/>
                </a:ext>
              </a:extLst>
            </p:cNvPr>
            <p:cNvSpPr/>
            <p:nvPr/>
          </p:nvSpPr>
          <p:spPr>
            <a:xfrm rot="10450989">
              <a:off x="2222265" y="4525296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4DEBAC8C-5B85-44B7-8DA7-7A4B55A543F1}"/>
                </a:ext>
              </a:extLst>
            </p:cNvPr>
            <p:cNvSpPr/>
            <p:nvPr/>
          </p:nvSpPr>
          <p:spPr>
            <a:xfrm rot="11146126" flipH="1">
              <a:off x="4619477" y="4589303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4">
              <a:extLst>
                <a:ext uri="{FF2B5EF4-FFF2-40B4-BE49-F238E27FC236}">
                  <a16:creationId xmlns:a16="http://schemas.microsoft.com/office/drawing/2014/main" id="{12AAB884-7DF6-47DA-A37F-D4EF1EB141F2}"/>
                </a:ext>
              </a:extLst>
            </p:cNvPr>
            <p:cNvSpPr/>
            <p:nvPr/>
          </p:nvSpPr>
          <p:spPr>
            <a:xfrm rot="1954007" flipH="1">
              <a:off x="4617498" y="1462686"/>
              <a:ext cx="1442528" cy="5827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Isosceles Triangle 4">
              <a:extLst>
                <a:ext uri="{FF2B5EF4-FFF2-40B4-BE49-F238E27FC236}">
                  <a16:creationId xmlns:a16="http://schemas.microsoft.com/office/drawing/2014/main" id="{55F8E649-8DAE-4E92-AD3F-E9479E5A4FE8}"/>
                </a:ext>
              </a:extLst>
            </p:cNvPr>
            <p:cNvSpPr/>
            <p:nvPr/>
          </p:nvSpPr>
          <p:spPr>
            <a:xfrm rot="19858349" flipH="1">
              <a:off x="2104072" y="1442525"/>
              <a:ext cx="1328017" cy="5827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7505317" y="4044127"/>
            <a:ext cx="3902146" cy="2040661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43" name="ttsMP3.com_VoiceText_2025-1-6_21-49-48">
            <a:hlinkClick r:id="" action="ppaction://media"/>
            <a:extLst>
              <a:ext uri="{FF2B5EF4-FFF2-40B4-BE49-F238E27FC236}">
                <a16:creationId xmlns:a16="http://schemas.microsoft.com/office/drawing/2014/main" id="{CF1AF0E8-E12C-4CE3-897B-B7B98E79C4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7F081409-ED56-4E34-80C4-E9E1FC4041CC}"/>
              </a:ext>
            </a:extLst>
          </p:cNvPr>
          <p:cNvSpPr txBox="1"/>
          <p:nvPr/>
        </p:nvSpPr>
        <p:spPr>
          <a:xfrm>
            <a:off x="7195253" y="4369085"/>
            <a:ext cx="4596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aisy the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uck Dives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2B9802F-9750-4475-82DE-047F86D8764B}"/>
              </a:ext>
            </a:extLst>
          </p:cNvPr>
          <p:cNvGrpSpPr/>
          <p:nvPr/>
        </p:nvGrpSpPr>
        <p:grpSpPr>
          <a:xfrm>
            <a:off x="10096581" y="4933054"/>
            <a:ext cx="647281" cy="895735"/>
            <a:chOff x="4300233" y="888014"/>
            <a:chExt cx="4297519" cy="5947096"/>
          </a:xfrm>
          <a:solidFill>
            <a:srgbClr val="FFFF00"/>
          </a:solidFill>
        </p:grpSpPr>
        <p:sp>
          <p:nvSpPr>
            <p:cNvPr id="174" name="Rectangle 30">
              <a:extLst>
                <a:ext uri="{FF2B5EF4-FFF2-40B4-BE49-F238E27FC236}">
                  <a16:creationId xmlns:a16="http://schemas.microsoft.com/office/drawing/2014/main" id="{87B6511E-D711-4BF6-80F0-EBAD5B4D4E24}"/>
                </a:ext>
              </a:extLst>
            </p:cNvPr>
            <p:cNvSpPr/>
            <p:nvPr/>
          </p:nvSpPr>
          <p:spPr>
            <a:xfrm>
              <a:off x="5921297" y="5671061"/>
              <a:ext cx="752132" cy="892102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2132" h="892102">
                  <a:moveTo>
                    <a:pt x="395263" y="0"/>
                  </a:moveTo>
                  <a:lnTo>
                    <a:pt x="606082" y="19050"/>
                  </a:lnTo>
                  <a:cubicBezTo>
                    <a:pt x="654765" y="158750"/>
                    <a:pt x="703449" y="427990"/>
                    <a:pt x="752132" y="567690"/>
                  </a:cubicBezTo>
                  <a:cubicBezTo>
                    <a:pt x="561209" y="762423"/>
                    <a:pt x="147661" y="869315"/>
                    <a:pt x="46013" y="889000"/>
                  </a:cubicBezTo>
                  <a:cubicBezTo>
                    <a:pt x="-55635" y="908685"/>
                    <a:pt x="84036" y="833967"/>
                    <a:pt x="142244" y="685800"/>
                  </a:cubicBezTo>
                  <a:cubicBezTo>
                    <a:pt x="172041" y="614892"/>
                    <a:pt x="-24386" y="604520"/>
                    <a:pt x="2544" y="596900"/>
                  </a:cubicBezTo>
                  <a:cubicBezTo>
                    <a:pt x="427" y="565150"/>
                    <a:pt x="89491" y="632883"/>
                    <a:pt x="154944" y="533400"/>
                  </a:cubicBezTo>
                  <a:cubicBezTo>
                    <a:pt x="195161" y="492125"/>
                    <a:pt x="70441" y="441325"/>
                    <a:pt x="81919" y="431800"/>
                  </a:cubicBezTo>
                  <a:cubicBezTo>
                    <a:pt x="77686" y="408517"/>
                    <a:pt x="439270" y="535517"/>
                    <a:pt x="491494" y="463550"/>
                  </a:cubicBezTo>
                  <a:cubicBezTo>
                    <a:pt x="543718" y="391583"/>
                    <a:pt x="477765" y="91017"/>
                    <a:pt x="395263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Rectangle 30">
              <a:extLst>
                <a:ext uri="{FF2B5EF4-FFF2-40B4-BE49-F238E27FC236}">
                  <a16:creationId xmlns:a16="http://schemas.microsoft.com/office/drawing/2014/main" id="{FB780A9F-CF2D-4216-BBCC-537D935674C4}"/>
                </a:ext>
              </a:extLst>
            </p:cNvPr>
            <p:cNvSpPr/>
            <p:nvPr/>
          </p:nvSpPr>
          <p:spPr>
            <a:xfrm>
              <a:off x="5548259" y="5917506"/>
              <a:ext cx="828353" cy="917604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0778"/>
                <a:gd name="connsiteX1" fmla="*/ 780567 w 780567"/>
                <a:gd name="connsiteY1" fmla="*/ 0 h 920778"/>
                <a:gd name="connsiteX2" fmla="*/ 634517 w 780567"/>
                <a:gd name="connsiteY2" fmla="*/ 708660 h 920778"/>
                <a:gd name="connsiteX3" fmla="*/ 49048 w 780567"/>
                <a:gd name="connsiteY3" fmla="*/ 920750 h 920778"/>
                <a:gd name="connsiteX4" fmla="*/ 145279 w 780567"/>
                <a:gd name="connsiteY4" fmla="*/ 717550 h 920778"/>
                <a:gd name="connsiteX5" fmla="*/ 5579 w 780567"/>
                <a:gd name="connsiteY5" fmla="*/ 628650 h 920778"/>
                <a:gd name="connsiteX6" fmla="*/ 157979 w 780567"/>
                <a:gd name="connsiteY6" fmla="*/ 565150 h 920778"/>
                <a:gd name="connsiteX7" fmla="*/ 126229 w 780567"/>
                <a:gd name="connsiteY7" fmla="*/ 463550 h 920778"/>
                <a:gd name="connsiteX8" fmla="*/ 494529 w 780567"/>
                <a:gd name="connsiteY8" fmla="*/ 495300 h 920778"/>
                <a:gd name="connsiteX9" fmla="*/ 296698 w 78056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78549 w 832887"/>
                <a:gd name="connsiteY7" fmla="*/ 46355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25209 w 832887"/>
                <a:gd name="connsiteY7" fmla="*/ 43307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3627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353" h="917604">
                  <a:moveTo>
                    <a:pt x="344484" y="19050"/>
                  </a:moveTo>
                  <a:lnTo>
                    <a:pt x="828353" y="0"/>
                  </a:lnTo>
                  <a:cubicBezTo>
                    <a:pt x="582820" y="349250"/>
                    <a:pt x="730986" y="505460"/>
                    <a:pt x="682303" y="708660"/>
                  </a:cubicBezTo>
                  <a:cubicBezTo>
                    <a:pt x="491380" y="903393"/>
                    <a:pt x="155760" y="909484"/>
                    <a:pt x="74609" y="917575"/>
                  </a:cubicBezTo>
                  <a:cubicBezTo>
                    <a:pt x="59744" y="919057"/>
                    <a:pt x="134857" y="865717"/>
                    <a:pt x="193065" y="717550"/>
                  </a:cubicBezTo>
                  <a:cubicBezTo>
                    <a:pt x="222862" y="646642"/>
                    <a:pt x="-2775" y="668020"/>
                    <a:pt x="25" y="651510"/>
                  </a:cubicBezTo>
                  <a:cubicBezTo>
                    <a:pt x="-2092" y="632460"/>
                    <a:pt x="140312" y="664633"/>
                    <a:pt x="205765" y="565150"/>
                  </a:cubicBezTo>
                  <a:cubicBezTo>
                    <a:pt x="245982" y="523875"/>
                    <a:pt x="108562" y="442595"/>
                    <a:pt x="120675" y="433070"/>
                  </a:cubicBezTo>
                  <a:cubicBezTo>
                    <a:pt x="115172" y="425027"/>
                    <a:pt x="505014" y="564303"/>
                    <a:pt x="542315" y="495300"/>
                  </a:cubicBezTo>
                  <a:cubicBezTo>
                    <a:pt x="579616" y="426297"/>
                    <a:pt x="547636" y="122767"/>
                    <a:pt x="344484" y="190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Oval 100">
              <a:extLst>
                <a:ext uri="{FF2B5EF4-FFF2-40B4-BE49-F238E27FC236}">
                  <a16:creationId xmlns:a16="http://schemas.microsoft.com/office/drawing/2014/main" id="{69B176AB-9E23-4AA1-9811-0D7CFB50C534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76AC3E1-DCB7-45D9-85F1-B1EBFDA12F33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Oval 13">
              <a:extLst>
                <a:ext uri="{FF2B5EF4-FFF2-40B4-BE49-F238E27FC236}">
                  <a16:creationId xmlns:a16="http://schemas.microsoft.com/office/drawing/2014/main" id="{9E09DDC1-A6C6-4EB5-AB07-A05BA997B869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27FC9AD2-8B2C-4AC2-918E-6850CBDDD1A8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9C8C2672-CB97-4C30-AF8C-B45FA7B9A26C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F79A4E3-7BA3-44B4-93F4-A60DCDBB4A91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6A4CA3B4-99DD-4FD1-AEE2-52C516D72F64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CEC66C1-51D4-4EAD-810B-F5EE76906DB4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57285CEB-89EC-403F-B574-3C0D0BAA7EE4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09A5B03-0C8F-4F94-A12C-553654C8E852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7ACC321A-6014-454B-89E1-5EEB18B04ABA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6DE4EEC-8EFC-4D5C-BF8E-ADBE846A0972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3E832A0-C983-47FA-91EB-E07D94135E94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Oval 3">
              <a:extLst>
                <a:ext uri="{FF2B5EF4-FFF2-40B4-BE49-F238E27FC236}">
                  <a16:creationId xmlns:a16="http://schemas.microsoft.com/office/drawing/2014/main" id="{E9260E58-7019-4C1B-8F77-4A650BC85A95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Oval 3">
              <a:extLst>
                <a:ext uri="{FF2B5EF4-FFF2-40B4-BE49-F238E27FC236}">
                  <a16:creationId xmlns:a16="http://schemas.microsoft.com/office/drawing/2014/main" id="{426F20BD-6E93-4F6A-AAD3-68F3F00D8C06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E9A8214-DC52-4629-9914-76B7FB5CBD8C}"/>
              </a:ext>
            </a:extLst>
          </p:cNvPr>
          <p:cNvGrpSpPr/>
          <p:nvPr/>
        </p:nvGrpSpPr>
        <p:grpSpPr>
          <a:xfrm>
            <a:off x="8170742" y="4928415"/>
            <a:ext cx="1541427" cy="909691"/>
            <a:chOff x="1678427" y="1155700"/>
            <a:chExt cx="8552243" cy="5047204"/>
          </a:xfrm>
        </p:grpSpPr>
        <p:sp>
          <p:nvSpPr>
            <p:cNvPr id="192" name="Oval 25">
              <a:extLst>
                <a:ext uri="{FF2B5EF4-FFF2-40B4-BE49-F238E27FC236}">
                  <a16:creationId xmlns:a16="http://schemas.microsoft.com/office/drawing/2014/main" id="{1BD9B281-8B11-4770-B3B1-95C9952607C9}"/>
                </a:ext>
              </a:extLst>
            </p:cNvPr>
            <p:cNvSpPr/>
            <p:nvPr/>
          </p:nvSpPr>
          <p:spPr>
            <a:xfrm>
              <a:off x="1678427" y="3238591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Oval 25">
              <a:extLst>
                <a:ext uri="{FF2B5EF4-FFF2-40B4-BE49-F238E27FC236}">
                  <a16:creationId xmlns:a16="http://schemas.microsoft.com/office/drawing/2014/main" id="{5AB691F5-2744-4182-B198-ED964D87A2ED}"/>
                </a:ext>
              </a:extLst>
            </p:cNvPr>
            <p:cNvSpPr/>
            <p:nvPr/>
          </p:nvSpPr>
          <p:spPr>
            <a:xfrm>
              <a:off x="1686872" y="1712542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E599B1B3-0157-4CAF-BE86-A3AE29474DDE}"/>
                </a:ext>
              </a:extLst>
            </p:cNvPr>
            <p:cNvGrpSpPr/>
            <p:nvPr/>
          </p:nvGrpSpPr>
          <p:grpSpPr>
            <a:xfrm>
              <a:off x="1689033" y="1155700"/>
              <a:ext cx="8492428" cy="4652566"/>
              <a:chOff x="1689033" y="1155700"/>
              <a:chExt cx="8492428" cy="4652566"/>
            </a:xfrm>
          </p:grpSpPr>
          <p:sp>
            <p:nvSpPr>
              <p:cNvPr id="211" name="Oval 2">
                <a:extLst>
                  <a:ext uri="{FF2B5EF4-FFF2-40B4-BE49-F238E27FC236}">
                    <a16:creationId xmlns:a16="http://schemas.microsoft.com/office/drawing/2014/main" id="{9C85C8CE-35D6-495B-B792-7C23FBCD2CA4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Oval 2">
                <a:extLst>
                  <a:ext uri="{FF2B5EF4-FFF2-40B4-BE49-F238E27FC236}">
                    <a16:creationId xmlns:a16="http://schemas.microsoft.com/office/drawing/2014/main" id="{1940DECB-1A5C-4AA9-93FC-7A1543AD8DB8}"/>
                  </a:ext>
                </a:extLst>
              </p:cNvPr>
              <p:cNvSpPr/>
              <p:nvPr/>
            </p:nvSpPr>
            <p:spPr>
              <a:xfrm>
                <a:off x="2206052" y="2479883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Rectangle 3">
                <a:extLst>
                  <a:ext uri="{FF2B5EF4-FFF2-40B4-BE49-F238E27FC236}">
                    <a16:creationId xmlns:a16="http://schemas.microsoft.com/office/drawing/2014/main" id="{B2A795A6-1E60-4DBC-83F6-9CABCB0355C9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Rectangle 3">
                <a:extLst>
                  <a:ext uri="{FF2B5EF4-FFF2-40B4-BE49-F238E27FC236}">
                    <a16:creationId xmlns:a16="http://schemas.microsoft.com/office/drawing/2014/main" id="{61480BAB-BC0A-4F67-9BD0-D9B7838BFB86}"/>
                  </a:ext>
                </a:extLst>
              </p:cNvPr>
              <p:cNvSpPr/>
              <p:nvPr/>
            </p:nvSpPr>
            <p:spPr>
              <a:xfrm rot="865929">
                <a:off x="5047945" y="4619105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Rectangle 3">
                <a:extLst>
                  <a:ext uri="{FF2B5EF4-FFF2-40B4-BE49-F238E27FC236}">
                    <a16:creationId xmlns:a16="http://schemas.microsoft.com/office/drawing/2014/main" id="{D4AD6AAB-B351-4E92-BD2C-78241AA8E598}"/>
                  </a:ext>
                </a:extLst>
              </p:cNvPr>
              <p:cNvSpPr/>
              <p:nvPr/>
            </p:nvSpPr>
            <p:spPr>
              <a:xfrm>
                <a:off x="4205519" y="1155700"/>
                <a:ext cx="1270000" cy="1409905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0000" h="1409905">
                    <a:moveTo>
                      <a:pt x="50800" y="205"/>
                    </a:moveTo>
                    <a:cubicBezTo>
                      <a:pt x="254000" y="-16728"/>
                      <a:pt x="609600" y="1020438"/>
                      <a:pt x="749300" y="1016205"/>
                    </a:cubicBezTo>
                    <a:cubicBezTo>
                      <a:pt x="808567" y="681772"/>
                      <a:pt x="982133" y="652138"/>
                      <a:pt x="1104900" y="406605"/>
                    </a:cubicBezTo>
                    <a:cubicBezTo>
                      <a:pt x="1113367" y="601339"/>
                      <a:pt x="944033" y="872272"/>
                      <a:pt x="952500" y="1079706"/>
                    </a:cubicBezTo>
                    <a:cubicBezTo>
                      <a:pt x="1028700" y="1134739"/>
                      <a:pt x="1193800" y="834173"/>
                      <a:pt x="1270000" y="889206"/>
                    </a:cubicBezTo>
                    <a:lnTo>
                      <a:pt x="977900" y="1397205"/>
                    </a:lnTo>
                    <a:lnTo>
                      <a:pt x="355600" y="1409905"/>
                    </a:lnTo>
                    <a:cubicBezTo>
                      <a:pt x="325967" y="1223638"/>
                      <a:pt x="29633" y="999272"/>
                      <a:pt x="0" y="813005"/>
                    </a:cubicBezTo>
                    <a:cubicBezTo>
                      <a:pt x="4233" y="770672"/>
                      <a:pt x="440267" y="1160138"/>
                      <a:pt x="444500" y="1117805"/>
                    </a:cubicBezTo>
                    <a:cubicBezTo>
                      <a:pt x="313267" y="745272"/>
                      <a:pt x="334433" y="372738"/>
                      <a:pt x="50800" y="20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Oval 10">
                <a:extLst>
                  <a:ext uri="{FF2B5EF4-FFF2-40B4-BE49-F238E27FC236}">
                    <a16:creationId xmlns:a16="http://schemas.microsoft.com/office/drawing/2014/main" id="{B731C6E6-9195-4086-A678-969C445EA80F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  <a:effectLst>
                <a:reflection blurRad="6350" stA="50000" endA="300" endPos="55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Oval 10">
                <a:extLst>
                  <a:ext uri="{FF2B5EF4-FFF2-40B4-BE49-F238E27FC236}">
                    <a16:creationId xmlns:a16="http://schemas.microsoft.com/office/drawing/2014/main" id="{DBD5F5F7-10BB-4473-972F-BF63C0464E87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66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Oval 5">
                <a:extLst>
                  <a:ext uri="{FF2B5EF4-FFF2-40B4-BE49-F238E27FC236}">
                    <a16:creationId xmlns:a16="http://schemas.microsoft.com/office/drawing/2014/main" id="{37EBF761-5046-4BFF-9519-02B5A420E0F1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Oval 4">
                <a:extLst>
                  <a:ext uri="{FF2B5EF4-FFF2-40B4-BE49-F238E27FC236}">
                    <a16:creationId xmlns:a16="http://schemas.microsoft.com/office/drawing/2014/main" id="{4112594F-F496-4D80-9CB9-771BB9707CAB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tangle 3">
                <a:extLst>
                  <a:ext uri="{FF2B5EF4-FFF2-40B4-BE49-F238E27FC236}">
                    <a16:creationId xmlns:a16="http://schemas.microsoft.com/office/drawing/2014/main" id="{91C69E4F-0BCC-4265-A46E-272B95D5E449}"/>
                  </a:ext>
                </a:extLst>
              </p:cNvPr>
              <p:cNvSpPr/>
              <p:nvPr/>
            </p:nvSpPr>
            <p:spPr>
              <a:xfrm>
                <a:off x="7919732" y="4371432"/>
                <a:ext cx="1203960" cy="121412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815340 w 1270000"/>
                  <a:gd name="connsiteY3" fmla="*/ 109494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77900 w 1105072"/>
                  <a:gd name="connsiteY5" fmla="*/ 139720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01700 w 1105072"/>
                  <a:gd name="connsiteY5" fmla="*/ 137434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736600 w 1173480"/>
                  <a:gd name="connsiteY0" fmla="*/ 236 h 1280396"/>
                  <a:gd name="connsiteX1" fmla="*/ 703580 w 1173480"/>
                  <a:gd name="connsiteY1" fmla="*/ 879076 h 1280396"/>
                  <a:gd name="connsiteX2" fmla="*/ 1173480 w 1173480"/>
                  <a:gd name="connsiteY2" fmla="*/ 414256 h 1280396"/>
                  <a:gd name="connsiteX3" fmla="*/ 815340 w 1173480"/>
                  <a:gd name="connsiteY3" fmla="*/ 965437 h 1280396"/>
                  <a:gd name="connsiteX4" fmla="*/ 1049020 w 1173480"/>
                  <a:gd name="connsiteY4" fmla="*/ 851137 h 1280396"/>
                  <a:gd name="connsiteX5" fmla="*/ 901700 w 1173480"/>
                  <a:gd name="connsiteY5" fmla="*/ 1244836 h 1280396"/>
                  <a:gd name="connsiteX6" fmla="*/ 355600 w 1173480"/>
                  <a:gd name="connsiteY6" fmla="*/ 1280396 h 1280396"/>
                  <a:gd name="connsiteX7" fmla="*/ 0 w 1173480"/>
                  <a:gd name="connsiteY7" fmla="*/ 683496 h 1280396"/>
                  <a:gd name="connsiteX8" fmla="*/ 444500 w 1173480"/>
                  <a:gd name="connsiteY8" fmla="*/ 988296 h 1280396"/>
                  <a:gd name="connsiteX9" fmla="*/ 736600 w 1173480"/>
                  <a:gd name="connsiteY9" fmla="*/ 236 h 1280396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67360 w 1173480"/>
                  <a:gd name="connsiteY8" fmla="*/ 980440 h 1280160"/>
                  <a:gd name="connsiteX9" fmla="*/ 736600 w 1173480"/>
                  <a:gd name="connsiteY9" fmla="*/ 0 h 128016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3960" h="1214120">
                    <a:moveTo>
                      <a:pt x="820420" y="0"/>
                    </a:moveTo>
                    <a:cubicBezTo>
                      <a:pt x="764540" y="97367"/>
                      <a:pt x="708660" y="715433"/>
                      <a:pt x="734060" y="848360"/>
                    </a:cubicBezTo>
                    <a:cubicBezTo>
                      <a:pt x="915247" y="567267"/>
                      <a:pt x="1004993" y="575733"/>
                      <a:pt x="1203960" y="383540"/>
                    </a:cubicBezTo>
                    <a:cubicBezTo>
                      <a:pt x="1159087" y="608754"/>
                      <a:pt x="837353" y="727287"/>
                      <a:pt x="845820" y="934721"/>
                    </a:cubicBezTo>
                    <a:cubicBezTo>
                      <a:pt x="922020" y="989754"/>
                      <a:pt x="1003300" y="765388"/>
                      <a:pt x="1079500" y="820421"/>
                    </a:cubicBezTo>
                    <a:lnTo>
                      <a:pt x="932180" y="1214120"/>
                    </a:lnTo>
                    <a:lnTo>
                      <a:pt x="523240" y="1203960"/>
                    </a:lnTo>
                    <a:cubicBezTo>
                      <a:pt x="318347" y="758613"/>
                      <a:pt x="52493" y="800947"/>
                      <a:pt x="0" y="744220"/>
                    </a:cubicBezTo>
                    <a:cubicBezTo>
                      <a:pt x="4233" y="701887"/>
                      <a:pt x="379307" y="794173"/>
                      <a:pt x="497840" y="949960"/>
                    </a:cubicBezTo>
                    <a:cubicBezTo>
                      <a:pt x="366607" y="577427"/>
                      <a:pt x="524933" y="242993"/>
                      <a:pt x="8204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6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Oval 10">
                <a:extLst>
                  <a:ext uri="{FF2B5EF4-FFF2-40B4-BE49-F238E27FC236}">
                    <a16:creationId xmlns:a16="http://schemas.microsoft.com/office/drawing/2014/main" id="{4BD978D9-B4CF-420B-903C-90FAB013EDF1}"/>
                  </a:ext>
                </a:extLst>
              </p:cNvPr>
              <p:cNvSpPr/>
              <p:nvPr/>
            </p:nvSpPr>
            <p:spPr>
              <a:xfrm flipH="1" flipV="1">
                <a:off x="5499598" y="3922917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72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F2F3CF1-76E4-4FF0-8636-CAAB6DA59207}"/>
                </a:ext>
              </a:extLst>
            </p:cNvPr>
            <p:cNvGrpSpPr/>
            <p:nvPr/>
          </p:nvGrpSpPr>
          <p:grpSpPr>
            <a:xfrm>
              <a:off x="5618401" y="2876201"/>
              <a:ext cx="473818" cy="835243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>
              <a:reflection blurRad="6350" stA="50000" endA="295" endPos="92000" dist="101600" dir="5400000" sy="-100000" algn="bl" rotWithShape="0"/>
            </a:effectLst>
          </p:grpSpPr>
          <p:sp>
            <p:nvSpPr>
              <p:cNvPr id="205" name="Arc 204">
                <a:extLst>
                  <a:ext uri="{FF2B5EF4-FFF2-40B4-BE49-F238E27FC236}">
                    <a16:creationId xmlns:a16="http://schemas.microsoft.com/office/drawing/2014/main" id="{84CCD12A-B5CF-416B-A7B6-6C7139970680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D9A53B74-86E0-45B9-B0E6-861881B39661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B190B22A-2074-495B-BB71-97EC07229C1E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32391A15-98C1-47F6-AEE1-4C421A5E4FDC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FA61223E-0CC2-4AAC-8B77-0205EFC777EC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379490F1-B92A-4C25-AB2D-C18D11DDBCB9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BA0C3523-21BE-4425-AE37-2460FB4EA858}"/>
                </a:ext>
              </a:extLst>
            </p:cNvPr>
            <p:cNvGrpSpPr/>
            <p:nvPr/>
          </p:nvGrpSpPr>
          <p:grpSpPr>
            <a:xfrm>
              <a:off x="8363935" y="3872199"/>
              <a:ext cx="759757" cy="515772"/>
              <a:chOff x="8319333" y="3989427"/>
              <a:chExt cx="759757" cy="515772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2DD6FD7E-064C-48BF-B5C8-C361238F00E0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202" name="Arc 12">
                  <a:extLst>
                    <a:ext uri="{FF2B5EF4-FFF2-40B4-BE49-F238E27FC236}">
                      <a16:creationId xmlns:a16="http://schemas.microsoft.com/office/drawing/2014/main" id="{3A48C032-9421-40F4-8854-D16908992DAC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Arc 12">
                  <a:extLst>
                    <a:ext uri="{FF2B5EF4-FFF2-40B4-BE49-F238E27FC236}">
                      <a16:creationId xmlns:a16="http://schemas.microsoft.com/office/drawing/2014/main" id="{A2E88122-341E-4B03-99FA-798AAFAB5D17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Arc 12">
                  <a:extLst>
                    <a:ext uri="{FF2B5EF4-FFF2-40B4-BE49-F238E27FC236}">
                      <a16:creationId xmlns:a16="http://schemas.microsoft.com/office/drawing/2014/main" id="{BD18F4BD-90FA-474C-A57F-CAED2C887EF6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DBDEE43B-45AE-46EE-BBAC-7C1BE5B4CEAF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748469" cy="512234"/>
                <a:chOff x="8319333" y="3989427"/>
                <a:chExt cx="748469" cy="512234"/>
              </a:xfrm>
            </p:grpSpPr>
            <p:sp>
              <p:nvSpPr>
                <p:cNvPr id="199" name="Arc 12">
                  <a:extLst>
                    <a:ext uri="{FF2B5EF4-FFF2-40B4-BE49-F238E27FC236}">
                      <a16:creationId xmlns:a16="http://schemas.microsoft.com/office/drawing/2014/main" id="{7D157BFA-E42B-412D-8393-E2970D135BBD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Arc 12">
                  <a:extLst>
                    <a:ext uri="{FF2B5EF4-FFF2-40B4-BE49-F238E27FC236}">
                      <a16:creationId xmlns:a16="http://schemas.microsoft.com/office/drawing/2014/main" id="{2FFC716F-D93D-435F-940E-1741787AE672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Arc 12">
                  <a:extLst>
                    <a:ext uri="{FF2B5EF4-FFF2-40B4-BE49-F238E27FC236}">
                      <a16:creationId xmlns:a16="http://schemas.microsoft.com/office/drawing/2014/main" id="{A84874AF-68A8-41CC-B6F0-F4FB1B5D4BF7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44" fill="hold"/>
                                        <p:tgtEl>
                                          <p:spTgt spid="1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" y="97054"/>
            <a:ext cx="12192001" cy="6858001"/>
            <a:chOff x="-1" y="-1"/>
            <a:chExt cx="12192001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147721" y="-1"/>
              <a:ext cx="6044279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-1" y="0"/>
              <a:ext cx="6188819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28923" y="-22717"/>
            <a:ext cx="119254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</a:t>
            </a: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aisy the </a:t>
            </a: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</a:t>
            </a: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uck Dives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70082BE-D05C-4B9C-B5C1-AA80C8F4E0F5}"/>
              </a:ext>
            </a:extLst>
          </p:cNvPr>
          <p:cNvGrpSpPr/>
          <p:nvPr/>
        </p:nvGrpSpPr>
        <p:grpSpPr>
          <a:xfrm>
            <a:off x="7699399" y="1371292"/>
            <a:ext cx="3751352" cy="5191286"/>
            <a:chOff x="4300233" y="888014"/>
            <a:chExt cx="4297519" cy="5947096"/>
          </a:xfrm>
          <a:solidFill>
            <a:srgbClr val="FFFF00"/>
          </a:solidFill>
        </p:grpSpPr>
        <p:sp>
          <p:nvSpPr>
            <p:cNvPr id="45" name="Rectangle 30">
              <a:extLst>
                <a:ext uri="{FF2B5EF4-FFF2-40B4-BE49-F238E27FC236}">
                  <a16:creationId xmlns:a16="http://schemas.microsoft.com/office/drawing/2014/main" id="{F9FAA275-C13B-4E18-96E1-1735CD06D3F8}"/>
                </a:ext>
              </a:extLst>
            </p:cNvPr>
            <p:cNvSpPr/>
            <p:nvPr/>
          </p:nvSpPr>
          <p:spPr>
            <a:xfrm>
              <a:off x="5921297" y="5671061"/>
              <a:ext cx="752132" cy="892102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2132" h="892102">
                  <a:moveTo>
                    <a:pt x="395263" y="0"/>
                  </a:moveTo>
                  <a:lnTo>
                    <a:pt x="606082" y="19050"/>
                  </a:lnTo>
                  <a:cubicBezTo>
                    <a:pt x="654765" y="158750"/>
                    <a:pt x="703449" y="427990"/>
                    <a:pt x="752132" y="567690"/>
                  </a:cubicBezTo>
                  <a:cubicBezTo>
                    <a:pt x="561209" y="762423"/>
                    <a:pt x="147661" y="869315"/>
                    <a:pt x="46013" y="889000"/>
                  </a:cubicBezTo>
                  <a:cubicBezTo>
                    <a:pt x="-55635" y="908685"/>
                    <a:pt x="84036" y="833967"/>
                    <a:pt x="142244" y="685800"/>
                  </a:cubicBezTo>
                  <a:cubicBezTo>
                    <a:pt x="172041" y="614892"/>
                    <a:pt x="-24386" y="604520"/>
                    <a:pt x="2544" y="596900"/>
                  </a:cubicBezTo>
                  <a:cubicBezTo>
                    <a:pt x="427" y="565150"/>
                    <a:pt x="89491" y="632883"/>
                    <a:pt x="154944" y="533400"/>
                  </a:cubicBezTo>
                  <a:cubicBezTo>
                    <a:pt x="195161" y="492125"/>
                    <a:pt x="70441" y="441325"/>
                    <a:pt x="81919" y="431800"/>
                  </a:cubicBezTo>
                  <a:cubicBezTo>
                    <a:pt x="77686" y="408517"/>
                    <a:pt x="439270" y="535517"/>
                    <a:pt x="491494" y="463550"/>
                  </a:cubicBezTo>
                  <a:cubicBezTo>
                    <a:pt x="543718" y="391583"/>
                    <a:pt x="477765" y="91017"/>
                    <a:pt x="395263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30">
              <a:extLst>
                <a:ext uri="{FF2B5EF4-FFF2-40B4-BE49-F238E27FC236}">
                  <a16:creationId xmlns:a16="http://schemas.microsoft.com/office/drawing/2014/main" id="{6FD19FEB-04C1-4081-9C0B-55FB3C0B492E}"/>
                </a:ext>
              </a:extLst>
            </p:cNvPr>
            <p:cNvSpPr/>
            <p:nvPr/>
          </p:nvSpPr>
          <p:spPr>
            <a:xfrm>
              <a:off x="5548259" y="5917506"/>
              <a:ext cx="828353" cy="917604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0778"/>
                <a:gd name="connsiteX1" fmla="*/ 780567 w 780567"/>
                <a:gd name="connsiteY1" fmla="*/ 0 h 920778"/>
                <a:gd name="connsiteX2" fmla="*/ 634517 w 780567"/>
                <a:gd name="connsiteY2" fmla="*/ 708660 h 920778"/>
                <a:gd name="connsiteX3" fmla="*/ 49048 w 780567"/>
                <a:gd name="connsiteY3" fmla="*/ 920750 h 920778"/>
                <a:gd name="connsiteX4" fmla="*/ 145279 w 780567"/>
                <a:gd name="connsiteY4" fmla="*/ 717550 h 920778"/>
                <a:gd name="connsiteX5" fmla="*/ 5579 w 780567"/>
                <a:gd name="connsiteY5" fmla="*/ 628650 h 920778"/>
                <a:gd name="connsiteX6" fmla="*/ 157979 w 780567"/>
                <a:gd name="connsiteY6" fmla="*/ 565150 h 920778"/>
                <a:gd name="connsiteX7" fmla="*/ 126229 w 780567"/>
                <a:gd name="connsiteY7" fmla="*/ 463550 h 920778"/>
                <a:gd name="connsiteX8" fmla="*/ 494529 w 780567"/>
                <a:gd name="connsiteY8" fmla="*/ 495300 h 920778"/>
                <a:gd name="connsiteX9" fmla="*/ 296698 w 78056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78549 w 832887"/>
                <a:gd name="connsiteY7" fmla="*/ 46355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25209 w 832887"/>
                <a:gd name="connsiteY7" fmla="*/ 43307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3627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353" h="917604">
                  <a:moveTo>
                    <a:pt x="344484" y="19050"/>
                  </a:moveTo>
                  <a:lnTo>
                    <a:pt x="828353" y="0"/>
                  </a:lnTo>
                  <a:cubicBezTo>
                    <a:pt x="582820" y="349250"/>
                    <a:pt x="730986" y="505460"/>
                    <a:pt x="682303" y="708660"/>
                  </a:cubicBezTo>
                  <a:cubicBezTo>
                    <a:pt x="491380" y="903393"/>
                    <a:pt x="155760" y="909484"/>
                    <a:pt x="74609" y="917575"/>
                  </a:cubicBezTo>
                  <a:cubicBezTo>
                    <a:pt x="59744" y="919057"/>
                    <a:pt x="134857" y="865717"/>
                    <a:pt x="193065" y="717550"/>
                  </a:cubicBezTo>
                  <a:cubicBezTo>
                    <a:pt x="222862" y="646642"/>
                    <a:pt x="-2775" y="668020"/>
                    <a:pt x="25" y="651510"/>
                  </a:cubicBezTo>
                  <a:cubicBezTo>
                    <a:pt x="-2092" y="632460"/>
                    <a:pt x="140312" y="664633"/>
                    <a:pt x="205765" y="565150"/>
                  </a:cubicBezTo>
                  <a:cubicBezTo>
                    <a:pt x="245982" y="523875"/>
                    <a:pt x="108562" y="442595"/>
                    <a:pt x="120675" y="433070"/>
                  </a:cubicBezTo>
                  <a:cubicBezTo>
                    <a:pt x="115172" y="425027"/>
                    <a:pt x="505014" y="564303"/>
                    <a:pt x="542315" y="495300"/>
                  </a:cubicBezTo>
                  <a:cubicBezTo>
                    <a:pt x="579616" y="426297"/>
                    <a:pt x="547636" y="122767"/>
                    <a:pt x="344484" y="190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100">
              <a:extLst>
                <a:ext uri="{FF2B5EF4-FFF2-40B4-BE49-F238E27FC236}">
                  <a16:creationId xmlns:a16="http://schemas.microsoft.com/office/drawing/2014/main" id="{EEA93524-01AC-488C-BFC9-757173EA645F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9F3AE5B-2AB8-4F57-A52F-D94ABBF6AD4D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13">
              <a:extLst>
                <a:ext uri="{FF2B5EF4-FFF2-40B4-BE49-F238E27FC236}">
                  <a16:creationId xmlns:a16="http://schemas.microsoft.com/office/drawing/2014/main" id="{F26E295E-419B-464D-95D6-0CB5B27A80F6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35DFFE3-C3F8-4942-9429-543F539A64D4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3D67AD1-474E-460B-81C1-5146E014338B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16A23F3-4D4B-4346-A5C3-4293B6D5B828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FDA089D-ABBE-454A-9375-132DEF0B2241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914A7CD-9E11-4FB7-9AD4-DBD27F68F618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84B0BDE-0F2D-49D7-B680-F61CF9699A75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ECA329D-514D-4061-9E7F-ADC79A873F43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7415E64-A559-4918-BC82-33A7F514FB4B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59E1A1E-CA8F-48EB-B933-19339B1A7989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33E7447-13FF-4EAD-A810-6C230B14D67F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Oval 3">
              <a:extLst>
                <a:ext uri="{FF2B5EF4-FFF2-40B4-BE49-F238E27FC236}">
                  <a16:creationId xmlns:a16="http://schemas.microsoft.com/office/drawing/2014/main" id="{C7E21DC9-1234-413E-83A7-FAA9A6A3D5E6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3">
              <a:extLst>
                <a:ext uri="{FF2B5EF4-FFF2-40B4-BE49-F238E27FC236}">
                  <a16:creationId xmlns:a16="http://schemas.microsoft.com/office/drawing/2014/main" id="{D125FDD2-8FDF-47D1-A1DE-DD5645271BBA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1326427-38E8-4C9C-9C45-E86BC07C0138}"/>
              </a:ext>
            </a:extLst>
          </p:cNvPr>
          <p:cNvGrpSpPr/>
          <p:nvPr/>
        </p:nvGrpSpPr>
        <p:grpSpPr>
          <a:xfrm>
            <a:off x="621049" y="2142506"/>
            <a:ext cx="6173273" cy="3643228"/>
            <a:chOff x="1678427" y="1155700"/>
            <a:chExt cx="8552243" cy="5047204"/>
          </a:xfrm>
        </p:grpSpPr>
        <p:sp>
          <p:nvSpPr>
            <p:cNvPr id="98" name="Oval 25">
              <a:extLst>
                <a:ext uri="{FF2B5EF4-FFF2-40B4-BE49-F238E27FC236}">
                  <a16:creationId xmlns:a16="http://schemas.microsoft.com/office/drawing/2014/main" id="{9042392E-68A0-4341-978E-0AC718BB735D}"/>
                </a:ext>
              </a:extLst>
            </p:cNvPr>
            <p:cNvSpPr/>
            <p:nvPr/>
          </p:nvSpPr>
          <p:spPr>
            <a:xfrm>
              <a:off x="1678427" y="3238591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25">
              <a:extLst>
                <a:ext uri="{FF2B5EF4-FFF2-40B4-BE49-F238E27FC236}">
                  <a16:creationId xmlns:a16="http://schemas.microsoft.com/office/drawing/2014/main" id="{EA1F956A-1A8A-4177-A91D-813A0856866D}"/>
                </a:ext>
              </a:extLst>
            </p:cNvPr>
            <p:cNvSpPr/>
            <p:nvPr/>
          </p:nvSpPr>
          <p:spPr>
            <a:xfrm>
              <a:off x="1686872" y="1712542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312CFAA-00AB-4F3A-B4C6-B8670642E39C}"/>
                </a:ext>
              </a:extLst>
            </p:cNvPr>
            <p:cNvGrpSpPr/>
            <p:nvPr/>
          </p:nvGrpSpPr>
          <p:grpSpPr>
            <a:xfrm>
              <a:off x="1689033" y="1155700"/>
              <a:ext cx="8492428" cy="4652566"/>
              <a:chOff x="1689033" y="1155700"/>
              <a:chExt cx="8492428" cy="4652566"/>
            </a:xfrm>
          </p:grpSpPr>
          <p:sp>
            <p:nvSpPr>
              <p:cNvPr id="117" name="Oval 2">
                <a:extLst>
                  <a:ext uri="{FF2B5EF4-FFF2-40B4-BE49-F238E27FC236}">
                    <a16:creationId xmlns:a16="http://schemas.microsoft.com/office/drawing/2014/main" id="{BA065634-DD50-43E8-AFFB-B1F3EBB26FFA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Oval 2">
                <a:extLst>
                  <a:ext uri="{FF2B5EF4-FFF2-40B4-BE49-F238E27FC236}">
                    <a16:creationId xmlns:a16="http://schemas.microsoft.com/office/drawing/2014/main" id="{8A4BE297-09B9-4011-B45F-3A919081D79B}"/>
                  </a:ext>
                </a:extLst>
              </p:cNvPr>
              <p:cNvSpPr/>
              <p:nvPr/>
            </p:nvSpPr>
            <p:spPr>
              <a:xfrm>
                <a:off x="2206052" y="2479883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3">
                <a:extLst>
                  <a:ext uri="{FF2B5EF4-FFF2-40B4-BE49-F238E27FC236}">
                    <a16:creationId xmlns:a16="http://schemas.microsoft.com/office/drawing/2014/main" id="{49BCE39B-CF67-4F95-BBE7-DDE120244A0B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3">
                <a:extLst>
                  <a:ext uri="{FF2B5EF4-FFF2-40B4-BE49-F238E27FC236}">
                    <a16:creationId xmlns:a16="http://schemas.microsoft.com/office/drawing/2014/main" id="{258E0B14-B117-4926-A88C-73976FDFCEE7}"/>
                  </a:ext>
                </a:extLst>
              </p:cNvPr>
              <p:cNvSpPr/>
              <p:nvPr/>
            </p:nvSpPr>
            <p:spPr>
              <a:xfrm rot="865929">
                <a:off x="5047945" y="4619105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3">
                <a:extLst>
                  <a:ext uri="{FF2B5EF4-FFF2-40B4-BE49-F238E27FC236}">
                    <a16:creationId xmlns:a16="http://schemas.microsoft.com/office/drawing/2014/main" id="{92C2A29A-5777-41A6-A44C-4BDC24FCFE5D}"/>
                  </a:ext>
                </a:extLst>
              </p:cNvPr>
              <p:cNvSpPr/>
              <p:nvPr/>
            </p:nvSpPr>
            <p:spPr>
              <a:xfrm>
                <a:off x="4205519" y="1155700"/>
                <a:ext cx="1270000" cy="1409905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0000" h="1409905">
                    <a:moveTo>
                      <a:pt x="50800" y="205"/>
                    </a:moveTo>
                    <a:cubicBezTo>
                      <a:pt x="254000" y="-16728"/>
                      <a:pt x="609600" y="1020438"/>
                      <a:pt x="749300" y="1016205"/>
                    </a:cubicBezTo>
                    <a:cubicBezTo>
                      <a:pt x="808567" y="681772"/>
                      <a:pt x="982133" y="652138"/>
                      <a:pt x="1104900" y="406605"/>
                    </a:cubicBezTo>
                    <a:cubicBezTo>
                      <a:pt x="1113367" y="601339"/>
                      <a:pt x="944033" y="872272"/>
                      <a:pt x="952500" y="1079706"/>
                    </a:cubicBezTo>
                    <a:cubicBezTo>
                      <a:pt x="1028700" y="1134739"/>
                      <a:pt x="1193800" y="834173"/>
                      <a:pt x="1270000" y="889206"/>
                    </a:cubicBezTo>
                    <a:lnTo>
                      <a:pt x="977900" y="1397205"/>
                    </a:lnTo>
                    <a:lnTo>
                      <a:pt x="355600" y="1409905"/>
                    </a:lnTo>
                    <a:cubicBezTo>
                      <a:pt x="325967" y="1223638"/>
                      <a:pt x="29633" y="999272"/>
                      <a:pt x="0" y="813005"/>
                    </a:cubicBezTo>
                    <a:cubicBezTo>
                      <a:pt x="4233" y="770672"/>
                      <a:pt x="440267" y="1160138"/>
                      <a:pt x="444500" y="1117805"/>
                    </a:cubicBezTo>
                    <a:cubicBezTo>
                      <a:pt x="313267" y="745272"/>
                      <a:pt x="334433" y="372738"/>
                      <a:pt x="50800" y="20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Oval 10">
                <a:extLst>
                  <a:ext uri="{FF2B5EF4-FFF2-40B4-BE49-F238E27FC236}">
                    <a16:creationId xmlns:a16="http://schemas.microsoft.com/office/drawing/2014/main" id="{F0AE4D36-65B9-4E4D-ACA1-55D91C2CA264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  <a:effectLst>
                <a:reflection blurRad="6350" stA="50000" endA="300" endPos="55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Oval 10">
                <a:extLst>
                  <a:ext uri="{FF2B5EF4-FFF2-40B4-BE49-F238E27FC236}">
                    <a16:creationId xmlns:a16="http://schemas.microsoft.com/office/drawing/2014/main" id="{36B3ECBB-0175-44A4-9F1E-8F61246C2988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66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Oval 5">
                <a:extLst>
                  <a:ext uri="{FF2B5EF4-FFF2-40B4-BE49-F238E27FC236}">
                    <a16:creationId xmlns:a16="http://schemas.microsoft.com/office/drawing/2014/main" id="{A2D36CDB-E9B7-468A-AED5-DD17C4FE804A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Oval 4">
                <a:extLst>
                  <a:ext uri="{FF2B5EF4-FFF2-40B4-BE49-F238E27FC236}">
                    <a16:creationId xmlns:a16="http://schemas.microsoft.com/office/drawing/2014/main" id="{ABFF5BB0-0381-4FC9-A856-E816A3DD4CB7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 3">
                <a:extLst>
                  <a:ext uri="{FF2B5EF4-FFF2-40B4-BE49-F238E27FC236}">
                    <a16:creationId xmlns:a16="http://schemas.microsoft.com/office/drawing/2014/main" id="{A97087B7-ACDC-4B63-8A87-CDF5A6A300E6}"/>
                  </a:ext>
                </a:extLst>
              </p:cNvPr>
              <p:cNvSpPr/>
              <p:nvPr/>
            </p:nvSpPr>
            <p:spPr>
              <a:xfrm>
                <a:off x="7919732" y="4371432"/>
                <a:ext cx="1203960" cy="121412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815340 w 1270000"/>
                  <a:gd name="connsiteY3" fmla="*/ 109494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77900 w 1105072"/>
                  <a:gd name="connsiteY5" fmla="*/ 139720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01700 w 1105072"/>
                  <a:gd name="connsiteY5" fmla="*/ 137434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736600 w 1173480"/>
                  <a:gd name="connsiteY0" fmla="*/ 236 h 1280396"/>
                  <a:gd name="connsiteX1" fmla="*/ 703580 w 1173480"/>
                  <a:gd name="connsiteY1" fmla="*/ 879076 h 1280396"/>
                  <a:gd name="connsiteX2" fmla="*/ 1173480 w 1173480"/>
                  <a:gd name="connsiteY2" fmla="*/ 414256 h 1280396"/>
                  <a:gd name="connsiteX3" fmla="*/ 815340 w 1173480"/>
                  <a:gd name="connsiteY3" fmla="*/ 965437 h 1280396"/>
                  <a:gd name="connsiteX4" fmla="*/ 1049020 w 1173480"/>
                  <a:gd name="connsiteY4" fmla="*/ 851137 h 1280396"/>
                  <a:gd name="connsiteX5" fmla="*/ 901700 w 1173480"/>
                  <a:gd name="connsiteY5" fmla="*/ 1244836 h 1280396"/>
                  <a:gd name="connsiteX6" fmla="*/ 355600 w 1173480"/>
                  <a:gd name="connsiteY6" fmla="*/ 1280396 h 1280396"/>
                  <a:gd name="connsiteX7" fmla="*/ 0 w 1173480"/>
                  <a:gd name="connsiteY7" fmla="*/ 683496 h 1280396"/>
                  <a:gd name="connsiteX8" fmla="*/ 444500 w 1173480"/>
                  <a:gd name="connsiteY8" fmla="*/ 988296 h 1280396"/>
                  <a:gd name="connsiteX9" fmla="*/ 736600 w 1173480"/>
                  <a:gd name="connsiteY9" fmla="*/ 236 h 1280396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67360 w 1173480"/>
                  <a:gd name="connsiteY8" fmla="*/ 980440 h 1280160"/>
                  <a:gd name="connsiteX9" fmla="*/ 736600 w 1173480"/>
                  <a:gd name="connsiteY9" fmla="*/ 0 h 128016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3960" h="1214120">
                    <a:moveTo>
                      <a:pt x="820420" y="0"/>
                    </a:moveTo>
                    <a:cubicBezTo>
                      <a:pt x="764540" y="97367"/>
                      <a:pt x="708660" y="715433"/>
                      <a:pt x="734060" y="848360"/>
                    </a:cubicBezTo>
                    <a:cubicBezTo>
                      <a:pt x="915247" y="567267"/>
                      <a:pt x="1004993" y="575733"/>
                      <a:pt x="1203960" y="383540"/>
                    </a:cubicBezTo>
                    <a:cubicBezTo>
                      <a:pt x="1159087" y="608754"/>
                      <a:pt x="837353" y="727287"/>
                      <a:pt x="845820" y="934721"/>
                    </a:cubicBezTo>
                    <a:cubicBezTo>
                      <a:pt x="922020" y="989754"/>
                      <a:pt x="1003300" y="765388"/>
                      <a:pt x="1079500" y="820421"/>
                    </a:cubicBezTo>
                    <a:lnTo>
                      <a:pt x="932180" y="1214120"/>
                    </a:lnTo>
                    <a:lnTo>
                      <a:pt x="523240" y="1203960"/>
                    </a:lnTo>
                    <a:cubicBezTo>
                      <a:pt x="318347" y="758613"/>
                      <a:pt x="52493" y="800947"/>
                      <a:pt x="0" y="744220"/>
                    </a:cubicBezTo>
                    <a:cubicBezTo>
                      <a:pt x="4233" y="701887"/>
                      <a:pt x="379307" y="794173"/>
                      <a:pt x="497840" y="949960"/>
                    </a:cubicBezTo>
                    <a:cubicBezTo>
                      <a:pt x="366607" y="577427"/>
                      <a:pt x="524933" y="242993"/>
                      <a:pt x="8204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6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10">
                <a:extLst>
                  <a:ext uri="{FF2B5EF4-FFF2-40B4-BE49-F238E27FC236}">
                    <a16:creationId xmlns:a16="http://schemas.microsoft.com/office/drawing/2014/main" id="{AC24CCB1-66DF-4B4A-BD4B-EB3251021E08}"/>
                  </a:ext>
                </a:extLst>
              </p:cNvPr>
              <p:cNvSpPr/>
              <p:nvPr/>
            </p:nvSpPr>
            <p:spPr>
              <a:xfrm flipH="1" flipV="1">
                <a:off x="5499598" y="3922917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72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EAAD988-B9F2-4DA4-9614-972E79544C2F}"/>
                </a:ext>
              </a:extLst>
            </p:cNvPr>
            <p:cNvGrpSpPr/>
            <p:nvPr/>
          </p:nvGrpSpPr>
          <p:grpSpPr>
            <a:xfrm>
              <a:off x="5618401" y="2876201"/>
              <a:ext cx="473818" cy="835243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>
              <a:reflection blurRad="6350" stA="50000" endA="295" endPos="92000" dist="101600" dir="5400000" sy="-100000" algn="bl" rotWithShape="0"/>
            </a:effectLst>
          </p:grpSpPr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14B1A3AB-96DC-4E86-90E2-FEBAB8EB2698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E0E278C0-55D3-434E-98CA-AD2BCA41372F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93FF430-00AA-4B38-9E56-9AFDD5E409CC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1E72ABD-C4AE-4525-9AA3-9F50DDEF597C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8DE0DC0-C9E3-407D-A606-096E2EABF03A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F15B4011-7DBD-4E10-B32A-ED31269BD2C1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7F30993-59D3-447C-ADA7-587F89170CDD}"/>
                </a:ext>
              </a:extLst>
            </p:cNvPr>
            <p:cNvGrpSpPr/>
            <p:nvPr/>
          </p:nvGrpSpPr>
          <p:grpSpPr>
            <a:xfrm>
              <a:off x="8363935" y="3872199"/>
              <a:ext cx="759757" cy="515772"/>
              <a:chOff x="8319333" y="3989427"/>
              <a:chExt cx="759757" cy="515772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42969F5D-A316-4739-BF3E-15AB4A6E73D1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108" name="Arc 12">
                  <a:extLst>
                    <a:ext uri="{FF2B5EF4-FFF2-40B4-BE49-F238E27FC236}">
                      <a16:creationId xmlns:a16="http://schemas.microsoft.com/office/drawing/2014/main" id="{669F9ABC-BA28-4DB2-B624-FCFEAFB7FDDC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Arc 12">
                  <a:extLst>
                    <a:ext uri="{FF2B5EF4-FFF2-40B4-BE49-F238E27FC236}">
                      <a16:creationId xmlns:a16="http://schemas.microsoft.com/office/drawing/2014/main" id="{BB8DE620-39B0-46D9-800D-A4DF20E5EB21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Arc 12">
                  <a:extLst>
                    <a:ext uri="{FF2B5EF4-FFF2-40B4-BE49-F238E27FC236}">
                      <a16:creationId xmlns:a16="http://schemas.microsoft.com/office/drawing/2014/main" id="{A7AEB1D6-30B4-425C-9AD2-51D9101725AE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BA0ED41A-CC3E-443A-BE13-2E0279E8BBD4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748469" cy="512234"/>
                <a:chOff x="8319333" y="3989427"/>
                <a:chExt cx="748469" cy="512234"/>
              </a:xfrm>
            </p:grpSpPr>
            <p:sp>
              <p:nvSpPr>
                <p:cNvPr id="105" name="Arc 12">
                  <a:extLst>
                    <a:ext uri="{FF2B5EF4-FFF2-40B4-BE49-F238E27FC236}">
                      <a16:creationId xmlns:a16="http://schemas.microsoft.com/office/drawing/2014/main" id="{C53501FD-8C47-4036-BB27-D179068239E8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Arc 12">
                  <a:extLst>
                    <a:ext uri="{FF2B5EF4-FFF2-40B4-BE49-F238E27FC236}">
                      <a16:creationId xmlns:a16="http://schemas.microsoft.com/office/drawing/2014/main" id="{37E1BC38-D550-43F3-9763-4D28A6B8B3DA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Arc 12">
                  <a:extLst>
                    <a:ext uri="{FF2B5EF4-FFF2-40B4-BE49-F238E27FC236}">
                      <a16:creationId xmlns:a16="http://schemas.microsoft.com/office/drawing/2014/main" id="{8CD7BA9C-B2BC-43FE-920F-9EF47C3D4C1D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2" name="ttsMP3.com_VoiceText_2025-1-10_23-11-37">
            <a:hlinkClick r:id="" action="ppaction://media"/>
            <a:extLst>
              <a:ext uri="{FF2B5EF4-FFF2-40B4-BE49-F238E27FC236}">
                <a16:creationId xmlns:a16="http://schemas.microsoft.com/office/drawing/2014/main" id="{50088E37-B2A7-4D1E-9236-8EDAA27028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06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174455" y="1057984"/>
            <a:ext cx="61371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D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aisy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D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uck loves to swim.</a:t>
            </a: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65E2427-8CFC-418B-8B57-63874C8AFCF4}"/>
              </a:ext>
            </a:extLst>
          </p:cNvPr>
          <p:cNvGrpSpPr/>
          <p:nvPr/>
        </p:nvGrpSpPr>
        <p:grpSpPr>
          <a:xfrm>
            <a:off x="206415" y="1291228"/>
            <a:ext cx="4601029" cy="2715350"/>
            <a:chOff x="1678427" y="1155700"/>
            <a:chExt cx="8552243" cy="5047204"/>
          </a:xfrm>
        </p:grpSpPr>
        <p:sp>
          <p:nvSpPr>
            <p:cNvPr id="56" name="Oval 25">
              <a:extLst>
                <a:ext uri="{FF2B5EF4-FFF2-40B4-BE49-F238E27FC236}">
                  <a16:creationId xmlns:a16="http://schemas.microsoft.com/office/drawing/2014/main" id="{06F8F363-FAE8-4CF3-A386-4B0985CF0DF0}"/>
                </a:ext>
              </a:extLst>
            </p:cNvPr>
            <p:cNvSpPr/>
            <p:nvPr/>
          </p:nvSpPr>
          <p:spPr>
            <a:xfrm>
              <a:off x="1678427" y="3238591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25">
              <a:extLst>
                <a:ext uri="{FF2B5EF4-FFF2-40B4-BE49-F238E27FC236}">
                  <a16:creationId xmlns:a16="http://schemas.microsoft.com/office/drawing/2014/main" id="{1FBAF143-C5EE-4DD0-B190-D7A7D05B5251}"/>
                </a:ext>
              </a:extLst>
            </p:cNvPr>
            <p:cNvSpPr/>
            <p:nvPr/>
          </p:nvSpPr>
          <p:spPr>
            <a:xfrm>
              <a:off x="1686872" y="1712542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17E89A6-DC44-4C93-B0BD-7A3426B26EAF}"/>
                </a:ext>
              </a:extLst>
            </p:cNvPr>
            <p:cNvGrpSpPr/>
            <p:nvPr/>
          </p:nvGrpSpPr>
          <p:grpSpPr>
            <a:xfrm>
              <a:off x="1689033" y="1155700"/>
              <a:ext cx="8492428" cy="4652566"/>
              <a:chOff x="1689033" y="1155700"/>
              <a:chExt cx="8492428" cy="4652566"/>
            </a:xfrm>
          </p:grpSpPr>
          <p:sp>
            <p:nvSpPr>
              <p:cNvPr id="76" name="Oval 2">
                <a:extLst>
                  <a:ext uri="{FF2B5EF4-FFF2-40B4-BE49-F238E27FC236}">
                    <a16:creationId xmlns:a16="http://schemas.microsoft.com/office/drawing/2014/main" id="{9DC442F5-CEC2-4D47-AE4F-AF0B06F0332F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2">
                <a:extLst>
                  <a:ext uri="{FF2B5EF4-FFF2-40B4-BE49-F238E27FC236}">
                    <a16:creationId xmlns:a16="http://schemas.microsoft.com/office/drawing/2014/main" id="{C9EB6261-5DA8-48A3-B665-907F9BA9EABF}"/>
                  </a:ext>
                </a:extLst>
              </p:cNvPr>
              <p:cNvSpPr/>
              <p:nvPr/>
            </p:nvSpPr>
            <p:spPr>
              <a:xfrm>
                <a:off x="2206052" y="2479882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 3">
                <a:extLst>
                  <a:ext uri="{FF2B5EF4-FFF2-40B4-BE49-F238E27FC236}">
                    <a16:creationId xmlns:a16="http://schemas.microsoft.com/office/drawing/2014/main" id="{9EA7AA3A-C68A-42FB-9EA0-8A683E259D70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3">
                <a:extLst>
                  <a:ext uri="{FF2B5EF4-FFF2-40B4-BE49-F238E27FC236}">
                    <a16:creationId xmlns:a16="http://schemas.microsoft.com/office/drawing/2014/main" id="{AD93DCD4-0CA8-4CE3-ABF6-CD9C1919FB86}"/>
                  </a:ext>
                </a:extLst>
              </p:cNvPr>
              <p:cNvSpPr/>
              <p:nvPr/>
            </p:nvSpPr>
            <p:spPr>
              <a:xfrm rot="865929">
                <a:off x="5047945" y="4619105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3">
                <a:extLst>
                  <a:ext uri="{FF2B5EF4-FFF2-40B4-BE49-F238E27FC236}">
                    <a16:creationId xmlns:a16="http://schemas.microsoft.com/office/drawing/2014/main" id="{F6F62041-058C-47BD-B00B-84FA8D38C38D}"/>
                  </a:ext>
                </a:extLst>
              </p:cNvPr>
              <p:cNvSpPr/>
              <p:nvPr/>
            </p:nvSpPr>
            <p:spPr>
              <a:xfrm>
                <a:off x="4205519" y="1155700"/>
                <a:ext cx="1270000" cy="1409905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0000" h="1409905">
                    <a:moveTo>
                      <a:pt x="50800" y="205"/>
                    </a:moveTo>
                    <a:cubicBezTo>
                      <a:pt x="254000" y="-16728"/>
                      <a:pt x="609600" y="1020438"/>
                      <a:pt x="749300" y="1016205"/>
                    </a:cubicBezTo>
                    <a:cubicBezTo>
                      <a:pt x="808567" y="681772"/>
                      <a:pt x="982133" y="652138"/>
                      <a:pt x="1104900" y="406605"/>
                    </a:cubicBezTo>
                    <a:cubicBezTo>
                      <a:pt x="1113367" y="601339"/>
                      <a:pt x="944033" y="872272"/>
                      <a:pt x="952500" y="1079706"/>
                    </a:cubicBezTo>
                    <a:cubicBezTo>
                      <a:pt x="1028700" y="1134739"/>
                      <a:pt x="1193800" y="834173"/>
                      <a:pt x="1270000" y="889206"/>
                    </a:cubicBezTo>
                    <a:lnTo>
                      <a:pt x="977900" y="1397205"/>
                    </a:lnTo>
                    <a:lnTo>
                      <a:pt x="355600" y="1409905"/>
                    </a:lnTo>
                    <a:cubicBezTo>
                      <a:pt x="325967" y="1223638"/>
                      <a:pt x="29633" y="999272"/>
                      <a:pt x="0" y="813005"/>
                    </a:cubicBezTo>
                    <a:cubicBezTo>
                      <a:pt x="4233" y="770672"/>
                      <a:pt x="440267" y="1160138"/>
                      <a:pt x="444500" y="1117805"/>
                    </a:cubicBezTo>
                    <a:cubicBezTo>
                      <a:pt x="313267" y="745272"/>
                      <a:pt x="334433" y="372738"/>
                      <a:pt x="50800" y="20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357F4717-1EFD-4FED-958B-31C8A64E8660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  <a:effectLst>
                <a:reflection blurRad="6350" stA="50000" endA="300" endPos="55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10">
                <a:extLst>
                  <a:ext uri="{FF2B5EF4-FFF2-40B4-BE49-F238E27FC236}">
                    <a16:creationId xmlns:a16="http://schemas.microsoft.com/office/drawing/2014/main" id="{5FC4A065-FFE1-42CC-8E4B-29D3725E83FD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66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5">
                <a:extLst>
                  <a:ext uri="{FF2B5EF4-FFF2-40B4-BE49-F238E27FC236}">
                    <a16:creationId xmlns:a16="http://schemas.microsoft.com/office/drawing/2014/main" id="{8877F85D-8800-4B8C-9BB5-66945C1A9E1C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4">
                <a:extLst>
                  <a:ext uri="{FF2B5EF4-FFF2-40B4-BE49-F238E27FC236}">
                    <a16:creationId xmlns:a16="http://schemas.microsoft.com/office/drawing/2014/main" id="{C31EB48B-1761-4B1F-AEF7-6865F4A04276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3">
                <a:extLst>
                  <a:ext uri="{FF2B5EF4-FFF2-40B4-BE49-F238E27FC236}">
                    <a16:creationId xmlns:a16="http://schemas.microsoft.com/office/drawing/2014/main" id="{F9961A91-FACF-4FC7-A6BD-B996DA27362F}"/>
                  </a:ext>
                </a:extLst>
              </p:cNvPr>
              <p:cNvSpPr/>
              <p:nvPr/>
            </p:nvSpPr>
            <p:spPr>
              <a:xfrm>
                <a:off x="7919732" y="4371432"/>
                <a:ext cx="1203960" cy="121412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815340 w 1270000"/>
                  <a:gd name="connsiteY3" fmla="*/ 109494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77900 w 1105072"/>
                  <a:gd name="connsiteY5" fmla="*/ 139720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01700 w 1105072"/>
                  <a:gd name="connsiteY5" fmla="*/ 137434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736600 w 1173480"/>
                  <a:gd name="connsiteY0" fmla="*/ 236 h 1280396"/>
                  <a:gd name="connsiteX1" fmla="*/ 703580 w 1173480"/>
                  <a:gd name="connsiteY1" fmla="*/ 879076 h 1280396"/>
                  <a:gd name="connsiteX2" fmla="*/ 1173480 w 1173480"/>
                  <a:gd name="connsiteY2" fmla="*/ 414256 h 1280396"/>
                  <a:gd name="connsiteX3" fmla="*/ 815340 w 1173480"/>
                  <a:gd name="connsiteY3" fmla="*/ 965437 h 1280396"/>
                  <a:gd name="connsiteX4" fmla="*/ 1049020 w 1173480"/>
                  <a:gd name="connsiteY4" fmla="*/ 851137 h 1280396"/>
                  <a:gd name="connsiteX5" fmla="*/ 901700 w 1173480"/>
                  <a:gd name="connsiteY5" fmla="*/ 1244836 h 1280396"/>
                  <a:gd name="connsiteX6" fmla="*/ 355600 w 1173480"/>
                  <a:gd name="connsiteY6" fmla="*/ 1280396 h 1280396"/>
                  <a:gd name="connsiteX7" fmla="*/ 0 w 1173480"/>
                  <a:gd name="connsiteY7" fmla="*/ 683496 h 1280396"/>
                  <a:gd name="connsiteX8" fmla="*/ 444500 w 1173480"/>
                  <a:gd name="connsiteY8" fmla="*/ 988296 h 1280396"/>
                  <a:gd name="connsiteX9" fmla="*/ 736600 w 1173480"/>
                  <a:gd name="connsiteY9" fmla="*/ 236 h 1280396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67360 w 1173480"/>
                  <a:gd name="connsiteY8" fmla="*/ 980440 h 1280160"/>
                  <a:gd name="connsiteX9" fmla="*/ 736600 w 1173480"/>
                  <a:gd name="connsiteY9" fmla="*/ 0 h 128016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3960" h="1214120">
                    <a:moveTo>
                      <a:pt x="820420" y="0"/>
                    </a:moveTo>
                    <a:cubicBezTo>
                      <a:pt x="764540" y="97367"/>
                      <a:pt x="708660" y="715433"/>
                      <a:pt x="734060" y="848360"/>
                    </a:cubicBezTo>
                    <a:cubicBezTo>
                      <a:pt x="915247" y="567267"/>
                      <a:pt x="1004993" y="575733"/>
                      <a:pt x="1203960" y="383540"/>
                    </a:cubicBezTo>
                    <a:cubicBezTo>
                      <a:pt x="1159087" y="608754"/>
                      <a:pt x="837353" y="727287"/>
                      <a:pt x="845820" y="934721"/>
                    </a:cubicBezTo>
                    <a:cubicBezTo>
                      <a:pt x="922020" y="989754"/>
                      <a:pt x="1003300" y="765388"/>
                      <a:pt x="1079500" y="820421"/>
                    </a:cubicBezTo>
                    <a:lnTo>
                      <a:pt x="932180" y="1214120"/>
                    </a:lnTo>
                    <a:lnTo>
                      <a:pt x="523240" y="1203960"/>
                    </a:lnTo>
                    <a:cubicBezTo>
                      <a:pt x="318347" y="758613"/>
                      <a:pt x="52493" y="800947"/>
                      <a:pt x="0" y="744220"/>
                    </a:cubicBezTo>
                    <a:cubicBezTo>
                      <a:pt x="4233" y="701887"/>
                      <a:pt x="379307" y="794173"/>
                      <a:pt x="497840" y="949960"/>
                    </a:cubicBezTo>
                    <a:cubicBezTo>
                      <a:pt x="366607" y="577427"/>
                      <a:pt x="524933" y="242993"/>
                      <a:pt x="8204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6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10">
                <a:extLst>
                  <a:ext uri="{FF2B5EF4-FFF2-40B4-BE49-F238E27FC236}">
                    <a16:creationId xmlns:a16="http://schemas.microsoft.com/office/drawing/2014/main" id="{F5F95573-EE3A-4E72-91FF-2CFB407F9D39}"/>
                  </a:ext>
                </a:extLst>
              </p:cNvPr>
              <p:cNvSpPr/>
              <p:nvPr/>
            </p:nvSpPr>
            <p:spPr>
              <a:xfrm flipH="1" flipV="1">
                <a:off x="5499598" y="3922917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72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E6F39B1-F9D4-4473-AD47-65A76E49B310}"/>
                </a:ext>
              </a:extLst>
            </p:cNvPr>
            <p:cNvGrpSpPr/>
            <p:nvPr/>
          </p:nvGrpSpPr>
          <p:grpSpPr>
            <a:xfrm>
              <a:off x="5618401" y="2876201"/>
              <a:ext cx="473818" cy="835243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>
              <a:reflection blurRad="6350" stA="50000" endA="295" endPos="92000" dist="101600" dir="5400000" sy="-100000" algn="bl" rotWithShape="0"/>
            </a:effectLst>
          </p:grpSpPr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DD3F2349-01C6-44D8-B384-EE1E80BAEFD1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0C59D1-8F06-4AB6-B845-6F8F598B7F09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59A58BD-90A8-4C94-8D68-ACE2B4194EB2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204ABFC-673D-40EB-8D1D-F0AB52783257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47A2F01-630C-41C6-A15F-434B2AC5871C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76F5EDA-7A6C-4161-85B2-7DDA390F64FF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5752DE7-00C5-4825-AD30-125E765E596F}"/>
                </a:ext>
              </a:extLst>
            </p:cNvPr>
            <p:cNvGrpSpPr/>
            <p:nvPr/>
          </p:nvGrpSpPr>
          <p:grpSpPr>
            <a:xfrm>
              <a:off x="8363935" y="3872199"/>
              <a:ext cx="759757" cy="515772"/>
              <a:chOff x="8319333" y="3989427"/>
              <a:chExt cx="759757" cy="51577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5F7E3D8-0435-4878-B796-2B65D8E2081E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67" name="Arc 12">
                  <a:extLst>
                    <a:ext uri="{FF2B5EF4-FFF2-40B4-BE49-F238E27FC236}">
                      <a16:creationId xmlns:a16="http://schemas.microsoft.com/office/drawing/2014/main" id="{B7F4A5D6-015D-4EDA-B6AD-EEBB509BDC94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Arc 12">
                  <a:extLst>
                    <a:ext uri="{FF2B5EF4-FFF2-40B4-BE49-F238E27FC236}">
                      <a16:creationId xmlns:a16="http://schemas.microsoft.com/office/drawing/2014/main" id="{79A17E8E-4EDD-45AC-AC00-CBF25C0C795D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Arc 12">
                  <a:extLst>
                    <a:ext uri="{FF2B5EF4-FFF2-40B4-BE49-F238E27FC236}">
                      <a16:creationId xmlns:a16="http://schemas.microsoft.com/office/drawing/2014/main" id="{1EBE8BDA-90F6-4BF7-AF26-7FB59A137579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8C4621C-C31A-4ED7-ADAE-B95053DFF5CF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748469" cy="512234"/>
                <a:chOff x="8319333" y="3989427"/>
                <a:chExt cx="748469" cy="512234"/>
              </a:xfrm>
            </p:grpSpPr>
            <p:sp>
              <p:nvSpPr>
                <p:cNvPr id="64" name="Arc 12">
                  <a:extLst>
                    <a:ext uri="{FF2B5EF4-FFF2-40B4-BE49-F238E27FC236}">
                      <a16:creationId xmlns:a16="http://schemas.microsoft.com/office/drawing/2014/main" id="{4077FB54-E815-44E3-ABBB-4560CA36B264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Arc 12">
                  <a:extLst>
                    <a:ext uri="{FF2B5EF4-FFF2-40B4-BE49-F238E27FC236}">
                      <a16:creationId xmlns:a16="http://schemas.microsoft.com/office/drawing/2014/main" id="{06E5FE4B-A798-4AFF-AEF0-63F55A9A2EB1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Arc 12">
                  <a:extLst>
                    <a:ext uri="{FF2B5EF4-FFF2-40B4-BE49-F238E27FC236}">
                      <a16:creationId xmlns:a16="http://schemas.microsoft.com/office/drawing/2014/main" id="{557ED86A-4BE9-4B20-B6FC-869FADE4D045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CF41437-3C81-405D-ACC9-C1E3EEB69929}"/>
              </a:ext>
            </a:extLst>
          </p:cNvPr>
          <p:cNvGrpSpPr/>
          <p:nvPr/>
        </p:nvGrpSpPr>
        <p:grpSpPr>
          <a:xfrm>
            <a:off x="3650870" y="3728214"/>
            <a:ext cx="2054127" cy="2842591"/>
            <a:chOff x="4300233" y="888014"/>
            <a:chExt cx="4297519" cy="5947096"/>
          </a:xfrm>
          <a:solidFill>
            <a:srgbClr val="FFFF00"/>
          </a:solidFill>
        </p:grpSpPr>
        <p:sp>
          <p:nvSpPr>
            <p:cNvPr id="145" name="Rectangle 30">
              <a:extLst>
                <a:ext uri="{FF2B5EF4-FFF2-40B4-BE49-F238E27FC236}">
                  <a16:creationId xmlns:a16="http://schemas.microsoft.com/office/drawing/2014/main" id="{2CAFAC67-8FCD-4424-8CE9-873C1DB00B70}"/>
                </a:ext>
              </a:extLst>
            </p:cNvPr>
            <p:cNvSpPr/>
            <p:nvPr/>
          </p:nvSpPr>
          <p:spPr>
            <a:xfrm>
              <a:off x="5921297" y="5671061"/>
              <a:ext cx="752132" cy="892102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2132" h="892102">
                  <a:moveTo>
                    <a:pt x="395263" y="0"/>
                  </a:moveTo>
                  <a:lnTo>
                    <a:pt x="606082" y="19050"/>
                  </a:lnTo>
                  <a:cubicBezTo>
                    <a:pt x="654765" y="158750"/>
                    <a:pt x="703449" y="427990"/>
                    <a:pt x="752132" y="567690"/>
                  </a:cubicBezTo>
                  <a:cubicBezTo>
                    <a:pt x="561209" y="762423"/>
                    <a:pt x="147661" y="869315"/>
                    <a:pt x="46013" y="889000"/>
                  </a:cubicBezTo>
                  <a:cubicBezTo>
                    <a:pt x="-55635" y="908685"/>
                    <a:pt x="84036" y="833967"/>
                    <a:pt x="142244" y="685800"/>
                  </a:cubicBezTo>
                  <a:cubicBezTo>
                    <a:pt x="172041" y="614892"/>
                    <a:pt x="-24386" y="604520"/>
                    <a:pt x="2544" y="596900"/>
                  </a:cubicBezTo>
                  <a:cubicBezTo>
                    <a:pt x="427" y="565150"/>
                    <a:pt x="89491" y="632883"/>
                    <a:pt x="154944" y="533400"/>
                  </a:cubicBezTo>
                  <a:cubicBezTo>
                    <a:pt x="195161" y="492125"/>
                    <a:pt x="70441" y="441325"/>
                    <a:pt x="81919" y="431800"/>
                  </a:cubicBezTo>
                  <a:cubicBezTo>
                    <a:pt x="77686" y="408517"/>
                    <a:pt x="439270" y="535517"/>
                    <a:pt x="491494" y="463550"/>
                  </a:cubicBezTo>
                  <a:cubicBezTo>
                    <a:pt x="543718" y="391583"/>
                    <a:pt x="477765" y="91017"/>
                    <a:pt x="395263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30">
              <a:extLst>
                <a:ext uri="{FF2B5EF4-FFF2-40B4-BE49-F238E27FC236}">
                  <a16:creationId xmlns:a16="http://schemas.microsoft.com/office/drawing/2014/main" id="{006C06A8-4809-4810-B6AA-9289F203CABA}"/>
                </a:ext>
              </a:extLst>
            </p:cNvPr>
            <p:cNvSpPr/>
            <p:nvPr/>
          </p:nvSpPr>
          <p:spPr>
            <a:xfrm>
              <a:off x="5548259" y="5917506"/>
              <a:ext cx="828353" cy="917604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0778"/>
                <a:gd name="connsiteX1" fmla="*/ 780567 w 780567"/>
                <a:gd name="connsiteY1" fmla="*/ 0 h 920778"/>
                <a:gd name="connsiteX2" fmla="*/ 634517 w 780567"/>
                <a:gd name="connsiteY2" fmla="*/ 708660 h 920778"/>
                <a:gd name="connsiteX3" fmla="*/ 49048 w 780567"/>
                <a:gd name="connsiteY3" fmla="*/ 920750 h 920778"/>
                <a:gd name="connsiteX4" fmla="*/ 145279 w 780567"/>
                <a:gd name="connsiteY4" fmla="*/ 717550 h 920778"/>
                <a:gd name="connsiteX5" fmla="*/ 5579 w 780567"/>
                <a:gd name="connsiteY5" fmla="*/ 628650 h 920778"/>
                <a:gd name="connsiteX6" fmla="*/ 157979 w 780567"/>
                <a:gd name="connsiteY6" fmla="*/ 565150 h 920778"/>
                <a:gd name="connsiteX7" fmla="*/ 126229 w 780567"/>
                <a:gd name="connsiteY7" fmla="*/ 463550 h 920778"/>
                <a:gd name="connsiteX8" fmla="*/ 494529 w 780567"/>
                <a:gd name="connsiteY8" fmla="*/ 495300 h 920778"/>
                <a:gd name="connsiteX9" fmla="*/ 296698 w 78056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78549 w 832887"/>
                <a:gd name="connsiteY7" fmla="*/ 46355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25209 w 832887"/>
                <a:gd name="connsiteY7" fmla="*/ 43307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3627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353" h="917604">
                  <a:moveTo>
                    <a:pt x="344484" y="19050"/>
                  </a:moveTo>
                  <a:lnTo>
                    <a:pt x="828353" y="0"/>
                  </a:lnTo>
                  <a:cubicBezTo>
                    <a:pt x="582820" y="349250"/>
                    <a:pt x="730986" y="505460"/>
                    <a:pt x="682303" y="708660"/>
                  </a:cubicBezTo>
                  <a:cubicBezTo>
                    <a:pt x="491380" y="903393"/>
                    <a:pt x="155760" y="909484"/>
                    <a:pt x="74609" y="917575"/>
                  </a:cubicBezTo>
                  <a:cubicBezTo>
                    <a:pt x="59744" y="919057"/>
                    <a:pt x="134857" y="865717"/>
                    <a:pt x="193065" y="717550"/>
                  </a:cubicBezTo>
                  <a:cubicBezTo>
                    <a:pt x="222862" y="646642"/>
                    <a:pt x="-2775" y="668020"/>
                    <a:pt x="25" y="651510"/>
                  </a:cubicBezTo>
                  <a:cubicBezTo>
                    <a:pt x="-2092" y="632460"/>
                    <a:pt x="140312" y="664633"/>
                    <a:pt x="205765" y="565150"/>
                  </a:cubicBezTo>
                  <a:cubicBezTo>
                    <a:pt x="245982" y="523875"/>
                    <a:pt x="108562" y="442595"/>
                    <a:pt x="120675" y="433070"/>
                  </a:cubicBezTo>
                  <a:cubicBezTo>
                    <a:pt x="115172" y="425027"/>
                    <a:pt x="505014" y="564303"/>
                    <a:pt x="542315" y="495300"/>
                  </a:cubicBezTo>
                  <a:cubicBezTo>
                    <a:pt x="579616" y="426297"/>
                    <a:pt x="547636" y="122767"/>
                    <a:pt x="344484" y="190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Oval 100">
              <a:extLst>
                <a:ext uri="{FF2B5EF4-FFF2-40B4-BE49-F238E27FC236}">
                  <a16:creationId xmlns:a16="http://schemas.microsoft.com/office/drawing/2014/main" id="{B8890B51-FEBB-4129-A54D-57C219A5328A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0BCE3D6-5C90-4190-A99E-C3738377C225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Oval 13">
              <a:extLst>
                <a:ext uri="{FF2B5EF4-FFF2-40B4-BE49-F238E27FC236}">
                  <a16:creationId xmlns:a16="http://schemas.microsoft.com/office/drawing/2014/main" id="{120FE312-68F5-40BB-8D16-15138C8315DA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7F57629-C54B-46A0-9AB8-F1D7DB471D97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77EAB75-1B45-467E-B51A-9758785C0E32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14A5534-221A-4B71-921C-B7F543F7C6DA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7C33357-1B55-463A-8474-A01FB470DB56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12C843-EDE3-4BA2-9CD2-194F42C67272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280FCFA-572B-40C9-89B5-8596664F14CC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294366D-9B37-433C-B943-5C18BD91F32E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5FCE855-5E5D-426C-A771-D7EEB009BB83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5301643-8C60-411E-9E83-A9AE3EC34A9A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FF93E7BC-E38C-4AB5-87A4-4838AD68270B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Oval 3">
              <a:extLst>
                <a:ext uri="{FF2B5EF4-FFF2-40B4-BE49-F238E27FC236}">
                  <a16:creationId xmlns:a16="http://schemas.microsoft.com/office/drawing/2014/main" id="{018F66E7-11CC-4AE8-93B6-517F9BFC2074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Oval 3">
              <a:extLst>
                <a:ext uri="{FF2B5EF4-FFF2-40B4-BE49-F238E27FC236}">
                  <a16:creationId xmlns:a16="http://schemas.microsoft.com/office/drawing/2014/main" id="{33559C16-B449-45AD-8CC9-2524DC4A6926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10_23-12-48">
            <a:hlinkClick r:id="" action="ppaction://media"/>
            <a:extLst>
              <a:ext uri="{FF2B5EF4-FFF2-40B4-BE49-F238E27FC236}">
                <a16:creationId xmlns:a16="http://schemas.microsoft.com/office/drawing/2014/main" id="{2209CB9A-81DF-499E-8CA5-CFEEE223FFD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147569" y="715315"/>
            <a:ext cx="62865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d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ives into the water with a big splash!</a:t>
            </a: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25">
            <a:extLst>
              <a:ext uri="{FF2B5EF4-FFF2-40B4-BE49-F238E27FC236}">
                <a16:creationId xmlns:a16="http://schemas.microsoft.com/office/drawing/2014/main" id="{85394882-E11B-4B8B-B0E2-4CDDC5E0E90E}"/>
              </a:ext>
            </a:extLst>
          </p:cNvPr>
          <p:cNvSpPr/>
          <p:nvPr/>
        </p:nvSpPr>
        <p:spPr>
          <a:xfrm>
            <a:off x="6647993" y="3852181"/>
            <a:ext cx="5453876" cy="1892249"/>
          </a:xfrm>
          <a:custGeom>
            <a:avLst/>
            <a:gdLst>
              <a:gd name="connsiteX0" fmla="*/ 0 w 2486479"/>
              <a:gd name="connsiteY0" fmla="*/ 804088 h 1608176"/>
              <a:gd name="connsiteX1" fmla="*/ 1243240 w 2486479"/>
              <a:gd name="connsiteY1" fmla="*/ 0 h 1608176"/>
              <a:gd name="connsiteX2" fmla="*/ 2486480 w 2486479"/>
              <a:gd name="connsiteY2" fmla="*/ 804088 h 1608176"/>
              <a:gd name="connsiteX3" fmla="*/ 1243240 w 2486479"/>
              <a:gd name="connsiteY3" fmla="*/ 1608176 h 1608176"/>
              <a:gd name="connsiteX4" fmla="*/ 0 w 2486479"/>
              <a:gd name="connsiteY4" fmla="*/ 804088 h 1608176"/>
              <a:gd name="connsiteX0" fmla="*/ 0 w 3972380"/>
              <a:gd name="connsiteY0" fmla="*/ 1845765 h 2029009"/>
              <a:gd name="connsiteX1" fmla="*/ 2729140 w 3972380"/>
              <a:gd name="connsiteY1" fmla="*/ 32027 h 2029009"/>
              <a:gd name="connsiteX2" fmla="*/ 3972380 w 3972380"/>
              <a:gd name="connsiteY2" fmla="*/ 836115 h 2029009"/>
              <a:gd name="connsiteX3" fmla="*/ 2729140 w 3972380"/>
              <a:gd name="connsiteY3" fmla="*/ 1640203 h 2029009"/>
              <a:gd name="connsiteX4" fmla="*/ 0 w 3972380"/>
              <a:gd name="connsiteY4" fmla="*/ 1845765 h 2029009"/>
              <a:gd name="connsiteX0" fmla="*/ 39984 w 4012364"/>
              <a:gd name="connsiteY0" fmla="*/ 2180233 h 2304605"/>
              <a:gd name="connsiteX1" fmla="*/ 1252546 w 4012364"/>
              <a:gd name="connsiteY1" fmla="*/ 113196 h 2304605"/>
              <a:gd name="connsiteX2" fmla="*/ 2769124 w 4012364"/>
              <a:gd name="connsiteY2" fmla="*/ 366495 h 2304605"/>
              <a:gd name="connsiteX3" fmla="*/ 4012364 w 4012364"/>
              <a:gd name="connsiteY3" fmla="*/ 1170583 h 2304605"/>
              <a:gd name="connsiteX4" fmla="*/ 2769124 w 4012364"/>
              <a:gd name="connsiteY4" fmla="*/ 1974671 h 2304605"/>
              <a:gd name="connsiteX5" fmla="*/ 39984 w 4012364"/>
              <a:gd name="connsiteY5" fmla="*/ 2180233 h 2304605"/>
              <a:gd name="connsiteX0" fmla="*/ 39984 w 4148181"/>
              <a:gd name="connsiteY0" fmla="*/ 2180233 h 2964175"/>
              <a:gd name="connsiteX1" fmla="*/ 1252546 w 4148181"/>
              <a:gd name="connsiteY1" fmla="*/ 113196 h 2964175"/>
              <a:gd name="connsiteX2" fmla="*/ 2769124 w 4148181"/>
              <a:gd name="connsiteY2" fmla="*/ 366495 h 2964175"/>
              <a:gd name="connsiteX3" fmla="*/ 4012364 w 4148181"/>
              <a:gd name="connsiteY3" fmla="*/ 1170583 h 2964175"/>
              <a:gd name="connsiteX4" fmla="*/ 4052896 w 4148181"/>
              <a:gd name="connsiteY4" fmla="*/ 2951646 h 2964175"/>
              <a:gd name="connsiteX5" fmla="*/ 2769124 w 4148181"/>
              <a:gd name="connsiteY5" fmla="*/ 1974671 h 2964175"/>
              <a:gd name="connsiteX6" fmla="*/ 39984 w 4148181"/>
              <a:gd name="connsiteY6" fmla="*/ 2180233 h 2964175"/>
              <a:gd name="connsiteX0" fmla="*/ 39984 w 4174016"/>
              <a:gd name="connsiteY0" fmla="*/ 2204816 h 2988758"/>
              <a:gd name="connsiteX1" fmla="*/ 1252546 w 4174016"/>
              <a:gd name="connsiteY1" fmla="*/ 137779 h 2988758"/>
              <a:gd name="connsiteX2" fmla="*/ 2769124 w 4174016"/>
              <a:gd name="connsiteY2" fmla="*/ 391078 h 2988758"/>
              <a:gd name="connsiteX3" fmla="*/ 3633796 w 4174016"/>
              <a:gd name="connsiteY3" fmla="*/ 23479 h 2988758"/>
              <a:gd name="connsiteX4" fmla="*/ 4012364 w 4174016"/>
              <a:gd name="connsiteY4" fmla="*/ 1195166 h 2988758"/>
              <a:gd name="connsiteX5" fmla="*/ 4052896 w 4174016"/>
              <a:gd name="connsiteY5" fmla="*/ 2976229 h 2988758"/>
              <a:gd name="connsiteX6" fmla="*/ 2769124 w 4174016"/>
              <a:gd name="connsiteY6" fmla="*/ 1999254 h 2988758"/>
              <a:gd name="connsiteX7" fmla="*/ 39984 w 4174016"/>
              <a:gd name="connsiteY7" fmla="*/ 2204816 h 2988758"/>
              <a:gd name="connsiteX0" fmla="*/ 39984 w 4174016"/>
              <a:gd name="connsiteY0" fmla="*/ 2793871 h 3577813"/>
              <a:gd name="connsiteX1" fmla="*/ 1252546 w 4174016"/>
              <a:gd name="connsiteY1" fmla="*/ 726834 h 3577813"/>
              <a:gd name="connsiteX2" fmla="*/ 2147895 w 4174016"/>
              <a:gd name="connsiteY2" fmla="*/ 2934 h 3577813"/>
              <a:gd name="connsiteX3" fmla="*/ 2769124 w 4174016"/>
              <a:gd name="connsiteY3" fmla="*/ 980133 h 3577813"/>
              <a:gd name="connsiteX4" fmla="*/ 3633796 w 4174016"/>
              <a:gd name="connsiteY4" fmla="*/ 612534 h 3577813"/>
              <a:gd name="connsiteX5" fmla="*/ 4012364 w 4174016"/>
              <a:gd name="connsiteY5" fmla="*/ 1784221 h 3577813"/>
              <a:gd name="connsiteX6" fmla="*/ 4052896 w 4174016"/>
              <a:gd name="connsiteY6" fmla="*/ 3565284 h 3577813"/>
              <a:gd name="connsiteX7" fmla="*/ 2769124 w 4174016"/>
              <a:gd name="connsiteY7" fmla="*/ 2588309 h 3577813"/>
              <a:gd name="connsiteX8" fmla="*/ 39984 w 4174016"/>
              <a:gd name="connsiteY8" fmla="*/ 2793871 h 3577813"/>
              <a:gd name="connsiteX0" fmla="*/ 3048 w 4137080"/>
              <a:gd name="connsiteY0" fmla="*/ 2793871 h 3814487"/>
              <a:gd name="connsiteX1" fmla="*/ 1215610 w 4137080"/>
              <a:gd name="connsiteY1" fmla="*/ 726834 h 3814487"/>
              <a:gd name="connsiteX2" fmla="*/ 2110959 w 4137080"/>
              <a:gd name="connsiteY2" fmla="*/ 2934 h 3814487"/>
              <a:gd name="connsiteX3" fmla="*/ 2732188 w 4137080"/>
              <a:gd name="connsiteY3" fmla="*/ 980133 h 3814487"/>
              <a:gd name="connsiteX4" fmla="*/ 3596860 w 4137080"/>
              <a:gd name="connsiteY4" fmla="*/ 612534 h 3814487"/>
              <a:gd name="connsiteX5" fmla="*/ 3975428 w 4137080"/>
              <a:gd name="connsiteY5" fmla="*/ 1784221 h 3814487"/>
              <a:gd name="connsiteX6" fmla="*/ 4015960 w 4137080"/>
              <a:gd name="connsiteY6" fmla="*/ 3565284 h 3814487"/>
              <a:gd name="connsiteX7" fmla="*/ 2732188 w 4137080"/>
              <a:gd name="connsiteY7" fmla="*/ 2588309 h 3814487"/>
              <a:gd name="connsiteX8" fmla="*/ 929859 w 4137080"/>
              <a:gd name="connsiteY8" fmla="*/ 3812935 h 3814487"/>
              <a:gd name="connsiteX9" fmla="*/ 3048 w 4137080"/>
              <a:gd name="connsiteY9" fmla="*/ 2793871 h 3814487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787907 w 4192799"/>
              <a:gd name="connsiteY4" fmla="*/ 98013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845057 w 4192799"/>
              <a:gd name="connsiteY8" fmla="*/ 336935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5443308"/>
              <a:gd name="connsiteY0" fmla="*/ 2793871 h 3814162"/>
              <a:gd name="connsiteX1" fmla="*/ 223578 w 5443308"/>
              <a:gd name="connsiteY1" fmla="*/ 1641235 h 3814162"/>
              <a:gd name="connsiteX2" fmla="*/ 1271329 w 5443308"/>
              <a:gd name="connsiteY2" fmla="*/ 726834 h 3814162"/>
              <a:gd name="connsiteX3" fmla="*/ 2166678 w 5443308"/>
              <a:gd name="connsiteY3" fmla="*/ 2934 h 3814162"/>
              <a:gd name="connsiteX4" fmla="*/ 2845057 w 5443308"/>
              <a:gd name="connsiteY4" fmla="*/ 694383 h 3814162"/>
              <a:gd name="connsiteX5" fmla="*/ 3652579 w 5443308"/>
              <a:gd name="connsiteY5" fmla="*/ 612534 h 3814162"/>
              <a:gd name="connsiteX6" fmla="*/ 4031147 w 5443308"/>
              <a:gd name="connsiteY6" fmla="*/ 1784221 h 3814162"/>
              <a:gd name="connsiteX7" fmla="*/ 5443279 w 5443308"/>
              <a:gd name="connsiteY7" fmla="*/ 2517535 h 3814162"/>
              <a:gd name="connsiteX8" fmla="*/ 4071679 w 5443308"/>
              <a:gd name="connsiteY8" fmla="*/ 3565284 h 3814162"/>
              <a:gd name="connsiteX9" fmla="*/ 2845057 w 5443308"/>
              <a:gd name="connsiteY9" fmla="*/ 3369359 h 3814162"/>
              <a:gd name="connsiteX10" fmla="*/ 985578 w 5443308"/>
              <a:gd name="connsiteY10" fmla="*/ 3812935 h 3814162"/>
              <a:gd name="connsiteX11" fmla="*/ 58767 w 5443308"/>
              <a:gd name="connsiteY11" fmla="*/ 2793871 h 381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3308" h="3814162">
                <a:moveTo>
                  <a:pt x="58767" y="2793871"/>
                </a:moveTo>
                <a:cubicBezTo>
                  <a:pt x="-68233" y="2431921"/>
                  <a:pt x="21484" y="1985741"/>
                  <a:pt x="223578" y="1641235"/>
                </a:cubicBezTo>
                <a:cubicBezTo>
                  <a:pt x="425672" y="1296729"/>
                  <a:pt x="991929" y="1012584"/>
                  <a:pt x="1271329" y="726834"/>
                </a:cubicBezTo>
                <a:cubicBezTo>
                  <a:pt x="1603598" y="382328"/>
                  <a:pt x="1913915" y="-39282"/>
                  <a:pt x="2166678" y="2934"/>
                </a:cubicBezTo>
                <a:cubicBezTo>
                  <a:pt x="2419441" y="45150"/>
                  <a:pt x="2597407" y="592783"/>
                  <a:pt x="2845057" y="694383"/>
                </a:cubicBezTo>
                <a:cubicBezTo>
                  <a:pt x="3092707" y="795983"/>
                  <a:pt x="3445372" y="478519"/>
                  <a:pt x="3652579" y="612534"/>
                </a:cubicBezTo>
                <a:cubicBezTo>
                  <a:pt x="3859786" y="746549"/>
                  <a:pt x="3951772" y="1520696"/>
                  <a:pt x="4031147" y="1784221"/>
                </a:cubicBezTo>
                <a:cubicBezTo>
                  <a:pt x="4110522" y="2047746"/>
                  <a:pt x="5436524" y="2220691"/>
                  <a:pt x="5443279" y="2517535"/>
                </a:cubicBezTo>
                <a:cubicBezTo>
                  <a:pt x="5450034" y="2814379"/>
                  <a:pt x="4285641" y="3369338"/>
                  <a:pt x="4071679" y="3565284"/>
                </a:cubicBezTo>
                <a:cubicBezTo>
                  <a:pt x="3857717" y="3761230"/>
                  <a:pt x="3359407" y="3328084"/>
                  <a:pt x="2845057" y="3369359"/>
                </a:cubicBezTo>
                <a:cubicBezTo>
                  <a:pt x="2330707" y="3410634"/>
                  <a:pt x="1440435" y="3778675"/>
                  <a:pt x="985578" y="3812935"/>
                </a:cubicBezTo>
                <a:cubicBezTo>
                  <a:pt x="530721" y="3847195"/>
                  <a:pt x="185767" y="3155821"/>
                  <a:pt x="58767" y="2793871"/>
                </a:cubicBezTo>
                <a:close/>
              </a:path>
            </a:pathLst>
          </a:cu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Oval 25">
            <a:extLst>
              <a:ext uri="{FF2B5EF4-FFF2-40B4-BE49-F238E27FC236}">
                <a16:creationId xmlns:a16="http://schemas.microsoft.com/office/drawing/2014/main" id="{8FAF367E-5B4C-410A-A8B9-6B3B7B120EDF}"/>
              </a:ext>
            </a:extLst>
          </p:cNvPr>
          <p:cNvSpPr/>
          <p:nvPr/>
        </p:nvSpPr>
        <p:spPr>
          <a:xfrm>
            <a:off x="6653384" y="2878037"/>
            <a:ext cx="5453876" cy="1892249"/>
          </a:xfrm>
          <a:custGeom>
            <a:avLst/>
            <a:gdLst>
              <a:gd name="connsiteX0" fmla="*/ 0 w 2486479"/>
              <a:gd name="connsiteY0" fmla="*/ 804088 h 1608176"/>
              <a:gd name="connsiteX1" fmla="*/ 1243240 w 2486479"/>
              <a:gd name="connsiteY1" fmla="*/ 0 h 1608176"/>
              <a:gd name="connsiteX2" fmla="*/ 2486480 w 2486479"/>
              <a:gd name="connsiteY2" fmla="*/ 804088 h 1608176"/>
              <a:gd name="connsiteX3" fmla="*/ 1243240 w 2486479"/>
              <a:gd name="connsiteY3" fmla="*/ 1608176 h 1608176"/>
              <a:gd name="connsiteX4" fmla="*/ 0 w 2486479"/>
              <a:gd name="connsiteY4" fmla="*/ 804088 h 1608176"/>
              <a:gd name="connsiteX0" fmla="*/ 0 w 3972380"/>
              <a:gd name="connsiteY0" fmla="*/ 1845765 h 2029009"/>
              <a:gd name="connsiteX1" fmla="*/ 2729140 w 3972380"/>
              <a:gd name="connsiteY1" fmla="*/ 32027 h 2029009"/>
              <a:gd name="connsiteX2" fmla="*/ 3972380 w 3972380"/>
              <a:gd name="connsiteY2" fmla="*/ 836115 h 2029009"/>
              <a:gd name="connsiteX3" fmla="*/ 2729140 w 3972380"/>
              <a:gd name="connsiteY3" fmla="*/ 1640203 h 2029009"/>
              <a:gd name="connsiteX4" fmla="*/ 0 w 3972380"/>
              <a:gd name="connsiteY4" fmla="*/ 1845765 h 2029009"/>
              <a:gd name="connsiteX0" fmla="*/ 39984 w 4012364"/>
              <a:gd name="connsiteY0" fmla="*/ 2180233 h 2304605"/>
              <a:gd name="connsiteX1" fmla="*/ 1252546 w 4012364"/>
              <a:gd name="connsiteY1" fmla="*/ 113196 h 2304605"/>
              <a:gd name="connsiteX2" fmla="*/ 2769124 w 4012364"/>
              <a:gd name="connsiteY2" fmla="*/ 366495 h 2304605"/>
              <a:gd name="connsiteX3" fmla="*/ 4012364 w 4012364"/>
              <a:gd name="connsiteY3" fmla="*/ 1170583 h 2304605"/>
              <a:gd name="connsiteX4" fmla="*/ 2769124 w 4012364"/>
              <a:gd name="connsiteY4" fmla="*/ 1974671 h 2304605"/>
              <a:gd name="connsiteX5" fmla="*/ 39984 w 4012364"/>
              <a:gd name="connsiteY5" fmla="*/ 2180233 h 2304605"/>
              <a:gd name="connsiteX0" fmla="*/ 39984 w 4148181"/>
              <a:gd name="connsiteY0" fmla="*/ 2180233 h 2964175"/>
              <a:gd name="connsiteX1" fmla="*/ 1252546 w 4148181"/>
              <a:gd name="connsiteY1" fmla="*/ 113196 h 2964175"/>
              <a:gd name="connsiteX2" fmla="*/ 2769124 w 4148181"/>
              <a:gd name="connsiteY2" fmla="*/ 366495 h 2964175"/>
              <a:gd name="connsiteX3" fmla="*/ 4012364 w 4148181"/>
              <a:gd name="connsiteY3" fmla="*/ 1170583 h 2964175"/>
              <a:gd name="connsiteX4" fmla="*/ 4052896 w 4148181"/>
              <a:gd name="connsiteY4" fmla="*/ 2951646 h 2964175"/>
              <a:gd name="connsiteX5" fmla="*/ 2769124 w 4148181"/>
              <a:gd name="connsiteY5" fmla="*/ 1974671 h 2964175"/>
              <a:gd name="connsiteX6" fmla="*/ 39984 w 4148181"/>
              <a:gd name="connsiteY6" fmla="*/ 2180233 h 2964175"/>
              <a:gd name="connsiteX0" fmla="*/ 39984 w 4174016"/>
              <a:gd name="connsiteY0" fmla="*/ 2204816 h 2988758"/>
              <a:gd name="connsiteX1" fmla="*/ 1252546 w 4174016"/>
              <a:gd name="connsiteY1" fmla="*/ 137779 h 2988758"/>
              <a:gd name="connsiteX2" fmla="*/ 2769124 w 4174016"/>
              <a:gd name="connsiteY2" fmla="*/ 391078 h 2988758"/>
              <a:gd name="connsiteX3" fmla="*/ 3633796 w 4174016"/>
              <a:gd name="connsiteY3" fmla="*/ 23479 h 2988758"/>
              <a:gd name="connsiteX4" fmla="*/ 4012364 w 4174016"/>
              <a:gd name="connsiteY4" fmla="*/ 1195166 h 2988758"/>
              <a:gd name="connsiteX5" fmla="*/ 4052896 w 4174016"/>
              <a:gd name="connsiteY5" fmla="*/ 2976229 h 2988758"/>
              <a:gd name="connsiteX6" fmla="*/ 2769124 w 4174016"/>
              <a:gd name="connsiteY6" fmla="*/ 1999254 h 2988758"/>
              <a:gd name="connsiteX7" fmla="*/ 39984 w 4174016"/>
              <a:gd name="connsiteY7" fmla="*/ 2204816 h 2988758"/>
              <a:gd name="connsiteX0" fmla="*/ 39984 w 4174016"/>
              <a:gd name="connsiteY0" fmla="*/ 2793871 h 3577813"/>
              <a:gd name="connsiteX1" fmla="*/ 1252546 w 4174016"/>
              <a:gd name="connsiteY1" fmla="*/ 726834 h 3577813"/>
              <a:gd name="connsiteX2" fmla="*/ 2147895 w 4174016"/>
              <a:gd name="connsiteY2" fmla="*/ 2934 h 3577813"/>
              <a:gd name="connsiteX3" fmla="*/ 2769124 w 4174016"/>
              <a:gd name="connsiteY3" fmla="*/ 980133 h 3577813"/>
              <a:gd name="connsiteX4" fmla="*/ 3633796 w 4174016"/>
              <a:gd name="connsiteY4" fmla="*/ 612534 h 3577813"/>
              <a:gd name="connsiteX5" fmla="*/ 4012364 w 4174016"/>
              <a:gd name="connsiteY5" fmla="*/ 1784221 h 3577813"/>
              <a:gd name="connsiteX6" fmla="*/ 4052896 w 4174016"/>
              <a:gd name="connsiteY6" fmla="*/ 3565284 h 3577813"/>
              <a:gd name="connsiteX7" fmla="*/ 2769124 w 4174016"/>
              <a:gd name="connsiteY7" fmla="*/ 2588309 h 3577813"/>
              <a:gd name="connsiteX8" fmla="*/ 39984 w 4174016"/>
              <a:gd name="connsiteY8" fmla="*/ 2793871 h 3577813"/>
              <a:gd name="connsiteX0" fmla="*/ 3048 w 4137080"/>
              <a:gd name="connsiteY0" fmla="*/ 2793871 h 3814487"/>
              <a:gd name="connsiteX1" fmla="*/ 1215610 w 4137080"/>
              <a:gd name="connsiteY1" fmla="*/ 726834 h 3814487"/>
              <a:gd name="connsiteX2" fmla="*/ 2110959 w 4137080"/>
              <a:gd name="connsiteY2" fmla="*/ 2934 h 3814487"/>
              <a:gd name="connsiteX3" fmla="*/ 2732188 w 4137080"/>
              <a:gd name="connsiteY3" fmla="*/ 980133 h 3814487"/>
              <a:gd name="connsiteX4" fmla="*/ 3596860 w 4137080"/>
              <a:gd name="connsiteY4" fmla="*/ 612534 h 3814487"/>
              <a:gd name="connsiteX5" fmla="*/ 3975428 w 4137080"/>
              <a:gd name="connsiteY5" fmla="*/ 1784221 h 3814487"/>
              <a:gd name="connsiteX6" fmla="*/ 4015960 w 4137080"/>
              <a:gd name="connsiteY6" fmla="*/ 3565284 h 3814487"/>
              <a:gd name="connsiteX7" fmla="*/ 2732188 w 4137080"/>
              <a:gd name="connsiteY7" fmla="*/ 2588309 h 3814487"/>
              <a:gd name="connsiteX8" fmla="*/ 929859 w 4137080"/>
              <a:gd name="connsiteY8" fmla="*/ 3812935 h 3814487"/>
              <a:gd name="connsiteX9" fmla="*/ 3048 w 4137080"/>
              <a:gd name="connsiteY9" fmla="*/ 2793871 h 3814487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787907 w 4192799"/>
              <a:gd name="connsiteY4" fmla="*/ 98013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845057 w 4192799"/>
              <a:gd name="connsiteY8" fmla="*/ 336935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5443308"/>
              <a:gd name="connsiteY0" fmla="*/ 2793871 h 3814162"/>
              <a:gd name="connsiteX1" fmla="*/ 223578 w 5443308"/>
              <a:gd name="connsiteY1" fmla="*/ 1641235 h 3814162"/>
              <a:gd name="connsiteX2" fmla="*/ 1271329 w 5443308"/>
              <a:gd name="connsiteY2" fmla="*/ 726834 h 3814162"/>
              <a:gd name="connsiteX3" fmla="*/ 2166678 w 5443308"/>
              <a:gd name="connsiteY3" fmla="*/ 2934 h 3814162"/>
              <a:gd name="connsiteX4" fmla="*/ 2845057 w 5443308"/>
              <a:gd name="connsiteY4" fmla="*/ 694383 h 3814162"/>
              <a:gd name="connsiteX5" fmla="*/ 3652579 w 5443308"/>
              <a:gd name="connsiteY5" fmla="*/ 612534 h 3814162"/>
              <a:gd name="connsiteX6" fmla="*/ 4031147 w 5443308"/>
              <a:gd name="connsiteY6" fmla="*/ 1784221 h 3814162"/>
              <a:gd name="connsiteX7" fmla="*/ 5443279 w 5443308"/>
              <a:gd name="connsiteY7" fmla="*/ 2517535 h 3814162"/>
              <a:gd name="connsiteX8" fmla="*/ 4071679 w 5443308"/>
              <a:gd name="connsiteY8" fmla="*/ 3565284 h 3814162"/>
              <a:gd name="connsiteX9" fmla="*/ 2845057 w 5443308"/>
              <a:gd name="connsiteY9" fmla="*/ 3369359 h 3814162"/>
              <a:gd name="connsiteX10" fmla="*/ 985578 w 5443308"/>
              <a:gd name="connsiteY10" fmla="*/ 3812935 h 3814162"/>
              <a:gd name="connsiteX11" fmla="*/ 58767 w 5443308"/>
              <a:gd name="connsiteY11" fmla="*/ 2793871 h 381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3308" h="3814162">
                <a:moveTo>
                  <a:pt x="58767" y="2793871"/>
                </a:moveTo>
                <a:cubicBezTo>
                  <a:pt x="-68233" y="2431921"/>
                  <a:pt x="21484" y="1985741"/>
                  <a:pt x="223578" y="1641235"/>
                </a:cubicBezTo>
                <a:cubicBezTo>
                  <a:pt x="425672" y="1296729"/>
                  <a:pt x="991929" y="1012584"/>
                  <a:pt x="1271329" y="726834"/>
                </a:cubicBezTo>
                <a:cubicBezTo>
                  <a:pt x="1603598" y="382328"/>
                  <a:pt x="1913915" y="-39282"/>
                  <a:pt x="2166678" y="2934"/>
                </a:cubicBezTo>
                <a:cubicBezTo>
                  <a:pt x="2419441" y="45150"/>
                  <a:pt x="2597407" y="592783"/>
                  <a:pt x="2845057" y="694383"/>
                </a:cubicBezTo>
                <a:cubicBezTo>
                  <a:pt x="3092707" y="795983"/>
                  <a:pt x="3445372" y="478519"/>
                  <a:pt x="3652579" y="612534"/>
                </a:cubicBezTo>
                <a:cubicBezTo>
                  <a:pt x="3859786" y="746549"/>
                  <a:pt x="3951772" y="1520696"/>
                  <a:pt x="4031147" y="1784221"/>
                </a:cubicBezTo>
                <a:cubicBezTo>
                  <a:pt x="4110522" y="2047746"/>
                  <a:pt x="5436524" y="2220691"/>
                  <a:pt x="5443279" y="2517535"/>
                </a:cubicBezTo>
                <a:cubicBezTo>
                  <a:pt x="5450034" y="2814379"/>
                  <a:pt x="4285641" y="3369338"/>
                  <a:pt x="4071679" y="3565284"/>
                </a:cubicBezTo>
                <a:cubicBezTo>
                  <a:pt x="3857717" y="3761230"/>
                  <a:pt x="3359407" y="3328084"/>
                  <a:pt x="2845057" y="3369359"/>
                </a:cubicBezTo>
                <a:cubicBezTo>
                  <a:pt x="2330707" y="3410634"/>
                  <a:pt x="1440435" y="3778675"/>
                  <a:pt x="985578" y="3812935"/>
                </a:cubicBezTo>
                <a:cubicBezTo>
                  <a:pt x="530721" y="3847195"/>
                  <a:pt x="185767" y="3155821"/>
                  <a:pt x="58767" y="2793871"/>
                </a:cubicBezTo>
                <a:close/>
              </a:path>
            </a:pathLst>
          </a:custGeom>
          <a:solidFill>
            <a:schemeClr val="accent6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2">
            <a:extLst>
              <a:ext uri="{FF2B5EF4-FFF2-40B4-BE49-F238E27FC236}">
                <a16:creationId xmlns:a16="http://schemas.microsoft.com/office/drawing/2014/main" id="{80980968-650C-42C8-BB90-C6F2F7F6E9DF}"/>
              </a:ext>
            </a:extLst>
          </p:cNvPr>
          <p:cNvSpPr/>
          <p:nvPr/>
        </p:nvSpPr>
        <p:spPr>
          <a:xfrm>
            <a:off x="6920019" y="3316107"/>
            <a:ext cx="5155828" cy="2076611"/>
          </a:xfrm>
          <a:custGeom>
            <a:avLst/>
            <a:gdLst>
              <a:gd name="connsiteX0" fmla="*/ 0 w 7277100"/>
              <a:gd name="connsiteY0" fmla="*/ 1631950 h 3263900"/>
              <a:gd name="connsiteX1" fmla="*/ 3638550 w 7277100"/>
              <a:gd name="connsiteY1" fmla="*/ 0 h 3263900"/>
              <a:gd name="connsiteX2" fmla="*/ 7277100 w 7277100"/>
              <a:gd name="connsiteY2" fmla="*/ 1631950 h 3263900"/>
              <a:gd name="connsiteX3" fmla="*/ 3638550 w 7277100"/>
              <a:gd name="connsiteY3" fmla="*/ 3263900 h 3263900"/>
              <a:gd name="connsiteX4" fmla="*/ 0 w 7277100"/>
              <a:gd name="connsiteY4" fmla="*/ 1631950 h 3263900"/>
              <a:gd name="connsiteX0" fmla="*/ 111800 w 7388900"/>
              <a:gd name="connsiteY0" fmla="*/ 1719403 h 3351353"/>
              <a:gd name="connsiteX1" fmla="*/ 1184950 w 7388900"/>
              <a:gd name="connsiteY1" fmla="*/ 379553 h 3351353"/>
              <a:gd name="connsiteX2" fmla="*/ 3750350 w 7388900"/>
              <a:gd name="connsiteY2" fmla="*/ 87453 h 3351353"/>
              <a:gd name="connsiteX3" fmla="*/ 7388900 w 7388900"/>
              <a:gd name="connsiteY3" fmla="*/ 1719403 h 3351353"/>
              <a:gd name="connsiteX4" fmla="*/ 3750350 w 7388900"/>
              <a:gd name="connsiteY4" fmla="*/ 3351353 h 3351353"/>
              <a:gd name="connsiteX5" fmla="*/ 111800 w 7388900"/>
              <a:gd name="connsiteY5" fmla="*/ 1719403 h 3351353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36415 w 7859615"/>
              <a:gd name="connsiteY0" fmla="*/ 1825690 h 3330921"/>
              <a:gd name="connsiteX1" fmla="*/ 2112866 w 7859615"/>
              <a:gd name="connsiteY1" fmla="*/ 1235140 h 3330921"/>
              <a:gd name="connsiteX2" fmla="*/ 1325465 w 7859615"/>
              <a:gd name="connsiteY2" fmla="*/ 917641 h 3330921"/>
              <a:gd name="connsiteX3" fmla="*/ 1655665 w 7859615"/>
              <a:gd name="connsiteY3" fmla="*/ 358840 h 3330921"/>
              <a:gd name="connsiteX4" fmla="*/ 4221065 w 7859615"/>
              <a:gd name="connsiteY4" fmla="*/ 66740 h 3330921"/>
              <a:gd name="connsiteX5" fmla="*/ 7859615 w 7859615"/>
              <a:gd name="connsiteY5" fmla="*/ 1698690 h 3330921"/>
              <a:gd name="connsiteX6" fmla="*/ 4221065 w 7859615"/>
              <a:gd name="connsiteY6" fmla="*/ 3330640 h 3330921"/>
              <a:gd name="connsiteX7" fmla="*/ 36415 w 7859615"/>
              <a:gd name="connsiteY7" fmla="*/ 1825690 h 3330921"/>
              <a:gd name="connsiteX0" fmla="*/ 17932 w 7841132"/>
              <a:gd name="connsiteY0" fmla="*/ 1825690 h 3330921"/>
              <a:gd name="connsiteX1" fmla="*/ 2094383 w 7841132"/>
              <a:gd name="connsiteY1" fmla="*/ 1235140 h 3330921"/>
              <a:gd name="connsiteX2" fmla="*/ 1306982 w 7841132"/>
              <a:gd name="connsiteY2" fmla="*/ 917641 h 3330921"/>
              <a:gd name="connsiteX3" fmla="*/ 1637182 w 7841132"/>
              <a:gd name="connsiteY3" fmla="*/ 358840 h 3330921"/>
              <a:gd name="connsiteX4" fmla="*/ 4202582 w 7841132"/>
              <a:gd name="connsiteY4" fmla="*/ 66740 h 3330921"/>
              <a:gd name="connsiteX5" fmla="*/ 7841132 w 7841132"/>
              <a:gd name="connsiteY5" fmla="*/ 1698690 h 3330921"/>
              <a:gd name="connsiteX6" fmla="*/ 4202582 w 7841132"/>
              <a:gd name="connsiteY6" fmla="*/ 3330640 h 3330921"/>
              <a:gd name="connsiteX7" fmla="*/ 17932 w 7841132"/>
              <a:gd name="connsiteY7" fmla="*/ 1825690 h 3330921"/>
              <a:gd name="connsiteX0" fmla="*/ 28309 w 7851509"/>
              <a:gd name="connsiteY0" fmla="*/ 1825690 h 3330921"/>
              <a:gd name="connsiteX1" fmla="*/ 2104760 w 7851509"/>
              <a:gd name="connsiteY1" fmla="*/ 1235140 h 3330921"/>
              <a:gd name="connsiteX2" fmla="*/ 1317359 w 7851509"/>
              <a:gd name="connsiteY2" fmla="*/ 917641 h 3330921"/>
              <a:gd name="connsiteX3" fmla="*/ 1647559 w 7851509"/>
              <a:gd name="connsiteY3" fmla="*/ 358840 h 3330921"/>
              <a:gd name="connsiteX4" fmla="*/ 4212959 w 7851509"/>
              <a:gd name="connsiteY4" fmla="*/ 66740 h 3330921"/>
              <a:gd name="connsiteX5" fmla="*/ 7851509 w 7851509"/>
              <a:gd name="connsiteY5" fmla="*/ 1698690 h 3330921"/>
              <a:gd name="connsiteX6" fmla="*/ 4212959 w 7851509"/>
              <a:gd name="connsiteY6" fmla="*/ 3330640 h 3330921"/>
              <a:gd name="connsiteX7" fmla="*/ 28309 w 7851509"/>
              <a:gd name="connsiteY7" fmla="*/ 1825690 h 3330921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79166 w 7875216"/>
              <a:gd name="connsiteY2" fmla="*/ 8541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1643 w 7887543"/>
              <a:gd name="connsiteY0" fmla="*/ 1914590 h 3331494"/>
              <a:gd name="connsiteX1" fmla="*/ 2178894 w 7887543"/>
              <a:gd name="connsiteY1" fmla="*/ 1285940 h 3331494"/>
              <a:gd name="connsiteX2" fmla="*/ 1391493 w 7887543"/>
              <a:gd name="connsiteY2" fmla="*/ 854141 h 3331494"/>
              <a:gd name="connsiteX3" fmla="*/ 1683593 w 7887543"/>
              <a:gd name="connsiteY3" fmla="*/ 358840 h 3331494"/>
              <a:gd name="connsiteX4" fmla="*/ 4248993 w 7887543"/>
              <a:gd name="connsiteY4" fmla="*/ 66740 h 3331494"/>
              <a:gd name="connsiteX5" fmla="*/ 7887543 w 7887543"/>
              <a:gd name="connsiteY5" fmla="*/ 1698690 h 3331494"/>
              <a:gd name="connsiteX6" fmla="*/ 4248993 w 7887543"/>
              <a:gd name="connsiteY6" fmla="*/ 3330640 h 3331494"/>
              <a:gd name="connsiteX7" fmla="*/ 51643 w 7887543"/>
              <a:gd name="connsiteY7" fmla="*/ 1914590 h 3331494"/>
              <a:gd name="connsiteX0" fmla="*/ 10506 w 7846406"/>
              <a:gd name="connsiteY0" fmla="*/ 1914590 h 3331802"/>
              <a:gd name="connsiteX1" fmla="*/ 2137757 w 7846406"/>
              <a:gd name="connsiteY1" fmla="*/ 1285940 h 3331802"/>
              <a:gd name="connsiteX2" fmla="*/ 1350356 w 7846406"/>
              <a:gd name="connsiteY2" fmla="*/ 854141 h 3331802"/>
              <a:gd name="connsiteX3" fmla="*/ 1642456 w 7846406"/>
              <a:gd name="connsiteY3" fmla="*/ 358840 h 3331802"/>
              <a:gd name="connsiteX4" fmla="*/ 4207856 w 7846406"/>
              <a:gd name="connsiteY4" fmla="*/ 66740 h 3331802"/>
              <a:gd name="connsiteX5" fmla="*/ 7846406 w 7846406"/>
              <a:gd name="connsiteY5" fmla="*/ 1698690 h 3331802"/>
              <a:gd name="connsiteX6" fmla="*/ 4207856 w 7846406"/>
              <a:gd name="connsiteY6" fmla="*/ 3330640 h 3331802"/>
              <a:gd name="connsiteX7" fmla="*/ 10506 w 7846406"/>
              <a:gd name="connsiteY7" fmla="*/ 1914590 h 3331802"/>
              <a:gd name="connsiteX0" fmla="*/ 52166 w 7888066"/>
              <a:gd name="connsiteY0" fmla="*/ 1914590 h 3103065"/>
              <a:gd name="connsiteX1" fmla="*/ 2179417 w 7888066"/>
              <a:gd name="connsiteY1" fmla="*/ 1285940 h 3103065"/>
              <a:gd name="connsiteX2" fmla="*/ 1392016 w 7888066"/>
              <a:gd name="connsiteY2" fmla="*/ 854141 h 3103065"/>
              <a:gd name="connsiteX3" fmla="*/ 1684116 w 7888066"/>
              <a:gd name="connsiteY3" fmla="*/ 358840 h 3103065"/>
              <a:gd name="connsiteX4" fmla="*/ 4249516 w 7888066"/>
              <a:gd name="connsiteY4" fmla="*/ 66740 h 3103065"/>
              <a:gd name="connsiteX5" fmla="*/ 7888066 w 7888066"/>
              <a:gd name="connsiteY5" fmla="*/ 1698690 h 3103065"/>
              <a:gd name="connsiteX6" fmla="*/ 4262216 w 7888066"/>
              <a:gd name="connsiteY6" fmla="*/ 3102040 h 3103065"/>
              <a:gd name="connsiteX7" fmla="*/ 52166 w 7888066"/>
              <a:gd name="connsiteY7" fmla="*/ 1914590 h 3103065"/>
              <a:gd name="connsiteX0" fmla="*/ 52166 w 8103168"/>
              <a:gd name="connsiteY0" fmla="*/ 1914590 h 3119146"/>
              <a:gd name="connsiteX1" fmla="*/ 2179417 w 8103168"/>
              <a:gd name="connsiteY1" fmla="*/ 1285940 h 3119146"/>
              <a:gd name="connsiteX2" fmla="*/ 1392016 w 8103168"/>
              <a:gd name="connsiteY2" fmla="*/ 854141 h 3119146"/>
              <a:gd name="connsiteX3" fmla="*/ 1684116 w 8103168"/>
              <a:gd name="connsiteY3" fmla="*/ 358840 h 3119146"/>
              <a:gd name="connsiteX4" fmla="*/ 4249516 w 8103168"/>
              <a:gd name="connsiteY4" fmla="*/ 66740 h 3119146"/>
              <a:gd name="connsiteX5" fmla="*/ 7888066 w 8103168"/>
              <a:gd name="connsiteY5" fmla="*/ 1698690 h 3119146"/>
              <a:gd name="connsiteX6" fmla="*/ 4262216 w 8103168"/>
              <a:gd name="connsiteY6" fmla="*/ 3102040 h 3119146"/>
              <a:gd name="connsiteX7" fmla="*/ 52166 w 8103168"/>
              <a:gd name="connsiteY7" fmla="*/ 1914590 h 3119146"/>
              <a:gd name="connsiteX0" fmla="*/ 2889614 w 6515464"/>
              <a:gd name="connsiteY0" fmla="*/ 3102040 h 3107637"/>
              <a:gd name="connsiteX1" fmla="*/ 806815 w 6515464"/>
              <a:gd name="connsiteY1" fmla="*/ 1285940 h 3107637"/>
              <a:gd name="connsiteX2" fmla="*/ 19414 w 6515464"/>
              <a:gd name="connsiteY2" fmla="*/ 854141 h 3107637"/>
              <a:gd name="connsiteX3" fmla="*/ 311514 w 6515464"/>
              <a:gd name="connsiteY3" fmla="*/ 358840 h 3107637"/>
              <a:gd name="connsiteX4" fmla="*/ 2876914 w 6515464"/>
              <a:gd name="connsiteY4" fmla="*/ 66740 h 3107637"/>
              <a:gd name="connsiteX5" fmla="*/ 6515464 w 6515464"/>
              <a:gd name="connsiteY5" fmla="*/ 1698690 h 3107637"/>
              <a:gd name="connsiteX6" fmla="*/ 2889614 w 6515464"/>
              <a:gd name="connsiteY6" fmla="*/ 3102040 h 3107637"/>
              <a:gd name="connsiteX0" fmla="*/ 4272304 w 7898154"/>
              <a:gd name="connsiteY0" fmla="*/ 3102040 h 3102571"/>
              <a:gd name="connsiteX1" fmla="*/ 30505 w 7898154"/>
              <a:gd name="connsiteY1" fmla="*/ 1857440 h 3102571"/>
              <a:gd name="connsiteX2" fmla="*/ 2189505 w 7898154"/>
              <a:gd name="connsiteY2" fmla="*/ 1285940 h 3102571"/>
              <a:gd name="connsiteX3" fmla="*/ 1402104 w 7898154"/>
              <a:gd name="connsiteY3" fmla="*/ 854141 h 3102571"/>
              <a:gd name="connsiteX4" fmla="*/ 1694204 w 7898154"/>
              <a:gd name="connsiteY4" fmla="*/ 358840 h 3102571"/>
              <a:gd name="connsiteX5" fmla="*/ 4259604 w 7898154"/>
              <a:gd name="connsiteY5" fmla="*/ 66740 h 3102571"/>
              <a:gd name="connsiteX6" fmla="*/ 7898154 w 7898154"/>
              <a:gd name="connsiteY6" fmla="*/ 1698690 h 3102571"/>
              <a:gd name="connsiteX7" fmla="*/ 4272304 w 7898154"/>
              <a:gd name="connsiteY7" fmla="*/ 3102040 h 3102571"/>
              <a:gd name="connsiteX0" fmla="*/ 4241799 w 7867649"/>
              <a:gd name="connsiteY0" fmla="*/ 3102040 h 3102571"/>
              <a:gd name="connsiteX1" fmla="*/ 0 w 7867649"/>
              <a:gd name="connsiteY1" fmla="*/ 1857440 h 3102571"/>
              <a:gd name="connsiteX2" fmla="*/ 2159000 w 7867649"/>
              <a:gd name="connsiteY2" fmla="*/ 1285940 h 3102571"/>
              <a:gd name="connsiteX3" fmla="*/ 1371599 w 7867649"/>
              <a:gd name="connsiteY3" fmla="*/ 854141 h 3102571"/>
              <a:gd name="connsiteX4" fmla="*/ 1663699 w 7867649"/>
              <a:gd name="connsiteY4" fmla="*/ 358840 h 3102571"/>
              <a:gd name="connsiteX5" fmla="*/ 4229099 w 7867649"/>
              <a:gd name="connsiteY5" fmla="*/ 66740 h 3102571"/>
              <a:gd name="connsiteX6" fmla="*/ 7867649 w 7867649"/>
              <a:gd name="connsiteY6" fmla="*/ 1698690 h 3102571"/>
              <a:gd name="connsiteX7" fmla="*/ 4241799 w 7867649"/>
              <a:gd name="connsiteY7" fmla="*/ 3102040 h 3102571"/>
              <a:gd name="connsiteX0" fmla="*/ 4241799 w 7867649"/>
              <a:gd name="connsiteY0" fmla="*/ 3102040 h 3250458"/>
              <a:gd name="connsiteX1" fmla="*/ 0 w 7867649"/>
              <a:gd name="connsiteY1" fmla="*/ 1857440 h 3250458"/>
              <a:gd name="connsiteX2" fmla="*/ 2159000 w 7867649"/>
              <a:gd name="connsiteY2" fmla="*/ 1285940 h 3250458"/>
              <a:gd name="connsiteX3" fmla="*/ 1371599 w 7867649"/>
              <a:gd name="connsiteY3" fmla="*/ 854141 h 3250458"/>
              <a:gd name="connsiteX4" fmla="*/ 1663699 w 7867649"/>
              <a:gd name="connsiteY4" fmla="*/ 358840 h 3250458"/>
              <a:gd name="connsiteX5" fmla="*/ 4229099 w 7867649"/>
              <a:gd name="connsiteY5" fmla="*/ 66740 h 3250458"/>
              <a:gd name="connsiteX6" fmla="*/ 7867649 w 7867649"/>
              <a:gd name="connsiteY6" fmla="*/ 1698690 h 3250458"/>
              <a:gd name="connsiteX7" fmla="*/ 4241799 w 7867649"/>
              <a:gd name="connsiteY7" fmla="*/ 3102040 h 3250458"/>
              <a:gd name="connsiteX0" fmla="*/ 4241799 w 7897635"/>
              <a:gd name="connsiteY0" fmla="*/ 3102040 h 3315959"/>
              <a:gd name="connsiteX1" fmla="*/ 0 w 7897635"/>
              <a:gd name="connsiteY1" fmla="*/ 1857440 h 3315959"/>
              <a:gd name="connsiteX2" fmla="*/ 2159000 w 7897635"/>
              <a:gd name="connsiteY2" fmla="*/ 1285940 h 3315959"/>
              <a:gd name="connsiteX3" fmla="*/ 1371599 w 7897635"/>
              <a:gd name="connsiteY3" fmla="*/ 854141 h 3315959"/>
              <a:gd name="connsiteX4" fmla="*/ 1663699 w 7897635"/>
              <a:gd name="connsiteY4" fmla="*/ 358840 h 3315959"/>
              <a:gd name="connsiteX5" fmla="*/ 4229099 w 7897635"/>
              <a:gd name="connsiteY5" fmla="*/ 66740 h 3315959"/>
              <a:gd name="connsiteX6" fmla="*/ 7867649 w 7897635"/>
              <a:gd name="connsiteY6" fmla="*/ 1698690 h 3315959"/>
              <a:gd name="connsiteX7" fmla="*/ 5740400 w 7897635"/>
              <a:gd name="connsiteY7" fmla="*/ 3178239 h 3315959"/>
              <a:gd name="connsiteX8" fmla="*/ 4241799 w 7897635"/>
              <a:gd name="connsiteY8" fmla="*/ 3102040 h 3315959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7010"/>
              <a:gd name="connsiteY0" fmla="*/ 3102040 h 3311999"/>
              <a:gd name="connsiteX1" fmla="*/ 0 w 7897010"/>
              <a:gd name="connsiteY1" fmla="*/ 1857440 h 3311999"/>
              <a:gd name="connsiteX2" fmla="*/ 2159000 w 7897010"/>
              <a:gd name="connsiteY2" fmla="*/ 1285940 h 3311999"/>
              <a:gd name="connsiteX3" fmla="*/ 1371599 w 7897010"/>
              <a:gd name="connsiteY3" fmla="*/ 854141 h 3311999"/>
              <a:gd name="connsiteX4" fmla="*/ 1663699 w 7897010"/>
              <a:gd name="connsiteY4" fmla="*/ 358840 h 3311999"/>
              <a:gd name="connsiteX5" fmla="*/ 4229099 w 7897010"/>
              <a:gd name="connsiteY5" fmla="*/ 66740 h 3311999"/>
              <a:gd name="connsiteX6" fmla="*/ 7867649 w 7897010"/>
              <a:gd name="connsiteY6" fmla="*/ 1698690 h 3311999"/>
              <a:gd name="connsiteX7" fmla="*/ 5829300 w 7897010"/>
              <a:gd name="connsiteY7" fmla="*/ 3229039 h 3311999"/>
              <a:gd name="connsiteX8" fmla="*/ 5613400 w 7897010"/>
              <a:gd name="connsiteY8" fmla="*/ 3025839 h 3311999"/>
              <a:gd name="connsiteX9" fmla="*/ 4241799 w 7897010"/>
              <a:gd name="connsiteY9" fmla="*/ 3102040 h 3311999"/>
              <a:gd name="connsiteX0" fmla="*/ 4241799 w 7897010"/>
              <a:gd name="connsiteY0" fmla="*/ 3102040 h 3237556"/>
              <a:gd name="connsiteX1" fmla="*/ 0 w 7897010"/>
              <a:gd name="connsiteY1" fmla="*/ 1857440 h 3237556"/>
              <a:gd name="connsiteX2" fmla="*/ 2159000 w 7897010"/>
              <a:gd name="connsiteY2" fmla="*/ 1285940 h 3237556"/>
              <a:gd name="connsiteX3" fmla="*/ 1371599 w 7897010"/>
              <a:gd name="connsiteY3" fmla="*/ 854141 h 3237556"/>
              <a:gd name="connsiteX4" fmla="*/ 1663699 w 7897010"/>
              <a:gd name="connsiteY4" fmla="*/ 358840 h 3237556"/>
              <a:gd name="connsiteX5" fmla="*/ 4229099 w 7897010"/>
              <a:gd name="connsiteY5" fmla="*/ 66740 h 3237556"/>
              <a:gd name="connsiteX6" fmla="*/ 7867649 w 7897010"/>
              <a:gd name="connsiteY6" fmla="*/ 1698690 h 3237556"/>
              <a:gd name="connsiteX7" fmla="*/ 5829300 w 7897010"/>
              <a:gd name="connsiteY7" fmla="*/ 3229039 h 3237556"/>
              <a:gd name="connsiteX8" fmla="*/ 5613400 w 7897010"/>
              <a:gd name="connsiteY8" fmla="*/ 3025839 h 3237556"/>
              <a:gd name="connsiteX9" fmla="*/ 4241799 w 7897010"/>
              <a:gd name="connsiteY9" fmla="*/ 3102040 h 3237556"/>
              <a:gd name="connsiteX0" fmla="*/ 4241799 w 7896306"/>
              <a:gd name="connsiteY0" fmla="*/ 3102040 h 3241739"/>
              <a:gd name="connsiteX1" fmla="*/ 0 w 7896306"/>
              <a:gd name="connsiteY1" fmla="*/ 1857440 h 3241739"/>
              <a:gd name="connsiteX2" fmla="*/ 2159000 w 7896306"/>
              <a:gd name="connsiteY2" fmla="*/ 1285940 h 3241739"/>
              <a:gd name="connsiteX3" fmla="*/ 1371599 w 7896306"/>
              <a:gd name="connsiteY3" fmla="*/ 854141 h 3241739"/>
              <a:gd name="connsiteX4" fmla="*/ 1663699 w 7896306"/>
              <a:gd name="connsiteY4" fmla="*/ 358840 h 3241739"/>
              <a:gd name="connsiteX5" fmla="*/ 4229099 w 7896306"/>
              <a:gd name="connsiteY5" fmla="*/ 66740 h 3241739"/>
              <a:gd name="connsiteX6" fmla="*/ 7867649 w 7896306"/>
              <a:gd name="connsiteY6" fmla="*/ 1698690 h 3241739"/>
              <a:gd name="connsiteX7" fmla="*/ 5778500 w 7896306"/>
              <a:gd name="connsiteY7" fmla="*/ 3241739 h 3241739"/>
              <a:gd name="connsiteX8" fmla="*/ 5613400 w 7896306"/>
              <a:gd name="connsiteY8" fmla="*/ 3025839 h 3241739"/>
              <a:gd name="connsiteX9" fmla="*/ 4241799 w 7896306"/>
              <a:gd name="connsiteY9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09432"/>
              <a:gd name="connsiteY0" fmla="*/ 3102040 h 3241739"/>
              <a:gd name="connsiteX1" fmla="*/ 0 w 9009432"/>
              <a:gd name="connsiteY1" fmla="*/ 1857440 h 3241739"/>
              <a:gd name="connsiteX2" fmla="*/ 2159000 w 9009432"/>
              <a:gd name="connsiteY2" fmla="*/ 1285940 h 3241739"/>
              <a:gd name="connsiteX3" fmla="*/ 1371599 w 9009432"/>
              <a:gd name="connsiteY3" fmla="*/ 854141 h 3241739"/>
              <a:gd name="connsiteX4" fmla="*/ 1663699 w 9009432"/>
              <a:gd name="connsiteY4" fmla="*/ 358840 h 3241739"/>
              <a:gd name="connsiteX5" fmla="*/ 4229099 w 9009432"/>
              <a:gd name="connsiteY5" fmla="*/ 66740 h 3241739"/>
              <a:gd name="connsiteX6" fmla="*/ 7867649 w 9009432"/>
              <a:gd name="connsiteY6" fmla="*/ 1698690 h 3241739"/>
              <a:gd name="connsiteX7" fmla="*/ 9004300 w 9009432"/>
              <a:gd name="connsiteY7" fmla="*/ 2327339 h 3241739"/>
              <a:gd name="connsiteX8" fmla="*/ 5778500 w 9009432"/>
              <a:gd name="connsiteY8" fmla="*/ 3241739 h 3241739"/>
              <a:gd name="connsiteX9" fmla="*/ 5613400 w 9009432"/>
              <a:gd name="connsiteY9" fmla="*/ 3025839 h 3241739"/>
              <a:gd name="connsiteX10" fmla="*/ 4241799 w 9009432"/>
              <a:gd name="connsiteY10" fmla="*/ 3102040 h 3241739"/>
              <a:gd name="connsiteX0" fmla="*/ 4241799 w 9009432"/>
              <a:gd name="connsiteY0" fmla="*/ 3089657 h 3229356"/>
              <a:gd name="connsiteX1" fmla="*/ 0 w 9009432"/>
              <a:gd name="connsiteY1" fmla="*/ 1845057 h 3229356"/>
              <a:gd name="connsiteX2" fmla="*/ 2159000 w 9009432"/>
              <a:gd name="connsiteY2" fmla="*/ 1273557 h 3229356"/>
              <a:gd name="connsiteX3" fmla="*/ 1371599 w 9009432"/>
              <a:gd name="connsiteY3" fmla="*/ 841758 h 3229356"/>
              <a:gd name="connsiteX4" fmla="*/ 1663699 w 9009432"/>
              <a:gd name="connsiteY4" fmla="*/ 346457 h 3229356"/>
              <a:gd name="connsiteX5" fmla="*/ 4229099 w 9009432"/>
              <a:gd name="connsiteY5" fmla="*/ 54357 h 3229356"/>
              <a:gd name="connsiteX6" fmla="*/ 8020049 w 9009432"/>
              <a:gd name="connsiteY6" fmla="*/ 1495807 h 3229356"/>
              <a:gd name="connsiteX7" fmla="*/ 9004300 w 9009432"/>
              <a:gd name="connsiteY7" fmla="*/ 2314956 h 3229356"/>
              <a:gd name="connsiteX8" fmla="*/ 5778500 w 9009432"/>
              <a:gd name="connsiteY8" fmla="*/ 3229356 h 3229356"/>
              <a:gd name="connsiteX9" fmla="*/ 5613400 w 9009432"/>
              <a:gd name="connsiteY9" fmla="*/ 3013456 h 3229356"/>
              <a:gd name="connsiteX10" fmla="*/ 4241799 w 9009432"/>
              <a:gd name="connsiteY10" fmla="*/ 3089657 h 3229356"/>
              <a:gd name="connsiteX0" fmla="*/ 4241799 w 9009432"/>
              <a:gd name="connsiteY0" fmla="*/ 3072625 h 3212324"/>
              <a:gd name="connsiteX1" fmla="*/ 0 w 9009432"/>
              <a:gd name="connsiteY1" fmla="*/ 1828025 h 3212324"/>
              <a:gd name="connsiteX2" fmla="*/ 2159000 w 9009432"/>
              <a:gd name="connsiteY2" fmla="*/ 1256525 h 3212324"/>
              <a:gd name="connsiteX3" fmla="*/ 1371599 w 9009432"/>
              <a:gd name="connsiteY3" fmla="*/ 824726 h 3212324"/>
              <a:gd name="connsiteX4" fmla="*/ 1663699 w 9009432"/>
              <a:gd name="connsiteY4" fmla="*/ 329425 h 3212324"/>
              <a:gd name="connsiteX5" fmla="*/ 4229099 w 9009432"/>
              <a:gd name="connsiteY5" fmla="*/ 37325 h 3212324"/>
              <a:gd name="connsiteX6" fmla="*/ 7112000 w 9009432"/>
              <a:gd name="connsiteY6" fmla="*/ 1205723 h 3212324"/>
              <a:gd name="connsiteX7" fmla="*/ 8020049 w 9009432"/>
              <a:gd name="connsiteY7" fmla="*/ 1478775 h 3212324"/>
              <a:gd name="connsiteX8" fmla="*/ 9004300 w 9009432"/>
              <a:gd name="connsiteY8" fmla="*/ 2297924 h 3212324"/>
              <a:gd name="connsiteX9" fmla="*/ 5778500 w 9009432"/>
              <a:gd name="connsiteY9" fmla="*/ 3212324 h 3212324"/>
              <a:gd name="connsiteX10" fmla="*/ 5613400 w 9009432"/>
              <a:gd name="connsiteY10" fmla="*/ 2996424 h 3212324"/>
              <a:gd name="connsiteX11" fmla="*/ 4241799 w 9009432"/>
              <a:gd name="connsiteY11" fmla="*/ 3072625 h 3212324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6360 h 3176059"/>
              <a:gd name="connsiteX1" fmla="*/ 0 w 9009432"/>
              <a:gd name="connsiteY1" fmla="*/ 1791760 h 3176059"/>
              <a:gd name="connsiteX2" fmla="*/ 2159000 w 9009432"/>
              <a:gd name="connsiteY2" fmla="*/ 1220260 h 3176059"/>
              <a:gd name="connsiteX3" fmla="*/ 1663699 w 9009432"/>
              <a:gd name="connsiteY3" fmla="*/ 293160 h 3176059"/>
              <a:gd name="connsiteX4" fmla="*/ 4229099 w 9009432"/>
              <a:gd name="connsiteY4" fmla="*/ 1060 h 3176059"/>
              <a:gd name="connsiteX5" fmla="*/ 6731000 w 9009432"/>
              <a:gd name="connsiteY5" fmla="*/ 369358 h 3176059"/>
              <a:gd name="connsiteX6" fmla="*/ 7112000 w 9009432"/>
              <a:gd name="connsiteY6" fmla="*/ 1169458 h 3176059"/>
              <a:gd name="connsiteX7" fmla="*/ 8020049 w 9009432"/>
              <a:gd name="connsiteY7" fmla="*/ 1442510 h 3176059"/>
              <a:gd name="connsiteX8" fmla="*/ 9004300 w 9009432"/>
              <a:gd name="connsiteY8" fmla="*/ 2261659 h 3176059"/>
              <a:gd name="connsiteX9" fmla="*/ 5778500 w 9009432"/>
              <a:gd name="connsiteY9" fmla="*/ 3176059 h 3176059"/>
              <a:gd name="connsiteX10" fmla="*/ 5613400 w 9009432"/>
              <a:gd name="connsiteY10" fmla="*/ 2960159 h 3176059"/>
              <a:gd name="connsiteX11" fmla="*/ 4241799 w 9009432"/>
              <a:gd name="connsiteY11" fmla="*/ 3036360 h 3176059"/>
              <a:gd name="connsiteX0" fmla="*/ 4241799 w 9009432"/>
              <a:gd name="connsiteY0" fmla="*/ 3036360 h 3176059"/>
              <a:gd name="connsiteX1" fmla="*/ 0 w 9009432"/>
              <a:gd name="connsiteY1" fmla="*/ 1791760 h 3176059"/>
              <a:gd name="connsiteX2" fmla="*/ 2159000 w 9009432"/>
              <a:gd name="connsiteY2" fmla="*/ 1220260 h 3176059"/>
              <a:gd name="connsiteX3" fmla="*/ 1663699 w 9009432"/>
              <a:gd name="connsiteY3" fmla="*/ 293160 h 3176059"/>
              <a:gd name="connsiteX4" fmla="*/ 4229099 w 9009432"/>
              <a:gd name="connsiteY4" fmla="*/ 1060 h 3176059"/>
              <a:gd name="connsiteX5" fmla="*/ 6731000 w 9009432"/>
              <a:gd name="connsiteY5" fmla="*/ 369358 h 3176059"/>
              <a:gd name="connsiteX6" fmla="*/ 7112000 w 9009432"/>
              <a:gd name="connsiteY6" fmla="*/ 1169458 h 3176059"/>
              <a:gd name="connsiteX7" fmla="*/ 8020049 w 9009432"/>
              <a:gd name="connsiteY7" fmla="*/ 1442510 h 3176059"/>
              <a:gd name="connsiteX8" fmla="*/ 9004300 w 9009432"/>
              <a:gd name="connsiteY8" fmla="*/ 2261659 h 3176059"/>
              <a:gd name="connsiteX9" fmla="*/ 5778500 w 9009432"/>
              <a:gd name="connsiteY9" fmla="*/ 3176059 h 3176059"/>
              <a:gd name="connsiteX10" fmla="*/ 5613400 w 9009432"/>
              <a:gd name="connsiteY10" fmla="*/ 2960159 h 3176059"/>
              <a:gd name="connsiteX11" fmla="*/ 4241799 w 9009432"/>
              <a:gd name="connsiteY11" fmla="*/ 3036360 h 3176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09432" h="3176059">
                <a:moveTo>
                  <a:pt x="4241799" y="3036360"/>
                </a:moveTo>
                <a:cubicBezTo>
                  <a:pt x="3280832" y="3032127"/>
                  <a:pt x="334433" y="3783543"/>
                  <a:pt x="0" y="1791760"/>
                </a:cubicBezTo>
                <a:cubicBezTo>
                  <a:pt x="173567" y="993777"/>
                  <a:pt x="2387600" y="1406526"/>
                  <a:pt x="2159000" y="1220260"/>
                </a:cubicBezTo>
                <a:cubicBezTo>
                  <a:pt x="2436283" y="970493"/>
                  <a:pt x="800601" y="1204882"/>
                  <a:pt x="1663699" y="293160"/>
                </a:cubicBezTo>
                <a:cubicBezTo>
                  <a:pt x="2008715" y="89960"/>
                  <a:pt x="3384549" y="-11640"/>
                  <a:pt x="4229099" y="1060"/>
                </a:cubicBezTo>
                <a:cubicBezTo>
                  <a:pt x="5073649" y="13760"/>
                  <a:pt x="6250517" y="174625"/>
                  <a:pt x="6731000" y="369358"/>
                </a:cubicBezTo>
                <a:cubicBezTo>
                  <a:pt x="7211483" y="564091"/>
                  <a:pt x="7231592" y="787399"/>
                  <a:pt x="7112000" y="1169458"/>
                </a:cubicBezTo>
                <a:cubicBezTo>
                  <a:pt x="7449608" y="1297517"/>
                  <a:pt x="7725832" y="1235077"/>
                  <a:pt x="8020049" y="1442510"/>
                </a:cubicBezTo>
                <a:cubicBezTo>
                  <a:pt x="8314266" y="1649944"/>
                  <a:pt x="8844491" y="1432984"/>
                  <a:pt x="9004300" y="2261659"/>
                </a:cubicBezTo>
                <a:cubicBezTo>
                  <a:pt x="9151409" y="3268134"/>
                  <a:pt x="6089650" y="3055409"/>
                  <a:pt x="5778500" y="3176059"/>
                </a:cubicBezTo>
                <a:cubicBezTo>
                  <a:pt x="5563659" y="3111501"/>
                  <a:pt x="5863167" y="2972859"/>
                  <a:pt x="5613400" y="2960159"/>
                </a:cubicBezTo>
                <a:cubicBezTo>
                  <a:pt x="5274733" y="2922059"/>
                  <a:pt x="5202766" y="3040593"/>
                  <a:pt x="4241799" y="3036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Oval 2">
            <a:extLst>
              <a:ext uri="{FF2B5EF4-FFF2-40B4-BE49-F238E27FC236}">
                <a16:creationId xmlns:a16="http://schemas.microsoft.com/office/drawing/2014/main" id="{DA4DBBB2-194D-48C2-9405-1AEB53AC97C6}"/>
              </a:ext>
            </a:extLst>
          </p:cNvPr>
          <p:cNvSpPr/>
          <p:nvPr/>
        </p:nvSpPr>
        <p:spPr>
          <a:xfrm>
            <a:off x="6984799" y="3367864"/>
            <a:ext cx="5031259" cy="2022456"/>
          </a:xfrm>
          <a:custGeom>
            <a:avLst/>
            <a:gdLst>
              <a:gd name="connsiteX0" fmla="*/ 0 w 7277100"/>
              <a:gd name="connsiteY0" fmla="*/ 1631950 h 3263900"/>
              <a:gd name="connsiteX1" fmla="*/ 3638550 w 7277100"/>
              <a:gd name="connsiteY1" fmla="*/ 0 h 3263900"/>
              <a:gd name="connsiteX2" fmla="*/ 7277100 w 7277100"/>
              <a:gd name="connsiteY2" fmla="*/ 1631950 h 3263900"/>
              <a:gd name="connsiteX3" fmla="*/ 3638550 w 7277100"/>
              <a:gd name="connsiteY3" fmla="*/ 3263900 h 3263900"/>
              <a:gd name="connsiteX4" fmla="*/ 0 w 7277100"/>
              <a:gd name="connsiteY4" fmla="*/ 1631950 h 3263900"/>
              <a:gd name="connsiteX0" fmla="*/ 111800 w 7388900"/>
              <a:gd name="connsiteY0" fmla="*/ 1719403 h 3351353"/>
              <a:gd name="connsiteX1" fmla="*/ 1184950 w 7388900"/>
              <a:gd name="connsiteY1" fmla="*/ 379553 h 3351353"/>
              <a:gd name="connsiteX2" fmla="*/ 3750350 w 7388900"/>
              <a:gd name="connsiteY2" fmla="*/ 87453 h 3351353"/>
              <a:gd name="connsiteX3" fmla="*/ 7388900 w 7388900"/>
              <a:gd name="connsiteY3" fmla="*/ 1719403 h 3351353"/>
              <a:gd name="connsiteX4" fmla="*/ 3750350 w 7388900"/>
              <a:gd name="connsiteY4" fmla="*/ 3351353 h 3351353"/>
              <a:gd name="connsiteX5" fmla="*/ 111800 w 7388900"/>
              <a:gd name="connsiteY5" fmla="*/ 1719403 h 3351353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36415 w 7859615"/>
              <a:gd name="connsiteY0" fmla="*/ 1825690 h 3330921"/>
              <a:gd name="connsiteX1" fmla="*/ 2112866 w 7859615"/>
              <a:gd name="connsiteY1" fmla="*/ 1235140 h 3330921"/>
              <a:gd name="connsiteX2" fmla="*/ 1325465 w 7859615"/>
              <a:gd name="connsiteY2" fmla="*/ 917641 h 3330921"/>
              <a:gd name="connsiteX3" fmla="*/ 1655665 w 7859615"/>
              <a:gd name="connsiteY3" fmla="*/ 358840 h 3330921"/>
              <a:gd name="connsiteX4" fmla="*/ 4221065 w 7859615"/>
              <a:gd name="connsiteY4" fmla="*/ 66740 h 3330921"/>
              <a:gd name="connsiteX5" fmla="*/ 7859615 w 7859615"/>
              <a:gd name="connsiteY5" fmla="*/ 1698690 h 3330921"/>
              <a:gd name="connsiteX6" fmla="*/ 4221065 w 7859615"/>
              <a:gd name="connsiteY6" fmla="*/ 3330640 h 3330921"/>
              <a:gd name="connsiteX7" fmla="*/ 36415 w 7859615"/>
              <a:gd name="connsiteY7" fmla="*/ 1825690 h 3330921"/>
              <a:gd name="connsiteX0" fmla="*/ 17932 w 7841132"/>
              <a:gd name="connsiteY0" fmla="*/ 1825690 h 3330921"/>
              <a:gd name="connsiteX1" fmla="*/ 2094383 w 7841132"/>
              <a:gd name="connsiteY1" fmla="*/ 1235140 h 3330921"/>
              <a:gd name="connsiteX2" fmla="*/ 1306982 w 7841132"/>
              <a:gd name="connsiteY2" fmla="*/ 917641 h 3330921"/>
              <a:gd name="connsiteX3" fmla="*/ 1637182 w 7841132"/>
              <a:gd name="connsiteY3" fmla="*/ 358840 h 3330921"/>
              <a:gd name="connsiteX4" fmla="*/ 4202582 w 7841132"/>
              <a:gd name="connsiteY4" fmla="*/ 66740 h 3330921"/>
              <a:gd name="connsiteX5" fmla="*/ 7841132 w 7841132"/>
              <a:gd name="connsiteY5" fmla="*/ 1698690 h 3330921"/>
              <a:gd name="connsiteX6" fmla="*/ 4202582 w 7841132"/>
              <a:gd name="connsiteY6" fmla="*/ 3330640 h 3330921"/>
              <a:gd name="connsiteX7" fmla="*/ 17932 w 7841132"/>
              <a:gd name="connsiteY7" fmla="*/ 1825690 h 3330921"/>
              <a:gd name="connsiteX0" fmla="*/ 28309 w 7851509"/>
              <a:gd name="connsiteY0" fmla="*/ 1825690 h 3330921"/>
              <a:gd name="connsiteX1" fmla="*/ 2104760 w 7851509"/>
              <a:gd name="connsiteY1" fmla="*/ 1235140 h 3330921"/>
              <a:gd name="connsiteX2" fmla="*/ 1317359 w 7851509"/>
              <a:gd name="connsiteY2" fmla="*/ 917641 h 3330921"/>
              <a:gd name="connsiteX3" fmla="*/ 1647559 w 7851509"/>
              <a:gd name="connsiteY3" fmla="*/ 358840 h 3330921"/>
              <a:gd name="connsiteX4" fmla="*/ 4212959 w 7851509"/>
              <a:gd name="connsiteY4" fmla="*/ 66740 h 3330921"/>
              <a:gd name="connsiteX5" fmla="*/ 7851509 w 7851509"/>
              <a:gd name="connsiteY5" fmla="*/ 1698690 h 3330921"/>
              <a:gd name="connsiteX6" fmla="*/ 4212959 w 7851509"/>
              <a:gd name="connsiteY6" fmla="*/ 3330640 h 3330921"/>
              <a:gd name="connsiteX7" fmla="*/ 28309 w 7851509"/>
              <a:gd name="connsiteY7" fmla="*/ 1825690 h 3330921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79166 w 7875216"/>
              <a:gd name="connsiteY2" fmla="*/ 8541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1643 w 7887543"/>
              <a:gd name="connsiteY0" fmla="*/ 1914590 h 3331494"/>
              <a:gd name="connsiteX1" fmla="*/ 2178894 w 7887543"/>
              <a:gd name="connsiteY1" fmla="*/ 1285940 h 3331494"/>
              <a:gd name="connsiteX2" fmla="*/ 1391493 w 7887543"/>
              <a:gd name="connsiteY2" fmla="*/ 854141 h 3331494"/>
              <a:gd name="connsiteX3" fmla="*/ 1683593 w 7887543"/>
              <a:gd name="connsiteY3" fmla="*/ 358840 h 3331494"/>
              <a:gd name="connsiteX4" fmla="*/ 4248993 w 7887543"/>
              <a:gd name="connsiteY4" fmla="*/ 66740 h 3331494"/>
              <a:gd name="connsiteX5" fmla="*/ 7887543 w 7887543"/>
              <a:gd name="connsiteY5" fmla="*/ 1698690 h 3331494"/>
              <a:gd name="connsiteX6" fmla="*/ 4248993 w 7887543"/>
              <a:gd name="connsiteY6" fmla="*/ 3330640 h 3331494"/>
              <a:gd name="connsiteX7" fmla="*/ 51643 w 7887543"/>
              <a:gd name="connsiteY7" fmla="*/ 1914590 h 3331494"/>
              <a:gd name="connsiteX0" fmla="*/ 10506 w 7846406"/>
              <a:gd name="connsiteY0" fmla="*/ 1914590 h 3331802"/>
              <a:gd name="connsiteX1" fmla="*/ 2137757 w 7846406"/>
              <a:gd name="connsiteY1" fmla="*/ 1285940 h 3331802"/>
              <a:gd name="connsiteX2" fmla="*/ 1350356 w 7846406"/>
              <a:gd name="connsiteY2" fmla="*/ 854141 h 3331802"/>
              <a:gd name="connsiteX3" fmla="*/ 1642456 w 7846406"/>
              <a:gd name="connsiteY3" fmla="*/ 358840 h 3331802"/>
              <a:gd name="connsiteX4" fmla="*/ 4207856 w 7846406"/>
              <a:gd name="connsiteY4" fmla="*/ 66740 h 3331802"/>
              <a:gd name="connsiteX5" fmla="*/ 7846406 w 7846406"/>
              <a:gd name="connsiteY5" fmla="*/ 1698690 h 3331802"/>
              <a:gd name="connsiteX6" fmla="*/ 4207856 w 7846406"/>
              <a:gd name="connsiteY6" fmla="*/ 3330640 h 3331802"/>
              <a:gd name="connsiteX7" fmla="*/ 10506 w 7846406"/>
              <a:gd name="connsiteY7" fmla="*/ 1914590 h 3331802"/>
              <a:gd name="connsiteX0" fmla="*/ 52166 w 7888066"/>
              <a:gd name="connsiteY0" fmla="*/ 1914590 h 3103065"/>
              <a:gd name="connsiteX1" fmla="*/ 2179417 w 7888066"/>
              <a:gd name="connsiteY1" fmla="*/ 1285940 h 3103065"/>
              <a:gd name="connsiteX2" fmla="*/ 1392016 w 7888066"/>
              <a:gd name="connsiteY2" fmla="*/ 854141 h 3103065"/>
              <a:gd name="connsiteX3" fmla="*/ 1684116 w 7888066"/>
              <a:gd name="connsiteY3" fmla="*/ 358840 h 3103065"/>
              <a:gd name="connsiteX4" fmla="*/ 4249516 w 7888066"/>
              <a:gd name="connsiteY4" fmla="*/ 66740 h 3103065"/>
              <a:gd name="connsiteX5" fmla="*/ 7888066 w 7888066"/>
              <a:gd name="connsiteY5" fmla="*/ 1698690 h 3103065"/>
              <a:gd name="connsiteX6" fmla="*/ 4262216 w 7888066"/>
              <a:gd name="connsiteY6" fmla="*/ 3102040 h 3103065"/>
              <a:gd name="connsiteX7" fmla="*/ 52166 w 7888066"/>
              <a:gd name="connsiteY7" fmla="*/ 1914590 h 3103065"/>
              <a:gd name="connsiteX0" fmla="*/ 52166 w 8103168"/>
              <a:gd name="connsiteY0" fmla="*/ 1914590 h 3119146"/>
              <a:gd name="connsiteX1" fmla="*/ 2179417 w 8103168"/>
              <a:gd name="connsiteY1" fmla="*/ 1285940 h 3119146"/>
              <a:gd name="connsiteX2" fmla="*/ 1392016 w 8103168"/>
              <a:gd name="connsiteY2" fmla="*/ 854141 h 3119146"/>
              <a:gd name="connsiteX3" fmla="*/ 1684116 w 8103168"/>
              <a:gd name="connsiteY3" fmla="*/ 358840 h 3119146"/>
              <a:gd name="connsiteX4" fmla="*/ 4249516 w 8103168"/>
              <a:gd name="connsiteY4" fmla="*/ 66740 h 3119146"/>
              <a:gd name="connsiteX5" fmla="*/ 7888066 w 8103168"/>
              <a:gd name="connsiteY5" fmla="*/ 1698690 h 3119146"/>
              <a:gd name="connsiteX6" fmla="*/ 4262216 w 8103168"/>
              <a:gd name="connsiteY6" fmla="*/ 3102040 h 3119146"/>
              <a:gd name="connsiteX7" fmla="*/ 52166 w 8103168"/>
              <a:gd name="connsiteY7" fmla="*/ 1914590 h 3119146"/>
              <a:gd name="connsiteX0" fmla="*/ 2889614 w 6515464"/>
              <a:gd name="connsiteY0" fmla="*/ 3102040 h 3107637"/>
              <a:gd name="connsiteX1" fmla="*/ 806815 w 6515464"/>
              <a:gd name="connsiteY1" fmla="*/ 1285940 h 3107637"/>
              <a:gd name="connsiteX2" fmla="*/ 19414 w 6515464"/>
              <a:gd name="connsiteY2" fmla="*/ 854141 h 3107637"/>
              <a:gd name="connsiteX3" fmla="*/ 311514 w 6515464"/>
              <a:gd name="connsiteY3" fmla="*/ 358840 h 3107637"/>
              <a:gd name="connsiteX4" fmla="*/ 2876914 w 6515464"/>
              <a:gd name="connsiteY4" fmla="*/ 66740 h 3107637"/>
              <a:gd name="connsiteX5" fmla="*/ 6515464 w 6515464"/>
              <a:gd name="connsiteY5" fmla="*/ 1698690 h 3107637"/>
              <a:gd name="connsiteX6" fmla="*/ 2889614 w 6515464"/>
              <a:gd name="connsiteY6" fmla="*/ 3102040 h 3107637"/>
              <a:gd name="connsiteX0" fmla="*/ 4272304 w 7898154"/>
              <a:gd name="connsiteY0" fmla="*/ 3102040 h 3102571"/>
              <a:gd name="connsiteX1" fmla="*/ 30505 w 7898154"/>
              <a:gd name="connsiteY1" fmla="*/ 1857440 h 3102571"/>
              <a:gd name="connsiteX2" fmla="*/ 2189505 w 7898154"/>
              <a:gd name="connsiteY2" fmla="*/ 1285940 h 3102571"/>
              <a:gd name="connsiteX3" fmla="*/ 1402104 w 7898154"/>
              <a:gd name="connsiteY3" fmla="*/ 854141 h 3102571"/>
              <a:gd name="connsiteX4" fmla="*/ 1694204 w 7898154"/>
              <a:gd name="connsiteY4" fmla="*/ 358840 h 3102571"/>
              <a:gd name="connsiteX5" fmla="*/ 4259604 w 7898154"/>
              <a:gd name="connsiteY5" fmla="*/ 66740 h 3102571"/>
              <a:gd name="connsiteX6" fmla="*/ 7898154 w 7898154"/>
              <a:gd name="connsiteY6" fmla="*/ 1698690 h 3102571"/>
              <a:gd name="connsiteX7" fmla="*/ 4272304 w 7898154"/>
              <a:gd name="connsiteY7" fmla="*/ 3102040 h 3102571"/>
              <a:gd name="connsiteX0" fmla="*/ 4241799 w 7867649"/>
              <a:gd name="connsiteY0" fmla="*/ 3102040 h 3102571"/>
              <a:gd name="connsiteX1" fmla="*/ 0 w 7867649"/>
              <a:gd name="connsiteY1" fmla="*/ 1857440 h 3102571"/>
              <a:gd name="connsiteX2" fmla="*/ 2159000 w 7867649"/>
              <a:gd name="connsiteY2" fmla="*/ 1285940 h 3102571"/>
              <a:gd name="connsiteX3" fmla="*/ 1371599 w 7867649"/>
              <a:gd name="connsiteY3" fmla="*/ 854141 h 3102571"/>
              <a:gd name="connsiteX4" fmla="*/ 1663699 w 7867649"/>
              <a:gd name="connsiteY4" fmla="*/ 358840 h 3102571"/>
              <a:gd name="connsiteX5" fmla="*/ 4229099 w 7867649"/>
              <a:gd name="connsiteY5" fmla="*/ 66740 h 3102571"/>
              <a:gd name="connsiteX6" fmla="*/ 7867649 w 7867649"/>
              <a:gd name="connsiteY6" fmla="*/ 1698690 h 3102571"/>
              <a:gd name="connsiteX7" fmla="*/ 4241799 w 7867649"/>
              <a:gd name="connsiteY7" fmla="*/ 3102040 h 3102571"/>
              <a:gd name="connsiteX0" fmla="*/ 4241799 w 7867649"/>
              <a:gd name="connsiteY0" fmla="*/ 3102040 h 3250458"/>
              <a:gd name="connsiteX1" fmla="*/ 0 w 7867649"/>
              <a:gd name="connsiteY1" fmla="*/ 1857440 h 3250458"/>
              <a:gd name="connsiteX2" fmla="*/ 2159000 w 7867649"/>
              <a:gd name="connsiteY2" fmla="*/ 1285940 h 3250458"/>
              <a:gd name="connsiteX3" fmla="*/ 1371599 w 7867649"/>
              <a:gd name="connsiteY3" fmla="*/ 854141 h 3250458"/>
              <a:gd name="connsiteX4" fmla="*/ 1663699 w 7867649"/>
              <a:gd name="connsiteY4" fmla="*/ 358840 h 3250458"/>
              <a:gd name="connsiteX5" fmla="*/ 4229099 w 7867649"/>
              <a:gd name="connsiteY5" fmla="*/ 66740 h 3250458"/>
              <a:gd name="connsiteX6" fmla="*/ 7867649 w 7867649"/>
              <a:gd name="connsiteY6" fmla="*/ 1698690 h 3250458"/>
              <a:gd name="connsiteX7" fmla="*/ 4241799 w 7867649"/>
              <a:gd name="connsiteY7" fmla="*/ 3102040 h 3250458"/>
              <a:gd name="connsiteX0" fmla="*/ 4241799 w 7897635"/>
              <a:gd name="connsiteY0" fmla="*/ 3102040 h 3315959"/>
              <a:gd name="connsiteX1" fmla="*/ 0 w 7897635"/>
              <a:gd name="connsiteY1" fmla="*/ 1857440 h 3315959"/>
              <a:gd name="connsiteX2" fmla="*/ 2159000 w 7897635"/>
              <a:gd name="connsiteY2" fmla="*/ 1285940 h 3315959"/>
              <a:gd name="connsiteX3" fmla="*/ 1371599 w 7897635"/>
              <a:gd name="connsiteY3" fmla="*/ 854141 h 3315959"/>
              <a:gd name="connsiteX4" fmla="*/ 1663699 w 7897635"/>
              <a:gd name="connsiteY4" fmla="*/ 358840 h 3315959"/>
              <a:gd name="connsiteX5" fmla="*/ 4229099 w 7897635"/>
              <a:gd name="connsiteY5" fmla="*/ 66740 h 3315959"/>
              <a:gd name="connsiteX6" fmla="*/ 7867649 w 7897635"/>
              <a:gd name="connsiteY6" fmla="*/ 1698690 h 3315959"/>
              <a:gd name="connsiteX7" fmla="*/ 5740400 w 7897635"/>
              <a:gd name="connsiteY7" fmla="*/ 3178239 h 3315959"/>
              <a:gd name="connsiteX8" fmla="*/ 4241799 w 7897635"/>
              <a:gd name="connsiteY8" fmla="*/ 3102040 h 3315959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7010"/>
              <a:gd name="connsiteY0" fmla="*/ 3102040 h 3311999"/>
              <a:gd name="connsiteX1" fmla="*/ 0 w 7897010"/>
              <a:gd name="connsiteY1" fmla="*/ 1857440 h 3311999"/>
              <a:gd name="connsiteX2" fmla="*/ 2159000 w 7897010"/>
              <a:gd name="connsiteY2" fmla="*/ 1285940 h 3311999"/>
              <a:gd name="connsiteX3" fmla="*/ 1371599 w 7897010"/>
              <a:gd name="connsiteY3" fmla="*/ 854141 h 3311999"/>
              <a:gd name="connsiteX4" fmla="*/ 1663699 w 7897010"/>
              <a:gd name="connsiteY4" fmla="*/ 358840 h 3311999"/>
              <a:gd name="connsiteX5" fmla="*/ 4229099 w 7897010"/>
              <a:gd name="connsiteY5" fmla="*/ 66740 h 3311999"/>
              <a:gd name="connsiteX6" fmla="*/ 7867649 w 7897010"/>
              <a:gd name="connsiteY6" fmla="*/ 1698690 h 3311999"/>
              <a:gd name="connsiteX7" fmla="*/ 5829300 w 7897010"/>
              <a:gd name="connsiteY7" fmla="*/ 3229039 h 3311999"/>
              <a:gd name="connsiteX8" fmla="*/ 5613400 w 7897010"/>
              <a:gd name="connsiteY8" fmla="*/ 3025839 h 3311999"/>
              <a:gd name="connsiteX9" fmla="*/ 4241799 w 7897010"/>
              <a:gd name="connsiteY9" fmla="*/ 3102040 h 3311999"/>
              <a:gd name="connsiteX0" fmla="*/ 4241799 w 7897010"/>
              <a:gd name="connsiteY0" fmla="*/ 3102040 h 3237556"/>
              <a:gd name="connsiteX1" fmla="*/ 0 w 7897010"/>
              <a:gd name="connsiteY1" fmla="*/ 1857440 h 3237556"/>
              <a:gd name="connsiteX2" fmla="*/ 2159000 w 7897010"/>
              <a:gd name="connsiteY2" fmla="*/ 1285940 h 3237556"/>
              <a:gd name="connsiteX3" fmla="*/ 1371599 w 7897010"/>
              <a:gd name="connsiteY3" fmla="*/ 854141 h 3237556"/>
              <a:gd name="connsiteX4" fmla="*/ 1663699 w 7897010"/>
              <a:gd name="connsiteY4" fmla="*/ 358840 h 3237556"/>
              <a:gd name="connsiteX5" fmla="*/ 4229099 w 7897010"/>
              <a:gd name="connsiteY5" fmla="*/ 66740 h 3237556"/>
              <a:gd name="connsiteX6" fmla="*/ 7867649 w 7897010"/>
              <a:gd name="connsiteY6" fmla="*/ 1698690 h 3237556"/>
              <a:gd name="connsiteX7" fmla="*/ 5829300 w 7897010"/>
              <a:gd name="connsiteY7" fmla="*/ 3229039 h 3237556"/>
              <a:gd name="connsiteX8" fmla="*/ 5613400 w 7897010"/>
              <a:gd name="connsiteY8" fmla="*/ 3025839 h 3237556"/>
              <a:gd name="connsiteX9" fmla="*/ 4241799 w 7897010"/>
              <a:gd name="connsiteY9" fmla="*/ 3102040 h 3237556"/>
              <a:gd name="connsiteX0" fmla="*/ 4241799 w 7896306"/>
              <a:gd name="connsiteY0" fmla="*/ 3102040 h 3241739"/>
              <a:gd name="connsiteX1" fmla="*/ 0 w 7896306"/>
              <a:gd name="connsiteY1" fmla="*/ 1857440 h 3241739"/>
              <a:gd name="connsiteX2" fmla="*/ 2159000 w 7896306"/>
              <a:gd name="connsiteY2" fmla="*/ 1285940 h 3241739"/>
              <a:gd name="connsiteX3" fmla="*/ 1371599 w 7896306"/>
              <a:gd name="connsiteY3" fmla="*/ 854141 h 3241739"/>
              <a:gd name="connsiteX4" fmla="*/ 1663699 w 7896306"/>
              <a:gd name="connsiteY4" fmla="*/ 358840 h 3241739"/>
              <a:gd name="connsiteX5" fmla="*/ 4229099 w 7896306"/>
              <a:gd name="connsiteY5" fmla="*/ 66740 h 3241739"/>
              <a:gd name="connsiteX6" fmla="*/ 7867649 w 7896306"/>
              <a:gd name="connsiteY6" fmla="*/ 1698690 h 3241739"/>
              <a:gd name="connsiteX7" fmla="*/ 5778500 w 7896306"/>
              <a:gd name="connsiteY7" fmla="*/ 3241739 h 3241739"/>
              <a:gd name="connsiteX8" fmla="*/ 5613400 w 7896306"/>
              <a:gd name="connsiteY8" fmla="*/ 3025839 h 3241739"/>
              <a:gd name="connsiteX9" fmla="*/ 4241799 w 7896306"/>
              <a:gd name="connsiteY9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09432"/>
              <a:gd name="connsiteY0" fmla="*/ 3102040 h 3241739"/>
              <a:gd name="connsiteX1" fmla="*/ 0 w 9009432"/>
              <a:gd name="connsiteY1" fmla="*/ 1857440 h 3241739"/>
              <a:gd name="connsiteX2" fmla="*/ 2159000 w 9009432"/>
              <a:gd name="connsiteY2" fmla="*/ 1285940 h 3241739"/>
              <a:gd name="connsiteX3" fmla="*/ 1371599 w 9009432"/>
              <a:gd name="connsiteY3" fmla="*/ 854141 h 3241739"/>
              <a:gd name="connsiteX4" fmla="*/ 1663699 w 9009432"/>
              <a:gd name="connsiteY4" fmla="*/ 358840 h 3241739"/>
              <a:gd name="connsiteX5" fmla="*/ 4229099 w 9009432"/>
              <a:gd name="connsiteY5" fmla="*/ 66740 h 3241739"/>
              <a:gd name="connsiteX6" fmla="*/ 7867649 w 9009432"/>
              <a:gd name="connsiteY6" fmla="*/ 1698690 h 3241739"/>
              <a:gd name="connsiteX7" fmla="*/ 9004300 w 9009432"/>
              <a:gd name="connsiteY7" fmla="*/ 2327339 h 3241739"/>
              <a:gd name="connsiteX8" fmla="*/ 5778500 w 9009432"/>
              <a:gd name="connsiteY8" fmla="*/ 3241739 h 3241739"/>
              <a:gd name="connsiteX9" fmla="*/ 5613400 w 9009432"/>
              <a:gd name="connsiteY9" fmla="*/ 3025839 h 3241739"/>
              <a:gd name="connsiteX10" fmla="*/ 4241799 w 9009432"/>
              <a:gd name="connsiteY10" fmla="*/ 3102040 h 3241739"/>
              <a:gd name="connsiteX0" fmla="*/ 4241799 w 9009432"/>
              <a:gd name="connsiteY0" fmla="*/ 3089657 h 3229356"/>
              <a:gd name="connsiteX1" fmla="*/ 0 w 9009432"/>
              <a:gd name="connsiteY1" fmla="*/ 1845057 h 3229356"/>
              <a:gd name="connsiteX2" fmla="*/ 2159000 w 9009432"/>
              <a:gd name="connsiteY2" fmla="*/ 1273557 h 3229356"/>
              <a:gd name="connsiteX3" fmla="*/ 1371599 w 9009432"/>
              <a:gd name="connsiteY3" fmla="*/ 841758 h 3229356"/>
              <a:gd name="connsiteX4" fmla="*/ 1663699 w 9009432"/>
              <a:gd name="connsiteY4" fmla="*/ 346457 h 3229356"/>
              <a:gd name="connsiteX5" fmla="*/ 4229099 w 9009432"/>
              <a:gd name="connsiteY5" fmla="*/ 54357 h 3229356"/>
              <a:gd name="connsiteX6" fmla="*/ 8020049 w 9009432"/>
              <a:gd name="connsiteY6" fmla="*/ 1495807 h 3229356"/>
              <a:gd name="connsiteX7" fmla="*/ 9004300 w 9009432"/>
              <a:gd name="connsiteY7" fmla="*/ 2314956 h 3229356"/>
              <a:gd name="connsiteX8" fmla="*/ 5778500 w 9009432"/>
              <a:gd name="connsiteY8" fmla="*/ 3229356 h 3229356"/>
              <a:gd name="connsiteX9" fmla="*/ 5613400 w 9009432"/>
              <a:gd name="connsiteY9" fmla="*/ 3013456 h 3229356"/>
              <a:gd name="connsiteX10" fmla="*/ 4241799 w 9009432"/>
              <a:gd name="connsiteY10" fmla="*/ 3089657 h 3229356"/>
              <a:gd name="connsiteX0" fmla="*/ 4241799 w 9009432"/>
              <a:gd name="connsiteY0" fmla="*/ 3072625 h 3212324"/>
              <a:gd name="connsiteX1" fmla="*/ 0 w 9009432"/>
              <a:gd name="connsiteY1" fmla="*/ 1828025 h 3212324"/>
              <a:gd name="connsiteX2" fmla="*/ 2159000 w 9009432"/>
              <a:gd name="connsiteY2" fmla="*/ 1256525 h 3212324"/>
              <a:gd name="connsiteX3" fmla="*/ 1371599 w 9009432"/>
              <a:gd name="connsiteY3" fmla="*/ 824726 h 3212324"/>
              <a:gd name="connsiteX4" fmla="*/ 1663699 w 9009432"/>
              <a:gd name="connsiteY4" fmla="*/ 329425 h 3212324"/>
              <a:gd name="connsiteX5" fmla="*/ 4229099 w 9009432"/>
              <a:gd name="connsiteY5" fmla="*/ 37325 h 3212324"/>
              <a:gd name="connsiteX6" fmla="*/ 7112000 w 9009432"/>
              <a:gd name="connsiteY6" fmla="*/ 1205723 h 3212324"/>
              <a:gd name="connsiteX7" fmla="*/ 8020049 w 9009432"/>
              <a:gd name="connsiteY7" fmla="*/ 1478775 h 3212324"/>
              <a:gd name="connsiteX8" fmla="*/ 9004300 w 9009432"/>
              <a:gd name="connsiteY8" fmla="*/ 2297924 h 3212324"/>
              <a:gd name="connsiteX9" fmla="*/ 5778500 w 9009432"/>
              <a:gd name="connsiteY9" fmla="*/ 3212324 h 3212324"/>
              <a:gd name="connsiteX10" fmla="*/ 5613400 w 9009432"/>
              <a:gd name="connsiteY10" fmla="*/ 2996424 h 3212324"/>
              <a:gd name="connsiteX11" fmla="*/ 4241799 w 9009432"/>
              <a:gd name="connsiteY11" fmla="*/ 3072625 h 3212324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88524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0389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08225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023599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023599 w 9009432"/>
              <a:gd name="connsiteY2" fmla="*/ 121981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0515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38972 w 9009432"/>
              <a:gd name="connsiteY2" fmla="*/ 120515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352"/>
              <a:gd name="connsiteY0" fmla="*/ 3036339 h 3176038"/>
              <a:gd name="connsiteX1" fmla="*/ 0 w 9009352"/>
              <a:gd name="connsiteY1" fmla="*/ 1791739 h 3176038"/>
              <a:gd name="connsiteX2" fmla="*/ 1938972 w 9009352"/>
              <a:gd name="connsiteY2" fmla="*/ 1205579 h 3176038"/>
              <a:gd name="connsiteX3" fmla="*/ 1663699 w 9009352"/>
              <a:gd name="connsiteY3" fmla="*/ 293139 h 3176038"/>
              <a:gd name="connsiteX4" fmla="*/ 4229099 w 9009352"/>
              <a:gd name="connsiteY4" fmla="*/ 1039 h 3176038"/>
              <a:gd name="connsiteX5" fmla="*/ 6731000 w 9009352"/>
              <a:gd name="connsiteY5" fmla="*/ 369337 h 3176038"/>
              <a:gd name="connsiteX6" fmla="*/ 7027374 w 9009352"/>
              <a:gd name="connsiteY6" fmla="*/ 1184097 h 3176038"/>
              <a:gd name="connsiteX7" fmla="*/ 8020049 w 9009352"/>
              <a:gd name="connsiteY7" fmla="*/ 1442489 h 3176038"/>
              <a:gd name="connsiteX8" fmla="*/ 9004300 w 9009352"/>
              <a:gd name="connsiteY8" fmla="*/ 2261638 h 3176038"/>
              <a:gd name="connsiteX9" fmla="*/ 5727724 w 9009352"/>
              <a:gd name="connsiteY9" fmla="*/ 3176038 h 3176038"/>
              <a:gd name="connsiteX10" fmla="*/ 5613400 w 9009352"/>
              <a:gd name="connsiteY10" fmla="*/ 2960138 h 3176038"/>
              <a:gd name="connsiteX11" fmla="*/ 4241799 w 9009352"/>
              <a:gd name="connsiteY11" fmla="*/ 3036339 h 3176038"/>
              <a:gd name="connsiteX0" fmla="*/ 4241799 w 9009780"/>
              <a:gd name="connsiteY0" fmla="*/ 3036339 h 3176038"/>
              <a:gd name="connsiteX1" fmla="*/ 0 w 9009780"/>
              <a:gd name="connsiteY1" fmla="*/ 1791739 h 3176038"/>
              <a:gd name="connsiteX2" fmla="*/ 1938972 w 9009780"/>
              <a:gd name="connsiteY2" fmla="*/ 1205579 h 3176038"/>
              <a:gd name="connsiteX3" fmla="*/ 1663699 w 9009780"/>
              <a:gd name="connsiteY3" fmla="*/ 293139 h 3176038"/>
              <a:gd name="connsiteX4" fmla="*/ 4229099 w 9009780"/>
              <a:gd name="connsiteY4" fmla="*/ 1039 h 3176038"/>
              <a:gd name="connsiteX5" fmla="*/ 6731000 w 9009780"/>
              <a:gd name="connsiteY5" fmla="*/ 369337 h 3176038"/>
              <a:gd name="connsiteX6" fmla="*/ 7027374 w 9009780"/>
              <a:gd name="connsiteY6" fmla="*/ 1184097 h 3176038"/>
              <a:gd name="connsiteX7" fmla="*/ 8020049 w 9009780"/>
              <a:gd name="connsiteY7" fmla="*/ 1442489 h 3176038"/>
              <a:gd name="connsiteX8" fmla="*/ 9004300 w 9009780"/>
              <a:gd name="connsiteY8" fmla="*/ 2261638 h 3176038"/>
              <a:gd name="connsiteX9" fmla="*/ 5727724 w 9009780"/>
              <a:gd name="connsiteY9" fmla="*/ 3176038 h 3176038"/>
              <a:gd name="connsiteX10" fmla="*/ 5613400 w 9009780"/>
              <a:gd name="connsiteY10" fmla="*/ 2960138 h 3176038"/>
              <a:gd name="connsiteX11" fmla="*/ 4241799 w 9009780"/>
              <a:gd name="connsiteY11" fmla="*/ 3036339 h 3176038"/>
              <a:gd name="connsiteX0" fmla="*/ 4241799 w 9009842"/>
              <a:gd name="connsiteY0" fmla="*/ 3036339 h 3176038"/>
              <a:gd name="connsiteX1" fmla="*/ 0 w 9009842"/>
              <a:gd name="connsiteY1" fmla="*/ 1791739 h 3176038"/>
              <a:gd name="connsiteX2" fmla="*/ 1938972 w 9009842"/>
              <a:gd name="connsiteY2" fmla="*/ 1205579 h 3176038"/>
              <a:gd name="connsiteX3" fmla="*/ 1663699 w 9009842"/>
              <a:gd name="connsiteY3" fmla="*/ 293139 h 3176038"/>
              <a:gd name="connsiteX4" fmla="*/ 4229099 w 9009842"/>
              <a:gd name="connsiteY4" fmla="*/ 1039 h 3176038"/>
              <a:gd name="connsiteX5" fmla="*/ 6731000 w 9009842"/>
              <a:gd name="connsiteY5" fmla="*/ 369337 h 3176038"/>
              <a:gd name="connsiteX6" fmla="*/ 7027374 w 9009842"/>
              <a:gd name="connsiteY6" fmla="*/ 1184097 h 3176038"/>
              <a:gd name="connsiteX7" fmla="*/ 8020049 w 9009842"/>
              <a:gd name="connsiteY7" fmla="*/ 1442489 h 3176038"/>
              <a:gd name="connsiteX8" fmla="*/ 9004300 w 9009842"/>
              <a:gd name="connsiteY8" fmla="*/ 2261638 h 3176038"/>
              <a:gd name="connsiteX9" fmla="*/ 5727724 w 9009842"/>
              <a:gd name="connsiteY9" fmla="*/ 3176038 h 3176038"/>
              <a:gd name="connsiteX10" fmla="*/ 5613400 w 9009842"/>
              <a:gd name="connsiteY10" fmla="*/ 2960138 h 3176038"/>
              <a:gd name="connsiteX11" fmla="*/ 4241799 w 9009842"/>
              <a:gd name="connsiteY11" fmla="*/ 3036339 h 3176038"/>
              <a:gd name="connsiteX0" fmla="*/ 4241799 w 9009842"/>
              <a:gd name="connsiteY0" fmla="*/ 3036339 h 3176038"/>
              <a:gd name="connsiteX1" fmla="*/ 0 w 9009842"/>
              <a:gd name="connsiteY1" fmla="*/ 1791739 h 3176038"/>
              <a:gd name="connsiteX2" fmla="*/ 1938972 w 9009842"/>
              <a:gd name="connsiteY2" fmla="*/ 1205579 h 3176038"/>
              <a:gd name="connsiteX3" fmla="*/ 1663699 w 9009842"/>
              <a:gd name="connsiteY3" fmla="*/ 293139 h 3176038"/>
              <a:gd name="connsiteX4" fmla="*/ 4229099 w 9009842"/>
              <a:gd name="connsiteY4" fmla="*/ 1039 h 3176038"/>
              <a:gd name="connsiteX5" fmla="*/ 6731000 w 9009842"/>
              <a:gd name="connsiteY5" fmla="*/ 369337 h 3176038"/>
              <a:gd name="connsiteX6" fmla="*/ 7027374 w 9009842"/>
              <a:gd name="connsiteY6" fmla="*/ 1184097 h 3176038"/>
              <a:gd name="connsiteX7" fmla="*/ 8020049 w 9009842"/>
              <a:gd name="connsiteY7" fmla="*/ 1442489 h 3176038"/>
              <a:gd name="connsiteX8" fmla="*/ 9004300 w 9009842"/>
              <a:gd name="connsiteY8" fmla="*/ 2261638 h 3176038"/>
              <a:gd name="connsiteX9" fmla="*/ 5727724 w 9009842"/>
              <a:gd name="connsiteY9" fmla="*/ 3176038 h 3176038"/>
              <a:gd name="connsiteX10" fmla="*/ 5613400 w 9009842"/>
              <a:gd name="connsiteY10" fmla="*/ 2960138 h 3176038"/>
              <a:gd name="connsiteX11" fmla="*/ 4241799 w 9009842"/>
              <a:gd name="connsiteY11" fmla="*/ 3036339 h 3176038"/>
              <a:gd name="connsiteX0" fmla="*/ 4241799 w 9009842"/>
              <a:gd name="connsiteY0" fmla="*/ 3094978 h 3208213"/>
              <a:gd name="connsiteX1" fmla="*/ 0 w 9009842"/>
              <a:gd name="connsiteY1" fmla="*/ 1791739 h 3208213"/>
              <a:gd name="connsiteX2" fmla="*/ 1938972 w 9009842"/>
              <a:gd name="connsiteY2" fmla="*/ 1205579 h 3208213"/>
              <a:gd name="connsiteX3" fmla="*/ 1663699 w 9009842"/>
              <a:gd name="connsiteY3" fmla="*/ 293139 h 3208213"/>
              <a:gd name="connsiteX4" fmla="*/ 4229099 w 9009842"/>
              <a:gd name="connsiteY4" fmla="*/ 1039 h 3208213"/>
              <a:gd name="connsiteX5" fmla="*/ 6731000 w 9009842"/>
              <a:gd name="connsiteY5" fmla="*/ 369337 h 3208213"/>
              <a:gd name="connsiteX6" fmla="*/ 7027374 w 9009842"/>
              <a:gd name="connsiteY6" fmla="*/ 1184097 h 3208213"/>
              <a:gd name="connsiteX7" fmla="*/ 8020049 w 9009842"/>
              <a:gd name="connsiteY7" fmla="*/ 1442489 h 3208213"/>
              <a:gd name="connsiteX8" fmla="*/ 9004300 w 9009842"/>
              <a:gd name="connsiteY8" fmla="*/ 2261638 h 3208213"/>
              <a:gd name="connsiteX9" fmla="*/ 5727724 w 9009842"/>
              <a:gd name="connsiteY9" fmla="*/ 3176038 h 3208213"/>
              <a:gd name="connsiteX10" fmla="*/ 5613400 w 9009842"/>
              <a:gd name="connsiteY10" fmla="*/ 2960138 h 3208213"/>
              <a:gd name="connsiteX11" fmla="*/ 4241799 w 9009842"/>
              <a:gd name="connsiteY11" fmla="*/ 3094978 h 3208213"/>
              <a:gd name="connsiteX0" fmla="*/ 4294789 w 9062832"/>
              <a:gd name="connsiteY0" fmla="*/ 3094978 h 3176038"/>
              <a:gd name="connsiteX1" fmla="*/ 52990 w 9062832"/>
              <a:gd name="connsiteY1" fmla="*/ 1791739 h 3176038"/>
              <a:gd name="connsiteX2" fmla="*/ 1991962 w 9062832"/>
              <a:gd name="connsiteY2" fmla="*/ 1205579 h 3176038"/>
              <a:gd name="connsiteX3" fmla="*/ 1716689 w 9062832"/>
              <a:gd name="connsiteY3" fmla="*/ 293139 h 3176038"/>
              <a:gd name="connsiteX4" fmla="*/ 4282089 w 9062832"/>
              <a:gd name="connsiteY4" fmla="*/ 1039 h 3176038"/>
              <a:gd name="connsiteX5" fmla="*/ 6783990 w 9062832"/>
              <a:gd name="connsiteY5" fmla="*/ 369337 h 3176038"/>
              <a:gd name="connsiteX6" fmla="*/ 7080364 w 9062832"/>
              <a:gd name="connsiteY6" fmla="*/ 1184097 h 3176038"/>
              <a:gd name="connsiteX7" fmla="*/ 8073039 w 9062832"/>
              <a:gd name="connsiteY7" fmla="*/ 1442489 h 3176038"/>
              <a:gd name="connsiteX8" fmla="*/ 9057290 w 9062832"/>
              <a:gd name="connsiteY8" fmla="*/ 2261638 h 3176038"/>
              <a:gd name="connsiteX9" fmla="*/ 5780714 w 9062832"/>
              <a:gd name="connsiteY9" fmla="*/ 3176038 h 3176038"/>
              <a:gd name="connsiteX10" fmla="*/ 5666390 w 9062832"/>
              <a:gd name="connsiteY10" fmla="*/ 2960138 h 3176038"/>
              <a:gd name="connsiteX11" fmla="*/ 4294789 w 9062832"/>
              <a:gd name="connsiteY11" fmla="*/ 3094978 h 3176038"/>
              <a:gd name="connsiteX0" fmla="*/ 4326926 w 9094969"/>
              <a:gd name="connsiteY0" fmla="*/ 3094978 h 3176038"/>
              <a:gd name="connsiteX1" fmla="*/ 85127 w 9094969"/>
              <a:gd name="connsiteY1" fmla="*/ 1791739 h 3176038"/>
              <a:gd name="connsiteX2" fmla="*/ 2024099 w 9094969"/>
              <a:gd name="connsiteY2" fmla="*/ 1205579 h 3176038"/>
              <a:gd name="connsiteX3" fmla="*/ 1748826 w 9094969"/>
              <a:gd name="connsiteY3" fmla="*/ 293139 h 3176038"/>
              <a:gd name="connsiteX4" fmla="*/ 4314226 w 9094969"/>
              <a:gd name="connsiteY4" fmla="*/ 1039 h 3176038"/>
              <a:gd name="connsiteX5" fmla="*/ 6816127 w 9094969"/>
              <a:gd name="connsiteY5" fmla="*/ 369337 h 3176038"/>
              <a:gd name="connsiteX6" fmla="*/ 7112501 w 9094969"/>
              <a:gd name="connsiteY6" fmla="*/ 1184097 h 3176038"/>
              <a:gd name="connsiteX7" fmla="*/ 8105176 w 9094969"/>
              <a:gd name="connsiteY7" fmla="*/ 1442489 h 3176038"/>
              <a:gd name="connsiteX8" fmla="*/ 9089427 w 9094969"/>
              <a:gd name="connsiteY8" fmla="*/ 2261638 h 3176038"/>
              <a:gd name="connsiteX9" fmla="*/ 5812851 w 9094969"/>
              <a:gd name="connsiteY9" fmla="*/ 3176038 h 3176038"/>
              <a:gd name="connsiteX10" fmla="*/ 5698527 w 9094969"/>
              <a:gd name="connsiteY10" fmla="*/ 2960138 h 3176038"/>
              <a:gd name="connsiteX11" fmla="*/ 4326926 w 9094969"/>
              <a:gd name="connsiteY11" fmla="*/ 3094978 h 3176038"/>
              <a:gd name="connsiteX0" fmla="*/ 4426467 w 9194510"/>
              <a:gd name="connsiteY0" fmla="*/ 3094978 h 3176038"/>
              <a:gd name="connsiteX1" fmla="*/ 83115 w 9194510"/>
              <a:gd name="connsiteY1" fmla="*/ 1747759 h 3176038"/>
              <a:gd name="connsiteX2" fmla="*/ 2123640 w 9194510"/>
              <a:gd name="connsiteY2" fmla="*/ 1205579 h 3176038"/>
              <a:gd name="connsiteX3" fmla="*/ 1848367 w 9194510"/>
              <a:gd name="connsiteY3" fmla="*/ 293139 h 3176038"/>
              <a:gd name="connsiteX4" fmla="*/ 4413767 w 9194510"/>
              <a:gd name="connsiteY4" fmla="*/ 1039 h 3176038"/>
              <a:gd name="connsiteX5" fmla="*/ 6915668 w 9194510"/>
              <a:gd name="connsiteY5" fmla="*/ 369337 h 3176038"/>
              <a:gd name="connsiteX6" fmla="*/ 7212042 w 9194510"/>
              <a:gd name="connsiteY6" fmla="*/ 1184097 h 3176038"/>
              <a:gd name="connsiteX7" fmla="*/ 8204717 w 9194510"/>
              <a:gd name="connsiteY7" fmla="*/ 1442489 h 3176038"/>
              <a:gd name="connsiteX8" fmla="*/ 9188968 w 9194510"/>
              <a:gd name="connsiteY8" fmla="*/ 2261638 h 3176038"/>
              <a:gd name="connsiteX9" fmla="*/ 5912392 w 9194510"/>
              <a:gd name="connsiteY9" fmla="*/ 3176038 h 3176038"/>
              <a:gd name="connsiteX10" fmla="*/ 5798068 w 9194510"/>
              <a:gd name="connsiteY10" fmla="*/ 2960138 h 3176038"/>
              <a:gd name="connsiteX11" fmla="*/ 4426467 w 9194510"/>
              <a:gd name="connsiteY11" fmla="*/ 3094978 h 3176038"/>
              <a:gd name="connsiteX0" fmla="*/ 4426467 w 9194510"/>
              <a:gd name="connsiteY0" fmla="*/ 3094978 h 3176038"/>
              <a:gd name="connsiteX1" fmla="*/ 83115 w 9194510"/>
              <a:gd name="connsiteY1" fmla="*/ 1747759 h 3176038"/>
              <a:gd name="connsiteX2" fmla="*/ 2123640 w 9194510"/>
              <a:gd name="connsiteY2" fmla="*/ 1205579 h 3176038"/>
              <a:gd name="connsiteX3" fmla="*/ 1848367 w 9194510"/>
              <a:gd name="connsiteY3" fmla="*/ 293139 h 3176038"/>
              <a:gd name="connsiteX4" fmla="*/ 4413767 w 9194510"/>
              <a:gd name="connsiteY4" fmla="*/ 1039 h 3176038"/>
              <a:gd name="connsiteX5" fmla="*/ 6915668 w 9194510"/>
              <a:gd name="connsiteY5" fmla="*/ 369337 h 3176038"/>
              <a:gd name="connsiteX6" fmla="*/ 7212042 w 9194510"/>
              <a:gd name="connsiteY6" fmla="*/ 1184097 h 3176038"/>
              <a:gd name="connsiteX7" fmla="*/ 8204717 w 9194510"/>
              <a:gd name="connsiteY7" fmla="*/ 1442489 h 3176038"/>
              <a:gd name="connsiteX8" fmla="*/ 9188968 w 9194510"/>
              <a:gd name="connsiteY8" fmla="*/ 2261638 h 3176038"/>
              <a:gd name="connsiteX9" fmla="*/ 5912392 w 9194510"/>
              <a:gd name="connsiteY9" fmla="*/ 3176038 h 3176038"/>
              <a:gd name="connsiteX10" fmla="*/ 5798068 w 9194510"/>
              <a:gd name="connsiteY10" fmla="*/ 2960138 h 3176038"/>
              <a:gd name="connsiteX11" fmla="*/ 4426467 w 9194510"/>
              <a:gd name="connsiteY11" fmla="*/ 3094978 h 3176038"/>
              <a:gd name="connsiteX0" fmla="*/ 4423078 w 9191121"/>
              <a:gd name="connsiteY0" fmla="*/ 3094978 h 3176038"/>
              <a:gd name="connsiteX1" fmla="*/ 79726 w 9191121"/>
              <a:gd name="connsiteY1" fmla="*/ 1747759 h 3176038"/>
              <a:gd name="connsiteX2" fmla="*/ 2120251 w 9191121"/>
              <a:gd name="connsiteY2" fmla="*/ 1205579 h 3176038"/>
              <a:gd name="connsiteX3" fmla="*/ 1844978 w 9191121"/>
              <a:gd name="connsiteY3" fmla="*/ 293139 h 3176038"/>
              <a:gd name="connsiteX4" fmla="*/ 4410378 w 9191121"/>
              <a:gd name="connsiteY4" fmla="*/ 1039 h 3176038"/>
              <a:gd name="connsiteX5" fmla="*/ 6912279 w 9191121"/>
              <a:gd name="connsiteY5" fmla="*/ 369337 h 3176038"/>
              <a:gd name="connsiteX6" fmla="*/ 7208653 w 9191121"/>
              <a:gd name="connsiteY6" fmla="*/ 1184097 h 3176038"/>
              <a:gd name="connsiteX7" fmla="*/ 8201328 w 9191121"/>
              <a:gd name="connsiteY7" fmla="*/ 1442489 h 3176038"/>
              <a:gd name="connsiteX8" fmla="*/ 9185579 w 9191121"/>
              <a:gd name="connsiteY8" fmla="*/ 2261638 h 3176038"/>
              <a:gd name="connsiteX9" fmla="*/ 5909003 w 9191121"/>
              <a:gd name="connsiteY9" fmla="*/ 3176038 h 3176038"/>
              <a:gd name="connsiteX10" fmla="*/ 5794679 w 9191121"/>
              <a:gd name="connsiteY10" fmla="*/ 2960138 h 3176038"/>
              <a:gd name="connsiteX11" fmla="*/ 4423078 w 9191121"/>
              <a:gd name="connsiteY11" fmla="*/ 3094978 h 3176038"/>
              <a:gd name="connsiteX0" fmla="*/ 4423078 w 9191142"/>
              <a:gd name="connsiteY0" fmla="*/ 3094978 h 3200090"/>
              <a:gd name="connsiteX1" fmla="*/ 79726 w 9191142"/>
              <a:gd name="connsiteY1" fmla="*/ 1747759 h 3200090"/>
              <a:gd name="connsiteX2" fmla="*/ 2120251 w 9191142"/>
              <a:gd name="connsiteY2" fmla="*/ 1205579 h 3200090"/>
              <a:gd name="connsiteX3" fmla="*/ 1844978 w 9191142"/>
              <a:gd name="connsiteY3" fmla="*/ 293139 h 3200090"/>
              <a:gd name="connsiteX4" fmla="*/ 4410378 w 9191142"/>
              <a:gd name="connsiteY4" fmla="*/ 1039 h 3200090"/>
              <a:gd name="connsiteX5" fmla="*/ 6912279 w 9191142"/>
              <a:gd name="connsiteY5" fmla="*/ 369337 h 3200090"/>
              <a:gd name="connsiteX6" fmla="*/ 7208653 w 9191142"/>
              <a:gd name="connsiteY6" fmla="*/ 1184097 h 3200090"/>
              <a:gd name="connsiteX7" fmla="*/ 8201328 w 9191142"/>
              <a:gd name="connsiteY7" fmla="*/ 1442489 h 3200090"/>
              <a:gd name="connsiteX8" fmla="*/ 9185579 w 9191142"/>
              <a:gd name="connsiteY8" fmla="*/ 2261638 h 3200090"/>
              <a:gd name="connsiteX9" fmla="*/ 5920110 w 9191142"/>
              <a:gd name="connsiteY9" fmla="*/ 3200090 h 3200090"/>
              <a:gd name="connsiteX10" fmla="*/ 5794679 w 9191142"/>
              <a:gd name="connsiteY10" fmla="*/ 2960138 h 3200090"/>
              <a:gd name="connsiteX11" fmla="*/ 4423078 w 9191142"/>
              <a:gd name="connsiteY11" fmla="*/ 3094978 h 3200090"/>
              <a:gd name="connsiteX0" fmla="*/ 4423000 w 9191064"/>
              <a:gd name="connsiteY0" fmla="*/ 3094978 h 3200090"/>
              <a:gd name="connsiteX1" fmla="*/ 79648 w 9191064"/>
              <a:gd name="connsiteY1" fmla="*/ 1747759 h 3200090"/>
              <a:gd name="connsiteX2" fmla="*/ 2120173 w 9191064"/>
              <a:gd name="connsiteY2" fmla="*/ 1205579 h 3200090"/>
              <a:gd name="connsiteX3" fmla="*/ 1844900 w 9191064"/>
              <a:gd name="connsiteY3" fmla="*/ 293139 h 3200090"/>
              <a:gd name="connsiteX4" fmla="*/ 4410300 w 9191064"/>
              <a:gd name="connsiteY4" fmla="*/ 1039 h 3200090"/>
              <a:gd name="connsiteX5" fmla="*/ 6912201 w 9191064"/>
              <a:gd name="connsiteY5" fmla="*/ 369337 h 3200090"/>
              <a:gd name="connsiteX6" fmla="*/ 7208575 w 9191064"/>
              <a:gd name="connsiteY6" fmla="*/ 1184097 h 3200090"/>
              <a:gd name="connsiteX7" fmla="*/ 8201250 w 9191064"/>
              <a:gd name="connsiteY7" fmla="*/ 1442489 h 3200090"/>
              <a:gd name="connsiteX8" fmla="*/ 9185501 w 9191064"/>
              <a:gd name="connsiteY8" fmla="*/ 2261638 h 3200090"/>
              <a:gd name="connsiteX9" fmla="*/ 5920032 w 9191064"/>
              <a:gd name="connsiteY9" fmla="*/ 3200090 h 3200090"/>
              <a:gd name="connsiteX10" fmla="*/ 5766833 w 9191064"/>
              <a:gd name="connsiteY10" fmla="*/ 2984189 h 3200090"/>
              <a:gd name="connsiteX11" fmla="*/ 4423000 w 9191064"/>
              <a:gd name="connsiteY11" fmla="*/ 3094978 h 320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91064" h="3200090">
                <a:moveTo>
                  <a:pt x="4423000" y="3094978"/>
                </a:moveTo>
                <a:cubicBezTo>
                  <a:pt x="3475136" y="2888906"/>
                  <a:pt x="-618369" y="3592944"/>
                  <a:pt x="79648" y="1747759"/>
                </a:cubicBezTo>
                <a:cubicBezTo>
                  <a:pt x="236290" y="1023076"/>
                  <a:pt x="2297996" y="1230586"/>
                  <a:pt x="2120173" y="1205579"/>
                </a:cubicBezTo>
                <a:cubicBezTo>
                  <a:pt x="2397456" y="955812"/>
                  <a:pt x="769271" y="1153595"/>
                  <a:pt x="1844900" y="293139"/>
                </a:cubicBezTo>
                <a:cubicBezTo>
                  <a:pt x="2226588" y="92382"/>
                  <a:pt x="3565750" y="-11661"/>
                  <a:pt x="4410300" y="1039"/>
                </a:cubicBezTo>
                <a:cubicBezTo>
                  <a:pt x="5254850" y="13739"/>
                  <a:pt x="6431718" y="174604"/>
                  <a:pt x="6912201" y="369337"/>
                </a:cubicBezTo>
                <a:cubicBezTo>
                  <a:pt x="7392684" y="564070"/>
                  <a:pt x="7226615" y="904658"/>
                  <a:pt x="7208575" y="1184097"/>
                </a:cubicBezTo>
                <a:cubicBezTo>
                  <a:pt x="7546183" y="1312156"/>
                  <a:pt x="7907033" y="1235056"/>
                  <a:pt x="8201250" y="1442489"/>
                </a:cubicBezTo>
                <a:cubicBezTo>
                  <a:pt x="8495467" y="1649923"/>
                  <a:pt x="9025692" y="1432963"/>
                  <a:pt x="9185501" y="2261638"/>
                </a:cubicBezTo>
                <a:cubicBezTo>
                  <a:pt x="9332610" y="3268113"/>
                  <a:pt x="6518914" y="3138080"/>
                  <a:pt x="5920032" y="3200090"/>
                </a:cubicBezTo>
                <a:cubicBezTo>
                  <a:pt x="5705191" y="3135532"/>
                  <a:pt x="6016600" y="2996889"/>
                  <a:pt x="5766833" y="2984189"/>
                </a:cubicBezTo>
                <a:cubicBezTo>
                  <a:pt x="5377390" y="3004729"/>
                  <a:pt x="5370864" y="3301050"/>
                  <a:pt x="4423000" y="309497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3">
            <a:extLst>
              <a:ext uri="{FF2B5EF4-FFF2-40B4-BE49-F238E27FC236}">
                <a16:creationId xmlns:a16="http://schemas.microsoft.com/office/drawing/2014/main" id="{625AFB3A-D602-46E8-8DF1-DB80D7A876F8}"/>
              </a:ext>
            </a:extLst>
          </p:cNvPr>
          <p:cNvSpPr/>
          <p:nvPr/>
        </p:nvSpPr>
        <p:spPr>
          <a:xfrm>
            <a:off x="6654763" y="3381048"/>
            <a:ext cx="1123625" cy="1827309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1FB4BB22-068E-403D-8E0B-F2CCE20C3A33}"/>
              </a:ext>
            </a:extLst>
          </p:cNvPr>
          <p:cNvSpPr/>
          <p:nvPr/>
        </p:nvSpPr>
        <p:spPr>
          <a:xfrm rot="865929">
            <a:off x="8798902" y="4733422"/>
            <a:ext cx="917585" cy="759093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27480 w 2044714"/>
              <a:gd name="connsiteY5" fmla="*/ 2819400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586521 w 2044714"/>
              <a:gd name="connsiteY3" fmla="*/ 2483746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42668"/>
              <a:gd name="connsiteY0" fmla="*/ 191 h 2324291"/>
              <a:gd name="connsiteX1" fmla="*/ 1198880 w 2442668"/>
              <a:gd name="connsiteY1" fmla="*/ 1900111 h 2324291"/>
              <a:gd name="connsiteX2" fmla="*/ 2442668 w 2442668"/>
              <a:gd name="connsiteY2" fmla="*/ 1135130 h 2324291"/>
              <a:gd name="connsiteX3" fmla="*/ 1586521 w 2442668"/>
              <a:gd name="connsiteY3" fmla="*/ 1945457 h 2324291"/>
              <a:gd name="connsiteX4" fmla="*/ 2044714 w 2442668"/>
              <a:gd name="connsiteY4" fmla="*/ 1752384 h 2324291"/>
              <a:gd name="connsiteX5" fmla="*/ 1406590 w 2442668"/>
              <a:gd name="connsiteY5" fmla="*/ 2199936 h 2324291"/>
              <a:gd name="connsiteX6" fmla="*/ 1018540 w 2442668"/>
              <a:gd name="connsiteY6" fmla="*/ 2324291 h 2324291"/>
              <a:gd name="connsiteX7" fmla="*/ 0 w 2442668"/>
              <a:gd name="connsiteY7" fmla="*/ 1102551 h 2324291"/>
              <a:gd name="connsiteX8" fmla="*/ 1122680 w 2442668"/>
              <a:gd name="connsiteY8" fmla="*/ 2184591 h 2324291"/>
              <a:gd name="connsiteX9" fmla="*/ 347980 w 2442668"/>
              <a:gd name="connsiteY9" fmla="*/ 191 h 2324291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717020 w 2442668"/>
              <a:gd name="connsiteY3" fmla="*/ 1841037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2052249 w 2442668"/>
              <a:gd name="connsiteY5" fmla="*/ 1989746 h 2324270"/>
              <a:gd name="connsiteX6" fmla="*/ 1406590 w 2442668"/>
              <a:gd name="connsiteY6" fmla="*/ 2199915 h 2324270"/>
              <a:gd name="connsiteX7" fmla="*/ 1018540 w 2442668"/>
              <a:gd name="connsiteY7" fmla="*/ 2324270 h 2324270"/>
              <a:gd name="connsiteX8" fmla="*/ 0 w 2442668"/>
              <a:gd name="connsiteY8" fmla="*/ 1102530 h 2324270"/>
              <a:gd name="connsiteX9" fmla="*/ 1122680 w 2442668"/>
              <a:gd name="connsiteY9" fmla="*/ 2184570 h 2324270"/>
              <a:gd name="connsiteX10" fmla="*/ 347980 w 2442668"/>
              <a:gd name="connsiteY10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825210 w 2442668"/>
              <a:gd name="connsiteY0" fmla="*/ 293404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11" fmla="*/ 825210 w 2442668"/>
              <a:gd name="connsiteY11" fmla="*/ 293404 h 1221740"/>
              <a:gd name="connsiteX0" fmla="*/ 1122680 w 2442668"/>
              <a:gd name="connsiteY0" fmla="*/ 1082040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0" fmla="*/ 117460 w 1437448"/>
              <a:gd name="connsiteY0" fmla="*/ 1049461 h 1189161"/>
              <a:gd name="connsiteX1" fmla="*/ 386830 w 1437448"/>
              <a:gd name="connsiteY1" fmla="*/ 904105 h 1189161"/>
              <a:gd name="connsiteX2" fmla="*/ 1437448 w 1437448"/>
              <a:gd name="connsiteY2" fmla="*/ 0 h 1189161"/>
              <a:gd name="connsiteX3" fmla="*/ 607020 w 1437448"/>
              <a:gd name="connsiteY3" fmla="*/ 787971 h 1189161"/>
              <a:gd name="connsiteX4" fmla="*/ 1039494 w 1437448"/>
              <a:gd name="connsiteY4" fmla="*/ 617254 h 1189161"/>
              <a:gd name="connsiteX5" fmla="*/ 896671 w 1437448"/>
              <a:gd name="connsiteY5" fmla="*/ 759571 h 1189161"/>
              <a:gd name="connsiteX6" fmla="*/ 1047029 w 1437448"/>
              <a:gd name="connsiteY6" fmla="*/ 854637 h 1189161"/>
              <a:gd name="connsiteX7" fmla="*/ 401370 w 1437448"/>
              <a:gd name="connsiteY7" fmla="*/ 1064806 h 1189161"/>
              <a:gd name="connsiteX8" fmla="*/ 13320 w 1437448"/>
              <a:gd name="connsiteY8" fmla="*/ 1189161 h 1189161"/>
              <a:gd name="connsiteX9" fmla="*/ 117460 w 1437448"/>
              <a:gd name="connsiteY9" fmla="*/ 1049461 h 118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7448" h="1189161">
                <a:moveTo>
                  <a:pt x="117460" y="1049461"/>
                </a:moveTo>
                <a:cubicBezTo>
                  <a:pt x="349468" y="1205575"/>
                  <a:pt x="166832" y="1079015"/>
                  <a:pt x="386830" y="904105"/>
                </a:cubicBezTo>
                <a:cubicBezTo>
                  <a:pt x="598083" y="365323"/>
                  <a:pt x="659261" y="523725"/>
                  <a:pt x="1437448" y="0"/>
                </a:cubicBezTo>
                <a:cubicBezTo>
                  <a:pt x="1317114" y="295626"/>
                  <a:pt x="627762" y="726639"/>
                  <a:pt x="607020" y="787971"/>
                </a:cubicBezTo>
                <a:cubicBezTo>
                  <a:pt x="651586" y="811804"/>
                  <a:pt x="998509" y="576763"/>
                  <a:pt x="1039494" y="617254"/>
                </a:cubicBezTo>
                <a:cubicBezTo>
                  <a:pt x="1110821" y="605277"/>
                  <a:pt x="895415" y="720007"/>
                  <a:pt x="896671" y="759571"/>
                </a:cubicBezTo>
                <a:cubicBezTo>
                  <a:pt x="897927" y="799135"/>
                  <a:pt x="1152631" y="796521"/>
                  <a:pt x="1047029" y="854637"/>
                </a:cubicBezTo>
                <a:lnTo>
                  <a:pt x="401370" y="1064806"/>
                </a:lnTo>
                <a:lnTo>
                  <a:pt x="13320" y="1189161"/>
                </a:lnTo>
                <a:cubicBezTo>
                  <a:pt x="-33998" y="1186604"/>
                  <a:pt x="55208" y="1096970"/>
                  <a:pt x="117460" y="104946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3">
            <a:extLst>
              <a:ext uri="{FF2B5EF4-FFF2-40B4-BE49-F238E27FC236}">
                <a16:creationId xmlns:a16="http://schemas.microsoft.com/office/drawing/2014/main" id="{DA0D0278-D3DD-4DBF-8E4F-C3AF04CB0DB3}"/>
              </a:ext>
            </a:extLst>
          </p:cNvPr>
          <p:cNvSpPr/>
          <p:nvPr/>
        </p:nvSpPr>
        <p:spPr>
          <a:xfrm>
            <a:off x="8261145" y="2522581"/>
            <a:ext cx="810696" cy="900003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0000" h="1409905">
                <a:moveTo>
                  <a:pt x="50800" y="205"/>
                </a:moveTo>
                <a:cubicBezTo>
                  <a:pt x="254000" y="-16728"/>
                  <a:pt x="609600" y="1020438"/>
                  <a:pt x="749300" y="1016205"/>
                </a:cubicBezTo>
                <a:cubicBezTo>
                  <a:pt x="808567" y="681772"/>
                  <a:pt x="982133" y="652138"/>
                  <a:pt x="1104900" y="406605"/>
                </a:cubicBezTo>
                <a:cubicBezTo>
                  <a:pt x="1113367" y="601339"/>
                  <a:pt x="944033" y="872272"/>
                  <a:pt x="952500" y="1079706"/>
                </a:cubicBezTo>
                <a:cubicBezTo>
                  <a:pt x="1028700" y="1134739"/>
                  <a:pt x="1193800" y="834173"/>
                  <a:pt x="1270000" y="889206"/>
                </a:cubicBezTo>
                <a:lnTo>
                  <a:pt x="977900" y="1397205"/>
                </a:lnTo>
                <a:lnTo>
                  <a:pt x="355600" y="1409905"/>
                </a:lnTo>
                <a:cubicBezTo>
                  <a:pt x="325967" y="1223638"/>
                  <a:pt x="29633" y="999272"/>
                  <a:pt x="0" y="813005"/>
                </a:cubicBezTo>
                <a:cubicBezTo>
                  <a:pt x="4233" y="770672"/>
                  <a:pt x="440267" y="1160138"/>
                  <a:pt x="444500" y="1117805"/>
                </a:cubicBezTo>
                <a:cubicBezTo>
                  <a:pt x="313267" y="745272"/>
                  <a:pt x="334433" y="372738"/>
                  <a:pt x="50800" y="20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Oval 10">
            <a:extLst>
              <a:ext uri="{FF2B5EF4-FFF2-40B4-BE49-F238E27FC236}">
                <a16:creationId xmlns:a16="http://schemas.microsoft.com/office/drawing/2014/main" id="{4F38E253-5679-415C-B75B-BA65612B8E33}"/>
              </a:ext>
            </a:extLst>
          </p:cNvPr>
          <p:cNvSpPr/>
          <p:nvPr/>
        </p:nvSpPr>
        <p:spPr>
          <a:xfrm rot="21423019" flipH="1" flipV="1">
            <a:off x="8601646" y="3908350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800000" scaled="0"/>
          </a:gradFill>
          <a:ln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Oval 5">
            <a:extLst>
              <a:ext uri="{FF2B5EF4-FFF2-40B4-BE49-F238E27FC236}">
                <a16:creationId xmlns:a16="http://schemas.microsoft.com/office/drawing/2014/main" id="{DACC804B-044D-4740-BF47-C2C28ADB750D}"/>
              </a:ext>
            </a:extLst>
          </p:cNvPr>
          <p:cNvSpPr/>
          <p:nvPr/>
        </p:nvSpPr>
        <p:spPr>
          <a:xfrm>
            <a:off x="8269670" y="4647217"/>
            <a:ext cx="733680" cy="740221"/>
          </a:xfrm>
          <a:custGeom>
            <a:avLst/>
            <a:gdLst>
              <a:gd name="connsiteX0" fmla="*/ 0 w 952500"/>
              <a:gd name="connsiteY0" fmla="*/ 558306 h 1116612"/>
              <a:gd name="connsiteX1" fmla="*/ 476250 w 952500"/>
              <a:gd name="connsiteY1" fmla="*/ 0 h 1116612"/>
              <a:gd name="connsiteX2" fmla="*/ 952500 w 952500"/>
              <a:gd name="connsiteY2" fmla="*/ 558306 h 1116612"/>
              <a:gd name="connsiteX3" fmla="*/ 476250 w 952500"/>
              <a:gd name="connsiteY3" fmla="*/ 1116612 h 1116612"/>
              <a:gd name="connsiteX4" fmla="*/ 0 w 952500"/>
              <a:gd name="connsiteY4" fmla="*/ 558306 h 1116612"/>
              <a:gd name="connsiteX0" fmla="*/ 102328 w 1054828"/>
              <a:gd name="connsiteY0" fmla="*/ 558306 h 1157535"/>
              <a:gd name="connsiteX1" fmla="*/ 578578 w 1054828"/>
              <a:gd name="connsiteY1" fmla="*/ 0 h 1157535"/>
              <a:gd name="connsiteX2" fmla="*/ 1054828 w 1054828"/>
              <a:gd name="connsiteY2" fmla="*/ 558306 h 1157535"/>
              <a:gd name="connsiteX3" fmla="*/ 578578 w 1054828"/>
              <a:gd name="connsiteY3" fmla="*/ 1116612 h 1157535"/>
              <a:gd name="connsiteX4" fmla="*/ 38828 w 1054828"/>
              <a:gd name="connsiteY4" fmla="*/ 1053111 h 1157535"/>
              <a:gd name="connsiteX5" fmla="*/ 102328 w 1054828"/>
              <a:gd name="connsiteY5" fmla="*/ 558306 h 1157535"/>
              <a:gd name="connsiteX0" fmla="*/ 29437 w 1172437"/>
              <a:gd name="connsiteY0" fmla="*/ 164731 h 1195760"/>
              <a:gd name="connsiteX1" fmla="*/ 696187 w 1172437"/>
              <a:gd name="connsiteY1" fmla="*/ 38225 h 1195760"/>
              <a:gd name="connsiteX2" fmla="*/ 1172437 w 1172437"/>
              <a:gd name="connsiteY2" fmla="*/ 596531 h 1195760"/>
              <a:gd name="connsiteX3" fmla="*/ 696187 w 1172437"/>
              <a:gd name="connsiteY3" fmla="*/ 1154837 h 1195760"/>
              <a:gd name="connsiteX4" fmla="*/ 156437 w 1172437"/>
              <a:gd name="connsiteY4" fmla="*/ 1091336 h 1195760"/>
              <a:gd name="connsiteX5" fmla="*/ 29437 w 1172437"/>
              <a:gd name="connsiteY5" fmla="*/ 164731 h 1195760"/>
              <a:gd name="connsiteX0" fmla="*/ 29437 w 1172437"/>
              <a:gd name="connsiteY0" fmla="*/ 128668 h 1159697"/>
              <a:gd name="connsiteX1" fmla="*/ 696187 w 1172437"/>
              <a:gd name="connsiteY1" fmla="*/ 2162 h 1159697"/>
              <a:gd name="connsiteX2" fmla="*/ 1172437 w 1172437"/>
              <a:gd name="connsiteY2" fmla="*/ 560468 h 1159697"/>
              <a:gd name="connsiteX3" fmla="*/ 696187 w 1172437"/>
              <a:gd name="connsiteY3" fmla="*/ 1118774 h 1159697"/>
              <a:gd name="connsiteX4" fmla="*/ 156437 w 1172437"/>
              <a:gd name="connsiteY4" fmla="*/ 1055273 h 1159697"/>
              <a:gd name="connsiteX5" fmla="*/ 29437 w 1172437"/>
              <a:gd name="connsiteY5" fmla="*/ 128668 h 1159697"/>
              <a:gd name="connsiteX0" fmla="*/ 29437 w 1172437"/>
              <a:gd name="connsiteY0" fmla="*/ 128668 h 1159697"/>
              <a:gd name="connsiteX1" fmla="*/ 696187 w 1172437"/>
              <a:gd name="connsiteY1" fmla="*/ 2162 h 1159697"/>
              <a:gd name="connsiteX2" fmla="*/ 1172437 w 1172437"/>
              <a:gd name="connsiteY2" fmla="*/ 560468 h 1159697"/>
              <a:gd name="connsiteX3" fmla="*/ 696187 w 1172437"/>
              <a:gd name="connsiteY3" fmla="*/ 1118774 h 1159697"/>
              <a:gd name="connsiteX4" fmla="*/ 156437 w 1172437"/>
              <a:gd name="connsiteY4" fmla="*/ 1055273 h 1159697"/>
              <a:gd name="connsiteX5" fmla="*/ 29437 w 1172437"/>
              <a:gd name="connsiteY5" fmla="*/ 128668 h 1159697"/>
              <a:gd name="connsiteX0" fmla="*/ 29437 w 1172437"/>
              <a:gd name="connsiteY0" fmla="*/ 96832 h 1127861"/>
              <a:gd name="connsiteX1" fmla="*/ 696187 w 1172437"/>
              <a:gd name="connsiteY1" fmla="*/ 8426 h 1127861"/>
              <a:gd name="connsiteX2" fmla="*/ 1172437 w 1172437"/>
              <a:gd name="connsiteY2" fmla="*/ 528632 h 1127861"/>
              <a:gd name="connsiteX3" fmla="*/ 696187 w 1172437"/>
              <a:gd name="connsiteY3" fmla="*/ 1086938 h 1127861"/>
              <a:gd name="connsiteX4" fmla="*/ 156437 w 1172437"/>
              <a:gd name="connsiteY4" fmla="*/ 1023437 h 1127861"/>
              <a:gd name="connsiteX5" fmla="*/ 29437 w 1172437"/>
              <a:gd name="connsiteY5" fmla="*/ 96832 h 1127861"/>
              <a:gd name="connsiteX0" fmla="*/ 34682 w 1177682"/>
              <a:gd name="connsiteY0" fmla="*/ 150552 h 1181581"/>
              <a:gd name="connsiteX1" fmla="*/ 701432 w 1177682"/>
              <a:gd name="connsiteY1" fmla="*/ 62146 h 1181581"/>
              <a:gd name="connsiteX2" fmla="*/ 1177682 w 1177682"/>
              <a:gd name="connsiteY2" fmla="*/ 582352 h 1181581"/>
              <a:gd name="connsiteX3" fmla="*/ 701432 w 1177682"/>
              <a:gd name="connsiteY3" fmla="*/ 1140658 h 1181581"/>
              <a:gd name="connsiteX4" fmla="*/ 161682 w 1177682"/>
              <a:gd name="connsiteY4" fmla="*/ 1077157 h 1181581"/>
              <a:gd name="connsiteX5" fmla="*/ 34682 w 1177682"/>
              <a:gd name="connsiteY5" fmla="*/ 150552 h 1181581"/>
              <a:gd name="connsiteX0" fmla="*/ 34682 w 1210982"/>
              <a:gd name="connsiteY0" fmla="*/ 150552 h 1151615"/>
              <a:gd name="connsiteX1" fmla="*/ 701432 w 1210982"/>
              <a:gd name="connsiteY1" fmla="*/ 62146 h 1151615"/>
              <a:gd name="connsiteX2" fmla="*/ 1177682 w 1210982"/>
              <a:gd name="connsiteY2" fmla="*/ 582352 h 1151615"/>
              <a:gd name="connsiteX3" fmla="*/ 1126883 w 1210982"/>
              <a:gd name="connsiteY3" fmla="*/ 988257 h 1151615"/>
              <a:gd name="connsiteX4" fmla="*/ 701432 w 1210982"/>
              <a:gd name="connsiteY4" fmla="*/ 1140658 h 1151615"/>
              <a:gd name="connsiteX5" fmla="*/ 161682 w 1210982"/>
              <a:gd name="connsiteY5" fmla="*/ 1077157 h 1151615"/>
              <a:gd name="connsiteX6" fmla="*/ 34682 w 1210982"/>
              <a:gd name="connsiteY6" fmla="*/ 150552 h 1151615"/>
              <a:gd name="connsiteX0" fmla="*/ 34682 w 1166802"/>
              <a:gd name="connsiteY0" fmla="*/ 186551 h 1187614"/>
              <a:gd name="connsiteX1" fmla="*/ 701432 w 1166802"/>
              <a:gd name="connsiteY1" fmla="*/ 98145 h 1187614"/>
              <a:gd name="connsiteX2" fmla="*/ 1088782 w 1166802"/>
              <a:gd name="connsiteY2" fmla="*/ 681851 h 1187614"/>
              <a:gd name="connsiteX3" fmla="*/ 1126883 w 1166802"/>
              <a:gd name="connsiteY3" fmla="*/ 1024256 h 1187614"/>
              <a:gd name="connsiteX4" fmla="*/ 701432 w 1166802"/>
              <a:gd name="connsiteY4" fmla="*/ 1176657 h 1187614"/>
              <a:gd name="connsiteX5" fmla="*/ 161682 w 1166802"/>
              <a:gd name="connsiteY5" fmla="*/ 1113156 h 1187614"/>
              <a:gd name="connsiteX6" fmla="*/ 34682 w 1166802"/>
              <a:gd name="connsiteY6" fmla="*/ 186551 h 1187614"/>
              <a:gd name="connsiteX0" fmla="*/ 34682 w 1166802"/>
              <a:gd name="connsiteY0" fmla="*/ 143056 h 1144119"/>
              <a:gd name="connsiteX1" fmla="*/ 701432 w 1166802"/>
              <a:gd name="connsiteY1" fmla="*/ 54650 h 1144119"/>
              <a:gd name="connsiteX2" fmla="*/ 1088782 w 1166802"/>
              <a:gd name="connsiteY2" fmla="*/ 638356 h 1144119"/>
              <a:gd name="connsiteX3" fmla="*/ 1126883 w 1166802"/>
              <a:gd name="connsiteY3" fmla="*/ 980761 h 1144119"/>
              <a:gd name="connsiteX4" fmla="*/ 701432 w 1166802"/>
              <a:gd name="connsiteY4" fmla="*/ 1133162 h 1144119"/>
              <a:gd name="connsiteX5" fmla="*/ 161682 w 1166802"/>
              <a:gd name="connsiteY5" fmla="*/ 1069661 h 1144119"/>
              <a:gd name="connsiteX6" fmla="*/ 34682 w 1166802"/>
              <a:gd name="connsiteY6" fmla="*/ 143056 h 1144119"/>
              <a:gd name="connsiteX0" fmla="*/ 34682 w 1166802"/>
              <a:gd name="connsiteY0" fmla="*/ 161169 h 1162232"/>
              <a:gd name="connsiteX1" fmla="*/ 701432 w 1166802"/>
              <a:gd name="connsiteY1" fmla="*/ 72763 h 1162232"/>
              <a:gd name="connsiteX2" fmla="*/ 1088782 w 1166802"/>
              <a:gd name="connsiteY2" fmla="*/ 656469 h 1162232"/>
              <a:gd name="connsiteX3" fmla="*/ 1126883 w 1166802"/>
              <a:gd name="connsiteY3" fmla="*/ 998874 h 1162232"/>
              <a:gd name="connsiteX4" fmla="*/ 701432 w 1166802"/>
              <a:gd name="connsiteY4" fmla="*/ 1151275 h 1162232"/>
              <a:gd name="connsiteX5" fmla="*/ 161682 w 1166802"/>
              <a:gd name="connsiteY5" fmla="*/ 1087774 h 1162232"/>
              <a:gd name="connsiteX6" fmla="*/ 34682 w 1166802"/>
              <a:gd name="connsiteY6" fmla="*/ 161169 h 1162232"/>
              <a:gd name="connsiteX0" fmla="*/ 14746 w 1146866"/>
              <a:gd name="connsiteY0" fmla="*/ 135474 h 1136537"/>
              <a:gd name="connsiteX1" fmla="*/ 459247 w 1146866"/>
              <a:gd name="connsiteY1" fmla="*/ 46079 h 1136537"/>
              <a:gd name="connsiteX2" fmla="*/ 681496 w 1146866"/>
              <a:gd name="connsiteY2" fmla="*/ 47068 h 1136537"/>
              <a:gd name="connsiteX3" fmla="*/ 1068846 w 1146866"/>
              <a:gd name="connsiteY3" fmla="*/ 630774 h 1136537"/>
              <a:gd name="connsiteX4" fmla="*/ 1106947 w 1146866"/>
              <a:gd name="connsiteY4" fmla="*/ 973179 h 1136537"/>
              <a:gd name="connsiteX5" fmla="*/ 681496 w 1146866"/>
              <a:gd name="connsiteY5" fmla="*/ 1125580 h 1136537"/>
              <a:gd name="connsiteX6" fmla="*/ 141746 w 1146866"/>
              <a:gd name="connsiteY6" fmla="*/ 1062079 h 1136537"/>
              <a:gd name="connsiteX7" fmla="*/ 14746 w 1146866"/>
              <a:gd name="connsiteY7" fmla="*/ 135474 h 1136537"/>
              <a:gd name="connsiteX0" fmla="*/ 14746 w 1146866"/>
              <a:gd name="connsiteY0" fmla="*/ 75409 h 1152672"/>
              <a:gd name="connsiteX1" fmla="*/ 459247 w 1146866"/>
              <a:gd name="connsiteY1" fmla="*/ 62214 h 1152672"/>
              <a:gd name="connsiteX2" fmla="*/ 681496 w 1146866"/>
              <a:gd name="connsiteY2" fmla="*/ 63203 h 1152672"/>
              <a:gd name="connsiteX3" fmla="*/ 1068846 w 1146866"/>
              <a:gd name="connsiteY3" fmla="*/ 646909 h 1152672"/>
              <a:gd name="connsiteX4" fmla="*/ 1106947 w 1146866"/>
              <a:gd name="connsiteY4" fmla="*/ 989314 h 1152672"/>
              <a:gd name="connsiteX5" fmla="*/ 681496 w 1146866"/>
              <a:gd name="connsiteY5" fmla="*/ 1141715 h 1152672"/>
              <a:gd name="connsiteX6" fmla="*/ 141746 w 1146866"/>
              <a:gd name="connsiteY6" fmla="*/ 1078214 h 1152672"/>
              <a:gd name="connsiteX7" fmla="*/ 14746 w 1146866"/>
              <a:gd name="connsiteY7" fmla="*/ 75409 h 1152672"/>
              <a:gd name="connsiteX0" fmla="*/ 14746 w 1146866"/>
              <a:gd name="connsiteY0" fmla="*/ 75409 h 1149181"/>
              <a:gd name="connsiteX1" fmla="*/ 459247 w 1146866"/>
              <a:gd name="connsiteY1" fmla="*/ 62214 h 1149181"/>
              <a:gd name="connsiteX2" fmla="*/ 681496 w 1146866"/>
              <a:gd name="connsiteY2" fmla="*/ 63203 h 1149181"/>
              <a:gd name="connsiteX3" fmla="*/ 1068846 w 1146866"/>
              <a:gd name="connsiteY3" fmla="*/ 646909 h 1149181"/>
              <a:gd name="connsiteX4" fmla="*/ 1106947 w 1146866"/>
              <a:gd name="connsiteY4" fmla="*/ 1036939 h 1149181"/>
              <a:gd name="connsiteX5" fmla="*/ 681496 w 1146866"/>
              <a:gd name="connsiteY5" fmla="*/ 1141715 h 1149181"/>
              <a:gd name="connsiteX6" fmla="*/ 141746 w 1146866"/>
              <a:gd name="connsiteY6" fmla="*/ 1078214 h 1149181"/>
              <a:gd name="connsiteX7" fmla="*/ 14746 w 1146866"/>
              <a:gd name="connsiteY7" fmla="*/ 75409 h 1149181"/>
              <a:gd name="connsiteX0" fmla="*/ 17231 w 1149351"/>
              <a:gd name="connsiteY0" fmla="*/ 76820 h 1159597"/>
              <a:gd name="connsiteX1" fmla="*/ 461732 w 1149351"/>
              <a:gd name="connsiteY1" fmla="*/ 63625 h 1159597"/>
              <a:gd name="connsiteX2" fmla="*/ 683981 w 1149351"/>
              <a:gd name="connsiteY2" fmla="*/ 64614 h 1159597"/>
              <a:gd name="connsiteX3" fmla="*/ 1071331 w 1149351"/>
              <a:gd name="connsiteY3" fmla="*/ 648320 h 1159597"/>
              <a:gd name="connsiteX4" fmla="*/ 1109432 w 1149351"/>
              <a:gd name="connsiteY4" fmla="*/ 1038350 h 1159597"/>
              <a:gd name="connsiteX5" fmla="*/ 683981 w 1149351"/>
              <a:gd name="connsiteY5" fmla="*/ 1143126 h 1159597"/>
              <a:gd name="connsiteX6" fmla="*/ 129944 w 1149351"/>
              <a:gd name="connsiteY6" fmla="*/ 1098675 h 1159597"/>
              <a:gd name="connsiteX7" fmla="*/ 17231 w 1149351"/>
              <a:gd name="connsiteY7" fmla="*/ 76820 h 11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9351" h="1159597">
                <a:moveTo>
                  <a:pt x="17231" y="76820"/>
                </a:moveTo>
                <a:cubicBezTo>
                  <a:pt x="72529" y="-95688"/>
                  <a:pt x="350607" y="78359"/>
                  <a:pt x="461732" y="63625"/>
                </a:cubicBezTo>
                <a:cubicBezTo>
                  <a:pt x="572857" y="48891"/>
                  <a:pt x="582381" y="-32835"/>
                  <a:pt x="683981" y="64614"/>
                </a:cubicBezTo>
                <a:cubicBezTo>
                  <a:pt x="785581" y="162063"/>
                  <a:pt x="1006773" y="523602"/>
                  <a:pt x="1071331" y="648320"/>
                </a:cubicBezTo>
                <a:cubicBezTo>
                  <a:pt x="1135889" y="773038"/>
                  <a:pt x="1188807" y="945299"/>
                  <a:pt x="1109432" y="1038350"/>
                </a:cubicBezTo>
                <a:cubicBezTo>
                  <a:pt x="1030057" y="1131401"/>
                  <a:pt x="847229" y="1133072"/>
                  <a:pt x="683981" y="1143126"/>
                </a:cubicBezTo>
                <a:cubicBezTo>
                  <a:pt x="520733" y="1153180"/>
                  <a:pt x="209319" y="1191726"/>
                  <a:pt x="129944" y="1098675"/>
                </a:cubicBezTo>
                <a:cubicBezTo>
                  <a:pt x="50569" y="1005624"/>
                  <a:pt x="-38067" y="249328"/>
                  <a:pt x="17231" y="7682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Oval 4">
            <a:extLst>
              <a:ext uri="{FF2B5EF4-FFF2-40B4-BE49-F238E27FC236}">
                <a16:creationId xmlns:a16="http://schemas.microsoft.com/office/drawing/2014/main" id="{782A09C4-E2F4-4EFC-8C30-A34D07014CB2}"/>
              </a:ext>
            </a:extLst>
          </p:cNvPr>
          <p:cNvSpPr/>
          <p:nvPr/>
        </p:nvSpPr>
        <p:spPr>
          <a:xfrm>
            <a:off x="7243577" y="4184329"/>
            <a:ext cx="1287960" cy="1227952"/>
          </a:xfrm>
          <a:custGeom>
            <a:avLst/>
            <a:gdLst>
              <a:gd name="connsiteX0" fmla="*/ 0 w 2209800"/>
              <a:gd name="connsiteY0" fmla="*/ 838352 h 1676704"/>
              <a:gd name="connsiteX1" fmla="*/ 1104900 w 2209800"/>
              <a:gd name="connsiteY1" fmla="*/ 0 h 1676704"/>
              <a:gd name="connsiteX2" fmla="*/ 2209800 w 2209800"/>
              <a:gd name="connsiteY2" fmla="*/ 838352 h 1676704"/>
              <a:gd name="connsiteX3" fmla="*/ 1104900 w 2209800"/>
              <a:gd name="connsiteY3" fmla="*/ 1676704 h 1676704"/>
              <a:gd name="connsiteX4" fmla="*/ 0 w 2209800"/>
              <a:gd name="connsiteY4" fmla="*/ 838352 h 1676704"/>
              <a:gd name="connsiteX0" fmla="*/ 37213 w 2247013"/>
              <a:gd name="connsiteY0" fmla="*/ 838352 h 1712354"/>
              <a:gd name="connsiteX1" fmla="*/ 1142113 w 2247013"/>
              <a:gd name="connsiteY1" fmla="*/ 0 h 1712354"/>
              <a:gd name="connsiteX2" fmla="*/ 2247013 w 2247013"/>
              <a:gd name="connsiteY2" fmla="*/ 838352 h 1712354"/>
              <a:gd name="connsiteX3" fmla="*/ 1142113 w 2247013"/>
              <a:gd name="connsiteY3" fmla="*/ 1676704 h 1712354"/>
              <a:gd name="connsiteX4" fmla="*/ 342013 w 2247013"/>
              <a:gd name="connsiteY4" fmla="*/ 1486203 h 1712354"/>
              <a:gd name="connsiteX5" fmla="*/ 37213 w 2247013"/>
              <a:gd name="connsiteY5" fmla="*/ 838352 h 1712354"/>
              <a:gd name="connsiteX0" fmla="*/ 177416 w 1993516"/>
              <a:gd name="connsiteY0" fmla="*/ 178946 h 1814948"/>
              <a:gd name="connsiteX1" fmla="*/ 888616 w 1993516"/>
              <a:gd name="connsiteY1" fmla="*/ 102594 h 1814948"/>
              <a:gd name="connsiteX2" fmla="*/ 1993516 w 1993516"/>
              <a:gd name="connsiteY2" fmla="*/ 940946 h 1814948"/>
              <a:gd name="connsiteX3" fmla="*/ 888616 w 1993516"/>
              <a:gd name="connsiteY3" fmla="*/ 1779298 h 1814948"/>
              <a:gd name="connsiteX4" fmla="*/ 88516 w 1993516"/>
              <a:gd name="connsiteY4" fmla="*/ 1588797 h 1814948"/>
              <a:gd name="connsiteX5" fmla="*/ 177416 w 1993516"/>
              <a:gd name="connsiteY5" fmla="*/ 178946 h 1814948"/>
              <a:gd name="connsiteX0" fmla="*/ 226214 w 2042314"/>
              <a:gd name="connsiteY0" fmla="*/ 192984 h 1828986"/>
              <a:gd name="connsiteX1" fmla="*/ 937414 w 2042314"/>
              <a:gd name="connsiteY1" fmla="*/ 116632 h 1828986"/>
              <a:gd name="connsiteX2" fmla="*/ 2042314 w 2042314"/>
              <a:gd name="connsiteY2" fmla="*/ 954984 h 1828986"/>
              <a:gd name="connsiteX3" fmla="*/ 937414 w 2042314"/>
              <a:gd name="connsiteY3" fmla="*/ 1793336 h 1828986"/>
              <a:gd name="connsiteX4" fmla="*/ 137314 w 2042314"/>
              <a:gd name="connsiteY4" fmla="*/ 1602835 h 1828986"/>
              <a:gd name="connsiteX5" fmla="*/ 226214 w 2042314"/>
              <a:gd name="connsiteY5" fmla="*/ 192984 h 1828986"/>
              <a:gd name="connsiteX0" fmla="*/ 226214 w 2097599"/>
              <a:gd name="connsiteY0" fmla="*/ 192984 h 1793336"/>
              <a:gd name="connsiteX1" fmla="*/ 937414 w 2097599"/>
              <a:gd name="connsiteY1" fmla="*/ 116632 h 1793336"/>
              <a:gd name="connsiteX2" fmla="*/ 2042314 w 2097599"/>
              <a:gd name="connsiteY2" fmla="*/ 954984 h 1793336"/>
              <a:gd name="connsiteX3" fmla="*/ 1864514 w 2097599"/>
              <a:gd name="connsiteY3" fmla="*/ 1602835 h 1793336"/>
              <a:gd name="connsiteX4" fmla="*/ 937414 w 2097599"/>
              <a:gd name="connsiteY4" fmla="*/ 1793336 h 1793336"/>
              <a:gd name="connsiteX5" fmla="*/ 137314 w 2097599"/>
              <a:gd name="connsiteY5" fmla="*/ 1602835 h 1793336"/>
              <a:gd name="connsiteX6" fmla="*/ 226214 w 2097599"/>
              <a:gd name="connsiteY6" fmla="*/ 192984 h 1793336"/>
              <a:gd name="connsiteX0" fmla="*/ 226214 w 1984329"/>
              <a:gd name="connsiteY0" fmla="*/ 189850 h 1790202"/>
              <a:gd name="connsiteX1" fmla="*/ 937414 w 1984329"/>
              <a:gd name="connsiteY1" fmla="*/ 113498 h 1790202"/>
              <a:gd name="connsiteX2" fmla="*/ 1864514 w 1984329"/>
              <a:gd name="connsiteY2" fmla="*/ 901050 h 1790202"/>
              <a:gd name="connsiteX3" fmla="*/ 1864514 w 1984329"/>
              <a:gd name="connsiteY3" fmla="*/ 1599701 h 1790202"/>
              <a:gd name="connsiteX4" fmla="*/ 937414 w 1984329"/>
              <a:gd name="connsiteY4" fmla="*/ 1790202 h 1790202"/>
              <a:gd name="connsiteX5" fmla="*/ 137314 w 1984329"/>
              <a:gd name="connsiteY5" fmla="*/ 1599701 h 1790202"/>
              <a:gd name="connsiteX6" fmla="*/ 226214 w 1984329"/>
              <a:gd name="connsiteY6" fmla="*/ 189850 h 1790202"/>
              <a:gd name="connsiteX0" fmla="*/ 226214 w 1965414"/>
              <a:gd name="connsiteY0" fmla="*/ 147911 h 1748263"/>
              <a:gd name="connsiteX1" fmla="*/ 937414 w 1965414"/>
              <a:gd name="connsiteY1" fmla="*/ 71559 h 1748263"/>
              <a:gd name="connsiteX2" fmla="*/ 1559714 w 1965414"/>
              <a:gd name="connsiteY2" fmla="*/ 97262 h 1748263"/>
              <a:gd name="connsiteX3" fmla="*/ 1864514 w 1965414"/>
              <a:gd name="connsiteY3" fmla="*/ 859111 h 1748263"/>
              <a:gd name="connsiteX4" fmla="*/ 1864514 w 1965414"/>
              <a:gd name="connsiteY4" fmla="*/ 1557762 h 1748263"/>
              <a:gd name="connsiteX5" fmla="*/ 937414 w 1965414"/>
              <a:gd name="connsiteY5" fmla="*/ 1748263 h 1748263"/>
              <a:gd name="connsiteX6" fmla="*/ 137314 w 1965414"/>
              <a:gd name="connsiteY6" fmla="*/ 1557762 h 1748263"/>
              <a:gd name="connsiteX7" fmla="*/ 226214 w 1965414"/>
              <a:gd name="connsiteY7" fmla="*/ 147911 h 1748263"/>
              <a:gd name="connsiteX0" fmla="*/ 183077 w 1922277"/>
              <a:gd name="connsiteY0" fmla="*/ 292676 h 1893028"/>
              <a:gd name="connsiteX1" fmla="*/ 1033977 w 1922277"/>
              <a:gd name="connsiteY1" fmla="*/ 424 h 1893028"/>
              <a:gd name="connsiteX2" fmla="*/ 1516577 w 1922277"/>
              <a:gd name="connsiteY2" fmla="*/ 242027 h 1893028"/>
              <a:gd name="connsiteX3" fmla="*/ 1821377 w 1922277"/>
              <a:gd name="connsiteY3" fmla="*/ 1003876 h 1893028"/>
              <a:gd name="connsiteX4" fmla="*/ 1821377 w 1922277"/>
              <a:gd name="connsiteY4" fmla="*/ 1702527 h 1893028"/>
              <a:gd name="connsiteX5" fmla="*/ 894277 w 1922277"/>
              <a:gd name="connsiteY5" fmla="*/ 1893028 h 1893028"/>
              <a:gd name="connsiteX6" fmla="*/ 94177 w 1922277"/>
              <a:gd name="connsiteY6" fmla="*/ 1702527 h 1893028"/>
              <a:gd name="connsiteX7" fmla="*/ 183077 w 1922277"/>
              <a:gd name="connsiteY7" fmla="*/ 292676 h 1893028"/>
              <a:gd name="connsiteX0" fmla="*/ 229929 w 1969129"/>
              <a:gd name="connsiteY0" fmla="*/ 298367 h 1898719"/>
              <a:gd name="connsiteX1" fmla="*/ 1080829 w 1969129"/>
              <a:gd name="connsiteY1" fmla="*/ 6115 h 1898719"/>
              <a:gd name="connsiteX2" fmla="*/ 1563429 w 1969129"/>
              <a:gd name="connsiteY2" fmla="*/ 247718 h 1898719"/>
              <a:gd name="connsiteX3" fmla="*/ 1868229 w 1969129"/>
              <a:gd name="connsiteY3" fmla="*/ 1009567 h 1898719"/>
              <a:gd name="connsiteX4" fmla="*/ 1868229 w 1969129"/>
              <a:gd name="connsiteY4" fmla="*/ 1708218 h 1898719"/>
              <a:gd name="connsiteX5" fmla="*/ 941129 w 1969129"/>
              <a:gd name="connsiteY5" fmla="*/ 1898719 h 1898719"/>
              <a:gd name="connsiteX6" fmla="*/ 141029 w 1969129"/>
              <a:gd name="connsiteY6" fmla="*/ 1708218 h 1898719"/>
              <a:gd name="connsiteX7" fmla="*/ 229929 w 1969129"/>
              <a:gd name="connsiteY7" fmla="*/ 298367 h 189871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59333"/>
              <a:gd name="connsiteY0" fmla="*/ 292677 h 1923655"/>
              <a:gd name="connsiteX1" fmla="*/ 1051574 w 1959333"/>
              <a:gd name="connsiteY1" fmla="*/ 425 h 1923655"/>
              <a:gd name="connsiteX2" fmla="*/ 1534174 w 1959333"/>
              <a:gd name="connsiteY2" fmla="*/ 242028 h 1923655"/>
              <a:gd name="connsiteX3" fmla="*/ 1838974 w 1959333"/>
              <a:gd name="connsiteY3" fmla="*/ 1003877 h 1923655"/>
              <a:gd name="connsiteX4" fmla="*/ 1868002 w 1959333"/>
              <a:gd name="connsiteY4" fmla="*/ 1833156 h 1923655"/>
              <a:gd name="connsiteX5" fmla="*/ 911874 w 1959333"/>
              <a:gd name="connsiteY5" fmla="*/ 1893029 h 1923655"/>
              <a:gd name="connsiteX6" fmla="*/ 111774 w 1959333"/>
              <a:gd name="connsiteY6" fmla="*/ 1702528 h 1923655"/>
              <a:gd name="connsiteX7" fmla="*/ 200674 w 1959333"/>
              <a:gd name="connsiteY7" fmla="*/ 292677 h 192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333" h="1923655">
                <a:moveTo>
                  <a:pt x="200674" y="292677"/>
                </a:moveTo>
                <a:cubicBezTo>
                  <a:pt x="420807" y="47093"/>
                  <a:pt x="829324" y="8867"/>
                  <a:pt x="1051574" y="425"/>
                </a:cubicBezTo>
                <a:cubicBezTo>
                  <a:pt x="1273824" y="-8016"/>
                  <a:pt x="1379657" y="110769"/>
                  <a:pt x="1534174" y="242028"/>
                </a:cubicBezTo>
                <a:cubicBezTo>
                  <a:pt x="1688691" y="373287"/>
                  <a:pt x="1675991" y="813377"/>
                  <a:pt x="1838974" y="1003877"/>
                </a:cubicBezTo>
                <a:cubicBezTo>
                  <a:pt x="1913057" y="1194377"/>
                  <a:pt x="2052152" y="1693431"/>
                  <a:pt x="1868002" y="1833156"/>
                </a:cubicBezTo>
                <a:cubicBezTo>
                  <a:pt x="1683852" y="1972881"/>
                  <a:pt x="1204579" y="1914800"/>
                  <a:pt x="911874" y="1893029"/>
                </a:cubicBezTo>
                <a:cubicBezTo>
                  <a:pt x="619169" y="1871258"/>
                  <a:pt x="295924" y="1842253"/>
                  <a:pt x="111774" y="1702528"/>
                </a:cubicBezTo>
                <a:cubicBezTo>
                  <a:pt x="-72376" y="1562803"/>
                  <a:pt x="-19459" y="538261"/>
                  <a:pt x="200674" y="2926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58E6D6D-DD84-435B-92FE-1BD547DD4A49}"/>
              </a:ext>
            </a:extLst>
          </p:cNvPr>
          <p:cNvGrpSpPr/>
          <p:nvPr/>
        </p:nvGrpSpPr>
        <p:grpSpPr>
          <a:xfrm>
            <a:off x="9163049" y="3620851"/>
            <a:ext cx="302459" cy="533172"/>
            <a:chOff x="6000737" y="2330599"/>
            <a:chExt cx="2204845" cy="388668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rgbClr val="D05CC2"/>
              </a:gs>
              <a:gs pos="79000">
                <a:srgbClr val="D05CC2"/>
              </a:gs>
              <a:gs pos="100000">
                <a:schemeClr val="bg1"/>
              </a:gs>
            </a:gsLst>
            <a:lin ang="5400000" scaled="1"/>
          </a:gradFill>
          <a:effectLst>
            <a:reflection blurRad="6350" stA="50000" endA="295" endPos="92000" dist="101600" dir="5400000" sy="-100000" algn="bl" rotWithShape="0"/>
          </a:effectLst>
        </p:grpSpPr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D189B9D8-F220-4948-99E5-2ED324EFE7B3}"/>
                </a:ext>
              </a:extLst>
            </p:cNvPr>
            <p:cNvSpPr/>
            <p:nvPr/>
          </p:nvSpPr>
          <p:spPr>
            <a:xfrm rot="21341166">
              <a:off x="7007547" y="4289205"/>
              <a:ext cx="409174" cy="1928076"/>
            </a:xfrm>
            <a:prstGeom prst="arc">
              <a:avLst>
                <a:gd name="adj1" fmla="val 16200000"/>
                <a:gd name="adj2" fmla="val 163482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5CDCD70-4256-4F03-90F9-242FF91164FD}"/>
                </a:ext>
              </a:extLst>
            </p:cNvPr>
            <p:cNvSpPr/>
            <p:nvPr/>
          </p:nvSpPr>
          <p:spPr>
            <a:xfrm rot="1862439">
              <a:off x="7054676" y="2385495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B2FB74D-0512-463B-AB83-F941BC51B542}"/>
                </a:ext>
              </a:extLst>
            </p:cNvPr>
            <p:cNvSpPr/>
            <p:nvPr/>
          </p:nvSpPr>
          <p:spPr>
            <a:xfrm rot="19380597">
              <a:off x="6000737" y="2437631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2040F46-58F6-446B-9A29-0B8D355AED56}"/>
                </a:ext>
              </a:extLst>
            </p:cNvPr>
            <p:cNvSpPr/>
            <p:nvPr/>
          </p:nvSpPr>
          <p:spPr>
            <a:xfrm rot="20136634">
              <a:off x="6233261" y="237409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18360FB-4214-427B-8713-C4C2EC04E72F}"/>
                </a:ext>
              </a:extLst>
            </p:cNvPr>
            <p:cNvSpPr/>
            <p:nvPr/>
          </p:nvSpPr>
          <p:spPr>
            <a:xfrm rot="1152995">
              <a:off x="6785154" y="237697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3E2FF7B-B3CD-4194-8CCA-3F8D2FBD33B8}"/>
                </a:ext>
              </a:extLst>
            </p:cNvPr>
            <p:cNvSpPr/>
            <p:nvPr/>
          </p:nvSpPr>
          <p:spPr>
            <a:xfrm rot="21341166">
              <a:off x="6528795" y="233059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FDB6C8-CC8A-4E53-BC5B-660BB0C4DCA6}"/>
              </a:ext>
            </a:extLst>
          </p:cNvPr>
          <p:cNvGrpSpPr/>
          <p:nvPr/>
        </p:nvGrpSpPr>
        <p:grpSpPr>
          <a:xfrm flipH="1">
            <a:off x="11353621" y="4518481"/>
            <a:ext cx="484986" cy="329240"/>
            <a:chOff x="8319333" y="3989427"/>
            <a:chExt cx="759757" cy="51577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ACC3463-5529-4451-9B6E-0C9F34A6E837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98" name="Arc 12">
                <a:extLst>
                  <a:ext uri="{FF2B5EF4-FFF2-40B4-BE49-F238E27FC236}">
                    <a16:creationId xmlns:a16="http://schemas.microsoft.com/office/drawing/2014/main" id="{83C736AE-A924-47FA-AF7F-569BE80C2938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Arc 12">
                <a:extLst>
                  <a:ext uri="{FF2B5EF4-FFF2-40B4-BE49-F238E27FC236}">
                    <a16:creationId xmlns:a16="http://schemas.microsoft.com/office/drawing/2014/main" id="{EA69A553-5F55-48C1-B5A2-0400B639479D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Arc 12">
                <a:extLst>
                  <a:ext uri="{FF2B5EF4-FFF2-40B4-BE49-F238E27FC236}">
                    <a16:creationId xmlns:a16="http://schemas.microsoft.com/office/drawing/2014/main" id="{F625C8C7-3665-40A9-BF61-96DD47A7589E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139EABF-3EC0-483D-9FB5-32FF459B3B86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95" name="Arc 12">
                <a:extLst>
                  <a:ext uri="{FF2B5EF4-FFF2-40B4-BE49-F238E27FC236}">
                    <a16:creationId xmlns:a16="http://schemas.microsoft.com/office/drawing/2014/main" id="{579E1618-52ED-4DD3-8A71-75C9B363FB44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Arc 12">
                <a:extLst>
                  <a:ext uri="{FF2B5EF4-FFF2-40B4-BE49-F238E27FC236}">
                    <a16:creationId xmlns:a16="http://schemas.microsoft.com/office/drawing/2014/main" id="{08A02DF8-3FEA-4E92-836C-696DC1CBB3D8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Arc 12">
                <a:extLst>
                  <a:ext uri="{FF2B5EF4-FFF2-40B4-BE49-F238E27FC236}">
                    <a16:creationId xmlns:a16="http://schemas.microsoft.com/office/drawing/2014/main" id="{E638CAF3-CAD7-4E43-99C7-1D497789C6BE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9" name="Teardrop 138">
            <a:extLst>
              <a:ext uri="{FF2B5EF4-FFF2-40B4-BE49-F238E27FC236}">
                <a16:creationId xmlns:a16="http://schemas.microsoft.com/office/drawing/2014/main" id="{4667E366-ABF5-4EDA-870F-76CECF0566E4}"/>
              </a:ext>
            </a:extLst>
          </p:cNvPr>
          <p:cNvSpPr/>
          <p:nvPr/>
        </p:nvSpPr>
        <p:spPr>
          <a:xfrm rot="14246081" flipV="1">
            <a:off x="9985421" y="4656110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Teardrop 139">
            <a:extLst>
              <a:ext uri="{FF2B5EF4-FFF2-40B4-BE49-F238E27FC236}">
                <a16:creationId xmlns:a16="http://schemas.microsoft.com/office/drawing/2014/main" id="{7309C6D4-0756-4DF6-9F75-6049FCACEE7E}"/>
              </a:ext>
            </a:extLst>
          </p:cNvPr>
          <p:cNvSpPr/>
          <p:nvPr/>
        </p:nvSpPr>
        <p:spPr>
          <a:xfrm rot="14246081" flipV="1">
            <a:off x="10011227" y="4263313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Teardrop 141">
            <a:extLst>
              <a:ext uri="{FF2B5EF4-FFF2-40B4-BE49-F238E27FC236}">
                <a16:creationId xmlns:a16="http://schemas.microsoft.com/office/drawing/2014/main" id="{C0E9E65B-06D9-42B4-9A74-00269CC40CD5}"/>
              </a:ext>
            </a:extLst>
          </p:cNvPr>
          <p:cNvSpPr/>
          <p:nvPr/>
        </p:nvSpPr>
        <p:spPr>
          <a:xfrm rot="14246081" flipV="1">
            <a:off x="10131097" y="3557572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Teardrop 142">
            <a:extLst>
              <a:ext uri="{FF2B5EF4-FFF2-40B4-BE49-F238E27FC236}">
                <a16:creationId xmlns:a16="http://schemas.microsoft.com/office/drawing/2014/main" id="{D8EAA119-5D1A-4671-89F8-D8E746A7A049}"/>
              </a:ext>
            </a:extLst>
          </p:cNvPr>
          <p:cNvSpPr/>
          <p:nvPr/>
        </p:nvSpPr>
        <p:spPr>
          <a:xfrm rot="14246081" flipV="1">
            <a:off x="9953692" y="3480546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Oval 10">
            <a:extLst>
              <a:ext uri="{FF2B5EF4-FFF2-40B4-BE49-F238E27FC236}">
                <a16:creationId xmlns:a16="http://schemas.microsoft.com/office/drawing/2014/main" id="{DDF65DE5-7203-47A1-B4B8-378B1EF0C3B9}"/>
              </a:ext>
            </a:extLst>
          </p:cNvPr>
          <p:cNvSpPr/>
          <p:nvPr/>
        </p:nvSpPr>
        <p:spPr>
          <a:xfrm flipH="1" flipV="1">
            <a:off x="9087211" y="4289015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7200000" scaled="0"/>
          </a:gra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Teardrop 157">
            <a:extLst>
              <a:ext uri="{FF2B5EF4-FFF2-40B4-BE49-F238E27FC236}">
                <a16:creationId xmlns:a16="http://schemas.microsoft.com/office/drawing/2014/main" id="{667DBD2B-DAE9-40C0-BCED-F0BFC0B3C548}"/>
              </a:ext>
            </a:extLst>
          </p:cNvPr>
          <p:cNvSpPr/>
          <p:nvPr/>
        </p:nvSpPr>
        <p:spPr>
          <a:xfrm rot="15331426" flipV="1">
            <a:off x="9979971" y="4632304"/>
            <a:ext cx="254057" cy="254057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5DFB62E-B35B-471A-AC18-4F26A31142F3}"/>
              </a:ext>
            </a:extLst>
          </p:cNvPr>
          <p:cNvGrpSpPr/>
          <p:nvPr/>
        </p:nvGrpSpPr>
        <p:grpSpPr>
          <a:xfrm>
            <a:off x="10090431" y="4518333"/>
            <a:ext cx="484986" cy="329240"/>
            <a:chOff x="8319333" y="3989427"/>
            <a:chExt cx="759757" cy="515772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4A0FC10E-83B4-46B4-A326-29310F886501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170" name="Arc 12">
                <a:extLst>
                  <a:ext uri="{FF2B5EF4-FFF2-40B4-BE49-F238E27FC236}">
                    <a16:creationId xmlns:a16="http://schemas.microsoft.com/office/drawing/2014/main" id="{9FDAE7DD-89B8-48AA-B8DC-DABDD07E2BC4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Arc 12">
                <a:extLst>
                  <a:ext uri="{FF2B5EF4-FFF2-40B4-BE49-F238E27FC236}">
                    <a16:creationId xmlns:a16="http://schemas.microsoft.com/office/drawing/2014/main" id="{64C0096D-AC36-4952-BFB9-541882C5E80D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Arc 12">
                <a:extLst>
                  <a:ext uri="{FF2B5EF4-FFF2-40B4-BE49-F238E27FC236}">
                    <a16:creationId xmlns:a16="http://schemas.microsoft.com/office/drawing/2014/main" id="{3EA7FFA2-4625-41F6-98B4-FA4D73008F71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13A7B61-545B-4241-93DA-7EBEEC9A8E8A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167" name="Arc 12">
                <a:extLst>
                  <a:ext uri="{FF2B5EF4-FFF2-40B4-BE49-F238E27FC236}">
                    <a16:creationId xmlns:a16="http://schemas.microsoft.com/office/drawing/2014/main" id="{7201DF79-A0FD-4C6D-BF97-A24E805B69C8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Arc 12">
                <a:extLst>
                  <a:ext uri="{FF2B5EF4-FFF2-40B4-BE49-F238E27FC236}">
                    <a16:creationId xmlns:a16="http://schemas.microsoft.com/office/drawing/2014/main" id="{1F168B76-E883-4229-9FF5-BFED785A0E2B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Arc 12">
                <a:extLst>
                  <a:ext uri="{FF2B5EF4-FFF2-40B4-BE49-F238E27FC236}">
                    <a16:creationId xmlns:a16="http://schemas.microsoft.com/office/drawing/2014/main" id="{80D1A7E3-1143-4405-BC36-C9167D1574AD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0" name="Teardrop 159">
            <a:extLst>
              <a:ext uri="{FF2B5EF4-FFF2-40B4-BE49-F238E27FC236}">
                <a16:creationId xmlns:a16="http://schemas.microsoft.com/office/drawing/2014/main" id="{F667ECF9-171A-4700-A968-D4182322412E}"/>
              </a:ext>
            </a:extLst>
          </p:cNvPr>
          <p:cNvSpPr/>
          <p:nvPr/>
        </p:nvSpPr>
        <p:spPr>
          <a:xfrm rot="13170382" flipV="1">
            <a:off x="10930155" y="3384885"/>
            <a:ext cx="133193" cy="133193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Teardrop 162">
            <a:extLst>
              <a:ext uri="{FF2B5EF4-FFF2-40B4-BE49-F238E27FC236}">
                <a16:creationId xmlns:a16="http://schemas.microsoft.com/office/drawing/2014/main" id="{D75C88D3-DF10-40EA-838C-7F7805253B8B}"/>
              </a:ext>
            </a:extLst>
          </p:cNvPr>
          <p:cNvSpPr/>
          <p:nvPr/>
        </p:nvSpPr>
        <p:spPr>
          <a:xfrm rot="13193396" flipV="1">
            <a:off x="11578860" y="3445307"/>
            <a:ext cx="221076" cy="221076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9349F43-38CD-4AB5-B9D6-D406A48851AB}"/>
              </a:ext>
            </a:extLst>
          </p:cNvPr>
          <p:cNvGrpSpPr/>
          <p:nvPr/>
        </p:nvGrpSpPr>
        <p:grpSpPr>
          <a:xfrm>
            <a:off x="8221948" y="3991140"/>
            <a:ext cx="484986" cy="329240"/>
            <a:chOff x="8319333" y="3989427"/>
            <a:chExt cx="759757" cy="515772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94D4489-2ADB-49A8-A5F1-E483FCE7137E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179" name="Arc 12">
                <a:extLst>
                  <a:ext uri="{FF2B5EF4-FFF2-40B4-BE49-F238E27FC236}">
                    <a16:creationId xmlns:a16="http://schemas.microsoft.com/office/drawing/2014/main" id="{231F8C9A-D567-42E6-B5F5-FACC388AF729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Arc 12">
                <a:extLst>
                  <a:ext uri="{FF2B5EF4-FFF2-40B4-BE49-F238E27FC236}">
                    <a16:creationId xmlns:a16="http://schemas.microsoft.com/office/drawing/2014/main" id="{ABC2CF28-98F2-462D-A670-464AB9A792F8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Arc 12">
                <a:extLst>
                  <a:ext uri="{FF2B5EF4-FFF2-40B4-BE49-F238E27FC236}">
                    <a16:creationId xmlns:a16="http://schemas.microsoft.com/office/drawing/2014/main" id="{7E21468C-BC49-44A9-9BF5-7962982D678D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76F54973-26C1-4111-A733-8C10129D65C7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176" name="Arc 12">
                <a:extLst>
                  <a:ext uri="{FF2B5EF4-FFF2-40B4-BE49-F238E27FC236}">
                    <a16:creationId xmlns:a16="http://schemas.microsoft.com/office/drawing/2014/main" id="{32675E40-DCBF-48F7-9F48-E7450C904588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Arc 12">
                <a:extLst>
                  <a:ext uri="{FF2B5EF4-FFF2-40B4-BE49-F238E27FC236}">
                    <a16:creationId xmlns:a16="http://schemas.microsoft.com/office/drawing/2014/main" id="{B24918E9-F555-49F2-87D0-8D117D904028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Arc 12">
                <a:extLst>
                  <a:ext uri="{FF2B5EF4-FFF2-40B4-BE49-F238E27FC236}">
                    <a16:creationId xmlns:a16="http://schemas.microsoft.com/office/drawing/2014/main" id="{F6D47D1B-8E51-408C-8EA4-31A0128602F2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B1527CF-2E61-4E42-BB8B-DF5CA7D08A3A}"/>
              </a:ext>
            </a:extLst>
          </p:cNvPr>
          <p:cNvGrpSpPr/>
          <p:nvPr/>
        </p:nvGrpSpPr>
        <p:grpSpPr>
          <a:xfrm rot="21188675">
            <a:off x="9683563" y="3558211"/>
            <a:ext cx="484986" cy="329240"/>
            <a:chOff x="8319333" y="3989427"/>
            <a:chExt cx="759757" cy="515772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A46996F-A8CA-4AC6-A140-AFBDCAEDCDAD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188" name="Arc 12">
                <a:extLst>
                  <a:ext uri="{FF2B5EF4-FFF2-40B4-BE49-F238E27FC236}">
                    <a16:creationId xmlns:a16="http://schemas.microsoft.com/office/drawing/2014/main" id="{C2275816-8E51-4126-8F1C-0C9504BD1935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Arc 12">
                <a:extLst>
                  <a:ext uri="{FF2B5EF4-FFF2-40B4-BE49-F238E27FC236}">
                    <a16:creationId xmlns:a16="http://schemas.microsoft.com/office/drawing/2014/main" id="{D7DFDA43-918B-4B2D-85F5-A778F7637A4D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Arc 12">
                <a:extLst>
                  <a:ext uri="{FF2B5EF4-FFF2-40B4-BE49-F238E27FC236}">
                    <a16:creationId xmlns:a16="http://schemas.microsoft.com/office/drawing/2014/main" id="{0FA414B8-C421-4528-B733-BA2A6FF7AF22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741AA516-E703-48F2-8648-651814EB93C1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185" name="Arc 12">
                <a:extLst>
                  <a:ext uri="{FF2B5EF4-FFF2-40B4-BE49-F238E27FC236}">
                    <a16:creationId xmlns:a16="http://schemas.microsoft.com/office/drawing/2014/main" id="{DCBAFCCA-7830-4C7D-A5FC-B126CD738D25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Arc 12">
                <a:extLst>
                  <a:ext uri="{FF2B5EF4-FFF2-40B4-BE49-F238E27FC236}">
                    <a16:creationId xmlns:a16="http://schemas.microsoft.com/office/drawing/2014/main" id="{B2AEF391-F718-4642-A5CC-94450923C534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Arc 12">
                <a:extLst>
                  <a:ext uri="{FF2B5EF4-FFF2-40B4-BE49-F238E27FC236}">
                    <a16:creationId xmlns:a16="http://schemas.microsoft.com/office/drawing/2014/main" id="{D0A9E3AF-E274-4F5D-BCFB-6066B7490E51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3" name="Oval 10">
            <a:extLst>
              <a:ext uri="{FF2B5EF4-FFF2-40B4-BE49-F238E27FC236}">
                <a16:creationId xmlns:a16="http://schemas.microsoft.com/office/drawing/2014/main" id="{7CB31D21-CB31-440A-9D07-948490DC3BE1}"/>
              </a:ext>
            </a:extLst>
          </p:cNvPr>
          <p:cNvSpPr/>
          <p:nvPr/>
        </p:nvSpPr>
        <p:spPr>
          <a:xfrm flipH="1">
            <a:off x="9509172" y="3775111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6600000" scaled="0"/>
          </a:gra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Rectangle 10">
            <a:extLst>
              <a:ext uri="{FF2B5EF4-FFF2-40B4-BE49-F238E27FC236}">
                <a16:creationId xmlns:a16="http://schemas.microsoft.com/office/drawing/2014/main" id="{35F61FFF-193F-4260-B66B-55F1A51B7303}"/>
              </a:ext>
            </a:extLst>
          </p:cNvPr>
          <p:cNvSpPr/>
          <p:nvPr/>
        </p:nvSpPr>
        <p:spPr>
          <a:xfrm flipH="1">
            <a:off x="9904191" y="3485498"/>
            <a:ext cx="2046440" cy="1033727"/>
          </a:xfrm>
          <a:custGeom>
            <a:avLst/>
            <a:gdLst>
              <a:gd name="connsiteX0" fmla="*/ 0 w 1077821"/>
              <a:gd name="connsiteY0" fmla="*/ 0 h 413881"/>
              <a:gd name="connsiteX1" fmla="*/ 1077821 w 1077821"/>
              <a:gd name="connsiteY1" fmla="*/ 0 h 413881"/>
              <a:gd name="connsiteX2" fmla="*/ 1077821 w 1077821"/>
              <a:gd name="connsiteY2" fmla="*/ 413881 h 413881"/>
              <a:gd name="connsiteX3" fmla="*/ 0 w 1077821"/>
              <a:gd name="connsiteY3" fmla="*/ 413881 h 413881"/>
              <a:gd name="connsiteX4" fmla="*/ 0 w 1077821"/>
              <a:gd name="connsiteY4" fmla="*/ 0 h 413881"/>
              <a:gd name="connsiteX0" fmla="*/ 0 w 1515971"/>
              <a:gd name="connsiteY0" fmla="*/ 0 h 788531"/>
              <a:gd name="connsiteX1" fmla="*/ 1515971 w 1515971"/>
              <a:gd name="connsiteY1" fmla="*/ 374650 h 788531"/>
              <a:gd name="connsiteX2" fmla="*/ 1515971 w 1515971"/>
              <a:gd name="connsiteY2" fmla="*/ 788531 h 788531"/>
              <a:gd name="connsiteX3" fmla="*/ 438150 w 1515971"/>
              <a:gd name="connsiteY3" fmla="*/ 788531 h 788531"/>
              <a:gd name="connsiteX4" fmla="*/ 0 w 1515971"/>
              <a:gd name="connsiteY4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1515971 w 1515971"/>
              <a:gd name="connsiteY2" fmla="*/ 374650 h 788531"/>
              <a:gd name="connsiteX3" fmla="*/ 1515971 w 1515971"/>
              <a:gd name="connsiteY3" fmla="*/ 788531 h 788531"/>
              <a:gd name="connsiteX4" fmla="*/ 438150 w 1515971"/>
              <a:gd name="connsiteY4" fmla="*/ 788531 h 788531"/>
              <a:gd name="connsiteX5" fmla="*/ 0 w 1515971"/>
              <a:gd name="connsiteY5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465055 w 1515971"/>
              <a:gd name="connsiteY2" fmla="*/ 399572 h 788531"/>
              <a:gd name="connsiteX3" fmla="*/ 1515971 w 1515971"/>
              <a:gd name="connsiteY3" fmla="*/ 374650 h 788531"/>
              <a:gd name="connsiteX4" fmla="*/ 1515971 w 1515971"/>
              <a:gd name="connsiteY4" fmla="*/ 788531 h 788531"/>
              <a:gd name="connsiteX5" fmla="*/ 438150 w 1515971"/>
              <a:gd name="connsiteY5" fmla="*/ 788531 h 788531"/>
              <a:gd name="connsiteX6" fmla="*/ 0 w 1515971"/>
              <a:gd name="connsiteY6" fmla="*/ 0 h 788531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1515971 w 1515971"/>
              <a:gd name="connsiteY3" fmla="*/ 641828 h 1055709"/>
              <a:gd name="connsiteX4" fmla="*/ 1515971 w 1515971"/>
              <a:gd name="connsiteY4" fmla="*/ 1055709 h 1055709"/>
              <a:gd name="connsiteX5" fmla="*/ 438150 w 1515971"/>
              <a:gd name="connsiteY5" fmla="*/ 1055709 h 1055709"/>
              <a:gd name="connsiteX6" fmla="*/ 0 w 1515971"/>
              <a:gd name="connsiteY6" fmla="*/ 267178 h 1055709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566655 w 1515971"/>
              <a:gd name="connsiteY3" fmla="*/ 901700 h 1055709"/>
              <a:gd name="connsiteX4" fmla="*/ 1515971 w 1515971"/>
              <a:gd name="connsiteY4" fmla="*/ 641828 h 1055709"/>
              <a:gd name="connsiteX5" fmla="*/ 1515971 w 1515971"/>
              <a:gd name="connsiteY5" fmla="*/ 1055709 h 1055709"/>
              <a:gd name="connsiteX6" fmla="*/ 438150 w 1515971"/>
              <a:gd name="connsiteY6" fmla="*/ 1055709 h 1055709"/>
              <a:gd name="connsiteX7" fmla="*/ 0 w 1515971"/>
              <a:gd name="connsiteY7" fmla="*/ 267178 h 1055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1515971 w 1515971"/>
              <a:gd name="connsiteY5" fmla="*/ 768828 h 1182709"/>
              <a:gd name="connsiteX6" fmla="*/ 1515971 w 1515971"/>
              <a:gd name="connsiteY6" fmla="*/ 1182709 h 1182709"/>
              <a:gd name="connsiteX7" fmla="*/ 438150 w 1515971"/>
              <a:gd name="connsiteY7" fmla="*/ 1182709 h 1182709"/>
              <a:gd name="connsiteX8" fmla="*/ 0 w 1515971"/>
              <a:gd name="connsiteY8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1515971 w 1515971"/>
              <a:gd name="connsiteY6" fmla="*/ 768828 h 1182709"/>
              <a:gd name="connsiteX7" fmla="*/ 1515971 w 1515971"/>
              <a:gd name="connsiteY7" fmla="*/ 1182709 h 1182709"/>
              <a:gd name="connsiteX8" fmla="*/ 438150 w 1515971"/>
              <a:gd name="connsiteY8" fmla="*/ 1182709 h 1182709"/>
              <a:gd name="connsiteX9" fmla="*/ 0 w 1515971"/>
              <a:gd name="connsiteY9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1515971 w 1515971"/>
              <a:gd name="connsiteY7" fmla="*/ 768828 h 1182709"/>
              <a:gd name="connsiteX8" fmla="*/ 1515971 w 1515971"/>
              <a:gd name="connsiteY8" fmla="*/ 1182709 h 1182709"/>
              <a:gd name="connsiteX9" fmla="*/ 438150 w 1515971"/>
              <a:gd name="connsiteY9" fmla="*/ 1182709 h 1182709"/>
              <a:gd name="connsiteX10" fmla="*/ 0 w 1515971"/>
              <a:gd name="connsiteY10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1515971 w 1515971"/>
              <a:gd name="connsiteY8" fmla="*/ 768828 h 1182709"/>
              <a:gd name="connsiteX9" fmla="*/ 1515971 w 1515971"/>
              <a:gd name="connsiteY9" fmla="*/ 1182709 h 1182709"/>
              <a:gd name="connsiteX10" fmla="*/ 438150 w 1515971"/>
              <a:gd name="connsiteY10" fmla="*/ 1182709 h 1182709"/>
              <a:gd name="connsiteX11" fmla="*/ 0 w 1515971"/>
              <a:gd name="connsiteY11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515971 w 1515971"/>
              <a:gd name="connsiteY9" fmla="*/ 768828 h 1182709"/>
              <a:gd name="connsiteX10" fmla="*/ 1515971 w 1515971"/>
              <a:gd name="connsiteY10" fmla="*/ 1182709 h 1182709"/>
              <a:gd name="connsiteX11" fmla="*/ 438150 w 1515971"/>
              <a:gd name="connsiteY11" fmla="*/ 1182709 h 1182709"/>
              <a:gd name="connsiteX12" fmla="*/ 0 w 1515971"/>
              <a:gd name="connsiteY12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004805 w 1515971"/>
              <a:gd name="connsiteY9" fmla="*/ 946150 h 1182709"/>
              <a:gd name="connsiteX10" fmla="*/ 1515971 w 1515971"/>
              <a:gd name="connsiteY10" fmla="*/ 768828 h 1182709"/>
              <a:gd name="connsiteX11" fmla="*/ 1515971 w 1515971"/>
              <a:gd name="connsiteY11" fmla="*/ 1182709 h 1182709"/>
              <a:gd name="connsiteX12" fmla="*/ 438150 w 1515971"/>
              <a:gd name="connsiteY12" fmla="*/ 1182709 h 1182709"/>
              <a:gd name="connsiteX13" fmla="*/ 0 w 1515971"/>
              <a:gd name="connsiteY13" fmla="*/ 394178 h 118270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515971 w 1515971"/>
              <a:gd name="connsiteY11" fmla="*/ 952978 h 1366859"/>
              <a:gd name="connsiteX12" fmla="*/ 1515971 w 1515971"/>
              <a:gd name="connsiteY12" fmla="*/ 1366859 h 1366859"/>
              <a:gd name="connsiteX13" fmla="*/ 438150 w 1515971"/>
              <a:gd name="connsiteY13" fmla="*/ 1366859 h 1366859"/>
              <a:gd name="connsiteX14" fmla="*/ 0 w 1515971"/>
              <a:gd name="connsiteY14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515971 w 1515971"/>
              <a:gd name="connsiteY12" fmla="*/ 952978 h 1366859"/>
              <a:gd name="connsiteX13" fmla="*/ 1515971 w 1515971"/>
              <a:gd name="connsiteY13" fmla="*/ 1366859 h 1366859"/>
              <a:gd name="connsiteX14" fmla="*/ 438150 w 1515971"/>
              <a:gd name="connsiteY14" fmla="*/ 1366859 h 1366859"/>
              <a:gd name="connsiteX15" fmla="*/ 0 w 1515971"/>
              <a:gd name="connsiteY15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515971 w 1515971"/>
              <a:gd name="connsiteY13" fmla="*/ 952978 h 1366859"/>
              <a:gd name="connsiteX14" fmla="*/ 1515971 w 1515971"/>
              <a:gd name="connsiteY14" fmla="*/ 1366859 h 1366859"/>
              <a:gd name="connsiteX15" fmla="*/ 438150 w 1515971"/>
              <a:gd name="connsiteY15" fmla="*/ 1366859 h 1366859"/>
              <a:gd name="connsiteX16" fmla="*/ 0 w 1515971"/>
              <a:gd name="connsiteY16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296905 w 1515971"/>
              <a:gd name="connsiteY13" fmla="*/ 1308100 h 1366859"/>
              <a:gd name="connsiteX14" fmla="*/ 1515971 w 1515971"/>
              <a:gd name="connsiteY14" fmla="*/ 952978 h 1366859"/>
              <a:gd name="connsiteX15" fmla="*/ 1515971 w 1515971"/>
              <a:gd name="connsiteY15" fmla="*/ 1366859 h 1366859"/>
              <a:gd name="connsiteX16" fmla="*/ 438150 w 1515971"/>
              <a:gd name="connsiteY16" fmla="*/ 1366859 h 1366859"/>
              <a:gd name="connsiteX17" fmla="*/ 0 w 1515971"/>
              <a:gd name="connsiteY17" fmla="*/ 578328 h 1366859"/>
              <a:gd name="connsiteX0" fmla="*/ 0 w 2046206"/>
              <a:gd name="connsiteY0" fmla="*/ 578328 h 1366859"/>
              <a:gd name="connsiteX1" fmla="*/ 407905 w 2046206"/>
              <a:gd name="connsiteY1" fmla="*/ 1092200 h 1366859"/>
              <a:gd name="connsiteX2" fmla="*/ 141205 w 2046206"/>
              <a:gd name="connsiteY2" fmla="*/ 311150 h 1366859"/>
              <a:gd name="connsiteX3" fmla="*/ 566655 w 2046206"/>
              <a:gd name="connsiteY3" fmla="*/ 1212850 h 1366859"/>
              <a:gd name="connsiteX4" fmla="*/ 344405 w 2046206"/>
              <a:gd name="connsiteY4" fmla="*/ 184150 h 1366859"/>
              <a:gd name="connsiteX5" fmla="*/ 738105 w 2046206"/>
              <a:gd name="connsiteY5" fmla="*/ 1231900 h 1366859"/>
              <a:gd name="connsiteX6" fmla="*/ 687305 w 2046206"/>
              <a:gd name="connsiteY6" fmla="*/ 571500 h 1366859"/>
              <a:gd name="connsiteX7" fmla="*/ 865105 w 2046206"/>
              <a:gd name="connsiteY7" fmla="*/ 1250950 h 1366859"/>
              <a:gd name="connsiteX8" fmla="*/ 820655 w 2046206"/>
              <a:gd name="connsiteY8" fmla="*/ 254000 h 1366859"/>
              <a:gd name="connsiteX9" fmla="*/ 1004805 w 2046206"/>
              <a:gd name="connsiteY9" fmla="*/ 1130300 h 1366859"/>
              <a:gd name="connsiteX10" fmla="*/ 1366755 w 2046206"/>
              <a:gd name="connsiteY10" fmla="*/ 0 h 1366859"/>
              <a:gd name="connsiteX11" fmla="*/ 1087355 w 2046206"/>
              <a:gd name="connsiteY11" fmla="*/ 1276350 h 1366859"/>
              <a:gd name="connsiteX12" fmla="*/ 1354055 w 2046206"/>
              <a:gd name="connsiteY12" fmla="*/ 692150 h 1366859"/>
              <a:gd name="connsiteX13" fmla="*/ 1296905 w 2046206"/>
              <a:gd name="connsiteY13" fmla="*/ 1308100 h 1366859"/>
              <a:gd name="connsiteX14" fmla="*/ 1515971 w 2046206"/>
              <a:gd name="connsiteY14" fmla="*/ 952978 h 1366859"/>
              <a:gd name="connsiteX15" fmla="*/ 2046205 w 2046206"/>
              <a:gd name="connsiteY15" fmla="*/ 641350 h 1366859"/>
              <a:gd name="connsiteX16" fmla="*/ 1515971 w 2046206"/>
              <a:gd name="connsiteY16" fmla="*/ 1366859 h 1366859"/>
              <a:gd name="connsiteX17" fmla="*/ 438150 w 2046206"/>
              <a:gd name="connsiteY17" fmla="*/ 1366859 h 1366859"/>
              <a:gd name="connsiteX18" fmla="*/ 0 w 2046206"/>
              <a:gd name="connsiteY18" fmla="*/ 578328 h 1366859"/>
              <a:gd name="connsiteX0" fmla="*/ 0 w 2046440"/>
              <a:gd name="connsiteY0" fmla="*/ 578328 h 1366859"/>
              <a:gd name="connsiteX1" fmla="*/ 407905 w 2046440"/>
              <a:gd name="connsiteY1" fmla="*/ 1092200 h 1366859"/>
              <a:gd name="connsiteX2" fmla="*/ 141205 w 2046440"/>
              <a:gd name="connsiteY2" fmla="*/ 311150 h 1366859"/>
              <a:gd name="connsiteX3" fmla="*/ 566655 w 2046440"/>
              <a:gd name="connsiteY3" fmla="*/ 1212850 h 1366859"/>
              <a:gd name="connsiteX4" fmla="*/ 344405 w 2046440"/>
              <a:gd name="connsiteY4" fmla="*/ 184150 h 1366859"/>
              <a:gd name="connsiteX5" fmla="*/ 738105 w 2046440"/>
              <a:gd name="connsiteY5" fmla="*/ 1231900 h 1366859"/>
              <a:gd name="connsiteX6" fmla="*/ 687305 w 2046440"/>
              <a:gd name="connsiteY6" fmla="*/ 571500 h 1366859"/>
              <a:gd name="connsiteX7" fmla="*/ 865105 w 2046440"/>
              <a:gd name="connsiteY7" fmla="*/ 1250950 h 1366859"/>
              <a:gd name="connsiteX8" fmla="*/ 820655 w 2046440"/>
              <a:gd name="connsiteY8" fmla="*/ 254000 h 1366859"/>
              <a:gd name="connsiteX9" fmla="*/ 1004805 w 2046440"/>
              <a:gd name="connsiteY9" fmla="*/ 1130300 h 1366859"/>
              <a:gd name="connsiteX10" fmla="*/ 1366755 w 2046440"/>
              <a:gd name="connsiteY10" fmla="*/ 0 h 1366859"/>
              <a:gd name="connsiteX11" fmla="*/ 1087355 w 2046440"/>
              <a:gd name="connsiteY11" fmla="*/ 1276350 h 1366859"/>
              <a:gd name="connsiteX12" fmla="*/ 1354055 w 2046440"/>
              <a:gd name="connsiteY12" fmla="*/ 692150 h 1366859"/>
              <a:gd name="connsiteX13" fmla="*/ 1296905 w 2046440"/>
              <a:gd name="connsiteY13" fmla="*/ 1308100 h 1366859"/>
              <a:gd name="connsiteX14" fmla="*/ 1515971 w 2046440"/>
              <a:gd name="connsiteY14" fmla="*/ 952978 h 1366859"/>
              <a:gd name="connsiteX15" fmla="*/ 1506454 w 2046440"/>
              <a:gd name="connsiteY15" fmla="*/ 1276350 h 1366859"/>
              <a:gd name="connsiteX16" fmla="*/ 2046205 w 2046440"/>
              <a:gd name="connsiteY16" fmla="*/ 641350 h 1366859"/>
              <a:gd name="connsiteX17" fmla="*/ 1515971 w 2046440"/>
              <a:gd name="connsiteY17" fmla="*/ 1366859 h 1366859"/>
              <a:gd name="connsiteX18" fmla="*/ 438150 w 2046440"/>
              <a:gd name="connsiteY18" fmla="*/ 1366859 h 1366859"/>
              <a:gd name="connsiteX19" fmla="*/ 0 w 2046440"/>
              <a:gd name="connsiteY19" fmla="*/ 578328 h 136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6440" h="1366859">
                <a:moveTo>
                  <a:pt x="0" y="578328"/>
                </a:moveTo>
                <a:cubicBezTo>
                  <a:pt x="72468" y="595102"/>
                  <a:pt x="335437" y="1075426"/>
                  <a:pt x="407905" y="1092200"/>
                </a:cubicBezTo>
                <a:cubicBezTo>
                  <a:pt x="424838" y="1087967"/>
                  <a:pt x="124272" y="315383"/>
                  <a:pt x="141205" y="311150"/>
                </a:cubicBezTo>
                <a:cubicBezTo>
                  <a:pt x="183538" y="332317"/>
                  <a:pt x="524322" y="1191683"/>
                  <a:pt x="566655" y="1212850"/>
                </a:cubicBezTo>
                <a:cubicBezTo>
                  <a:pt x="594172" y="1202267"/>
                  <a:pt x="316888" y="194733"/>
                  <a:pt x="344405" y="184150"/>
                </a:cubicBezTo>
                <a:cubicBezTo>
                  <a:pt x="384622" y="205317"/>
                  <a:pt x="697888" y="1210733"/>
                  <a:pt x="738105" y="1231900"/>
                </a:cubicBezTo>
                <a:cubicBezTo>
                  <a:pt x="767738" y="1225550"/>
                  <a:pt x="657672" y="577850"/>
                  <a:pt x="687305" y="571500"/>
                </a:cubicBezTo>
                <a:cubicBezTo>
                  <a:pt x="719055" y="582083"/>
                  <a:pt x="833355" y="1240367"/>
                  <a:pt x="865105" y="1250950"/>
                </a:cubicBezTo>
                <a:cubicBezTo>
                  <a:pt x="890505" y="1236133"/>
                  <a:pt x="795255" y="268817"/>
                  <a:pt x="820655" y="254000"/>
                </a:cubicBezTo>
                <a:cubicBezTo>
                  <a:pt x="850288" y="277283"/>
                  <a:pt x="975172" y="1107017"/>
                  <a:pt x="1004805" y="1130300"/>
                </a:cubicBezTo>
                <a:cubicBezTo>
                  <a:pt x="1036555" y="1117600"/>
                  <a:pt x="1335005" y="12700"/>
                  <a:pt x="1366755" y="0"/>
                </a:cubicBezTo>
                <a:cubicBezTo>
                  <a:pt x="1375222" y="42333"/>
                  <a:pt x="1078888" y="1234017"/>
                  <a:pt x="1087355" y="1276350"/>
                </a:cubicBezTo>
                <a:cubicBezTo>
                  <a:pt x="1114872" y="1255183"/>
                  <a:pt x="1326538" y="713317"/>
                  <a:pt x="1354055" y="692150"/>
                </a:cubicBezTo>
                <a:cubicBezTo>
                  <a:pt x="1379455" y="736600"/>
                  <a:pt x="1271505" y="1263650"/>
                  <a:pt x="1296905" y="1308100"/>
                </a:cubicBezTo>
                <a:lnTo>
                  <a:pt x="1515971" y="952978"/>
                </a:lnTo>
                <a:cubicBezTo>
                  <a:pt x="1564654" y="890536"/>
                  <a:pt x="1418082" y="1328288"/>
                  <a:pt x="1506454" y="1276350"/>
                </a:cubicBezTo>
                <a:cubicBezTo>
                  <a:pt x="1594826" y="1224412"/>
                  <a:pt x="2058377" y="569115"/>
                  <a:pt x="2046205" y="641350"/>
                </a:cubicBezTo>
                <a:lnTo>
                  <a:pt x="1515971" y="1366859"/>
                </a:lnTo>
                <a:lnTo>
                  <a:pt x="438150" y="1366859"/>
                </a:lnTo>
                <a:lnTo>
                  <a:pt x="0" y="57832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CA205DB-8C2E-4AC2-8F49-70892180B140}"/>
              </a:ext>
            </a:extLst>
          </p:cNvPr>
          <p:cNvGrpSpPr/>
          <p:nvPr/>
        </p:nvGrpSpPr>
        <p:grpSpPr>
          <a:xfrm rot="19784542">
            <a:off x="10335851" y="3460392"/>
            <a:ext cx="1226771" cy="1473089"/>
            <a:chOff x="4300233" y="888014"/>
            <a:chExt cx="4297519" cy="5160401"/>
          </a:xfrm>
          <a:solidFill>
            <a:srgbClr val="FFFF00"/>
          </a:solidFill>
        </p:grpSpPr>
        <p:sp>
          <p:nvSpPr>
            <p:cNvPr id="121" name="Oval 100">
              <a:extLst>
                <a:ext uri="{FF2B5EF4-FFF2-40B4-BE49-F238E27FC236}">
                  <a16:creationId xmlns:a16="http://schemas.microsoft.com/office/drawing/2014/main" id="{1B59F4EF-83A9-4486-BA0C-8A18D011FA97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2EC0729-29DD-48B3-B286-C63D3D126BC3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3">
              <a:extLst>
                <a:ext uri="{FF2B5EF4-FFF2-40B4-BE49-F238E27FC236}">
                  <a16:creationId xmlns:a16="http://schemas.microsoft.com/office/drawing/2014/main" id="{238A0FA5-06DA-4A80-A32C-A0D3A4947FE9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6AEE684-4B28-4F43-B643-3D2343F45592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AAD659B-6309-46FB-8301-B47BFC4BD732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B36F886-F3F6-4239-9450-0610C6B89FA6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4613730-F02B-49B2-BD6F-63F9435FA509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C6A6AD9-DACE-486D-A6B1-727506D385E3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BDA7395-2B46-4787-AF34-12FD533724BE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0784FFD-E073-4D3F-8D65-4672C822B171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EE536F6-A5EA-4801-92DE-3E22B7981483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B273A77-B0CC-4D5D-A039-917BA772DE74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F39EB82-6EF1-4D4D-B2B4-37E81B186DED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Oval 3">
              <a:extLst>
                <a:ext uri="{FF2B5EF4-FFF2-40B4-BE49-F238E27FC236}">
                  <a16:creationId xmlns:a16="http://schemas.microsoft.com/office/drawing/2014/main" id="{1C4E6CE9-9F8E-42C9-A546-8722C7009B45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Oval 3">
              <a:extLst>
                <a:ext uri="{FF2B5EF4-FFF2-40B4-BE49-F238E27FC236}">
                  <a16:creationId xmlns:a16="http://schemas.microsoft.com/office/drawing/2014/main" id="{A803BD4F-3335-400A-8D12-E4927C932324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F013DFB-1649-4EF6-A9F6-EECBAECC47CE}"/>
                </a:ext>
              </a:extLst>
            </p:cNvPr>
            <p:cNvSpPr/>
            <p:nvPr/>
          </p:nvSpPr>
          <p:spPr>
            <a:xfrm rot="13509673">
              <a:off x="5159848" y="1777035"/>
              <a:ext cx="557069" cy="34375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Arc 8">
            <a:extLst>
              <a:ext uri="{FF2B5EF4-FFF2-40B4-BE49-F238E27FC236}">
                <a16:creationId xmlns:a16="http://schemas.microsoft.com/office/drawing/2014/main" id="{5F965381-B410-4E61-8D0E-DEF936269E17}"/>
              </a:ext>
            </a:extLst>
          </p:cNvPr>
          <p:cNvSpPr/>
          <p:nvPr/>
        </p:nvSpPr>
        <p:spPr>
          <a:xfrm rot="20791278">
            <a:off x="10392792" y="3909445"/>
            <a:ext cx="181358" cy="181358"/>
          </a:xfrm>
          <a:prstGeom prst="arc">
            <a:avLst>
              <a:gd name="adj1" fmla="val 16200000"/>
              <a:gd name="adj2" fmla="val 204631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9F8B29-3EB3-4C16-A34F-0429FB79D4DF}"/>
              </a:ext>
            </a:extLst>
          </p:cNvPr>
          <p:cNvSpPr/>
          <p:nvPr/>
        </p:nvSpPr>
        <p:spPr>
          <a:xfrm>
            <a:off x="9930213" y="4151173"/>
            <a:ext cx="2046440" cy="816189"/>
          </a:xfrm>
          <a:custGeom>
            <a:avLst/>
            <a:gdLst>
              <a:gd name="connsiteX0" fmla="*/ 0 w 1077821"/>
              <a:gd name="connsiteY0" fmla="*/ 0 h 413881"/>
              <a:gd name="connsiteX1" fmla="*/ 1077821 w 1077821"/>
              <a:gd name="connsiteY1" fmla="*/ 0 h 413881"/>
              <a:gd name="connsiteX2" fmla="*/ 1077821 w 1077821"/>
              <a:gd name="connsiteY2" fmla="*/ 413881 h 413881"/>
              <a:gd name="connsiteX3" fmla="*/ 0 w 1077821"/>
              <a:gd name="connsiteY3" fmla="*/ 413881 h 413881"/>
              <a:gd name="connsiteX4" fmla="*/ 0 w 1077821"/>
              <a:gd name="connsiteY4" fmla="*/ 0 h 413881"/>
              <a:gd name="connsiteX0" fmla="*/ 0 w 1515971"/>
              <a:gd name="connsiteY0" fmla="*/ 0 h 788531"/>
              <a:gd name="connsiteX1" fmla="*/ 1515971 w 1515971"/>
              <a:gd name="connsiteY1" fmla="*/ 374650 h 788531"/>
              <a:gd name="connsiteX2" fmla="*/ 1515971 w 1515971"/>
              <a:gd name="connsiteY2" fmla="*/ 788531 h 788531"/>
              <a:gd name="connsiteX3" fmla="*/ 438150 w 1515971"/>
              <a:gd name="connsiteY3" fmla="*/ 788531 h 788531"/>
              <a:gd name="connsiteX4" fmla="*/ 0 w 1515971"/>
              <a:gd name="connsiteY4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1515971 w 1515971"/>
              <a:gd name="connsiteY2" fmla="*/ 374650 h 788531"/>
              <a:gd name="connsiteX3" fmla="*/ 1515971 w 1515971"/>
              <a:gd name="connsiteY3" fmla="*/ 788531 h 788531"/>
              <a:gd name="connsiteX4" fmla="*/ 438150 w 1515971"/>
              <a:gd name="connsiteY4" fmla="*/ 788531 h 788531"/>
              <a:gd name="connsiteX5" fmla="*/ 0 w 1515971"/>
              <a:gd name="connsiteY5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465055 w 1515971"/>
              <a:gd name="connsiteY2" fmla="*/ 399572 h 788531"/>
              <a:gd name="connsiteX3" fmla="*/ 1515971 w 1515971"/>
              <a:gd name="connsiteY3" fmla="*/ 374650 h 788531"/>
              <a:gd name="connsiteX4" fmla="*/ 1515971 w 1515971"/>
              <a:gd name="connsiteY4" fmla="*/ 788531 h 788531"/>
              <a:gd name="connsiteX5" fmla="*/ 438150 w 1515971"/>
              <a:gd name="connsiteY5" fmla="*/ 788531 h 788531"/>
              <a:gd name="connsiteX6" fmla="*/ 0 w 1515971"/>
              <a:gd name="connsiteY6" fmla="*/ 0 h 788531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1515971 w 1515971"/>
              <a:gd name="connsiteY3" fmla="*/ 641828 h 1055709"/>
              <a:gd name="connsiteX4" fmla="*/ 1515971 w 1515971"/>
              <a:gd name="connsiteY4" fmla="*/ 1055709 h 1055709"/>
              <a:gd name="connsiteX5" fmla="*/ 438150 w 1515971"/>
              <a:gd name="connsiteY5" fmla="*/ 1055709 h 1055709"/>
              <a:gd name="connsiteX6" fmla="*/ 0 w 1515971"/>
              <a:gd name="connsiteY6" fmla="*/ 267178 h 1055709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566655 w 1515971"/>
              <a:gd name="connsiteY3" fmla="*/ 901700 h 1055709"/>
              <a:gd name="connsiteX4" fmla="*/ 1515971 w 1515971"/>
              <a:gd name="connsiteY4" fmla="*/ 641828 h 1055709"/>
              <a:gd name="connsiteX5" fmla="*/ 1515971 w 1515971"/>
              <a:gd name="connsiteY5" fmla="*/ 1055709 h 1055709"/>
              <a:gd name="connsiteX6" fmla="*/ 438150 w 1515971"/>
              <a:gd name="connsiteY6" fmla="*/ 1055709 h 1055709"/>
              <a:gd name="connsiteX7" fmla="*/ 0 w 1515971"/>
              <a:gd name="connsiteY7" fmla="*/ 267178 h 1055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1515971 w 1515971"/>
              <a:gd name="connsiteY5" fmla="*/ 768828 h 1182709"/>
              <a:gd name="connsiteX6" fmla="*/ 1515971 w 1515971"/>
              <a:gd name="connsiteY6" fmla="*/ 1182709 h 1182709"/>
              <a:gd name="connsiteX7" fmla="*/ 438150 w 1515971"/>
              <a:gd name="connsiteY7" fmla="*/ 1182709 h 1182709"/>
              <a:gd name="connsiteX8" fmla="*/ 0 w 1515971"/>
              <a:gd name="connsiteY8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1515971 w 1515971"/>
              <a:gd name="connsiteY6" fmla="*/ 768828 h 1182709"/>
              <a:gd name="connsiteX7" fmla="*/ 1515971 w 1515971"/>
              <a:gd name="connsiteY7" fmla="*/ 1182709 h 1182709"/>
              <a:gd name="connsiteX8" fmla="*/ 438150 w 1515971"/>
              <a:gd name="connsiteY8" fmla="*/ 1182709 h 1182709"/>
              <a:gd name="connsiteX9" fmla="*/ 0 w 1515971"/>
              <a:gd name="connsiteY9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1515971 w 1515971"/>
              <a:gd name="connsiteY7" fmla="*/ 768828 h 1182709"/>
              <a:gd name="connsiteX8" fmla="*/ 1515971 w 1515971"/>
              <a:gd name="connsiteY8" fmla="*/ 1182709 h 1182709"/>
              <a:gd name="connsiteX9" fmla="*/ 438150 w 1515971"/>
              <a:gd name="connsiteY9" fmla="*/ 1182709 h 1182709"/>
              <a:gd name="connsiteX10" fmla="*/ 0 w 1515971"/>
              <a:gd name="connsiteY10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1515971 w 1515971"/>
              <a:gd name="connsiteY8" fmla="*/ 768828 h 1182709"/>
              <a:gd name="connsiteX9" fmla="*/ 1515971 w 1515971"/>
              <a:gd name="connsiteY9" fmla="*/ 1182709 h 1182709"/>
              <a:gd name="connsiteX10" fmla="*/ 438150 w 1515971"/>
              <a:gd name="connsiteY10" fmla="*/ 1182709 h 1182709"/>
              <a:gd name="connsiteX11" fmla="*/ 0 w 1515971"/>
              <a:gd name="connsiteY11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515971 w 1515971"/>
              <a:gd name="connsiteY9" fmla="*/ 768828 h 1182709"/>
              <a:gd name="connsiteX10" fmla="*/ 1515971 w 1515971"/>
              <a:gd name="connsiteY10" fmla="*/ 1182709 h 1182709"/>
              <a:gd name="connsiteX11" fmla="*/ 438150 w 1515971"/>
              <a:gd name="connsiteY11" fmla="*/ 1182709 h 1182709"/>
              <a:gd name="connsiteX12" fmla="*/ 0 w 1515971"/>
              <a:gd name="connsiteY12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004805 w 1515971"/>
              <a:gd name="connsiteY9" fmla="*/ 946150 h 1182709"/>
              <a:gd name="connsiteX10" fmla="*/ 1515971 w 1515971"/>
              <a:gd name="connsiteY10" fmla="*/ 768828 h 1182709"/>
              <a:gd name="connsiteX11" fmla="*/ 1515971 w 1515971"/>
              <a:gd name="connsiteY11" fmla="*/ 1182709 h 1182709"/>
              <a:gd name="connsiteX12" fmla="*/ 438150 w 1515971"/>
              <a:gd name="connsiteY12" fmla="*/ 1182709 h 1182709"/>
              <a:gd name="connsiteX13" fmla="*/ 0 w 1515971"/>
              <a:gd name="connsiteY13" fmla="*/ 394178 h 118270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515971 w 1515971"/>
              <a:gd name="connsiteY11" fmla="*/ 952978 h 1366859"/>
              <a:gd name="connsiteX12" fmla="*/ 1515971 w 1515971"/>
              <a:gd name="connsiteY12" fmla="*/ 1366859 h 1366859"/>
              <a:gd name="connsiteX13" fmla="*/ 438150 w 1515971"/>
              <a:gd name="connsiteY13" fmla="*/ 1366859 h 1366859"/>
              <a:gd name="connsiteX14" fmla="*/ 0 w 1515971"/>
              <a:gd name="connsiteY14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515971 w 1515971"/>
              <a:gd name="connsiteY12" fmla="*/ 952978 h 1366859"/>
              <a:gd name="connsiteX13" fmla="*/ 1515971 w 1515971"/>
              <a:gd name="connsiteY13" fmla="*/ 1366859 h 1366859"/>
              <a:gd name="connsiteX14" fmla="*/ 438150 w 1515971"/>
              <a:gd name="connsiteY14" fmla="*/ 1366859 h 1366859"/>
              <a:gd name="connsiteX15" fmla="*/ 0 w 1515971"/>
              <a:gd name="connsiteY15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515971 w 1515971"/>
              <a:gd name="connsiteY13" fmla="*/ 952978 h 1366859"/>
              <a:gd name="connsiteX14" fmla="*/ 1515971 w 1515971"/>
              <a:gd name="connsiteY14" fmla="*/ 1366859 h 1366859"/>
              <a:gd name="connsiteX15" fmla="*/ 438150 w 1515971"/>
              <a:gd name="connsiteY15" fmla="*/ 1366859 h 1366859"/>
              <a:gd name="connsiteX16" fmla="*/ 0 w 1515971"/>
              <a:gd name="connsiteY16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296905 w 1515971"/>
              <a:gd name="connsiteY13" fmla="*/ 1308100 h 1366859"/>
              <a:gd name="connsiteX14" fmla="*/ 1515971 w 1515971"/>
              <a:gd name="connsiteY14" fmla="*/ 952978 h 1366859"/>
              <a:gd name="connsiteX15" fmla="*/ 1515971 w 1515971"/>
              <a:gd name="connsiteY15" fmla="*/ 1366859 h 1366859"/>
              <a:gd name="connsiteX16" fmla="*/ 438150 w 1515971"/>
              <a:gd name="connsiteY16" fmla="*/ 1366859 h 1366859"/>
              <a:gd name="connsiteX17" fmla="*/ 0 w 1515971"/>
              <a:gd name="connsiteY17" fmla="*/ 578328 h 1366859"/>
              <a:gd name="connsiteX0" fmla="*/ 0 w 2046206"/>
              <a:gd name="connsiteY0" fmla="*/ 578328 h 1366859"/>
              <a:gd name="connsiteX1" fmla="*/ 407905 w 2046206"/>
              <a:gd name="connsiteY1" fmla="*/ 1092200 h 1366859"/>
              <a:gd name="connsiteX2" fmla="*/ 141205 w 2046206"/>
              <a:gd name="connsiteY2" fmla="*/ 311150 h 1366859"/>
              <a:gd name="connsiteX3" fmla="*/ 566655 w 2046206"/>
              <a:gd name="connsiteY3" fmla="*/ 1212850 h 1366859"/>
              <a:gd name="connsiteX4" fmla="*/ 344405 w 2046206"/>
              <a:gd name="connsiteY4" fmla="*/ 184150 h 1366859"/>
              <a:gd name="connsiteX5" fmla="*/ 738105 w 2046206"/>
              <a:gd name="connsiteY5" fmla="*/ 1231900 h 1366859"/>
              <a:gd name="connsiteX6" fmla="*/ 687305 w 2046206"/>
              <a:gd name="connsiteY6" fmla="*/ 571500 h 1366859"/>
              <a:gd name="connsiteX7" fmla="*/ 865105 w 2046206"/>
              <a:gd name="connsiteY7" fmla="*/ 1250950 h 1366859"/>
              <a:gd name="connsiteX8" fmla="*/ 820655 w 2046206"/>
              <a:gd name="connsiteY8" fmla="*/ 254000 h 1366859"/>
              <a:gd name="connsiteX9" fmla="*/ 1004805 w 2046206"/>
              <a:gd name="connsiteY9" fmla="*/ 1130300 h 1366859"/>
              <a:gd name="connsiteX10" fmla="*/ 1366755 w 2046206"/>
              <a:gd name="connsiteY10" fmla="*/ 0 h 1366859"/>
              <a:gd name="connsiteX11" fmla="*/ 1087355 w 2046206"/>
              <a:gd name="connsiteY11" fmla="*/ 1276350 h 1366859"/>
              <a:gd name="connsiteX12" fmla="*/ 1354055 w 2046206"/>
              <a:gd name="connsiteY12" fmla="*/ 692150 h 1366859"/>
              <a:gd name="connsiteX13" fmla="*/ 1296905 w 2046206"/>
              <a:gd name="connsiteY13" fmla="*/ 1308100 h 1366859"/>
              <a:gd name="connsiteX14" fmla="*/ 1515971 w 2046206"/>
              <a:gd name="connsiteY14" fmla="*/ 952978 h 1366859"/>
              <a:gd name="connsiteX15" fmla="*/ 2046205 w 2046206"/>
              <a:gd name="connsiteY15" fmla="*/ 641350 h 1366859"/>
              <a:gd name="connsiteX16" fmla="*/ 1515971 w 2046206"/>
              <a:gd name="connsiteY16" fmla="*/ 1366859 h 1366859"/>
              <a:gd name="connsiteX17" fmla="*/ 438150 w 2046206"/>
              <a:gd name="connsiteY17" fmla="*/ 1366859 h 1366859"/>
              <a:gd name="connsiteX18" fmla="*/ 0 w 2046206"/>
              <a:gd name="connsiteY18" fmla="*/ 578328 h 1366859"/>
              <a:gd name="connsiteX0" fmla="*/ 0 w 2046440"/>
              <a:gd name="connsiteY0" fmla="*/ 578328 h 1366859"/>
              <a:gd name="connsiteX1" fmla="*/ 407905 w 2046440"/>
              <a:gd name="connsiteY1" fmla="*/ 1092200 h 1366859"/>
              <a:gd name="connsiteX2" fmla="*/ 141205 w 2046440"/>
              <a:gd name="connsiteY2" fmla="*/ 311150 h 1366859"/>
              <a:gd name="connsiteX3" fmla="*/ 566655 w 2046440"/>
              <a:gd name="connsiteY3" fmla="*/ 1212850 h 1366859"/>
              <a:gd name="connsiteX4" fmla="*/ 344405 w 2046440"/>
              <a:gd name="connsiteY4" fmla="*/ 184150 h 1366859"/>
              <a:gd name="connsiteX5" fmla="*/ 738105 w 2046440"/>
              <a:gd name="connsiteY5" fmla="*/ 1231900 h 1366859"/>
              <a:gd name="connsiteX6" fmla="*/ 687305 w 2046440"/>
              <a:gd name="connsiteY6" fmla="*/ 571500 h 1366859"/>
              <a:gd name="connsiteX7" fmla="*/ 865105 w 2046440"/>
              <a:gd name="connsiteY7" fmla="*/ 1250950 h 1366859"/>
              <a:gd name="connsiteX8" fmla="*/ 820655 w 2046440"/>
              <a:gd name="connsiteY8" fmla="*/ 254000 h 1366859"/>
              <a:gd name="connsiteX9" fmla="*/ 1004805 w 2046440"/>
              <a:gd name="connsiteY9" fmla="*/ 1130300 h 1366859"/>
              <a:gd name="connsiteX10" fmla="*/ 1366755 w 2046440"/>
              <a:gd name="connsiteY10" fmla="*/ 0 h 1366859"/>
              <a:gd name="connsiteX11" fmla="*/ 1087355 w 2046440"/>
              <a:gd name="connsiteY11" fmla="*/ 1276350 h 1366859"/>
              <a:gd name="connsiteX12" fmla="*/ 1354055 w 2046440"/>
              <a:gd name="connsiteY12" fmla="*/ 692150 h 1366859"/>
              <a:gd name="connsiteX13" fmla="*/ 1296905 w 2046440"/>
              <a:gd name="connsiteY13" fmla="*/ 1308100 h 1366859"/>
              <a:gd name="connsiteX14" fmla="*/ 1515971 w 2046440"/>
              <a:gd name="connsiteY14" fmla="*/ 952978 h 1366859"/>
              <a:gd name="connsiteX15" fmla="*/ 1506454 w 2046440"/>
              <a:gd name="connsiteY15" fmla="*/ 1276350 h 1366859"/>
              <a:gd name="connsiteX16" fmla="*/ 2046205 w 2046440"/>
              <a:gd name="connsiteY16" fmla="*/ 641350 h 1366859"/>
              <a:gd name="connsiteX17" fmla="*/ 1515971 w 2046440"/>
              <a:gd name="connsiteY17" fmla="*/ 1366859 h 1366859"/>
              <a:gd name="connsiteX18" fmla="*/ 438150 w 2046440"/>
              <a:gd name="connsiteY18" fmla="*/ 1366859 h 1366859"/>
              <a:gd name="connsiteX19" fmla="*/ 0 w 2046440"/>
              <a:gd name="connsiteY19" fmla="*/ 578328 h 136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6440" h="1366859">
                <a:moveTo>
                  <a:pt x="0" y="578328"/>
                </a:moveTo>
                <a:cubicBezTo>
                  <a:pt x="72468" y="595102"/>
                  <a:pt x="335437" y="1075426"/>
                  <a:pt x="407905" y="1092200"/>
                </a:cubicBezTo>
                <a:cubicBezTo>
                  <a:pt x="424838" y="1087967"/>
                  <a:pt x="124272" y="315383"/>
                  <a:pt x="141205" y="311150"/>
                </a:cubicBezTo>
                <a:cubicBezTo>
                  <a:pt x="183538" y="332317"/>
                  <a:pt x="524322" y="1191683"/>
                  <a:pt x="566655" y="1212850"/>
                </a:cubicBezTo>
                <a:cubicBezTo>
                  <a:pt x="594172" y="1202267"/>
                  <a:pt x="316888" y="194733"/>
                  <a:pt x="344405" y="184150"/>
                </a:cubicBezTo>
                <a:cubicBezTo>
                  <a:pt x="384622" y="205317"/>
                  <a:pt x="697888" y="1210733"/>
                  <a:pt x="738105" y="1231900"/>
                </a:cubicBezTo>
                <a:cubicBezTo>
                  <a:pt x="767738" y="1225550"/>
                  <a:pt x="657672" y="577850"/>
                  <a:pt x="687305" y="571500"/>
                </a:cubicBezTo>
                <a:cubicBezTo>
                  <a:pt x="719055" y="582083"/>
                  <a:pt x="833355" y="1240367"/>
                  <a:pt x="865105" y="1250950"/>
                </a:cubicBezTo>
                <a:cubicBezTo>
                  <a:pt x="890505" y="1236133"/>
                  <a:pt x="795255" y="268817"/>
                  <a:pt x="820655" y="254000"/>
                </a:cubicBezTo>
                <a:cubicBezTo>
                  <a:pt x="850288" y="277283"/>
                  <a:pt x="975172" y="1107017"/>
                  <a:pt x="1004805" y="1130300"/>
                </a:cubicBezTo>
                <a:cubicBezTo>
                  <a:pt x="1036555" y="1117600"/>
                  <a:pt x="1335005" y="12700"/>
                  <a:pt x="1366755" y="0"/>
                </a:cubicBezTo>
                <a:cubicBezTo>
                  <a:pt x="1375222" y="42333"/>
                  <a:pt x="1078888" y="1234017"/>
                  <a:pt x="1087355" y="1276350"/>
                </a:cubicBezTo>
                <a:cubicBezTo>
                  <a:pt x="1114872" y="1255183"/>
                  <a:pt x="1326538" y="713317"/>
                  <a:pt x="1354055" y="692150"/>
                </a:cubicBezTo>
                <a:cubicBezTo>
                  <a:pt x="1379455" y="736600"/>
                  <a:pt x="1271505" y="1263650"/>
                  <a:pt x="1296905" y="1308100"/>
                </a:cubicBezTo>
                <a:lnTo>
                  <a:pt x="1515971" y="952978"/>
                </a:lnTo>
                <a:cubicBezTo>
                  <a:pt x="1564654" y="890536"/>
                  <a:pt x="1418082" y="1328288"/>
                  <a:pt x="1506454" y="1276350"/>
                </a:cubicBezTo>
                <a:cubicBezTo>
                  <a:pt x="1594826" y="1224412"/>
                  <a:pt x="2058377" y="569115"/>
                  <a:pt x="2046205" y="641350"/>
                </a:cubicBezTo>
                <a:lnTo>
                  <a:pt x="1515971" y="1366859"/>
                </a:lnTo>
                <a:lnTo>
                  <a:pt x="438150" y="1366859"/>
                </a:lnTo>
                <a:lnTo>
                  <a:pt x="0" y="57832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3">
            <a:extLst>
              <a:ext uri="{FF2B5EF4-FFF2-40B4-BE49-F238E27FC236}">
                <a16:creationId xmlns:a16="http://schemas.microsoft.com/office/drawing/2014/main" id="{357BC1CB-97A6-4889-A17F-257117AAFE27}"/>
              </a:ext>
            </a:extLst>
          </p:cNvPr>
          <p:cNvSpPr/>
          <p:nvPr/>
        </p:nvSpPr>
        <p:spPr>
          <a:xfrm>
            <a:off x="10632088" y="4575322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Teardrop 156">
            <a:extLst>
              <a:ext uri="{FF2B5EF4-FFF2-40B4-BE49-F238E27FC236}">
                <a16:creationId xmlns:a16="http://schemas.microsoft.com/office/drawing/2014/main" id="{EC41E807-876A-4D87-996E-271852F950E9}"/>
              </a:ext>
            </a:extLst>
          </p:cNvPr>
          <p:cNvSpPr/>
          <p:nvPr/>
        </p:nvSpPr>
        <p:spPr>
          <a:xfrm rot="13815223" flipV="1">
            <a:off x="10636932" y="2901792"/>
            <a:ext cx="220626" cy="220626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ttsMP3.com_VoiceText_2025-1-10_23-13-54">
            <a:hlinkClick r:id="" action="ppaction://media"/>
            <a:extLst>
              <a:ext uri="{FF2B5EF4-FFF2-40B4-BE49-F238E27FC236}">
                <a16:creationId xmlns:a16="http://schemas.microsoft.com/office/drawing/2014/main" id="{87D1A6D8-BA42-4758-8FB2-625A373A50C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44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5558" y="807517"/>
            <a:ext cx="565445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D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aisy swims past fish and frogs.</a:t>
            </a: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340385" y="409048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508157" y="283691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Oval 25">
            <a:extLst>
              <a:ext uri="{FF2B5EF4-FFF2-40B4-BE49-F238E27FC236}">
                <a16:creationId xmlns:a16="http://schemas.microsoft.com/office/drawing/2014/main" id="{A3B89EFD-0451-4D7B-860A-B12FBB160CF7}"/>
              </a:ext>
            </a:extLst>
          </p:cNvPr>
          <p:cNvSpPr/>
          <p:nvPr/>
        </p:nvSpPr>
        <p:spPr>
          <a:xfrm>
            <a:off x="231968" y="4373572"/>
            <a:ext cx="5453876" cy="1892249"/>
          </a:xfrm>
          <a:custGeom>
            <a:avLst/>
            <a:gdLst>
              <a:gd name="connsiteX0" fmla="*/ 0 w 2486479"/>
              <a:gd name="connsiteY0" fmla="*/ 804088 h 1608176"/>
              <a:gd name="connsiteX1" fmla="*/ 1243240 w 2486479"/>
              <a:gd name="connsiteY1" fmla="*/ 0 h 1608176"/>
              <a:gd name="connsiteX2" fmla="*/ 2486480 w 2486479"/>
              <a:gd name="connsiteY2" fmla="*/ 804088 h 1608176"/>
              <a:gd name="connsiteX3" fmla="*/ 1243240 w 2486479"/>
              <a:gd name="connsiteY3" fmla="*/ 1608176 h 1608176"/>
              <a:gd name="connsiteX4" fmla="*/ 0 w 2486479"/>
              <a:gd name="connsiteY4" fmla="*/ 804088 h 1608176"/>
              <a:gd name="connsiteX0" fmla="*/ 0 w 3972380"/>
              <a:gd name="connsiteY0" fmla="*/ 1845765 h 2029009"/>
              <a:gd name="connsiteX1" fmla="*/ 2729140 w 3972380"/>
              <a:gd name="connsiteY1" fmla="*/ 32027 h 2029009"/>
              <a:gd name="connsiteX2" fmla="*/ 3972380 w 3972380"/>
              <a:gd name="connsiteY2" fmla="*/ 836115 h 2029009"/>
              <a:gd name="connsiteX3" fmla="*/ 2729140 w 3972380"/>
              <a:gd name="connsiteY3" fmla="*/ 1640203 h 2029009"/>
              <a:gd name="connsiteX4" fmla="*/ 0 w 3972380"/>
              <a:gd name="connsiteY4" fmla="*/ 1845765 h 2029009"/>
              <a:gd name="connsiteX0" fmla="*/ 39984 w 4012364"/>
              <a:gd name="connsiteY0" fmla="*/ 2180233 h 2304605"/>
              <a:gd name="connsiteX1" fmla="*/ 1252546 w 4012364"/>
              <a:gd name="connsiteY1" fmla="*/ 113196 h 2304605"/>
              <a:gd name="connsiteX2" fmla="*/ 2769124 w 4012364"/>
              <a:gd name="connsiteY2" fmla="*/ 366495 h 2304605"/>
              <a:gd name="connsiteX3" fmla="*/ 4012364 w 4012364"/>
              <a:gd name="connsiteY3" fmla="*/ 1170583 h 2304605"/>
              <a:gd name="connsiteX4" fmla="*/ 2769124 w 4012364"/>
              <a:gd name="connsiteY4" fmla="*/ 1974671 h 2304605"/>
              <a:gd name="connsiteX5" fmla="*/ 39984 w 4012364"/>
              <a:gd name="connsiteY5" fmla="*/ 2180233 h 2304605"/>
              <a:gd name="connsiteX0" fmla="*/ 39984 w 4148181"/>
              <a:gd name="connsiteY0" fmla="*/ 2180233 h 2964175"/>
              <a:gd name="connsiteX1" fmla="*/ 1252546 w 4148181"/>
              <a:gd name="connsiteY1" fmla="*/ 113196 h 2964175"/>
              <a:gd name="connsiteX2" fmla="*/ 2769124 w 4148181"/>
              <a:gd name="connsiteY2" fmla="*/ 366495 h 2964175"/>
              <a:gd name="connsiteX3" fmla="*/ 4012364 w 4148181"/>
              <a:gd name="connsiteY3" fmla="*/ 1170583 h 2964175"/>
              <a:gd name="connsiteX4" fmla="*/ 4052896 w 4148181"/>
              <a:gd name="connsiteY4" fmla="*/ 2951646 h 2964175"/>
              <a:gd name="connsiteX5" fmla="*/ 2769124 w 4148181"/>
              <a:gd name="connsiteY5" fmla="*/ 1974671 h 2964175"/>
              <a:gd name="connsiteX6" fmla="*/ 39984 w 4148181"/>
              <a:gd name="connsiteY6" fmla="*/ 2180233 h 2964175"/>
              <a:gd name="connsiteX0" fmla="*/ 39984 w 4174016"/>
              <a:gd name="connsiteY0" fmla="*/ 2204816 h 2988758"/>
              <a:gd name="connsiteX1" fmla="*/ 1252546 w 4174016"/>
              <a:gd name="connsiteY1" fmla="*/ 137779 h 2988758"/>
              <a:gd name="connsiteX2" fmla="*/ 2769124 w 4174016"/>
              <a:gd name="connsiteY2" fmla="*/ 391078 h 2988758"/>
              <a:gd name="connsiteX3" fmla="*/ 3633796 w 4174016"/>
              <a:gd name="connsiteY3" fmla="*/ 23479 h 2988758"/>
              <a:gd name="connsiteX4" fmla="*/ 4012364 w 4174016"/>
              <a:gd name="connsiteY4" fmla="*/ 1195166 h 2988758"/>
              <a:gd name="connsiteX5" fmla="*/ 4052896 w 4174016"/>
              <a:gd name="connsiteY5" fmla="*/ 2976229 h 2988758"/>
              <a:gd name="connsiteX6" fmla="*/ 2769124 w 4174016"/>
              <a:gd name="connsiteY6" fmla="*/ 1999254 h 2988758"/>
              <a:gd name="connsiteX7" fmla="*/ 39984 w 4174016"/>
              <a:gd name="connsiteY7" fmla="*/ 2204816 h 2988758"/>
              <a:gd name="connsiteX0" fmla="*/ 39984 w 4174016"/>
              <a:gd name="connsiteY0" fmla="*/ 2793871 h 3577813"/>
              <a:gd name="connsiteX1" fmla="*/ 1252546 w 4174016"/>
              <a:gd name="connsiteY1" fmla="*/ 726834 h 3577813"/>
              <a:gd name="connsiteX2" fmla="*/ 2147895 w 4174016"/>
              <a:gd name="connsiteY2" fmla="*/ 2934 h 3577813"/>
              <a:gd name="connsiteX3" fmla="*/ 2769124 w 4174016"/>
              <a:gd name="connsiteY3" fmla="*/ 980133 h 3577813"/>
              <a:gd name="connsiteX4" fmla="*/ 3633796 w 4174016"/>
              <a:gd name="connsiteY4" fmla="*/ 612534 h 3577813"/>
              <a:gd name="connsiteX5" fmla="*/ 4012364 w 4174016"/>
              <a:gd name="connsiteY5" fmla="*/ 1784221 h 3577813"/>
              <a:gd name="connsiteX6" fmla="*/ 4052896 w 4174016"/>
              <a:gd name="connsiteY6" fmla="*/ 3565284 h 3577813"/>
              <a:gd name="connsiteX7" fmla="*/ 2769124 w 4174016"/>
              <a:gd name="connsiteY7" fmla="*/ 2588309 h 3577813"/>
              <a:gd name="connsiteX8" fmla="*/ 39984 w 4174016"/>
              <a:gd name="connsiteY8" fmla="*/ 2793871 h 3577813"/>
              <a:gd name="connsiteX0" fmla="*/ 3048 w 4137080"/>
              <a:gd name="connsiteY0" fmla="*/ 2793871 h 3814487"/>
              <a:gd name="connsiteX1" fmla="*/ 1215610 w 4137080"/>
              <a:gd name="connsiteY1" fmla="*/ 726834 h 3814487"/>
              <a:gd name="connsiteX2" fmla="*/ 2110959 w 4137080"/>
              <a:gd name="connsiteY2" fmla="*/ 2934 h 3814487"/>
              <a:gd name="connsiteX3" fmla="*/ 2732188 w 4137080"/>
              <a:gd name="connsiteY3" fmla="*/ 980133 h 3814487"/>
              <a:gd name="connsiteX4" fmla="*/ 3596860 w 4137080"/>
              <a:gd name="connsiteY4" fmla="*/ 612534 h 3814487"/>
              <a:gd name="connsiteX5" fmla="*/ 3975428 w 4137080"/>
              <a:gd name="connsiteY5" fmla="*/ 1784221 h 3814487"/>
              <a:gd name="connsiteX6" fmla="*/ 4015960 w 4137080"/>
              <a:gd name="connsiteY6" fmla="*/ 3565284 h 3814487"/>
              <a:gd name="connsiteX7" fmla="*/ 2732188 w 4137080"/>
              <a:gd name="connsiteY7" fmla="*/ 2588309 h 3814487"/>
              <a:gd name="connsiteX8" fmla="*/ 929859 w 4137080"/>
              <a:gd name="connsiteY8" fmla="*/ 3812935 h 3814487"/>
              <a:gd name="connsiteX9" fmla="*/ 3048 w 4137080"/>
              <a:gd name="connsiteY9" fmla="*/ 2793871 h 3814487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787907 w 4192799"/>
              <a:gd name="connsiteY4" fmla="*/ 98013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845057 w 4192799"/>
              <a:gd name="connsiteY8" fmla="*/ 336935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5443308"/>
              <a:gd name="connsiteY0" fmla="*/ 2793871 h 3814162"/>
              <a:gd name="connsiteX1" fmla="*/ 223578 w 5443308"/>
              <a:gd name="connsiteY1" fmla="*/ 1641235 h 3814162"/>
              <a:gd name="connsiteX2" fmla="*/ 1271329 w 5443308"/>
              <a:gd name="connsiteY2" fmla="*/ 726834 h 3814162"/>
              <a:gd name="connsiteX3" fmla="*/ 2166678 w 5443308"/>
              <a:gd name="connsiteY3" fmla="*/ 2934 h 3814162"/>
              <a:gd name="connsiteX4" fmla="*/ 2845057 w 5443308"/>
              <a:gd name="connsiteY4" fmla="*/ 694383 h 3814162"/>
              <a:gd name="connsiteX5" fmla="*/ 3652579 w 5443308"/>
              <a:gd name="connsiteY5" fmla="*/ 612534 h 3814162"/>
              <a:gd name="connsiteX6" fmla="*/ 4031147 w 5443308"/>
              <a:gd name="connsiteY6" fmla="*/ 1784221 h 3814162"/>
              <a:gd name="connsiteX7" fmla="*/ 5443279 w 5443308"/>
              <a:gd name="connsiteY7" fmla="*/ 2517535 h 3814162"/>
              <a:gd name="connsiteX8" fmla="*/ 4071679 w 5443308"/>
              <a:gd name="connsiteY8" fmla="*/ 3565284 h 3814162"/>
              <a:gd name="connsiteX9" fmla="*/ 2845057 w 5443308"/>
              <a:gd name="connsiteY9" fmla="*/ 3369359 h 3814162"/>
              <a:gd name="connsiteX10" fmla="*/ 985578 w 5443308"/>
              <a:gd name="connsiteY10" fmla="*/ 3812935 h 3814162"/>
              <a:gd name="connsiteX11" fmla="*/ 58767 w 5443308"/>
              <a:gd name="connsiteY11" fmla="*/ 2793871 h 381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3308" h="3814162">
                <a:moveTo>
                  <a:pt x="58767" y="2793871"/>
                </a:moveTo>
                <a:cubicBezTo>
                  <a:pt x="-68233" y="2431921"/>
                  <a:pt x="21484" y="1985741"/>
                  <a:pt x="223578" y="1641235"/>
                </a:cubicBezTo>
                <a:cubicBezTo>
                  <a:pt x="425672" y="1296729"/>
                  <a:pt x="991929" y="1012584"/>
                  <a:pt x="1271329" y="726834"/>
                </a:cubicBezTo>
                <a:cubicBezTo>
                  <a:pt x="1603598" y="382328"/>
                  <a:pt x="1913915" y="-39282"/>
                  <a:pt x="2166678" y="2934"/>
                </a:cubicBezTo>
                <a:cubicBezTo>
                  <a:pt x="2419441" y="45150"/>
                  <a:pt x="2597407" y="592783"/>
                  <a:pt x="2845057" y="694383"/>
                </a:cubicBezTo>
                <a:cubicBezTo>
                  <a:pt x="3092707" y="795983"/>
                  <a:pt x="3445372" y="478519"/>
                  <a:pt x="3652579" y="612534"/>
                </a:cubicBezTo>
                <a:cubicBezTo>
                  <a:pt x="3859786" y="746549"/>
                  <a:pt x="3951772" y="1520696"/>
                  <a:pt x="4031147" y="1784221"/>
                </a:cubicBezTo>
                <a:cubicBezTo>
                  <a:pt x="4110522" y="2047746"/>
                  <a:pt x="5436524" y="2220691"/>
                  <a:pt x="5443279" y="2517535"/>
                </a:cubicBezTo>
                <a:cubicBezTo>
                  <a:pt x="5450034" y="2814379"/>
                  <a:pt x="4285641" y="3369338"/>
                  <a:pt x="4071679" y="3565284"/>
                </a:cubicBezTo>
                <a:cubicBezTo>
                  <a:pt x="3857717" y="3761230"/>
                  <a:pt x="3359407" y="3328084"/>
                  <a:pt x="2845057" y="3369359"/>
                </a:cubicBezTo>
                <a:cubicBezTo>
                  <a:pt x="2330707" y="3410634"/>
                  <a:pt x="1440435" y="3778675"/>
                  <a:pt x="985578" y="3812935"/>
                </a:cubicBezTo>
                <a:cubicBezTo>
                  <a:pt x="530721" y="3847195"/>
                  <a:pt x="185767" y="3155821"/>
                  <a:pt x="58767" y="2793871"/>
                </a:cubicBezTo>
                <a:close/>
              </a:path>
            </a:pathLst>
          </a:cu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Oval 25">
            <a:extLst>
              <a:ext uri="{FF2B5EF4-FFF2-40B4-BE49-F238E27FC236}">
                <a16:creationId xmlns:a16="http://schemas.microsoft.com/office/drawing/2014/main" id="{5FD26A13-9D84-470C-9285-0975055EC29B}"/>
              </a:ext>
            </a:extLst>
          </p:cNvPr>
          <p:cNvSpPr/>
          <p:nvPr/>
        </p:nvSpPr>
        <p:spPr>
          <a:xfrm>
            <a:off x="237359" y="3399428"/>
            <a:ext cx="5453876" cy="1892249"/>
          </a:xfrm>
          <a:custGeom>
            <a:avLst/>
            <a:gdLst>
              <a:gd name="connsiteX0" fmla="*/ 0 w 2486479"/>
              <a:gd name="connsiteY0" fmla="*/ 804088 h 1608176"/>
              <a:gd name="connsiteX1" fmla="*/ 1243240 w 2486479"/>
              <a:gd name="connsiteY1" fmla="*/ 0 h 1608176"/>
              <a:gd name="connsiteX2" fmla="*/ 2486480 w 2486479"/>
              <a:gd name="connsiteY2" fmla="*/ 804088 h 1608176"/>
              <a:gd name="connsiteX3" fmla="*/ 1243240 w 2486479"/>
              <a:gd name="connsiteY3" fmla="*/ 1608176 h 1608176"/>
              <a:gd name="connsiteX4" fmla="*/ 0 w 2486479"/>
              <a:gd name="connsiteY4" fmla="*/ 804088 h 1608176"/>
              <a:gd name="connsiteX0" fmla="*/ 0 w 3972380"/>
              <a:gd name="connsiteY0" fmla="*/ 1845765 h 2029009"/>
              <a:gd name="connsiteX1" fmla="*/ 2729140 w 3972380"/>
              <a:gd name="connsiteY1" fmla="*/ 32027 h 2029009"/>
              <a:gd name="connsiteX2" fmla="*/ 3972380 w 3972380"/>
              <a:gd name="connsiteY2" fmla="*/ 836115 h 2029009"/>
              <a:gd name="connsiteX3" fmla="*/ 2729140 w 3972380"/>
              <a:gd name="connsiteY3" fmla="*/ 1640203 h 2029009"/>
              <a:gd name="connsiteX4" fmla="*/ 0 w 3972380"/>
              <a:gd name="connsiteY4" fmla="*/ 1845765 h 2029009"/>
              <a:gd name="connsiteX0" fmla="*/ 39984 w 4012364"/>
              <a:gd name="connsiteY0" fmla="*/ 2180233 h 2304605"/>
              <a:gd name="connsiteX1" fmla="*/ 1252546 w 4012364"/>
              <a:gd name="connsiteY1" fmla="*/ 113196 h 2304605"/>
              <a:gd name="connsiteX2" fmla="*/ 2769124 w 4012364"/>
              <a:gd name="connsiteY2" fmla="*/ 366495 h 2304605"/>
              <a:gd name="connsiteX3" fmla="*/ 4012364 w 4012364"/>
              <a:gd name="connsiteY3" fmla="*/ 1170583 h 2304605"/>
              <a:gd name="connsiteX4" fmla="*/ 2769124 w 4012364"/>
              <a:gd name="connsiteY4" fmla="*/ 1974671 h 2304605"/>
              <a:gd name="connsiteX5" fmla="*/ 39984 w 4012364"/>
              <a:gd name="connsiteY5" fmla="*/ 2180233 h 2304605"/>
              <a:gd name="connsiteX0" fmla="*/ 39984 w 4148181"/>
              <a:gd name="connsiteY0" fmla="*/ 2180233 h 2964175"/>
              <a:gd name="connsiteX1" fmla="*/ 1252546 w 4148181"/>
              <a:gd name="connsiteY1" fmla="*/ 113196 h 2964175"/>
              <a:gd name="connsiteX2" fmla="*/ 2769124 w 4148181"/>
              <a:gd name="connsiteY2" fmla="*/ 366495 h 2964175"/>
              <a:gd name="connsiteX3" fmla="*/ 4012364 w 4148181"/>
              <a:gd name="connsiteY3" fmla="*/ 1170583 h 2964175"/>
              <a:gd name="connsiteX4" fmla="*/ 4052896 w 4148181"/>
              <a:gd name="connsiteY4" fmla="*/ 2951646 h 2964175"/>
              <a:gd name="connsiteX5" fmla="*/ 2769124 w 4148181"/>
              <a:gd name="connsiteY5" fmla="*/ 1974671 h 2964175"/>
              <a:gd name="connsiteX6" fmla="*/ 39984 w 4148181"/>
              <a:gd name="connsiteY6" fmla="*/ 2180233 h 2964175"/>
              <a:gd name="connsiteX0" fmla="*/ 39984 w 4174016"/>
              <a:gd name="connsiteY0" fmla="*/ 2204816 h 2988758"/>
              <a:gd name="connsiteX1" fmla="*/ 1252546 w 4174016"/>
              <a:gd name="connsiteY1" fmla="*/ 137779 h 2988758"/>
              <a:gd name="connsiteX2" fmla="*/ 2769124 w 4174016"/>
              <a:gd name="connsiteY2" fmla="*/ 391078 h 2988758"/>
              <a:gd name="connsiteX3" fmla="*/ 3633796 w 4174016"/>
              <a:gd name="connsiteY3" fmla="*/ 23479 h 2988758"/>
              <a:gd name="connsiteX4" fmla="*/ 4012364 w 4174016"/>
              <a:gd name="connsiteY4" fmla="*/ 1195166 h 2988758"/>
              <a:gd name="connsiteX5" fmla="*/ 4052896 w 4174016"/>
              <a:gd name="connsiteY5" fmla="*/ 2976229 h 2988758"/>
              <a:gd name="connsiteX6" fmla="*/ 2769124 w 4174016"/>
              <a:gd name="connsiteY6" fmla="*/ 1999254 h 2988758"/>
              <a:gd name="connsiteX7" fmla="*/ 39984 w 4174016"/>
              <a:gd name="connsiteY7" fmla="*/ 2204816 h 2988758"/>
              <a:gd name="connsiteX0" fmla="*/ 39984 w 4174016"/>
              <a:gd name="connsiteY0" fmla="*/ 2793871 h 3577813"/>
              <a:gd name="connsiteX1" fmla="*/ 1252546 w 4174016"/>
              <a:gd name="connsiteY1" fmla="*/ 726834 h 3577813"/>
              <a:gd name="connsiteX2" fmla="*/ 2147895 w 4174016"/>
              <a:gd name="connsiteY2" fmla="*/ 2934 h 3577813"/>
              <a:gd name="connsiteX3" fmla="*/ 2769124 w 4174016"/>
              <a:gd name="connsiteY3" fmla="*/ 980133 h 3577813"/>
              <a:gd name="connsiteX4" fmla="*/ 3633796 w 4174016"/>
              <a:gd name="connsiteY4" fmla="*/ 612534 h 3577813"/>
              <a:gd name="connsiteX5" fmla="*/ 4012364 w 4174016"/>
              <a:gd name="connsiteY5" fmla="*/ 1784221 h 3577813"/>
              <a:gd name="connsiteX6" fmla="*/ 4052896 w 4174016"/>
              <a:gd name="connsiteY6" fmla="*/ 3565284 h 3577813"/>
              <a:gd name="connsiteX7" fmla="*/ 2769124 w 4174016"/>
              <a:gd name="connsiteY7" fmla="*/ 2588309 h 3577813"/>
              <a:gd name="connsiteX8" fmla="*/ 39984 w 4174016"/>
              <a:gd name="connsiteY8" fmla="*/ 2793871 h 3577813"/>
              <a:gd name="connsiteX0" fmla="*/ 3048 w 4137080"/>
              <a:gd name="connsiteY0" fmla="*/ 2793871 h 3814487"/>
              <a:gd name="connsiteX1" fmla="*/ 1215610 w 4137080"/>
              <a:gd name="connsiteY1" fmla="*/ 726834 h 3814487"/>
              <a:gd name="connsiteX2" fmla="*/ 2110959 w 4137080"/>
              <a:gd name="connsiteY2" fmla="*/ 2934 h 3814487"/>
              <a:gd name="connsiteX3" fmla="*/ 2732188 w 4137080"/>
              <a:gd name="connsiteY3" fmla="*/ 980133 h 3814487"/>
              <a:gd name="connsiteX4" fmla="*/ 3596860 w 4137080"/>
              <a:gd name="connsiteY4" fmla="*/ 612534 h 3814487"/>
              <a:gd name="connsiteX5" fmla="*/ 3975428 w 4137080"/>
              <a:gd name="connsiteY5" fmla="*/ 1784221 h 3814487"/>
              <a:gd name="connsiteX6" fmla="*/ 4015960 w 4137080"/>
              <a:gd name="connsiteY6" fmla="*/ 3565284 h 3814487"/>
              <a:gd name="connsiteX7" fmla="*/ 2732188 w 4137080"/>
              <a:gd name="connsiteY7" fmla="*/ 2588309 h 3814487"/>
              <a:gd name="connsiteX8" fmla="*/ 929859 w 4137080"/>
              <a:gd name="connsiteY8" fmla="*/ 3812935 h 3814487"/>
              <a:gd name="connsiteX9" fmla="*/ 3048 w 4137080"/>
              <a:gd name="connsiteY9" fmla="*/ 2793871 h 3814487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787907 w 4192799"/>
              <a:gd name="connsiteY4" fmla="*/ 98013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845057 w 4192799"/>
              <a:gd name="connsiteY8" fmla="*/ 336935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5443308"/>
              <a:gd name="connsiteY0" fmla="*/ 2793871 h 3814162"/>
              <a:gd name="connsiteX1" fmla="*/ 223578 w 5443308"/>
              <a:gd name="connsiteY1" fmla="*/ 1641235 h 3814162"/>
              <a:gd name="connsiteX2" fmla="*/ 1271329 w 5443308"/>
              <a:gd name="connsiteY2" fmla="*/ 726834 h 3814162"/>
              <a:gd name="connsiteX3" fmla="*/ 2166678 w 5443308"/>
              <a:gd name="connsiteY3" fmla="*/ 2934 h 3814162"/>
              <a:gd name="connsiteX4" fmla="*/ 2845057 w 5443308"/>
              <a:gd name="connsiteY4" fmla="*/ 694383 h 3814162"/>
              <a:gd name="connsiteX5" fmla="*/ 3652579 w 5443308"/>
              <a:gd name="connsiteY5" fmla="*/ 612534 h 3814162"/>
              <a:gd name="connsiteX6" fmla="*/ 4031147 w 5443308"/>
              <a:gd name="connsiteY6" fmla="*/ 1784221 h 3814162"/>
              <a:gd name="connsiteX7" fmla="*/ 5443279 w 5443308"/>
              <a:gd name="connsiteY7" fmla="*/ 2517535 h 3814162"/>
              <a:gd name="connsiteX8" fmla="*/ 4071679 w 5443308"/>
              <a:gd name="connsiteY8" fmla="*/ 3565284 h 3814162"/>
              <a:gd name="connsiteX9" fmla="*/ 2845057 w 5443308"/>
              <a:gd name="connsiteY9" fmla="*/ 3369359 h 3814162"/>
              <a:gd name="connsiteX10" fmla="*/ 985578 w 5443308"/>
              <a:gd name="connsiteY10" fmla="*/ 3812935 h 3814162"/>
              <a:gd name="connsiteX11" fmla="*/ 58767 w 5443308"/>
              <a:gd name="connsiteY11" fmla="*/ 2793871 h 381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3308" h="3814162">
                <a:moveTo>
                  <a:pt x="58767" y="2793871"/>
                </a:moveTo>
                <a:cubicBezTo>
                  <a:pt x="-68233" y="2431921"/>
                  <a:pt x="21484" y="1985741"/>
                  <a:pt x="223578" y="1641235"/>
                </a:cubicBezTo>
                <a:cubicBezTo>
                  <a:pt x="425672" y="1296729"/>
                  <a:pt x="991929" y="1012584"/>
                  <a:pt x="1271329" y="726834"/>
                </a:cubicBezTo>
                <a:cubicBezTo>
                  <a:pt x="1603598" y="382328"/>
                  <a:pt x="1913915" y="-39282"/>
                  <a:pt x="2166678" y="2934"/>
                </a:cubicBezTo>
                <a:cubicBezTo>
                  <a:pt x="2419441" y="45150"/>
                  <a:pt x="2597407" y="592783"/>
                  <a:pt x="2845057" y="694383"/>
                </a:cubicBezTo>
                <a:cubicBezTo>
                  <a:pt x="3092707" y="795983"/>
                  <a:pt x="3445372" y="478519"/>
                  <a:pt x="3652579" y="612534"/>
                </a:cubicBezTo>
                <a:cubicBezTo>
                  <a:pt x="3859786" y="746549"/>
                  <a:pt x="3951772" y="1520696"/>
                  <a:pt x="4031147" y="1784221"/>
                </a:cubicBezTo>
                <a:cubicBezTo>
                  <a:pt x="4110522" y="2047746"/>
                  <a:pt x="5436524" y="2220691"/>
                  <a:pt x="5443279" y="2517535"/>
                </a:cubicBezTo>
                <a:cubicBezTo>
                  <a:pt x="5450034" y="2814379"/>
                  <a:pt x="4285641" y="3369338"/>
                  <a:pt x="4071679" y="3565284"/>
                </a:cubicBezTo>
                <a:cubicBezTo>
                  <a:pt x="3857717" y="3761230"/>
                  <a:pt x="3359407" y="3328084"/>
                  <a:pt x="2845057" y="3369359"/>
                </a:cubicBezTo>
                <a:cubicBezTo>
                  <a:pt x="2330707" y="3410634"/>
                  <a:pt x="1440435" y="3778675"/>
                  <a:pt x="985578" y="3812935"/>
                </a:cubicBezTo>
                <a:cubicBezTo>
                  <a:pt x="530721" y="3847195"/>
                  <a:pt x="185767" y="3155821"/>
                  <a:pt x="58767" y="2793871"/>
                </a:cubicBezTo>
                <a:close/>
              </a:path>
            </a:pathLst>
          </a:custGeom>
          <a:solidFill>
            <a:schemeClr val="accent6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Oval 2">
            <a:extLst>
              <a:ext uri="{FF2B5EF4-FFF2-40B4-BE49-F238E27FC236}">
                <a16:creationId xmlns:a16="http://schemas.microsoft.com/office/drawing/2014/main" id="{5EAC19B0-C9C0-4665-9FDB-8C763AF492F2}"/>
              </a:ext>
            </a:extLst>
          </p:cNvPr>
          <p:cNvSpPr/>
          <p:nvPr/>
        </p:nvSpPr>
        <p:spPr>
          <a:xfrm>
            <a:off x="503994" y="3837498"/>
            <a:ext cx="5155828" cy="2076611"/>
          </a:xfrm>
          <a:custGeom>
            <a:avLst/>
            <a:gdLst>
              <a:gd name="connsiteX0" fmla="*/ 0 w 7277100"/>
              <a:gd name="connsiteY0" fmla="*/ 1631950 h 3263900"/>
              <a:gd name="connsiteX1" fmla="*/ 3638550 w 7277100"/>
              <a:gd name="connsiteY1" fmla="*/ 0 h 3263900"/>
              <a:gd name="connsiteX2" fmla="*/ 7277100 w 7277100"/>
              <a:gd name="connsiteY2" fmla="*/ 1631950 h 3263900"/>
              <a:gd name="connsiteX3" fmla="*/ 3638550 w 7277100"/>
              <a:gd name="connsiteY3" fmla="*/ 3263900 h 3263900"/>
              <a:gd name="connsiteX4" fmla="*/ 0 w 7277100"/>
              <a:gd name="connsiteY4" fmla="*/ 1631950 h 3263900"/>
              <a:gd name="connsiteX0" fmla="*/ 111800 w 7388900"/>
              <a:gd name="connsiteY0" fmla="*/ 1719403 h 3351353"/>
              <a:gd name="connsiteX1" fmla="*/ 1184950 w 7388900"/>
              <a:gd name="connsiteY1" fmla="*/ 379553 h 3351353"/>
              <a:gd name="connsiteX2" fmla="*/ 3750350 w 7388900"/>
              <a:gd name="connsiteY2" fmla="*/ 87453 h 3351353"/>
              <a:gd name="connsiteX3" fmla="*/ 7388900 w 7388900"/>
              <a:gd name="connsiteY3" fmla="*/ 1719403 h 3351353"/>
              <a:gd name="connsiteX4" fmla="*/ 3750350 w 7388900"/>
              <a:gd name="connsiteY4" fmla="*/ 3351353 h 3351353"/>
              <a:gd name="connsiteX5" fmla="*/ 111800 w 7388900"/>
              <a:gd name="connsiteY5" fmla="*/ 1719403 h 3351353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36415 w 7859615"/>
              <a:gd name="connsiteY0" fmla="*/ 1825690 h 3330921"/>
              <a:gd name="connsiteX1" fmla="*/ 2112866 w 7859615"/>
              <a:gd name="connsiteY1" fmla="*/ 1235140 h 3330921"/>
              <a:gd name="connsiteX2" fmla="*/ 1325465 w 7859615"/>
              <a:gd name="connsiteY2" fmla="*/ 917641 h 3330921"/>
              <a:gd name="connsiteX3" fmla="*/ 1655665 w 7859615"/>
              <a:gd name="connsiteY3" fmla="*/ 358840 h 3330921"/>
              <a:gd name="connsiteX4" fmla="*/ 4221065 w 7859615"/>
              <a:gd name="connsiteY4" fmla="*/ 66740 h 3330921"/>
              <a:gd name="connsiteX5" fmla="*/ 7859615 w 7859615"/>
              <a:gd name="connsiteY5" fmla="*/ 1698690 h 3330921"/>
              <a:gd name="connsiteX6" fmla="*/ 4221065 w 7859615"/>
              <a:gd name="connsiteY6" fmla="*/ 3330640 h 3330921"/>
              <a:gd name="connsiteX7" fmla="*/ 36415 w 7859615"/>
              <a:gd name="connsiteY7" fmla="*/ 1825690 h 3330921"/>
              <a:gd name="connsiteX0" fmla="*/ 17932 w 7841132"/>
              <a:gd name="connsiteY0" fmla="*/ 1825690 h 3330921"/>
              <a:gd name="connsiteX1" fmla="*/ 2094383 w 7841132"/>
              <a:gd name="connsiteY1" fmla="*/ 1235140 h 3330921"/>
              <a:gd name="connsiteX2" fmla="*/ 1306982 w 7841132"/>
              <a:gd name="connsiteY2" fmla="*/ 917641 h 3330921"/>
              <a:gd name="connsiteX3" fmla="*/ 1637182 w 7841132"/>
              <a:gd name="connsiteY3" fmla="*/ 358840 h 3330921"/>
              <a:gd name="connsiteX4" fmla="*/ 4202582 w 7841132"/>
              <a:gd name="connsiteY4" fmla="*/ 66740 h 3330921"/>
              <a:gd name="connsiteX5" fmla="*/ 7841132 w 7841132"/>
              <a:gd name="connsiteY5" fmla="*/ 1698690 h 3330921"/>
              <a:gd name="connsiteX6" fmla="*/ 4202582 w 7841132"/>
              <a:gd name="connsiteY6" fmla="*/ 3330640 h 3330921"/>
              <a:gd name="connsiteX7" fmla="*/ 17932 w 7841132"/>
              <a:gd name="connsiteY7" fmla="*/ 1825690 h 3330921"/>
              <a:gd name="connsiteX0" fmla="*/ 28309 w 7851509"/>
              <a:gd name="connsiteY0" fmla="*/ 1825690 h 3330921"/>
              <a:gd name="connsiteX1" fmla="*/ 2104760 w 7851509"/>
              <a:gd name="connsiteY1" fmla="*/ 1235140 h 3330921"/>
              <a:gd name="connsiteX2" fmla="*/ 1317359 w 7851509"/>
              <a:gd name="connsiteY2" fmla="*/ 917641 h 3330921"/>
              <a:gd name="connsiteX3" fmla="*/ 1647559 w 7851509"/>
              <a:gd name="connsiteY3" fmla="*/ 358840 h 3330921"/>
              <a:gd name="connsiteX4" fmla="*/ 4212959 w 7851509"/>
              <a:gd name="connsiteY4" fmla="*/ 66740 h 3330921"/>
              <a:gd name="connsiteX5" fmla="*/ 7851509 w 7851509"/>
              <a:gd name="connsiteY5" fmla="*/ 1698690 h 3330921"/>
              <a:gd name="connsiteX6" fmla="*/ 4212959 w 7851509"/>
              <a:gd name="connsiteY6" fmla="*/ 3330640 h 3330921"/>
              <a:gd name="connsiteX7" fmla="*/ 28309 w 7851509"/>
              <a:gd name="connsiteY7" fmla="*/ 1825690 h 3330921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79166 w 7875216"/>
              <a:gd name="connsiteY2" fmla="*/ 8541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1643 w 7887543"/>
              <a:gd name="connsiteY0" fmla="*/ 1914590 h 3331494"/>
              <a:gd name="connsiteX1" fmla="*/ 2178894 w 7887543"/>
              <a:gd name="connsiteY1" fmla="*/ 1285940 h 3331494"/>
              <a:gd name="connsiteX2" fmla="*/ 1391493 w 7887543"/>
              <a:gd name="connsiteY2" fmla="*/ 854141 h 3331494"/>
              <a:gd name="connsiteX3" fmla="*/ 1683593 w 7887543"/>
              <a:gd name="connsiteY3" fmla="*/ 358840 h 3331494"/>
              <a:gd name="connsiteX4" fmla="*/ 4248993 w 7887543"/>
              <a:gd name="connsiteY4" fmla="*/ 66740 h 3331494"/>
              <a:gd name="connsiteX5" fmla="*/ 7887543 w 7887543"/>
              <a:gd name="connsiteY5" fmla="*/ 1698690 h 3331494"/>
              <a:gd name="connsiteX6" fmla="*/ 4248993 w 7887543"/>
              <a:gd name="connsiteY6" fmla="*/ 3330640 h 3331494"/>
              <a:gd name="connsiteX7" fmla="*/ 51643 w 7887543"/>
              <a:gd name="connsiteY7" fmla="*/ 1914590 h 3331494"/>
              <a:gd name="connsiteX0" fmla="*/ 10506 w 7846406"/>
              <a:gd name="connsiteY0" fmla="*/ 1914590 h 3331802"/>
              <a:gd name="connsiteX1" fmla="*/ 2137757 w 7846406"/>
              <a:gd name="connsiteY1" fmla="*/ 1285940 h 3331802"/>
              <a:gd name="connsiteX2" fmla="*/ 1350356 w 7846406"/>
              <a:gd name="connsiteY2" fmla="*/ 854141 h 3331802"/>
              <a:gd name="connsiteX3" fmla="*/ 1642456 w 7846406"/>
              <a:gd name="connsiteY3" fmla="*/ 358840 h 3331802"/>
              <a:gd name="connsiteX4" fmla="*/ 4207856 w 7846406"/>
              <a:gd name="connsiteY4" fmla="*/ 66740 h 3331802"/>
              <a:gd name="connsiteX5" fmla="*/ 7846406 w 7846406"/>
              <a:gd name="connsiteY5" fmla="*/ 1698690 h 3331802"/>
              <a:gd name="connsiteX6" fmla="*/ 4207856 w 7846406"/>
              <a:gd name="connsiteY6" fmla="*/ 3330640 h 3331802"/>
              <a:gd name="connsiteX7" fmla="*/ 10506 w 7846406"/>
              <a:gd name="connsiteY7" fmla="*/ 1914590 h 3331802"/>
              <a:gd name="connsiteX0" fmla="*/ 52166 w 7888066"/>
              <a:gd name="connsiteY0" fmla="*/ 1914590 h 3103065"/>
              <a:gd name="connsiteX1" fmla="*/ 2179417 w 7888066"/>
              <a:gd name="connsiteY1" fmla="*/ 1285940 h 3103065"/>
              <a:gd name="connsiteX2" fmla="*/ 1392016 w 7888066"/>
              <a:gd name="connsiteY2" fmla="*/ 854141 h 3103065"/>
              <a:gd name="connsiteX3" fmla="*/ 1684116 w 7888066"/>
              <a:gd name="connsiteY3" fmla="*/ 358840 h 3103065"/>
              <a:gd name="connsiteX4" fmla="*/ 4249516 w 7888066"/>
              <a:gd name="connsiteY4" fmla="*/ 66740 h 3103065"/>
              <a:gd name="connsiteX5" fmla="*/ 7888066 w 7888066"/>
              <a:gd name="connsiteY5" fmla="*/ 1698690 h 3103065"/>
              <a:gd name="connsiteX6" fmla="*/ 4262216 w 7888066"/>
              <a:gd name="connsiteY6" fmla="*/ 3102040 h 3103065"/>
              <a:gd name="connsiteX7" fmla="*/ 52166 w 7888066"/>
              <a:gd name="connsiteY7" fmla="*/ 1914590 h 3103065"/>
              <a:gd name="connsiteX0" fmla="*/ 52166 w 8103168"/>
              <a:gd name="connsiteY0" fmla="*/ 1914590 h 3119146"/>
              <a:gd name="connsiteX1" fmla="*/ 2179417 w 8103168"/>
              <a:gd name="connsiteY1" fmla="*/ 1285940 h 3119146"/>
              <a:gd name="connsiteX2" fmla="*/ 1392016 w 8103168"/>
              <a:gd name="connsiteY2" fmla="*/ 854141 h 3119146"/>
              <a:gd name="connsiteX3" fmla="*/ 1684116 w 8103168"/>
              <a:gd name="connsiteY3" fmla="*/ 358840 h 3119146"/>
              <a:gd name="connsiteX4" fmla="*/ 4249516 w 8103168"/>
              <a:gd name="connsiteY4" fmla="*/ 66740 h 3119146"/>
              <a:gd name="connsiteX5" fmla="*/ 7888066 w 8103168"/>
              <a:gd name="connsiteY5" fmla="*/ 1698690 h 3119146"/>
              <a:gd name="connsiteX6" fmla="*/ 4262216 w 8103168"/>
              <a:gd name="connsiteY6" fmla="*/ 3102040 h 3119146"/>
              <a:gd name="connsiteX7" fmla="*/ 52166 w 8103168"/>
              <a:gd name="connsiteY7" fmla="*/ 1914590 h 3119146"/>
              <a:gd name="connsiteX0" fmla="*/ 2889614 w 6515464"/>
              <a:gd name="connsiteY0" fmla="*/ 3102040 h 3107637"/>
              <a:gd name="connsiteX1" fmla="*/ 806815 w 6515464"/>
              <a:gd name="connsiteY1" fmla="*/ 1285940 h 3107637"/>
              <a:gd name="connsiteX2" fmla="*/ 19414 w 6515464"/>
              <a:gd name="connsiteY2" fmla="*/ 854141 h 3107637"/>
              <a:gd name="connsiteX3" fmla="*/ 311514 w 6515464"/>
              <a:gd name="connsiteY3" fmla="*/ 358840 h 3107637"/>
              <a:gd name="connsiteX4" fmla="*/ 2876914 w 6515464"/>
              <a:gd name="connsiteY4" fmla="*/ 66740 h 3107637"/>
              <a:gd name="connsiteX5" fmla="*/ 6515464 w 6515464"/>
              <a:gd name="connsiteY5" fmla="*/ 1698690 h 3107637"/>
              <a:gd name="connsiteX6" fmla="*/ 2889614 w 6515464"/>
              <a:gd name="connsiteY6" fmla="*/ 3102040 h 3107637"/>
              <a:gd name="connsiteX0" fmla="*/ 4272304 w 7898154"/>
              <a:gd name="connsiteY0" fmla="*/ 3102040 h 3102571"/>
              <a:gd name="connsiteX1" fmla="*/ 30505 w 7898154"/>
              <a:gd name="connsiteY1" fmla="*/ 1857440 h 3102571"/>
              <a:gd name="connsiteX2" fmla="*/ 2189505 w 7898154"/>
              <a:gd name="connsiteY2" fmla="*/ 1285940 h 3102571"/>
              <a:gd name="connsiteX3" fmla="*/ 1402104 w 7898154"/>
              <a:gd name="connsiteY3" fmla="*/ 854141 h 3102571"/>
              <a:gd name="connsiteX4" fmla="*/ 1694204 w 7898154"/>
              <a:gd name="connsiteY4" fmla="*/ 358840 h 3102571"/>
              <a:gd name="connsiteX5" fmla="*/ 4259604 w 7898154"/>
              <a:gd name="connsiteY5" fmla="*/ 66740 h 3102571"/>
              <a:gd name="connsiteX6" fmla="*/ 7898154 w 7898154"/>
              <a:gd name="connsiteY6" fmla="*/ 1698690 h 3102571"/>
              <a:gd name="connsiteX7" fmla="*/ 4272304 w 7898154"/>
              <a:gd name="connsiteY7" fmla="*/ 3102040 h 3102571"/>
              <a:gd name="connsiteX0" fmla="*/ 4241799 w 7867649"/>
              <a:gd name="connsiteY0" fmla="*/ 3102040 h 3102571"/>
              <a:gd name="connsiteX1" fmla="*/ 0 w 7867649"/>
              <a:gd name="connsiteY1" fmla="*/ 1857440 h 3102571"/>
              <a:gd name="connsiteX2" fmla="*/ 2159000 w 7867649"/>
              <a:gd name="connsiteY2" fmla="*/ 1285940 h 3102571"/>
              <a:gd name="connsiteX3" fmla="*/ 1371599 w 7867649"/>
              <a:gd name="connsiteY3" fmla="*/ 854141 h 3102571"/>
              <a:gd name="connsiteX4" fmla="*/ 1663699 w 7867649"/>
              <a:gd name="connsiteY4" fmla="*/ 358840 h 3102571"/>
              <a:gd name="connsiteX5" fmla="*/ 4229099 w 7867649"/>
              <a:gd name="connsiteY5" fmla="*/ 66740 h 3102571"/>
              <a:gd name="connsiteX6" fmla="*/ 7867649 w 7867649"/>
              <a:gd name="connsiteY6" fmla="*/ 1698690 h 3102571"/>
              <a:gd name="connsiteX7" fmla="*/ 4241799 w 7867649"/>
              <a:gd name="connsiteY7" fmla="*/ 3102040 h 3102571"/>
              <a:gd name="connsiteX0" fmla="*/ 4241799 w 7867649"/>
              <a:gd name="connsiteY0" fmla="*/ 3102040 h 3250458"/>
              <a:gd name="connsiteX1" fmla="*/ 0 w 7867649"/>
              <a:gd name="connsiteY1" fmla="*/ 1857440 h 3250458"/>
              <a:gd name="connsiteX2" fmla="*/ 2159000 w 7867649"/>
              <a:gd name="connsiteY2" fmla="*/ 1285940 h 3250458"/>
              <a:gd name="connsiteX3" fmla="*/ 1371599 w 7867649"/>
              <a:gd name="connsiteY3" fmla="*/ 854141 h 3250458"/>
              <a:gd name="connsiteX4" fmla="*/ 1663699 w 7867649"/>
              <a:gd name="connsiteY4" fmla="*/ 358840 h 3250458"/>
              <a:gd name="connsiteX5" fmla="*/ 4229099 w 7867649"/>
              <a:gd name="connsiteY5" fmla="*/ 66740 h 3250458"/>
              <a:gd name="connsiteX6" fmla="*/ 7867649 w 7867649"/>
              <a:gd name="connsiteY6" fmla="*/ 1698690 h 3250458"/>
              <a:gd name="connsiteX7" fmla="*/ 4241799 w 7867649"/>
              <a:gd name="connsiteY7" fmla="*/ 3102040 h 3250458"/>
              <a:gd name="connsiteX0" fmla="*/ 4241799 w 7897635"/>
              <a:gd name="connsiteY0" fmla="*/ 3102040 h 3315959"/>
              <a:gd name="connsiteX1" fmla="*/ 0 w 7897635"/>
              <a:gd name="connsiteY1" fmla="*/ 1857440 h 3315959"/>
              <a:gd name="connsiteX2" fmla="*/ 2159000 w 7897635"/>
              <a:gd name="connsiteY2" fmla="*/ 1285940 h 3315959"/>
              <a:gd name="connsiteX3" fmla="*/ 1371599 w 7897635"/>
              <a:gd name="connsiteY3" fmla="*/ 854141 h 3315959"/>
              <a:gd name="connsiteX4" fmla="*/ 1663699 w 7897635"/>
              <a:gd name="connsiteY4" fmla="*/ 358840 h 3315959"/>
              <a:gd name="connsiteX5" fmla="*/ 4229099 w 7897635"/>
              <a:gd name="connsiteY5" fmla="*/ 66740 h 3315959"/>
              <a:gd name="connsiteX6" fmla="*/ 7867649 w 7897635"/>
              <a:gd name="connsiteY6" fmla="*/ 1698690 h 3315959"/>
              <a:gd name="connsiteX7" fmla="*/ 5740400 w 7897635"/>
              <a:gd name="connsiteY7" fmla="*/ 3178239 h 3315959"/>
              <a:gd name="connsiteX8" fmla="*/ 4241799 w 7897635"/>
              <a:gd name="connsiteY8" fmla="*/ 3102040 h 3315959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7010"/>
              <a:gd name="connsiteY0" fmla="*/ 3102040 h 3311999"/>
              <a:gd name="connsiteX1" fmla="*/ 0 w 7897010"/>
              <a:gd name="connsiteY1" fmla="*/ 1857440 h 3311999"/>
              <a:gd name="connsiteX2" fmla="*/ 2159000 w 7897010"/>
              <a:gd name="connsiteY2" fmla="*/ 1285940 h 3311999"/>
              <a:gd name="connsiteX3" fmla="*/ 1371599 w 7897010"/>
              <a:gd name="connsiteY3" fmla="*/ 854141 h 3311999"/>
              <a:gd name="connsiteX4" fmla="*/ 1663699 w 7897010"/>
              <a:gd name="connsiteY4" fmla="*/ 358840 h 3311999"/>
              <a:gd name="connsiteX5" fmla="*/ 4229099 w 7897010"/>
              <a:gd name="connsiteY5" fmla="*/ 66740 h 3311999"/>
              <a:gd name="connsiteX6" fmla="*/ 7867649 w 7897010"/>
              <a:gd name="connsiteY6" fmla="*/ 1698690 h 3311999"/>
              <a:gd name="connsiteX7" fmla="*/ 5829300 w 7897010"/>
              <a:gd name="connsiteY7" fmla="*/ 3229039 h 3311999"/>
              <a:gd name="connsiteX8" fmla="*/ 5613400 w 7897010"/>
              <a:gd name="connsiteY8" fmla="*/ 3025839 h 3311999"/>
              <a:gd name="connsiteX9" fmla="*/ 4241799 w 7897010"/>
              <a:gd name="connsiteY9" fmla="*/ 3102040 h 3311999"/>
              <a:gd name="connsiteX0" fmla="*/ 4241799 w 7897010"/>
              <a:gd name="connsiteY0" fmla="*/ 3102040 h 3237556"/>
              <a:gd name="connsiteX1" fmla="*/ 0 w 7897010"/>
              <a:gd name="connsiteY1" fmla="*/ 1857440 h 3237556"/>
              <a:gd name="connsiteX2" fmla="*/ 2159000 w 7897010"/>
              <a:gd name="connsiteY2" fmla="*/ 1285940 h 3237556"/>
              <a:gd name="connsiteX3" fmla="*/ 1371599 w 7897010"/>
              <a:gd name="connsiteY3" fmla="*/ 854141 h 3237556"/>
              <a:gd name="connsiteX4" fmla="*/ 1663699 w 7897010"/>
              <a:gd name="connsiteY4" fmla="*/ 358840 h 3237556"/>
              <a:gd name="connsiteX5" fmla="*/ 4229099 w 7897010"/>
              <a:gd name="connsiteY5" fmla="*/ 66740 h 3237556"/>
              <a:gd name="connsiteX6" fmla="*/ 7867649 w 7897010"/>
              <a:gd name="connsiteY6" fmla="*/ 1698690 h 3237556"/>
              <a:gd name="connsiteX7" fmla="*/ 5829300 w 7897010"/>
              <a:gd name="connsiteY7" fmla="*/ 3229039 h 3237556"/>
              <a:gd name="connsiteX8" fmla="*/ 5613400 w 7897010"/>
              <a:gd name="connsiteY8" fmla="*/ 3025839 h 3237556"/>
              <a:gd name="connsiteX9" fmla="*/ 4241799 w 7897010"/>
              <a:gd name="connsiteY9" fmla="*/ 3102040 h 3237556"/>
              <a:gd name="connsiteX0" fmla="*/ 4241799 w 7896306"/>
              <a:gd name="connsiteY0" fmla="*/ 3102040 h 3241739"/>
              <a:gd name="connsiteX1" fmla="*/ 0 w 7896306"/>
              <a:gd name="connsiteY1" fmla="*/ 1857440 h 3241739"/>
              <a:gd name="connsiteX2" fmla="*/ 2159000 w 7896306"/>
              <a:gd name="connsiteY2" fmla="*/ 1285940 h 3241739"/>
              <a:gd name="connsiteX3" fmla="*/ 1371599 w 7896306"/>
              <a:gd name="connsiteY3" fmla="*/ 854141 h 3241739"/>
              <a:gd name="connsiteX4" fmla="*/ 1663699 w 7896306"/>
              <a:gd name="connsiteY4" fmla="*/ 358840 h 3241739"/>
              <a:gd name="connsiteX5" fmla="*/ 4229099 w 7896306"/>
              <a:gd name="connsiteY5" fmla="*/ 66740 h 3241739"/>
              <a:gd name="connsiteX6" fmla="*/ 7867649 w 7896306"/>
              <a:gd name="connsiteY6" fmla="*/ 1698690 h 3241739"/>
              <a:gd name="connsiteX7" fmla="*/ 5778500 w 7896306"/>
              <a:gd name="connsiteY7" fmla="*/ 3241739 h 3241739"/>
              <a:gd name="connsiteX8" fmla="*/ 5613400 w 7896306"/>
              <a:gd name="connsiteY8" fmla="*/ 3025839 h 3241739"/>
              <a:gd name="connsiteX9" fmla="*/ 4241799 w 7896306"/>
              <a:gd name="connsiteY9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09432"/>
              <a:gd name="connsiteY0" fmla="*/ 3102040 h 3241739"/>
              <a:gd name="connsiteX1" fmla="*/ 0 w 9009432"/>
              <a:gd name="connsiteY1" fmla="*/ 1857440 h 3241739"/>
              <a:gd name="connsiteX2" fmla="*/ 2159000 w 9009432"/>
              <a:gd name="connsiteY2" fmla="*/ 1285940 h 3241739"/>
              <a:gd name="connsiteX3" fmla="*/ 1371599 w 9009432"/>
              <a:gd name="connsiteY3" fmla="*/ 854141 h 3241739"/>
              <a:gd name="connsiteX4" fmla="*/ 1663699 w 9009432"/>
              <a:gd name="connsiteY4" fmla="*/ 358840 h 3241739"/>
              <a:gd name="connsiteX5" fmla="*/ 4229099 w 9009432"/>
              <a:gd name="connsiteY5" fmla="*/ 66740 h 3241739"/>
              <a:gd name="connsiteX6" fmla="*/ 7867649 w 9009432"/>
              <a:gd name="connsiteY6" fmla="*/ 1698690 h 3241739"/>
              <a:gd name="connsiteX7" fmla="*/ 9004300 w 9009432"/>
              <a:gd name="connsiteY7" fmla="*/ 2327339 h 3241739"/>
              <a:gd name="connsiteX8" fmla="*/ 5778500 w 9009432"/>
              <a:gd name="connsiteY8" fmla="*/ 3241739 h 3241739"/>
              <a:gd name="connsiteX9" fmla="*/ 5613400 w 9009432"/>
              <a:gd name="connsiteY9" fmla="*/ 3025839 h 3241739"/>
              <a:gd name="connsiteX10" fmla="*/ 4241799 w 9009432"/>
              <a:gd name="connsiteY10" fmla="*/ 3102040 h 3241739"/>
              <a:gd name="connsiteX0" fmla="*/ 4241799 w 9009432"/>
              <a:gd name="connsiteY0" fmla="*/ 3089657 h 3229356"/>
              <a:gd name="connsiteX1" fmla="*/ 0 w 9009432"/>
              <a:gd name="connsiteY1" fmla="*/ 1845057 h 3229356"/>
              <a:gd name="connsiteX2" fmla="*/ 2159000 w 9009432"/>
              <a:gd name="connsiteY2" fmla="*/ 1273557 h 3229356"/>
              <a:gd name="connsiteX3" fmla="*/ 1371599 w 9009432"/>
              <a:gd name="connsiteY3" fmla="*/ 841758 h 3229356"/>
              <a:gd name="connsiteX4" fmla="*/ 1663699 w 9009432"/>
              <a:gd name="connsiteY4" fmla="*/ 346457 h 3229356"/>
              <a:gd name="connsiteX5" fmla="*/ 4229099 w 9009432"/>
              <a:gd name="connsiteY5" fmla="*/ 54357 h 3229356"/>
              <a:gd name="connsiteX6" fmla="*/ 8020049 w 9009432"/>
              <a:gd name="connsiteY6" fmla="*/ 1495807 h 3229356"/>
              <a:gd name="connsiteX7" fmla="*/ 9004300 w 9009432"/>
              <a:gd name="connsiteY7" fmla="*/ 2314956 h 3229356"/>
              <a:gd name="connsiteX8" fmla="*/ 5778500 w 9009432"/>
              <a:gd name="connsiteY8" fmla="*/ 3229356 h 3229356"/>
              <a:gd name="connsiteX9" fmla="*/ 5613400 w 9009432"/>
              <a:gd name="connsiteY9" fmla="*/ 3013456 h 3229356"/>
              <a:gd name="connsiteX10" fmla="*/ 4241799 w 9009432"/>
              <a:gd name="connsiteY10" fmla="*/ 3089657 h 3229356"/>
              <a:gd name="connsiteX0" fmla="*/ 4241799 w 9009432"/>
              <a:gd name="connsiteY0" fmla="*/ 3072625 h 3212324"/>
              <a:gd name="connsiteX1" fmla="*/ 0 w 9009432"/>
              <a:gd name="connsiteY1" fmla="*/ 1828025 h 3212324"/>
              <a:gd name="connsiteX2" fmla="*/ 2159000 w 9009432"/>
              <a:gd name="connsiteY2" fmla="*/ 1256525 h 3212324"/>
              <a:gd name="connsiteX3" fmla="*/ 1371599 w 9009432"/>
              <a:gd name="connsiteY3" fmla="*/ 824726 h 3212324"/>
              <a:gd name="connsiteX4" fmla="*/ 1663699 w 9009432"/>
              <a:gd name="connsiteY4" fmla="*/ 329425 h 3212324"/>
              <a:gd name="connsiteX5" fmla="*/ 4229099 w 9009432"/>
              <a:gd name="connsiteY5" fmla="*/ 37325 h 3212324"/>
              <a:gd name="connsiteX6" fmla="*/ 7112000 w 9009432"/>
              <a:gd name="connsiteY6" fmla="*/ 1205723 h 3212324"/>
              <a:gd name="connsiteX7" fmla="*/ 8020049 w 9009432"/>
              <a:gd name="connsiteY7" fmla="*/ 1478775 h 3212324"/>
              <a:gd name="connsiteX8" fmla="*/ 9004300 w 9009432"/>
              <a:gd name="connsiteY8" fmla="*/ 2297924 h 3212324"/>
              <a:gd name="connsiteX9" fmla="*/ 5778500 w 9009432"/>
              <a:gd name="connsiteY9" fmla="*/ 3212324 h 3212324"/>
              <a:gd name="connsiteX10" fmla="*/ 5613400 w 9009432"/>
              <a:gd name="connsiteY10" fmla="*/ 2996424 h 3212324"/>
              <a:gd name="connsiteX11" fmla="*/ 4241799 w 9009432"/>
              <a:gd name="connsiteY11" fmla="*/ 3072625 h 3212324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6360 h 3176059"/>
              <a:gd name="connsiteX1" fmla="*/ 0 w 9009432"/>
              <a:gd name="connsiteY1" fmla="*/ 1791760 h 3176059"/>
              <a:gd name="connsiteX2" fmla="*/ 2159000 w 9009432"/>
              <a:gd name="connsiteY2" fmla="*/ 1220260 h 3176059"/>
              <a:gd name="connsiteX3" fmla="*/ 1663699 w 9009432"/>
              <a:gd name="connsiteY3" fmla="*/ 293160 h 3176059"/>
              <a:gd name="connsiteX4" fmla="*/ 4229099 w 9009432"/>
              <a:gd name="connsiteY4" fmla="*/ 1060 h 3176059"/>
              <a:gd name="connsiteX5" fmla="*/ 6731000 w 9009432"/>
              <a:gd name="connsiteY5" fmla="*/ 369358 h 3176059"/>
              <a:gd name="connsiteX6" fmla="*/ 7112000 w 9009432"/>
              <a:gd name="connsiteY6" fmla="*/ 1169458 h 3176059"/>
              <a:gd name="connsiteX7" fmla="*/ 8020049 w 9009432"/>
              <a:gd name="connsiteY7" fmla="*/ 1442510 h 3176059"/>
              <a:gd name="connsiteX8" fmla="*/ 9004300 w 9009432"/>
              <a:gd name="connsiteY8" fmla="*/ 2261659 h 3176059"/>
              <a:gd name="connsiteX9" fmla="*/ 5778500 w 9009432"/>
              <a:gd name="connsiteY9" fmla="*/ 3176059 h 3176059"/>
              <a:gd name="connsiteX10" fmla="*/ 5613400 w 9009432"/>
              <a:gd name="connsiteY10" fmla="*/ 2960159 h 3176059"/>
              <a:gd name="connsiteX11" fmla="*/ 4241799 w 9009432"/>
              <a:gd name="connsiteY11" fmla="*/ 3036360 h 3176059"/>
              <a:gd name="connsiteX0" fmla="*/ 4241799 w 9009432"/>
              <a:gd name="connsiteY0" fmla="*/ 3036360 h 3176059"/>
              <a:gd name="connsiteX1" fmla="*/ 0 w 9009432"/>
              <a:gd name="connsiteY1" fmla="*/ 1791760 h 3176059"/>
              <a:gd name="connsiteX2" fmla="*/ 2159000 w 9009432"/>
              <a:gd name="connsiteY2" fmla="*/ 1220260 h 3176059"/>
              <a:gd name="connsiteX3" fmla="*/ 1663699 w 9009432"/>
              <a:gd name="connsiteY3" fmla="*/ 293160 h 3176059"/>
              <a:gd name="connsiteX4" fmla="*/ 4229099 w 9009432"/>
              <a:gd name="connsiteY4" fmla="*/ 1060 h 3176059"/>
              <a:gd name="connsiteX5" fmla="*/ 6731000 w 9009432"/>
              <a:gd name="connsiteY5" fmla="*/ 369358 h 3176059"/>
              <a:gd name="connsiteX6" fmla="*/ 7112000 w 9009432"/>
              <a:gd name="connsiteY6" fmla="*/ 1169458 h 3176059"/>
              <a:gd name="connsiteX7" fmla="*/ 8020049 w 9009432"/>
              <a:gd name="connsiteY7" fmla="*/ 1442510 h 3176059"/>
              <a:gd name="connsiteX8" fmla="*/ 9004300 w 9009432"/>
              <a:gd name="connsiteY8" fmla="*/ 2261659 h 3176059"/>
              <a:gd name="connsiteX9" fmla="*/ 5778500 w 9009432"/>
              <a:gd name="connsiteY9" fmla="*/ 3176059 h 3176059"/>
              <a:gd name="connsiteX10" fmla="*/ 5613400 w 9009432"/>
              <a:gd name="connsiteY10" fmla="*/ 2960159 h 3176059"/>
              <a:gd name="connsiteX11" fmla="*/ 4241799 w 9009432"/>
              <a:gd name="connsiteY11" fmla="*/ 3036360 h 3176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09432" h="3176059">
                <a:moveTo>
                  <a:pt x="4241799" y="3036360"/>
                </a:moveTo>
                <a:cubicBezTo>
                  <a:pt x="3280832" y="3032127"/>
                  <a:pt x="334433" y="3783543"/>
                  <a:pt x="0" y="1791760"/>
                </a:cubicBezTo>
                <a:cubicBezTo>
                  <a:pt x="173567" y="993777"/>
                  <a:pt x="2387600" y="1406526"/>
                  <a:pt x="2159000" y="1220260"/>
                </a:cubicBezTo>
                <a:cubicBezTo>
                  <a:pt x="2436283" y="970493"/>
                  <a:pt x="800601" y="1204882"/>
                  <a:pt x="1663699" y="293160"/>
                </a:cubicBezTo>
                <a:cubicBezTo>
                  <a:pt x="2008715" y="89960"/>
                  <a:pt x="3384549" y="-11640"/>
                  <a:pt x="4229099" y="1060"/>
                </a:cubicBezTo>
                <a:cubicBezTo>
                  <a:pt x="5073649" y="13760"/>
                  <a:pt x="6250517" y="174625"/>
                  <a:pt x="6731000" y="369358"/>
                </a:cubicBezTo>
                <a:cubicBezTo>
                  <a:pt x="7211483" y="564091"/>
                  <a:pt x="7231592" y="787399"/>
                  <a:pt x="7112000" y="1169458"/>
                </a:cubicBezTo>
                <a:cubicBezTo>
                  <a:pt x="7449608" y="1297517"/>
                  <a:pt x="7725832" y="1235077"/>
                  <a:pt x="8020049" y="1442510"/>
                </a:cubicBezTo>
                <a:cubicBezTo>
                  <a:pt x="8314266" y="1649944"/>
                  <a:pt x="8844491" y="1432984"/>
                  <a:pt x="9004300" y="2261659"/>
                </a:cubicBezTo>
                <a:cubicBezTo>
                  <a:pt x="9151409" y="3268134"/>
                  <a:pt x="6089650" y="3055409"/>
                  <a:pt x="5778500" y="3176059"/>
                </a:cubicBezTo>
                <a:cubicBezTo>
                  <a:pt x="5563659" y="3111501"/>
                  <a:pt x="5863167" y="2972859"/>
                  <a:pt x="5613400" y="2960159"/>
                </a:cubicBezTo>
                <a:cubicBezTo>
                  <a:pt x="5274733" y="2922059"/>
                  <a:pt x="5202766" y="3040593"/>
                  <a:pt x="4241799" y="3036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Oval 2">
            <a:extLst>
              <a:ext uri="{FF2B5EF4-FFF2-40B4-BE49-F238E27FC236}">
                <a16:creationId xmlns:a16="http://schemas.microsoft.com/office/drawing/2014/main" id="{7C52E4F4-FD08-40B1-B28C-A868894CE69D}"/>
              </a:ext>
            </a:extLst>
          </p:cNvPr>
          <p:cNvSpPr/>
          <p:nvPr/>
        </p:nvSpPr>
        <p:spPr>
          <a:xfrm>
            <a:off x="568774" y="3889255"/>
            <a:ext cx="5031259" cy="2022456"/>
          </a:xfrm>
          <a:custGeom>
            <a:avLst/>
            <a:gdLst>
              <a:gd name="connsiteX0" fmla="*/ 0 w 7277100"/>
              <a:gd name="connsiteY0" fmla="*/ 1631950 h 3263900"/>
              <a:gd name="connsiteX1" fmla="*/ 3638550 w 7277100"/>
              <a:gd name="connsiteY1" fmla="*/ 0 h 3263900"/>
              <a:gd name="connsiteX2" fmla="*/ 7277100 w 7277100"/>
              <a:gd name="connsiteY2" fmla="*/ 1631950 h 3263900"/>
              <a:gd name="connsiteX3" fmla="*/ 3638550 w 7277100"/>
              <a:gd name="connsiteY3" fmla="*/ 3263900 h 3263900"/>
              <a:gd name="connsiteX4" fmla="*/ 0 w 7277100"/>
              <a:gd name="connsiteY4" fmla="*/ 1631950 h 3263900"/>
              <a:gd name="connsiteX0" fmla="*/ 111800 w 7388900"/>
              <a:gd name="connsiteY0" fmla="*/ 1719403 h 3351353"/>
              <a:gd name="connsiteX1" fmla="*/ 1184950 w 7388900"/>
              <a:gd name="connsiteY1" fmla="*/ 379553 h 3351353"/>
              <a:gd name="connsiteX2" fmla="*/ 3750350 w 7388900"/>
              <a:gd name="connsiteY2" fmla="*/ 87453 h 3351353"/>
              <a:gd name="connsiteX3" fmla="*/ 7388900 w 7388900"/>
              <a:gd name="connsiteY3" fmla="*/ 1719403 h 3351353"/>
              <a:gd name="connsiteX4" fmla="*/ 3750350 w 7388900"/>
              <a:gd name="connsiteY4" fmla="*/ 3351353 h 3351353"/>
              <a:gd name="connsiteX5" fmla="*/ 111800 w 7388900"/>
              <a:gd name="connsiteY5" fmla="*/ 1719403 h 3351353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36415 w 7859615"/>
              <a:gd name="connsiteY0" fmla="*/ 1825690 h 3330921"/>
              <a:gd name="connsiteX1" fmla="*/ 2112866 w 7859615"/>
              <a:gd name="connsiteY1" fmla="*/ 1235140 h 3330921"/>
              <a:gd name="connsiteX2" fmla="*/ 1325465 w 7859615"/>
              <a:gd name="connsiteY2" fmla="*/ 917641 h 3330921"/>
              <a:gd name="connsiteX3" fmla="*/ 1655665 w 7859615"/>
              <a:gd name="connsiteY3" fmla="*/ 358840 h 3330921"/>
              <a:gd name="connsiteX4" fmla="*/ 4221065 w 7859615"/>
              <a:gd name="connsiteY4" fmla="*/ 66740 h 3330921"/>
              <a:gd name="connsiteX5" fmla="*/ 7859615 w 7859615"/>
              <a:gd name="connsiteY5" fmla="*/ 1698690 h 3330921"/>
              <a:gd name="connsiteX6" fmla="*/ 4221065 w 7859615"/>
              <a:gd name="connsiteY6" fmla="*/ 3330640 h 3330921"/>
              <a:gd name="connsiteX7" fmla="*/ 36415 w 7859615"/>
              <a:gd name="connsiteY7" fmla="*/ 1825690 h 3330921"/>
              <a:gd name="connsiteX0" fmla="*/ 17932 w 7841132"/>
              <a:gd name="connsiteY0" fmla="*/ 1825690 h 3330921"/>
              <a:gd name="connsiteX1" fmla="*/ 2094383 w 7841132"/>
              <a:gd name="connsiteY1" fmla="*/ 1235140 h 3330921"/>
              <a:gd name="connsiteX2" fmla="*/ 1306982 w 7841132"/>
              <a:gd name="connsiteY2" fmla="*/ 917641 h 3330921"/>
              <a:gd name="connsiteX3" fmla="*/ 1637182 w 7841132"/>
              <a:gd name="connsiteY3" fmla="*/ 358840 h 3330921"/>
              <a:gd name="connsiteX4" fmla="*/ 4202582 w 7841132"/>
              <a:gd name="connsiteY4" fmla="*/ 66740 h 3330921"/>
              <a:gd name="connsiteX5" fmla="*/ 7841132 w 7841132"/>
              <a:gd name="connsiteY5" fmla="*/ 1698690 h 3330921"/>
              <a:gd name="connsiteX6" fmla="*/ 4202582 w 7841132"/>
              <a:gd name="connsiteY6" fmla="*/ 3330640 h 3330921"/>
              <a:gd name="connsiteX7" fmla="*/ 17932 w 7841132"/>
              <a:gd name="connsiteY7" fmla="*/ 1825690 h 3330921"/>
              <a:gd name="connsiteX0" fmla="*/ 28309 w 7851509"/>
              <a:gd name="connsiteY0" fmla="*/ 1825690 h 3330921"/>
              <a:gd name="connsiteX1" fmla="*/ 2104760 w 7851509"/>
              <a:gd name="connsiteY1" fmla="*/ 1235140 h 3330921"/>
              <a:gd name="connsiteX2" fmla="*/ 1317359 w 7851509"/>
              <a:gd name="connsiteY2" fmla="*/ 917641 h 3330921"/>
              <a:gd name="connsiteX3" fmla="*/ 1647559 w 7851509"/>
              <a:gd name="connsiteY3" fmla="*/ 358840 h 3330921"/>
              <a:gd name="connsiteX4" fmla="*/ 4212959 w 7851509"/>
              <a:gd name="connsiteY4" fmla="*/ 66740 h 3330921"/>
              <a:gd name="connsiteX5" fmla="*/ 7851509 w 7851509"/>
              <a:gd name="connsiteY5" fmla="*/ 1698690 h 3330921"/>
              <a:gd name="connsiteX6" fmla="*/ 4212959 w 7851509"/>
              <a:gd name="connsiteY6" fmla="*/ 3330640 h 3330921"/>
              <a:gd name="connsiteX7" fmla="*/ 28309 w 7851509"/>
              <a:gd name="connsiteY7" fmla="*/ 1825690 h 3330921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79166 w 7875216"/>
              <a:gd name="connsiteY2" fmla="*/ 8541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1643 w 7887543"/>
              <a:gd name="connsiteY0" fmla="*/ 1914590 h 3331494"/>
              <a:gd name="connsiteX1" fmla="*/ 2178894 w 7887543"/>
              <a:gd name="connsiteY1" fmla="*/ 1285940 h 3331494"/>
              <a:gd name="connsiteX2" fmla="*/ 1391493 w 7887543"/>
              <a:gd name="connsiteY2" fmla="*/ 854141 h 3331494"/>
              <a:gd name="connsiteX3" fmla="*/ 1683593 w 7887543"/>
              <a:gd name="connsiteY3" fmla="*/ 358840 h 3331494"/>
              <a:gd name="connsiteX4" fmla="*/ 4248993 w 7887543"/>
              <a:gd name="connsiteY4" fmla="*/ 66740 h 3331494"/>
              <a:gd name="connsiteX5" fmla="*/ 7887543 w 7887543"/>
              <a:gd name="connsiteY5" fmla="*/ 1698690 h 3331494"/>
              <a:gd name="connsiteX6" fmla="*/ 4248993 w 7887543"/>
              <a:gd name="connsiteY6" fmla="*/ 3330640 h 3331494"/>
              <a:gd name="connsiteX7" fmla="*/ 51643 w 7887543"/>
              <a:gd name="connsiteY7" fmla="*/ 1914590 h 3331494"/>
              <a:gd name="connsiteX0" fmla="*/ 10506 w 7846406"/>
              <a:gd name="connsiteY0" fmla="*/ 1914590 h 3331802"/>
              <a:gd name="connsiteX1" fmla="*/ 2137757 w 7846406"/>
              <a:gd name="connsiteY1" fmla="*/ 1285940 h 3331802"/>
              <a:gd name="connsiteX2" fmla="*/ 1350356 w 7846406"/>
              <a:gd name="connsiteY2" fmla="*/ 854141 h 3331802"/>
              <a:gd name="connsiteX3" fmla="*/ 1642456 w 7846406"/>
              <a:gd name="connsiteY3" fmla="*/ 358840 h 3331802"/>
              <a:gd name="connsiteX4" fmla="*/ 4207856 w 7846406"/>
              <a:gd name="connsiteY4" fmla="*/ 66740 h 3331802"/>
              <a:gd name="connsiteX5" fmla="*/ 7846406 w 7846406"/>
              <a:gd name="connsiteY5" fmla="*/ 1698690 h 3331802"/>
              <a:gd name="connsiteX6" fmla="*/ 4207856 w 7846406"/>
              <a:gd name="connsiteY6" fmla="*/ 3330640 h 3331802"/>
              <a:gd name="connsiteX7" fmla="*/ 10506 w 7846406"/>
              <a:gd name="connsiteY7" fmla="*/ 1914590 h 3331802"/>
              <a:gd name="connsiteX0" fmla="*/ 52166 w 7888066"/>
              <a:gd name="connsiteY0" fmla="*/ 1914590 h 3103065"/>
              <a:gd name="connsiteX1" fmla="*/ 2179417 w 7888066"/>
              <a:gd name="connsiteY1" fmla="*/ 1285940 h 3103065"/>
              <a:gd name="connsiteX2" fmla="*/ 1392016 w 7888066"/>
              <a:gd name="connsiteY2" fmla="*/ 854141 h 3103065"/>
              <a:gd name="connsiteX3" fmla="*/ 1684116 w 7888066"/>
              <a:gd name="connsiteY3" fmla="*/ 358840 h 3103065"/>
              <a:gd name="connsiteX4" fmla="*/ 4249516 w 7888066"/>
              <a:gd name="connsiteY4" fmla="*/ 66740 h 3103065"/>
              <a:gd name="connsiteX5" fmla="*/ 7888066 w 7888066"/>
              <a:gd name="connsiteY5" fmla="*/ 1698690 h 3103065"/>
              <a:gd name="connsiteX6" fmla="*/ 4262216 w 7888066"/>
              <a:gd name="connsiteY6" fmla="*/ 3102040 h 3103065"/>
              <a:gd name="connsiteX7" fmla="*/ 52166 w 7888066"/>
              <a:gd name="connsiteY7" fmla="*/ 1914590 h 3103065"/>
              <a:gd name="connsiteX0" fmla="*/ 52166 w 8103168"/>
              <a:gd name="connsiteY0" fmla="*/ 1914590 h 3119146"/>
              <a:gd name="connsiteX1" fmla="*/ 2179417 w 8103168"/>
              <a:gd name="connsiteY1" fmla="*/ 1285940 h 3119146"/>
              <a:gd name="connsiteX2" fmla="*/ 1392016 w 8103168"/>
              <a:gd name="connsiteY2" fmla="*/ 854141 h 3119146"/>
              <a:gd name="connsiteX3" fmla="*/ 1684116 w 8103168"/>
              <a:gd name="connsiteY3" fmla="*/ 358840 h 3119146"/>
              <a:gd name="connsiteX4" fmla="*/ 4249516 w 8103168"/>
              <a:gd name="connsiteY4" fmla="*/ 66740 h 3119146"/>
              <a:gd name="connsiteX5" fmla="*/ 7888066 w 8103168"/>
              <a:gd name="connsiteY5" fmla="*/ 1698690 h 3119146"/>
              <a:gd name="connsiteX6" fmla="*/ 4262216 w 8103168"/>
              <a:gd name="connsiteY6" fmla="*/ 3102040 h 3119146"/>
              <a:gd name="connsiteX7" fmla="*/ 52166 w 8103168"/>
              <a:gd name="connsiteY7" fmla="*/ 1914590 h 3119146"/>
              <a:gd name="connsiteX0" fmla="*/ 2889614 w 6515464"/>
              <a:gd name="connsiteY0" fmla="*/ 3102040 h 3107637"/>
              <a:gd name="connsiteX1" fmla="*/ 806815 w 6515464"/>
              <a:gd name="connsiteY1" fmla="*/ 1285940 h 3107637"/>
              <a:gd name="connsiteX2" fmla="*/ 19414 w 6515464"/>
              <a:gd name="connsiteY2" fmla="*/ 854141 h 3107637"/>
              <a:gd name="connsiteX3" fmla="*/ 311514 w 6515464"/>
              <a:gd name="connsiteY3" fmla="*/ 358840 h 3107637"/>
              <a:gd name="connsiteX4" fmla="*/ 2876914 w 6515464"/>
              <a:gd name="connsiteY4" fmla="*/ 66740 h 3107637"/>
              <a:gd name="connsiteX5" fmla="*/ 6515464 w 6515464"/>
              <a:gd name="connsiteY5" fmla="*/ 1698690 h 3107637"/>
              <a:gd name="connsiteX6" fmla="*/ 2889614 w 6515464"/>
              <a:gd name="connsiteY6" fmla="*/ 3102040 h 3107637"/>
              <a:gd name="connsiteX0" fmla="*/ 4272304 w 7898154"/>
              <a:gd name="connsiteY0" fmla="*/ 3102040 h 3102571"/>
              <a:gd name="connsiteX1" fmla="*/ 30505 w 7898154"/>
              <a:gd name="connsiteY1" fmla="*/ 1857440 h 3102571"/>
              <a:gd name="connsiteX2" fmla="*/ 2189505 w 7898154"/>
              <a:gd name="connsiteY2" fmla="*/ 1285940 h 3102571"/>
              <a:gd name="connsiteX3" fmla="*/ 1402104 w 7898154"/>
              <a:gd name="connsiteY3" fmla="*/ 854141 h 3102571"/>
              <a:gd name="connsiteX4" fmla="*/ 1694204 w 7898154"/>
              <a:gd name="connsiteY4" fmla="*/ 358840 h 3102571"/>
              <a:gd name="connsiteX5" fmla="*/ 4259604 w 7898154"/>
              <a:gd name="connsiteY5" fmla="*/ 66740 h 3102571"/>
              <a:gd name="connsiteX6" fmla="*/ 7898154 w 7898154"/>
              <a:gd name="connsiteY6" fmla="*/ 1698690 h 3102571"/>
              <a:gd name="connsiteX7" fmla="*/ 4272304 w 7898154"/>
              <a:gd name="connsiteY7" fmla="*/ 3102040 h 3102571"/>
              <a:gd name="connsiteX0" fmla="*/ 4241799 w 7867649"/>
              <a:gd name="connsiteY0" fmla="*/ 3102040 h 3102571"/>
              <a:gd name="connsiteX1" fmla="*/ 0 w 7867649"/>
              <a:gd name="connsiteY1" fmla="*/ 1857440 h 3102571"/>
              <a:gd name="connsiteX2" fmla="*/ 2159000 w 7867649"/>
              <a:gd name="connsiteY2" fmla="*/ 1285940 h 3102571"/>
              <a:gd name="connsiteX3" fmla="*/ 1371599 w 7867649"/>
              <a:gd name="connsiteY3" fmla="*/ 854141 h 3102571"/>
              <a:gd name="connsiteX4" fmla="*/ 1663699 w 7867649"/>
              <a:gd name="connsiteY4" fmla="*/ 358840 h 3102571"/>
              <a:gd name="connsiteX5" fmla="*/ 4229099 w 7867649"/>
              <a:gd name="connsiteY5" fmla="*/ 66740 h 3102571"/>
              <a:gd name="connsiteX6" fmla="*/ 7867649 w 7867649"/>
              <a:gd name="connsiteY6" fmla="*/ 1698690 h 3102571"/>
              <a:gd name="connsiteX7" fmla="*/ 4241799 w 7867649"/>
              <a:gd name="connsiteY7" fmla="*/ 3102040 h 3102571"/>
              <a:gd name="connsiteX0" fmla="*/ 4241799 w 7867649"/>
              <a:gd name="connsiteY0" fmla="*/ 3102040 h 3250458"/>
              <a:gd name="connsiteX1" fmla="*/ 0 w 7867649"/>
              <a:gd name="connsiteY1" fmla="*/ 1857440 h 3250458"/>
              <a:gd name="connsiteX2" fmla="*/ 2159000 w 7867649"/>
              <a:gd name="connsiteY2" fmla="*/ 1285940 h 3250458"/>
              <a:gd name="connsiteX3" fmla="*/ 1371599 w 7867649"/>
              <a:gd name="connsiteY3" fmla="*/ 854141 h 3250458"/>
              <a:gd name="connsiteX4" fmla="*/ 1663699 w 7867649"/>
              <a:gd name="connsiteY4" fmla="*/ 358840 h 3250458"/>
              <a:gd name="connsiteX5" fmla="*/ 4229099 w 7867649"/>
              <a:gd name="connsiteY5" fmla="*/ 66740 h 3250458"/>
              <a:gd name="connsiteX6" fmla="*/ 7867649 w 7867649"/>
              <a:gd name="connsiteY6" fmla="*/ 1698690 h 3250458"/>
              <a:gd name="connsiteX7" fmla="*/ 4241799 w 7867649"/>
              <a:gd name="connsiteY7" fmla="*/ 3102040 h 3250458"/>
              <a:gd name="connsiteX0" fmla="*/ 4241799 w 7897635"/>
              <a:gd name="connsiteY0" fmla="*/ 3102040 h 3315959"/>
              <a:gd name="connsiteX1" fmla="*/ 0 w 7897635"/>
              <a:gd name="connsiteY1" fmla="*/ 1857440 h 3315959"/>
              <a:gd name="connsiteX2" fmla="*/ 2159000 w 7897635"/>
              <a:gd name="connsiteY2" fmla="*/ 1285940 h 3315959"/>
              <a:gd name="connsiteX3" fmla="*/ 1371599 w 7897635"/>
              <a:gd name="connsiteY3" fmla="*/ 854141 h 3315959"/>
              <a:gd name="connsiteX4" fmla="*/ 1663699 w 7897635"/>
              <a:gd name="connsiteY4" fmla="*/ 358840 h 3315959"/>
              <a:gd name="connsiteX5" fmla="*/ 4229099 w 7897635"/>
              <a:gd name="connsiteY5" fmla="*/ 66740 h 3315959"/>
              <a:gd name="connsiteX6" fmla="*/ 7867649 w 7897635"/>
              <a:gd name="connsiteY6" fmla="*/ 1698690 h 3315959"/>
              <a:gd name="connsiteX7" fmla="*/ 5740400 w 7897635"/>
              <a:gd name="connsiteY7" fmla="*/ 3178239 h 3315959"/>
              <a:gd name="connsiteX8" fmla="*/ 4241799 w 7897635"/>
              <a:gd name="connsiteY8" fmla="*/ 3102040 h 3315959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7010"/>
              <a:gd name="connsiteY0" fmla="*/ 3102040 h 3311999"/>
              <a:gd name="connsiteX1" fmla="*/ 0 w 7897010"/>
              <a:gd name="connsiteY1" fmla="*/ 1857440 h 3311999"/>
              <a:gd name="connsiteX2" fmla="*/ 2159000 w 7897010"/>
              <a:gd name="connsiteY2" fmla="*/ 1285940 h 3311999"/>
              <a:gd name="connsiteX3" fmla="*/ 1371599 w 7897010"/>
              <a:gd name="connsiteY3" fmla="*/ 854141 h 3311999"/>
              <a:gd name="connsiteX4" fmla="*/ 1663699 w 7897010"/>
              <a:gd name="connsiteY4" fmla="*/ 358840 h 3311999"/>
              <a:gd name="connsiteX5" fmla="*/ 4229099 w 7897010"/>
              <a:gd name="connsiteY5" fmla="*/ 66740 h 3311999"/>
              <a:gd name="connsiteX6" fmla="*/ 7867649 w 7897010"/>
              <a:gd name="connsiteY6" fmla="*/ 1698690 h 3311999"/>
              <a:gd name="connsiteX7" fmla="*/ 5829300 w 7897010"/>
              <a:gd name="connsiteY7" fmla="*/ 3229039 h 3311999"/>
              <a:gd name="connsiteX8" fmla="*/ 5613400 w 7897010"/>
              <a:gd name="connsiteY8" fmla="*/ 3025839 h 3311999"/>
              <a:gd name="connsiteX9" fmla="*/ 4241799 w 7897010"/>
              <a:gd name="connsiteY9" fmla="*/ 3102040 h 3311999"/>
              <a:gd name="connsiteX0" fmla="*/ 4241799 w 7897010"/>
              <a:gd name="connsiteY0" fmla="*/ 3102040 h 3237556"/>
              <a:gd name="connsiteX1" fmla="*/ 0 w 7897010"/>
              <a:gd name="connsiteY1" fmla="*/ 1857440 h 3237556"/>
              <a:gd name="connsiteX2" fmla="*/ 2159000 w 7897010"/>
              <a:gd name="connsiteY2" fmla="*/ 1285940 h 3237556"/>
              <a:gd name="connsiteX3" fmla="*/ 1371599 w 7897010"/>
              <a:gd name="connsiteY3" fmla="*/ 854141 h 3237556"/>
              <a:gd name="connsiteX4" fmla="*/ 1663699 w 7897010"/>
              <a:gd name="connsiteY4" fmla="*/ 358840 h 3237556"/>
              <a:gd name="connsiteX5" fmla="*/ 4229099 w 7897010"/>
              <a:gd name="connsiteY5" fmla="*/ 66740 h 3237556"/>
              <a:gd name="connsiteX6" fmla="*/ 7867649 w 7897010"/>
              <a:gd name="connsiteY6" fmla="*/ 1698690 h 3237556"/>
              <a:gd name="connsiteX7" fmla="*/ 5829300 w 7897010"/>
              <a:gd name="connsiteY7" fmla="*/ 3229039 h 3237556"/>
              <a:gd name="connsiteX8" fmla="*/ 5613400 w 7897010"/>
              <a:gd name="connsiteY8" fmla="*/ 3025839 h 3237556"/>
              <a:gd name="connsiteX9" fmla="*/ 4241799 w 7897010"/>
              <a:gd name="connsiteY9" fmla="*/ 3102040 h 3237556"/>
              <a:gd name="connsiteX0" fmla="*/ 4241799 w 7896306"/>
              <a:gd name="connsiteY0" fmla="*/ 3102040 h 3241739"/>
              <a:gd name="connsiteX1" fmla="*/ 0 w 7896306"/>
              <a:gd name="connsiteY1" fmla="*/ 1857440 h 3241739"/>
              <a:gd name="connsiteX2" fmla="*/ 2159000 w 7896306"/>
              <a:gd name="connsiteY2" fmla="*/ 1285940 h 3241739"/>
              <a:gd name="connsiteX3" fmla="*/ 1371599 w 7896306"/>
              <a:gd name="connsiteY3" fmla="*/ 854141 h 3241739"/>
              <a:gd name="connsiteX4" fmla="*/ 1663699 w 7896306"/>
              <a:gd name="connsiteY4" fmla="*/ 358840 h 3241739"/>
              <a:gd name="connsiteX5" fmla="*/ 4229099 w 7896306"/>
              <a:gd name="connsiteY5" fmla="*/ 66740 h 3241739"/>
              <a:gd name="connsiteX6" fmla="*/ 7867649 w 7896306"/>
              <a:gd name="connsiteY6" fmla="*/ 1698690 h 3241739"/>
              <a:gd name="connsiteX7" fmla="*/ 5778500 w 7896306"/>
              <a:gd name="connsiteY7" fmla="*/ 3241739 h 3241739"/>
              <a:gd name="connsiteX8" fmla="*/ 5613400 w 7896306"/>
              <a:gd name="connsiteY8" fmla="*/ 3025839 h 3241739"/>
              <a:gd name="connsiteX9" fmla="*/ 4241799 w 7896306"/>
              <a:gd name="connsiteY9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09432"/>
              <a:gd name="connsiteY0" fmla="*/ 3102040 h 3241739"/>
              <a:gd name="connsiteX1" fmla="*/ 0 w 9009432"/>
              <a:gd name="connsiteY1" fmla="*/ 1857440 h 3241739"/>
              <a:gd name="connsiteX2" fmla="*/ 2159000 w 9009432"/>
              <a:gd name="connsiteY2" fmla="*/ 1285940 h 3241739"/>
              <a:gd name="connsiteX3" fmla="*/ 1371599 w 9009432"/>
              <a:gd name="connsiteY3" fmla="*/ 854141 h 3241739"/>
              <a:gd name="connsiteX4" fmla="*/ 1663699 w 9009432"/>
              <a:gd name="connsiteY4" fmla="*/ 358840 h 3241739"/>
              <a:gd name="connsiteX5" fmla="*/ 4229099 w 9009432"/>
              <a:gd name="connsiteY5" fmla="*/ 66740 h 3241739"/>
              <a:gd name="connsiteX6" fmla="*/ 7867649 w 9009432"/>
              <a:gd name="connsiteY6" fmla="*/ 1698690 h 3241739"/>
              <a:gd name="connsiteX7" fmla="*/ 9004300 w 9009432"/>
              <a:gd name="connsiteY7" fmla="*/ 2327339 h 3241739"/>
              <a:gd name="connsiteX8" fmla="*/ 5778500 w 9009432"/>
              <a:gd name="connsiteY8" fmla="*/ 3241739 h 3241739"/>
              <a:gd name="connsiteX9" fmla="*/ 5613400 w 9009432"/>
              <a:gd name="connsiteY9" fmla="*/ 3025839 h 3241739"/>
              <a:gd name="connsiteX10" fmla="*/ 4241799 w 9009432"/>
              <a:gd name="connsiteY10" fmla="*/ 3102040 h 3241739"/>
              <a:gd name="connsiteX0" fmla="*/ 4241799 w 9009432"/>
              <a:gd name="connsiteY0" fmla="*/ 3089657 h 3229356"/>
              <a:gd name="connsiteX1" fmla="*/ 0 w 9009432"/>
              <a:gd name="connsiteY1" fmla="*/ 1845057 h 3229356"/>
              <a:gd name="connsiteX2" fmla="*/ 2159000 w 9009432"/>
              <a:gd name="connsiteY2" fmla="*/ 1273557 h 3229356"/>
              <a:gd name="connsiteX3" fmla="*/ 1371599 w 9009432"/>
              <a:gd name="connsiteY3" fmla="*/ 841758 h 3229356"/>
              <a:gd name="connsiteX4" fmla="*/ 1663699 w 9009432"/>
              <a:gd name="connsiteY4" fmla="*/ 346457 h 3229356"/>
              <a:gd name="connsiteX5" fmla="*/ 4229099 w 9009432"/>
              <a:gd name="connsiteY5" fmla="*/ 54357 h 3229356"/>
              <a:gd name="connsiteX6" fmla="*/ 8020049 w 9009432"/>
              <a:gd name="connsiteY6" fmla="*/ 1495807 h 3229356"/>
              <a:gd name="connsiteX7" fmla="*/ 9004300 w 9009432"/>
              <a:gd name="connsiteY7" fmla="*/ 2314956 h 3229356"/>
              <a:gd name="connsiteX8" fmla="*/ 5778500 w 9009432"/>
              <a:gd name="connsiteY8" fmla="*/ 3229356 h 3229356"/>
              <a:gd name="connsiteX9" fmla="*/ 5613400 w 9009432"/>
              <a:gd name="connsiteY9" fmla="*/ 3013456 h 3229356"/>
              <a:gd name="connsiteX10" fmla="*/ 4241799 w 9009432"/>
              <a:gd name="connsiteY10" fmla="*/ 3089657 h 3229356"/>
              <a:gd name="connsiteX0" fmla="*/ 4241799 w 9009432"/>
              <a:gd name="connsiteY0" fmla="*/ 3072625 h 3212324"/>
              <a:gd name="connsiteX1" fmla="*/ 0 w 9009432"/>
              <a:gd name="connsiteY1" fmla="*/ 1828025 h 3212324"/>
              <a:gd name="connsiteX2" fmla="*/ 2159000 w 9009432"/>
              <a:gd name="connsiteY2" fmla="*/ 1256525 h 3212324"/>
              <a:gd name="connsiteX3" fmla="*/ 1371599 w 9009432"/>
              <a:gd name="connsiteY3" fmla="*/ 824726 h 3212324"/>
              <a:gd name="connsiteX4" fmla="*/ 1663699 w 9009432"/>
              <a:gd name="connsiteY4" fmla="*/ 329425 h 3212324"/>
              <a:gd name="connsiteX5" fmla="*/ 4229099 w 9009432"/>
              <a:gd name="connsiteY5" fmla="*/ 37325 h 3212324"/>
              <a:gd name="connsiteX6" fmla="*/ 7112000 w 9009432"/>
              <a:gd name="connsiteY6" fmla="*/ 1205723 h 3212324"/>
              <a:gd name="connsiteX7" fmla="*/ 8020049 w 9009432"/>
              <a:gd name="connsiteY7" fmla="*/ 1478775 h 3212324"/>
              <a:gd name="connsiteX8" fmla="*/ 9004300 w 9009432"/>
              <a:gd name="connsiteY8" fmla="*/ 2297924 h 3212324"/>
              <a:gd name="connsiteX9" fmla="*/ 5778500 w 9009432"/>
              <a:gd name="connsiteY9" fmla="*/ 3212324 h 3212324"/>
              <a:gd name="connsiteX10" fmla="*/ 5613400 w 9009432"/>
              <a:gd name="connsiteY10" fmla="*/ 2996424 h 3212324"/>
              <a:gd name="connsiteX11" fmla="*/ 4241799 w 9009432"/>
              <a:gd name="connsiteY11" fmla="*/ 3072625 h 3212324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88524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0389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08225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023599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023599 w 9009432"/>
              <a:gd name="connsiteY2" fmla="*/ 121981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0515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38972 w 9009432"/>
              <a:gd name="connsiteY2" fmla="*/ 120515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352"/>
              <a:gd name="connsiteY0" fmla="*/ 3036339 h 3176038"/>
              <a:gd name="connsiteX1" fmla="*/ 0 w 9009352"/>
              <a:gd name="connsiteY1" fmla="*/ 1791739 h 3176038"/>
              <a:gd name="connsiteX2" fmla="*/ 1938972 w 9009352"/>
              <a:gd name="connsiteY2" fmla="*/ 1205579 h 3176038"/>
              <a:gd name="connsiteX3" fmla="*/ 1663699 w 9009352"/>
              <a:gd name="connsiteY3" fmla="*/ 293139 h 3176038"/>
              <a:gd name="connsiteX4" fmla="*/ 4229099 w 9009352"/>
              <a:gd name="connsiteY4" fmla="*/ 1039 h 3176038"/>
              <a:gd name="connsiteX5" fmla="*/ 6731000 w 9009352"/>
              <a:gd name="connsiteY5" fmla="*/ 369337 h 3176038"/>
              <a:gd name="connsiteX6" fmla="*/ 7027374 w 9009352"/>
              <a:gd name="connsiteY6" fmla="*/ 1184097 h 3176038"/>
              <a:gd name="connsiteX7" fmla="*/ 8020049 w 9009352"/>
              <a:gd name="connsiteY7" fmla="*/ 1442489 h 3176038"/>
              <a:gd name="connsiteX8" fmla="*/ 9004300 w 9009352"/>
              <a:gd name="connsiteY8" fmla="*/ 2261638 h 3176038"/>
              <a:gd name="connsiteX9" fmla="*/ 5727724 w 9009352"/>
              <a:gd name="connsiteY9" fmla="*/ 3176038 h 3176038"/>
              <a:gd name="connsiteX10" fmla="*/ 5613400 w 9009352"/>
              <a:gd name="connsiteY10" fmla="*/ 2960138 h 3176038"/>
              <a:gd name="connsiteX11" fmla="*/ 4241799 w 9009352"/>
              <a:gd name="connsiteY11" fmla="*/ 3036339 h 3176038"/>
              <a:gd name="connsiteX0" fmla="*/ 4241799 w 9009780"/>
              <a:gd name="connsiteY0" fmla="*/ 3036339 h 3176038"/>
              <a:gd name="connsiteX1" fmla="*/ 0 w 9009780"/>
              <a:gd name="connsiteY1" fmla="*/ 1791739 h 3176038"/>
              <a:gd name="connsiteX2" fmla="*/ 1938972 w 9009780"/>
              <a:gd name="connsiteY2" fmla="*/ 1205579 h 3176038"/>
              <a:gd name="connsiteX3" fmla="*/ 1663699 w 9009780"/>
              <a:gd name="connsiteY3" fmla="*/ 293139 h 3176038"/>
              <a:gd name="connsiteX4" fmla="*/ 4229099 w 9009780"/>
              <a:gd name="connsiteY4" fmla="*/ 1039 h 3176038"/>
              <a:gd name="connsiteX5" fmla="*/ 6731000 w 9009780"/>
              <a:gd name="connsiteY5" fmla="*/ 369337 h 3176038"/>
              <a:gd name="connsiteX6" fmla="*/ 7027374 w 9009780"/>
              <a:gd name="connsiteY6" fmla="*/ 1184097 h 3176038"/>
              <a:gd name="connsiteX7" fmla="*/ 8020049 w 9009780"/>
              <a:gd name="connsiteY7" fmla="*/ 1442489 h 3176038"/>
              <a:gd name="connsiteX8" fmla="*/ 9004300 w 9009780"/>
              <a:gd name="connsiteY8" fmla="*/ 2261638 h 3176038"/>
              <a:gd name="connsiteX9" fmla="*/ 5727724 w 9009780"/>
              <a:gd name="connsiteY9" fmla="*/ 3176038 h 3176038"/>
              <a:gd name="connsiteX10" fmla="*/ 5613400 w 9009780"/>
              <a:gd name="connsiteY10" fmla="*/ 2960138 h 3176038"/>
              <a:gd name="connsiteX11" fmla="*/ 4241799 w 9009780"/>
              <a:gd name="connsiteY11" fmla="*/ 3036339 h 3176038"/>
              <a:gd name="connsiteX0" fmla="*/ 4241799 w 9009842"/>
              <a:gd name="connsiteY0" fmla="*/ 3036339 h 3176038"/>
              <a:gd name="connsiteX1" fmla="*/ 0 w 9009842"/>
              <a:gd name="connsiteY1" fmla="*/ 1791739 h 3176038"/>
              <a:gd name="connsiteX2" fmla="*/ 1938972 w 9009842"/>
              <a:gd name="connsiteY2" fmla="*/ 1205579 h 3176038"/>
              <a:gd name="connsiteX3" fmla="*/ 1663699 w 9009842"/>
              <a:gd name="connsiteY3" fmla="*/ 293139 h 3176038"/>
              <a:gd name="connsiteX4" fmla="*/ 4229099 w 9009842"/>
              <a:gd name="connsiteY4" fmla="*/ 1039 h 3176038"/>
              <a:gd name="connsiteX5" fmla="*/ 6731000 w 9009842"/>
              <a:gd name="connsiteY5" fmla="*/ 369337 h 3176038"/>
              <a:gd name="connsiteX6" fmla="*/ 7027374 w 9009842"/>
              <a:gd name="connsiteY6" fmla="*/ 1184097 h 3176038"/>
              <a:gd name="connsiteX7" fmla="*/ 8020049 w 9009842"/>
              <a:gd name="connsiteY7" fmla="*/ 1442489 h 3176038"/>
              <a:gd name="connsiteX8" fmla="*/ 9004300 w 9009842"/>
              <a:gd name="connsiteY8" fmla="*/ 2261638 h 3176038"/>
              <a:gd name="connsiteX9" fmla="*/ 5727724 w 9009842"/>
              <a:gd name="connsiteY9" fmla="*/ 3176038 h 3176038"/>
              <a:gd name="connsiteX10" fmla="*/ 5613400 w 9009842"/>
              <a:gd name="connsiteY10" fmla="*/ 2960138 h 3176038"/>
              <a:gd name="connsiteX11" fmla="*/ 4241799 w 9009842"/>
              <a:gd name="connsiteY11" fmla="*/ 3036339 h 3176038"/>
              <a:gd name="connsiteX0" fmla="*/ 4241799 w 9009842"/>
              <a:gd name="connsiteY0" fmla="*/ 3036339 h 3176038"/>
              <a:gd name="connsiteX1" fmla="*/ 0 w 9009842"/>
              <a:gd name="connsiteY1" fmla="*/ 1791739 h 3176038"/>
              <a:gd name="connsiteX2" fmla="*/ 1938972 w 9009842"/>
              <a:gd name="connsiteY2" fmla="*/ 1205579 h 3176038"/>
              <a:gd name="connsiteX3" fmla="*/ 1663699 w 9009842"/>
              <a:gd name="connsiteY3" fmla="*/ 293139 h 3176038"/>
              <a:gd name="connsiteX4" fmla="*/ 4229099 w 9009842"/>
              <a:gd name="connsiteY4" fmla="*/ 1039 h 3176038"/>
              <a:gd name="connsiteX5" fmla="*/ 6731000 w 9009842"/>
              <a:gd name="connsiteY5" fmla="*/ 369337 h 3176038"/>
              <a:gd name="connsiteX6" fmla="*/ 7027374 w 9009842"/>
              <a:gd name="connsiteY6" fmla="*/ 1184097 h 3176038"/>
              <a:gd name="connsiteX7" fmla="*/ 8020049 w 9009842"/>
              <a:gd name="connsiteY7" fmla="*/ 1442489 h 3176038"/>
              <a:gd name="connsiteX8" fmla="*/ 9004300 w 9009842"/>
              <a:gd name="connsiteY8" fmla="*/ 2261638 h 3176038"/>
              <a:gd name="connsiteX9" fmla="*/ 5727724 w 9009842"/>
              <a:gd name="connsiteY9" fmla="*/ 3176038 h 3176038"/>
              <a:gd name="connsiteX10" fmla="*/ 5613400 w 9009842"/>
              <a:gd name="connsiteY10" fmla="*/ 2960138 h 3176038"/>
              <a:gd name="connsiteX11" fmla="*/ 4241799 w 9009842"/>
              <a:gd name="connsiteY11" fmla="*/ 3036339 h 3176038"/>
              <a:gd name="connsiteX0" fmla="*/ 4241799 w 9009842"/>
              <a:gd name="connsiteY0" fmla="*/ 3094978 h 3208213"/>
              <a:gd name="connsiteX1" fmla="*/ 0 w 9009842"/>
              <a:gd name="connsiteY1" fmla="*/ 1791739 h 3208213"/>
              <a:gd name="connsiteX2" fmla="*/ 1938972 w 9009842"/>
              <a:gd name="connsiteY2" fmla="*/ 1205579 h 3208213"/>
              <a:gd name="connsiteX3" fmla="*/ 1663699 w 9009842"/>
              <a:gd name="connsiteY3" fmla="*/ 293139 h 3208213"/>
              <a:gd name="connsiteX4" fmla="*/ 4229099 w 9009842"/>
              <a:gd name="connsiteY4" fmla="*/ 1039 h 3208213"/>
              <a:gd name="connsiteX5" fmla="*/ 6731000 w 9009842"/>
              <a:gd name="connsiteY5" fmla="*/ 369337 h 3208213"/>
              <a:gd name="connsiteX6" fmla="*/ 7027374 w 9009842"/>
              <a:gd name="connsiteY6" fmla="*/ 1184097 h 3208213"/>
              <a:gd name="connsiteX7" fmla="*/ 8020049 w 9009842"/>
              <a:gd name="connsiteY7" fmla="*/ 1442489 h 3208213"/>
              <a:gd name="connsiteX8" fmla="*/ 9004300 w 9009842"/>
              <a:gd name="connsiteY8" fmla="*/ 2261638 h 3208213"/>
              <a:gd name="connsiteX9" fmla="*/ 5727724 w 9009842"/>
              <a:gd name="connsiteY9" fmla="*/ 3176038 h 3208213"/>
              <a:gd name="connsiteX10" fmla="*/ 5613400 w 9009842"/>
              <a:gd name="connsiteY10" fmla="*/ 2960138 h 3208213"/>
              <a:gd name="connsiteX11" fmla="*/ 4241799 w 9009842"/>
              <a:gd name="connsiteY11" fmla="*/ 3094978 h 3208213"/>
              <a:gd name="connsiteX0" fmla="*/ 4294789 w 9062832"/>
              <a:gd name="connsiteY0" fmla="*/ 3094978 h 3176038"/>
              <a:gd name="connsiteX1" fmla="*/ 52990 w 9062832"/>
              <a:gd name="connsiteY1" fmla="*/ 1791739 h 3176038"/>
              <a:gd name="connsiteX2" fmla="*/ 1991962 w 9062832"/>
              <a:gd name="connsiteY2" fmla="*/ 1205579 h 3176038"/>
              <a:gd name="connsiteX3" fmla="*/ 1716689 w 9062832"/>
              <a:gd name="connsiteY3" fmla="*/ 293139 h 3176038"/>
              <a:gd name="connsiteX4" fmla="*/ 4282089 w 9062832"/>
              <a:gd name="connsiteY4" fmla="*/ 1039 h 3176038"/>
              <a:gd name="connsiteX5" fmla="*/ 6783990 w 9062832"/>
              <a:gd name="connsiteY5" fmla="*/ 369337 h 3176038"/>
              <a:gd name="connsiteX6" fmla="*/ 7080364 w 9062832"/>
              <a:gd name="connsiteY6" fmla="*/ 1184097 h 3176038"/>
              <a:gd name="connsiteX7" fmla="*/ 8073039 w 9062832"/>
              <a:gd name="connsiteY7" fmla="*/ 1442489 h 3176038"/>
              <a:gd name="connsiteX8" fmla="*/ 9057290 w 9062832"/>
              <a:gd name="connsiteY8" fmla="*/ 2261638 h 3176038"/>
              <a:gd name="connsiteX9" fmla="*/ 5780714 w 9062832"/>
              <a:gd name="connsiteY9" fmla="*/ 3176038 h 3176038"/>
              <a:gd name="connsiteX10" fmla="*/ 5666390 w 9062832"/>
              <a:gd name="connsiteY10" fmla="*/ 2960138 h 3176038"/>
              <a:gd name="connsiteX11" fmla="*/ 4294789 w 9062832"/>
              <a:gd name="connsiteY11" fmla="*/ 3094978 h 3176038"/>
              <a:gd name="connsiteX0" fmla="*/ 4326926 w 9094969"/>
              <a:gd name="connsiteY0" fmla="*/ 3094978 h 3176038"/>
              <a:gd name="connsiteX1" fmla="*/ 85127 w 9094969"/>
              <a:gd name="connsiteY1" fmla="*/ 1791739 h 3176038"/>
              <a:gd name="connsiteX2" fmla="*/ 2024099 w 9094969"/>
              <a:gd name="connsiteY2" fmla="*/ 1205579 h 3176038"/>
              <a:gd name="connsiteX3" fmla="*/ 1748826 w 9094969"/>
              <a:gd name="connsiteY3" fmla="*/ 293139 h 3176038"/>
              <a:gd name="connsiteX4" fmla="*/ 4314226 w 9094969"/>
              <a:gd name="connsiteY4" fmla="*/ 1039 h 3176038"/>
              <a:gd name="connsiteX5" fmla="*/ 6816127 w 9094969"/>
              <a:gd name="connsiteY5" fmla="*/ 369337 h 3176038"/>
              <a:gd name="connsiteX6" fmla="*/ 7112501 w 9094969"/>
              <a:gd name="connsiteY6" fmla="*/ 1184097 h 3176038"/>
              <a:gd name="connsiteX7" fmla="*/ 8105176 w 9094969"/>
              <a:gd name="connsiteY7" fmla="*/ 1442489 h 3176038"/>
              <a:gd name="connsiteX8" fmla="*/ 9089427 w 9094969"/>
              <a:gd name="connsiteY8" fmla="*/ 2261638 h 3176038"/>
              <a:gd name="connsiteX9" fmla="*/ 5812851 w 9094969"/>
              <a:gd name="connsiteY9" fmla="*/ 3176038 h 3176038"/>
              <a:gd name="connsiteX10" fmla="*/ 5698527 w 9094969"/>
              <a:gd name="connsiteY10" fmla="*/ 2960138 h 3176038"/>
              <a:gd name="connsiteX11" fmla="*/ 4326926 w 9094969"/>
              <a:gd name="connsiteY11" fmla="*/ 3094978 h 3176038"/>
              <a:gd name="connsiteX0" fmla="*/ 4426467 w 9194510"/>
              <a:gd name="connsiteY0" fmla="*/ 3094978 h 3176038"/>
              <a:gd name="connsiteX1" fmla="*/ 83115 w 9194510"/>
              <a:gd name="connsiteY1" fmla="*/ 1747759 h 3176038"/>
              <a:gd name="connsiteX2" fmla="*/ 2123640 w 9194510"/>
              <a:gd name="connsiteY2" fmla="*/ 1205579 h 3176038"/>
              <a:gd name="connsiteX3" fmla="*/ 1848367 w 9194510"/>
              <a:gd name="connsiteY3" fmla="*/ 293139 h 3176038"/>
              <a:gd name="connsiteX4" fmla="*/ 4413767 w 9194510"/>
              <a:gd name="connsiteY4" fmla="*/ 1039 h 3176038"/>
              <a:gd name="connsiteX5" fmla="*/ 6915668 w 9194510"/>
              <a:gd name="connsiteY5" fmla="*/ 369337 h 3176038"/>
              <a:gd name="connsiteX6" fmla="*/ 7212042 w 9194510"/>
              <a:gd name="connsiteY6" fmla="*/ 1184097 h 3176038"/>
              <a:gd name="connsiteX7" fmla="*/ 8204717 w 9194510"/>
              <a:gd name="connsiteY7" fmla="*/ 1442489 h 3176038"/>
              <a:gd name="connsiteX8" fmla="*/ 9188968 w 9194510"/>
              <a:gd name="connsiteY8" fmla="*/ 2261638 h 3176038"/>
              <a:gd name="connsiteX9" fmla="*/ 5912392 w 9194510"/>
              <a:gd name="connsiteY9" fmla="*/ 3176038 h 3176038"/>
              <a:gd name="connsiteX10" fmla="*/ 5798068 w 9194510"/>
              <a:gd name="connsiteY10" fmla="*/ 2960138 h 3176038"/>
              <a:gd name="connsiteX11" fmla="*/ 4426467 w 9194510"/>
              <a:gd name="connsiteY11" fmla="*/ 3094978 h 3176038"/>
              <a:gd name="connsiteX0" fmla="*/ 4426467 w 9194510"/>
              <a:gd name="connsiteY0" fmla="*/ 3094978 h 3176038"/>
              <a:gd name="connsiteX1" fmla="*/ 83115 w 9194510"/>
              <a:gd name="connsiteY1" fmla="*/ 1747759 h 3176038"/>
              <a:gd name="connsiteX2" fmla="*/ 2123640 w 9194510"/>
              <a:gd name="connsiteY2" fmla="*/ 1205579 h 3176038"/>
              <a:gd name="connsiteX3" fmla="*/ 1848367 w 9194510"/>
              <a:gd name="connsiteY3" fmla="*/ 293139 h 3176038"/>
              <a:gd name="connsiteX4" fmla="*/ 4413767 w 9194510"/>
              <a:gd name="connsiteY4" fmla="*/ 1039 h 3176038"/>
              <a:gd name="connsiteX5" fmla="*/ 6915668 w 9194510"/>
              <a:gd name="connsiteY5" fmla="*/ 369337 h 3176038"/>
              <a:gd name="connsiteX6" fmla="*/ 7212042 w 9194510"/>
              <a:gd name="connsiteY6" fmla="*/ 1184097 h 3176038"/>
              <a:gd name="connsiteX7" fmla="*/ 8204717 w 9194510"/>
              <a:gd name="connsiteY7" fmla="*/ 1442489 h 3176038"/>
              <a:gd name="connsiteX8" fmla="*/ 9188968 w 9194510"/>
              <a:gd name="connsiteY8" fmla="*/ 2261638 h 3176038"/>
              <a:gd name="connsiteX9" fmla="*/ 5912392 w 9194510"/>
              <a:gd name="connsiteY9" fmla="*/ 3176038 h 3176038"/>
              <a:gd name="connsiteX10" fmla="*/ 5798068 w 9194510"/>
              <a:gd name="connsiteY10" fmla="*/ 2960138 h 3176038"/>
              <a:gd name="connsiteX11" fmla="*/ 4426467 w 9194510"/>
              <a:gd name="connsiteY11" fmla="*/ 3094978 h 3176038"/>
              <a:gd name="connsiteX0" fmla="*/ 4423078 w 9191121"/>
              <a:gd name="connsiteY0" fmla="*/ 3094978 h 3176038"/>
              <a:gd name="connsiteX1" fmla="*/ 79726 w 9191121"/>
              <a:gd name="connsiteY1" fmla="*/ 1747759 h 3176038"/>
              <a:gd name="connsiteX2" fmla="*/ 2120251 w 9191121"/>
              <a:gd name="connsiteY2" fmla="*/ 1205579 h 3176038"/>
              <a:gd name="connsiteX3" fmla="*/ 1844978 w 9191121"/>
              <a:gd name="connsiteY3" fmla="*/ 293139 h 3176038"/>
              <a:gd name="connsiteX4" fmla="*/ 4410378 w 9191121"/>
              <a:gd name="connsiteY4" fmla="*/ 1039 h 3176038"/>
              <a:gd name="connsiteX5" fmla="*/ 6912279 w 9191121"/>
              <a:gd name="connsiteY5" fmla="*/ 369337 h 3176038"/>
              <a:gd name="connsiteX6" fmla="*/ 7208653 w 9191121"/>
              <a:gd name="connsiteY6" fmla="*/ 1184097 h 3176038"/>
              <a:gd name="connsiteX7" fmla="*/ 8201328 w 9191121"/>
              <a:gd name="connsiteY7" fmla="*/ 1442489 h 3176038"/>
              <a:gd name="connsiteX8" fmla="*/ 9185579 w 9191121"/>
              <a:gd name="connsiteY8" fmla="*/ 2261638 h 3176038"/>
              <a:gd name="connsiteX9" fmla="*/ 5909003 w 9191121"/>
              <a:gd name="connsiteY9" fmla="*/ 3176038 h 3176038"/>
              <a:gd name="connsiteX10" fmla="*/ 5794679 w 9191121"/>
              <a:gd name="connsiteY10" fmla="*/ 2960138 h 3176038"/>
              <a:gd name="connsiteX11" fmla="*/ 4423078 w 9191121"/>
              <a:gd name="connsiteY11" fmla="*/ 3094978 h 3176038"/>
              <a:gd name="connsiteX0" fmla="*/ 4423078 w 9191142"/>
              <a:gd name="connsiteY0" fmla="*/ 3094978 h 3200090"/>
              <a:gd name="connsiteX1" fmla="*/ 79726 w 9191142"/>
              <a:gd name="connsiteY1" fmla="*/ 1747759 h 3200090"/>
              <a:gd name="connsiteX2" fmla="*/ 2120251 w 9191142"/>
              <a:gd name="connsiteY2" fmla="*/ 1205579 h 3200090"/>
              <a:gd name="connsiteX3" fmla="*/ 1844978 w 9191142"/>
              <a:gd name="connsiteY3" fmla="*/ 293139 h 3200090"/>
              <a:gd name="connsiteX4" fmla="*/ 4410378 w 9191142"/>
              <a:gd name="connsiteY4" fmla="*/ 1039 h 3200090"/>
              <a:gd name="connsiteX5" fmla="*/ 6912279 w 9191142"/>
              <a:gd name="connsiteY5" fmla="*/ 369337 h 3200090"/>
              <a:gd name="connsiteX6" fmla="*/ 7208653 w 9191142"/>
              <a:gd name="connsiteY6" fmla="*/ 1184097 h 3200090"/>
              <a:gd name="connsiteX7" fmla="*/ 8201328 w 9191142"/>
              <a:gd name="connsiteY7" fmla="*/ 1442489 h 3200090"/>
              <a:gd name="connsiteX8" fmla="*/ 9185579 w 9191142"/>
              <a:gd name="connsiteY8" fmla="*/ 2261638 h 3200090"/>
              <a:gd name="connsiteX9" fmla="*/ 5920110 w 9191142"/>
              <a:gd name="connsiteY9" fmla="*/ 3200090 h 3200090"/>
              <a:gd name="connsiteX10" fmla="*/ 5794679 w 9191142"/>
              <a:gd name="connsiteY10" fmla="*/ 2960138 h 3200090"/>
              <a:gd name="connsiteX11" fmla="*/ 4423078 w 9191142"/>
              <a:gd name="connsiteY11" fmla="*/ 3094978 h 3200090"/>
              <a:gd name="connsiteX0" fmla="*/ 4423000 w 9191064"/>
              <a:gd name="connsiteY0" fmla="*/ 3094978 h 3200090"/>
              <a:gd name="connsiteX1" fmla="*/ 79648 w 9191064"/>
              <a:gd name="connsiteY1" fmla="*/ 1747759 h 3200090"/>
              <a:gd name="connsiteX2" fmla="*/ 2120173 w 9191064"/>
              <a:gd name="connsiteY2" fmla="*/ 1205579 h 3200090"/>
              <a:gd name="connsiteX3" fmla="*/ 1844900 w 9191064"/>
              <a:gd name="connsiteY3" fmla="*/ 293139 h 3200090"/>
              <a:gd name="connsiteX4" fmla="*/ 4410300 w 9191064"/>
              <a:gd name="connsiteY4" fmla="*/ 1039 h 3200090"/>
              <a:gd name="connsiteX5" fmla="*/ 6912201 w 9191064"/>
              <a:gd name="connsiteY5" fmla="*/ 369337 h 3200090"/>
              <a:gd name="connsiteX6" fmla="*/ 7208575 w 9191064"/>
              <a:gd name="connsiteY6" fmla="*/ 1184097 h 3200090"/>
              <a:gd name="connsiteX7" fmla="*/ 8201250 w 9191064"/>
              <a:gd name="connsiteY7" fmla="*/ 1442489 h 3200090"/>
              <a:gd name="connsiteX8" fmla="*/ 9185501 w 9191064"/>
              <a:gd name="connsiteY8" fmla="*/ 2261638 h 3200090"/>
              <a:gd name="connsiteX9" fmla="*/ 5920032 w 9191064"/>
              <a:gd name="connsiteY9" fmla="*/ 3200090 h 3200090"/>
              <a:gd name="connsiteX10" fmla="*/ 5766833 w 9191064"/>
              <a:gd name="connsiteY10" fmla="*/ 2984189 h 3200090"/>
              <a:gd name="connsiteX11" fmla="*/ 4423000 w 9191064"/>
              <a:gd name="connsiteY11" fmla="*/ 3094978 h 320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91064" h="3200090">
                <a:moveTo>
                  <a:pt x="4423000" y="3094978"/>
                </a:moveTo>
                <a:cubicBezTo>
                  <a:pt x="3475136" y="2888906"/>
                  <a:pt x="-618369" y="3592944"/>
                  <a:pt x="79648" y="1747759"/>
                </a:cubicBezTo>
                <a:cubicBezTo>
                  <a:pt x="236290" y="1023076"/>
                  <a:pt x="2297996" y="1230586"/>
                  <a:pt x="2120173" y="1205579"/>
                </a:cubicBezTo>
                <a:cubicBezTo>
                  <a:pt x="2397456" y="955812"/>
                  <a:pt x="769271" y="1153595"/>
                  <a:pt x="1844900" y="293139"/>
                </a:cubicBezTo>
                <a:cubicBezTo>
                  <a:pt x="2226588" y="92382"/>
                  <a:pt x="3565750" y="-11661"/>
                  <a:pt x="4410300" y="1039"/>
                </a:cubicBezTo>
                <a:cubicBezTo>
                  <a:pt x="5254850" y="13739"/>
                  <a:pt x="6431718" y="174604"/>
                  <a:pt x="6912201" y="369337"/>
                </a:cubicBezTo>
                <a:cubicBezTo>
                  <a:pt x="7392684" y="564070"/>
                  <a:pt x="7226615" y="904658"/>
                  <a:pt x="7208575" y="1184097"/>
                </a:cubicBezTo>
                <a:cubicBezTo>
                  <a:pt x="7546183" y="1312156"/>
                  <a:pt x="7907033" y="1235056"/>
                  <a:pt x="8201250" y="1442489"/>
                </a:cubicBezTo>
                <a:cubicBezTo>
                  <a:pt x="8495467" y="1649923"/>
                  <a:pt x="9025692" y="1432963"/>
                  <a:pt x="9185501" y="2261638"/>
                </a:cubicBezTo>
                <a:cubicBezTo>
                  <a:pt x="9332610" y="3268113"/>
                  <a:pt x="6518914" y="3138080"/>
                  <a:pt x="5920032" y="3200090"/>
                </a:cubicBezTo>
                <a:cubicBezTo>
                  <a:pt x="5705191" y="3135532"/>
                  <a:pt x="6016600" y="2996889"/>
                  <a:pt x="5766833" y="2984189"/>
                </a:cubicBezTo>
                <a:cubicBezTo>
                  <a:pt x="5377390" y="3004729"/>
                  <a:pt x="5370864" y="3301050"/>
                  <a:pt x="4423000" y="309497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Rectangle 3">
            <a:extLst>
              <a:ext uri="{FF2B5EF4-FFF2-40B4-BE49-F238E27FC236}">
                <a16:creationId xmlns:a16="http://schemas.microsoft.com/office/drawing/2014/main" id="{1242B638-7BC1-4D94-A39C-8A60D786D15C}"/>
              </a:ext>
            </a:extLst>
          </p:cNvPr>
          <p:cNvSpPr/>
          <p:nvPr/>
        </p:nvSpPr>
        <p:spPr>
          <a:xfrm>
            <a:off x="238738" y="3902439"/>
            <a:ext cx="1123625" cy="1827309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Rectangle 3">
            <a:extLst>
              <a:ext uri="{FF2B5EF4-FFF2-40B4-BE49-F238E27FC236}">
                <a16:creationId xmlns:a16="http://schemas.microsoft.com/office/drawing/2014/main" id="{FEE69199-0A4E-4876-B3A5-973885318B4B}"/>
              </a:ext>
            </a:extLst>
          </p:cNvPr>
          <p:cNvSpPr/>
          <p:nvPr/>
        </p:nvSpPr>
        <p:spPr>
          <a:xfrm rot="865929">
            <a:off x="2382877" y="5254813"/>
            <a:ext cx="917585" cy="759093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27480 w 2044714"/>
              <a:gd name="connsiteY5" fmla="*/ 2819400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586521 w 2044714"/>
              <a:gd name="connsiteY3" fmla="*/ 2483746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42668"/>
              <a:gd name="connsiteY0" fmla="*/ 191 h 2324291"/>
              <a:gd name="connsiteX1" fmla="*/ 1198880 w 2442668"/>
              <a:gd name="connsiteY1" fmla="*/ 1900111 h 2324291"/>
              <a:gd name="connsiteX2" fmla="*/ 2442668 w 2442668"/>
              <a:gd name="connsiteY2" fmla="*/ 1135130 h 2324291"/>
              <a:gd name="connsiteX3" fmla="*/ 1586521 w 2442668"/>
              <a:gd name="connsiteY3" fmla="*/ 1945457 h 2324291"/>
              <a:gd name="connsiteX4" fmla="*/ 2044714 w 2442668"/>
              <a:gd name="connsiteY4" fmla="*/ 1752384 h 2324291"/>
              <a:gd name="connsiteX5" fmla="*/ 1406590 w 2442668"/>
              <a:gd name="connsiteY5" fmla="*/ 2199936 h 2324291"/>
              <a:gd name="connsiteX6" fmla="*/ 1018540 w 2442668"/>
              <a:gd name="connsiteY6" fmla="*/ 2324291 h 2324291"/>
              <a:gd name="connsiteX7" fmla="*/ 0 w 2442668"/>
              <a:gd name="connsiteY7" fmla="*/ 1102551 h 2324291"/>
              <a:gd name="connsiteX8" fmla="*/ 1122680 w 2442668"/>
              <a:gd name="connsiteY8" fmla="*/ 2184591 h 2324291"/>
              <a:gd name="connsiteX9" fmla="*/ 347980 w 2442668"/>
              <a:gd name="connsiteY9" fmla="*/ 191 h 2324291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717020 w 2442668"/>
              <a:gd name="connsiteY3" fmla="*/ 1841037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2052249 w 2442668"/>
              <a:gd name="connsiteY5" fmla="*/ 1989746 h 2324270"/>
              <a:gd name="connsiteX6" fmla="*/ 1406590 w 2442668"/>
              <a:gd name="connsiteY6" fmla="*/ 2199915 h 2324270"/>
              <a:gd name="connsiteX7" fmla="*/ 1018540 w 2442668"/>
              <a:gd name="connsiteY7" fmla="*/ 2324270 h 2324270"/>
              <a:gd name="connsiteX8" fmla="*/ 0 w 2442668"/>
              <a:gd name="connsiteY8" fmla="*/ 1102530 h 2324270"/>
              <a:gd name="connsiteX9" fmla="*/ 1122680 w 2442668"/>
              <a:gd name="connsiteY9" fmla="*/ 2184570 h 2324270"/>
              <a:gd name="connsiteX10" fmla="*/ 347980 w 2442668"/>
              <a:gd name="connsiteY10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825210 w 2442668"/>
              <a:gd name="connsiteY0" fmla="*/ 293404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11" fmla="*/ 825210 w 2442668"/>
              <a:gd name="connsiteY11" fmla="*/ 293404 h 1221740"/>
              <a:gd name="connsiteX0" fmla="*/ 1122680 w 2442668"/>
              <a:gd name="connsiteY0" fmla="*/ 1082040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0" fmla="*/ 117460 w 1437448"/>
              <a:gd name="connsiteY0" fmla="*/ 1049461 h 1189161"/>
              <a:gd name="connsiteX1" fmla="*/ 386830 w 1437448"/>
              <a:gd name="connsiteY1" fmla="*/ 904105 h 1189161"/>
              <a:gd name="connsiteX2" fmla="*/ 1437448 w 1437448"/>
              <a:gd name="connsiteY2" fmla="*/ 0 h 1189161"/>
              <a:gd name="connsiteX3" fmla="*/ 607020 w 1437448"/>
              <a:gd name="connsiteY3" fmla="*/ 787971 h 1189161"/>
              <a:gd name="connsiteX4" fmla="*/ 1039494 w 1437448"/>
              <a:gd name="connsiteY4" fmla="*/ 617254 h 1189161"/>
              <a:gd name="connsiteX5" fmla="*/ 896671 w 1437448"/>
              <a:gd name="connsiteY5" fmla="*/ 759571 h 1189161"/>
              <a:gd name="connsiteX6" fmla="*/ 1047029 w 1437448"/>
              <a:gd name="connsiteY6" fmla="*/ 854637 h 1189161"/>
              <a:gd name="connsiteX7" fmla="*/ 401370 w 1437448"/>
              <a:gd name="connsiteY7" fmla="*/ 1064806 h 1189161"/>
              <a:gd name="connsiteX8" fmla="*/ 13320 w 1437448"/>
              <a:gd name="connsiteY8" fmla="*/ 1189161 h 1189161"/>
              <a:gd name="connsiteX9" fmla="*/ 117460 w 1437448"/>
              <a:gd name="connsiteY9" fmla="*/ 1049461 h 118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7448" h="1189161">
                <a:moveTo>
                  <a:pt x="117460" y="1049461"/>
                </a:moveTo>
                <a:cubicBezTo>
                  <a:pt x="349468" y="1205575"/>
                  <a:pt x="166832" y="1079015"/>
                  <a:pt x="386830" y="904105"/>
                </a:cubicBezTo>
                <a:cubicBezTo>
                  <a:pt x="598083" y="365323"/>
                  <a:pt x="659261" y="523725"/>
                  <a:pt x="1437448" y="0"/>
                </a:cubicBezTo>
                <a:cubicBezTo>
                  <a:pt x="1317114" y="295626"/>
                  <a:pt x="627762" y="726639"/>
                  <a:pt x="607020" y="787971"/>
                </a:cubicBezTo>
                <a:cubicBezTo>
                  <a:pt x="651586" y="811804"/>
                  <a:pt x="998509" y="576763"/>
                  <a:pt x="1039494" y="617254"/>
                </a:cubicBezTo>
                <a:cubicBezTo>
                  <a:pt x="1110821" y="605277"/>
                  <a:pt x="895415" y="720007"/>
                  <a:pt x="896671" y="759571"/>
                </a:cubicBezTo>
                <a:cubicBezTo>
                  <a:pt x="897927" y="799135"/>
                  <a:pt x="1152631" y="796521"/>
                  <a:pt x="1047029" y="854637"/>
                </a:cubicBezTo>
                <a:lnTo>
                  <a:pt x="401370" y="1064806"/>
                </a:lnTo>
                <a:lnTo>
                  <a:pt x="13320" y="1189161"/>
                </a:lnTo>
                <a:cubicBezTo>
                  <a:pt x="-33998" y="1186604"/>
                  <a:pt x="55208" y="1096970"/>
                  <a:pt x="117460" y="104946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Rectangle 3">
            <a:extLst>
              <a:ext uri="{FF2B5EF4-FFF2-40B4-BE49-F238E27FC236}">
                <a16:creationId xmlns:a16="http://schemas.microsoft.com/office/drawing/2014/main" id="{0E2151CC-2A4D-453A-A765-C817B02265F5}"/>
              </a:ext>
            </a:extLst>
          </p:cNvPr>
          <p:cNvSpPr/>
          <p:nvPr/>
        </p:nvSpPr>
        <p:spPr>
          <a:xfrm>
            <a:off x="1845120" y="3043972"/>
            <a:ext cx="810696" cy="900003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0000" h="1409905">
                <a:moveTo>
                  <a:pt x="50800" y="205"/>
                </a:moveTo>
                <a:cubicBezTo>
                  <a:pt x="254000" y="-16728"/>
                  <a:pt x="609600" y="1020438"/>
                  <a:pt x="749300" y="1016205"/>
                </a:cubicBezTo>
                <a:cubicBezTo>
                  <a:pt x="808567" y="681772"/>
                  <a:pt x="982133" y="652138"/>
                  <a:pt x="1104900" y="406605"/>
                </a:cubicBezTo>
                <a:cubicBezTo>
                  <a:pt x="1113367" y="601339"/>
                  <a:pt x="944033" y="872272"/>
                  <a:pt x="952500" y="1079706"/>
                </a:cubicBezTo>
                <a:cubicBezTo>
                  <a:pt x="1028700" y="1134739"/>
                  <a:pt x="1193800" y="834173"/>
                  <a:pt x="1270000" y="889206"/>
                </a:cubicBezTo>
                <a:lnTo>
                  <a:pt x="977900" y="1397205"/>
                </a:lnTo>
                <a:lnTo>
                  <a:pt x="355600" y="1409905"/>
                </a:lnTo>
                <a:cubicBezTo>
                  <a:pt x="325967" y="1223638"/>
                  <a:pt x="29633" y="999272"/>
                  <a:pt x="0" y="813005"/>
                </a:cubicBezTo>
                <a:cubicBezTo>
                  <a:pt x="4233" y="770672"/>
                  <a:pt x="440267" y="1160138"/>
                  <a:pt x="444500" y="1117805"/>
                </a:cubicBezTo>
                <a:cubicBezTo>
                  <a:pt x="313267" y="745272"/>
                  <a:pt x="334433" y="372738"/>
                  <a:pt x="50800" y="20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Oval 10">
            <a:extLst>
              <a:ext uri="{FF2B5EF4-FFF2-40B4-BE49-F238E27FC236}">
                <a16:creationId xmlns:a16="http://schemas.microsoft.com/office/drawing/2014/main" id="{F92136E5-6620-4EF9-BA29-34461A1B91D9}"/>
              </a:ext>
            </a:extLst>
          </p:cNvPr>
          <p:cNvSpPr/>
          <p:nvPr/>
        </p:nvSpPr>
        <p:spPr>
          <a:xfrm rot="21423019" flipH="1" flipV="1">
            <a:off x="1792082" y="4020496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800000" scaled="0"/>
          </a:gradFill>
          <a:ln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Oval 5">
            <a:extLst>
              <a:ext uri="{FF2B5EF4-FFF2-40B4-BE49-F238E27FC236}">
                <a16:creationId xmlns:a16="http://schemas.microsoft.com/office/drawing/2014/main" id="{1E5BC0D4-2F8B-4BE1-8024-6F7430BA997A}"/>
              </a:ext>
            </a:extLst>
          </p:cNvPr>
          <p:cNvSpPr/>
          <p:nvPr/>
        </p:nvSpPr>
        <p:spPr>
          <a:xfrm>
            <a:off x="1853645" y="5168608"/>
            <a:ext cx="733680" cy="740221"/>
          </a:xfrm>
          <a:custGeom>
            <a:avLst/>
            <a:gdLst>
              <a:gd name="connsiteX0" fmla="*/ 0 w 952500"/>
              <a:gd name="connsiteY0" fmla="*/ 558306 h 1116612"/>
              <a:gd name="connsiteX1" fmla="*/ 476250 w 952500"/>
              <a:gd name="connsiteY1" fmla="*/ 0 h 1116612"/>
              <a:gd name="connsiteX2" fmla="*/ 952500 w 952500"/>
              <a:gd name="connsiteY2" fmla="*/ 558306 h 1116612"/>
              <a:gd name="connsiteX3" fmla="*/ 476250 w 952500"/>
              <a:gd name="connsiteY3" fmla="*/ 1116612 h 1116612"/>
              <a:gd name="connsiteX4" fmla="*/ 0 w 952500"/>
              <a:gd name="connsiteY4" fmla="*/ 558306 h 1116612"/>
              <a:gd name="connsiteX0" fmla="*/ 102328 w 1054828"/>
              <a:gd name="connsiteY0" fmla="*/ 558306 h 1157535"/>
              <a:gd name="connsiteX1" fmla="*/ 578578 w 1054828"/>
              <a:gd name="connsiteY1" fmla="*/ 0 h 1157535"/>
              <a:gd name="connsiteX2" fmla="*/ 1054828 w 1054828"/>
              <a:gd name="connsiteY2" fmla="*/ 558306 h 1157535"/>
              <a:gd name="connsiteX3" fmla="*/ 578578 w 1054828"/>
              <a:gd name="connsiteY3" fmla="*/ 1116612 h 1157535"/>
              <a:gd name="connsiteX4" fmla="*/ 38828 w 1054828"/>
              <a:gd name="connsiteY4" fmla="*/ 1053111 h 1157535"/>
              <a:gd name="connsiteX5" fmla="*/ 102328 w 1054828"/>
              <a:gd name="connsiteY5" fmla="*/ 558306 h 1157535"/>
              <a:gd name="connsiteX0" fmla="*/ 29437 w 1172437"/>
              <a:gd name="connsiteY0" fmla="*/ 164731 h 1195760"/>
              <a:gd name="connsiteX1" fmla="*/ 696187 w 1172437"/>
              <a:gd name="connsiteY1" fmla="*/ 38225 h 1195760"/>
              <a:gd name="connsiteX2" fmla="*/ 1172437 w 1172437"/>
              <a:gd name="connsiteY2" fmla="*/ 596531 h 1195760"/>
              <a:gd name="connsiteX3" fmla="*/ 696187 w 1172437"/>
              <a:gd name="connsiteY3" fmla="*/ 1154837 h 1195760"/>
              <a:gd name="connsiteX4" fmla="*/ 156437 w 1172437"/>
              <a:gd name="connsiteY4" fmla="*/ 1091336 h 1195760"/>
              <a:gd name="connsiteX5" fmla="*/ 29437 w 1172437"/>
              <a:gd name="connsiteY5" fmla="*/ 164731 h 1195760"/>
              <a:gd name="connsiteX0" fmla="*/ 29437 w 1172437"/>
              <a:gd name="connsiteY0" fmla="*/ 128668 h 1159697"/>
              <a:gd name="connsiteX1" fmla="*/ 696187 w 1172437"/>
              <a:gd name="connsiteY1" fmla="*/ 2162 h 1159697"/>
              <a:gd name="connsiteX2" fmla="*/ 1172437 w 1172437"/>
              <a:gd name="connsiteY2" fmla="*/ 560468 h 1159697"/>
              <a:gd name="connsiteX3" fmla="*/ 696187 w 1172437"/>
              <a:gd name="connsiteY3" fmla="*/ 1118774 h 1159697"/>
              <a:gd name="connsiteX4" fmla="*/ 156437 w 1172437"/>
              <a:gd name="connsiteY4" fmla="*/ 1055273 h 1159697"/>
              <a:gd name="connsiteX5" fmla="*/ 29437 w 1172437"/>
              <a:gd name="connsiteY5" fmla="*/ 128668 h 1159697"/>
              <a:gd name="connsiteX0" fmla="*/ 29437 w 1172437"/>
              <a:gd name="connsiteY0" fmla="*/ 128668 h 1159697"/>
              <a:gd name="connsiteX1" fmla="*/ 696187 w 1172437"/>
              <a:gd name="connsiteY1" fmla="*/ 2162 h 1159697"/>
              <a:gd name="connsiteX2" fmla="*/ 1172437 w 1172437"/>
              <a:gd name="connsiteY2" fmla="*/ 560468 h 1159697"/>
              <a:gd name="connsiteX3" fmla="*/ 696187 w 1172437"/>
              <a:gd name="connsiteY3" fmla="*/ 1118774 h 1159697"/>
              <a:gd name="connsiteX4" fmla="*/ 156437 w 1172437"/>
              <a:gd name="connsiteY4" fmla="*/ 1055273 h 1159697"/>
              <a:gd name="connsiteX5" fmla="*/ 29437 w 1172437"/>
              <a:gd name="connsiteY5" fmla="*/ 128668 h 1159697"/>
              <a:gd name="connsiteX0" fmla="*/ 29437 w 1172437"/>
              <a:gd name="connsiteY0" fmla="*/ 96832 h 1127861"/>
              <a:gd name="connsiteX1" fmla="*/ 696187 w 1172437"/>
              <a:gd name="connsiteY1" fmla="*/ 8426 h 1127861"/>
              <a:gd name="connsiteX2" fmla="*/ 1172437 w 1172437"/>
              <a:gd name="connsiteY2" fmla="*/ 528632 h 1127861"/>
              <a:gd name="connsiteX3" fmla="*/ 696187 w 1172437"/>
              <a:gd name="connsiteY3" fmla="*/ 1086938 h 1127861"/>
              <a:gd name="connsiteX4" fmla="*/ 156437 w 1172437"/>
              <a:gd name="connsiteY4" fmla="*/ 1023437 h 1127861"/>
              <a:gd name="connsiteX5" fmla="*/ 29437 w 1172437"/>
              <a:gd name="connsiteY5" fmla="*/ 96832 h 1127861"/>
              <a:gd name="connsiteX0" fmla="*/ 34682 w 1177682"/>
              <a:gd name="connsiteY0" fmla="*/ 150552 h 1181581"/>
              <a:gd name="connsiteX1" fmla="*/ 701432 w 1177682"/>
              <a:gd name="connsiteY1" fmla="*/ 62146 h 1181581"/>
              <a:gd name="connsiteX2" fmla="*/ 1177682 w 1177682"/>
              <a:gd name="connsiteY2" fmla="*/ 582352 h 1181581"/>
              <a:gd name="connsiteX3" fmla="*/ 701432 w 1177682"/>
              <a:gd name="connsiteY3" fmla="*/ 1140658 h 1181581"/>
              <a:gd name="connsiteX4" fmla="*/ 161682 w 1177682"/>
              <a:gd name="connsiteY4" fmla="*/ 1077157 h 1181581"/>
              <a:gd name="connsiteX5" fmla="*/ 34682 w 1177682"/>
              <a:gd name="connsiteY5" fmla="*/ 150552 h 1181581"/>
              <a:gd name="connsiteX0" fmla="*/ 34682 w 1210982"/>
              <a:gd name="connsiteY0" fmla="*/ 150552 h 1151615"/>
              <a:gd name="connsiteX1" fmla="*/ 701432 w 1210982"/>
              <a:gd name="connsiteY1" fmla="*/ 62146 h 1151615"/>
              <a:gd name="connsiteX2" fmla="*/ 1177682 w 1210982"/>
              <a:gd name="connsiteY2" fmla="*/ 582352 h 1151615"/>
              <a:gd name="connsiteX3" fmla="*/ 1126883 w 1210982"/>
              <a:gd name="connsiteY3" fmla="*/ 988257 h 1151615"/>
              <a:gd name="connsiteX4" fmla="*/ 701432 w 1210982"/>
              <a:gd name="connsiteY4" fmla="*/ 1140658 h 1151615"/>
              <a:gd name="connsiteX5" fmla="*/ 161682 w 1210982"/>
              <a:gd name="connsiteY5" fmla="*/ 1077157 h 1151615"/>
              <a:gd name="connsiteX6" fmla="*/ 34682 w 1210982"/>
              <a:gd name="connsiteY6" fmla="*/ 150552 h 1151615"/>
              <a:gd name="connsiteX0" fmla="*/ 34682 w 1166802"/>
              <a:gd name="connsiteY0" fmla="*/ 186551 h 1187614"/>
              <a:gd name="connsiteX1" fmla="*/ 701432 w 1166802"/>
              <a:gd name="connsiteY1" fmla="*/ 98145 h 1187614"/>
              <a:gd name="connsiteX2" fmla="*/ 1088782 w 1166802"/>
              <a:gd name="connsiteY2" fmla="*/ 681851 h 1187614"/>
              <a:gd name="connsiteX3" fmla="*/ 1126883 w 1166802"/>
              <a:gd name="connsiteY3" fmla="*/ 1024256 h 1187614"/>
              <a:gd name="connsiteX4" fmla="*/ 701432 w 1166802"/>
              <a:gd name="connsiteY4" fmla="*/ 1176657 h 1187614"/>
              <a:gd name="connsiteX5" fmla="*/ 161682 w 1166802"/>
              <a:gd name="connsiteY5" fmla="*/ 1113156 h 1187614"/>
              <a:gd name="connsiteX6" fmla="*/ 34682 w 1166802"/>
              <a:gd name="connsiteY6" fmla="*/ 186551 h 1187614"/>
              <a:gd name="connsiteX0" fmla="*/ 34682 w 1166802"/>
              <a:gd name="connsiteY0" fmla="*/ 143056 h 1144119"/>
              <a:gd name="connsiteX1" fmla="*/ 701432 w 1166802"/>
              <a:gd name="connsiteY1" fmla="*/ 54650 h 1144119"/>
              <a:gd name="connsiteX2" fmla="*/ 1088782 w 1166802"/>
              <a:gd name="connsiteY2" fmla="*/ 638356 h 1144119"/>
              <a:gd name="connsiteX3" fmla="*/ 1126883 w 1166802"/>
              <a:gd name="connsiteY3" fmla="*/ 980761 h 1144119"/>
              <a:gd name="connsiteX4" fmla="*/ 701432 w 1166802"/>
              <a:gd name="connsiteY4" fmla="*/ 1133162 h 1144119"/>
              <a:gd name="connsiteX5" fmla="*/ 161682 w 1166802"/>
              <a:gd name="connsiteY5" fmla="*/ 1069661 h 1144119"/>
              <a:gd name="connsiteX6" fmla="*/ 34682 w 1166802"/>
              <a:gd name="connsiteY6" fmla="*/ 143056 h 1144119"/>
              <a:gd name="connsiteX0" fmla="*/ 34682 w 1166802"/>
              <a:gd name="connsiteY0" fmla="*/ 161169 h 1162232"/>
              <a:gd name="connsiteX1" fmla="*/ 701432 w 1166802"/>
              <a:gd name="connsiteY1" fmla="*/ 72763 h 1162232"/>
              <a:gd name="connsiteX2" fmla="*/ 1088782 w 1166802"/>
              <a:gd name="connsiteY2" fmla="*/ 656469 h 1162232"/>
              <a:gd name="connsiteX3" fmla="*/ 1126883 w 1166802"/>
              <a:gd name="connsiteY3" fmla="*/ 998874 h 1162232"/>
              <a:gd name="connsiteX4" fmla="*/ 701432 w 1166802"/>
              <a:gd name="connsiteY4" fmla="*/ 1151275 h 1162232"/>
              <a:gd name="connsiteX5" fmla="*/ 161682 w 1166802"/>
              <a:gd name="connsiteY5" fmla="*/ 1087774 h 1162232"/>
              <a:gd name="connsiteX6" fmla="*/ 34682 w 1166802"/>
              <a:gd name="connsiteY6" fmla="*/ 161169 h 1162232"/>
              <a:gd name="connsiteX0" fmla="*/ 14746 w 1146866"/>
              <a:gd name="connsiteY0" fmla="*/ 135474 h 1136537"/>
              <a:gd name="connsiteX1" fmla="*/ 459247 w 1146866"/>
              <a:gd name="connsiteY1" fmla="*/ 46079 h 1136537"/>
              <a:gd name="connsiteX2" fmla="*/ 681496 w 1146866"/>
              <a:gd name="connsiteY2" fmla="*/ 47068 h 1136537"/>
              <a:gd name="connsiteX3" fmla="*/ 1068846 w 1146866"/>
              <a:gd name="connsiteY3" fmla="*/ 630774 h 1136537"/>
              <a:gd name="connsiteX4" fmla="*/ 1106947 w 1146866"/>
              <a:gd name="connsiteY4" fmla="*/ 973179 h 1136537"/>
              <a:gd name="connsiteX5" fmla="*/ 681496 w 1146866"/>
              <a:gd name="connsiteY5" fmla="*/ 1125580 h 1136537"/>
              <a:gd name="connsiteX6" fmla="*/ 141746 w 1146866"/>
              <a:gd name="connsiteY6" fmla="*/ 1062079 h 1136537"/>
              <a:gd name="connsiteX7" fmla="*/ 14746 w 1146866"/>
              <a:gd name="connsiteY7" fmla="*/ 135474 h 1136537"/>
              <a:gd name="connsiteX0" fmla="*/ 14746 w 1146866"/>
              <a:gd name="connsiteY0" fmla="*/ 75409 h 1152672"/>
              <a:gd name="connsiteX1" fmla="*/ 459247 w 1146866"/>
              <a:gd name="connsiteY1" fmla="*/ 62214 h 1152672"/>
              <a:gd name="connsiteX2" fmla="*/ 681496 w 1146866"/>
              <a:gd name="connsiteY2" fmla="*/ 63203 h 1152672"/>
              <a:gd name="connsiteX3" fmla="*/ 1068846 w 1146866"/>
              <a:gd name="connsiteY3" fmla="*/ 646909 h 1152672"/>
              <a:gd name="connsiteX4" fmla="*/ 1106947 w 1146866"/>
              <a:gd name="connsiteY4" fmla="*/ 989314 h 1152672"/>
              <a:gd name="connsiteX5" fmla="*/ 681496 w 1146866"/>
              <a:gd name="connsiteY5" fmla="*/ 1141715 h 1152672"/>
              <a:gd name="connsiteX6" fmla="*/ 141746 w 1146866"/>
              <a:gd name="connsiteY6" fmla="*/ 1078214 h 1152672"/>
              <a:gd name="connsiteX7" fmla="*/ 14746 w 1146866"/>
              <a:gd name="connsiteY7" fmla="*/ 75409 h 1152672"/>
              <a:gd name="connsiteX0" fmla="*/ 14746 w 1146866"/>
              <a:gd name="connsiteY0" fmla="*/ 75409 h 1149181"/>
              <a:gd name="connsiteX1" fmla="*/ 459247 w 1146866"/>
              <a:gd name="connsiteY1" fmla="*/ 62214 h 1149181"/>
              <a:gd name="connsiteX2" fmla="*/ 681496 w 1146866"/>
              <a:gd name="connsiteY2" fmla="*/ 63203 h 1149181"/>
              <a:gd name="connsiteX3" fmla="*/ 1068846 w 1146866"/>
              <a:gd name="connsiteY3" fmla="*/ 646909 h 1149181"/>
              <a:gd name="connsiteX4" fmla="*/ 1106947 w 1146866"/>
              <a:gd name="connsiteY4" fmla="*/ 1036939 h 1149181"/>
              <a:gd name="connsiteX5" fmla="*/ 681496 w 1146866"/>
              <a:gd name="connsiteY5" fmla="*/ 1141715 h 1149181"/>
              <a:gd name="connsiteX6" fmla="*/ 141746 w 1146866"/>
              <a:gd name="connsiteY6" fmla="*/ 1078214 h 1149181"/>
              <a:gd name="connsiteX7" fmla="*/ 14746 w 1146866"/>
              <a:gd name="connsiteY7" fmla="*/ 75409 h 1149181"/>
              <a:gd name="connsiteX0" fmla="*/ 17231 w 1149351"/>
              <a:gd name="connsiteY0" fmla="*/ 76820 h 1159597"/>
              <a:gd name="connsiteX1" fmla="*/ 461732 w 1149351"/>
              <a:gd name="connsiteY1" fmla="*/ 63625 h 1159597"/>
              <a:gd name="connsiteX2" fmla="*/ 683981 w 1149351"/>
              <a:gd name="connsiteY2" fmla="*/ 64614 h 1159597"/>
              <a:gd name="connsiteX3" fmla="*/ 1071331 w 1149351"/>
              <a:gd name="connsiteY3" fmla="*/ 648320 h 1159597"/>
              <a:gd name="connsiteX4" fmla="*/ 1109432 w 1149351"/>
              <a:gd name="connsiteY4" fmla="*/ 1038350 h 1159597"/>
              <a:gd name="connsiteX5" fmla="*/ 683981 w 1149351"/>
              <a:gd name="connsiteY5" fmla="*/ 1143126 h 1159597"/>
              <a:gd name="connsiteX6" fmla="*/ 129944 w 1149351"/>
              <a:gd name="connsiteY6" fmla="*/ 1098675 h 1159597"/>
              <a:gd name="connsiteX7" fmla="*/ 17231 w 1149351"/>
              <a:gd name="connsiteY7" fmla="*/ 76820 h 11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9351" h="1159597">
                <a:moveTo>
                  <a:pt x="17231" y="76820"/>
                </a:moveTo>
                <a:cubicBezTo>
                  <a:pt x="72529" y="-95688"/>
                  <a:pt x="350607" y="78359"/>
                  <a:pt x="461732" y="63625"/>
                </a:cubicBezTo>
                <a:cubicBezTo>
                  <a:pt x="572857" y="48891"/>
                  <a:pt x="582381" y="-32835"/>
                  <a:pt x="683981" y="64614"/>
                </a:cubicBezTo>
                <a:cubicBezTo>
                  <a:pt x="785581" y="162063"/>
                  <a:pt x="1006773" y="523602"/>
                  <a:pt x="1071331" y="648320"/>
                </a:cubicBezTo>
                <a:cubicBezTo>
                  <a:pt x="1135889" y="773038"/>
                  <a:pt x="1188807" y="945299"/>
                  <a:pt x="1109432" y="1038350"/>
                </a:cubicBezTo>
                <a:cubicBezTo>
                  <a:pt x="1030057" y="1131401"/>
                  <a:pt x="847229" y="1133072"/>
                  <a:pt x="683981" y="1143126"/>
                </a:cubicBezTo>
                <a:cubicBezTo>
                  <a:pt x="520733" y="1153180"/>
                  <a:pt x="209319" y="1191726"/>
                  <a:pt x="129944" y="1098675"/>
                </a:cubicBezTo>
                <a:cubicBezTo>
                  <a:pt x="50569" y="1005624"/>
                  <a:pt x="-38067" y="249328"/>
                  <a:pt x="17231" y="7682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1CF3005-9996-431E-B1CA-F83A7779E21C}"/>
              </a:ext>
            </a:extLst>
          </p:cNvPr>
          <p:cNvGrpSpPr/>
          <p:nvPr/>
        </p:nvGrpSpPr>
        <p:grpSpPr>
          <a:xfrm>
            <a:off x="2747024" y="4142242"/>
            <a:ext cx="302459" cy="533172"/>
            <a:chOff x="6000737" y="2330599"/>
            <a:chExt cx="2204845" cy="388668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rgbClr val="D05CC2"/>
              </a:gs>
              <a:gs pos="79000">
                <a:srgbClr val="D05CC2"/>
              </a:gs>
              <a:gs pos="100000">
                <a:schemeClr val="bg1"/>
              </a:gs>
            </a:gsLst>
            <a:lin ang="5400000" scaled="1"/>
          </a:gradFill>
          <a:effectLst>
            <a:reflection blurRad="6350" stA="50000" endA="295" endPos="92000" dist="101600" dir="5400000" sy="-100000" algn="bl" rotWithShape="0"/>
          </a:effectLst>
        </p:grpSpPr>
        <p:sp>
          <p:nvSpPr>
            <p:cNvPr id="282" name="Arc 281">
              <a:extLst>
                <a:ext uri="{FF2B5EF4-FFF2-40B4-BE49-F238E27FC236}">
                  <a16:creationId xmlns:a16="http://schemas.microsoft.com/office/drawing/2014/main" id="{4BFB373C-DC80-4A67-8761-C9E61E2D19D5}"/>
                </a:ext>
              </a:extLst>
            </p:cNvPr>
            <p:cNvSpPr/>
            <p:nvPr/>
          </p:nvSpPr>
          <p:spPr>
            <a:xfrm rot="21341166">
              <a:off x="7007547" y="4289205"/>
              <a:ext cx="409174" cy="1928076"/>
            </a:xfrm>
            <a:prstGeom prst="arc">
              <a:avLst>
                <a:gd name="adj1" fmla="val 16200000"/>
                <a:gd name="adj2" fmla="val 163482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BF4FE2C0-183A-4CDC-A473-1D2094FB921E}"/>
                </a:ext>
              </a:extLst>
            </p:cNvPr>
            <p:cNvSpPr/>
            <p:nvPr/>
          </p:nvSpPr>
          <p:spPr>
            <a:xfrm rot="1862439">
              <a:off x="7054676" y="2385495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6C863AC3-3C49-4EF8-A03C-65A15A26CFF2}"/>
                </a:ext>
              </a:extLst>
            </p:cNvPr>
            <p:cNvSpPr/>
            <p:nvPr/>
          </p:nvSpPr>
          <p:spPr>
            <a:xfrm rot="19380597">
              <a:off x="6000737" y="2437631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36B92FA-F548-4F53-ACE9-B13E3C80C54E}"/>
                </a:ext>
              </a:extLst>
            </p:cNvPr>
            <p:cNvSpPr/>
            <p:nvPr/>
          </p:nvSpPr>
          <p:spPr>
            <a:xfrm rot="20136634">
              <a:off x="6233261" y="237409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1143D7F-EC04-491A-98CB-33F6CE7B7940}"/>
                </a:ext>
              </a:extLst>
            </p:cNvPr>
            <p:cNvSpPr/>
            <p:nvPr/>
          </p:nvSpPr>
          <p:spPr>
            <a:xfrm rot="1152995">
              <a:off x="6785154" y="237697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B4CA037-E37F-491B-B988-92F18FC4F9A8}"/>
                </a:ext>
              </a:extLst>
            </p:cNvPr>
            <p:cNvSpPr/>
            <p:nvPr/>
          </p:nvSpPr>
          <p:spPr>
            <a:xfrm rot="21341166">
              <a:off x="6528795" y="233059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F71E079-3CDE-40AF-9ED5-7DF28F3463AA}"/>
              </a:ext>
            </a:extLst>
          </p:cNvPr>
          <p:cNvGrpSpPr/>
          <p:nvPr/>
        </p:nvGrpSpPr>
        <p:grpSpPr>
          <a:xfrm flipH="1">
            <a:off x="4937596" y="5039872"/>
            <a:ext cx="484986" cy="329240"/>
            <a:chOff x="8319333" y="3989427"/>
            <a:chExt cx="759757" cy="515772"/>
          </a:xfrm>
        </p:grpSpPr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E491B81E-F501-44A4-BD38-10ECF79B1004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279" name="Arc 12">
                <a:extLst>
                  <a:ext uri="{FF2B5EF4-FFF2-40B4-BE49-F238E27FC236}">
                    <a16:creationId xmlns:a16="http://schemas.microsoft.com/office/drawing/2014/main" id="{14C5695E-C34F-4233-A920-2206227E8775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Arc 12">
                <a:extLst>
                  <a:ext uri="{FF2B5EF4-FFF2-40B4-BE49-F238E27FC236}">
                    <a16:creationId xmlns:a16="http://schemas.microsoft.com/office/drawing/2014/main" id="{2D16F4A6-24B0-42C7-8762-939F909095C7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Arc 12">
                <a:extLst>
                  <a:ext uri="{FF2B5EF4-FFF2-40B4-BE49-F238E27FC236}">
                    <a16:creationId xmlns:a16="http://schemas.microsoft.com/office/drawing/2014/main" id="{60BF8F1B-171C-493A-8ADC-D23B43234348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90AD4819-8FA0-453E-9113-0BF76EA490D8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276" name="Arc 12">
                <a:extLst>
                  <a:ext uri="{FF2B5EF4-FFF2-40B4-BE49-F238E27FC236}">
                    <a16:creationId xmlns:a16="http://schemas.microsoft.com/office/drawing/2014/main" id="{84A64479-2CFE-465F-A046-0BDC1BBCB23F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Arc 12">
                <a:extLst>
                  <a:ext uri="{FF2B5EF4-FFF2-40B4-BE49-F238E27FC236}">
                    <a16:creationId xmlns:a16="http://schemas.microsoft.com/office/drawing/2014/main" id="{3F968A4D-61F1-4DFD-9B36-A3A16217A76D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Arc 12">
                <a:extLst>
                  <a:ext uri="{FF2B5EF4-FFF2-40B4-BE49-F238E27FC236}">
                    <a16:creationId xmlns:a16="http://schemas.microsoft.com/office/drawing/2014/main" id="{003DF781-E1E8-4451-BFC1-A9F6A0A2769E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6" name="Teardrop 215">
            <a:extLst>
              <a:ext uri="{FF2B5EF4-FFF2-40B4-BE49-F238E27FC236}">
                <a16:creationId xmlns:a16="http://schemas.microsoft.com/office/drawing/2014/main" id="{3BAD951F-D4DC-4C2D-8520-1E6097140648}"/>
              </a:ext>
            </a:extLst>
          </p:cNvPr>
          <p:cNvSpPr/>
          <p:nvPr/>
        </p:nvSpPr>
        <p:spPr>
          <a:xfrm rot="14246081" flipV="1">
            <a:off x="3569396" y="5177501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Teardrop 216">
            <a:extLst>
              <a:ext uri="{FF2B5EF4-FFF2-40B4-BE49-F238E27FC236}">
                <a16:creationId xmlns:a16="http://schemas.microsoft.com/office/drawing/2014/main" id="{2F311CEF-F744-4AD7-B59B-68B6916E5A23}"/>
              </a:ext>
            </a:extLst>
          </p:cNvPr>
          <p:cNvSpPr/>
          <p:nvPr/>
        </p:nvSpPr>
        <p:spPr>
          <a:xfrm rot="14246081" flipV="1">
            <a:off x="3595202" y="4784704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Teardrop 217">
            <a:extLst>
              <a:ext uri="{FF2B5EF4-FFF2-40B4-BE49-F238E27FC236}">
                <a16:creationId xmlns:a16="http://schemas.microsoft.com/office/drawing/2014/main" id="{2E36E758-16C2-4087-8E3A-86BE805D1A22}"/>
              </a:ext>
            </a:extLst>
          </p:cNvPr>
          <p:cNvSpPr/>
          <p:nvPr/>
        </p:nvSpPr>
        <p:spPr>
          <a:xfrm rot="14246081" flipV="1">
            <a:off x="3715072" y="4078963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Teardrop 218">
            <a:extLst>
              <a:ext uri="{FF2B5EF4-FFF2-40B4-BE49-F238E27FC236}">
                <a16:creationId xmlns:a16="http://schemas.microsoft.com/office/drawing/2014/main" id="{CDD6AEB9-6622-4315-9EAA-D4B5DF83EF48}"/>
              </a:ext>
            </a:extLst>
          </p:cNvPr>
          <p:cNvSpPr/>
          <p:nvPr/>
        </p:nvSpPr>
        <p:spPr>
          <a:xfrm rot="14246081" flipV="1">
            <a:off x="3537667" y="4001937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Teardrop 220">
            <a:extLst>
              <a:ext uri="{FF2B5EF4-FFF2-40B4-BE49-F238E27FC236}">
                <a16:creationId xmlns:a16="http://schemas.microsoft.com/office/drawing/2014/main" id="{D358FDF2-6C2F-46EF-938D-0905E00B22F2}"/>
              </a:ext>
            </a:extLst>
          </p:cNvPr>
          <p:cNvSpPr/>
          <p:nvPr/>
        </p:nvSpPr>
        <p:spPr>
          <a:xfrm rot="15331426" flipV="1">
            <a:off x="3563946" y="5153695"/>
            <a:ext cx="254057" cy="254057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B00593DA-C34B-440A-880C-D451AB030A1C}"/>
              </a:ext>
            </a:extLst>
          </p:cNvPr>
          <p:cNvGrpSpPr/>
          <p:nvPr/>
        </p:nvGrpSpPr>
        <p:grpSpPr>
          <a:xfrm>
            <a:off x="3293731" y="5427633"/>
            <a:ext cx="484986" cy="329240"/>
            <a:chOff x="8319333" y="3989427"/>
            <a:chExt cx="759757" cy="515772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073F9DB6-155D-49D4-B662-EC464208F009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271" name="Arc 12">
                <a:extLst>
                  <a:ext uri="{FF2B5EF4-FFF2-40B4-BE49-F238E27FC236}">
                    <a16:creationId xmlns:a16="http://schemas.microsoft.com/office/drawing/2014/main" id="{814F6B7D-9E6F-4350-B23F-A4B111A8B150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Arc 12">
                <a:extLst>
                  <a:ext uri="{FF2B5EF4-FFF2-40B4-BE49-F238E27FC236}">
                    <a16:creationId xmlns:a16="http://schemas.microsoft.com/office/drawing/2014/main" id="{8A6E971C-AEA6-40EA-B966-0116C955E626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Arc 12">
                <a:extLst>
                  <a:ext uri="{FF2B5EF4-FFF2-40B4-BE49-F238E27FC236}">
                    <a16:creationId xmlns:a16="http://schemas.microsoft.com/office/drawing/2014/main" id="{79B433FB-017D-442E-BA7F-355DD8E9DF78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FC80E78B-6CED-4279-96B8-AF0D94303EC5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268" name="Arc 12">
                <a:extLst>
                  <a:ext uri="{FF2B5EF4-FFF2-40B4-BE49-F238E27FC236}">
                    <a16:creationId xmlns:a16="http://schemas.microsoft.com/office/drawing/2014/main" id="{F911D113-77A0-460F-B53F-5B69EC514CC4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Arc 12">
                <a:extLst>
                  <a:ext uri="{FF2B5EF4-FFF2-40B4-BE49-F238E27FC236}">
                    <a16:creationId xmlns:a16="http://schemas.microsoft.com/office/drawing/2014/main" id="{700142DA-212A-4327-94B9-936C067347BE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Arc 12">
                <a:extLst>
                  <a:ext uri="{FF2B5EF4-FFF2-40B4-BE49-F238E27FC236}">
                    <a16:creationId xmlns:a16="http://schemas.microsoft.com/office/drawing/2014/main" id="{8A8102DE-02A4-4BBD-B3A2-EE2AAED9A72A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A7AB731-13A2-4BB9-A3B6-A6AC4265B802}"/>
              </a:ext>
            </a:extLst>
          </p:cNvPr>
          <p:cNvGrpSpPr/>
          <p:nvPr/>
        </p:nvGrpSpPr>
        <p:grpSpPr>
          <a:xfrm>
            <a:off x="1368791" y="4684496"/>
            <a:ext cx="484986" cy="329240"/>
            <a:chOff x="8319333" y="3989427"/>
            <a:chExt cx="759757" cy="515772"/>
          </a:xfrm>
        </p:grpSpPr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A9565FD5-7D35-4E18-B1B0-1B843A659154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263" name="Arc 12">
                <a:extLst>
                  <a:ext uri="{FF2B5EF4-FFF2-40B4-BE49-F238E27FC236}">
                    <a16:creationId xmlns:a16="http://schemas.microsoft.com/office/drawing/2014/main" id="{6A01348A-48EC-4BF7-A92F-0A29CAF7ADAA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Arc 12">
                <a:extLst>
                  <a:ext uri="{FF2B5EF4-FFF2-40B4-BE49-F238E27FC236}">
                    <a16:creationId xmlns:a16="http://schemas.microsoft.com/office/drawing/2014/main" id="{465FAFB4-04C1-4798-B1D7-4CD9C81693DF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Arc 12">
                <a:extLst>
                  <a:ext uri="{FF2B5EF4-FFF2-40B4-BE49-F238E27FC236}">
                    <a16:creationId xmlns:a16="http://schemas.microsoft.com/office/drawing/2014/main" id="{CE6CDE90-2B60-4A3A-AEFE-74925F2FA895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B8EEE1AB-6E4C-49E0-A073-8AB707AFAFE6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260" name="Arc 12">
                <a:extLst>
                  <a:ext uri="{FF2B5EF4-FFF2-40B4-BE49-F238E27FC236}">
                    <a16:creationId xmlns:a16="http://schemas.microsoft.com/office/drawing/2014/main" id="{5FC4DBE7-387C-463F-B686-EC6ACB501081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Arc 12">
                <a:extLst>
                  <a:ext uri="{FF2B5EF4-FFF2-40B4-BE49-F238E27FC236}">
                    <a16:creationId xmlns:a16="http://schemas.microsoft.com/office/drawing/2014/main" id="{C8101967-2BDD-4D8B-97BD-05E8F68FAA3F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Arc 12">
                <a:extLst>
                  <a:ext uri="{FF2B5EF4-FFF2-40B4-BE49-F238E27FC236}">
                    <a16:creationId xmlns:a16="http://schemas.microsoft.com/office/drawing/2014/main" id="{F3BAF186-0304-4AFD-A6D4-3EAF7F051893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EC0D02A3-94FE-405F-92FF-848317B97A3F}"/>
              </a:ext>
            </a:extLst>
          </p:cNvPr>
          <p:cNvGrpSpPr/>
          <p:nvPr/>
        </p:nvGrpSpPr>
        <p:grpSpPr>
          <a:xfrm rot="21188675">
            <a:off x="3267538" y="4079602"/>
            <a:ext cx="484986" cy="329240"/>
            <a:chOff x="8319333" y="3989427"/>
            <a:chExt cx="759757" cy="515772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694CB485-D62D-41CA-BB9D-071C1E792B2B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255" name="Arc 12">
                <a:extLst>
                  <a:ext uri="{FF2B5EF4-FFF2-40B4-BE49-F238E27FC236}">
                    <a16:creationId xmlns:a16="http://schemas.microsoft.com/office/drawing/2014/main" id="{88029328-0C15-4AFE-AC11-2BBB14EDA350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Arc 12">
                <a:extLst>
                  <a:ext uri="{FF2B5EF4-FFF2-40B4-BE49-F238E27FC236}">
                    <a16:creationId xmlns:a16="http://schemas.microsoft.com/office/drawing/2014/main" id="{F37CE81E-57F5-43B4-8E2A-0E8EBC75508B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Arc 12">
                <a:extLst>
                  <a:ext uri="{FF2B5EF4-FFF2-40B4-BE49-F238E27FC236}">
                    <a16:creationId xmlns:a16="http://schemas.microsoft.com/office/drawing/2014/main" id="{B038A385-FAA3-47D6-9DC5-FD0BFC21E259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87721879-3BCF-4269-860C-F125AD22EE31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252" name="Arc 12">
                <a:extLst>
                  <a:ext uri="{FF2B5EF4-FFF2-40B4-BE49-F238E27FC236}">
                    <a16:creationId xmlns:a16="http://schemas.microsoft.com/office/drawing/2014/main" id="{DF35EB96-B2F1-4294-BDF4-68339EA5E73C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Arc 12">
                <a:extLst>
                  <a:ext uri="{FF2B5EF4-FFF2-40B4-BE49-F238E27FC236}">
                    <a16:creationId xmlns:a16="http://schemas.microsoft.com/office/drawing/2014/main" id="{95517120-29A5-4A24-96DC-E757AB9A3AA7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Arc 12">
                <a:extLst>
                  <a:ext uri="{FF2B5EF4-FFF2-40B4-BE49-F238E27FC236}">
                    <a16:creationId xmlns:a16="http://schemas.microsoft.com/office/drawing/2014/main" id="{09A0D353-A32F-4168-ACBE-8D4FF9D38F06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7" name="Oval 10">
            <a:extLst>
              <a:ext uri="{FF2B5EF4-FFF2-40B4-BE49-F238E27FC236}">
                <a16:creationId xmlns:a16="http://schemas.microsoft.com/office/drawing/2014/main" id="{00696437-33FA-4742-9104-0D3F231CCC02}"/>
              </a:ext>
            </a:extLst>
          </p:cNvPr>
          <p:cNvSpPr/>
          <p:nvPr/>
        </p:nvSpPr>
        <p:spPr>
          <a:xfrm flipH="1">
            <a:off x="3400255" y="4180045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6600000" scaled="0"/>
          </a:gra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9AD938-5B8E-4131-B823-7F83089CA2FE}"/>
              </a:ext>
            </a:extLst>
          </p:cNvPr>
          <p:cNvGrpSpPr/>
          <p:nvPr/>
        </p:nvGrpSpPr>
        <p:grpSpPr>
          <a:xfrm>
            <a:off x="4381143" y="4764550"/>
            <a:ext cx="803388" cy="498888"/>
            <a:chOff x="2595778" y="3070825"/>
            <a:chExt cx="5291341" cy="328581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53" name="Oval 77">
              <a:extLst>
                <a:ext uri="{FF2B5EF4-FFF2-40B4-BE49-F238E27FC236}">
                  <a16:creationId xmlns:a16="http://schemas.microsoft.com/office/drawing/2014/main" id="{12C7FB00-9668-4B9D-AA2F-DF0DDC1FDAD9}"/>
                </a:ext>
              </a:extLst>
            </p:cNvPr>
            <p:cNvSpPr/>
            <p:nvPr/>
          </p:nvSpPr>
          <p:spPr>
            <a:xfrm rot="16571848">
              <a:off x="4603587" y="2944760"/>
              <a:ext cx="704613" cy="956743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77">
              <a:extLst>
                <a:ext uri="{FF2B5EF4-FFF2-40B4-BE49-F238E27FC236}">
                  <a16:creationId xmlns:a16="http://schemas.microsoft.com/office/drawing/2014/main" id="{4E6C8E5F-9FE9-496A-9692-7E21573E9027}"/>
                </a:ext>
              </a:extLst>
            </p:cNvPr>
            <p:cNvSpPr/>
            <p:nvPr/>
          </p:nvSpPr>
          <p:spPr>
            <a:xfrm>
              <a:off x="6256256" y="3634354"/>
              <a:ext cx="1630863" cy="2584221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58777"/>
                <a:gd name="connsiteY0" fmla="*/ 1470811 h 3018250"/>
                <a:gd name="connsiteX1" fmla="*/ 1316868 w 1858777"/>
                <a:gd name="connsiteY1" fmla="*/ 19421 h 3018250"/>
                <a:gd name="connsiteX2" fmla="*/ 1535623 w 1858777"/>
                <a:gd name="connsiteY2" fmla="*/ 504170 h 3018250"/>
                <a:gd name="connsiteX3" fmla="*/ 1827723 w 1858777"/>
                <a:gd name="connsiteY3" fmla="*/ 847070 h 3018250"/>
                <a:gd name="connsiteX4" fmla="*/ 1434021 w 1858777"/>
                <a:gd name="connsiteY4" fmla="*/ 1177271 h 3018250"/>
                <a:gd name="connsiteX5" fmla="*/ 1853121 w 1858777"/>
                <a:gd name="connsiteY5" fmla="*/ 1634472 h 3018250"/>
                <a:gd name="connsiteX6" fmla="*/ 1291023 w 1858777"/>
                <a:gd name="connsiteY6" fmla="*/ 1859588 h 3018250"/>
                <a:gd name="connsiteX7" fmla="*/ 1738822 w 1858777"/>
                <a:gd name="connsiteY7" fmla="*/ 2320272 h 3018250"/>
                <a:gd name="connsiteX8" fmla="*/ 1459422 w 1858777"/>
                <a:gd name="connsiteY8" fmla="*/ 2498072 h 3018250"/>
                <a:gd name="connsiteX9" fmla="*/ 1472122 w 1858777"/>
                <a:gd name="connsiteY9" fmla="*/ 2967971 h 3018250"/>
                <a:gd name="connsiteX10" fmla="*/ 680 w 1858777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434021 w 1853121"/>
                <a:gd name="connsiteY3" fmla="*/ 1177271 h 3018250"/>
                <a:gd name="connsiteX4" fmla="*/ 1853121 w 1853121"/>
                <a:gd name="connsiteY4" fmla="*/ 1634472 h 3018250"/>
                <a:gd name="connsiteX5" fmla="*/ 1291023 w 1853121"/>
                <a:gd name="connsiteY5" fmla="*/ 1859588 h 3018250"/>
                <a:gd name="connsiteX6" fmla="*/ 1791209 w 1853121"/>
                <a:gd name="connsiteY6" fmla="*/ 2320272 h 3018250"/>
                <a:gd name="connsiteX7" fmla="*/ 1459422 w 1853121"/>
                <a:gd name="connsiteY7" fmla="*/ 2498072 h 3018250"/>
                <a:gd name="connsiteX8" fmla="*/ 1472122 w 1853121"/>
                <a:gd name="connsiteY8" fmla="*/ 2967971 h 3018250"/>
                <a:gd name="connsiteX9" fmla="*/ 680 w 1853121"/>
                <a:gd name="connsiteY9" fmla="*/ 1470811 h 3018250"/>
                <a:gd name="connsiteX0" fmla="*/ 680 w 1896456"/>
                <a:gd name="connsiteY0" fmla="*/ 1470811 h 3018250"/>
                <a:gd name="connsiteX1" fmla="*/ 1316868 w 1896456"/>
                <a:gd name="connsiteY1" fmla="*/ 19421 h 3018250"/>
                <a:gd name="connsiteX2" fmla="*/ 1535623 w 1896456"/>
                <a:gd name="connsiteY2" fmla="*/ 504170 h 3018250"/>
                <a:gd name="connsiteX3" fmla="*/ 1895860 w 1896456"/>
                <a:gd name="connsiteY3" fmla="*/ 754688 h 3018250"/>
                <a:gd name="connsiteX4" fmla="*/ 1434021 w 1896456"/>
                <a:gd name="connsiteY4" fmla="*/ 1177271 h 3018250"/>
                <a:gd name="connsiteX5" fmla="*/ 1853121 w 1896456"/>
                <a:gd name="connsiteY5" fmla="*/ 1634472 h 3018250"/>
                <a:gd name="connsiteX6" fmla="*/ 1291023 w 1896456"/>
                <a:gd name="connsiteY6" fmla="*/ 1859588 h 3018250"/>
                <a:gd name="connsiteX7" fmla="*/ 1791209 w 1896456"/>
                <a:gd name="connsiteY7" fmla="*/ 2320272 h 3018250"/>
                <a:gd name="connsiteX8" fmla="*/ 1459422 w 1896456"/>
                <a:gd name="connsiteY8" fmla="*/ 2498072 h 3018250"/>
                <a:gd name="connsiteX9" fmla="*/ 1472122 w 1896456"/>
                <a:gd name="connsiteY9" fmla="*/ 2967971 h 3018250"/>
                <a:gd name="connsiteX10" fmla="*/ 680 w 1896456"/>
                <a:gd name="connsiteY10" fmla="*/ 1470811 h 3018250"/>
                <a:gd name="connsiteX0" fmla="*/ 680 w 1895860"/>
                <a:gd name="connsiteY0" fmla="*/ 1470811 h 3018250"/>
                <a:gd name="connsiteX1" fmla="*/ 1316868 w 1895860"/>
                <a:gd name="connsiteY1" fmla="*/ 19421 h 3018250"/>
                <a:gd name="connsiteX2" fmla="*/ 1535623 w 1895860"/>
                <a:gd name="connsiteY2" fmla="*/ 504170 h 3018250"/>
                <a:gd name="connsiteX3" fmla="*/ 1895860 w 1895860"/>
                <a:gd name="connsiteY3" fmla="*/ 754688 h 3018250"/>
                <a:gd name="connsiteX4" fmla="*/ 1434021 w 1895860"/>
                <a:gd name="connsiteY4" fmla="*/ 1177271 h 3018250"/>
                <a:gd name="connsiteX5" fmla="*/ 1853121 w 1895860"/>
                <a:gd name="connsiteY5" fmla="*/ 1634472 h 3018250"/>
                <a:gd name="connsiteX6" fmla="*/ 1291023 w 1895860"/>
                <a:gd name="connsiteY6" fmla="*/ 1859588 h 3018250"/>
                <a:gd name="connsiteX7" fmla="*/ 1791209 w 1895860"/>
                <a:gd name="connsiteY7" fmla="*/ 2320272 h 3018250"/>
                <a:gd name="connsiteX8" fmla="*/ 1459422 w 1895860"/>
                <a:gd name="connsiteY8" fmla="*/ 2498072 h 3018250"/>
                <a:gd name="connsiteX9" fmla="*/ 1472122 w 1895860"/>
                <a:gd name="connsiteY9" fmla="*/ 2967971 h 3018250"/>
                <a:gd name="connsiteX10" fmla="*/ 680 w 1895860"/>
                <a:gd name="connsiteY10" fmla="*/ 1470811 h 3018250"/>
                <a:gd name="connsiteX0" fmla="*/ 680 w 1896226"/>
                <a:gd name="connsiteY0" fmla="*/ 1470811 h 3018250"/>
                <a:gd name="connsiteX1" fmla="*/ 1316868 w 1896226"/>
                <a:gd name="connsiteY1" fmla="*/ 19421 h 3018250"/>
                <a:gd name="connsiteX2" fmla="*/ 1535623 w 1896226"/>
                <a:gd name="connsiteY2" fmla="*/ 504170 h 3018250"/>
                <a:gd name="connsiteX3" fmla="*/ 1895860 w 1896226"/>
                <a:gd name="connsiteY3" fmla="*/ 754688 h 3018250"/>
                <a:gd name="connsiteX4" fmla="*/ 1434021 w 1896226"/>
                <a:gd name="connsiteY4" fmla="*/ 1177271 h 3018250"/>
                <a:gd name="connsiteX5" fmla="*/ 1853121 w 1896226"/>
                <a:gd name="connsiteY5" fmla="*/ 1634472 h 3018250"/>
                <a:gd name="connsiteX6" fmla="*/ 1291023 w 1896226"/>
                <a:gd name="connsiteY6" fmla="*/ 1859588 h 3018250"/>
                <a:gd name="connsiteX7" fmla="*/ 1791209 w 1896226"/>
                <a:gd name="connsiteY7" fmla="*/ 2320272 h 3018250"/>
                <a:gd name="connsiteX8" fmla="*/ 1459422 w 1896226"/>
                <a:gd name="connsiteY8" fmla="*/ 2498072 h 3018250"/>
                <a:gd name="connsiteX9" fmla="*/ 1472122 w 1896226"/>
                <a:gd name="connsiteY9" fmla="*/ 2967971 h 3018250"/>
                <a:gd name="connsiteX10" fmla="*/ 680 w 1896226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441 w 1896038"/>
                <a:gd name="connsiteY0" fmla="*/ 1479415 h 3026854"/>
                <a:gd name="connsiteX1" fmla="*/ 1316629 w 1896038"/>
                <a:gd name="connsiteY1" fmla="*/ 28025 h 3026854"/>
                <a:gd name="connsiteX2" fmla="*/ 1325834 w 1896038"/>
                <a:gd name="connsiteY2" fmla="*/ 544524 h 3026854"/>
                <a:gd name="connsiteX3" fmla="*/ 1895621 w 1896038"/>
                <a:gd name="connsiteY3" fmla="*/ 763292 h 3026854"/>
                <a:gd name="connsiteX4" fmla="*/ 1433782 w 1896038"/>
                <a:gd name="connsiteY4" fmla="*/ 1185875 h 3026854"/>
                <a:gd name="connsiteX5" fmla="*/ 1852882 w 1896038"/>
                <a:gd name="connsiteY5" fmla="*/ 1643076 h 3026854"/>
                <a:gd name="connsiteX6" fmla="*/ 1290784 w 1896038"/>
                <a:gd name="connsiteY6" fmla="*/ 1868192 h 3026854"/>
                <a:gd name="connsiteX7" fmla="*/ 1790970 w 1896038"/>
                <a:gd name="connsiteY7" fmla="*/ 2328876 h 3026854"/>
                <a:gd name="connsiteX8" fmla="*/ 1459183 w 1896038"/>
                <a:gd name="connsiteY8" fmla="*/ 2506676 h 3026854"/>
                <a:gd name="connsiteX9" fmla="*/ 1471883 w 1896038"/>
                <a:gd name="connsiteY9" fmla="*/ 2976575 h 3026854"/>
                <a:gd name="connsiteX10" fmla="*/ 441 w 1896038"/>
                <a:gd name="connsiteY10" fmla="*/ 1479415 h 3026854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080" h="3004476">
                  <a:moveTo>
                    <a:pt x="483" y="1457037"/>
                  </a:moveTo>
                  <a:cubicBezTo>
                    <a:pt x="-25393" y="965612"/>
                    <a:pt x="994172" y="-86188"/>
                    <a:pt x="1316671" y="5647"/>
                  </a:cubicBezTo>
                  <a:cubicBezTo>
                    <a:pt x="1639170" y="97482"/>
                    <a:pt x="2059640" y="528189"/>
                    <a:pt x="1325876" y="522146"/>
                  </a:cubicBezTo>
                  <a:cubicBezTo>
                    <a:pt x="1493812" y="541503"/>
                    <a:pt x="1864972" y="357268"/>
                    <a:pt x="1895663" y="740914"/>
                  </a:cubicBezTo>
                  <a:cubicBezTo>
                    <a:pt x="1912067" y="1367448"/>
                    <a:pt x="1439360" y="1099417"/>
                    <a:pt x="1433824" y="1163497"/>
                  </a:cubicBezTo>
                  <a:cubicBezTo>
                    <a:pt x="1354449" y="1225939"/>
                    <a:pt x="1828768" y="964291"/>
                    <a:pt x="1852924" y="1620698"/>
                  </a:cubicBezTo>
                  <a:cubicBezTo>
                    <a:pt x="1752097" y="2151930"/>
                    <a:pt x="1295588" y="1807714"/>
                    <a:pt x="1290826" y="1845814"/>
                  </a:cubicBezTo>
                  <a:cubicBezTo>
                    <a:pt x="1286063" y="1898202"/>
                    <a:pt x="1847878" y="1874647"/>
                    <a:pt x="1791012" y="2306498"/>
                  </a:cubicBezTo>
                  <a:cubicBezTo>
                    <a:pt x="1711824" y="2545970"/>
                    <a:pt x="1643851" y="2455943"/>
                    <a:pt x="1459225" y="2484298"/>
                  </a:cubicBezTo>
                  <a:cubicBezTo>
                    <a:pt x="1344925" y="2526631"/>
                    <a:pt x="1711584" y="2625275"/>
                    <a:pt x="1471925" y="2954197"/>
                  </a:cubicBezTo>
                  <a:cubicBezTo>
                    <a:pt x="809701" y="3278287"/>
                    <a:pt x="26359" y="1948462"/>
                    <a:pt x="483" y="14570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76">
              <a:extLst>
                <a:ext uri="{FF2B5EF4-FFF2-40B4-BE49-F238E27FC236}">
                  <a16:creationId xmlns:a16="http://schemas.microsoft.com/office/drawing/2014/main" id="{A7B73F24-C3F9-4332-A2B3-F6041465C5CA}"/>
                </a:ext>
              </a:extLst>
            </p:cNvPr>
            <p:cNvSpPr/>
            <p:nvPr/>
          </p:nvSpPr>
          <p:spPr>
            <a:xfrm>
              <a:off x="2771930" y="3362242"/>
              <a:ext cx="3812031" cy="2994394"/>
            </a:xfrm>
            <a:custGeom>
              <a:avLst/>
              <a:gdLst>
                <a:gd name="connsiteX0" fmla="*/ 0 w 2802962"/>
                <a:gd name="connsiteY0" fmla="*/ 1241530 h 2483060"/>
                <a:gd name="connsiteX1" fmla="*/ 1401481 w 2802962"/>
                <a:gd name="connsiteY1" fmla="*/ 0 h 2483060"/>
                <a:gd name="connsiteX2" fmla="*/ 2802962 w 2802962"/>
                <a:gd name="connsiteY2" fmla="*/ 1241530 h 2483060"/>
                <a:gd name="connsiteX3" fmla="*/ 1401481 w 2802962"/>
                <a:gd name="connsiteY3" fmla="*/ 2483060 h 2483060"/>
                <a:gd name="connsiteX4" fmla="*/ 0 w 2802962"/>
                <a:gd name="connsiteY4" fmla="*/ 1241530 h 2483060"/>
                <a:gd name="connsiteX0" fmla="*/ 621 w 2803583"/>
                <a:gd name="connsiteY0" fmla="*/ 1432030 h 2673560"/>
                <a:gd name="connsiteX1" fmla="*/ 1275102 w 2803583"/>
                <a:gd name="connsiteY1" fmla="*/ 0 h 2673560"/>
                <a:gd name="connsiteX2" fmla="*/ 2803583 w 2803583"/>
                <a:gd name="connsiteY2" fmla="*/ 1432030 h 2673560"/>
                <a:gd name="connsiteX3" fmla="*/ 1402102 w 2803583"/>
                <a:gd name="connsiteY3" fmla="*/ 2673560 h 2673560"/>
                <a:gd name="connsiteX4" fmla="*/ 621 w 2803583"/>
                <a:gd name="connsiteY4" fmla="*/ 1432030 h 2673560"/>
                <a:gd name="connsiteX0" fmla="*/ 281 w 3222343"/>
                <a:gd name="connsiteY0" fmla="*/ 467072 h 2775934"/>
                <a:gd name="connsiteX1" fmla="*/ 1693862 w 3222343"/>
                <a:gd name="connsiteY1" fmla="*/ 76442 h 2775934"/>
                <a:gd name="connsiteX2" fmla="*/ 3222343 w 3222343"/>
                <a:gd name="connsiteY2" fmla="*/ 1508472 h 2775934"/>
                <a:gd name="connsiteX3" fmla="*/ 1820862 w 3222343"/>
                <a:gd name="connsiteY3" fmla="*/ 2750002 h 2775934"/>
                <a:gd name="connsiteX4" fmla="*/ 281 w 3222343"/>
                <a:gd name="connsiteY4" fmla="*/ 467072 h 2775934"/>
                <a:gd name="connsiteX0" fmla="*/ 25 w 3222087"/>
                <a:gd name="connsiteY0" fmla="*/ 488207 h 2797069"/>
                <a:gd name="connsiteX1" fmla="*/ 1782506 w 3222087"/>
                <a:gd name="connsiteY1" fmla="*/ 72177 h 2797069"/>
                <a:gd name="connsiteX2" fmla="*/ 3222087 w 3222087"/>
                <a:gd name="connsiteY2" fmla="*/ 1529607 h 2797069"/>
                <a:gd name="connsiteX3" fmla="*/ 1820606 w 3222087"/>
                <a:gd name="connsiteY3" fmla="*/ 2771137 h 2797069"/>
                <a:gd name="connsiteX4" fmla="*/ 25 w 3222087"/>
                <a:gd name="connsiteY4" fmla="*/ 488207 h 2797069"/>
                <a:gd name="connsiteX0" fmla="*/ 25 w 3222087"/>
                <a:gd name="connsiteY0" fmla="*/ 477197 h 2786059"/>
                <a:gd name="connsiteX1" fmla="*/ 1782506 w 3222087"/>
                <a:gd name="connsiteY1" fmla="*/ 61167 h 2786059"/>
                <a:gd name="connsiteX2" fmla="*/ 3222087 w 3222087"/>
                <a:gd name="connsiteY2" fmla="*/ 1518597 h 2786059"/>
                <a:gd name="connsiteX3" fmla="*/ 1820606 w 3222087"/>
                <a:gd name="connsiteY3" fmla="*/ 2760127 h 2786059"/>
                <a:gd name="connsiteX4" fmla="*/ 25 w 3222087"/>
                <a:gd name="connsiteY4" fmla="*/ 477197 h 2786059"/>
                <a:gd name="connsiteX0" fmla="*/ 29 w 3222091"/>
                <a:gd name="connsiteY0" fmla="*/ 493731 h 2802593"/>
                <a:gd name="connsiteX1" fmla="*/ 1782510 w 3222091"/>
                <a:gd name="connsiteY1" fmla="*/ 77701 h 2802593"/>
                <a:gd name="connsiteX2" fmla="*/ 3222091 w 3222091"/>
                <a:gd name="connsiteY2" fmla="*/ 1535131 h 2802593"/>
                <a:gd name="connsiteX3" fmla="*/ 1820610 w 3222091"/>
                <a:gd name="connsiteY3" fmla="*/ 2776661 h 2802593"/>
                <a:gd name="connsiteX4" fmla="*/ 29 w 3222091"/>
                <a:gd name="connsiteY4" fmla="*/ 493731 h 2802593"/>
                <a:gd name="connsiteX0" fmla="*/ 314598 w 3536660"/>
                <a:gd name="connsiteY0" fmla="*/ 491004 h 2938449"/>
                <a:gd name="connsiteX1" fmla="*/ 2097079 w 3536660"/>
                <a:gd name="connsiteY1" fmla="*/ 74974 h 2938449"/>
                <a:gd name="connsiteX2" fmla="*/ 3536660 w 3536660"/>
                <a:gd name="connsiteY2" fmla="*/ 1532404 h 2938449"/>
                <a:gd name="connsiteX3" fmla="*/ 2135179 w 3536660"/>
                <a:gd name="connsiteY3" fmla="*/ 2773934 h 2938449"/>
                <a:gd name="connsiteX4" fmla="*/ 173861 w 3536660"/>
                <a:gd name="connsiteY4" fmla="*/ 2674780 h 2938449"/>
                <a:gd name="connsiteX5" fmla="*/ 314598 w 3536660"/>
                <a:gd name="connsiteY5" fmla="*/ 491004 h 2938449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367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748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261029 w 3571991"/>
                <a:gd name="connsiteY0" fmla="*/ 439640 h 3008854"/>
                <a:gd name="connsiteX1" fmla="*/ 2132410 w 3571991"/>
                <a:gd name="connsiteY1" fmla="*/ 87110 h 3008854"/>
                <a:gd name="connsiteX2" fmla="*/ 3571991 w 3571991"/>
                <a:gd name="connsiteY2" fmla="*/ 1544540 h 3008854"/>
                <a:gd name="connsiteX3" fmla="*/ 2310210 w 3571991"/>
                <a:gd name="connsiteY3" fmla="*/ 2887670 h 3008854"/>
                <a:gd name="connsiteX4" fmla="*/ 209192 w 3571991"/>
                <a:gd name="connsiteY4" fmla="*/ 2686916 h 3008854"/>
                <a:gd name="connsiteX5" fmla="*/ 261029 w 3571991"/>
                <a:gd name="connsiteY5" fmla="*/ 439640 h 3008854"/>
                <a:gd name="connsiteX0" fmla="*/ 497053 w 3808015"/>
                <a:gd name="connsiteY0" fmla="*/ 411016 h 2941589"/>
                <a:gd name="connsiteX1" fmla="*/ 2368434 w 3808015"/>
                <a:gd name="connsiteY1" fmla="*/ 58486 h 2941589"/>
                <a:gd name="connsiteX2" fmla="*/ 3808015 w 3808015"/>
                <a:gd name="connsiteY2" fmla="*/ 1515916 h 2941589"/>
                <a:gd name="connsiteX3" fmla="*/ 2546234 w 3808015"/>
                <a:gd name="connsiteY3" fmla="*/ 2859046 h 2941589"/>
                <a:gd name="connsiteX4" fmla="*/ 445216 w 3808015"/>
                <a:gd name="connsiteY4" fmla="*/ 2658292 h 2941589"/>
                <a:gd name="connsiteX5" fmla="*/ 717 w 3808015"/>
                <a:gd name="connsiteY5" fmla="*/ 1553390 h 2941589"/>
                <a:gd name="connsiteX6" fmla="*/ 497053 w 3808015"/>
                <a:gd name="connsiteY6" fmla="*/ 411016 h 2941589"/>
                <a:gd name="connsiteX0" fmla="*/ 497053 w 3808015"/>
                <a:gd name="connsiteY0" fmla="*/ 428984 h 2959557"/>
                <a:gd name="connsiteX1" fmla="*/ 2368434 w 3808015"/>
                <a:gd name="connsiteY1" fmla="*/ 76454 h 2959557"/>
                <a:gd name="connsiteX2" fmla="*/ 3808015 w 3808015"/>
                <a:gd name="connsiteY2" fmla="*/ 1533884 h 2959557"/>
                <a:gd name="connsiteX3" fmla="*/ 2546234 w 3808015"/>
                <a:gd name="connsiteY3" fmla="*/ 2877014 h 2959557"/>
                <a:gd name="connsiteX4" fmla="*/ 445216 w 3808015"/>
                <a:gd name="connsiteY4" fmla="*/ 2676260 h 2959557"/>
                <a:gd name="connsiteX5" fmla="*/ 717 w 3808015"/>
                <a:gd name="connsiteY5" fmla="*/ 1571358 h 2959557"/>
                <a:gd name="connsiteX6" fmla="*/ 497053 w 3808015"/>
                <a:gd name="connsiteY6" fmla="*/ 428984 h 2959557"/>
                <a:gd name="connsiteX0" fmla="*/ 497053 w 3808015"/>
                <a:gd name="connsiteY0" fmla="*/ 446329 h 2976902"/>
                <a:gd name="connsiteX1" fmla="*/ 2368434 w 3808015"/>
                <a:gd name="connsiteY1" fmla="*/ 93799 h 2976902"/>
                <a:gd name="connsiteX2" fmla="*/ 3808015 w 3808015"/>
                <a:gd name="connsiteY2" fmla="*/ 1551229 h 2976902"/>
                <a:gd name="connsiteX3" fmla="*/ 2546234 w 3808015"/>
                <a:gd name="connsiteY3" fmla="*/ 2894359 h 2976902"/>
                <a:gd name="connsiteX4" fmla="*/ 445216 w 3808015"/>
                <a:gd name="connsiteY4" fmla="*/ 2693605 h 2976902"/>
                <a:gd name="connsiteX5" fmla="*/ 717 w 3808015"/>
                <a:gd name="connsiteY5" fmla="*/ 1588703 h 2976902"/>
                <a:gd name="connsiteX6" fmla="*/ 497053 w 3808015"/>
                <a:gd name="connsiteY6" fmla="*/ 446329 h 2976902"/>
                <a:gd name="connsiteX0" fmla="*/ 497053 w 3808015"/>
                <a:gd name="connsiteY0" fmla="*/ 406822 h 2937395"/>
                <a:gd name="connsiteX1" fmla="*/ 2368434 w 3808015"/>
                <a:gd name="connsiteY1" fmla="*/ 54292 h 2937395"/>
                <a:gd name="connsiteX2" fmla="*/ 3808015 w 3808015"/>
                <a:gd name="connsiteY2" fmla="*/ 1511722 h 2937395"/>
                <a:gd name="connsiteX3" fmla="*/ 2546234 w 3808015"/>
                <a:gd name="connsiteY3" fmla="*/ 2854852 h 2937395"/>
                <a:gd name="connsiteX4" fmla="*/ 445216 w 3808015"/>
                <a:gd name="connsiteY4" fmla="*/ 2654098 h 2937395"/>
                <a:gd name="connsiteX5" fmla="*/ 717 w 3808015"/>
                <a:gd name="connsiteY5" fmla="*/ 1549196 h 2937395"/>
                <a:gd name="connsiteX6" fmla="*/ 497053 w 3808015"/>
                <a:gd name="connsiteY6" fmla="*/ 406822 h 2937395"/>
                <a:gd name="connsiteX0" fmla="*/ 497053 w 3808015"/>
                <a:gd name="connsiteY0" fmla="*/ 422210 h 2952783"/>
                <a:gd name="connsiteX1" fmla="*/ 2368434 w 3808015"/>
                <a:gd name="connsiteY1" fmla="*/ 69680 h 2952783"/>
                <a:gd name="connsiteX2" fmla="*/ 3808015 w 3808015"/>
                <a:gd name="connsiteY2" fmla="*/ 1527110 h 2952783"/>
                <a:gd name="connsiteX3" fmla="*/ 2546234 w 3808015"/>
                <a:gd name="connsiteY3" fmla="*/ 2870240 h 2952783"/>
                <a:gd name="connsiteX4" fmla="*/ 445216 w 3808015"/>
                <a:gd name="connsiteY4" fmla="*/ 2669486 h 2952783"/>
                <a:gd name="connsiteX5" fmla="*/ 717 w 3808015"/>
                <a:gd name="connsiteY5" fmla="*/ 1564584 h 2952783"/>
                <a:gd name="connsiteX6" fmla="*/ 497053 w 3808015"/>
                <a:gd name="connsiteY6" fmla="*/ 422210 h 2952783"/>
                <a:gd name="connsiteX0" fmla="*/ 497053 w 3808015"/>
                <a:gd name="connsiteY0" fmla="*/ 450160 h 2980733"/>
                <a:gd name="connsiteX1" fmla="*/ 2368434 w 3808015"/>
                <a:gd name="connsiteY1" fmla="*/ 97630 h 2980733"/>
                <a:gd name="connsiteX2" fmla="*/ 3808015 w 3808015"/>
                <a:gd name="connsiteY2" fmla="*/ 1555060 h 2980733"/>
                <a:gd name="connsiteX3" fmla="*/ 2546234 w 3808015"/>
                <a:gd name="connsiteY3" fmla="*/ 2898190 h 2980733"/>
                <a:gd name="connsiteX4" fmla="*/ 445216 w 3808015"/>
                <a:gd name="connsiteY4" fmla="*/ 2697436 h 2980733"/>
                <a:gd name="connsiteX5" fmla="*/ 717 w 3808015"/>
                <a:gd name="connsiteY5" fmla="*/ 1592534 h 2980733"/>
                <a:gd name="connsiteX6" fmla="*/ 497053 w 3808015"/>
                <a:gd name="connsiteY6" fmla="*/ 450160 h 2980733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37578 h 2968151"/>
                <a:gd name="connsiteX1" fmla="*/ 2368434 w 3808015"/>
                <a:gd name="connsiteY1" fmla="*/ 59648 h 2968151"/>
                <a:gd name="connsiteX2" fmla="*/ 3808015 w 3808015"/>
                <a:gd name="connsiteY2" fmla="*/ 1542478 h 2968151"/>
                <a:gd name="connsiteX3" fmla="*/ 2546234 w 3808015"/>
                <a:gd name="connsiteY3" fmla="*/ 2885608 h 2968151"/>
                <a:gd name="connsiteX4" fmla="*/ 445216 w 3808015"/>
                <a:gd name="connsiteY4" fmla="*/ 2684854 h 2968151"/>
                <a:gd name="connsiteX5" fmla="*/ 717 w 3808015"/>
                <a:gd name="connsiteY5" fmla="*/ 1579952 h 2968151"/>
                <a:gd name="connsiteX6" fmla="*/ 497053 w 3808015"/>
                <a:gd name="connsiteY6" fmla="*/ 437578 h 2968151"/>
                <a:gd name="connsiteX0" fmla="*/ 501069 w 3812031"/>
                <a:gd name="connsiteY0" fmla="*/ 437578 h 2968151"/>
                <a:gd name="connsiteX1" fmla="*/ 2372450 w 3812031"/>
                <a:gd name="connsiteY1" fmla="*/ 59648 h 2968151"/>
                <a:gd name="connsiteX2" fmla="*/ 3812031 w 3812031"/>
                <a:gd name="connsiteY2" fmla="*/ 1542478 h 2968151"/>
                <a:gd name="connsiteX3" fmla="*/ 2550250 w 3812031"/>
                <a:gd name="connsiteY3" fmla="*/ 2885608 h 2968151"/>
                <a:gd name="connsiteX4" fmla="*/ 449232 w 3812031"/>
                <a:gd name="connsiteY4" fmla="*/ 2684854 h 2968151"/>
                <a:gd name="connsiteX5" fmla="*/ 4733 w 3812031"/>
                <a:gd name="connsiteY5" fmla="*/ 1579952 h 2968151"/>
                <a:gd name="connsiteX6" fmla="*/ 501069 w 3812031"/>
                <a:gd name="connsiteY6" fmla="*/ 437578 h 2968151"/>
                <a:gd name="connsiteX0" fmla="*/ 501069 w 3812031"/>
                <a:gd name="connsiteY0" fmla="*/ 437578 h 2994394"/>
                <a:gd name="connsiteX1" fmla="*/ 2372450 w 3812031"/>
                <a:gd name="connsiteY1" fmla="*/ 59648 h 2994394"/>
                <a:gd name="connsiteX2" fmla="*/ 3812031 w 3812031"/>
                <a:gd name="connsiteY2" fmla="*/ 1542478 h 2994394"/>
                <a:gd name="connsiteX3" fmla="*/ 2550250 w 3812031"/>
                <a:gd name="connsiteY3" fmla="*/ 2885608 h 2994394"/>
                <a:gd name="connsiteX4" fmla="*/ 449232 w 3812031"/>
                <a:gd name="connsiteY4" fmla="*/ 2684854 h 2994394"/>
                <a:gd name="connsiteX5" fmla="*/ 4733 w 3812031"/>
                <a:gd name="connsiteY5" fmla="*/ 1579952 h 2994394"/>
                <a:gd name="connsiteX6" fmla="*/ 501069 w 3812031"/>
                <a:gd name="connsiteY6" fmla="*/ 437578 h 29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031" h="2994394">
                  <a:moveTo>
                    <a:pt x="501069" y="437578"/>
                  </a:moveTo>
                  <a:cubicBezTo>
                    <a:pt x="794088" y="69894"/>
                    <a:pt x="1769823" y="-99102"/>
                    <a:pt x="2372450" y="59648"/>
                  </a:cubicBezTo>
                  <a:cubicBezTo>
                    <a:pt x="2975077" y="218398"/>
                    <a:pt x="3812031" y="856800"/>
                    <a:pt x="3812031" y="1542478"/>
                  </a:cubicBezTo>
                  <a:cubicBezTo>
                    <a:pt x="3812031" y="2228156"/>
                    <a:pt x="3110717" y="2695212"/>
                    <a:pt x="2550250" y="2885608"/>
                  </a:cubicBezTo>
                  <a:cubicBezTo>
                    <a:pt x="1989784" y="3076004"/>
                    <a:pt x="862902" y="3020997"/>
                    <a:pt x="449232" y="2684854"/>
                  </a:cubicBezTo>
                  <a:cubicBezTo>
                    <a:pt x="60962" y="2463011"/>
                    <a:pt x="-3907" y="1954498"/>
                    <a:pt x="4733" y="1579952"/>
                  </a:cubicBezTo>
                  <a:cubicBezTo>
                    <a:pt x="-37428" y="976806"/>
                    <a:pt x="208050" y="805262"/>
                    <a:pt x="501069" y="437578"/>
                  </a:cubicBezTo>
                  <a:close/>
                </a:path>
              </a:pathLst>
            </a:custGeom>
            <a:gradFill>
              <a:gsLst>
                <a:gs pos="100000">
                  <a:srgbClr val="FFFF3A"/>
                </a:gs>
                <a:gs pos="0">
                  <a:srgbClr val="FFFF00"/>
                </a:gs>
                <a:gs pos="51000">
                  <a:schemeClr val="bg1"/>
                </a:gs>
              </a:gsLst>
              <a:lin ang="17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D83FC0F2-1AF3-49B0-B610-DC4B7C451D89}"/>
                </a:ext>
              </a:extLst>
            </p:cNvPr>
            <p:cNvSpPr/>
            <p:nvPr/>
          </p:nvSpPr>
          <p:spPr>
            <a:xfrm rot="4016574">
              <a:off x="4256359" y="499389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5F7432E9-BDD8-4C09-8B1D-3534AFA807AC}"/>
                </a:ext>
              </a:extLst>
            </p:cNvPr>
            <p:cNvSpPr/>
            <p:nvPr/>
          </p:nvSpPr>
          <p:spPr>
            <a:xfrm rot="4016574">
              <a:off x="4075226" y="48749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57ED13A3-9789-427E-BD28-40817852EA15}"/>
                </a:ext>
              </a:extLst>
            </p:cNvPr>
            <p:cNvSpPr/>
            <p:nvPr/>
          </p:nvSpPr>
          <p:spPr>
            <a:xfrm rot="4016574">
              <a:off x="4074806" y="458173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78BED884-0A27-4008-A0DD-86B6CA1496AD}"/>
                </a:ext>
              </a:extLst>
            </p:cNvPr>
            <p:cNvSpPr/>
            <p:nvPr/>
          </p:nvSpPr>
          <p:spPr>
            <a:xfrm rot="4016574">
              <a:off x="4050436" y="428836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23BD39A3-0FB7-4490-AB0D-2288CB388E8C}"/>
                </a:ext>
              </a:extLst>
            </p:cNvPr>
            <p:cNvSpPr/>
            <p:nvPr/>
          </p:nvSpPr>
          <p:spPr>
            <a:xfrm rot="2839385">
              <a:off x="4243286" y="447902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03A19291-D692-425B-8256-A69804CCF446}"/>
                </a:ext>
              </a:extLst>
            </p:cNvPr>
            <p:cNvSpPr/>
            <p:nvPr/>
          </p:nvSpPr>
          <p:spPr>
            <a:xfrm rot="2839385">
              <a:off x="4305240" y="474317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Arc 179">
              <a:extLst>
                <a:ext uri="{FF2B5EF4-FFF2-40B4-BE49-F238E27FC236}">
                  <a16:creationId xmlns:a16="http://schemas.microsoft.com/office/drawing/2014/main" id="{9BB29791-DDB4-4BB7-9A66-02C731A22BC6}"/>
                </a:ext>
              </a:extLst>
            </p:cNvPr>
            <p:cNvSpPr/>
            <p:nvPr/>
          </p:nvSpPr>
          <p:spPr>
            <a:xfrm rot="2839385">
              <a:off x="6320048" y="495579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9017C72-1F4E-46B2-8F69-40FBE2220816}"/>
                </a:ext>
              </a:extLst>
            </p:cNvPr>
            <p:cNvSpPr/>
            <p:nvPr/>
          </p:nvSpPr>
          <p:spPr>
            <a:xfrm>
              <a:off x="2595778" y="4647158"/>
              <a:ext cx="397732" cy="705318"/>
            </a:xfrm>
            <a:custGeom>
              <a:avLst/>
              <a:gdLst>
                <a:gd name="connsiteX0" fmla="*/ 358940 w 397732"/>
                <a:gd name="connsiteY0" fmla="*/ 0 h 705318"/>
                <a:gd name="connsiteX1" fmla="*/ 361803 w 397732"/>
                <a:gd name="connsiteY1" fmla="*/ 7848 h 705318"/>
                <a:gd name="connsiteX2" fmla="*/ 397732 w 397732"/>
                <a:gd name="connsiteY2" fmla="*/ 272594 h 705318"/>
                <a:gd name="connsiteX3" fmla="*/ 319650 w 397732"/>
                <a:gd name="connsiteY3" fmla="*/ 652874 h 705318"/>
                <a:gd name="connsiteX4" fmla="*/ 291786 w 397732"/>
                <a:gd name="connsiteY4" fmla="*/ 703115 h 705318"/>
                <a:gd name="connsiteX5" fmla="*/ 219944 w 397732"/>
                <a:gd name="connsiteY5" fmla="*/ 705318 h 705318"/>
                <a:gd name="connsiteX6" fmla="*/ 5801 w 397732"/>
                <a:gd name="connsiteY6" fmla="*/ 525127 h 705318"/>
                <a:gd name="connsiteX7" fmla="*/ 56600 w 397732"/>
                <a:gd name="connsiteY7" fmla="*/ 347327 h 705318"/>
                <a:gd name="connsiteX8" fmla="*/ 353382 w 397732"/>
                <a:gd name="connsiteY8" fmla="*/ 9484 h 705318"/>
                <a:gd name="connsiteX9" fmla="*/ 358940 w 397732"/>
                <a:gd name="connsiteY9" fmla="*/ 0 h 7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732" h="705318">
                  <a:moveTo>
                    <a:pt x="358940" y="0"/>
                  </a:moveTo>
                  <a:lnTo>
                    <a:pt x="361803" y="7848"/>
                  </a:lnTo>
                  <a:cubicBezTo>
                    <a:pt x="384939" y="89220"/>
                    <a:pt x="397732" y="178685"/>
                    <a:pt x="397732" y="272594"/>
                  </a:cubicBezTo>
                  <a:cubicBezTo>
                    <a:pt x="397732" y="413458"/>
                    <a:pt x="368947" y="544321"/>
                    <a:pt x="319650" y="652874"/>
                  </a:cubicBezTo>
                  <a:lnTo>
                    <a:pt x="291786" y="703115"/>
                  </a:lnTo>
                  <a:lnTo>
                    <a:pt x="219944" y="705318"/>
                  </a:lnTo>
                  <a:cubicBezTo>
                    <a:pt x="57802" y="696801"/>
                    <a:pt x="28026" y="595506"/>
                    <a:pt x="5801" y="525127"/>
                  </a:cubicBezTo>
                  <a:cubicBezTo>
                    <a:pt x="-19599" y="444694"/>
                    <a:pt x="46017" y="436227"/>
                    <a:pt x="56600" y="347327"/>
                  </a:cubicBezTo>
                  <a:cubicBezTo>
                    <a:pt x="-136968" y="-195306"/>
                    <a:pt x="262570" y="99566"/>
                    <a:pt x="353382" y="9484"/>
                  </a:cubicBezTo>
                  <a:lnTo>
                    <a:pt x="35894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Oval 77">
              <a:extLst>
                <a:ext uri="{FF2B5EF4-FFF2-40B4-BE49-F238E27FC236}">
                  <a16:creationId xmlns:a16="http://schemas.microsoft.com/office/drawing/2014/main" id="{C2B7C52E-286C-4C13-9785-55567047233E}"/>
                </a:ext>
              </a:extLst>
            </p:cNvPr>
            <p:cNvSpPr/>
            <p:nvPr/>
          </p:nvSpPr>
          <p:spPr>
            <a:xfrm>
              <a:off x="3840361" y="4327780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DB604ED-FB75-4A6C-96D9-193B4DB0959A}"/>
                </a:ext>
              </a:extLst>
            </p:cNvPr>
            <p:cNvSpPr/>
            <p:nvPr/>
          </p:nvSpPr>
          <p:spPr>
            <a:xfrm>
              <a:off x="2767714" y="3463987"/>
              <a:ext cx="1352264" cy="2816535"/>
            </a:xfrm>
            <a:custGeom>
              <a:avLst/>
              <a:gdLst>
                <a:gd name="connsiteX0" fmla="*/ 1068814 w 1352264"/>
                <a:gd name="connsiteY0" fmla="*/ 0 h 2816535"/>
                <a:gd name="connsiteX1" fmla="*/ 1091150 w 1352264"/>
                <a:gd name="connsiteY1" fmla="*/ 49913 h 2816535"/>
                <a:gd name="connsiteX2" fmla="*/ 1352264 w 1352264"/>
                <a:gd name="connsiteY2" fmla="*/ 1344584 h 2816535"/>
                <a:gd name="connsiteX3" fmla="*/ 1091323 w 1352264"/>
                <a:gd name="connsiteY3" fmla="*/ 2768680 h 2816535"/>
                <a:gd name="connsiteX4" fmla="*/ 1063040 w 1352264"/>
                <a:gd name="connsiteY4" fmla="*/ 2816535 h 2816535"/>
                <a:gd name="connsiteX5" fmla="*/ 1006946 w 1352264"/>
                <a:gd name="connsiteY5" fmla="*/ 2805568 h 2816535"/>
                <a:gd name="connsiteX6" fmla="*/ 449233 w 1352264"/>
                <a:gd name="connsiteY6" fmla="*/ 2571708 h 2816535"/>
                <a:gd name="connsiteX7" fmla="*/ 4734 w 1352264"/>
                <a:gd name="connsiteY7" fmla="*/ 1466806 h 2816535"/>
                <a:gd name="connsiteX8" fmla="*/ 501070 w 1352264"/>
                <a:gd name="connsiteY8" fmla="*/ 324432 h 2816535"/>
                <a:gd name="connsiteX9" fmla="*/ 1063059 w 1352264"/>
                <a:gd name="connsiteY9" fmla="*/ 1415 h 2816535"/>
                <a:gd name="connsiteX10" fmla="*/ 1068814 w 1352264"/>
                <a:gd name="connsiteY10" fmla="*/ 0 h 281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2264" h="2816535">
                  <a:moveTo>
                    <a:pt x="1068814" y="0"/>
                  </a:moveTo>
                  <a:lnTo>
                    <a:pt x="1091150" y="49913"/>
                  </a:lnTo>
                  <a:cubicBezTo>
                    <a:pt x="1221490" y="357645"/>
                    <a:pt x="1352264" y="821838"/>
                    <a:pt x="1352264" y="1344584"/>
                  </a:cubicBezTo>
                  <a:cubicBezTo>
                    <a:pt x="1352264" y="1983496"/>
                    <a:pt x="1243182" y="2485366"/>
                    <a:pt x="1091323" y="2768680"/>
                  </a:cubicBezTo>
                  <a:lnTo>
                    <a:pt x="1063040" y="2816535"/>
                  </a:lnTo>
                  <a:lnTo>
                    <a:pt x="1006946" y="2805568"/>
                  </a:lnTo>
                  <a:cubicBezTo>
                    <a:pt x="777426" y="2754343"/>
                    <a:pt x="578505" y="2676753"/>
                    <a:pt x="449233" y="2571708"/>
                  </a:cubicBezTo>
                  <a:cubicBezTo>
                    <a:pt x="60963" y="2349865"/>
                    <a:pt x="-3906" y="1841352"/>
                    <a:pt x="4734" y="1466806"/>
                  </a:cubicBezTo>
                  <a:cubicBezTo>
                    <a:pt x="-37427" y="863660"/>
                    <a:pt x="208051" y="692116"/>
                    <a:pt x="501070" y="324432"/>
                  </a:cubicBezTo>
                  <a:cubicBezTo>
                    <a:pt x="610952" y="186551"/>
                    <a:pt x="816841" y="76610"/>
                    <a:pt x="1063059" y="1415"/>
                  </a:cubicBezTo>
                  <a:lnTo>
                    <a:pt x="1068814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38EE3055-684B-4537-8DE0-B708E9B87BA7}"/>
                </a:ext>
              </a:extLst>
            </p:cNvPr>
            <p:cNvSpPr/>
            <p:nvPr/>
          </p:nvSpPr>
          <p:spPr>
            <a:xfrm>
              <a:off x="3100305" y="4156504"/>
              <a:ext cx="369673" cy="7699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EE57DA0D-97EF-4E95-9A28-D7D9D8B68456}"/>
                </a:ext>
              </a:extLst>
            </p:cNvPr>
            <p:cNvSpPr/>
            <p:nvPr/>
          </p:nvSpPr>
          <p:spPr>
            <a:xfrm>
              <a:off x="3104281" y="4364091"/>
              <a:ext cx="214811" cy="4474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0A6E762E-4ADC-4FC8-A123-BD1C39605EF6}"/>
                </a:ext>
              </a:extLst>
            </p:cNvPr>
            <p:cNvSpPr/>
            <p:nvPr/>
          </p:nvSpPr>
          <p:spPr>
            <a:xfrm>
              <a:off x="3123032" y="4543269"/>
              <a:ext cx="88654" cy="184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0" name="Oval 10">
            <a:extLst>
              <a:ext uri="{FF2B5EF4-FFF2-40B4-BE49-F238E27FC236}">
                <a16:creationId xmlns:a16="http://schemas.microsoft.com/office/drawing/2014/main" id="{14806183-1941-41BA-AD8D-0E01F5AF102F}"/>
              </a:ext>
            </a:extLst>
          </p:cNvPr>
          <p:cNvSpPr/>
          <p:nvPr/>
        </p:nvSpPr>
        <p:spPr>
          <a:xfrm flipH="1" flipV="1">
            <a:off x="2041205" y="4602985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7200000" scaled="0"/>
          </a:gra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Oval 4">
            <a:extLst>
              <a:ext uri="{FF2B5EF4-FFF2-40B4-BE49-F238E27FC236}">
                <a16:creationId xmlns:a16="http://schemas.microsoft.com/office/drawing/2014/main" id="{3B40D8DC-E577-45EF-8AB4-E699785E23FE}"/>
              </a:ext>
            </a:extLst>
          </p:cNvPr>
          <p:cNvSpPr/>
          <p:nvPr/>
        </p:nvSpPr>
        <p:spPr>
          <a:xfrm>
            <a:off x="827552" y="4705720"/>
            <a:ext cx="1287960" cy="1227952"/>
          </a:xfrm>
          <a:custGeom>
            <a:avLst/>
            <a:gdLst>
              <a:gd name="connsiteX0" fmla="*/ 0 w 2209800"/>
              <a:gd name="connsiteY0" fmla="*/ 838352 h 1676704"/>
              <a:gd name="connsiteX1" fmla="*/ 1104900 w 2209800"/>
              <a:gd name="connsiteY1" fmla="*/ 0 h 1676704"/>
              <a:gd name="connsiteX2" fmla="*/ 2209800 w 2209800"/>
              <a:gd name="connsiteY2" fmla="*/ 838352 h 1676704"/>
              <a:gd name="connsiteX3" fmla="*/ 1104900 w 2209800"/>
              <a:gd name="connsiteY3" fmla="*/ 1676704 h 1676704"/>
              <a:gd name="connsiteX4" fmla="*/ 0 w 2209800"/>
              <a:gd name="connsiteY4" fmla="*/ 838352 h 1676704"/>
              <a:gd name="connsiteX0" fmla="*/ 37213 w 2247013"/>
              <a:gd name="connsiteY0" fmla="*/ 838352 h 1712354"/>
              <a:gd name="connsiteX1" fmla="*/ 1142113 w 2247013"/>
              <a:gd name="connsiteY1" fmla="*/ 0 h 1712354"/>
              <a:gd name="connsiteX2" fmla="*/ 2247013 w 2247013"/>
              <a:gd name="connsiteY2" fmla="*/ 838352 h 1712354"/>
              <a:gd name="connsiteX3" fmla="*/ 1142113 w 2247013"/>
              <a:gd name="connsiteY3" fmla="*/ 1676704 h 1712354"/>
              <a:gd name="connsiteX4" fmla="*/ 342013 w 2247013"/>
              <a:gd name="connsiteY4" fmla="*/ 1486203 h 1712354"/>
              <a:gd name="connsiteX5" fmla="*/ 37213 w 2247013"/>
              <a:gd name="connsiteY5" fmla="*/ 838352 h 1712354"/>
              <a:gd name="connsiteX0" fmla="*/ 177416 w 1993516"/>
              <a:gd name="connsiteY0" fmla="*/ 178946 h 1814948"/>
              <a:gd name="connsiteX1" fmla="*/ 888616 w 1993516"/>
              <a:gd name="connsiteY1" fmla="*/ 102594 h 1814948"/>
              <a:gd name="connsiteX2" fmla="*/ 1993516 w 1993516"/>
              <a:gd name="connsiteY2" fmla="*/ 940946 h 1814948"/>
              <a:gd name="connsiteX3" fmla="*/ 888616 w 1993516"/>
              <a:gd name="connsiteY3" fmla="*/ 1779298 h 1814948"/>
              <a:gd name="connsiteX4" fmla="*/ 88516 w 1993516"/>
              <a:gd name="connsiteY4" fmla="*/ 1588797 h 1814948"/>
              <a:gd name="connsiteX5" fmla="*/ 177416 w 1993516"/>
              <a:gd name="connsiteY5" fmla="*/ 178946 h 1814948"/>
              <a:gd name="connsiteX0" fmla="*/ 226214 w 2042314"/>
              <a:gd name="connsiteY0" fmla="*/ 192984 h 1828986"/>
              <a:gd name="connsiteX1" fmla="*/ 937414 w 2042314"/>
              <a:gd name="connsiteY1" fmla="*/ 116632 h 1828986"/>
              <a:gd name="connsiteX2" fmla="*/ 2042314 w 2042314"/>
              <a:gd name="connsiteY2" fmla="*/ 954984 h 1828986"/>
              <a:gd name="connsiteX3" fmla="*/ 937414 w 2042314"/>
              <a:gd name="connsiteY3" fmla="*/ 1793336 h 1828986"/>
              <a:gd name="connsiteX4" fmla="*/ 137314 w 2042314"/>
              <a:gd name="connsiteY4" fmla="*/ 1602835 h 1828986"/>
              <a:gd name="connsiteX5" fmla="*/ 226214 w 2042314"/>
              <a:gd name="connsiteY5" fmla="*/ 192984 h 1828986"/>
              <a:gd name="connsiteX0" fmla="*/ 226214 w 2097599"/>
              <a:gd name="connsiteY0" fmla="*/ 192984 h 1793336"/>
              <a:gd name="connsiteX1" fmla="*/ 937414 w 2097599"/>
              <a:gd name="connsiteY1" fmla="*/ 116632 h 1793336"/>
              <a:gd name="connsiteX2" fmla="*/ 2042314 w 2097599"/>
              <a:gd name="connsiteY2" fmla="*/ 954984 h 1793336"/>
              <a:gd name="connsiteX3" fmla="*/ 1864514 w 2097599"/>
              <a:gd name="connsiteY3" fmla="*/ 1602835 h 1793336"/>
              <a:gd name="connsiteX4" fmla="*/ 937414 w 2097599"/>
              <a:gd name="connsiteY4" fmla="*/ 1793336 h 1793336"/>
              <a:gd name="connsiteX5" fmla="*/ 137314 w 2097599"/>
              <a:gd name="connsiteY5" fmla="*/ 1602835 h 1793336"/>
              <a:gd name="connsiteX6" fmla="*/ 226214 w 2097599"/>
              <a:gd name="connsiteY6" fmla="*/ 192984 h 1793336"/>
              <a:gd name="connsiteX0" fmla="*/ 226214 w 1984329"/>
              <a:gd name="connsiteY0" fmla="*/ 189850 h 1790202"/>
              <a:gd name="connsiteX1" fmla="*/ 937414 w 1984329"/>
              <a:gd name="connsiteY1" fmla="*/ 113498 h 1790202"/>
              <a:gd name="connsiteX2" fmla="*/ 1864514 w 1984329"/>
              <a:gd name="connsiteY2" fmla="*/ 901050 h 1790202"/>
              <a:gd name="connsiteX3" fmla="*/ 1864514 w 1984329"/>
              <a:gd name="connsiteY3" fmla="*/ 1599701 h 1790202"/>
              <a:gd name="connsiteX4" fmla="*/ 937414 w 1984329"/>
              <a:gd name="connsiteY4" fmla="*/ 1790202 h 1790202"/>
              <a:gd name="connsiteX5" fmla="*/ 137314 w 1984329"/>
              <a:gd name="connsiteY5" fmla="*/ 1599701 h 1790202"/>
              <a:gd name="connsiteX6" fmla="*/ 226214 w 1984329"/>
              <a:gd name="connsiteY6" fmla="*/ 189850 h 1790202"/>
              <a:gd name="connsiteX0" fmla="*/ 226214 w 1965414"/>
              <a:gd name="connsiteY0" fmla="*/ 147911 h 1748263"/>
              <a:gd name="connsiteX1" fmla="*/ 937414 w 1965414"/>
              <a:gd name="connsiteY1" fmla="*/ 71559 h 1748263"/>
              <a:gd name="connsiteX2" fmla="*/ 1559714 w 1965414"/>
              <a:gd name="connsiteY2" fmla="*/ 97262 h 1748263"/>
              <a:gd name="connsiteX3" fmla="*/ 1864514 w 1965414"/>
              <a:gd name="connsiteY3" fmla="*/ 859111 h 1748263"/>
              <a:gd name="connsiteX4" fmla="*/ 1864514 w 1965414"/>
              <a:gd name="connsiteY4" fmla="*/ 1557762 h 1748263"/>
              <a:gd name="connsiteX5" fmla="*/ 937414 w 1965414"/>
              <a:gd name="connsiteY5" fmla="*/ 1748263 h 1748263"/>
              <a:gd name="connsiteX6" fmla="*/ 137314 w 1965414"/>
              <a:gd name="connsiteY6" fmla="*/ 1557762 h 1748263"/>
              <a:gd name="connsiteX7" fmla="*/ 226214 w 1965414"/>
              <a:gd name="connsiteY7" fmla="*/ 147911 h 1748263"/>
              <a:gd name="connsiteX0" fmla="*/ 183077 w 1922277"/>
              <a:gd name="connsiteY0" fmla="*/ 292676 h 1893028"/>
              <a:gd name="connsiteX1" fmla="*/ 1033977 w 1922277"/>
              <a:gd name="connsiteY1" fmla="*/ 424 h 1893028"/>
              <a:gd name="connsiteX2" fmla="*/ 1516577 w 1922277"/>
              <a:gd name="connsiteY2" fmla="*/ 242027 h 1893028"/>
              <a:gd name="connsiteX3" fmla="*/ 1821377 w 1922277"/>
              <a:gd name="connsiteY3" fmla="*/ 1003876 h 1893028"/>
              <a:gd name="connsiteX4" fmla="*/ 1821377 w 1922277"/>
              <a:gd name="connsiteY4" fmla="*/ 1702527 h 1893028"/>
              <a:gd name="connsiteX5" fmla="*/ 894277 w 1922277"/>
              <a:gd name="connsiteY5" fmla="*/ 1893028 h 1893028"/>
              <a:gd name="connsiteX6" fmla="*/ 94177 w 1922277"/>
              <a:gd name="connsiteY6" fmla="*/ 1702527 h 1893028"/>
              <a:gd name="connsiteX7" fmla="*/ 183077 w 1922277"/>
              <a:gd name="connsiteY7" fmla="*/ 292676 h 1893028"/>
              <a:gd name="connsiteX0" fmla="*/ 229929 w 1969129"/>
              <a:gd name="connsiteY0" fmla="*/ 298367 h 1898719"/>
              <a:gd name="connsiteX1" fmla="*/ 1080829 w 1969129"/>
              <a:gd name="connsiteY1" fmla="*/ 6115 h 1898719"/>
              <a:gd name="connsiteX2" fmla="*/ 1563429 w 1969129"/>
              <a:gd name="connsiteY2" fmla="*/ 247718 h 1898719"/>
              <a:gd name="connsiteX3" fmla="*/ 1868229 w 1969129"/>
              <a:gd name="connsiteY3" fmla="*/ 1009567 h 1898719"/>
              <a:gd name="connsiteX4" fmla="*/ 1868229 w 1969129"/>
              <a:gd name="connsiteY4" fmla="*/ 1708218 h 1898719"/>
              <a:gd name="connsiteX5" fmla="*/ 941129 w 1969129"/>
              <a:gd name="connsiteY5" fmla="*/ 1898719 h 1898719"/>
              <a:gd name="connsiteX6" fmla="*/ 141029 w 1969129"/>
              <a:gd name="connsiteY6" fmla="*/ 1708218 h 1898719"/>
              <a:gd name="connsiteX7" fmla="*/ 229929 w 1969129"/>
              <a:gd name="connsiteY7" fmla="*/ 298367 h 189871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59333"/>
              <a:gd name="connsiteY0" fmla="*/ 292677 h 1923655"/>
              <a:gd name="connsiteX1" fmla="*/ 1051574 w 1959333"/>
              <a:gd name="connsiteY1" fmla="*/ 425 h 1923655"/>
              <a:gd name="connsiteX2" fmla="*/ 1534174 w 1959333"/>
              <a:gd name="connsiteY2" fmla="*/ 242028 h 1923655"/>
              <a:gd name="connsiteX3" fmla="*/ 1838974 w 1959333"/>
              <a:gd name="connsiteY3" fmla="*/ 1003877 h 1923655"/>
              <a:gd name="connsiteX4" fmla="*/ 1868002 w 1959333"/>
              <a:gd name="connsiteY4" fmla="*/ 1833156 h 1923655"/>
              <a:gd name="connsiteX5" fmla="*/ 911874 w 1959333"/>
              <a:gd name="connsiteY5" fmla="*/ 1893029 h 1923655"/>
              <a:gd name="connsiteX6" fmla="*/ 111774 w 1959333"/>
              <a:gd name="connsiteY6" fmla="*/ 1702528 h 1923655"/>
              <a:gd name="connsiteX7" fmla="*/ 200674 w 1959333"/>
              <a:gd name="connsiteY7" fmla="*/ 292677 h 192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333" h="1923655">
                <a:moveTo>
                  <a:pt x="200674" y="292677"/>
                </a:moveTo>
                <a:cubicBezTo>
                  <a:pt x="420807" y="47093"/>
                  <a:pt x="829324" y="8867"/>
                  <a:pt x="1051574" y="425"/>
                </a:cubicBezTo>
                <a:cubicBezTo>
                  <a:pt x="1273824" y="-8016"/>
                  <a:pt x="1379657" y="110769"/>
                  <a:pt x="1534174" y="242028"/>
                </a:cubicBezTo>
                <a:cubicBezTo>
                  <a:pt x="1688691" y="373287"/>
                  <a:pt x="1675991" y="813377"/>
                  <a:pt x="1838974" y="1003877"/>
                </a:cubicBezTo>
                <a:cubicBezTo>
                  <a:pt x="1913057" y="1194377"/>
                  <a:pt x="2052152" y="1693431"/>
                  <a:pt x="1868002" y="1833156"/>
                </a:cubicBezTo>
                <a:cubicBezTo>
                  <a:pt x="1683852" y="1972881"/>
                  <a:pt x="1204579" y="1914800"/>
                  <a:pt x="911874" y="1893029"/>
                </a:cubicBezTo>
                <a:cubicBezTo>
                  <a:pt x="619169" y="1871258"/>
                  <a:pt x="295924" y="1842253"/>
                  <a:pt x="111774" y="1702528"/>
                </a:cubicBezTo>
                <a:cubicBezTo>
                  <a:pt x="-72376" y="1562803"/>
                  <a:pt x="-19459" y="538261"/>
                  <a:pt x="200674" y="2926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71AA7170-7F39-4312-962A-82A3E5DE079D}"/>
              </a:ext>
            </a:extLst>
          </p:cNvPr>
          <p:cNvSpPr/>
          <p:nvPr/>
        </p:nvSpPr>
        <p:spPr>
          <a:xfrm>
            <a:off x="4216063" y="5096713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2CBDE131-6327-4473-9A61-517C661FC206}"/>
              </a:ext>
            </a:extLst>
          </p:cNvPr>
          <p:cNvGrpSpPr/>
          <p:nvPr/>
        </p:nvGrpSpPr>
        <p:grpSpPr>
          <a:xfrm>
            <a:off x="1837111" y="3760216"/>
            <a:ext cx="751024" cy="542433"/>
            <a:chOff x="4149855" y="2278743"/>
            <a:chExt cx="3672856" cy="2631969"/>
          </a:xfrm>
        </p:grpSpPr>
        <p:sp>
          <p:nvSpPr>
            <p:cNvPr id="289" name="Oval 245">
              <a:extLst>
                <a:ext uri="{FF2B5EF4-FFF2-40B4-BE49-F238E27FC236}">
                  <a16:creationId xmlns:a16="http://schemas.microsoft.com/office/drawing/2014/main" id="{BE6DE475-49CC-4B95-B80A-191CC0AB6863}"/>
                </a:ext>
              </a:extLst>
            </p:cNvPr>
            <p:cNvSpPr/>
            <p:nvPr/>
          </p:nvSpPr>
          <p:spPr>
            <a:xfrm rot="20245845">
              <a:off x="4149855" y="3688367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Oval 245">
              <a:extLst>
                <a:ext uri="{FF2B5EF4-FFF2-40B4-BE49-F238E27FC236}">
                  <a16:creationId xmlns:a16="http://schemas.microsoft.com/office/drawing/2014/main" id="{EF1A8545-9D5C-44D1-B64C-83A540A1A85A}"/>
                </a:ext>
              </a:extLst>
            </p:cNvPr>
            <p:cNvSpPr/>
            <p:nvPr/>
          </p:nvSpPr>
          <p:spPr>
            <a:xfrm rot="1354155" flipH="1">
              <a:off x="6557143" y="3709668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42F5A3A4-DBCC-4FAE-8449-42BDF2F69CF7}"/>
                </a:ext>
              </a:extLst>
            </p:cNvPr>
            <p:cNvSpPr/>
            <p:nvPr/>
          </p:nvSpPr>
          <p:spPr>
            <a:xfrm>
              <a:off x="5225620" y="3434117"/>
              <a:ext cx="1464051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Oval 243">
              <a:extLst>
                <a:ext uri="{FF2B5EF4-FFF2-40B4-BE49-F238E27FC236}">
                  <a16:creationId xmlns:a16="http://schemas.microsoft.com/office/drawing/2014/main" id="{FD432208-0B37-4371-B4CB-41B420AA0318}"/>
                </a:ext>
              </a:extLst>
            </p:cNvPr>
            <p:cNvSpPr/>
            <p:nvPr/>
          </p:nvSpPr>
          <p:spPr>
            <a:xfrm>
              <a:off x="5014914" y="3403202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Oval 243">
              <a:extLst>
                <a:ext uri="{FF2B5EF4-FFF2-40B4-BE49-F238E27FC236}">
                  <a16:creationId xmlns:a16="http://schemas.microsoft.com/office/drawing/2014/main" id="{FC387138-0FED-4959-8EB9-41A86FBF320E}"/>
                </a:ext>
              </a:extLst>
            </p:cNvPr>
            <p:cNvSpPr/>
            <p:nvPr/>
          </p:nvSpPr>
          <p:spPr>
            <a:xfrm flipH="1">
              <a:off x="6192331" y="3396343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B8D36E3-DC29-4BB7-8693-297B891DD815}"/>
                </a:ext>
              </a:extLst>
            </p:cNvPr>
            <p:cNvSpPr/>
            <p:nvPr/>
          </p:nvSpPr>
          <p:spPr>
            <a:xfrm>
              <a:off x="4818379" y="2569029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A5A3DEB2-FF08-4044-A8A7-89345E5EC72F}"/>
                </a:ext>
              </a:extLst>
            </p:cNvPr>
            <p:cNvSpPr/>
            <p:nvPr/>
          </p:nvSpPr>
          <p:spPr>
            <a:xfrm>
              <a:off x="6044009" y="227874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075B54E6-CFD7-4341-852C-9875F52DBBA6}"/>
                </a:ext>
              </a:extLst>
            </p:cNvPr>
            <p:cNvSpPr/>
            <p:nvPr/>
          </p:nvSpPr>
          <p:spPr>
            <a:xfrm>
              <a:off x="4998543" y="227874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8EA71C89-6FFF-47CC-9013-80A2F1FD825C}"/>
                </a:ext>
              </a:extLst>
            </p:cNvPr>
            <p:cNvSpPr/>
            <p:nvPr/>
          </p:nvSpPr>
          <p:spPr>
            <a:xfrm rot="3117443">
              <a:off x="5760975" y="3170283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8D59A68B-A7EE-45A6-A325-11D2D6073A5A}"/>
                </a:ext>
              </a:extLst>
            </p:cNvPr>
            <p:cNvSpPr/>
            <p:nvPr/>
          </p:nvSpPr>
          <p:spPr>
            <a:xfrm rot="18482557" flipH="1">
              <a:off x="6006307" y="3170283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Arc 247">
              <a:extLst>
                <a:ext uri="{FF2B5EF4-FFF2-40B4-BE49-F238E27FC236}">
                  <a16:creationId xmlns:a16="http://schemas.microsoft.com/office/drawing/2014/main" id="{99F2E497-9009-4717-94D8-535B52BA7AFC}"/>
                </a:ext>
              </a:extLst>
            </p:cNvPr>
            <p:cNvSpPr/>
            <p:nvPr/>
          </p:nvSpPr>
          <p:spPr>
            <a:xfrm rot="8811340">
              <a:off x="5215777" y="2579851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BE5282C8-6CAE-49CD-9152-3624472A5B6C}"/>
                </a:ext>
              </a:extLst>
            </p:cNvPr>
            <p:cNvSpPr/>
            <p:nvPr/>
          </p:nvSpPr>
          <p:spPr>
            <a:xfrm>
              <a:off x="5229307" y="2508440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040B54E7-A772-46F3-9920-59A090B9B11F}"/>
                </a:ext>
              </a:extLst>
            </p:cNvPr>
            <p:cNvSpPr/>
            <p:nvPr/>
          </p:nvSpPr>
          <p:spPr>
            <a:xfrm>
              <a:off x="5525628" y="2633536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2E1EE42E-9AA1-4950-A4A6-DBC2AF9F445E}"/>
                </a:ext>
              </a:extLst>
            </p:cNvPr>
            <p:cNvSpPr/>
            <p:nvPr/>
          </p:nvSpPr>
          <p:spPr>
            <a:xfrm>
              <a:off x="6296415" y="2508896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D1117602-7774-45D1-A0BA-527EF41B724E}"/>
                </a:ext>
              </a:extLst>
            </p:cNvPr>
            <p:cNvSpPr/>
            <p:nvPr/>
          </p:nvSpPr>
          <p:spPr>
            <a:xfrm>
              <a:off x="6592736" y="2633992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A30A37C2-8385-4B77-91F0-443CA0A5385F}"/>
                </a:ext>
              </a:extLst>
            </p:cNvPr>
            <p:cNvSpPr/>
            <p:nvPr/>
          </p:nvSpPr>
          <p:spPr>
            <a:xfrm rot="18872518">
              <a:off x="5606066" y="3998943"/>
              <a:ext cx="367688" cy="882998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  <a:alpha val="75000"/>
                  </a:schemeClr>
                </a:gs>
                <a:gs pos="100000">
                  <a:schemeClr val="accent6">
                    <a:lumMod val="40000"/>
                    <a:lumOff val="60000"/>
                    <a:alpha val="75000"/>
                  </a:schemeClr>
                </a:gs>
              </a:gsLst>
              <a:lin ang="16800000" scaled="0"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3E02BD64-540E-4780-8E8E-86EEA4E92052}"/>
              </a:ext>
            </a:extLst>
          </p:cNvPr>
          <p:cNvGrpSpPr/>
          <p:nvPr/>
        </p:nvGrpSpPr>
        <p:grpSpPr>
          <a:xfrm>
            <a:off x="2422420" y="5104190"/>
            <a:ext cx="484986" cy="329240"/>
            <a:chOff x="8319333" y="3989427"/>
            <a:chExt cx="759757" cy="515772"/>
          </a:xfrm>
        </p:grpSpPr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5820950A-C97D-403E-A4BB-FE8E60C39B9C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311" name="Arc 12">
                <a:extLst>
                  <a:ext uri="{FF2B5EF4-FFF2-40B4-BE49-F238E27FC236}">
                    <a16:creationId xmlns:a16="http://schemas.microsoft.com/office/drawing/2014/main" id="{BEDC7703-1F1D-49A4-A292-FE95687E5C65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Arc 12">
                <a:extLst>
                  <a:ext uri="{FF2B5EF4-FFF2-40B4-BE49-F238E27FC236}">
                    <a16:creationId xmlns:a16="http://schemas.microsoft.com/office/drawing/2014/main" id="{309AF18D-C0B9-490A-A5C7-EE0E87AB0B16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Arc 12">
                <a:extLst>
                  <a:ext uri="{FF2B5EF4-FFF2-40B4-BE49-F238E27FC236}">
                    <a16:creationId xmlns:a16="http://schemas.microsoft.com/office/drawing/2014/main" id="{01B80954-CF82-4466-8342-F28B0E785A1B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CD422251-0592-472D-BCB9-C627A5DB545F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308" name="Arc 12">
                <a:extLst>
                  <a:ext uri="{FF2B5EF4-FFF2-40B4-BE49-F238E27FC236}">
                    <a16:creationId xmlns:a16="http://schemas.microsoft.com/office/drawing/2014/main" id="{08361249-F694-4E2B-B9A0-3932A9BD57A5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Arc 12">
                <a:extLst>
                  <a:ext uri="{FF2B5EF4-FFF2-40B4-BE49-F238E27FC236}">
                    <a16:creationId xmlns:a16="http://schemas.microsoft.com/office/drawing/2014/main" id="{73FA31B1-6AA9-4333-B87D-B9C7F64A208E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Arc 12">
                <a:extLst>
                  <a:ext uri="{FF2B5EF4-FFF2-40B4-BE49-F238E27FC236}">
                    <a16:creationId xmlns:a16="http://schemas.microsoft.com/office/drawing/2014/main" id="{7A638F8D-E109-4997-B257-B99173D1DBA1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AFD0C8B-D5F4-445B-AD1A-333377C52E2D}"/>
              </a:ext>
            </a:extLst>
          </p:cNvPr>
          <p:cNvGrpSpPr/>
          <p:nvPr/>
        </p:nvGrpSpPr>
        <p:grpSpPr>
          <a:xfrm rot="1377758">
            <a:off x="2754368" y="3846803"/>
            <a:ext cx="1226771" cy="1473089"/>
            <a:chOff x="3919826" y="3981783"/>
            <a:chExt cx="1226771" cy="1473089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EA12081-9498-4B95-9B29-CAF7AB48D3A1}"/>
                </a:ext>
              </a:extLst>
            </p:cNvPr>
            <p:cNvGrpSpPr/>
            <p:nvPr/>
          </p:nvGrpSpPr>
          <p:grpSpPr>
            <a:xfrm rot="19784542">
              <a:off x="3919826" y="3981783"/>
              <a:ext cx="1226771" cy="1473089"/>
              <a:chOff x="4300233" y="888014"/>
              <a:chExt cx="4297519" cy="5160401"/>
            </a:xfrm>
            <a:solidFill>
              <a:srgbClr val="FFFF00"/>
            </a:solidFill>
          </p:grpSpPr>
          <p:sp>
            <p:nvSpPr>
              <p:cNvPr id="234" name="Oval 100">
                <a:extLst>
                  <a:ext uri="{FF2B5EF4-FFF2-40B4-BE49-F238E27FC236}">
                    <a16:creationId xmlns:a16="http://schemas.microsoft.com/office/drawing/2014/main" id="{893B007A-BD53-482E-98AF-F2C70E6EE2B6}"/>
                  </a:ext>
                </a:extLst>
              </p:cNvPr>
              <p:cNvSpPr/>
              <p:nvPr/>
            </p:nvSpPr>
            <p:spPr>
              <a:xfrm rot="582942">
                <a:off x="4340489" y="2542936"/>
                <a:ext cx="4257263" cy="3505479"/>
              </a:xfrm>
              <a:custGeom>
                <a:avLst/>
                <a:gdLst>
                  <a:gd name="connsiteX0" fmla="*/ 0 w 4147682"/>
                  <a:gd name="connsiteY0" fmla="*/ 1230070 h 2460139"/>
                  <a:gd name="connsiteX1" fmla="*/ 2073841 w 4147682"/>
                  <a:gd name="connsiteY1" fmla="*/ 0 h 2460139"/>
                  <a:gd name="connsiteX2" fmla="*/ 4147682 w 4147682"/>
                  <a:gd name="connsiteY2" fmla="*/ 1230070 h 2460139"/>
                  <a:gd name="connsiteX3" fmla="*/ 2073841 w 4147682"/>
                  <a:gd name="connsiteY3" fmla="*/ 2460140 h 2460139"/>
                  <a:gd name="connsiteX4" fmla="*/ 0 w 4147682"/>
                  <a:gd name="connsiteY4" fmla="*/ 1230070 h 2460139"/>
                  <a:gd name="connsiteX0" fmla="*/ 7 w 4147689"/>
                  <a:gd name="connsiteY0" fmla="*/ 1596166 h 2826236"/>
                  <a:gd name="connsiteX1" fmla="*/ 2091837 w 4147689"/>
                  <a:gd name="connsiteY1" fmla="*/ 0 h 2826236"/>
                  <a:gd name="connsiteX2" fmla="*/ 4147689 w 4147689"/>
                  <a:gd name="connsiteY2" fmla="*/ 1596166 h 2826236"/>
                  <a:gd name="connsiteX3" fmla="*/ 2073848 w 4147689"/>
                  <a:gd name="connsiteY3" fmla="*/ 2826236 h 2826236"/>
                  <a:gd name="connsiteX4" fmla="*/ 7 w 4147689"/>
                  <a:gd name="connsiteY4" fmla="*/ 1596166 h 2826236"/>
                  <a:gd name="connsiteX0" fmla="*/ 7 w 4255924"/>
                  <a:gd name="connsiteY0" fmla="*/ 2105819 h 3335889"/>
                  <a:gd name="connsiteX1" fmla="*/ 2091837 w 4255924"/>
                  <a:gd name="connsiteY1" fmla="*/ 509653 h 3335889"/>
                  <a:gd name="connsiteX2" fmla="*/ 3793200 w 4255924"/>
                  <a:gd name="connsiteY2" fmla="*/ 94505 h 3335889"/>
                  <a:gd name="connsiteX3" fmla="*/ 4147689 w 4255924"/>
                  <a:gd name="connsiteY3" fmla="*/ 2105819 h 3335889"/>
                  <a:gd name="connsiteX4" fmla="*/ 2073848 w 4255924"/>
                  <a:gd name="connsiteY4" fmla="*/ 3335889 h 3335889"/>
                  <a:gd name="connsiteX5" fmla="*/ 7 w 4255924"/>
                  <a:gd name="connsiteY5" fmla="*/ 2105819 h 3335889"/>
                  <a:gd name="connsiteX0" fmla="*/ 7 w 4255924"/>
                  <a:gd name="connsiteY0" fmla="*/ 2105819 h 3335889"/>
                  <a:gd name="connsiteX1" fmla="*/ 2091837 w 4255924"/>
                  <a:gd name="connsiteY1" fmla="*/ 509653 h 3335889"/>
                  <a:gd name="connsiteX2" fmla="*/ 3793200 w 4255924"/>
                  <a:gd name="connsiteY2" fmla="*/ 94505 h 3335889"/>
                  <a:gd name="connsiteX3" fmla="*/ 4147689 w 4255924"/>
                  <a:gd name="connsiteY3" fmla="*/ 2105819 h 3335889"/>
                  <a:gd name="connsiteX4" fmla="*/ 2073848 w 4255924"/>
                  <a:gd name="connsiteY4" fmla="*/ 3335889 h 3335889"/>
                  <a:gd name="connsiteX5" fmla="*/ 7 w 4255924"/>
                  <a:gd name="connsiteY5" fmla="*/ 2105819 h 3335889"/>
                  <a:gd name="connsiteX0" fmla="*/ 7 w 4282483"/>
                  <a:gd name="connsiteY0" fmla="*/ 2105819 h 3335889"/>
                  <a:gd name="connsiteX1" fmla="*/ 2091837 w 4282483"/>
                  <a:gd name="connsiteY1" fmla="*/ 509653 h 3335889"/>
                  <a:gd name="connsiteX2" fmla="*/ 3793200 w 4282483"/>
                  <a:gd name="connsiteY2" fmla="*/ 94505 h 3335889"/>
                  <a:gd name="connsiteX3" fmla="*/ 4147689 w 4282483"/>
                  <a:gd name="connsiteY3" fmla="*/ 2105819 h 3335889"/>
                  <a:gd name="connsiteX4" fmla="*/ 2073848 w 4282483"/>
                  <a:gd name="connsiteY4" fmla="*/ 3335889 h 3335889"/>
                  <a:gd name="connsiteX5" fmla="*/ 7 w 4282483"/>
                  <a:gd name="connsiteY5" fmla="*/ 2105819 h 3335889"/>
                  <a:gd name="connsiteX0" fmla="*/ 7 w 4297331"/>
                  <a:gd name="connsiteY0" fmla="*/ 2105819 h 3335889"/>
                  <a:gd name="connsiteX1" fmla="*/ 2091837 w 4297331"/>
                  <a:gd name="connsiteY1" fmla="*/ 509653 h 3335889"/>
                  <a:gd name="connsiteX2" fmla="*/ 3793200 w 4297331"/>
                  <a:gd name="connsiteY2" fmla="*/ 94505 h 3335889"/>
                  <a:gd name="connsiteX3" fmla="*/ 4147689 w 4297331"/>
                  <a:gd name="connsiteY3" fmla="*/ 2105819 h 3335889"/>
                  <a:gd name="connsiteX4" fmla="*/ 2073848 w 4297331"/>
                  <a:gd name="connsiteY4" fmla="*/ 3335889 h 3335889"/>
                  <a:gd name="connsiteX5" fmla="*/ 7 w 4297331"/>
                  <a:gd name="connsiteY5" fmla="*/ 2105819 h 3335889"/>
                  <a:gd name="connsiteX0" fmla="*/ 7 w 4261321"/>
                  <a:gd name="connsiteY0" fmla="*/ 2207300 h 3437370"/>
                  <a:gd name="connsiteX1" fmla="*/ 2091837 w 4261321"/>
                  <a:gd name="connsiteY1" fmla="*/ 611134 h 3437370"/>
                  <a:gd name="connsiteX2" fmla="*/ 3598792 w 4261321"/>
                  <a:gd name="connsiteY2" fmla="*/ 81376 h 3437370"/>
                  <a:gd name="connsiteX3" fmla="*/ 4147689 w 4261321"/>
                  <a:gd name="connsiteY3" fmla="*/ 2207300 h 3437370"/>
                  <a:gd name="connsiteX4" fmla="*/ 2073848 w 4261321"/>
                  <a:gd name="connsiteY4" fmla="*/ 3437370 h 3437370"/>
                  <a:gd name="connsiteX5" fmla="*/ 7 w 4261321"/>
                  <a:gd name="connsiteY5" fmla="*/ 2207300 h 3437370"/>
                  <a:gd name="connsiteX0" fmla="*/ 7 w 4292170"/>
                  <a:gd name="connsiteY0" fmla="*/ 2207300 h 3437370"/>
                  <a:gd name="connsiteX1" fmla="*/ 2091837 w 4292170"/>
                  <a:gd name="connsiteY1" fmla="*/ 611134 h 3437370"/>
                  <a:gd name="connsiteX2" fmla="*/ 3598792 w 4292170"/>
                  <a:gd name="connsiteY2" fmla="*/ 81376 h 3437370"/>
                  <a:gd name="connsiteX3" fmla="*/ 4147689 w 4292170"/>
                  <a:gd name="connsiteY3" fmla="*/ 2207300 h 3437370"/>
                  <a:gd name="connsiteX4" fmla="*/ 2073848 w 4292170"/>
                  <a:gd name="connsiteY4" fmla="*/ 3437370 h 3437370"/>
                  <a:gd name="connsiteX5" fmla="*/ 7 w 4292170"/>
                  <a:gd name="connsiteY5" fmla="*/ 2207300 h 3437370"/>
                  <a:gd name="connsiteX0" fmla="*/ 7 w 4302297"/>
                  <a:gd name="connsiteY0" fmla="*/ 2207300 h 3437370"/>
                  <a:gd name="connsiteX1" fmla="*/ 2091837 w 4302297"/>
                  <a:gd name="connsiteY1" fmla="*/ 611134 h 3437370"/>
                  <a:gd name="connsiteX2" fmla="*/ 3598792 w 4302297"/>
                  <a:gd name="connsiteY2" fmla="*/ 81376 h 3437370"/>
                  <a:gd name="connsiteX3" fmla="*/ 4147689 w 4302297"/>
                  <a:gd name="connsiteY3" fmla="*/ 2207300 h 3437370"/>
                  <a:gd name="connsiteX4" fmla="*/ 2073848 w 4302297"/>
                  <a:gd name="connsiteY4" fmla="*/ 3437370 h 3437370"/>
                  <a:gd name="connsiteX5" fmla="*/ 7 w 4302297"/>
                  <a:gd name="connsiteY5" fmla="*/ 2207300 h 3437370"/>
                  <a:gd name="connsiteX0" fmla="*/ 7 w 4302297"/>
                  <a:gd name="connsiteY0" fmla="*/ 2153146 h 3383216"/>
                  <a:gd name="connsiteX1" fmla="*/ 2091837 w 4302297"/>
                  <a:gd name="connsiteY1" fmla="*/ 556980 h 3383216"/>
                  <a:gd name="connsiteX2" fmla="*/ 3598792 w 4302297"/>
                  <a:gd name="connsiteY2" fmla="*/ 27222 h 3383216"/>
                  <a:gd name="connsiteX3" fmla="*/ 4147689 w 4302297"/>
                  <a:gd name="connsiteY3" fmla="*/ 2153146 h 3383216"/>
                  <a:gd name="connsiteX4" fmla="*/ 2073848 w 4302297"/>
                  <a:gd name="connsiteY4" fmla="*/ 3383216 h 3383216"/>
                  <a:gd name="connsiteX5" fmla="*/ 7 w 4302297"/>
                  <a:gd name="connsiteY5" fmla="*/ 2153146 h 3383216"/>
                  <a:gd name="connsiteX0" fmla="*/ 7 w 4302297"/>
                  <a:gd name="connsiteY0" fmla="*/ 2135008 h 3365078"/>
                  <a:gd name="connsiteX1" fmla="*/ 2091837 w 4302297"/>
                  <a:gd name="connsiteY1" fmla="*/ 538842 h 3365078"/>
                  <a:gd name="connsiteX2" fmla="*/ 3598792 w 4302297"/>
                  <a:gd name="connsiteY2" fmla="*/ 9084 h 3365078"/>
                  <a:gd name="connsiteX3" fmla="*/ 4147689 w 4302297"/>
                  <a:gd name="connsiteY3" fmla="*/ 2135008 h 3365078"/>
                  <a:gd name="connsiteX4" fmla="*/ 2073848 w 4302297"/>
                  <a:gd name="connsiteY4" fmla="*/ 3365078 h 3365078"/>
                  <a:gd name="connsiteX5" fmla="*/ 7 w 4302297"/>
                  <a:gd name="connsiteY5" fmla="*/ 2135008 h 3365078"/>
                  <a:gd name="connsiteX0" fmla="*/ 369 w 4302659"/>
                  <a:gd name="connsiteY0" fmla="*/ 2135377 h 3365447"/>
                  <a:gd name="connsiteX1" fmla="*/ 2205286 w 4302659"/>
                  <a:gd name="connsiteY1" fmla="*/ 492959 h 3365447"/>
                  <a:gd name="connsiteX2" fmla="*/ 3599154 w 4302659"/>
                  <a:gd name="connsiteY2" fmla="*/ 9453 h 3365447"/>
                  <a:gd name="connsiteX3" fmla="*/ 4148051 w 4302659"/>
                  <a:gd name="connsiteY3" fmla="*/ 2135377 h 3365447"/>
                  <a:gd name="connsiteX4" fmla="*/ 2074210 w 4302659"/>
                  <a:gd name="connsiteY4" fmla="*/ 3365447 h 3365447"/>
                  <a:gd name="connsiteX5" fmla="*/ 369 w 4302659"/>
                  <a:gd name="connsiteY5" fmla="*/ 2135377 h 3365447"/>
                  <a:gd name="connsiteX0" fmla="*/ 369 w 4302659"/>
                  <a:gd name="connsiteY0" fmla="*/ 2135369 h 3365439"/>
                  <a:gd name="connsiteX1" fmla="*/ 2205286 w 4302659"/>
                  <a:gd name="connsiteY1" fmla="*/ 492951 h 3365439"/>
                  <a:gd name="connsiteX2" fmla="*/ 3599154 w 4302659"/>
                  <a:gd name="connsiteY2" fmla="*/ 9445 h 3365439"/>
                  <a:gd name="connsiteX3" fmla="*/ 4148051 w 4302659"/>
                  <a:gd name="connsiteY3" fmla="*/ 2135369 h 3365439"/>
                  <a:gd name="connsiteX4" fmla="*/ 2074210 w 4302659"/>
                  <a:gd name="connsiteY4" fmla="*/ 3365439 h 3365439"/>
                  <a:gd name="connsiteX5" fmla="*/ 369 w 4302659"/>
                  <a:gd name="connsiteY5" fmla="*/ 2135369 h 3365439"/>
                  <a:gd name="connsiteX0" fmla="*/ 369 w 4302659"/>
                  <a:gd name="connsiteY0" fmla="*/ 2135228 h 3365298"/>
                  <a:gd name="connsiteX1" fmla="*/ 2205286 w 4302659"/>
                  <a:gd name="connsiteY1" fmla="*/ 492810 h 3365298"/>
                  <a:gd name="connsiteX2" fmla="*/ 3599154 w 4302659"/>
                  <a:gd name="connsiteY2" fmla="*/ 9304 h 3365298"/>
                  <a:gd name="connsiteX3" fmla="*/ 4148051 w 4302659"/>
                  <a:gd name="connsiteY3" fmla="*/ 2135228 h 3365298"/>
                  <a:gd name="connsiteX4" fmla="*/ 2074210 w 4302659"/>
                  <a:gd name="connsiteY4" fmla="*/ 3365298 h 3365298"/>
                  <a:gd name="connsiteX5" fmla="*/ 369 w 4302659"/>
                  <a:gd name="connsiteY5" fmla="*/ 2135228 h 3365298"/>
                  <a:gd name="connsiteX0" fmla="*/ 369 w 4288096"/>
                  <a:gd name="connsiteY0" fmla="*/ 2158215 h 3388285"/>
                  <a:gd name="connsiteX1" fmla="*/ 2205286 w 4288096"/>
                  <a:gd name="connsiteY1" fmla="*/ 515797 h 3388285"/>
                  <a:gd name="connsiteX2" fmla="*/ 3531607 w 4288096"/>
                  <a:gd name="connsiteY2" fmla="*/ 30411 h 3388285"/>
                  <a:gd name="connsiteX3" fmla="*/ 4148051 w 4288096"/>
                  <a:gd name="connsiteY3" fmla="*/ 2158215 h 3388285"/>
                  <a:gd name="connsiteX4" fmla="*/ 2074210 w 4288096"/>
                  <a:gd name="connsiteY4" fmla="*/ 3388285 h 3388285"/>
                  <a:gd name="connsiteX5" fmla="*/ 369 w 4288096"/>
                  <a:gd name="connsiteY5" fmla="*/ 2158215 h 3388285"/>
                  <a:gd name="connsiteX0" fmla="*/ 369 w 4288096"/>
                  <a:gd name="connsiteY0" fmla="*/ 2127804 h 3357874"/>
                  <a:gd name="connsiteX1" fmla="*/ 2205286 w 4288096"/>
                  <a:gd name="connsiteY1" fmla="*/ 485386 h 3357874"/>
                  <a:gd name="connsiteX2" fmla="*/ 3531607 w 4288096"/>
                  <a:gd name="connsiteY2" fmla="*/ 0 h 3357874"/>
                  <a:gd name="connsiteX3" fmla="*/ 4148051 w 4288096"/>
                  <a:gd name="connsiteY3" fmla="*/ 2127804 h 3357874"/>
                  <a:gd name="connsiteX4" fmla="*/ 2074210 w 4288096"/>
                  <a:gd name="connsiteY4" fmla="*/ 3357874 h 3357874"/>
                  <a:gd name="connsiteX5" fmla="*/ 369 w 4288096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297142"/>
                  <a:gd name="connsiteY0" fmla="*/ 2162518 h 3392588"/>
                  <a:gd name="connsiteX1" fmla="*/ 2205286 w 4297142"/>
                  <a:gd name="connsiteY1" fmla="*/ 520100 h 3392588"/>
                  <a:gd name="connsiteX2" fmla="*/ 3498773 w 4297142"/>
                  <a:gd name="connsiteY2" fmla="*/ 0 h 3392588"/>
                  <a:gd name="connsiteX3" fmla="*/ 4148051 w 4297142"/>
                  <a:gd name="connsiteY3" fmla="*/ 2162518 h 3392588"/>
                  <a:gd name="connsiteX4" fmla="*/ 2074210 w 4297142"/>
                  <a:gd name="connsiteY4" fmla="*/ 3392588 h 3392588"/>
                  <a:gd name="connsiteX5" fmla="*/ 369 w 4297142"/>
                  <a:gd name="connsiteY5" fmla="*/ 2162518 h 3392588"/>
                  <a:gd name="connsiteX0" fmla="*/ 369 w 4297142"/>
                  <a:gd name="connsiteY0" fmla="*/ 2162518 h 3392588"/>
                  <a:gd name="connsiteX1" fmla="*/ 2205286 w 4297142"/>
                  <a:gd name="connsiteY1" fmla="*/ 520100 h 3392588"/>
                  <a:gd name="connsiteX2" fmla="*/ 3498773 w 4297142"/>
                  <a:gd name="connsiteY2" fmla="*/ 0 h 3392588"/>
                  <a:gd name="connsiteX3" fmla="*/ 4148051 w 4297142"/>
                  <a:gd name="connsiteY3" fmla="*/ 2162518 h 3392588"/>
                  <a:gd name="connsiteX4" fmla="*/ 2074210 w 4297142"/>
                  <a:gd name="connsiteY4" fmla="*/ 3392588 h 3392588"/>
                  <a:gd name="connsiteX5" fmla="*/ 369 w 4297142"/>
                  <a:gd name="connsiteY5" fmla="*/ 2162518 h 3392588"/>
                  <a:gd name="connsiteX0" fmla="*/ 369 w 4297142"/>
                  <a:gd name="connsiteY0" fmla="*/ 2162518 h 3392588"/>
                  <a:gd name="connsiteX1" fmla="*/ 2205286 w 4297142"/>
                  <a:gd name="connsiteY1" fmla="*/ 520100 h 3392588"/>
                  <a:gd name="connsiteX2" fmla="*/ 3498773 w 4297142"/>
                  <a:gd name="connsiteY2" fmla="*/ 0 h 3392588"/>
                  <a:gd name="connsiteX3" fmla="*/ 4148051 w 4297142"/>
                  <a:gd name="connsiteY3" fmla="*/ 2162518 h 3392588"/>
                  <a:gd name="connsiteX4" fmla="*/ 2074210 w 4297142"/>
                  <a:gd name="connsiteY4" fmla="*/ 3392588 h 3392588"/>
                  <a:gd name="connsiteX5" fmla="*/ 369 w 4297142"/>
                  <a:gd name="connsiteY5" fmla="*/ 2162518 h 3392588"/>
                  <a:gd name="connsiteX0" fmla="*/ 88676 w 4385449"/>
                  <a:gd name="connsiteY0" fmla="*/ 2162518 h 3603138"/>
                  <a:gd name="connsiteX1" fmla="*/ 2293593 w 4385449"/>
                  <a:gd name="connsiteY1" fmla="*/ 520100 h 3603138"/>
                  <a:gd name="connsiteX2" fmla="*/ 3587080 w 4385449"/>
                  <a:gd name="connsiteY2" fmla="*/ 0 h 3603138"/>
                  <a:gd name="connsiteX3" fmla="*/ 4236358 w 4385449"/>
                  <a:gd name="connsiteY3" fmla="*/ 2162518 h 3603138"/>
                  <a:gd name="connsiteX4" fmla="*/ 2162517 w 4385449"/>
                  <a:gd name="connsiteY4" fmla="*/ 3392588 h 3603138"/>
                  <a:gd name="connsiteX5" fmla="*/ 88676 w 4385449"/>
                  <a:gd name="connsiteY5" fmla="*/ 2162518 h 3603138"/>
                  <a:gd name="connsiteX0" fmla="*/ 89270 w 4386043"/>
                  <a:gd name="connsiteY0" fmla="*/ 2162518 h 3636316"/>
                  <a:gd name="connsiteX1" fmla="*/ 2294187 w 4386043"/>
                  <a:gd name="connsiteY1" fmla="*/ 520100 h 3636316"/>
                  <a:gd name="connsiteX2" fmla="*/ 3587674 w 4386043"/>
                  <a:gd name="connsiteY2" fmla="*/ 0 h 3636316"/>
                  <a:gd name="connsiteX3" fmla="*/ 4236952 w 4386043"/>
                  <a:gd name="connsiteY3" fmla="*/ 2162518 h 3636316"/>
                  <a:gd name="connsiteX4" fmla="*/ 2163111 w 4386043"/>
                  <a:gd name="connsiteY4" fmla="*/ 3392588 h 3636316"/>
                  <a:gd name="connsiteX5" fmla="*/ 89270 w 4386043"/>
                  <a:gd name="connsiteY5" fmla="*/ 2162518 h 3636316"/>
                  <a:gd name="connsiteX0" fmla="*/ 30539 w 4327312"/>
                  <a:gd name="connsiteY0" fmla="*/ 2162518 h 3399185"/>
                  <a:gd name="connsiteX1" fmla="*/ 2235456 w 4327312"/>
                  <a:gd name="connsiteY1" fmla="*/ 520100 h 3399185"/>
                  <a:gd name="connsiteX2" fmla="*/ 3528943 w 4327312"/>
                  <a:gd name="connsiteY2" fmla="*/ 0 h 3399185"/>
                  <a:gd name="connsiteX3" fmla="*/ 4178221 w 4327312"/>
                  <a:gd name="connsiteY3" fmla="*/ 2162518 h 3399185"/>
                  <a:gd name="connsiteX4" fmla="*/ 2104380 w 4327312"/>
                  <a:gd name="connsiteY4" fmla="*/ 3392588 h 3399185"/>
                  <a:gd name="connsiteX5" fmla="*/ 30539 w 4327312"/>
                  <a:gd name="connsiteY5" fmla="*/ 2162518 h 3399185"/>
                  <a:gd name="connsiteX0" fmla="*/ 33370 w 4330143"/>
                  <a:gd name="connsiteY0" fmla="*/ 2162518 h 3398276"/>
                  <a:gd name="connsiteX1" fmla="*/ 926421 w 4330143"/>
                  <a:gd name="connsiteY1" fmla="*/ 567083 h 3398276"/>
                  <a:gd name="connsiteX2" fmla="*/ 2238287 w 4330143"/>
                  <a:gd name="connsiteY2" fmla="*/ 520100 h 3398276"/>
                  <a:gd name="connsiteX3" fmla="*/ 3531774 w 4330143"/>
                  <a:gd name="connsiteY3" fmla="*/ 0 h 3398276"/>
                  <a:gd name="connsiteX4" fmla="*/ 4181052 w 4330143"/>
                  <a:gd name="connsiteY4" fmla="*/ 2162518 h 3398276"/>
                  <a:gd name="connsiteX5" fmla="*/ 2107211 w 4330143"/>
                  <a:gd name="connsiteY5" fmla="*/ 3392588 h 3398276"/>
                  <a:gd name="connsiteX6" fmla="*/ 33370 w 4330143"/>
                  <a:gd name="connsiteY6" fmla="*/ 2162518 h 3398276"/>
                  <a:gd name="connsiteX0" fmla="*/ 12956 w 4309729"/>
                  <a:gd name="connsiteY0" fmla="*/ 2162518 h 3398122"/>
                  <a:gd name="connsiteX1" fmla="*/ 906007 w 4309729"/>
                  <a:gd name="connsiteY1" fmla="*/ 567083 h 3398122"/>
                  <a:gd name="connsiteX2" fmla="*/ 2217873 w 4309729"/>
                  <a:gd name="connsiteY2" fmla="*/ 520100 h 3398122"/>
                  <a:gd name="connsiteX3" fmla="*/ 3511360 w 4309729"/>
                  <a:gd name="connsiteY3" fmla="*/ 0 h 3398122"/>
                  <a:gd name="connsiteX4" fmla="*/ 4160638 w 4309729"/>
                  <a:gd name="connsiteY4" fmla="*/ 2162518 h 3398122"/>
                  <a:gd name="connsiteX5" fmla="*/ 2086797 w 4309729"/>
                  <a:gd name="connsiteY5" fmla="*/ 3392588 h 3398122"/>
                  <a:gd name="connsiteX6" fmla="*/ 12956 w 4309729"/>
                  <a:gd name="connsiteY6" fmla="*/ 2162518 h 3398122"/>
                  <a:gd name="connsiteX0" fmla="*/ 13948 w 4258473"/>
                  <a:gd name="connsiteY0" fmla="*/ 2153573 h 3392590"/>
                  <a:gd name="connsiteX1" fmla="*/ 854751 w 4258473"/>
                  <a:gd name="connsiteY1" fmla="*/ 567083 h 3392590"/>
                  <a:gd name="connsiteX2" fmla="*/ 2166617 w 4258473"/>
                  <a:gd name="connsiteY2" fmla="*/ 520100 h 3392590"/>
                  <a:gd name="connsiteX3" fmla="*/ 3460104 w 4258473"/>
                  <a:gd name="connsiteY3" fmla="*/ 0 h 3392590"/>
                  <a:gd name="connsiteX4" fmla="*/ 4109382 w 4258473"/>
                  <a:gd name="connsiteY4" fmla="*/ 2162518 h 3392590"/>
                  <a:gd name="connsiteX5" fmla="*/ 2035541 w 4258473"/>
                  <a:gd name="connsiteY5" fmla="*/ 3392588 h 3392590"/>
                  <a:gd name="connsiteX6" fmla="*/ 13948 w 4258473"/>
                  <a:gd name="connsiteY6" fmla="*/ 2153573 h 3392590"/>
                  <a:gd name="connsiteX0" fmla="*/ 16378 w 4260903"/>
                  <a:gd name="connsiteY0" fmla="*/ 2153573 h 3392590"/>
                  <a:gd name="connsiteX1" fmla="*/ 857181 w 4260903"/>
                  <a:gd name="connsiteY1" fmla="*/ 567083 h 3392590"/>
                  <a:gd name="connsiteX2" fmla="*/ 2169047 w 4260903"/>
                  <a:gd name="connsiteY2" fmla="*/ 520100 h 3392590"/>
                  <a:gd name="connsiteX3" fmla="*/ 3462534 w 4260903"/>
                  <a:gd name="connsiteY3" fmla="*/ 0 h 3392590"/>
                  <a:gd name="connsiteX4" fmla="*/ 4111812 w 4260903"/>
                  <a:gd name="connsiteY4" fmla="*/ 2162518 h 3392590"/>
                  <a:gd name="connsiteX5" fmla="*/ 2037971 w 4260903"/>
                  <a:gd name="connsiteY5" fmla="*/ 3392588 h 3392590"/>
                  <a:gd name="connsiteX6" fmla="*/ 16378 w 4260903"/>
                  <a:gd name="connsiteY6" fmla="*/ 2153573 h 3392590"/>
                  <a:gd name="connsiteX0" fmla="*/ 13453 w 4257978"/>
                  <a:gd name="connsiteY0" fmla="*/ 2153573 h 3392590"/>
                  <a:gd name="connsiteX1" fmla="*/ 854256 w 4257978"/>
                  <a:gd name="connsiteY1" fmla="*/ 567083 h 3392590"/>
                  <a:gd name="connsiteX2" fmla="*/ 2166122 w 4257978"/>
                  <a:gd name="connsiteY2" fmla="*/ 520100 h 3392590"/>
                  <a:gd name="connsiteX3" fmla="*/ 3459609 w 4257978"/>
                  <a:gd name="connsiteY3" fmla="*/ 0 h 3392590"/>
                  <a:gd name="connsiteX4" fmla="*/ 4108887 w 4257978"/>
                  <a:gd name="connsiteY4" fmla="*/ 2162518 h 3392590"/>
                  <a:gd name="connsiteX5" fmla="*/ 2035046 w 4257978"/>
                  <a:gd name="connsiteY5" fmla="*/ 3392588 h 3392590"/>
                  <a:gd name="connsiteX6" fmla="*/ 13453 w 4257978"/>
                  <a:gd name="connsiteY6" fmla="*/ 2153573 h 3392590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2738 w 4257263"/>
                  <a:gd name="connsiteY0" fmla="*/ 2153573 h 3394227"/>
                  <a:gd name="connsiteX1" fmla="*/ 853541 w 4257263"/>
                  <a:gd name="connsiteY1" fmla="*/ 567083 h 3394227"/>
                  <a:gd name="connsiteX2" fmla="*/ 2165407 w 4257263"/>
                  <a:gd name="connsiteY2" fmla="*/ 520100 h 3394227"/>
                  <a:gd name="connsiteX3" fmla="*/ 3458894 w 4257263"/>
                  <a:gd name="connsiteY3" fmla="*/ 0 h 3394227"/>
                  <a:gd name="connsiteX4" fmla="*/ 4108172 w 4257263"/>
                  <a:gd name="connsiteY4" fmla="*/ 2162518 h 3394227"/>
                  <a:gd name="connsiteX5" fmla="*/ 2034331 w 4257263"/>
                  <a:gd name="connsiteY5" fmla="*/ 3392588 h 3394227"/>
                  <a:gd name="connsiteX6" fmla="*/ 12738 w 4257263"/>
                  <a:gd name="connsiteY6" fmla="*/ 2153573 h 3394227"/>
                  <a:gd name="connsiteX0" fmla="*/ 12738 w 4257263"/>
                  <a:gd name="connsiteY0" fmla="*/ 2164693 h 3405347"/>
                  <a:gd name="connsiteX1" fmla="*/ 853541 w 4257263"/>
                  <a:gd name="connsiteY1" fmla="*/ 578203 h 3405347"/>
                  <a:gd name="connsiteX2" fmla="*/ 1376950 w 4257263"/>
                  <a:gd name="connsiteY2" fmla="*/ 84 h 3405347"/>
                  <a:gd name="connsiteX3" fmla="*/ 2165407 w 4257263"/>
                  <a:gd name="connsiteY3" fmla="*/ 531220 h 3405347"/>
                  <a:gd name="connsiteX4" fmla="*/ 3458894 w 4257263"/>
                  <a:gd name="connsiteY4" fmla="*/ 11120 h 3405347"/>
                  <a:gd name="connsiteX5" fmla="*/ 4108172 w 4257263"/>
                  <a:gd name="connsiteY5" fmla="*/ 2173638 h 3405347"/>
                  <a:gd name="connsiteX6" fmla="*/ 2034331 w 4257263"/>
                  <a:gd name="connsiteY6" fmla="*/ 3403708 h 3405347"/>
                  <a:gd name="connsiteX7" fmla="*/ 12738 w 4257263"/>
                  <a:gd name="connsiteY7" fmla="*/ 2164693 h 3405347"/>
                  <a:gd name="connsiteX0" fmla="*/ 12738 w 4257263"/>
                  <a:gd name="connsiteY0" fmla="*/ 2164705 h 3405359"/>
                  <a:gd name="connsiteX1" fmla="*/ 853541 w 4257263"/>
                  <a:gd name="connsiteY1" fmla="*/ 578215 h 3405359"/>
                  <a:gd name="connsiteX2" fmla="*/ 1376950 w 4257263"/>
                  <a:gd name="connsiteY2" fmla="*/ 96 h 3405359"/>
                  <a:gd name="connsiteX3" fmla="*/ 2165407 w 4257263"/>
                  <a:gd name="connsiteY3" fmla="*/ 531232 h 3405359"/>
                  <a:gd name="connsiteX4" fmla="*/ 3458894 w 4257263"/>
                  <a:gd name="connsiteY4" fmla="*/ 11132 h 3405359"/>
                  <a:gd name="connsiteX5" fmla="*/ 4108172 w 4257263"/>
                  <a:gd name="connsiteY5" fmla="*/ 2173650 h 3405359"/>
                  <a:gd name="connsiteX6" fmla="*/ 2034331 w 4257263"/>
                  <a:gd name="connsiteY6" fmla="*/ 3403720 h 3405359"/>
                  <a:gd name="connsiteX7" fmla="*/ 12738 w 4257263"/>
                  <a:gd name="connsiteY7" fmla="*/ 2164705 h 3405359"/>
                  <a:gd name="connsiteX0" fmla="*/ 12738 w 4257263"/>
                  <a:gd name="connsiteY0" fmla="*/ 2164710 h 3405364"/>
                  <a:gd name="connsiteX1" fmla="*/ 853541 w 4257263"/>
                  <a:gd name="connsiteY1" fmla="*/ 578220 h 3405364"/>
                  <a:gd name="connsiteX2" fmla="*/ 1376950 w 4257263"/>
                  <a:gd name="connsiteY2" fmla="*/ 101 h 3405364"/>
                  <a:gd name="connsiteX3" fmla="*/ 2165407 w 4257263"/>
                  <a:gd name="connsiteY3" fmla="*/ 531237 h 3405364"/>
                  <a:gd name="connsiteX4" fmla="*/ 3458894 w 4257263"/>
                  <a:gd name="connsiteY4" fmla="*/ 11137 h 3405364"/>
                  <a:gd name="connsiteX5" fmla="*/ 4108172 w 4257263"/>
                  <a:gd name="connsiteY5" fmla="*/ 2173655 h 3405364"/>
                  <a:gd name="connsiteX6" fmla="*/ 2034331 w 4257263"/>
                  <a:gd name="connsiteY6" fmla="*/ 3403725 h 3405364"/>
                  <a:gd name="connsiteX7" fmla="*/ 12738 w 4257263"/>
                  <a:gd name="connsiteY7" fmla="*/ 2164710 h 3405364"/>
                  <a:gd name="connsiteX0" fmla="*/ 12738 w 4257263"/>
                  <a:gd name="connsiteY0" fmla="*/ 2264825 h 3505479"/>
                  <a:gd name="connsiteX1" fmla="*/ 853541 w 4257263"/>
                  <a:gd name="connsiteY1" fmla="*/ 678335 h 3505479"/>
                  <a:gd name="connsiteX2" fmla="*/ 1359804 w 4257263"/>
                  <a:gd name="connsiteY2" fmla="*/ 73 h 3505479"/>
                  <a:gd name="connsiteX3" fmla="*/ 2165407 w 4257263"/>
                  <a:gd name="connsiteY3" fmla="*/ 631352 h 3505479"/>
                  <a:gd name="connsiteX4" fmla="*/ 3458894 w 4257263"/>
                  <a:gd name="connsiteY4" fmla="*/ 111252 h 3505479"/>
                  <a:gd name="connsiteX5" fmla="*/ 4108172 w 4257263"/>
                  <a:gd name="connsiteY5" fmla="*/ 2273770 h 3505479"/>
                  <a:gd name="connsiteX6" fmla="*/ 2034331 w 4257263"/>
                  <a:gd name="connsiteY6" fmla="*/ 3503840 h 3505479"/>
                  <a:gd name="connsiteX7" fmla="*/ 12738 w 4257263"/>
                  <a:gd name="connsiteY7" fmla="*/ 2264825 h 350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57263" h="3505479">
                    <a:moveTo>
                      <a:pt x="12738" y="2264825"/>
                    </a:moveTo>
                    <a:cubicBezTo>
                      <a:pt x="-96645" y="1362149"/>
                      <a:pt x="525241" y="945362"/>
                      <a:pt x="853541" y="678335"/>
                    </a:cubicBezTo>
                    <a:cubicBezTo>
                      <a:pt x="1093883" y="418424"/>
                      <a:pt x="1141160" y="7904"/>
                      <a:pt x="1359804" y="73"/>
                    </a:cubicBezTo>
                    <a:cubicBezTo>
                      <a:pt x="1578448" y="-7758"/>
                      <a:pt x="1815559" y="612822"/>
                      <a:pt x="2165407" y="631352"/>
                    </a:cubicBezTo>
                    <a:cubicBezTo>
                      <a:pt x="2515255" y="649882"/>
                      <a:pt x="3044295" y="1309604"/>
                      <a:pt x="3458894" y="111252"/>
                    </a:cubicBezTo>
                    <a:cubicBezTo>
                      <a:pt x="4215406" y="360199"/>
                      <a:pt x="4440042" y="1880399"/>
                      <a:pt x="4108172" y="2273770"/>
                    </a:cubicBezTo>
                    <a:cubicBezTo>
                      <a:pt x="4012490" y="2868713"/>
                      <a:pt x="2819163" y="3474378"/>
                      <a:pt x="2034331" y="3503840"/>
                    </a:cubicBezTo>
                    <a:cubicBezTo>
                      <a:pt x="1249499" y="3533302"/>
                      <a:pt x="122121" y="3167501"/>
                      <a:pt x="12738" y="226482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2F4C20FB-2547-467F-920C-A9F182A4B464}"/>
                  </a:ext>
                </a:extLst>
              </p:cNvPr>
              <p:cNvSpPr/>
              <p:nvPr/>
            </p:nvSpPr>
            <p:spPr>
              <a:xfrm rot="464317">
                <a:off x="4561701" y="2457558"/>
                <a:ext cx="828675" cy="42996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13">
                <a:extLst>
                  <a:ext uri="{FF2B5EF4-FFF2-40B4-BE49-F238E27FC236}">
                    <a16:creationId xmlns:a16="http://schemas.microsoft.com/office/drawing/2014/main" id="{C511BE79-4789-46DD-B09E-3A27EFB2142B}"/>
                  </a:ext>
                </a:extLst>
              </p:cNvPr>
              <p:cNvSpPr/>
              <p:nvPr/>
            </p:nvSpPr>
            <p:spPr>
              <a:xfrm rot="1555790">
                <a:off x="4300233" y="1478242"/>
                <a:ext cx="1234095" cy="1221838"/>
              </a:xfrm>
              <a:custGeom>
                <a:avLst/>
                <a:gdLst>
                  <a:gd name="connsiteX0" fmla="*/ 0 w 1136521"/>
                  <a:gd name="connsiteY0" fmla="*/ 368677 h 737354"/>
                  <a:gd name="connsiteX1" fmla="*/ 568261 w 1136521"/>
                  <a:gd name="connsiteY1" fmla="*/ 0 h 737354"/>
                  <a:gd name="connsiteX2" fmla="*/ 1136522 w 1136521"/>
                  <a:gd name="connsiteY2" fmla="*/ 368677 h 737354"/>
                  <a:gd name="connsiteX3" fmla="*/ 568261 w 1136521"/>
                  <a:gd name="connsiteY3" fmla="*/ 737354 h 737354"/>
                  <a:gd name="connsiteX4" fmla="*/ 0 w 1136521"/>
                  <a:gd name="connsiteY4" fmla="*/ 368677 h 737354"/>
                  <a:gd name="connsiteX0" fmla="*/ 8516 w 1174429"/>
                  <a:gd name="connsiteY0" fmla="*/ 632725 h 1001402"/>
                  <a:gd name="connsiteX1" fmla="*/ 967363 w 1174429"/>
                  <a:gd name="connsiteY1" fmla="*/ 0 h 1001402"/>
                  <a:gd name="connsiteX2" fmla="*/ 1145038 w 1174429"/>
                  <a:gd name="connsiteY2" fmla="*/ 632725 h 1001402"/>
                  <a:gd name="connsiteX3" fmla="*/ 576777 w 1174429"/>
                  <a:gd name="connsiteY3" fmla="*/ 1001402 h 1001402"/>
                  <a:gd name="connsiteX4" fmla="*/ 8516 w 1174429"/>
                  <a:gd name="connsiteY4" fmla="*/ 632725 h 1001402"/>
                  <a:gd name="connsiteX0" fmla="*/ 8516 w 1191643"/>
                  <a:gd name="connsiteY0" fmla="*/ 749922 h 1118599"/>
                  <a:gd name="connsiteX1" fmla="*/ 967363 w 1191643"/>
                  <a:gd name="connsiteY1" fmla="*/ 117197 h 1118599"/>
                  <a:gd name="connsiteX2" fmla="*/ 1145038 w 1191643"/>
                  <a:gd name="connsiteY2" fmla="*/ 749922 h 1118599"/>
                  <a:gd name="connsiteX3" fmla="*/ 576777 w 1191643"/>
                  <a:gd name="connsiteY3" fmla="*/ 1118599 h 1118599"/>
                  <a:gd name="connsiteX4" fmla="*/ 8516 w 1191643"/>
                  <a:gd name="connsiteY4" fmla="*/ 749922 h 1118599"/>
                  <a:gd name="connsiteX0" fmla="*/ 5994 w 1189093"/>
                  <a:gd name="connsiteY0" fmla="*/ 560063 h 1002260"/>
                  <a:gd name="connsiteX1" fmla="*/ 1010892 w 1189093"/>
                  <a:gd name="connsiteY1" fmla="*/ 268 h 1002260"/>
                  <a:gd name="connsiteX2" fmla="*/ 1188567 w 1189093"/>
                  <a:gd name="connsiteY2" fmla="*/ 632993 h 1002260"/>
                  <a:gd name="connsiteX3" fmla="*/ 620306 w 1189093"/>
                  <a:gd name="connsiteY3" fmla="*/ 1001670 h 1002260"/>
                  <a:gd name="connsiteX4" fmla="*/ 5994 w 1189093"/>
                  <a:gd name="connsiteY4" fmla="*/ 560063 h 1002260"/>
                  <a:gd name="connsiteX0" fmla="*/ 1210 w 1184309"/>
                  <a:gd name="connsiteY0" fmla="*/ 560103 h 1002300"/>
                  <a:gd name="connsiteX1" fmla="*/ 1006108 w 1184309"/>
                  <a:gd name="connsiteY1" fmla="*/ 308 h 1002300"/>
                  <a:gd name="connsiteX2" fmla="*/ 1183783 w 1184309"/>
                  <a:gd name="connsiteY2" fmla="*/ 633033 h 1002300"/>
                  <a:gd name="connsiteX3" fmla="*/ 615522 w 1184309"/>
                  <a:gd name="connsiteY3" fmla="*/ 1001710 h 1002300"/>
                  <a:gd name="connsiteX4" fmla="*/ 1210 w 1184309"/>
                  <a:gd name="connsiteY4" fmla="*/ 560103 h 1002300"/>
                  <a:gd name="connsiteX0" fmla="*/ 1210 w 1314014"/>
                  <a:gd name="connsiteY0" fmla="*/ 771862 h 1214059"/>
                  <a:gd name="connsiteX1" fmla="*/ 1006108 w 1314014"/>
                  <a:gd name="connsiteY1" fmla="*/ 212067 h 1214059"/>
                  <a:gd name="connsiteX2" fmla="*/ 1183783 w 1314014"/>
                  <a:gd name="connsiteY2" fmla="*/ 844792 h 1214059"/>
                  <a:gd name="connsiteX3" fmla="*/ 615522 w 1314014"/>
                  <a:gd name="connsiteY3" fmla="*/ 1213469 h 1214059"/>
                  <a:gd name="connsiteX4" fmla="*/ 1210 w 1314014"/>
                  <a:gd name="connsiteY4" fmla="*/ 771862 h 1214059"/>
                  <a:gd name="connsiteX0" fmla="*/ 1358 w 1314162"/>
                  <a:gd name="connsiteY0" fmla="*/ 771862 h 1220701"/>
                  <a:gd name="connsiteX1" fmla="*/ 1006256 w 1314162"/>
                  <a:gd name="connsiteY1" fmla="*/ 212067 h 1220701"/>
                  <a:gd name="connsiteX2" fmla="*/ 1183931 w 1314162"/>
                  <a:gd name="connsiteY2" fmla="*/ 844792 h 1220701"/>
                  <a:gd name="connsiteX3" fmla="*/ 615670 w 1314162"/>
                  <a:gd name="connsiteY3" fmla="*/ 1213469 h 1220701"/>
                  <a:gd name="connsiteX4" fmla="*/ 1358 w 1314162"/>
                  <a:gd name="connsiteY4" fmla="*/ 771862 h 1220701"/>
                  <a:gd name="connsiteX0" fmla="*/ 1358 w 1285406"/>
                  <a:gd name="connsiteY0" fmla="*/ 758317 h 1207156"/>
                  <a:gd name="connsiteX1" fmla="*/ 1006256 w 1285406"/>
                  <a:gd name="connsiteY1" fmla="*/ 198522 h 1207156"/>
                  <a:gd name="connsiteX2" fmla="*/ 1183931 w 1285406"/>
                  <a:gd name="connsiteY2" fmla="*/ 831247 h 1207156"/>
                  <a:gd name="connsiteX3" fmla="*/ 615670 w 1285406"/>
                  <a:gd name="connsiteY3" fmla="*/ 1199924 h 1207156"/>
                  <a:gd name="connsiteX4" fmla="*/ 1358 w 1285406"/>
                  <a:gd name="connsiteY4" fmla="*/ 758317 h 1207156"/>
                  <a:gd name="connsiteX0" fmla="*/ 1358 w 1270639"/>
                  <a:gd name="connsiteY0" fmla="*/ 754444 h 1203283"/>
                  <a:gd name="connsiteX1" fmla="*/ 1006256 w 1270639"/>
                  <a:gd name="connsiteY1" fmla="*/ 194649 h 1203283"/>
                  <a:gd name="connsiteX2" fmla="*/ 1183931 w 1270639"/>
                  <a:gd name="connsiteY2" fmla="*/ 827374 h 1203283"/>
                  <a:gd name="connsiteX3" fmla="*/ 615670 w 1270639"/>
                  <a:gd name="connsiteY3" fmla="*/ 1196051 h 1203283"/>
                  <a:gd name="connsiteX4" fmla="*/ 1358 w 1270639"/>
                  <a:gd name="connsiteY4" fmla="*/ 754444 h 1203283"/>
                  <a:gd name="connsiteX0" fmla="*/ 6250 w 1267792"/>
                  <a:gd name="connsiteY0" fmla="*/ 776999 h 1224873"/>
                  <a:gd name="connsiteX1" fmla="*/ 998653 w 1267792"/>
                  <a:gd name="connsiteY1" fmla="*/ 191507 h 1224873"/>
                  <a:gd name="connsiteX2" fmla="*/ 1188823 w 1267792"/>
                  <a:gd name="connsiteY2" fmla="*/ 849929 h 1224873"/>
                  <a:gd name="connsiteX3" fmla="*/ 620562 w 1267792"/>
                  <a:gd name="connsiteY3" fmla="*/ 1218606 h 1224873"/>
                  <a:gd name="connsiteX4" fmla="*/ 6250 w 1267792"/>
                  <a:gd name="connsiteY4" fmla="*/ 776999 h 1224873"/>
                  <a:gd name="connsiteX0" fmla="*/ 6250 w 1234095"/>
                  <a:gd name="connsiteY0" fmla="*/ 773964 h 1221838"/>
                  <a:gd name="connsiteX1" fmla="*/ 998653 w 1234095"/>
                  <a:gd name="connsiteY1" fmla="*/ 188472 h 1221838"/>
                  <a:gd name="connsiteX2" fmla="*/ 1188823 w 1234095"/>
                  <a:gd name="connsiteY2" fmla="*/ 846894 h 1221838"/>
                  <a:gd name="connsiteX3" fmla="*/ 620562 w 1234095"/>
                  <a:gd name="connsiteY3" fmla="*/ 1215571 h 1221838"/>
                  <a:gd name="connsiteX4" fmla="*/ 6250 w 1234095"/>
                  <a:gd name="connsiteY4" fmla="*/ 773964 h 122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4095" h="1221838">
                    <a:moveTo>
                      <a:pt x="6250" y="773964"/>
                    </a:moveTo>
                    <a:cubicBezTo>
                      <a:pt x="69265" y="602781"/>
                      <a:pt x="581502" y="812873"/>
                      <a:pt x="998653" y="188472"/>
                    </a:cubicBezTo>
                    <a:cubicBezTo>
                      <a:pt x="1415804" y="-435929"/>
                      <a:pt x="1141591" y="676835"/>
                      <a:pt x="1188823" y="846894"/>
                    </a:cubicBezTo>
                    <a:cubicBezTo>
                      <a:pt x="1188823" y="1050509"/>
                      <a:pt x="869526" y="1160141"/>
                      <a:pt x="620562" y="1215571"/>
                    </a:cubicBezTo>
                    <a:cubicBezTo>
                      <a:pt x="371598" y="1271001"/>
                      <a:pt x="-56765" y="945147"/>
                      <a:pt x="6250" y="773964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04D6AF28-54C9-4D11-9A87-2E08466BA53A}"/>
                  </a:ext>
                </a:extLst>
              </p:cNvPr>
              <p:cNvSpPr/>
              <p:nvPr/>
            </p:nvSpPr>
            <p:spPr>
              <a:xfrm rot="582942">
                <a:off x="5094900" y="888014"/>
                <a:ext cx="2196015" cy="229164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554B26B4-8093-4513-8FD0-F9F6A778D50E}"/>
                  </a:ext>
                </a:extLst>
              </p:cNvPr>
              <p:cNvSpPr/>
              <p:nvPr/>
            </p:nvSpPr>
            <p:spPr>
              <a:xfrm>
                <a:off x="4917280" y="2143544"/>
                <a:ext cx="115810" cy="2538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626C30CC-8D72-4DBB-8294-F702BE748B27}"/>
                  </a:ext>
                </a:extLst>
              </p:cNvPr>
              <p:cNvSpPr/>
              <p:nvPr/>
            </p:nvSpPr>
            <p:spPr>
              <a:xfrm rot="18590328">
                <a:off x="5381832" y="1647077"/>
                <a:ext cx="557068" cy="343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01BED3DB-18C9-42C8-92DC-1CF225A00E73}"/>
                  </a:ext>
                </a:extLst>
              </p:cNvPr>
              <p:cNvSpPr/>
              <p:nvPr/>
            </p:nvSpPr>
            <p:spPr>
              <a:xfrm rot="18590328">
                <a:off x="5463743" y="1680820"/>
                <a:ext cx="371975" cy="22953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A0BDCEA6-F90F-4A53-8D1B-E5C36F7DF921}"/>
                  </a:ext>
                </a:extLst>
              </p:cNvPr>
              <p:cNvSpPr/>
              <p:nvPr/>
            </p:nvSpPr>
            <p:spPr>
              <a:xfrm rot="18590328">
                <a:off x="5491911" y="1734715"/>
                <a:ext cx="208268" cy="1285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52851768-9C75-45B9-980D-5D5E21700F16}"/>
                  </a:ext>
                </a:extLst>
              </p:cNvPr>
              <p:cNvSpPr/>
              <p:nvPr/>
            </p:nvSpPr>
            <p:spPr>
              <a:xfrm rot="18590328">
                <a:off x="5577091" y="1908597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6042BFC1-3490-4D66-9220-F18470893A29}"/>
                  </a:ext>
                </a:extLst>
              </p:cNvPr>
              <p:cNvSpPr/>
              <p:nvPr/>
            </p:nvSpPr>
            <p:spPr>
              <a:xfrm rot="18590328">
                <a:off x="5626491" y="1887786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DB981CA6-841E-4EA0-9664-1431B451D772}"/>
                  </a:ext>
                </a:extLst>
              </p:cNvPr>
              <p:cNvSpPr/>
              <p:nvPr/>
            </p:nvSpPr>
            <p:spPr>
              <a:xfrm rot="18590328">
                <a:off x="5668603" y="1860579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713D5862-D1A7-4C30-AA82-D25015F2C050}"/>
                  </a:ext>
                </a:extLst>
              </p:cNvPr>
              <p:cNvSpPr/>
              <p:nvPr/>
            </p:nvSpPr>
            <p:spPr>
              <a:xfrm rot="18590328">
                <a:off x="5703713" y="1810613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5646C6EA-074A-4846-A8D7-53710B9A3C47}"/>
                  </a:ext>
                </a:extLst>
              </p:cNvPr>
              <p:cNvSpPr/>
              <p:nvPr/>
            </p:nvSpPr>
            <p:spPr>
              <a:xfrm rot="18590328" flipH="1">
                <a:off x="5673484" y="1745205"/>
                <a:ext cx="85259" cy="526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Oval 3">
                <a:extLst>
                  <a:ext uri="{FF2B5EF4-FFF2-40B4-BE49-F238E27FC236}">
                    <a16:creationId xmlns:a16="http://schemas.microsoft.com/office/drawing/2014/main" id="{08EEF4D5-2180-469A-9DC4-74D4169F4A1E}"/>
                  </a:ext>
                </a:extLst>
              </p:cNvPr>
              <p:cNvSpPr/>
              <p:nvPr/>
            </p:nvSpPr>
            <p:spPr>
              <a:xfrm rot="12303800">
                <a:off x="5020095" y="3435255"/>
                <a:ext cx="2554536" cy="172653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Oval 3">
                <a:extLst>
                  <a:ext uri="{FF2B5EF4-FFF2-40B4-BE49-F238E27FC236}">
                    <a16:creationId xmlns:a16="http://schemas.microsoft.com/office/drawing/2014/main" id="{6BC25E38-9649-4A88-B7FE-601F7C550AD1}"/>
                  </a:ext>
                </a:extLst>
              </p:cNvPr>
              <p:cNvSpPr/>
              <p:nvPr/>
            </p:nvSpPr>
            <p:spPr>
              <a:xfrm rot="18052774">
                <a:off x="4768444" y="3328422"/>
                <a:ext cx="2014591" cy="1726536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22E7805D-31B8-419C-8650-F2FC47978479}"/>
                  </a:ext>
                </a:extLst>
              </p:cNvPr>
              <p:cNvSpPr/>
              <p:nvPr/>
            </p:nvSpPr>
            <p:spPr>
              <a:xfrm rot="13509673">
                <a:off x="5159848" y="1777035"/>
                <a:ext cx="557069" cy="34375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E79ECD65-8EE3-4CC8-946A-627B856EB230}"/>
                </a:ext>
              </a:extLst>
            </p:cNvPr>
            <p:cNvSpPr/>
            <p:nvPr/>
          </p:nvSpPr>
          <p:spPr>
            <a:xfrm rot="20791278">
              <a:off x="3976767" y="4430836"/>
              <a:ext cx="181358" cy="181358"/>
            </a:xfrm>
            <a:prstGeom prst="arc">
              <a:avLst>
                <a:gd name="adj1" fmla="val 16200000"/>
                <a:gd name="adj2" fmla="val 2046310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ttsMP3.com_VoiceText_2025-1-10_23-15-0">
            <a:hlinkClick r:id="" action="ppaction://media"/>
            <a:extLst>
              <a:ext uri="{FF2B5EF4-FFF2-40B4-BE49-F238E27FC236}">
                <a16:creationId xmlns:a16="http://schemas.microsoft.com/office/drawing/2014/main" id="{8AFDB366-A948-44A6-A8CE-EA6946BF32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9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147569" y="715315"/>
            <a:ext cx="62865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“Quack, quack!”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D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aisy says. “This is fun!”</a:t>
            </a: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25">
            <a:extLst>
              <a:ext uri="{FF2B5EF4-FFF2-40B4-BE49-F238E27FC236}">
                <a16:creationId xmlns:a16="http://schemas.microsoft.com/office/drawing/2014/main" id="{85394882-E11B-4B8B-B0E2-4CDDC5E0E90E}"/>
              </a:ext>
            </a:extLst>
          </p:cNvPr>
          <p:cNvSpPr/>
          <p:nvPr/>
        </p:nvSpPr>
        <p:spPr>
          <a:xfrm>
            <a:off x="6647993" y="3852181"/>
            <a:ext cx="5453876" cy="1892249"/>
          </a:xfrm>
          <a:custGeom>
            <a:avLst/>
            <a:gdLst>
              <a:gd name="connsiteX0" fmla="*/ 0 w 2486479"/>
              <a:gd name="connsiteY0" fmla="*/ 804088 h 1608176"/>
              <a:gd name="connsiteX1" fmla="*/ 1243240 w 2486479"/>
              <a:gd name="connsiteY1" fmla="*/ 0 h 1608176"/>
              <a:gd name="connsiteX2" fmla="*/ 2486480 w 2486479"/>
              <a:gd name="connsiteY2" fmla="*/ 804088 h 1608176"/>
              <a:gd name="connsiteX3" fmla="*/ 1243240 w 2486479"/>
              <a:gd name="connsiteY3" fmla="*/ 1608176 h 1608176"/>
              <a:gd name="connsiteX4" fmla="*/ 0 w 2486479"/>
              <a:gd name="connsiteY4" fmla="*/ 804088 h 1608176"/>
              <a:gd name="connsiteX0" fmla="*/ 0 w 3972380"/>
              <a:gd name="connsiteY0" fmla="*/ 1845765 h 2029009"/>
              <a:gd name="connsiteX1" fmla="*/ 2729140 w 3972380"/>
              <a:gd name="connsiteY1" fmla="*/ 32027 h 2029009"/>
              <a:gd name="connsiteX2" fmla="*/ 3972380 w 3972380"/>
              <a:gd name="connsiteY2" fmla="*/ 836115 h 2029009"/>
              <a:gd name="connsiteX3" fmla="*/ 2729140 w 3972380"/>
              <a:gd name="connsiteY3" fmla="*/ 1640203 h 2029009"/>
              <a:gd name="connsiteX4" fmla="*/ 0 w 3972380"/>
              <a:gd name="connsiteY4" fmla="*/ 1845765 h 2029009"/>
              <a:gd name="connsiteX0" fmla="*/ 39984 w 4012364"/>
              <a:gd name="connsiteY0" fmla="*/ 2180233 h 2304605"/>
              <a:gd name="connsiteX1" fmla="*/ 1252546 w 4012364"/>
              <a:gd name="connsiteY1" fmla="*/ 113196 h 2304605"/>
              <a:gd name="connsiteX2" fmla="*/ 2769124 w 4012364"/>
              <a:gd name="connsiteY2" fmla="*/ 366495 h 2304605"/>
              <a:gd name="connsiteX3" fmla="*/ 4012364 w 4012364"/>
              <a:gd name="connsiteY3" fmla="*/ 1170583 h 2304605"/>
              <a:gd name="connsiteX4" fmla="*/ 2769124 w 4012364"/>
              <a:gd name="connsiteY4" fmla="*/ 1974671 h 2304605"/>
              <a:gd name="connsiteX5" fmla="*/ 39984 w 4012364"/>
              <a:gd name="connsiteY5" fmla="*/ 2180233 h 2304605"/>
              <a:gd name="connsiteX0" fmla="*/ 39984 w 4148181"/>
              <a:gd name="connsiteY0" fmla="*/ 2180233 h 2964175"/>
              <a:gd name="connsiteX1" fmla="*/ 1252546 w 4148181"/>
              <a:gd name="connsiteY1" fmla="*/ 113196 h 2964175"/>
              <a:gd name="connsiteX2" fmla="*/ 2769124 w 4148181"/>
              <a:gd name="connsiteY2" fmla="*/ 366495 h 2964175"/>
              <a:gd name="connsiteX3" fmla="*/ 4012364 w 4148181"/>
              <a:gd name="connsiteY3" fmla="*/ 1170583 h 2964175"/>
              <a:gd name="connsiteX4" fmla="*/ 4052896 w 4148181"/>
              <a:gd name="connsiteY4" fmla="*/ 2951646 h 2964175"/>
              <a:gd name="connsiteX5" fmla="*/ 2769124 w 4148181"/>
              <a:gd name="connsiteY5" fmla="*/ 1974671 h 2964175"/>
              <a:gd name="connsiteX6" fmla="*/ 39984 w 4148181"/>
              <a:gd name="connsiteY6" fmla="*/ 2180233 h 2964175"/>
              <a:gd name="connsiteX0" fmla="*/ 39984 w 4174016"/>
              <a:gd name="connsiteY0" fmla="*/ 2204816 h 2988758"/>
              <a:gd name="connsiteX1" fmla="*/ 1252546 w 4174016"/>
              <a:gd name="connsiteY1" fmla="*/ 137779 h 2988758"/>
              <a:gd name="connsiteX2" fmla="*/ 2769124 w 4174016"/>
              <a:gd name="connsiteY2" fmla="*/ 391078 h 2988758"/>
              <a:gd name="connsiteX3" fmla="*/ 3633796 w 4174016"/>
              <a:gd name="connsiteY3" fmla="*/ 23479 h 2988758"/>
              <a:gd name="connsiteX4" fmla="*/ 4012364 w 4174016"/>
              <a:gd name="connsiteY4" fmla="*/ 1195166 h 2988758"/>
              <a:gd name="connsiteX5" fmla="*/ 4052896 w 4174016"/>
              <a:gd name="connsiteY5" fmla="*/ 2976229 h 2988758"/>
              <a:gd name="connsiteX6" fmla="*/ 2769124 w 4174016"/>
              <a:gd name="connsiteY6" fmla="*/ 1999254 h 2988758"/>
              <a:gd name="connsiteX7" fmla="*/ 39984 w 4174016"/>
              <a:gd name="connsiteY7" fmla="*/ 2204816 h 2988758"/>
              <a:gd name="connsiteX0" fmla="*/ 39984 w 4174016"/>
              <a:gd name="connsiteY0" fmla="*/ 2793871 h 3577813"/>
              <a:gd name="connsiteX1" fmla="*/ 1252546 w 4174016"/>
              <a:gd name="connsiteY1" fmla="*/ 726834 h 3577813"/>
              <a:gd name="connsiteX2" fmla="*/ 2147895 w 4174016"/>
              <a:gd name="connsiteY2" fmla="*/ 2934 h 3577813"/>
              <a:gd name="connsiteX3" fmla="*/ 2769124 w 4174016"/>
              <a:gd name="connsiteY3" fmla="*/ 980133 h 3577813"/>
              <a:gd name="connsiteX4" fmla="*/ 3633796 w 4174016"/>
              <a:gd name="connsiteY4" fmla="*/ 612534 h 3577813"/>
              <a:gd name="connsiteX5" fmla="*/ 4012364 w 4174016"/>
              <a:gd name="connsiteY5" fmla="*/ 1784221 h 3577813"/>
              <a:gd name="connsiteX6" fmla="*/ 4052896 w 4174016"/>
              <a:gd name="connsiteY6" fmla="*/ 3565284 h 3577813"/>
              <a:gd name="connsiteX7" fmla="*/ 2769124 w 4174016"/>
              <a:gd name="connsiteY7" fmla="*/ 2588309 h 3577813"/>
              <a:gd name="connsiteX8" fmla="*/ 39984 w 4174016"/>
              <a:gd name="connsiteY8" fmla="*/ 2793871 h 3577813"/>
              <a:gd name="connsiteX0" fmla="*/ 3048 w 4137080"/>
              <a:gd name="connsiteY0" fmla="*/ 2793871 h 3814487"/>
              <a:gd name="connsiteX1" fmla="*/ 1215610 w 4137080"/>
              <a:gd name="connsiteY1" fmla="*/ 726834 h 3814487"/>
              <a:gd name="connsiteX2" fmla="*/ 2110959 w 4137080"/>
              <a:gd name="connsiteY2" fmla="*/ 2934 h 3814487"/>
              <a:gd name="connsiteX3" fmla="*/ 2732188 w 4137080"/>
              <a:gd name="connsiteY3" fmla="*/ 980133 h 3814487"/>
              <a:gd name="connsiteX4" fmla="*/ 3596860 w 4137080"/>
              <a:gd name="connsiteY4" fmla="*/ 612534 h 3814487"/>
              <a:gd name="connsiteX5" fmla="*/ 3975428 w 4137080"/>
              <a:gd name="connsiteY5" fmla="*/ 1784221 h 3814487"/>
              <a:gd name="connsiteX6" fmla="*/ 4015960 w 4137080"/>
              <a:gd name="connsiteY6" fmla="*/ 3565284 h 3814487"/>
              <a:gd name="connsiteX7" fmla="*/ 2732188 w 4137080"/>
              <a:gd name="connsiteY7" fmla="*/ 2588309 h 3814487"/>
              <a:gd name="connsiteX8" fmla="*/ 929859 w 4137080"/>
              <a:gd name="connsiteY8" fmla="*/ 3812935 h 3814487"/>
              <a:gd name="connsiteX9" fmla="*/ 3048 w 4137080"/>
              <a:gd name="connsiteY9" fmla="*/ 2793871 h 3814487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787907 w 4192799"/>
              <a:gd name="connsiteY4" fmla="*/ 98013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845057 w 4192799"/>
              <a:gd name="connsiteY8" fmla="*/ 336935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5443308"/>
              <a:gd name="connsiteY0" fmla="*/ 2793871 h 3814162"/>
              <a:gd name="connsiteX1" fmla="*/ 223578 w 5443308"/>
              <a:gd name="connsiteY1" fmla="*/ 1641235 h 3814162"/>
              <a:gd name="connsiteX2" fmla="*/ 1271329 w 5443308"/>
              <a:gd name="connsiteY2" fmla="*/ 726834 h 3814162"/>
              <a:gd name="connsiteX3" fmla="*/ 2166678 w 5443308"/>
              <a:gd name="connsiteY3" fmla="*/ 2934 h 3814162"/>
              <a:gd name="connsiteX4" fmla="*/ 2845057 w 5443308"/>
              <a:gd name="connsiteY4" fmla="*/ 694383 h 3814162"/>
              <a:gd name="connsiteX5" fmla="*/ 3652579 w 5443308"/>
              <a:gd name="connsiteY5" fmla="*/ 612534 h 3814162"/>
              <a:gd name="connsiteX6" fmla="*/ 4031147 w 5443308"/>
              <a:gd name="connsiteY6" fmla="*/ 1784221 h 3814162"/>
              <a:gd name="connsiteX7" fmla="*/ 5443279 w 5443308"/>
              <a:gd name="connsiteY7" fmla="*/ 2517535 h 3814162"/>
              <a:gd name="connsiteX8" fmla="*/ 4071679 w 5443308"/>
              <a:gd name="connsiteY8" fmla="*/ 3565284 h 3814162"/>
              <a:gd name="connsiteX9" fmla="*/ 2845057 w 5443308"/>
              <a:gd name="connsiteY9" fmla="*/ 3369359 h 3814162"/>
              <a:gd name="connsiteX10" fmla="*/ 985578 w 5443308"/>
              <a:gd name="connsiteY10" fmla="*/ 3812935 h 3814162"/>
              <a:gd name="connsiteX11" fmla="*/ 58767 w 5443308"/>
              <a:gd name="connsiteY11" fmla="*/ 2793871 h 381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3308" h="3814162">
                <a:moveTo>
                  <a:pt x="58767" y="2793871"/>
                </a:moveTo>
                <a:cubicBezTo>
                  <a:pt x="-68233" y="2431921"/>
                  <a:pt x="21484" y="1985741"/>
                  <a:pt x="223578" y="1641235"/>
                </a:cubicBezTo>
                <a:cubicBezTo>
                  <a:pt x="425672" y="1296729"/>
                  <a:pt x="991929" y="1012584"/>
                  <a:pt x="1271329" y="726834"/>
                </a:cubicBezTo>
                <a:cubicBezTo>
                  <a:pt x="1603598" y="382328"/>
                  <a:pt x="1913915" y="-39282"/>
                  <a:pt x="2166678" y="2934"/>
                </a:cubicBezTo>
                <a:cubicBezTo>
                  <a:pt x="2419441" y="45150"/>
                  <a:pt x="2597407" y="592783"/>
                  <a:pt x="2845057" y="694383"/>
                </a:cubicBezTo>
                <a:cubicBezTo>
                  <a:pt x="3092707" y="795983"/>
                  <a:pt x="3445372" y="478519"/>
                  <a:pt x="3652579" y="612534"/>
                </a:cubicBezTo>
                <a:cubicBezTo>
                  <a:pt x="3859786" y="746549"/>
                  <a:pt x="3951772" y="1520696"/>
                  <a:pt x="4031147" y="1784221"/>
                </a:cubicBezTo>
                <a:cubicBezTo>
                  <a:pt x="4110522" y="2047746"/>
                  <a:pt x="5436524" y="2220691"/>
                  <a:pt x="5443279" y="2517535"/>
                </a:cubicBezTo>
                <a:cubicBezTo>
                  <a:pt x="5450034" y="2814379"/>
                  <a:pt x="4285641" y="3369338"/>
                  <a:pt x="4071679" y="3565284"/>
                </a:cubicBezTo>
                <a:cubicBezTo>
                  <a:pt x="3857717" y="3761230"/>
                  <a:pt x="3359407" y="3328084"/>
                  <a:pt x="2845057" y="3369359"/>
                </a:cubicBezTo>
                <a:cubicBezTo>
                  <a:pt x="2330707" y="3410634"/>
                  <a:pt x="1440435" y="3778675"/>
                  <a:pt x="985578" y="3812935"/>
                </a:cubicBezTo>
                <a:cubicBezTo>
                  <a:pt x="530721" y="3847195"/>
                  <a:pt x="185767" y="3155821"/>
                  <a:pt x="58767" y="2793871"/>
                </a:cubicBezTo>
                <a:close/>
              </a:path>
            </a:pathLst>
          </a:cu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Oval 25">
            <a:extLst>
              <a:ext uri="{FF2B5EF4-FFF2-40B4-BE49-F238E27FC236}">
                <a16:creationId xmlns:a16="http://schemas.microsoft.com/office/drawing/2014/main" id="{8FAF367E-5B4C-410A-A8B9-6B3B7B120EDF}"/>
              </a:ext>
            </a:extLst>
          </p:cNvPr>
          <p:cNvSpPr/>
          <p:nvPr/>
        </p:nvSpPr>
        <p:spPr>
          <a:xfrm>
            <a:off x="6653384" y="2878037"/>
            <a:ext cx="5453876" cy="1892249"/>
          </a:xfrm>
          <a:custGeom>
            <a:avLst/>
            <a:gdLst>
              <a:gd name="connsiteX0" fmla="*/ 0 w 2486479"/>
              <a:gd name="connsiteY0" fmla="*/ 804088 h 1608176"/>
              <a:gd name="connsiteX1" fmla="*/ 1243240 w 2486479"/>
              <a:gd name="connsiteY1" fmla="*/ 0 h 1608176"/>
              <a:gd name="connsiteX2" fmla="*/ 2486480 w 2486479"/>
              <a:gd name="connsiteY2" fmla="*/ 804088 h 1608176"/>
              <a:gd name="connsiteX3" fmla="*/ 1243240 w 2486479"/>
              <a:gd name="connsiteY3" fmla="*/ 1608176 h 1608176"/>
              <a:gd name="connsiteX4" fmla="*/ 0 w 2486479"/>
              <a:gd name="connsiteY4" fmla="*/ 804088 h 1608176"/>
              <a:gd name="connsiteX0" fmla="*/ 0 w 3972380"/>
              <a:gd name="connsiteY0" fmla="*/ 1845765 h 2029009"/>
              <a:gd name="connsiteX1" fmla="*/ 2729140 w 3972380"/>
              <a:gd name="connsiteY1" fmla="*/ 32027 h 2029009"/>
              <a:gd name="connsiteX2" fmla="*/ 3972380 w 3972380"/>
              <a:gd name="connsiteY2" fmla="*/ 836115 h 2029009"/>
              <a:gd name="connsiteX3" fmla="*/ 2729140 w 3972380"/>
              <a:gd name="connsiteY3" fmla="*/ 1640203 h 2029009"/>
              <a:gd name="connsiteX4" fmla="*/ 0 w 3972380"/>
              <a:gd name="connsiteY4" fmla="*/ 1845765 h 2029009"/>
              <a:gd name="connsiteX0" fmla="*/ 39984 w 4012364"/>
              <a:gd name="connsiteY0" fmla="*/ 2180233 h 2304605"/>
              <a:gd name="connsiteX1" fmla="*/ 1252546 w 4012364"/>
              <a:gd name="connsiteY1" fmla="*/ 113196 h 2304605"/>
              <a:gd name="connsiteX2" fmla="*/ 2769124 w 4012364"/>
              <a:gd name="connsiteY2" fmla="*/ 366495 h 2304605"/>
              <a:gd name="connsiteX3" fmla="*/ 4012364 w 4012364"/>
              <a:gd name="connsiteY3" fmla="*/ 1170583 h 2304605"/>
              <a:gd name="connsiteX4" fmla="*/ 2769124 w 4012364"/>
              <a:gd name="connsiteY4" fmla="*/ 1974671 h 2304605"/>
              <a:gd name="connsiteX5" fmla="*/ 39984 w 4012364"/>
              <a:gd name="connsiteY5" fmla="*/ 2180233 h 2304605"/>
              <a:gd name="connsiteX0" fmla="*/ 39984 w 4148181"/>
              <a:gd name="connsiteY0" fmla="*/ 2180233 h 2964175"/>
              <a:gd name="connsiteX1" fmla="*/ 1252546 w 4148181"/>
              <a:gd name="connsiteY1" fmla="*/ 113196 h 2964175"/>
              <a:gd name="connsiteX2" fmla="*/ 2769124 w 4148181"/>
              <a:gd name="connsiteY2" fmla="*/ 366495 h 2964175"/>
              <a:gd name="connsiteX3" fmla="*/ 4012364 w 4148181"/>
              <a:gd name="connsiteY3" fmla="*/ 1170583 h 2964175"/>
              <a:gd name="connsiteX4" fmla="*/ 4052896 w 4148181"/>
              <a:gd name="connsiteY4" fmla="*/ 2951646 h 2964175"/>
              <a:gd name="connsiteX5" fmla="*/ 2769124 w 4148181"/>
              <a:gd name="connsiteY5" fmla="*/ 1974671 h 2964175"/>
              <a:gd name="connsiteX6" fmla="*/ 39984 w 4148181"/>
              <a:gd name="connsiteY6" fmla="*/ 2180233 h 2964175"/>
              <a:gd name="connsiteX0" fmla="*/ 39984 w 4174016"/>
              <a:gd name="connsiteY0" fmla="*/ 2204816 h 2988758"/>
              <a:gd name="connsiteX1" fmla="*/ 1252546 w 4174016"/>
              <a:gd name="connsiteY1" fmla="*/ 137779 h 2988758"/>
              <a:gd name="connsiteX2" fmla="*/ 2769124 w 4174016"/>
              <a:gd name="connsiteY2" fmla="*/ 391078 h 2988758"/>
              <a:gd name="connsiteX3" fmla="*/ 3633796 w 4174016"/>
              <a:gd name="connsiteY3" fmla="*/ 23479 h 2988758"/>
              <a:gd name="connsiteX4" fmla="*/ 4012364 w 4174016"/>
              <a:gd name="connsiteY4" fmla="*/ 1195166 h 2988758"/>
              <a:gd name="connsiteX5" fmla="*/ 4052896 w 4174016"/>
              <a:gd name="connsiteY5" fmla="*/ 2976229 h 2988758"/>
              <a:gd name="connsiteX6" fmla="*/ 2769124 w 4174016"/>
              <a:gd name="connsiteY6" fmla="*/ 1999254 h 2988758"/>
              <a:gd name="connsiteX7" fmla="*/ 39984 w 4174016"/>
              <a:gd name="connsiteY7" fmla="*/ 2204816 h 2988758"/>
              <a:gd name="connsiteX0" fmla="*/ 39984 w 4174016"/>
              <a:gd name="connsiteY0" fmla="*/ 2793871 h 3577813"/>
              <a:gd name="connsiteX1" fmla="*/ 1252546 w 4174016"/>
              <a:gd name="connsiteY1" fmla="*/ 726834 h 3577813"/>
              <a:gd name="connsiteX2" fmla="*/ 2147895 w 4174016"/>
              <a:gd name="connsiteY2" fmla="*/ 2934 h 3577813"/>
              <a:gd name="connsiteX3" fmla="*/ 2769124 w 4174016"/>
              <a:gd name="connsiteY3" fmla="*/ 980133 h 3577813"/>
              <a:gd name="connsiteX4" fmla="*/ 3633796 w 4174016"/>
              <a:gd name="connsiteY4" fmla="*/ 612534 h 3577813"/>
              <a:gd name="connsiteX5" fmla="*/ 4012364 w 4174016"/>
              <a:gd name="connsiteY5" fmla="*/ 1784221 h 3577813"/>
              <a:gd name="connsiteX6" fmla="*/ 4052896 w 4174016"/>
              <a:gd name="connsiteY6" fmla="*/ 3565284 h 3577813"/>
              <a:gd name="connsiteX7" fmla="*/ 2769124 w 4174016"/>
              <a:gd name="connsiteY7" fmla="*/ 2588309 h 3577813"/>
              <a:gd name="connsiteX8" fmla="*/ 39984 w 4174016"/>
              <a:gd name="connsiteY8" fmla="*/ 2793871 h 3577813"/>
              <a:gd name="connsiteX0" fmla="*/ 3048 w 4137080"/>
              <a:gd name="connsiteY0" fmla="*/ 2793871 h 3814487"/>
              <a:gd name="connsiteX1" fmla="*/ 1215610 w 4137080"/>
              <a:gd name="connsiteY1" fmla="*/ 726834 h 3814487"/>
              <a:gd name="connsiteX2" fmla="*/ 2110959 w 4137080"/>
              <a:gd name="connsiteY2" fmla="*/ 2934 h 3814487"/>
              <a:gd name="connsiteX3" fmla="*/ 2732188 w 4137080"/>
              <a:gd name="connsiteY3" fmla="*/ 980133 h 3814487"/>
              <a:gd name="connsiteX4" fmla="*/ 3596860 w 4137080"/>
              <a:gd name="connsiteY4" fmla="*/ 612534 h 3814487"/>
              <a:gd name="connsiteX5" fmla="*/ 3975428 w 4137080"/>
              <a:gd name="connsiteY5" fmla="*/ 1784221 h 3814487"/>
              <a:gd name="connsiteX6" fmla="*/ 4015960 w 4137080"/>
              <a:gd name="connsiteY6" fmla="*/ 3565284 h 3814487"/>
              <a:gd name="connsiteX7" fmla="*/ 2732188 w 4137080"/>
              <a:gd name="connsiteY7" fmla="*/ 2588309 h 3814487"/>
              <a:gd name="connsiteX8" fmla="*/ 929859 w 4137080"/>
              <a:gd name="connsiteY8" fmla="*/ 3812935 h 3814487"/>
              <a:gd name="connsiteX9" fmla="*/ 3048 w 4137080"/>
              <a:gd name="connsiteY9" fmla="*/ 2793871 h 3814487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787907 w 4192799"/>
              <a:gd name="connsiteY4" fmla="*/ 98013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845057 w 4192799"/>
              <a:gd name="connsiteY8" fmla="*/ 336935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5443308"/>
              <a:gd name="connsiteY0" fmla="*/ 2793871 h 3814162"/>
              <a:gd name="connsiteX1" fmla="*/ 223578 w 5443308"/>
              <a:gd name="connsiteY1" fmla="*/ 1641235 h 3814162"/>
              <a:gd name="connsiteX2" fmla="*/ 1271329 w 5443308"/>
              <a:gd name="connsiteY2" fmla="*/ 726834 h 3814162"/>
              <a:gd name="connsiteX3" fmla="*/ 2166678 w 5443308"/>
              <a:gd name="connsiteY3" fmla="*/ 2934 h 3814162"/>
              <a:gd name="connsiteX4" fmla="*/ 2845057 w 5443308"/>
              <a:gd name="connsiteY4" fmla="*/ 694383 h 3814162"/>
              <a:gd name="connsiteX5" fmla="*/ 3652579 w 5443308"/>
              <a:gd name="connsiteY5" fmla="*/ 612534 h 3814162"/>
              <a:gd name="connsiteX6" fmla="*/ 4031147 w 5443308"/>
              <a:gd name="connsiteY6" fmla="*/ 1784221 h 3814162"/>
              <a:gd name="connsiteX7" fmla="*/ 5443279 w 5443308"/>
              <a:gd name="connsiteY7" fmla="*/ 2517535 h 3814162"/>
              <a:gd name="connsiteX8" fmla="*/ 4071679 w 5443308"/>
              <a:gd name="connsiteY8" fmla="*/ 3565284 h 3814162"/>
              <a:gd name="connsiteX9" fmla="*/ 2845057 w 5443308"/>
              <a:gd name="connsiteY9" fmla="*/ 3369359 h 3814162"/>
              <a:gd name="connsiteX10" fmla="*/ 985578 w 5443308"/>
              <a:gd name="connsiteY10" fmla="*/ 3812935 h 3814162"/>
              <a:gd name="connsiteX11" fmla="*/ 58767 w 5443308"/>
              <a:gd name="connsiteY11" fmla="*/ 2793871 h 381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3308" h="3814162">
                <a:moveTo>
                  <a:pt x="58767" y="2793871"/>
                </a:moveTo>
                <a:cubicBezTo>
                  <a:pt x="-68233" y="2431921"/>
                  <a:pt x="21484" y="1985741"/>
                  <a:pt x="223578" y="1641235"/>
                </a:cubicBezTo>
                <a:cubicBezTo>
                  <a:pt x="425672" y="1296729"/>
                  <a:pt x="991929" y="1012584"/>
                  <a:pt x="1271329" y="726834"/>
                </a:cubicBezTo>
                <a:cubicBezTo>
                  <a:pt x="1603598" y="382328"/>
                  <a:pt x="1913915" y="-39282"/>
                  <a:pt x="2166678" y="2934"/>
                </a:cubicBezTo>
                <a:cubicBezTo>
                  <a:pt x="2419441" y="45150"/>
                  <a:pt x="2597407" y="592783"/>
                  <a:pt x="2845057" y="694383"/>
                </a:cubicBezTo>
                <a:cubicBezTo>
                  <a:pt x="3092707" y="795983"/>
                  <a:pt x="3445372" y="478519"/>
                  <a:pt x="3652579" y="612534"/>
                </a:cubicBezTo>
                <a:cubicBezTo>
                  <a:pt x="3859786" y="746549"/>
                  <a:pt x="3951772" y="1520696"/>
                  <a:pt x="4031147" y="1784221"/>
                </a:cubicBezTo>
                <a:cubicBezTo>
                  <a:pt x="4110522" y="2047746"/>
                  <a:pt x="5436524" y="2220691"/>
                  <a:pt x="5443279" y="2517535"/>
                </a:cubicBezTo>
                <a:cubicBezTo>
                  <a:pt x="5450034" y="2814379"/>
                  <a:pt x="4285641" y="3369338"/>
                  <a:pt x="4071679" y="3565284"/>
                </a:cubicBezTo>
                <a:cubicBezTo>
                  <a:pt x="3857717" y="3761230"/>
                  <a:pt x="3359407" y="3328084"/>
                  <a:pt x="2845057" y="3369359"/>
                </a:cubicBezTo>
                <a:cubicBezTo>
                  <a:pt x="2330707" y="3410634"/>
                  <a:pt x="1440435" y="3778675"/>
                  <a:pt x="985578" y="3812935"/>
                </a:cubicBezTo>
                <a:cubicBezTo>
                  <a:pt x="530721" y="3847195"/>
                  <a:pt x="185767" y="3155821"/>
                  <a:pt x="58767" y="2793871"/>
                </a:cubicBezTo>
                <a:close/>
              </a:path>
            </a:pathLst>
          </a:custGeom>
          <a:solidFill>
            <a:schemeClr val="accent6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2">
            <a:extLst>
              <a:ext uri="{FF2B5EF4-FFF2-40B4-BE49-F238E27FC236}">
                <a16:creationId xmlns:a16="http://schemas.microsoft.com/office/drawing/2014/main" id="{80980968-650C-42C8-BB90-C6F2F7F6E9DF}"/>
              </a:ext>
            </a:extLst>
          </p:cNvPr>
          <p:cNvSpPr/>
          <p:nvPr/>
        </p:nvSpPr>
        <p:spPr>
          <a:xfrm>
            <a:off x="6920019" y="3316107"/>
            <a:ext cx="5155828" cy="2076611"/>
          </a:xfrm>
          <a:custGeom>
            <a:avLst/>
            <a:gdLst>
              <a:gd name="connsiteX0" fmla="*/ 0 w 7277100"/>
              <a:gd name="connsiteY0" fmla="*/ 1631950 h 3263900"/>
              <a:gd name="connsiteX1" fmla="*/ 3638550 w 7277100"/>
              <a:gd name="connsiteY1" fmla="*/ 0 h 3263900"/>
              <a:gd name="connsiteX2" fmla="*/ 7277100 w 7277100"/>
              <a:gd name="connsiteY2" fmla="*/ 1631950 h 3263900"/>
              <a:gd name="connsiteX3" fmla="*/ 3638550 w 7277100"/>
              <a:gd name="connsiteY3" fmla="*/ 3263900 h 3263900"/>
              <a:gd name="connsiteX4" fmla="*/ 0 w 7277100"/>
              <a:gd name="connsiteY4" fmla="*/ 1631950 h 3263900"/>
              <a:gd name="connsiteX0" fmla="*/ 111800 w 7388900"/>
              <a:gd name="connsiteY0" fmla="*/ 1719403 h 3351353"/>
              <a:gd name="connsiteX1" fmla="*/ 1184950 w 7388900"/>
              <a:gd name="connsiteY1" fmla="*/ 379553 h 3351353"/>
              <a:gd name="connsiteX2" fmla="*/ 3750350 w 7388900"/>
              <a:gd name="connsiteY2" fmla="*/ 87453 h 3351353"/>
              <a:gd name="connsiteX3" fmla="*/ 7388900 w 7388900"/>
              <a:gd name="connsiteY3" fmla="*/ 1719403 h 3351353"/>
              <a:gd name="connsiteX4" fmla="*/ 3750350 w 7388900"/>
              <a:gd name="connsiteY4" fmla="*/ 3351353 h 3351353"/>
              <a:gd name="connsiteX5" fmla="*/ 111800 w 7388900"/>
              <a:gd name="connsiteY5" fmla="*/ 1719403 h 3351353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36415 w 7859615"/>
              <a:gd name="connsiteY0" fmla="*/ 1825690 h 3330921"/>
              <a:gd name="connsiteX1" fmla="*/ 2112866 w 7859615"/>
              <a:gd name="connsiteY1" fmla="*/ 1235140 h 3330921"/>
              <a:gd name="connsiteX2" fmla="*/ 1325465 w 7859615"/>
              <a:gd name="connsiteY2" fmla="*/ 917641 h 3330921"/>
              <a:gd name="connsiteX3" fmla="*/ 1655665 w 7859615"/>
              <a:gd name="connsiteY3" fmla="*/ 358840 h 3330921"/>
              <a:gd name="connsiteX4" fmla="*/ 4221065 w 7859615"/>
              <a:gd name="connsiteY4" fmla="*/ 66740 h 3330921"/>
              <a:gd name="connsiteX5" fmla="*/ 7859615 w 7859615"/>
              <a:gd name="connsiteY5" fmla="*/ 1698690 h 3330921"/>
              <a:gd name="connsiteX6" fmla="*/ 4221065 w 7859615"/>
              <a:gd name="connsiteY6" fmla="*/ 3330640 h 3330921"/>
              <a:gd name="connsiteX7" fmla="*/ 36415 w 7859615"/>
              <a:gd name="connsiteY7" fmla="*/ 1825690 h 3330921"/>
              <a:gd name="connsiteX0" fmla="*/ 17932 w 7841132"/>
              <a:gd name="connsiteY0" fmla="*/ 1825690 h 3330921"/>
              <a:gd name="connsiteX1" fmla="*/ 2094383 w 7841132"/>
              <a:gd name="connsiteY1" fmla="*/ 1235140 h 3330921"/>
              <a:gd name="connsiteX2" fmla="*/ 1306982 w 7841132"/>
              <a:gd name="connsiteY2" fmla="*/ 917641 h 3330921"/>
              <a:gd name="connsiteX3" fmla="*/ 1637182 w 7841132"/>
              <a:gd name="connsiteY3" fmla="*/ 358840 h 3330921"/>
              <a:gd name="connsiteX4" fmla="*/ 4202582 w 7841132"/>
              <a:gd name="connsiteY4" fmla="*/ 66740 h 3330921"/>
              <a:gd name="connsiteX5" fmla="*/ 7841132 w 7841132"/>
              <a:gd name="connsiteY5" fmla="*/ 1698690 h 3330921"/>
              <a:gd name="connsiteX6" fmla="*/ 4202582 w 7841132"/>
              <a:gd name="connsiteY6" fmla="*/ 3330640 h 3330921"/>
              <a:gd name="connsiteX7" fmla="*/ 17932 w 7841132"/>
              <a:gd name="connsiteY7" fmla="*/ 1825690 h 3330921"/>
              <a:gd name="connsiteX0" fmla="*/ 28309 w 7851509"/>
              <a:gd name="connsiteY0" fmla="*/ 1825690 h 3330921"/>
              <a:gd name="connsiteX1" fmla="*/ 2104760 w 7851509"/>
              <a:gd name="connsiteY1" fmla="*/ 1235140 h 3330921"/>
              <a:gd name="connsiteX2" fmla="*/ 1317359 w 7851509"/>
              <a:gd name="connsiteY2" fmla="*/ 917641 h 3330921"/>
              <a:gd name="connsiteX3" fmla="*/ 1647559 w 7851509"/>
              <a:gd name="connsiteY3" fmla="*/ 358840 h 3330921"/>
              <a:gd name="connsiteX4" fmla="*/ 4212959 w 7851509"/>
              <a:gd name="connsiteY4" fmla="*/ 66740 h 3330921"/>
              <a:gd name="connsiteX5" fmla="*/ 7851509 w 7851509"/>
              <a:gd name="connsiteY5" fmla="*/ 1698690 h 3330921"/>
              <a:gd name="connsiteX6" fmla="*/ 4212959 w 7851509"/>
              <a:gd name="connsiteY6" fmla="*/ 3330640 h 3330921"/>
              <a:gd name="connsiteX7" fmla="*/ 28309 w 7851509"/>
              <a:gd name="connsiteY7" fmla="*/ 1825690 h 3330921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79166 w 7875216"/>
              <a:gd name="connsiteY2" fmla="*/ 8541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1643 w 7887543"/>
              <a:gd name="connsiteY0" fmla="*/ 1914590 h 3331494"/>
              <a:gd name="connsiteX1" fmla="*/ 2178894 w 7887543"/>
              <a:gd name="connsiteY1" fmla="*/ 1285940 h 3331494"/>
              <a:gd name="connsiteX2" fmla="*/ 1391493 w 7887543"/>
              <a:gd name="connsiteY2" fmla="*/ 854141 h 3331494"/>
              <a:gd name="connsiteX3" fmla="*/ 1683593 w 7887543"/>
              <a:gd name="connsiteY3" fmla="*/ 358840 h 3331494"/>
              <a:gd name="connsiteX4" fmla="*/ 4248993 w 7887543"/>
              <a:gd name="connsiteY4" fmla="*/ 66740 h 3331494"/>
              <a:gd name="connsiteX5" fmla="*/ 7887543 w 7887543"/>
              <a:gd name="connsiteY5" fmla="*/ 1698690 h 3331494"/>
              <a:gd name="connsiteX6" fmla="*/ 4248993 w 7887543"/>
              <a:gd name="connsiteY6" fmla="*/ 3330640 h 3331494"/>
              <a:gd name="connsiteX7" fmla="*/ 51643 w 7887543"/>
              <a:gd name="connsiteY7" fmla="*/ 1914590 h 3331494"/>
              <a:gd name="connsiteX0" fmla="*/ 10506 w 7846406"/>
              <a:gd name="connsiteY0" fmla="*/ 1914590 h 3331802"/>
              <a:gd name="connsiteX1" fmla="*/ 2137757 w 7846406"/>
              <a:gd name="connsiteY1" fmla="*/ 1285940 h 3331802"/>
              <a:gd name="connsiteX2" fmla="*/ 1350356 w 7846406"/>
              <a:gd name="connsiteY2" fmla="*/ 854141 h 3331802"/>
              <a:gd name="connsiteX3" fmla="*/ 1642456 w 7846406"/>
              <a:gd name="connsiteY3" fmla="*/ 358840 h 3331802"/>
              <a:gd name="connsiteX4" fmla="*/ 4207856 w 7846406"/>
              <a:gd name="connsiteY4" fmla="*/ 66740 h 3331802"/>
              <a:gd name="connsiteX5" fmla="*/ 7846406 w 7846406"/>
              <a:gd name="connsiteY5" fmla="*/ 1698690 h 3331802"/>
              <a:gd name="connsiteX6" fmla="*/ 4207856 w 7846406"/>
              <a:gd name="connsiteY6" fmla="*/ 3330640 h 3331802"/>
              <a:gd name="connsiteX7" fmla="*/ 10506 w 7846406"/>
              <a:gd name="connsiteY7" fmla="*/ 1914590 h 3331802"/>
              <a:gd name="connsiteX0" fmla="*/ 52166 w 7888066"/>
              <a:gd name="connsiteY0" fmla="*/ 1914590 h 3103065"/>
              <a:gd name="connsiteX1" fmla="*/ 2179417 w 7888066"/>
              <a:gd name="connsiteY1" fmla="*/ 1285940 h 3103065"/>
              <a:gd name="connsiteX2" fmla="*/ 1392016 w 7888066"/>
              <a:gd name="connsiteY2" fmla="*/ 854141 h 3103065"/>
              <a:gd name="connsiteX3" fmla="*/ 1684116 w 7888066"/>
              <a:gd name="connsiteY3" fmla="*/ 358840 h 3103065"/>
              <a:gd name="connsiteX4" fmla="*/ 4249516 w 7888066"/>
              <a:gd name="connsiteY4" fmla="*/ 66740 h 3103065"/>
              <a:gd name="connsiteX5" fmla="*/ 7888066 w 7888066"/>
              <a:gd name="connsiteY5" fmla="*/ 1698690 h 3103065"/>
              <a:gd name="connsiteX6" fmla="*/ 4262216 w 7888066"/>
              <a:gd name="connsiteY6" fmla="*/ 3102040 h 3103065"/>
              <a:gd name="connsiteX7" fmla="*/ 52166 w 7888066"/>
              <a:gd name="connsiteY7" fmla="*/ 1914590 h 3103065"/>
              <a:gd name="connsiteX0" fmla="*/ 52166 w 8103168"/>
              <a:gd name="connsiteY0" fmla="*/ 1914590 h 3119146"/>
              <a:gd name="connsiteX1" fmla="*/ 2179417 w 8103168"/>
              <a:gd name="connsiteY1" fmla="*/ 1285940 h 3119146"/>
              <a:gd name="connsiteX2" fmla="*/ 1392016 w 8103168"/>
              <a:gd name="connsiteY2" fmla="*/ 854141 h 3119146"/>
              <a:gd name="connsiteX3" fmla="*/ 1684116 w 8103168"/>
              <a:gd name="connsiteY3" fmla="*/ 358840 h 3119146"/>
              <a:gd name="connsiteX4" fmla="*/ 4249516 w 8103168"/>
              <a:gd name="connsiteY4" fmla="*/ 66740 h 3119146"/>
              <a:gd name="connsiteX5" fmla="*/ 7888066 w 8103168"/>
              <a:gd name="connsiteY5" fmla="*/ 1698690 h 3119146"/>
              <a:gd name="connsiteX6" fmla="*/ 4262216 w 8103168"/>
              <a:gd name="connsiteY6" fmla="*/ 3102040 h 3119146"/>
              <a:gd name="connsiteX7" fmla="*/ 52166 w 8103168"/>
              <a:gd name="connsiteY7" fmla="*/ 1914590 h 3119146"/>
              <a:gd name="connsiteX0" fmla="*/ 2889614 w 6515464"/>
              <a:gd name="connsiteY0" fmla="*/ 3102040 h 3107637"/>
              <a:gd name="connsiteX1" fmla="*/ 806815 w 6515464"/>
              <a:gd name="connsiteY1" fmla="*/ 1285940 h 3107637"/>
              <a:gd name="connsiteX2" fmla="*/ 19414 w 6515464"/>
              <a:gd name="connsiteY2" fmla="*/ 854141 h 3107637"/>
              <a:gd name="connsiteX3" fmla="*/ 311514 w 6515464"/>
              <a:gd name="connsiteY3" fmla="*/ 358840 h 3107637"/>
              <a:gd name="connsiteX4" fmla="*/ 2876914 w 6515464"/>
              <a:gd name="connsiteY4" fmla="*/ 66740 h 3107637"/>
              <a:gd name="connsiteX5" fmla="*/ 6515464 w 6515464"/>
              <a:gd name="connsiteY5" fmla="*/ 1698690 h 3107637"/>
              <a:gd name="connsiteX6" fmla="*/ 2889614 w 6515464"/>
              <a:gd name="connsiteY6" fmla="*/ 3102040 h 3107637"/>
              <a:gd name="connsiteX0" fmla="*/ 4272304 w 7898154"/>
              <a:gd name="connsiteY0" fmla="*/ 3102040 h 3102571"/>
              <a:gd name="connsiteX1" fmla="*/ 30505 w 7898154"/>
              <a:gd name="connsiteY1" fmla="*/ 1857440 h 3102571"/>
              <a:gd name="connsiteX2" fmla="*/ 2189505 w 7898154"/>
              <a:gd name="connsiteY2" fmla="*/ 1285940 h 3102571"/>
              <a:gd name="connsiteX3" fmla="*/ 1402104 w 7898154"/>
              <a:gd name="connsiteY3" fmla="*/ 854141 h 3102571"/>
              <a:gd name="connsiteX4" fmla="*/ 1694204 w 7898154"/>
              <a:gd name="connsiteY4" fmla="*/ 358840 h 3102571"/>
              <a:gd name="connsiteX5" fmla="*/ 4259604 w 7898154"/>
              <a:gd name="connsiteY5" fmla="*/ 66740 h 3102571"/>
              <a:gd name="connsiteX6" fmla="*/ 7898154 w 7898154"/>
              <a:gd name="connsiteY6" fmla="*/ 1698690 h 3102571"/>
              <a:gd name="connsiteX7" fmla="*/ 4272304 w 7898154"/>
              <a:gd name="connsiteY7" fmla="*/ 3102040 h 3102571"/>
              <a:gd name="connsiteX0" fmla="*/ 4241799 w 7867649"/>
              <a:gd name="connsiteY0" fmla="*/ 3102040 h 3102571"/>
              <a:gd name="connsiteX1" fmla="*/ 0 w 7867649"/>
              <a:gd name="connsiteY1" fmla="*/ 1857440 h 3102571"/>
              <a:gd name="connsiteX2" fmla="*/ 2159000 w 7867649"/>
              <a:gd name="connsiteY2" fmla="*/ 1285940 h 3102571"/>
              <a:gd name="connsiteX3" fmla="*/ 1371599 w 7867649"/>
              <a:gd name="connsiteY3" fmla="*/ 854141 h 3102571"/>
              <a:gd name="connsiteX4" fmla="*/ 1663699 w 7867649"/>
              <a:gd name="connsiteY4" fmla="*/ 358840 h 3102571"/>
              <a:gd name="connsiteX5" fmla="*/ 4229099 w 7867649"/>
              <a:gd name="connsiteY5" fmla="*/ 66740 h 3102571"/>
              <a:gd name="connsiteX6" fmla="*/ 7867649 w 7867649"/>
              <a:gd name="connsiteY6" fmla="*/ 1698690 h 3102571"/>
              <a:gd name="connsiteX7" fmla="*/ 4241799 w 7867649"/>
              <a:gd name="connsiteY7" fmla="*/ 3102040 h 3102571"/>
              <a:gd name="connsiteX0" fmla="*/ 4241799 w 7867649"/>
              <a:gd name="connsiteY0" fmla="*/ 3102040 h 3250458"/>
              <a:gd name="connsiteX1" fmla="*/ 0 w 7867649"/>
              <a:gd name="connsiteY1" fmla="*/ 1857440 h 3250458"/>
              <a:gd name="connsiteX2" fmla="*/ 2159000 w 7867649"/>
              <a:gd name="connsiteY2" fmla="*/ 1285940 h 3250458"/>
              <a:gd name="connsiteX3" fmla="*/ 1371599 w 7867649"/>
              <a:gd name="connsiteY3" fmla="*/ 854141 h 3250458"/>
              <a:gd name="connsiteX4" fmla="*/ 1663699 w 7867649"/>
              <a:gd name="connsiteY4" fmla="*/ 358840 h 3250458"/>
              <a:gd name="connsiteX5" fmla="*/ 4229099 w 7867649"/>
              <a:gd name="connsiteY5" fmla="*/ 66740 h 3250458"/>
              <a:gd name="connsiteX6" fmla="*/ 7867649 w 7867649"/>
              <a:gd name="connsiteY6" fmla="*/ 1698690 h 3250458"/>
              <a:gd name="connsiteX7" fmla="*/ 4241799 w 7867649"/>
              <a:gd name="connsiteY7" fmla="*/ 3102040 h 3250458"/>
              <a:gd name="connsiteX0" fmla="*/ 4241799 w 7897635"/>
              <a:gd name="connsiteY0" fmla="*/ 3102040 h 3315959"/>
              <a:gd name="connsiteX1" fmla="*/ 0 w 7897635"/>
              <a:gd name="connsiteY1" fmla="*/ 1857440 h 3315959"/>
              <a:gd name="connsiteX2" fmla="*/ 2159000 w 7897635"/>
              <a:gd name="connsiteY2" fmla="*/ 1285940 h 3315959"/>
              <a:gd name="connsiteX3" fmla="*/ 1371599 w 7897635"/>
              <a:gd name="connsiteY3" fmla="*/ 854141 h 3315959"/>
              <a:gd name="connsiteX4" fmla="*/ 1663699 w 7897635"/>
              <a:gd name="connsiteY4" fmla="*/ 358840 h 3315959"/>
              <a:gd name="connsiteX5" fmla="*/ 4229099 w 7897635"/>
              <a:gd name="connsiteY5" fmla="*/ 66740 h 3315959"/>
              <a:gd name="connsiteX6" fmla="*/ 7867649 w 7897635"/>
              <a:gd name="connsiteY6" fmla="*/ 1698690 h 3315959"/>
              <a:gd name="connsiteX7" fmla="*/ 5740400 w 7897635"/>
              <a:gd name="connsiteY7" fmla="*/ 3178239 h 3315959"/>
              <a:gd name="connsiteX8" fmla="*/ 4241799 w 7897635"/>
              <a:gd name="connsiteY8" fmla="*/ 3102040 h 3315959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7010"/>
              <a:gd name="connsiteY0" fmla="*/ 3102040 h 3311999"/>
              <a:gd name="connsiteX1" fmla="*/ 0 w 7897010"/>
              <a:gd name="connsiteY1" fmla="*/ 1857440 h 3311999"/>
              <a:gd name="connsiteX2" fmla="*/ 2159000 w 7897010"/>
              <a:gd name="connsiteY2" fmla="*/ 1285940 h 3311999"/>
              <a:gd name="connsiteX3" fmla="*/ 1371599 w 7897010"/>
              <a:gd name="connsiteY3" fmla="*/ 854141 h 3311999"/>
              <a:gd name="connsiteX4" fmla="*/ 1663699 w 7897010"/>
              <a:gd name="connsiteY4" fmla="*/ 358840 h 3311999"/>
              <a:gd name="connsiteX5" fmla="*/ 4229099 w 7897010"/>
              <a:gd name="connsiteY5" fmla="*/ 66740 h 3311999"/>
              <a:gd name="connsiteX6" fmla="*/ 7867649 w 7897010"/>
              <a:gd name="connsiteY6" fmla="*/ 1698690 h 3311999"/>
              <a:gd name="connsiteX7" fmla="*/ 5829300 w 7897010"/>
              <a:gd name="connsiteY7" fmla="*/ 3229039 h 3311999"/>
              <a:gd name="connsiteX8" fmla="*/ 5613400 w 7897010"/>
              <a:gd name="connsiteY8" fmla="*/ 3025839 h 3311999"/>
              <a:gd name="connsiteX9" fmla="*/ 4241799 w 7897010"/>
              <a:gd name="connsiteY9" fmla="*/ 3102040 h 3311999"/>
              <a:gd name="connsiteX0" fmla="*/ 4241799 w 7897010"/>
              <a:gd name="connsiteY0" fmla="*/ 3102040 h 3237556"/>
              <a:gd name="connsiteX1" fmla="*/ 0 w 7897010"/>
              <a:gd name="connsiteY1" fmla="*/ 1857440 h 3237556"/>
              <a:gd name="connsiteX2" fmla="*/ 2159000 w 7897010"/>
              <a:gd name="connsiteY2" fmla="*/ 1285940 h 3237556"/>
              <a:gd name="connsiteX3" fmla="*/ 1371599 w 7897010"/>
              <a:gd name="connsiteY3" fmla="*/ 854141 h 3237556"/>
              <a:gd name="connsiteX4" fmla="*/ 1663699 w 7897010"/>
              <a:gd name="connsiteY4" fmla="*/ 358840 h 3237556"/>
              <a:gd name="connsiteX5" fmla="*/ 4229099 w 7897010"/>
              <a:gd name="connsiteY5" fmla="*/ 66740 h 3237556"/>
              <a:gd name="connsiteX6" fmla="*/ 7867649 w 7897010"/>
              <a:gd name="connsiteY6" fmla="*/ 1698690 h 3237556"/>
              <a:gd name="connsiteX7" fmla="*/ 5829300 w 7897010"/>
              <a:gd name="connsiteY7" fmla="*/ 3229039 h 3237556"/>
              <a:gd name="connsiteX8" fmla="*/ 5613400 w 7897010"/>
              <a:gd name="connsiteY8" fmla="*/ 3025839 h 3237556"/>
              <a:gd name="connsiteX9" fmla="*/ 4241799 w 7897010"/>
              <a:gd name="connsiteY9" fmla="*/ 3102040 h 3237556"/>
              <a:gd name="connsiteX0" fmla="*/ 4241799 w 7896306"/>
              <a:gd name="connsiteY0" fmla="*/ 3102040 h 3241739"/>
              <a:gd name="connsiteX1" fmla="*/ 0 w 7896306"/>
              <a:gd name="connsiteY1" fmla="*/ 1857440 h 3241739"/>
              <a:gd name="connsiteX2" fmla="*/ 2159000 w 7896306"/>
              <a:gd name="connsiteY2" fmla="*/ 1285940 h 3241739"/>
              <a:gd name="connsiteX3" fmla="*/ 1371599 w 7896306"/>
              <a:gd name="connsiteY3" fmla="*/ 854141 h 3241739"/>
              <a:gd name="connsiteX4" fmla="*/ 1663699 w 7896306"/>
              <a:gd name="connsiteY4" fmla="*/ 358840 h 3241739"/>
              <a:gd name="connsiteX5" fmla="*/ 4229099 w 7896306"/>
              <a:gd name="connsiteY5" fmla="*/ 66740 h 3241739"/>
              <a:gd name="connsiteX6" fmla="*/ 7867649 w 7896306"/>
              <a:gd name="connsiteY6" fmla="*/ 1698690 h 3241739"/>
              <a:gd name="connsiteX7" fmla="*/ 5778500 w 7896306"/>
              <a:gd name="connsiteY7" fmla="*/ 3241739 h 3241739"/>
              <a:gd name="connsiteX8" fmla="*/ 5613400 w 7896306"/>
              <a:gd name="connsiteY8" fmla="*/ 3025839 h 3241739"/>
              <a:gd name="connsiteX9" fmla="*/ 4241799 w 7896306"/>
              <a:gd name="connsiteY9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09432"/>
              <a:gd name="connsiteY0" fmla="*/ 3102040 h 3241739"/>
              <a:gd name="connsiteX1" fmla="*/ 0 w 9009432"/>
              <a:gd name="connsiteY1" fmla="*/ 1857440 h 3241739"/>
              <a:gd name="connsiteX2" fmla="*/ 2159000 w 9009432"/>
              <a:gd name="connsiteY2" fmla="*/ 1285940 h 3241739"/>
              <a:gd name="connsiteX3" fmla="*/ 1371599 w 9009432"/>
              <a:gd name="connsiteY3" fmla="*/ 854141 h 3241739"/>
              <a:gd name="connsiteX4" fmla="*/ 1663699 w 9009432"/>
              <a:gd name="connsiteY4" fmla="*/ 358840 h 3241739"/>
              <a:gd name="connsiteX5" fmla="*/ 4229099 w 9009432"/>
              <a:gd name="connsiteY5" fmla="*/ 66740 h 3241739"/>
              <a:gd name="connsiteX6" fmla="*/ 7867649 w 9009432"/>
              <a:gd name="connsiteY6" fmla="*/ 1698690 h 3241739"/>
              <a:gd name="connsiteX7" fmla="*/ 9004300 w 9009432"/>
              <a:gd name="connsiteY7" fmla="*/ 2327339 h 3241739"/>
              <a:gd name="connsiteX8" fmla="*/ 5778500 w 9009432"/>
              <a:gd name="connsiteY8" fmla="*/ 3241739 h 3241739"/>
              <a:gd name="connsiteX9" fmla="*/ 5613400 w 9009432"/>
              <a:gd name="connsiteY9" fmla="*/ 3025839 h 3241739"/>
              <a:gd name="connsiteX10" fmla="*/ 4241799 w 9009432"/>
              <a:gd name="connsiteY10" fmla="*/ 3102040 h 3241739"/>
              <a:gd name="connsiteX0" fmla="*/ 4241799 w 9009432"/>
              <a:gd name="connsiteY0" fmla="*/ 3089657 h 3229356"/>
              <a:gd name="connsiteX1" fmla="*/ 0 w 9009432"/>
              <a:gd name="connsiteY1" fmla="*/ 1845057 h 3229356"/>
              <a:gd name="connsiteX2" fmla="*/ 2159000 w 9009432"/>
              <a:gd name="connsiteY2" fmla="*/ 1273557 h 3229356"/>
              <a:gd name="connsiteX3" fmla="*/ 1371599 w 9009432"/>
              <a:gd name="connsiteY3" fmla="*/ 841758 h 3229356"/>
              <a:gd name="connsiteX4" fmla="*/ 1663699 w 9009432"/>
              <a:gd name="connsiteY4" fmla="*/ 346457 h 3229356"/>
              <a:gd name="connsiteX5" fmla="*/ 4229099 w 9009432"/>
              <a:gd name="connsiteY5" fmla="*/ 54357 h 3229356"/>
              <a:gd name="connsiteX6" fmla="*/ 8020049 w 9009432"/>
              <a:gd name="connsiteY6" fmla="*/ 1495807 h 3229356"/>
              <a:gd name="connsiteX7" fmla="*/ 9004300 w 9009432"/>
              <a:gd name="connsiteY7" fmla="*/ 2314956 h 3229356"/>
              <a:gd name="connsiteX8" fmla="*/ 5778500 w 9009432"/>
              <a:gd name="connsiteY8" fmla="*/ 3229356 h 3229356"/>
              <a:gd name="connsiteX9" fmla="*/ 5613400 w 9009432"/>
              <a:gd name="connsiteY9" fmla="*/ 3013456 h 3229356"/>
              <a:gd name="connsiteX10" fmla="*/ 4241799 w 9009432"/>
              <a:gd name="connsiteY10" fmla="*/ 3089657 h 3229356"/>
              <a:gd name="connsiteX0" fmla="*/ 4241799 w 9009432"/>
              <a:gd name="connsiteY0" fmla="*/ 3072625 h 3212324"/>
              <a:gd name="connsiteX1" fmla="*/ 0 w 9009432"/>
              <a:gd name="connsiteY1" fmla="*/ 1828025 h 3212324"/>
              <a:gd name="connsiteX2" fmla="*/ 2159000 w 9009432"/>
              <a:gd name="connsiteY2" fmla="*/ 1256525 h 3212324"/>
              <a:gd name="connsiteX3" fmla="*/ 1371599 w 9009432"/>
              <a:gd name="connsiteY3" fmla="*/ 824726 h 3212324"/>
              <a:gd name="connsiteX4" fmla="*/ 1663699 w 9009432"/>
              <a:gd name="connsiteY4" fmla="*/ 329425 h 3212324"/>
              <a:gd name="connsiteX5" fmla="*/ 4229099 w 9009432"/>
              <a:gd name="connsiteY5" fmla="*/ 37325 h 3212324"/>
              <a:gd name="connsiteX6" fmla="*/ 7112000 w 9009432"/>
              <a:gd name="connsiteY6" fmla="*/ 1205723 h 3212324"/>
              <a:gd name="connsiteX7" fmla="*/ 8020049 w 9009432"/>
              <a:gd name="connsiteY7" fmla="*/ 1478775 h 3212324"/>
              <a:gd name="connsiteX8" fmla="*/ 9004300 w 9009432"/>
              <a:gd name="connsiteY8" fmla="*/ 2297924 h 3212324"/>
              <a:gd name="connsiteX9" fmla="*/ 5778500 w 9009432"/>
              <a:gd name="connsiteY9" fmla="*/ 3212324 h 3212324"/>
              <a:gd name="connsiteX10" fmla="*/ 5613400 w 9009432"/>
              <a:gd name="connsiteY10" fmla="*/ 2996424 h 3212324"/>
              <a:gd name="connsiteX11" fmla="*/ 4241799 w 9009432"/>
              <a:gd name="connsiteY11" fmla="*/ 3072625 h 3212324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6360 h 3176059"/>
              <a:gd name="connsiteX1" fmla="*/ 0 w 9009432"/>
              <a:gd name="connsiteY1" fmla="*/ 1791760 h 3176059"/>
              <a:gd name="connsiteX2" fmla="*/ 2159000 w 9009432"/>
              <a:gd name="connsiteY2" fmla="*/ 1220260 h 3176059"/>
              <a:gd name="connsiteX3" fmla="*/ 1663699 w 9009432"/>
              <a:gd name="connsiteY3" fmla="*/ 293160 h 3176059"/>
              <a:gd name="connsiteX4" fmla="*/ 4229099 w 9009432"/>
              <a:gd name="connsiteY4" fmla="*/ 1060 h 3176059"/>
              <a:gd name="connsiteX5" fmla="*/ 6731000 w 9009432"/>
              <a:gd name="connsiteY5" fmla="*/ 369358 h 3176059"/>
              <a:gd name="connsiteX6" fmla="*/ 7112000 w 9009432"/>
              <a:gd name="connsiteY6" fmla="*/ 1169458 h 3176059"/>
              <a:gd name="connsiteX7" fmla="*/ 8020049 w 9009432"/>
              <a:gd name="connsiteY7" fmla="*/ 1442510 h 3176059"/>
              <a:gd name="connsiteX8" fmla="*/ 9004300 w 9009432"/>
              <a:gd name="connsiteY8" fmla="*/ 2261659 h 3176059"/>
              <a:gd name="connsiteX9" fmla="*/ 5778500 w 9009432"/>
              <a:gd name="connsiteY9" fmla="*/ 3176059 h 3176059"/>
              <a:gd name="connsiteX10" fmla="*/ 5613400 w 9009432"/>
              <a:gd name="connsiteY10" fmla="*/ 2960159 h 3176059"/>
              <a:gd name="connsiteX11" fmla="*/ 4241799 w 9009432"/>
              <a:gd name="connsiteY11" fmla="*/ 3036360 h 3176059"/>
              <a:gd name="connsiteX0" fmla="*/ 4241799 w 9009432"/>
              <a:gd name="connsiteY0" fmla="*/ 3036360 h 3176059"/>
              <a:gd name="connsiteX1" fmla="*/ 0 w 9009432"/>
              <a:gd name="connsiteY1" fmla="*/ 1791760 h 3176059"/>
              <a:gd name="connsiteX2" fmla="*/ 2159000 w 9009432"/>
              <a:gd name="connsiteY2" fmla="*/ 1220260 h 3176059"/>
              <a:gd name="connsiteX3" fmla="*/ 1663699 w 9009432"/>
              <a:gd name="connsiteY3" fmla="*/ 293160 h 3176059"/>
              <a:gd name="connsiteX4" fmla="*/ 4229099 w 9009432"/>
              <a:gd name="connsiteY4" fmla="*/ 1060 h 3176059"/>
              <a:gd name="connsiteX5" fmla="*/ 6731000 w 9009432"/>
              <a:gd name="connsiteY5" fmla="*/ 369358 h 3176059"/>
              <a:gd name="connsiteX6" fmla="*/ 7112000 w 9009432"/>
              <a:gd name="connsiteY6" fmla="*/ 1169458 h 3176059"/>
              <a:gd name="connsiteX7" fmla="*/ 8020049 w 9009432"/>
              <a:gd name="connsiteY7" fmla="*/ 1442510 h 3176059"/>
              <a:gd name="connsiteX8" fmla="*/ 9004300 w 9009432"/>
              <a:gd name="connsiteY8" fmla="*/ 2261659 h 3176059"/>
              <a:gd name="connsiteX9" fmla="*/ 5778500 w 9009432"/>
              <a:gd name="connsiteY9" fmla="*/ 3176059 h 3176059"/>
              <a:gd name="connsiteX10" fmla="*/ 5613400 w 9009432"/>
              <a:gd name="connsiteY10" fmla="*/ 2960159 h 3176059"/>
              <a:gd name="connsiteX11" fmla="*/ 4241799 w 9009432"/>
              <a:gd name="connsiteY11" fmla="*/ 3036360 h 3176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09432" h="3176059">
                <a:moveTo>
                  <a:pt x="4241799" y="3036360"/>
                </a:moveTo>
                <a:cubicBezTo>
                  <a:pt x="3280832" y="3032127"/>
                  <a:pt x="334433" y="3783543"/>
                  <a:pt x="0" y="1791760"/>
                </a:cubicBezTo>
                <a:cubicBezTo>
                  <a:pt x="173567" y="993777"/>
                  <a:pt x="2387600" y="1406526"/>
                  <a:pt x="2159000" y="1220260"/>
                </a:cubicBezTo>
                <a:cubicBezTo>
                  <a:pt x="2436283" y="970493"/>
                  <a:pt x="800601" y="1204882"/>
                  <a:pt x="1663699" y="293160"/>
                </a:cubicBezTo>
                <a:cubicBezTo>
                  <a:pt x="2008715" y="89960"/>
                  <a:pt x="3384549" y="-11640"/>
                  <a:pt x="4229099" y="1060"/>
                </a:cubicBezTo>
                <a:cubicBezTo>
                  <a:pt x="5073649" y="13760"/>
                  <a:pt x="6250517" y="174625"/>
                  <a:pt x="6731000" y="369358"/>
                </a:cubicBezTo>
                <a:cubicBezTo>
                  <a:pt x="7211483" y="564091"/>
                  <a:pt x="7231592" y="787399"/>
                  <a:pt x="7112000" y="1169458"/>
                </a:cubicBezTo>
                <a:cubicBezTo>
                  <a:pt x="7449608" y="1297517"/>
                  <a:pt x="7725832" y="1235077"/>
                  <a:pt x="8020049" y="1442510"/>
                </a:cubicBezTo>
                <a:cubicBezTo>
                  <a:pt x="8314266" y="1649944"/>
                  <a:pt x="8844491" y="1432984"/>
                  <a:pt x="9004300" y="2261659"/>
                </a:cubicBezTo>
                <a:cubicBezTo>
                  <a:pt x="9151409" y="3268134"/>
                  <a:pt x="6089650" y="3055409"/>
                  <a:pt x="5778500" y="3176059"/>
                </a:cubicBezTo>
                <a:cubicBezTo>
                  <a:pt x="5563659" y="3111501"/>
                  <a:pt x="5863167" y="2972859"/>
                  <a:pt x="5613400" y="2960159"/>
                </a:cubicBezTo>
                <a:cubicBezTo>
                  <a:pt x="5274733" y="2922059"/>
                  <a:pt x="5202766" y="3040593"/>
                  <a:pt x="4241799" y="3036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Oval 2">
            <a:extLst>
              <a:ext uri="{FF2B5EF4-FFF2-40B4-BE49-F238E27FC236}">
                <a16:creationId xmlns:a16="http://schemas.microsoft.com/office/drawing/2014/main" id="{DA4DBBB2-194D-48C2-9405-1AEB53AC97C6}"/>
              </a:ext>
            </a:extLst>
          </p:cNvPr>
          <p:cNvSpPr/>
          <p:nvPr/>
        </p:nvSpPr>
        <p:spPr>
          <a:xfrm>
            <a:off x="6984799" y="3367864"/>
            <a:ext cx="5031259" cy="2022456"/>
          </a:xfrm>
          <a:custGeom>
            <a:avLst/>
            <a:gdLst>
              <a:gd name="connsiteX0" fmla="*/ 0 w 7277100"/>
              <a:gd name="connsiteY0" fmla="*/ 1631950 h 3263900"/>
              <a:gd name="connsiteX1" fmla="*/ 3638550 w 7277100"/>
              <a:gd name="connsiteY1" fmla="*/ 0 h 3263900"/>
              <a:gd name="connsiteX2" fmla="*/ 7277100 w 7277100"/>
              <a:gd name="connsiteY2" fmla="*/ 1631950 h 3263900"/>
              <a:gd name="connsiteX3" fmla="*/ 3638550 w 7277100"/>
              <a:gd name="connsiteY3" fmla="*/ 3263900 h 3263900"/>
              <a:gd name="connsiteX4" fmla="*/ 0 w 7277100"/>
              <a:gd name="connsiteY4" fmla="*/ 1631950 h 3263900"/>
              <a:gd name="connsiteX0" fmla="*/ 111800 w 7388900"/>
              <a:gd name="connsiteY0" fmla="*/ 1719403 h 3351353"/>
              <a:gd name="connsiteX1" fmla="*/ 1184950 w 7388900"/>
              <a:gd name="connsiteY1" fmla="*/ 379553 h 3351353"/>
              <a:gd name="connsiteX2" fmla="*/ 3750350 w 7388900"/>
              <a:gd name="connsiteY2" fmla="*/ 87453 h 3351353"/>
              <a:gd name="connsiteX3" fmla="*/ 7388900 w 7388900"/>
              <a:gd name="connsiteY3" fmla="*/ 1719403 h 3351353"/>
              <a:gd name="connsiteX4" fmla="*/ 3750350 w 7388900"/>
              <a:gd name="connsiteY4" fmla="*/ 3351353 h 3351353"/>
              <a:gd name="connsiteX5" fmla="*/ 111800 w 7388900"/>
              <a:gd name="connsiteY5" fmla="*/ 1719403 h 3351353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36415 w 7859615"/>
              <a:gd name="connsiteY0" fmla="*/ 1825690 h 3330921"/>
              <a:gd name="connsiteX1" fmla="*/ 2112866 w 7859615"/>
              <a:gd name="connsiteY1" fmla="*/ 1235140 h 3330921"/>
              <a:gd name="connsiteX2" fmla="*/ 1325465 w 7859615"/>
              <a:gd name="connsiteY2" fmla="*/ 917641 h 3330921"/>
              <a:gd name="connsiteX3" fmla="*/ 1655665 w 7859615"/>
              <a:gd name="connsiteY3" fmla="*/ 358840 h 3330921"/>
              <a:gd name="connsiteX4" fmla="*/ 4221065 w 7859615"/>
              <a:gd name="connsiteY4" fmla="*/ 66740 h 3330921"/>
              <a:gd name="connsiteX5" fmla="*/ 7859615 w 7859615"/>
              <a:gd name="connsiteY5" fmla="*/ 1698690 h 3330921"/>
              <a:gd name="connsiteX6" fmla="*/ 4221065 w 7859615"/>
              <a:gd name="connsiteY6" fmla="*/ 3330640 h 3330921"/>
              <a:gd name="connsiteX7" fmla="*/ 36415 w 7859615"/>
              <a:gd name="connsiteY7" fmla="*/ 1825690 h 3330921"/>
              <a:gd name="connsiteX0" fmla="*/ 17932 w 7841132"/>
              <a:gd name="connsiteY0" fmla="*/ 1825690 h 3330921"/>
              <a:gd name="connsiteX1" fmla="*/ 2094383 w 7841132"/>
              <a:gd name="connsiteY1" fmla="*/ 1235140 h 3330921"/>
              <a:gd name="connsiteX2" fmla="*/ 1306982 w 7841132"/>
              <a:gd name="connsiteY2" fmla="*/ 917641 h 3330921"/>
              <a:gd name="connsiteX3" fmla="*/ 1637182 w 7841132"/>
              <a:gd name="connsiteY3" fmla="*/ 358840 h 3330921"/>
              <a:gd name="connsiteX4" fmla="*/ 4202582 w 7841132"/>
              <a:gd name="connsiteY4" fmla="*/ 66740 h 3330921"/>
              <a:gd name="connsiteX5" fmla="*/ 7841132 w 7841132"/>
              <a:gd name="connsiteY5" fmla="*/ 1698690 h 3330921"/>
              <a:gd name="connsiteX6" fmla="*/ 4202582 w 7841132"/>
              <a:gd name="connsiteY6" fmla="*/ 3330640 h 3330921"/>
              <a:gd name="connsiteX7" fmla="*/ 17932 w 7841132"/>
              <a:gd name="connsiteY7" fmla="*/ 1825690 h 3330921"/>
              <a:gd name="connsiteX0" fmla="*/ 28309 w 7851509"/>
              <a:gd name="connsiteY0" fmla="*/ 1825690 h 3330921"/>
              <a:gd name="connsiteX1" fmla="*/ 2104760 w 7851509"/>
              <a:gd name="connsiteY1" fmla="*/ 1235140 h 3330921"/>
              <a:gd name="connsiteX2" fmla="*/ 1317359 w 7851509"/>
              <a:gd name="connsiteY2" fmla="*/ 917641 h 3330921"/>
              <a:gd name="connsiteX3" fmla="*/ 1647559 w 7851509"/>
              <a:gd name="connsiteY3" fmla="*/ 358840 h 3330921"/>
              <a:gd name="connsiteX4" fmla="*/ 4212959 w 7851509"/>
              <a:gd name="connsiteY4" fmla="*/ 66740 h 3330921"/>
              <a:gd name="connsiteX5" fmla="*/ 7851509 w 7851509"/>
              <a:gd name="connsiteY5" fmla="*/ 1698690 h 3330921"/>
              <a:gd name="connsiteX6" fmla="*/ 4212959 w 7851509"/>
              <a:gd name="connsiteY6" fmla="*/ 3330640 h 3330921"/>
              <a:gd name="connsiteX7" fmla="*/ 28309 w 7851509"/>
              <a:gd name="connsiteY7" fmla="*/ 1825690 h 3330921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79166 w 7875216"/>
              <a:gd name="connsiteY2" fmla="*/ 8541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1643 w 7887543"/>
              <a:gd name="connsiteY0" fmla="*/ 1914590 h 3331494"/>
              <a:gd name="connsiteX1" fmla="*/ 2178894 w 7887543"/>
              <a:gd name="connsiteY1" fmla="*/ 1285940 h 3331494"/>
              <a:gd name="connsiteX2" fmla="*/ 1391493 w 7887543"/>
              <a:gd name="connsiteY2" fmla="*/ 854141 h 3331494"/>
              <a:gd name="connsiteX3" fmla="*/ 1683593 w 7887543"/>
              <a:gd name="connsiteY3" fmla="*/ 358840 h 3331494"/>
              <a:gd name="connsiteX4" fmla="*/ 4248993 w 7887543"/>
              <a:gd name="connsiteY4" fmla="*/ 66740 h 3331494"/>
              <a:gd name="connsiteX5" fmla="*/ 7887543 w 7887543"/>
              <a:gd name="connsiteY5" fmla="*/ 1698690 h 3331494"/>
              <a:gd name="connsiteX6" fmla="*/ 4248993 w 7887543"/>
              <a:gd name="connsiteY6" fmla="*/ 3330640 h 3331494"/>
              <a:gd name="connsiteX7" fmla="*/ 51643 w 7887543"/>
              <a:gd name="connsiteY7" fmla="*/ 1914590 h 3331494"/>
              <a:gd name="connsiteX0" fmla="*/ 10506 w 7846406"/>
              <a:gd name="connsiteY0" fmla="*/ 1914590 h 3331802"/>
              <a:gd name="connsiteX1" fmla="*/ 2137757 w 7846406"/>
              <a:gd name="connsiteY1" fmla="*/ 1285940 h 3331802"/>
              <a:gd name="connsiteX2" fmla="*/ 1350356 w 7846406"/>
              <a:gd name="connsiteY2" fmla="*/ 854141 h 3331802"/>
              <a:gd name="connsiteX3" fmla="*/ 1642456 w 7846406"/>
              <a:gd name="connsiteY3" fmla="*/ 358840 h 3331802"/>
              <a:gd name="connsiteX4" fmla="*/ 4207856 w 7846406"/>
              <a:gd name="connsiteY4" fmla="*/ 66740 h 3331802"/>
              <a:gd name="connsiteX5" fmla="*/ 7846406 w 7846406"/>
              <a:gd name="connsiteY5" fmla="*/ 1698690 h 3331802"/>
              <a:gd name="connsiteX6" fmla="*/ 4207856 w 7846406"/>
              <a:gd name="connsiteY6" fmla="*/ 3330640 h 3331802"/>
              <a:gd name="connsiteX7" fmla="*/ 10506 w 7846406"/>
              <a:gd name="connsiteY7" fmla="*/ 1914590 h 3331802"/>
              <a:gd name="connsiteX0" fmla="*/ 52166 w 7888066"/>
              <a:gd name="connsiteY0" fmla="*/ 1914590 h 3103065"/>
              <a:gd name="connsiteX1" fmla="*/ 2179417 w 7888066"/>
              <a:gd name="connsiteY1" fmla="*/ 1285940 h 3103065"/>
              <a:gd name="connsiteX2" fmla="*/ 1392016 w 7888066"/>
              <a:gd name="connsiteY2" fmla="*/ 854141 h 3103065"/>
              <a:gd name="connsiteX3" fmla="*/ 1684116 w 7888066"/>
              <a:gd name="connsiteY3" fmla="*/ 358840 h 3103065"/>
              <a:gd name="connsiteX4" fmla="*/ 4249516 w 7888066"/>
              <a:gd name="connsiteY4" fmla="*/ 66740 h 3103065"/>
              <a:gd name="connsiteX5" fmla="*/ 7888066 w 7888066"/>
              <a:gd name="connsiteY5" fmla="*/ 1698690 h 3103065"/>
              <a:gd name="connsiteX6" fmla="*/ 4262216 w 7888066"/>
              <a:gd name="connsiteY6" fmla="*/ 3102040 h 3103065"/>
              <a:gd name="connsiteX7" fmla="*/ 52166 w 7888066"/>
              <a:gd name="connsiteY7" fmla="*/ 1914590 h 3103065"/>
              <a:gd name="connsiteX0" fmla="*/ 52166 w 8103168"/>
              <a:gd name="connsiteY0" fmla="*/ 1914590 h 3119146"/>
              <a:gd name="connsiteX1" fmla="*/ 2179417 w 8103168"/>
              <a:gd name="connsiteY1" fmla="*/ 1285940 h 3119146"/>
              <a:gd name="connsiteX2" fmla="*/ 1392016 w 8103168"/>
              <a:gd name="connsiteY2" fmla="*/ 854141 h 3119146"/>
              <a:gd name="connsiteX3" fmla="*/ 1684116 w 8103168"/>
              <a:gd name="connsiteY3" fmla="*/ 358840 h 3119146"/>
              <a:gd name="connsiteX4" fmla="*/ 4249516 w 8103168"/>
              <a:gd name="connsiteY4" fmla="*/ 66740 h 3119146"/>
              <a:gd name="connsiteX5" fmla="*/ 7888066 w 8103168"/>
              <a:gd name="connsiteY5" fmla="*/ 1698690 h 3119146"/>
              <a:gd name="connsiteX6" fmla="*/ 4262216 w 8103168"/>
              <a:gd name="connsiteY6" fmla="*/ 3102040 h 3119146"/>
              <a:gd name="connsiteX7" fmla="*/ 52166 w 8103168"/>
              <a:gd name="connsiteY7" fmla="*/ 1914590 h 3119146"/>
              <a:gd name="connsiteX0" fmla="*/ 2889614 w 6515464"/>
              <a:gd name="connsiteY0" fmla="*/ 3102040 h 3107637"/>
              <a:gd name="connsiteX1" fmla="*/ 806815 w 6515464"/>
              <a:gd name="connsiteY1" fmla="*/ 1285940 h 3107637"/>
              <a:gd name="connsiteX2" fmla="*/ 19414 w 6515464"/>
              <a:gd name="connsiteY2" fmla="*/ 854141 h 3107637"/>
              <a:gd name="connsiteX3" fmla="*/ 311514 w 6515464"/>
              <a:gd name="connsiteY3" fmla="*/ 358840 h 3107637"/>
              <a:gd name="connsiteX4" fmla="*/ 2876914 w 6515464"/>
              <a:gd name="connsiteY4" fmla="*/ 66740 h 3107637"/>
              <a:gd name="connsiteX5" fmla="*/ 6515464 w 6515464"/>
              <a:gd name="connsiteY5" fmla="*/ 1698690 h 3107637"/>
              <a:gd name="connsiteX6" fmla="*/ 2889614 w 6515464"/>
              <a:gd name="connsiteY6" fmla="*/ 3102040 h 3107637"/>
              <a:gd name="connsiteX0" fmla="*/ 4272304 w 7898154"/>
              <a:gd name="connsiteY0" fmla="*/ 3102040 h 3102571"/>
              <a:gd name="connsiteX1" fmla="*/ 30505 w 7898154"/>
              <a:gd name="connsiteY1" fmla="*/ 1857440 h 3102571"/>
              <a:gd name="connsiteX2" fmla="*/ 2189505 w 7898154"/>
              <a:gd name="connsiteY2" fmla="*/ 1285940 h 3102571"/>
              <a:gd name="connsiteX3" fmla="*/ 1402104 w 7898154"/>
              <a:gd name="connsiteY3" fmla="*/ 854141 h 3102571"/>
              <a:gd name="connsiteX4" fmla="*/ 1694204 w 7898154"/>
              <a:gd name="connsiteY4" fmla="*/ 358840 h 3102571"/>
              <a:gd name="connsiteX5" fmla="*/ 4259604 w 7898154"/>
              <a:gd name="connsiteY5" fmla="*/ 66740 h 3102571"/>
              <a:gd name="connsiteX6" fmla="*/ 7898154 w 7898154"/>
              <a:gd name="connsiteY6" fmla="*/ 1698690 h 3102571"/>
              <a:gd name="connsiteX7" fmla="*/ 4272304 w 7898154"/>
              <a:gd name="connsiteY7" fmla="*/ 3102040 h 3102571"/>
              <a:gd name="connsiteX0" fmla="*/ 4241799 w 7867649"/>
              <a:gd name="connsiteY0" fmla="*/ 3102040 h 3102571"/>
              <a:gd name="connsiteX1" fmla="*/ 0 w 7867649"/>
              <a:gd name="connsiteY1" fmla="*/ 1857440 h 3102571"/>
              <a:gd name="connsiteX2" fmla="*/ 2159000 w 7867649"/>
              <a:gd name="connsiteY2" fmla="*/ 1285940 h 3102571"/>
              <a:gd name="connsiteX3" fmla="*/ 1371599 w 7867649"/>
              <a:gd name="connsiteY3" fmla="*/ 854141 h 3102571"/>
              <a:gd name="connsiteX4" fmla="*/ 1663699 w 7867649"/>
              <a:gd name="connsiteY4" fmla="*/ 358840 h 3102571"/>
              <a:gd name="connsiteX5" fmla="*/ 4229099 w 7867649"/>
              <a:gd name="connsiteY5" fmla="*/ 66740 h 3102571"/>
              <a:gd name="connsiteX6" fmla="*/ 7867649 w 7867649"/>
              <a:gd name="connsiteY6" fmla="*/ 1698690 h 3102571"/>
              <a:gd name="connsiteX7" fmla="*/ 4241799 w 7867649"/>
              <a:gd name="connsiteY7" fmla="*/ 3102040 h 3102571"/>
              <a:gd name="connsiteX0" fmla="*/ 4241799 w 7867649"/>
              <a:gd name="connsiteY0" fmla="*/ 3102040 h 3250458"/>
              <a:gd name="connsiteX1" fmla="*/ 0 w 7867649"/>
              <a:gd name="connsiteY1" fmla="*/ 1857440 h 3250458"/>
              <a:gd name="connsiteX2" fmla="*/ 2159000 w 7867649"/>
              <a:gd name="connsiteY2" fmla="*/ 1285940 h 3250458"/>
              <a:gd name="connsiteX3" fmla="*/ 1371599 w 7867649"/>
              <a:gd name="connsiteY3" fmla="*/ 854141 h 3250458"/>
              <a:gd name="connsiteX4" fmla="*/ 1663699 w 7867649"/>
              <a:gd name="connsiteY4" fmla="*/ 358840 h 3250458"/>
              <a:gd name="connsiteX5" fmla="*/ 4229099 w 7867649"/>
              <a:gd name="connsiteY5" fmla="*/ 66740 h 3250458"/>
              <a:gd name="connsiteX6" fmla="*/ 7867649 w 7867649"/>
              <a:gd name="connsiteY6" fmla="*/ 1698690 h 3250458"/>
              <a:gd name="connsiteX7" fmla="*/ 4241799 w 7867649"/>
              <a:gd name="connsiteY7" fmla="*/ 3102040 h 3250458"/>
              <a:gd name="connsiteX0" fmla="*/ 4241799 w 7897635"/>
              <a:gd name="connsiteY0" fmla="*/ 3102040 h 3315959"/>
              <a:gd name="connsiteX1" fmla="*/ 0 w 7897635"/>
              <a:gd name="connsiteY1" fmla="*/ 1857440 h 3315959"/>
              <a:gd name="connsiteX2" fmla="*/ 2159000 w 7897635"/>
              <a:gd name="connsiteY2" fmla="*/ 1285940 h 3315959"/>
              <a:gd name="connsiteX3" fmla="*/ 1371599 w 7897635"/>
              <a:gd name="connsiteY3" fmla="*/ 854141 h 3315959"/>
              <a:gd name="connsiteX4" fmla="*/ 1663699 w 7897635"/>
              <a:gd name="connsiteY4" fmla="*/ 358840 h 3315959"/>
              <a:gd name="connsiteX5" fmla="*/ 4229099 w 7897635"/>
              <a:gd name="connsiteY5" fmla="*/ 66740 h 3315959"/>
              <a:gd name="connsiteX6" fmla="*/ 7867649 w 7897635"/>
              <a:gd name="connsiteY6" fmla="*/ 1698690 h 3315959"/>
              <a:gd name="connsiteX7" fmla="*/ 5740400 w 7897635"/>
              <a:gd name="connsiteY7" fmla="*/ 3178239 h 3315959"/>
              <a:gd name="connsiteX8" fmla="*/ 4241799 w 7897635"/>
              <a:gd name="connsiteY8" fmla="*/ 3102040 h 3315959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7010"/>
              <a:gd name="connsiteY0" fmla="*/ 3102040 h 3311999"/>
              <a:gd name="connsiteX1" fmla="*/ 0 w 7897010"/>
              <a:gd name="connsiteY1" fmla="*/ 1857440 h 3311999"/>
              <a:gd name="connsiteX2" fmla="*/ 2159000 w 7897010"/>
              <a:gd name="connsiteY2" fmla="*/ 1285940 h 3311999"/>
              <a:gd name="connsiteX3" fmla="*/ 1371599 w 7897010"/>
              <a:gd name="connsiteY3" fmla="*/ 854141 h 3311999"/>
              <a:gd name="connsiteX4" fmla="*/ 1663699 w 7897010"/>
              <a:gd name="connsiteY4" fmla="*/ 358840 h 3311999"/>
              <a:gd name="connsiteX5" fmla="*/ 4229099 w 7897010"/>
              <a:gd name="connsiteY5" fmla="*/ 66740 h 3311999"/>
              <a:gd name="connsiteX6" fmla="*/ 7867649 w 7897010"/>
              <a:gd name="connsiteY6" fmla="*/ 1698690 h 3311999"/>
              <a:gd name="connsiteX7" fmla="*/ 5829300 w 7897010"/>
              <a:gd name="connsiteY7" fmla="*/ 3229039 h 3311999"/>
              <a:gd name="connsiteX8" fmla="*/ 5613400 w 7897010"/>
              <a:gd name="connsiteY8" fmla="*/ 3025839 h 3311999"/>
              <a:gd name="connsiteX9" fmla="*/ 4241799 w 7897010"/>
              <a:gd name="connsiteY9" fmla="*/ 3102040 h 3311999"/>
              <a:gd name="connsiteX0" fmla="*/ 4241799 w 7897010"/>
              <a:gd name="connsiteY0" fmla="*/ 3102040 h 3237556"/>
              <a:gd name="connsiteX1" fmla="*/ 0 w 7897010"/>
              <a:gd name="connsiteY1" fmla="*/ 1857440 h 3237556"/>
              <a:gd name="connsiteX2" fmla="*/ 2159000 w 7897010"/>
              <a:gd name="connsiteY2" fmla="*/ 1285940 h 3237556"/>
              <a:gd name="connsiteX3" fmla="*/ 1371599 w 7897010"/>
              <a:gd name="connsiteY3" fmla="*/ 854141 h 3237556"/>
              <a:gd name="connsiteX4" fmla="*/ 1663699 w 7897010"/>
              <a:gd name="connsiteY4" fmla="*/ 358840 h 3237556"/>
              <a:gd name="connsiteX5" fmla="*/ 4229099 w 7897010"/>
              <a:gd name="connsiteY5" fmla="*/ 66740 h 3237556"/>
              <a:gd name="connsiteX6" fmla="*/ 7867649 w 7897010"/>
              <a:gd name="connsiteY6" fmla="*/ 1698690 h 3237556"/>
              <a:gd name="connsiteX7" fmla="*/ 5829300 w 7897010"/>
              <a:gd name="connsiteY7" fmla="*/ 3229039 h 3237556"/>
              <a:gd name="connsiteX8" fmla="*/ 5613400 w 7897010"/>
              <a:gd name="connsiteY8" fmla="*/ 3025839 h 3237556"/>
              <a:gd name="connsiteX9" fmla="*/ 4241799 w 7897010"/>
              <a:gd name="connsiteY9" fmla="*/ 3102040 h 3237556"/>
              <a:gd name="connsiteX0" fmla="*/ 4241799 w 7896306"/>
              <a:gd name="connsiteY0" fmla="*/ 3102040 h 3241739"/>
              <a:gd name="connsiteX1" fmla="*/ 0 w 7896306"/>
              <a:gd name="connsiteY1" fmla="*/ 1857440 h 3241739"/>
              <a:gd name="connsiteX2" fmla="*/ 2159000 w 7896306"/>
              <a:gd name="connsiteY2" fmla="*/ 1285940 h 3241739"/>
              <a:gd name="connsiteX3" fmla="*/ 1371599 w 7896306"/>
              <a:gd name="connsiteY3" fmla="*/ 854141 h 3241739"/>
              <a:gd name="connsiteX4" fmla="*/ 1663699 w 7896306"/>
              <a:gd name="connsiteY4" fmla="*/ 358840 h 3241739"/>
              <a:gd name="connsiteX5" fmla="*/ 4229099 w 7896306"/>
              <a:gd name="connsiteY5" fmla="*/ 66740 h 3241739"/>
              <a:gd name="connsiteX6" fmla="*/ 7867649 w 7896306"/>
              <a:gd name="connsiteY6" fmla="*/ 1698690 h 3241739"/>
              <a:gd name="connsiteX7" fmla="*/ 5778500 w 7896306"/>
              <a:gd name="connsiteY7" fmla="*/ 3241739 h 3241739"/>
              <a:gd name="connsiteX8" fmla="*/ 5613400 w 7896306"/>
              <a:gd name="connsiteY8" fmla="*/ 3025839 h 3241739"/>
              <a:gd name="connsiteX9" fmla="*/ 4241799 w 7896306"/>
              <a:gd name="connsiteY9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09432"/>
              <a:gd name="connsiteY0" fmla="*/ 3102040 h 3241739"/>
              <a:gd name="connsiteX1" fmla="*/ 0 w 9009432"/>
              <a:gd name="connsiteY1" fmla="*/ 1857440 h 3241739"/>
              <a:gd name="connsiteX2" fmla="*/ 2159000 w 9009432"/>
              <a:gd name="connsiteY2" fmla="*/ 1285940 h 3241739"/>
              <a:gd name="connsiteX3" fmla="*/ 1371599 w 9009432"/>
              <a:gd name="connsiteY3" fmla="*/ 854141 h 3241739"/>
              <a:gd name="connsiteX4" fmla="*/ 1663699 w 9009432"/>
              <a:gd name="connsiteY4" fmla="*/ 358840 h 3241739"/>
              <a:gd name="connsiteX5" fmla="*/ 4229099 w 9009432"/>
              <a:gd name="connsiteY5" fmla="*/ 66740 h 3241739"/>
              <a:gd name="connsiteX6" fmla="*/ 7867649 w 9009432"/>
              <a:gd name="connsiteY6" fmla="*/ 1698690 h 3241739"/>
              <a:gd name="connsiteX7" fmla="*/ 9004300 w 9009432"/>
              <a:gd name="connsiteY7" fmla="*/ 2327339 h 3241739"/>
              <a:gd name="connsiteX8" fmla="*/ 5778500 w 9009432"/>
              <a:gd name="connsiteY8" fmla="*/ 3241739 h 3241739"/>
              <a:gd name="connsiteX9" fmla="*/ 5613400 w 9009432"/>
              <a:gd name="connsiteY9" fmla="*/ 3025839 h 3241739"/>
              <a:gd name="connsiteX10" fmla="*/ 4241799 w 9009432"/>
              <a:gd name="connsiteY10" fmla="*/ 3102040 h 3241739"/>
              <a:gd name="connsiteX0" fmla="*/ 4241799 w 9009432"/>
              <a:gd name="connsiteY0" fmla="*/ 3089657 h 3229356"/>
              <a:gd name="connsiteX1" fmla="*/ 0 w 9009432"/>
              <a:gd name="connsiteY1" fmla="*/ 1845057 h 3229356"/>
              <a:gd name="connsiteX2" fmla="*/ 2159000 w 9009432"/>
              <a:gd name="connsiteY2" fmla="*/ 1273557 h 3229356"/>
              <a:gd name="connsiteX3" fmla="*/ 1371599 w 9009432"/>
              <a:gd name="connsiteY3" fmla="*/ 841758 h 3229356"/>
              <a:gd name="connsiteX4" fmla="*/ 1663699 w 9009432"/>
              <a:gd name="connsiteY4" fmla="*/ 346457 h 3229356"/>
              <a:gd name="connsiteX5" fmla="*/ 4229099 w 9009432"/>
              <a:gd name="connsiteY5" fmla="*/ 54357 h 3229356"/>
              <a:gd name="connsiteX6" fmla="*/ 8020049 w 9009432"/>
              <a:gd name="connsiteY6" fmla="*/ 1495807 h 3229356"/>
              <a:gd name="connsiteX7" fmla="*/ 9004300 w 9009432"/>
              <a:gd name="connsiteY7" fmla="*/ 2314956 h 3229356"/>
              <a:gd name="connsiteX8" fmla="*/ 5778500 w 9009432"/>
              <a:gd name="connsiteY8" fmla="*/ 3229356 h 3229356"/>
              <a:gd name="connsiteX9" fmla="*/ 5613400 w 9009432"/>
              <a:gd name="connsiteY9" fmla="*/ 3013456 h 3229356"/>
              <a:gd name="connsiteX10" fmla="*/ 4241799 w 9009432"/>
              <a:gd name="connsiteY10" fmla="*/ 3089657 h 3229356"/>
              <a:gd name="connsiteX0" fmla="*/ 4241799 w 9009432"/>
              <a:gd name="connsiteY0" fmla="*/ 3072625 h 3212324"/>
              <a:gd name="connsiteX1" fmla="*/ 0 w 9009432"/>
              <a:gd name="connsiteY1" fmla="*/ 1828025 h 3212324"/>
              <a:gd name="connsiteX2" fmla="*/ 2159000 w 9009432"/>
              <a:gd name="connsiteY2" fmla="*/ 1256525 h 3212324"/>
              <a:gd name="connsiteX3" fmla="*/ 1371599 w 9009432"/>
              <a:gd name="connsiteY3" fmla="*/ 824726 h 3212324"/>
              <a:gd name="connsiteX4" fmla="*/ 1663699 w 9009432"/>
              <a:gd name="connsiteY4" fmla="*/ 329425 h 3212324"/>
              <a:gd name="connsiteX5" fmla="*/ 4229099 w 9009432"/>
              <a:gd name="connsiteY5" fmla="*/ 37325 h 3212324"/>
              <a:gd name="connsiteX6" fmla="*/ 7112000 w 9009432"/>
              <a:gd name="connsiteY6" fmla="*/ 1205723 h 3212324"/>
              <a:gd name="connsiteX7" fmla="*/ 8020049 w 9009432"/>
              <a:gd name="connsiteY7" fmla="*/ 1478775 h 3212324"/>
              <a:gd name="connsiteX8" fmla="*/ 9004300 w 9009432"/>
              <a:gd name="connsiteY8" fmla="*/ 2297924 h 3212324"/>
              <a:gd name="connsiteX9" fmla="*/ 5778500 w 9009432"/>
              <a:gd name="connsiteY9" fmla="*/ 3212324 h 3212324"/>
              <a:gd name="connsiteX10" fmla="*/ 5613400 w 9009432"/>
              <a:gd name="connsiteY10" fmla="*/ 2996424 h 3212324"/>
              <a:gd name="connsiteX11" fmla="*/ 4241799 w 9009432"/>
              <a:gd name="connsiteY11" fmla="*/ 3072625 h 3212324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88524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0389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08225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023599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023599 w 9009432"/>
              <a:gd name="connsiteY2" fmla="*/ 121981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0515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38972 w 9009432"/>
              <a:gd name="connsiteY2" fmla="*/ 120515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352"/>
              <a:gd name="connsiteY0" fmla="*/ 3036339 h 3176038"/>
              <a:gd name="connsiteX1" fmla="*/ 0 w 9009352"/>
              <a:gd name="connsiteY1" fmla="*/ 1791739 h 3176038"/>
              <a:gd name="connsiteX2" fmla="*/ 1938972 w 9009352"/>
              <a:gd name="connsiteY2" fmla="*/ 1205579 h 3176038"/>
              <a:gd name="connsiteX3" fmla="*/ 1663699 w 9009352"/>
              <a:gd name="connsiteY3" fmla="*/ 293139 h 3176038"/>
              <a:gd name="connsiteX4" fmla="*/ 4229099 w 9009352"/>
              <a:gd name="connsiteY4" fmla="*/ 1039 h 3176038"/>
              <a:gd name="connsiteX5" fmla="*/ 6731000 w 9009352"/>
              <a:gd name="connsiteY5" fmla="*/ 369337 h 3176038"/>
              <a:gd name="connsiteX6" fmla="*/ 7027374 w 9009352"/>
              <a:gd name="connsiteY6" fmla="*/ 1184097 h 3176038"/>
              <a:gd name="connsiteX7" fmla="*/ 8020049 w 9009352"/>
              <a:gd name="connsiteY7" fmla="*/ 1442489 h 3176038"/>
              <a:gd name="connsiteX8" fmla="*/ 9004300 w 9009352"/>
              <a:gd name="connsiteY8" fmla="*/ 2261638 h 3176038"/>
              <a:gd name="connsiteX9" fmla="*/ 5727724 w 9009352"/>
              <a:gd name="connsiteY9" fmla="*/ 3176038 h 3176038"/>
              <a:gd name="connsiteX10" fmla="*/ 5613400 w 9009352"/>
              <a:gd name="connsiteY10" fmla="*/ 2960138 h 3176038"/>
              <a:gd name="connsiteX11" fmla="*/ 4241799 w 9009352"/>
              <a:gd name="connsiteY11" fmla="*/ 3036339 h 3176038"/>
              <a:gd name="connsiteX0" fmla="*/ 4241799 w 9009780"/>
              <a:gd name="connsiteY0" fmla="*/ 3036339 h 3176038"/>
              <a:gd name="connsiteX1" fmla="*/ 0 w 9009780"/>
              <a:gd name="connsiteY1" fmla="*/ 1791739 h 3176038"/>
              <a:gd name="connsiteX2" fmla="*/ 1938972 w 9009780"/>
              <a:gd name="connsiteY2" fmla="*/ 1205579 h 3176038"/>
              <a:gd name="connsiteX3" fmla="*/ 1663699 w 9009780"/>
              <a:gd name="connsiteY3" fmla="*/ 293139 h 3176038"/>
              <a:gd name="connsiteX4" fmla="*/ 4229099 w 9009780"/>
              <a:gd name="connsiteY4" fmla="*/ 1039 h 3176038"/>
              <a:gd name="connsiteX5" fmla="*/ 6731000 w 9009780"/>
              <a:gd name="connsiteY5" fmla="*/ 369337 h 3176038"/>
              <a:gd name="connsiteX6" fmla="*/ 7027374 w 9009780"/>
              <a:gd name="connsiteY6" fmla="*/ 1184097 h 3176038"/>
              <a:gd name="connsiteX7" fmla="*/ 8020049 w 9009780"/>
              <a:gd name="connsiteY7" fmla="*/ 1442489 h 3176038"/>
              <a:gd name="connsiteX8" fmla="*/ 9004300 w 9009780"/>
              <a:gd name="connsiteY8" fmla="*/ 2261638 h 3176038"/>
              <a:gd name="connsiteX9" fmla="*/ 5727724 w 9009780"/>
              <a:gd name="connsiteY9" fmla="*/ 3176038 h 3176038"/>
              <a:gd name="connsiteX10" fmla="*/ 5613400 w 9009780"/>
              <a:gd name="connsiteY10" fmla="*/ 2960138 h 3176038"/>
              <a:gd name="connsiteX11" fmla="*/ 4241799 w 9009780"/>
              <a:gd name="connsiteY11" fmla="*/ 3036339 h 3176038"/>
              <a:gd name="connsiteX0" fmla="*/ 4241799 w 9009842"/>
              <a:gd name="connsiteY0" fmla="*/ 3036339 h 3176038"/>
              <a:gd name="connsiteX1" fmla="*/ 0 w 9009842"/>
              <a:gd name="connsiteY1" fmla="*/ 1791739 h 3176038"/>
              <a:gd name="connsiteX2" fmla="*/ 1938972 w 9009842"/>
              <a:gd name="connsiteY2" fmla="*/ 1205579 h 3176038"/>
              <a:gd name="connsiteX3" fmla="*/ 1663699 w 9009842"/>
              <a:gd name="connsiteY3" fmla="*/ 293139 h 3176038"/>
              <a:gd name="connsiteX4" fmla="*/ 4229099 w 9009842"/>
              <a:gd name="connsiteY4" fmla="*/ 1039 h 3176038"/>
              <a:gd name="connsiteX5" fmla="*/ 6731000 w 9009842"/>
              <a:gd name="connsiteY5" fmla="*/ 369337 h 3176038"/>
              <a:gd name="connsiteX6" fmla="*/ 7027374 w 9009842"/>
              <a:gd name="connsiteY6" fmla="*/ 1184097 h 3176038"/>
              <a:gd name="connsiteX7" fmla="*/ 8020049 w 9009842"/>
              <a:gd name="connsiteY7" fmla="*/ 1442489 h 3176038"/>
              <a:gd name="connsiteX8" fmla="*/ 9004300 w 9009842"/>
              <a:gd name="connsiteY8" fmla="*/ 2261638 h 3176038"/>
              <a:gd name="connsiteX9" fmla="*/ 5727724 w 9009842"/>
              <a:gd name="connsiteY9" fmla="*/ 3176038 h 3176038"/>
              <a:gd name="connsiteX10" fmla="*/ 5613400 w 9009842"/>
              <a:gd name="connsiteY10" fmla="*/ 2960138 h 3176038"/>
              <a:gd name="connsiteX11" fmla="*/ 4241799 w 9009842"/>
              <a:gd name="connsiteY11" fmla="*/ 3036339 h 3176038"/>
              <a:gd name="connsiteX0" fmla="*/ 4241799 w 9009842"/>
              <a:gd name="connsiteY0" fmla="*/ 3036339 h 3176038"/>
              <a:gd name="connsiteX1" fmla="*/ 0 w 9009842"/>
              <a:gd name="connsiteY1" fmla="*/ 1791739 h 3176038"/>
              <a:gd name="connsiteX2" fmla="*/ 1938972 w 9009842"/>
              <a:gd name="connsiteY2" fmla="*/ 1205579 h 3176038"/>
              <a:gd name="connsiteX3" fmla="*/ 1663699 w 9009842"/>
              <a:gd name="connsiteY3" fmla="*/ 293139 h 3176038"/>
              <a:gd name="connsiteX4" fmla="*/ 4229099 w 9009842"/>
              <a:gd name="connsiteY4" fmla="*/ 1039 h 3176038"/>
              <a:gd name="connsiteX5" fmla="*/ 6731000 w 9009842"/>
              <a:gd name="connsiteY5" fmla="*/ 369337 h 3176038"/>
              <a:gd name="connsiteX6" fmla="*/ 7027374 w 9009842"/>
              <a:gd name="connsiteY6" fmla="*/ 1184097 h 3176038"/>
              <a:gd name="connsiteX7" fmla="*/ 8020049 w 9009842"/>
              <a:gd name="connsiteY7" fmla="*/ 1442489 h 3176038"/>
              <a:gd name="connsiteX8" fmla="*/ 9004300 w 9009842"/>
              <a:gd name="connsiteY8" fmla="*/ 2261638 h 3176038"/>
              <a:gd name="connsiteX9" fmla="*/ 5727724 w 9009842"/>
              <a:gd name="connsiteY9" fmla="*/ 3176038 h 3176038"/>
              <a:gd name="connsiteX10" fmla="*/ 5613400 w 9009842"/>
              <a:gd name="connsiteY10" fmla="*/ 2960138 h 3176038"/>
              <a:gd name="connsiteX11" fmla="*/ 4241799 w 9009842"/>
              <a:gd name="connsiteY11" fmla="*/ 3036339 h 3176038"/>
              <a:gd name="connsiteX0" fmla="*/ 4241799 w 9009842"/>
              <a:gd name="connsiteY0" fmla="*/ 3094978 h 3208213"/>
              <a:gd name="connsiteX1" fmla="*/ 0 w 9009842"/>
              <a:gd name="connsiteY1" fmla="*/ 1791739 h 3208213"/>
              <a:gd name="connsiteX2" fmla="*/ 1938972 w 9009842"/>
              <a:gd name="connsiteY2" fmla="*/ 1205579 h 3208213"/>
              <a:gd name="connsiteX3" fmla="*/ 1663699 w 9009842"/>
              <a:gd name="connsiteY3" fmla="*/ 293139 h 3208213"/>
              <a:gd name="connsiteX4" fmla="*/ 4229099 w 9009842"/>
              <a:gd name="connsiteY4" fmla="*/ 1039 h 3208213"/>
              <a:gd name="connsiteX5" fmla="*/ 6731000 w 9009842"/>
              <a:gd name="connsiteY5" fmla="*/ 369337 h 3208213"/>
              <a:gd name="connsiteX6" fmla="*/ 7027374 w 9009842"/>
              <a:gd name="connsiteY6" fmla="*/ 1184097 h 3208213"/>
              <a:gd name="connsiteX7" fmla="*/ 8020049 w 9009842"/>
              <a:gd name="connsiteY7" fmla="*/ 1442489 h 3208213"/>
              <a:gd name="connsiteX8" fmla="*/ 9004300 w 9009842"/>
              <a:gd name="connsiteY8" fmla="*/ 2261638 h 3208213"/>
              <a:gd name="connsiteX9" fmla="*/ 5727724 w 9009842"/>
              <a:gd name="connsiteY9" fmla="*/ 3176038 h 3208213"/>
              <a:gd name="connsiteX10" fmla="*/ 5613400 w 9009842"/>
              <a:gd name="connsiteY10" fmla="*/ 2960138 h 3208213"/>
              <a:gd name="connsiteX11" fmla="*/ 4241799 w 9009842"/>
              <a:gd name="connsiteY11" fmla="*/ 3094978 h 3208213"/>
              <a:gd name="connsiteX0" fmla="*/ 4294789 w 9062832"/>
              <a:gd name="connsiteY0" fmla="*/ 3094978 h 3176038"/>
              <a:gd name="connsiteX1" fmla="*/ 52990 w 9062832"/>
              <a:gd name="connsiteY1" fmla="*/ 1791739 h 3176038"/>
              <a:gd name="connsiteX2" fmla="*/ 1991962 w 9062832"/>
              <a:gd name="connsiteY2" fmla="*/ 1205579 h 3176038"/>
              <a:gd name="connsiteX3" fmla="*/ 1716689 w 9062832"/>
              <a:gd name="connsiteY3" fmla="*/ 293139 h 3176038"/>
              <a:gd name="connsiteX4" fmla="*/ 4282089 w 9062832"/>
              <a:gd name="connsiteY4" fmla="*/ 1039 h 3176038"/>
              <a:gd name="connsiteX5" fmla="*/ 6783990 w 9062832"/>
              <a:gd name="connsiteY5" fmla="*/ 369337 h 3176038"/>
              <a:gd name="connsiteX6" fmla="*/ 7080364 w 9062832"/>
              <a:gd name="connsiteY6" fmla="*/ 1184097 h 3176038"/>
              <a:gd name="connsiteX7" fmla="*/ 8073039 w 9062832"/>
              <a:gd name="connsiteY7" fmla="*/ 1442489 h 3176038"/>
              <a:gd name="connsiteX8" fmla="*/ 9057290 w 9062832"/>
              <a:gd name="connsiteY8" fmla="*/ 2261638 h 3176038"/>
              <a:gd name="connsiteX9" fmla="*/ 5780714 w 9062832"/>
              <a:gd name="connsiteY9" fmla="*/ 3176038 h 3176038"/>
              <a:gd name="connsiteX10" fmla="*/ 5666390 w 9062832"/>
              <a:gd name="connsiteY10" fmla="*/ 2960138 h 3176038"/>
              <a:gd name="connsiteX11" fmla="*/ 4294789 w 9062832"/>
              <a:gd name="connsiteY11" fmla="*/ 3094978 h 3176038"/>
              <a:gd name="connsiteX0" fmla="*/ 4326926 w 9094969"/>
              <a:gd name="connsiteY0" fmla="*/ 3094978 h 3176038"/>
              <a:gd name="connsiteX1" fmla="*/ 85127 w 9094969"/>
              <a:gd name="connsiteY1" fmla="*/ 1791739 h 3176038"/>
              <a:gd name="connsiteX2" fmla="*/ 2024099 w 9094969"/>
              <a:gd name="connsiteY2" fmla="*/ 1205579 h 3176038"/>
              <a:gd name="connsiteX3" fmla="*/ 1748826 w 9094969"/>
              <a:gd name="connsiteY3" fmla="*/ 293139 h 3176038"/>
              <a:gd name="connsiteX4" fmla="*/ 4314226 w 9094969"/>
              <a:gd name="connsiteY4" fmla="*/ 1039 h 3176038"/>
              <a:gd name="connsiteX5" fmla="*/ 6816127 w 9094969"/>
              <a:gd name="connsiteY5" fmla="*/ 369337 h 3176038"/>
              <a:gd name="connsiteX6" fmla="*/ 7112501 w 9094969"/>
              <a:gd name="connsiteY6" fmla="*/ 1184097 h 3176038"/>
              <a:gd name="connsiteX7" fmla="*/ 8105176 w 9094969"/>
              <a:gd name="connsiteY7" fmla="*/ 1442489 h 3176038"/>
              <a:gd name="connsiteX8" fmla="*/ 9089427 w 9094969"/>
              <a:gd name="connsiteY8" fmla="*/ 2261638 h 3176038"/>
              <a:gd name="connsiteX9" fmla="*/ 5812851 w 9094969"/>
              <a:gd name="connsiteY9" fmla="*/ 3176038 h 3176038"/>
              <a:gd name="connsiteX10" fmla="*/ 5698527 w 9094969"/>
              <a:gd name="connsiteY10" fmla="*/ 2960138 h 3176038"/>
              <a:gd name="connsiteX11" fmla="*/ 4326926 w 9094969"/>
              <a:gd name="connsiteY11" fmla="*/ 3094978 h 3176038"/>
              <a:gd name="connsiteX0" fmla="*/ 4426467 w 9194510"/>
              <a:gd name="connsiteY0" fmla="*/ 3094978 h 3176038"/>
              <a:gd name="connsiteX1" fmla="*/ 83115 w 9194510"/>
              <a:gd name="connsiteY1" fmla="*/ 1747759 h 3176038"/>
              <a:gd name="connsiteX2" fmla="*/ 2123640 w 9194510"/>
              <a:gd name="connsiteY2" fmla="*/ 1205579 h 3176038"/>
              <a:gd name="connsiteX3" fmla="*/ 1848367 w 9194510"/>
              <a:gd name="connsiteY3" fmla="*/ 293139 h 3176038"/>
              <a:gd name="connsiteX4" fmla="*/ 4413767 w 9194510"/>
              <a:gd name="connsiteY4" fmla="*/ 1039 h 3176038"/>
              <a:gd name="connsiteX5" fmla="*/ 6915668 w 9194510"/>
              <a:gd name="connsiteY5" fmla="*/ 369337 h 3176038"/>
              <a:gd name="connsiteX6" fmla="*/ 7212042 w 9194510"/>
              <a:gd name="connsiteY6" fmla="*/ 1184097 h 3176038"/>
              <a:gd name="connsiteX7" fmla="*/ 8204717 w 9194510"/>
              <a:gd name="connsiteY7" fmla="*/ 1442489 h 3176038"/>
              <a:gd name="connsiteX8" fmla="*/ 9188968 w 9194510"/>
              <a:gd name="connsiteY8" fmla="*/ 2261638 h 3176038"/>
              <a:gd name="connsiteX9" fmla="*/ 5912392 w 9194510"/>
              <a:gd name="connsiteY9" fmla="*/ 3176038 h 3176038"/>
              <a:gd name="connsiteX10" fmla="*/ 5798068 w 9194510"/>
              <a:gd name="connsiteY10" fmla="*/ 2960138 h 3176038"/>
              <a:gd name="connsiteX11" fmla="*/ 4426467 w 9194510"/>
              <a:gd name="connsiteY11" fmla="*/ 3094978 h 3176038"/>
              <a:gd name="connsiteX0" fmla="*/ 4426467 w 9194510"/>
              <a:gd name="connsiteY0" fmla="*/ 3094978 h 3176038"/>
              <a:gd name="connsiteX1" fmla="*/ 83115 w 9194510"/>
              <a:gd name="connsiteY1" fmla="*/ 1747759 h 3176038"/>
              <a:gd name="connsiteX2" fmla="*/ 2123640 w 9194510"/>
              <a:gd name="connsiteY2" fmla="*/ 1205579 h 3176038"/>
              <a:gd name="connsiteX3" fmla="*/ 1848367 w 9194510"/>
              <a:gd name="connsiteY3" fmla="*/ 293139 h 3176038"/>
              <a:gd name="connsiteX4" fmla="*/ 4413767 w 9194510"/>
              <a:gd name="connsiteY4" fmla="*/ 1039 h 3176038"/>
              <a:gd name="connsiteX5" fmla="*/ 6915668 w 9194510"/>
              <a:gd name="connsiteY5" fmla="*/ 369337 h 3176038"/>
              <a:gd name="connsiteX6" fmla="*/ 7212042 w 9194510"/>
              <a:gd name="connsiteY6" fmla="*/ 1184097 h 3176038"/>
              <a:gd name="connsiteX7" fmla="*/ 8204717 w 9194510"/>
              <a:gd name="connsiteY7" fmla="*/ 1442489 h 3176038"/>
              <a:gd name="connsiteX8" fmla="*/ 9188968 w 9194510"/>
              <a:gd name="connsiteY8" fmla="*/ 2261638 h 3176038"/>
              <a:gd name="connsiteX9" fmla="*/ 5912392 w 9194510"/>
              <a:gd name="connsiteY9" fmla="*/ 3176038 h 3176038"/>
              <a:gd name="connsiteX10" fmla="*/ 5798068 w 9194510"/>
              <a:gd name="connsiteY10" fmla="*/ 2960138 h 3176038"/>
              <a:gd name="connsiteX11" fmla="*/ 4426467 w 9194510"/>
              <a:gd name="connsiteY11" fmla="*/ 3094978 h 3176038"/>
              <a:gd name="connsiteX0" fmla="*/ 4423078 w 9191121"/>
              <a:gd name="connsiteY0" fmla="*/ 3094978 h 3176038"/>
              <a:gd name="connsiteX1" fmla="*/ 79726 w 9191121"/>
              <a:gd name="connsiteY1" fmla="*/ 1747759 h 3176038"/>
              <a:gd name="connsiteX2" fmla="*/ 2120251 w 9191121"/>
              <a:gd name="connsiteY2" fmla="*/ 1205579 h 3176038"/>
              <a:gd name="connsiteX3" fmla="*/ 1844978 w 9191121"/>
              <a:gd name="connsiteY3" fmla="*/ 293139 h 3176038"/>
              <a:gd name="connsiteX4" fmla="*/ 4410378 w 9191121"/>
              <a:gd name="connsiteY4" fmla="*/ 1039 h 3176038"/>
              <a:gd name="connsiteX5" fmla="*/ 6912279 w 9191121"/>
              <a:gd name="connsiteY5" fmla="*/ 369337 h 3176038"/>
              <a:gd name="connsiteX6" fmla="*/ 7208653 w 9191121"/>
              <a:gd name="connsiteY6" fmla="*/ 1184097 h 3176038"/>
              <a:gd name="connsiteX7" fmla="*/ 8201328 w 9191121"/>
              <a:gd name="connsiteY7" fmla="*/ 1442489 h 3176038"/>
              <a:gd name="connsiteX8" fmla="*/ 9185579 w 9191121"/>
              <a:gd name="connsiteY8" fmla="*/ 2261638 h 3176038"/>
              <a:gd name="connsiteX9" fmla="*/ 5909003 w 9191121"/>
              <a:gd name="connsiteY9" fmla="*/ 3176038 h 3176038"/>
              <a:gd name="connsiteX10" fmla="*/ 5794679 w 9191121"/>
              <a:gd name="connsiteY10" fmla="*/ 2960138 h 3176038"/>
              <a:gd name="connsiteX11" fmla="*/ 4423078 w 9191121"/>
              <a:gd name="connsiteY11" fmla="*/ 3094978 h 3176038"/>
              <a:gd name="connsiteX0" fmla="*/ 4423078 w 9191142"/>
              <a:gd name="connsiteY0" fmla="*/ 3094978 h 3200090"/>
              <a:gd name="connsiteX1" fmla="*/ 79726 w 9191142"/>
              <a:gd name="connsiteY1" fmla="*/ 1747759 h 3200090"/>
              <a:gd name="connsiteX2" fmla="*/ 2120251 w 9191142"/>
              <a:gd name="connsiteY2" fmla="*/ 1205579 h 3200090"/>
              <a:gd name="connsiteX3" fmla="*/ 1844978 w 9191142"/>
              <a:gd name="connsiteY3" fmla="*/ 293139 h 3200090"/>
              <a:gd name="connsiteX4" fmla="*/ 4410378 w 9191142"/>
              <a:gd name="connsiteY4" fmla="*/ 1039 h 3200090"/>
              <a:gd name="connsiteX5" fmla="*/ 6912279 w 9191142"/>
              <a:gd name="connsiteY5" fmla="*/ 369337 h 3200090"/>
              <a:gd name="connsiteX6" fmla="*/ 7208653 w 9191142"/>
              <a:gd name="connsiteY6" fmla="*/ 1184097 h 3200090"/>
              <a:gd name="connsiteX7" fmla="*/ 8201328 w 9191142"/>
              <a:gd name="connsiteY7" fmla="*/ 1442489 h 3200090"/>
              <a:gd name="connsiteX8" fmla="*/ 9185579 w 9191142"/>
              <a:gd name="connsiteY8" fmla="*/ 2261638 h 3200090"/>
              <a:gd name="connsiteX9" fmla="*/ 5920110 w 9191142"/>
              <a:gd name="connsiteY9" fmla="*/ 3200090 h 3200090"/>
              <a:gd name="connsiteX10" fmla="*/ 5794679 w 9191142"/>
              <a:gd name="connsiteY10" fmla="*/ 2960138 h 3200090"/>
              <a:gd name="connsiteX11" fmla="*/ 4423078 w 9191142"/>
              <a:gd name="connsiteY11" fmla="*/ 3094978 h 3200090"/>
              <a:gd name="connsiteX0" fmla="*/ 4423000 w 9191064"/>
              <a:gd name="connsiteY0" fmla="*/ 3094978 h 3200090"/>
              <a:gd name="connsiteX1" fmla="*/ 79648 w 9191064"/>
              <a:gd name="connsiteY1" fmla="*/ 1747759 h 3200090"/>
              <a:gd name="connsiteX2" fmla="*/ 2120173 w 9191064"/>
              <a:gd name="connsiteY2" fmla="*/ 1205579 h 3200090"/>
              <a:gd name="connsiteX3" fmla="*/ 1844900 w 9191064"/>
              <a:gd name="connsiteY3" fmla="*/ 293139 h 3200090"/>
              <a:gd name="connsiteX4" fmla="*/ 4410300 w 9191064"/>
              <a:gd name="connsiteY4" fmla="*/ 1039 h 3200090"/>
              <a:gd name="connsiteX5" fmla="*/ 6912201 w 9191064"/>
              <a:gd name="connsiteY5" fmla="*/ 369337 h 3200090"/>
              <a:gd name="connsiteX6" fmla="*/ 7208575 w 9191064"/>
              <a:gd name="connsiteY6" fmla="*/ 1184097 h 3200090"/>
              <a:gd name="connsiteX7" fmla="*/ 8201250 w 9191064"/>
              <a:gd name="connsiteY7" fmla="*/ 1442489 h 3200090"/>
              <a:gd name="connsiteX8" fmla="*/ 9185501 w 9191064"/>
              <a:gd name="connsiteY8" fmla="*/ 2261638 h 3200090"/>
              <a:gd name="connsiteX9" fmla="*/ 5920032 w 9191064"/>
              <a:gd name="connsiteY9" fmla="*/ 3200090 h 3200090"/>
              <a:gd name="connsiteX10" fmla="*/ 5766833 w 9191064"/>
              <a:gd name="connsiteY10" fmla="*/ 2984189 h 3200090"/>
              <a:gd name="connsiteX11" fmla="*/ 4423000 w 9191064"/>
              <a:gd name="connsiteY11" fmla="*/ 3094978 h 320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91064" h="3200090">
                <a:moveTo>
                  <a:pt x="4423000" y="3094978"/>
                </a:moveTo>
                <a:cubicBezTo>
                  <a:pt x="3475136" y="2888906"/>
                  <a:pt x="-618369" y="3592944"/>
                  <a:pt x="79648" y="1747759"/>
                </a:cubicBezTo>
                <a:cubicBezTo>
                  <a:pt x="236290" y="1023076"/>
                  <a:pt x="2297996" y="1230586"/>
                  <a:pt x="2120173" y="1205579"/>
                </a:cubicBezTo>
                <a:cubicBezTo>
                  <a:pt x="2397456" y="955812"/>
                  <a:pt x="769271" y="1153595"/>
                  <a:pt x="1844900" y="293139"/>
                </a:cubicBezTo>
                <a:cubicBezTo>
                  <a:pt x="2226588" y="92382"/>
                  <a:pt x="3565750" y="-11661"/>
                  <a:pt x="4410300" y="1039"/>
                </a:cubicBezTo>
                <a:cubicBezTo>
                  <a:pt x="5254850" y="13739"/>
                  <a:pt x="6431718" y="174604"/>
                  <a:pt x="6912201" y="369337"/>
                </a:cubicBezTo>
                <a:cubicBezTo>
                  <a:pt x="7392684" y="564070"/>
                  <a:pt x="7226615" y="904658"/>
                  <a:pt x="7208575" y="1184097"/>
                </a:cubicBezTo>
                <a:cubicBezTo>
                  <a:pt x="7546183" y="1312156"/>
                  <a:pt x="7907033" y="1235056"/>
                  <a:pt x="8201250" y="1442489"/>
                </a:cubicBezTo>
                <a:cubicBezTo>
                  <a:pt x="8495467" y="1649923"/>
                  <a:pt x="9025692" y="1432963"/>
                  <a:pt x="9185501" y="2261638"/>
                </a:cubicBezTo>
                <a:cubicBezTo>
                  <a:pt x="9332610" y="3268113"/>
                  <a:pt x="6518914" y="3138080"/>
                  <a:pt x="5920032" y="3200090"/>
                </a:cubicBezTo>
                <a:cubicBezTo>
                  <a:pt x="5705191" y="3135532"/>
                  <a:pt x="6016600" y="2996889"/>
                  <a:pt x="5766833" y="2984189"/>
                </a:cubicBezTo>
                <a:cubicBezTo>
                  <a:pt x="5377390" y="3004729"/>
                  <a:pt x="5370864" y="3301050"/>
                  <a:pt x="4423000" y="309497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3">
            <a:extLst>
              <a:ext uri="{FF2B5EF4-FFF2-40B4-BE49-F238E27FC236}">
                <a16:creationId xmlns:a16="http://schemas.microsoft.com/office/drawing/2014/main" id="{DA0D0278-D3DD-4DBF-8E4F-C3AF04CB0DB3}"/>
              </a:ext>
            </a:extLst>
          </p:cNvPr>
          <p:cNvSpPr/>
          <p:nvPr/>
        </p:nvSpPr>
        <p:spPr>
          <a:xfrm>
            <a:off x="8261145" y="2522581"/>
            <a:ext cx="810696" cy="900003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0000" h="1409905">
                <a:moveTo>
                  <a:pt x="50800" y="205"/>
                </a:moveTo>
                <a:cubicBezTo>
                  <a:pt x="254000" y="-16728"/>
                  <a:pt x="609600" y="1020438"/>
                  <a:pt x="749300" y="1016205"/>
                </a:cubicBezTo>
                <a:cubicBezTo>
                  <a:pt x="808567" y="681772"/>
                  <a:pt x="982133" y="652138"/>
                  <a:pt x="1104900" y="406605"/>
                </a:cubicBezTo>
                <a:cubicBezTo>
                  <a:pt x="1113367" y="601339"/>
                  <a:pt x="944033" y="872272"/>
                  <a:pt x="952500" y="1079706"/>
                </a:cubicBezTo>
                <a:cubicBezTo>
                  <a:pt x="1028700" y="1134739"/>
                  <a:pt x="1193800" y="834173"/>
                  <a:pt x="1270000" y="889206"/>
                </a:cubicBezTo>
                <a:lnTo>
                  <a:pt x="977900" y="1397205"/>
                </a:lnTo>
                <a:lnTo>
                  <a:pt x="355600" y="1409905"/>
                </a:lnTo>
                <a:cubicBezTo>
                  <a:pt x="325967" y="1223638"/>
                  <a:pt x="29633" y="999272"/>
                  <a:pt x="0" y="813005"/>
                </a:cubicBezTo>
                <a:cubicBezTo>
                  <a:pt x="4233" y="770672"/>
                  <a:pt x="440267" y="1160138"/>
                  <a:pt x="444500" y="1117805"/>
                </a:cubicBezTo>
                <a:cubicBezTo>
                  <a:pt x="313267" y="745272"/>
                  <a:pt x="334433" y="372738"/>
                  <a:pt x="50800" y="20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Oval 10">
            <a:extLst>
              <a:ext uri="{FF2B5EF4-FFF2-40B4-BE49-F238E27FC236}">
                <a16:creationId xmlns:a16="http://schemas.microsoft.com/office/drawing/2014/main" id="{4F38E253-5679-415C-B75B-BA65612B8E33}"/>
              </a:ext>
            </a:extLst>
          </p:cNvPr>
          <p:cNvSpPr/>
          <p:nvPr/>
        </p:nvSpPr>
        <p:spPr>
          <a:xfrm rot="21423019" flipH="1" flipV="1">
            <a:off x="8296315" y="3574604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800000" scaled="0"/>
          </a:gradFill>
          <a:ln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FDB6C8-CC8A-4E53-BC5B-660BB0C4DCA6}"/>
              </a:ext>
            </a:extLst>
          </p:cNvPr>
          <p:cNvGrpSpPr/>
          <p:nvPr/>
        </p:nvGrpSpPr>
        <p:grpSpPr>
          <a:xfrm flipH="1">
            <a:off x="11353621" y="4518481"/>
            <a:ext cx="484986" cy="329240"/>
            <a:chOff x="8319333" y="3989427"/>
            <a:chExt cx="759757" cy="51577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ACC3463-5529-4451-9B6E-0C9F34A6E837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98" name="Arc 12">
                <a:extLst>
                  <a:ext uri="{FF2B5EF4-FFF2-40B4-BE49-F238E27FC236}">
                    <a16:creationId xmlns:a16="http://schemas.microsoft.com/office/drawing/2014/main" id="{83C736AE-A924-47FA-AF7F-569BE80C2938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Arc 12">
                <a:extLst>
                  <a:ext uri="{FF2B5EF4-FFF2-40B4-BE49-F238E27FC236}">
                    <a16:creationId xmlns:a16="http://schemas.microsoft.com/office/drawing/2014/main" id="{EA69A553-5F55-48C1-B5A2-0400B639479D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Arc 12">
                <a:extLst>
                  <a:ext uri="{FF2B5EF4-FFF2-40B4-BE49-F238E27FC236}">
                    <a16:creationId xmlns:a16="http://schemas.microsoft.com/office/drawing/2014/main" id="{F625C8C7-3665-40A9-BF61-96DD47A7589E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139EABF-3EC0-483D-9FB5-32FF459B3B86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95" name="Arc 12">
                <a:extLst>
                  <a:ext uri="{FF2B5EF4-FFF2-40B4-BE49-F238E27FC236}">
                    <a16:creationId xmlns:a16="http://schemas.microsoft.com/office/drawing/2014/main" id="{579E1618-52ED-4DD3-8A71-75C9B363FB44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Arc 12">
                <a:extLst>
                  <a:ext uri="{FF2B5EF4-FFF2-40B4-BE49-F238E27FC236}">
                    <a16:creationId xmlns:a16="http://schemas.microsoft.com/office/drawing/2014/main" id="{08A02DF8-3FEA-4E92-836C-696DC1CBB3D8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Arc 12">
                <a:extLst>
                  <a:ext uri="{FF2B5EF4-FFF2-40B4-BE49-F238E27FC236}">
                    <a16:creationId xmlns:a16="http://schemas.microsoft.com/office/drawing/2014/main" id="{E638CAF3-CAD7-4E43-99C7-1D497789C6BE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9" name="Teardrop 138">
            <a:extLst>
              <a:ext uri="{FF2B5EF4-FFF2-40B4-BE49-F238E27FC236}">
                <a16:creationId xmlns:a16="http://schemas.microsoft.com/office/drawing/2014/main" id="{4667E366-ABF5-4EDA-870F-76CECF0566E4}"/>
              </a:ext>
            </a:extLst>
          </p:cNvPr>
          <p:cNvSpPr/>
          <p:nvPr/>
        </p:nvSpPr>
        <p:spPr>
          <a:xfrm rot="14246081" flipV="1">
            <a:off x="9985421" y="4656110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Teardrop 139">
            <a:extLst>
              <a:ext uri="{FF2B5EF4-FFF2-40B4-BE49-F238E27FC236}">
                <a16:creationId xmlns:a16="http://schemas.microsoft.com/office/drawing/2014/main" id="{7309C6D4-0756-4DF6-9F75-6049FCACEE7E}"/>
              </a:ext>
            </a:extLst>
          </p:cNvPr>
          <p:cNvSpPr/>
          <p:nvPr/>
        </p:nvSpPr>
        <p:spPr>
          <a:xfrm rot="14246081" flipV="1">
            <a:off x="10011227" y="4263313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Teardrop 141">
            <a:extLst>
              <a:ext uri="{FF2B5EF4-FFF2-40B4-BE49-F238E27FC236}">
                <a16:creationId xmlns:a16="http://schemas.microsoft.com/office/drawing/2014/main" id="{C0E9E65B-06D9-42B4-9A74-00269CC40CD5}"/>
              </a:ext>
            </a:extLst>
          </p:cNvPr>
          <p:cNvSpPr/>
          <p:nvPr/>
        </p:nvSpPr>
        <p:spPr>
          <a:xfrm rot="14246081" flipV="1">
            <a:off x="10131097" y="3557572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Teardrop 142">
            <a:extLst>
              <a:ext uri="{FF2B5EF4-FFF2-40B4-BE49-F238E27FC236}">
                <a16:creationId xmlns:a16="http://schemas.microsoft.com/office/drawing/2014/main" id="{D8EAA119-5D1A-4671-89F8-D8E746A7A049}"/>
              </a:ext>
            </a:extLst>
          </p:cNvPr>
          <p:cNvSpPr/>
          <p:nvPr/>
        </p:nvSpPr>
        <p:spPr>
          <a:xfrm rot="14246081" flipV="1">
            <a:off x="9953692" y="3480546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Teardrop 157">
            <a:extLst>
              <a:ext uri="{FF2B5EF4-FFF2-40B4-BE49-F238E27FC236}">
                <a16:creationId xmlns:a16="http://schemas.microsoft.com/office/drawing/2014/main" id="{667DBD2B-DAE9-40C0-BCED-F0BFC0B3C548}"/>
              </a:ext>
            </a:extLst>
          </p:cNvPr>
          <p:cNvSpPr/>
          <p:nvPr/>
        </p:nvSpPr>
        <p:spPr>
          <a:xfrm rot="15331426" flipV="1">
            <a:off x="7089547" y="3061914"/>
            <a:ext cx="254057" cy="254057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5DFB62E-B35B-471A-AC18-4F26A31142F3}"/>
              </a:ext>
            </a:extLst>
          </p:cNvPr>
          <p:cNvGrpSpPr/>
          <p:nvPr/>
        </p:nvGrpSpPr>
        <p:grpSpPr>
          <a:xfrm>
            <a:off x="10090431" y="4518333"/>
            <a:ext cx="484986" cy="329240"/>
            <a:chOff x="8319333" y="3989427"/>
            <a:chExt cx="759757" cy="515772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4A0FC10E-83B4-46B4-A326-29310F886501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170" name="Arc 12">
                <a:extLst>
                  <a:ext uri="{FF2B5EF4-FFF2-40B4-BE49-F238E27FC236}">
                    <a16:creationId xmlns:a16="http://schemas.microsoft.com/office/drawing/2014/main" id="{9FDAE7DD-89B8-48AA-B8DC-DABDD07E2BC4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Arc 12">
                <a:extLst>
                  <a:ext uri="{FF2B5EF4-FFF2-40B4-BE49-F238E27FC236}">
                    <a16:creationId xmlns:a16="http://schemas.microsoft.com/office/drawing/2014/main" id="{64C0096D-AC36-4952-BFB9-541882C5E80D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Arc 12">
                <a:extLst>
                  <a:ext uri="{FF2B5EF4-FFF2-40B4-BE49-F238E27FC236}">
                    <a16:creationId xmlns:a16="http://schemas.microsoft.com/office/drawing/2014/main" id="{3EA7FFA2-4625-41F6-98B4-FA4D73008F71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13A7B61-545B-4241-93DA-7EBEEC9A8E8A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167" name="Arc 12">
                <a:extLst>
                  <a:ext uri="{FF2B5EF4-FFF2-40B4-BE49-F238E27FC236}">
                    <a16:creationId xmlns:a16="http://schemas.microsoft.com/office/drawing/2014/main" id="{7201DF79-A0FD-4C6D-BF97-A24E805B69C8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Arc 12">
                <a:extLst>
                  <a:ext uri="{FF2B5EF4-FFF2-40B4-BE49-F238E27FC236}">
                    <a16:creationId xmlns:a16="http://schemas.microsoft.com/office/drawing/2014/main" id="{1F168B76-E883-4229-9FF5-BFED785A0E2B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Arc 12">
                <a:extLst>
                  <a:ext uri="{FF2B5EF4-FFF2-40B4-BE49-F238E27FC236}">
                    <a16:creationId xmlns:a16="http://schemas.microsoft.com/office/drawing/2014/main" id="{80D1A7E3-1143-4405-BC36-C9167D1574AD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0" name="Teardrop 159">
            <a:extLst>
              <a:ext uri="{FF2B5EF4-FFF2-40B4-BE49-F238E27FC236}">
                <a16:creationId xmlns:a16="http://schemas.microsoft.com/office/drawing/2014/main" id="{F667ECF9-171A-4700-A968-D4182322412E}"/>
              </a:ext>
            </a:extLst>
          </p:cNvPr>
          <p:cNvSpPr/>
          <p:nvPr/>
        </p:nvSpPr>
        <p:spPr>
          <a:xfrm rot="13170382" flipV="1">
            <a:off x="8278470" y="3156107"/>
            <a:ext cx="133193" cy="133193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Teardrop 162">
            <a:extLst>
              <a:ext uri="{FF2B5EF4-FFF2-40B4-BE49-F238E27FC236}">
                <a16:creationId xmlns:a16="http://schemas.microsoft.com/office/drawing/2014/main" id="{D75C88D3-DF10-40EA-838C-7F7805253B8B}"/>
              </a:ext>
            </a:extLst>
          </p:cNvPr>
          <p:cNvSpPr/>
          <p:nvPr/>
        </p:nvSpPr>
        <p:spPr>
          <a:xfrm rot="13193396" flipV="1">
            <a:off x="8927175" y="3216529"/>
            <a:ext cx="221076" cy="221076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9349F43-38CD-4AB5-B9D6-D406A48851AB}"/>
              </a:ext>
            </a:extLst>
          </p:cNvPr>
          <p:cNvGrpSpPr/>
          <p:nvPr/>
        </p:nvGrpSpPr>
        <p:grpSpPr>
          <a:xfrm>
            <a:off x="8221948" y="3991140"/>
            <a:ext cx="484986" cy="329240"/>
            <a:chOff x="8319333" y="3989427"/>
            <a:chExt cx="759757" cy="515772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94D4489-2ADB-49A8-A5F1-E483FCE7137E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179" name="Arc 12">
                <a:extLst>
                  <a:ext uri="{FF2B5EF4-FFF2-40B4-BE49-F238E27FC236}">
                    <a16:creationId xmlns:a16="http://schemas.microsoft.com/office/drawing/2014/main" id="{231F8C9A-D567-42E6-B5F5-FACC388AF729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Arc 12">
                <a:extLst>
                  <a:ext uri="{FF2B5EF4-FFF2-40B4-BE49-F238E27FC236}">
                    <a16:creationId xmlns:a16="http://schemas.microsoft.com/office/drawing/2014/main" id="{ABC2CF28-98F2-462D-A670-464AB9A792F8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Arc 12">
                <a:extLst>
                  <a:ext uri="{FF2B5EF4-FFF2-40B4-BE49-F238E27FC236}">
                    <a16:creationId xmlns:a16="http://schemas.microsoft.com/office/drawing/2014/main" id="{7E21468C-BC49-44A9-9BF5-7962982D678D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76F54973-26C1-4111-A733-8C10129D65C7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176" name="Arc 12">
                <a:extLst>
                  <a:ext uri="{FF2B5EF4-FFF2-40B4-BE49-F238E27FC236}">
                    <a16:creationId xmlns:a16="http://schemas.microsoft.com/office/drawing/2014/main" id="{32675E40-DCBF-48F7-9F48-E7450C904588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Arc 12">
                <a:extLst>
                  <a:ext uri="{FF2B5EF4-FFF2-40B4-BE49-F238E27FC236}">
                    <a16:creationId xmlns:a16="http://schemas.microsoft.com/office/drawing/2014/main" id="{B24918E9-F555-49F2-87D0-8D117D904028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Arc 12">
                <a:extLst>
                  <a:ext uri="{FF2B5EF4-FFF2-40B4-BE49-F238E27FC236}">
                    <a16:creationId xmlns:a16="http://schemas.microsoft.com/office/drawing/2014/main" id="{F6D47D1B-8E51-408C-8EA4-31A0128602F2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B1527CF-2E61-4E42-BB8B-DF5CA7D08A3A}"/>
              </a:ext>
            </a:extLst>
          </p:cNvPr>
          <p:cNvGrpSpPr/>
          <p:nvPr/>
        </p:nvGrpSpPr>
        <p:grpSpPr>
          <a:xfrm rot="21188675">
            <a:off x="9683563" y="3558211"/>
            <a:ext cx="484986" cy="329240"/>
            <a:chOff x="8319333" y="3989427"/>
            <a:chExt cx="759757" cy="515772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A46996F-A8CA-4AC6-A140-AFBDCAEDCDAD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188" name="Arc 12">
                <a:extLst>
                  <a:ext uri="{FF2B5EF4-FFF2-40B4-BE49-F238E27FC236}">
                    <a16:creationId xmlns:a16="http://schemas.microsoft.com/office/drawing/2014/main" id="{C2275816-8E51-4126-8F1C-0C9504BD1935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Arc 12">
                <a:extLst>
                  <a:ext uri="{FF2B5EF4-FFF2-40B4-BE49-F238E27FC236}">
                    <a16:creationId xmlns:a16="http://schemas.microsoft.com/office/drawing/2014/main" id="{D7DFDA43-918B-4B2D-85F5-A778F7637A4D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Arc 12">
                <a:extLst>
                  <a:ext uri="{FF2B5EF4-FFF2-40B4-BE49-F238E27FC236}">
                    <a16:creationId xmlns:a16="http://schemas.microsoft.com/office/drawing/2014/main" id="{0FA414B8-C421-4528-B733-BA2A6FF7AF22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741AA516-E703-48F2-8648-651814EB93C1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185" name="Arc 12">
                <a:extLst>
                  <a:ext uri="{FF2B5EF4-FFF2-40B4-BE49-F238E27FC236}">
                    <a16:creationId xmlns:a16="http://schemas.microsoft.com/office/drawing/2014/main" id="{DCBAFCCA-7830-4C7D-A5FC-B126CD738D25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Arc 12">
                <a:extLst>
                  <a:ext uri="{FF2B5EF4-FFF2-40B4-BE49-F238E27FC236}">
                    <a16:creationId xmlns:a16="http://schemas.microsoft.com/office/drawing/2014/main" id="{B2AEF391-F718-4642-A5CC-94450923C534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Arc 12">
                <a:extLst>
                  <a:ext uri="{FF2B5EF4-FFF2-40B4-BE49-F238E27FC236}">
                    <a16:creationId xmlns:a16="http://schemas.microsoft.com/office/drawing/2014/main" id="{D0A9E3AF-E274-4F5D-BCFB-6066B7490E51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3" name="Oval 10">
            <a:extLst>
              <a:ext uri="{FF2B5EF4-FFF2-40B4-BE49-F238E27FC236}">
                <a16:creationId xmlns:a16="http://schemas.microsoft.com/office/drawing/2014/main" id="{7CB31D21-CB31-440A-9D07-948490DC3BE1}"/>
              </a:ext>
            </a:extLst>
          </p:cNvPr>
          <p:cNvSpPr/>
          <p:nvPr/>
        </p:nvSpPr>
        <p:spPr>
          <a:xfrm flipH="1">
            <a:off x="10020291" y="3793008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6600000" scaled="0"/>
          </a:gra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9F8B29-3EB3-4C16-A34F-0429FB79D4DF}"/>
              </a:ext>
            </a:extLst>
          </p:cNvPr>
          <p:cNvSpPr/>
          <p:nvPr/>
        </p:nvSpPr>
        <p:spPr>
          <a:xfrm>
            <a:off x="7156376" y="4333982"/>
            <a:ext cx="2046440" cy="816189"/>
          </a:xfrm>
          <a:custGeom>
            <a:avLst/>
            <a:gdLst>
              <a:gd name="connsiteX0" fmla="*/ 0 w 1077821"/>
              <a:gd name="connsiteY0" fmla="*/ 0 h 413881"/>
              <a:gd name="connsiteX1" fmla="*/ 1077821 w 1077821"/>
              <a:gd name="connsiteY1" fmla="*/ 0 h 413881"/>
              <a:gd name="connsiteX2" fmla="*/ 1077821 w 1077821"/>
              <a:gd name="connsiteY2" fmla="*/ 413881 h 413881"/>
              <a:gd name="connsiteX3" fmla="*/ 0 w 1077821"/>
              <a:gd name="connsiteY3" fmla="*/ 413881 h 413881"/>
              <a:gd name="connsiteX4" fmla="*/ 0 w 1077821"/>
              <a:gd name="connsiteY4" fmla="*/ 0 h 413881"/>
              <a:gd name="connsiteX0" fmla="*/ 0 w 1515971"/>
              <a:gd name="connsiteY0" fmla="*/ 0 h 788531"/>
              <a:gd name="connsiteX1" fmla="*/ 1515971 w 1515971"/>
              <a:gd name="connsiteY1" fmla="*/ 374650 h 788531"/>
              <a:gd name="connsiteX2" fmla="*/ 1515971 w 1515971"/>
              <a:gd name="connsiteY2" fmla="*/ 788531 h 788531"/>
              <a:gd name="connsiteX3" fmla="*/ 438150 w 1515971"/>
              <a:gd name="connsiteY3" fmla="*/ 788531 h 788531"/>
              <a:gd name="connsiteX4" fmla="*/ 0 w 1515971"/>
              <a:gd name="connsiteY4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1515971 w 1515971"/>
              <a:gd name="connsiteY2" fmla="*/ 374650 h 788531"/>
              <a:gd name="connsiteX3" fmla="*/ 1515971 w 1515971"/>
              <a:gd name="connsiteY3" fmla="*/ 788531 h 788531"/>
              <a:gd name="connsiteX4" fmla="*/ 438150 w 1515971"/>
              <a:gd name="connsiteY4" fmla="*/ 788531 h 788531"/>
              <a:gd name="connsiteX5" fmla="*/ 0 w 1515971"/>
              <a:gd name="connsiteY5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465055 w 1515971"/>
              <a:gd name="connsiteY2" fmla="*/ 399572 h 788531"/>
              <a:gd name="connsiteX3" fmla="*/ 1515971 w 1515971"/>
              <a:gd name="connsiteY3" fmla="*/ 374650 h 788531"/>
              <a:gd name="connsiteX4" fmla="*/ 1515971 w 1515971"/>
              <a:gd name="connsiteY4" fmla="*/ 788531 h 788531"/>
              <a:gd name="connsiteX5" fmla="*/ 438150 w 1515971"/>
              <a:gd name="connsiteY5" fmla="*/ 788531 h 788531"/>
              <a:gd name="connsiteX6" fmla="*/ 0 w 1515971"/>
              <a:gd name="connsiteY6" fmla="*/ 0 h 788531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1515971 w 1515971"/>
              <a:gd name="connsiteY3" fmla="*/ 641828 h 1055709"/>
              <a:gd name="connsiteX4" fmla="*/ 1515971 w 1515971"/>
              <a:gd name="connsiteY4" fmla="*/ 1055709 h 1055709"/>
              <a:gd name="connsiteX5" fmla="*/ 438150 w 1515971"/>
              <a:gd name="connsiteY5" fmla="*/ 1055709 h 1055709"/>
              <a:gd name="connsiteX6" fmla="*/ 0 w 1515971"/>
              <a:gd name="connsiteY6" fmla="*/ 267178 h 1055709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566655 w 1515971"/>
              <a:gd name="connsiteY3" fmla="*/ 901700 h 1055709"/>
              <a:gd name="connsiteX4" fmla="*/ 1515971 w 1515971"/>
              <a:gd name="connsiteY4" fmla="*/ 641828 h 1055709"/>
              <a:gd name="connsiteX5" fmla="*/ 1515971 w 1515971"/>
              <a:gd name="connsiteY5" fmla="*/ 1055709 h 1055709"/>
              <a:gd name="connsiteX6" fmla="*/ 438150 w 1515971"/>
              <a:gd name="connsiteY6" fmla="*/ 1055709 h 1055709"/>
              <a:gd name="connsiteX7" fmla="*/ 0 w 1515971"/>
              <a:gd name="connsiteY7" fmla="*/ 267178 h 1055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1515971 w 1515971"/>
              <a:gd name="connsiteY5" fmla="*/ 768828 h 1182709"/>
              <a:gd name="connsiteX6" fmla="*/ 1515971 w 1515971"/>
              <a:gd name="connsiteY6" fmla="*/ 1182709 h 1182709"/>
              <a:gd name="connsiteX7" fmla="*/ 438150 w 1515971"/>
              <a:gd name="connsiteY7" fmla="*/ 1182709 h 1182709"/>
              <a:gd name="connsiteX8" fmla="*/ 0 w 1515971"/>
              <a:gd name="connsiteY8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1515971 w 1515971"/>
              <a:gd name="connsiteY6" fmla="*/ 768828 h 1182709"/>
              <a:gd name="connsiteX7" fmla="*/ 1515971 w 1515971"/>
              <a:gd name="connsiteY7" fmla="*/ 1182709 h 1182709"/>
              <a:gd name="connsiteX8" fmla="*/ 438150 w 1515971"/>
              <a:gd name="connsiteY8" fmla="*/ 1182709 h 1182709"/>
              <a:gd name="connsiteX9" fmla="*/ 0 w 1515971"/>
              <a:gd name="connsiteY9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1515971 w 1515971"/>
              <a:gd name="connsiteY7" fmla="*/ 768828 h 1182709"/>
              <a:gd name="connsiteX8" fmla="*/ 1515971 w 1515971"/>
              <a:gd name="connsiteY8" fmla="*/ 1182709 h 1182709"/>
              <a:gd name="connsiteX9" fmla="*/ 438150 w 1515971"/>
              <a:gd name="connsiteY9" fmla="*/ 1182709 h 1182709"/>
              <a:gd name="connsiteX10" fmla="*/ 0 w 1515971"/>
              <a:gd name="connsiteY10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1515971 w 1515971"/>
              <a:gd name="connsiteY8" fmla="*/ 768828 h 1182709"/>
              <a:gd name="connsiteX9" fmla="*/ 1515971 w 1515971"/>
              <a:gd name="connsiteY9" fmla="*/ 1182709 h 1182709"/>
              <a:gd name="connsiteX10" fmla="*/ 438150 w 1515971"/>
              <a:gd name="connsiteY10" fmla="*/ 1182709 h 1182709"/>
              <a:gd name="connsiteX11" fmla="*/ 0 w 1515971"/>
              <a:gd name="connsiteY11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515971 w 1515971"/>
              <a:gd name="connsiteY9" fmla="*/ 768828 h 1182709"/>
              <a:gd name="connsiteX10" fmla="*/ 1515971 w 1515971"/>
              <a:gd name="connsiteY10" fmla="*/ 1182709 h 1182709"/>
              <a:gd name="connsiteX11" fmla="*/ 438150 w 1515971"/>
              <a:gd name="connsiteY11" fmla="*/ 1182709 h 1182709"/>
              <a:gd name="connsiteX12" fmla="*/ 0 w 1515971"/>
              <a:gd name="connsiteY12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004805 w 1515971"/>
              <a:gd name="connsiteY9" fmla="*/ 946150 h 1182709"/>
              <a:gd name="connsiteX10" fmla="*/ 1515971 w 1515971"/>
              <a:gd name="connsiteY10" fmla="*/ 768828 h 1182709"/>
              <a:gd name="connsiteX11" fmla="*/ 1515971 w 1515971"/>
              <a:gd name="connsiteY11" fmla="*/ 1182709 h 1182709"/>
              <a:gd name="connsiteX12" fmla="*/ 438150 w 1515971"/>
              <a:gd name="connsiteY12" fmla="*/ 1182709 h 1182709"/>
              <a:gd name="connsiteX13" fmla="*/ 0 w 1515971"/>
              <a:gd name="connsiteY13" fmla="*/ 394178 h 118270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515971 w 1515971"/>
              <a:gd name="connsiteY11" fmla="*/ 952978 h 1366859"/>
              <a:gd name="connsiteX12" fmla="*/ 1515971 w 1515971"/>
              <a:gd name="connsiteY12" fmla="*/ 1366859 h 1366859"/>
              <a:gd name="connsiteX13" fmla="*/ 438150 w 1515971"/>
              <a:gd name="connsiteY13" fmla="*/ 1366859 h 1366859"/>
              <a:gd name="connsiteX14" fmla="*/ 0 w 1515971"/>
              <a:gd name="connsiteY14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515971 w 1515971"/>
              <a:gd name="connsiteY12" fmla="*/ 952978 h 1366859"/>
              <a:gd name="connsiteX13" fmla="*/ 1515971 w 1515971"/>
              <a:gd name="connsiteY13" fmla="*/ 1366859 h 1366859"/>
              <a:gd name="connsiteX14" fmla="*/ 438150 w 1515971"/>
              <a:gd name="connsiteY14" fmla="*/ 1366859 h 1366859"/>
              <a:gd name="connsiteX15" fmla="*/ 0 w 1515971"/>
              <a:gd name="connsiteY15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515971 w 1515971"/>
              <a:gd name="connsiteY13" fmla="*/ 952978 h 1366859"/>
              <a:gd name="connsiteX14" fmla="*/ 1515971 w 1515971"/>
              <a:gd name="connsiteY14" fmla="*/ 1366859 h 1366859"/>
              <a:gd name="connsiteX15" fmla="*/ 438150 w 1515971"/>
              <a:gd name="connsiteY15" fmla="*/ 1366859 h 1366859"/>
              <a:gd name="connsiteX16" fmla="*/ 0 w 1515971"/>
              <a:gd name="connsiteY16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296905 w 1515971"/>
              <a:gd name="connsiteY13" fmla="*/ 1308100 h 1366859"/>
              <a:gd name="connsiteX14" fmla="*/ 1515971 w 1515971"/>
              <a:gd name="connsiteY14" fmla="*/ 952978 h 1366859"/>
              <a:gd name="connsiteX15" fmla="*/ 1515971 w 1515971"/>
              <a:gd name="connsiteY15" fmla="*/ 1366859 h 1366859"/>
              <a:gd name="connsiteX16" fmla="*/ 438150 w 1515971"/>
              <a:gd name="connsiteY16" fmla="*/ 1366859 h 1366859"/>
              <a:gd name="connsiteX17" fmla="*/ 0 w 1515971"/>
              <a:gd name="connsiteY17" fmla="*/ 578328 h 1366859"/>
              <a:gd name="connsiteX0" fmla="*/ 0 w 2046206"/>
              <a:gd name="connsiteY0" fmla="*/ 578328 h 1366859"/>
              <a:gd name="connsiteX1" fmla="*/ 407905 w 2046206"/>
              <a:gd name="connsiteY1" fmla="*/ 1092200 h 1366859"/>
              <a:gd name="connsiteX2" fmla="*/ 141205 w 2046206"/>
              <a:gd name="connsiteY2" fmla="*/ 311150 h 1366859"/>
              <a:gd name="connsiteX3" fmla="*/ 566655 w 2046206"/>
              <a:gd name="connsiteY3" fmla="*/ 1212850 h 1366859"/>
              <a:gd name="connsiteX4" fmla="*/ 344405 w 2046206"/>
              <a:gd name="connsiteY4" fmla="*/ 184150 h 1366859"/>
              <a:gd name="connsiteX5" fmla="*/ 738105 w 2046206"/>
              <a:gd name="connsiteY5" fmla="*/ 1231900 h 1366859"/>
              <a:gd name="connsiteX6" fmla="*/ 687305 w 2046206"/>
              <a:gd name="connsiteY6" fmla="*/ 571500 h 1366859"/>
              <a:gd name="connsiteX7" fmla="*/ 865105 w 2046206"/>
              <a:gd name="connsiteY7" fmla="*/ 1250950 h 1366859"/>
              <a:gd name="connsiteX8" fmla="*/ 820655 w 2046206"/>
              <a:gd name="connsiteY8" fmla="*/ 254000 h 1366859"/>
              <a:gd name="connsiteX9" fmla="*/ 1004805 w 2046206"/>
              <a:gd name="connsiteY9" fmla="*/ 1130300 h 1366859"/>
              <a:gd name="connsiteX10" fmla="*/ 1366755 w 2046206"/>
              <a:gd name="connsiteY10" fmla="*/ 0 h 1366859"/>
              <a:gd name="connsiteX11" fmla="*/ 1087355 w 2046206"/>
              <a:gd name="connsiteY11" fmla="*/ 1276350 h 1366859"/>
              <a:gd name="connsiteX12" fmla="*/ 1354055 w 2046206"/>
              <a:gd name="connsiteY12" fmla="*/ 692150 h 1366859"/>
              <a:gd name="connsiteX13" fmla="*/ 1296905 w 2046206"/>
              <a:gd name="connsiteY13" fmla="*/ 1308100 h 1366859"/>
              <a:gd name="connsiteX14" fmla="*/ 1515971 w 2046206"/>
              <a:gd name="connsiteY14" fmla="*/ 952978 h 1366859"/>
              <a:gd name="connsiteX15" fmla="*/ 2046205 w 2046206"/>
              <a:gd name="connsiteY15" fmla="*/ 641350 h 1366859"/>
              <a:gd name="connsiteX16" fmla="*/ 1515971 w 2046206"/>
              <a:gd name="connsiteY16" fmla="*/ 1366859 h 1366859"/>
              <a:gd name="connsiteX17" fmla="*/ 438150 w 2046206"/>
              <a:gd name="connsiteY17" fmla="*/ 1366859 h 1366859"/>
              <a:gd name="connsiteX18" fmla="*/ 0 w 2046206"/>
              <a:gd name="connsiteY18" fmla="*/ 578328 h 1366859"/>
              <a:gd name="connsiteX0" fmla="*/ 0 w 2046440"/>
              <a:gd name="connsiteY0" fmla="*/ 578328 h 1366859"/>
              <a:gd name="connsiteX1" fmla="*/ 407905 w 2046440"/>
              <a:gd name="connsiteY1" fmla="*/ 1092200 h 1366859"/>
              <a:gd name="connsiteX2" fmla="*/ 141205 w 2046440"/>
              <a:gd name="connsiteY2" fmla="*/ 311150 h 1366859"/>
              <a:gd name="connsiteX3" fmla="*/ 566655 w 2046440"/>
              <a:gd name="connsiteY3" fmla="*/ 1212850 h 1366859"/>
              <a:gd name="connsiteX4" fmla="*/ 344405 w 2046440"/>
              <a:gd name="connsiteY4" fmla="*/ 184150 h 1366859"/>
              <a:gd name="connsiteX5" fmla="*/ 738105 w 2046440"/>
              <a:gd name="connsiteY5" fmla="*/ 1231900 h 1366859"/>
              <a:gd name="connsiteX6" fmla="*/ 687305 w 2046440"/>
              <a:gd name="connsiteY6" fmla="*/ 571500 h 1366859"/>
              <a:gd name="connsiteX7" fmla="*/ 865105 w 2046440"/>
              <a:gd name="connsiteY7" fmla="*/ 1250950 h 1366859"/>
              <a:gd name="connsiteX8" fmla="*/ 820655 w 2046440"/>
              <a:gd name="connsiteY8" fmla="*/ 254000 h 1366859"/>
              <a:gd name="connsiteX9" fmla="*/ 1004805 w 2046440"/>
              <a:gd name="connsiteY9" fmla="*/ 1130300 h 1366859"/>
              <a:gd name="connsiteX10" fmla="*/ 1366755 w 2046440"/>
              <a:gd name="connsiteY10" fmla="*/ 0 h 1366859"/>
              <a:gd name="connsiteX11" fmla="*/ 1087355 w 2046440"/>
              <a:gd name="connsiteY11" fmla="*/ 1276350 h 1366859"/>
              <a:gd name="connsiteX12" fmla="*/ 1354055 w 2046440"/>
              <a:gd name="connsiteY12" fmla="*/ 692150 h 1366859"/>
              <a:gd name="connsiteX13" fmla="*/ 1296905 w 2046440"/>
              <a:gd name="connsiteY13" fmla="*/ 1308100 h 1366859"/>
              <a:gd name="connsiteX14" fmla="*/ 1515971 w 2046440"/>
              <a:gd name="connsiteY14" fmla="*/ 952978 h 1366859"/>
              <a:gd name="connsiteX15" fmla="*/ 1506454 w 2046440"/>
              <a:gd name="connsiteY15" fmla="*/ 1276350 h 1366859"/>
              <a:gd name="connsiteX16" fmla="*/ 2046205 w 2046440"/>
              <a:gd name="connsiteY16" fmla="*/ 641350 h 1366859"/>
              <a:gd name="connsiteX17" fmla="*/ 1515971 w 2046440"/>
              <a:gd name="connsiteY17" fmla="*/ 1366859 h 1366859"/>
              <a:gd name="connsiteX18" fmla="*/ 438150 w 2046440"/>
              <a:gd name="connsiteY18" fmla="*/ 1366859 h 1366859"/>
              <a:gd name="connsiteX19" fmla="*/ 0 w 2046440"/>
              <a:gd name="connsiteY19" fmla="*/ 578328 h 136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6440" h="1366859">
                <a:moveTo>
                  <a:pt x="0" y="578328"/>
                </a:moveTo>
                <a:cubicBezTo>
                  <a:pt x="72468" y="595102"/>
                  <a:pt x="335437" y="1075426"/>
                  <a:pt x="407905" y="1092200"/>
                </a:cubicBezTo>
                <a:cubicBezTo>
                  <a:pt x="424838" y="1087967"/>
                  <a:pt x="124272" y="315383"/>
                  <a:pt x="141205" y="311150"/>
                </a:cubicBezTo>
                <a:cubicBezTo>
                  <a:pt x="183538" y="332317"/>
                  <a:pt x="524322" y="1191683"/>
                  <a:pt x="566655" y="1212850"/>
                </a:cubicBezTo>
                <a:cubicBezTo>
                  <a:pt x="594172" y="1202267"/>
                  <a:pt x="316888" y="194733"/>
                  <a:pt x="344405" y="184150"/>
                </a:cubicBezTo>
                <a:cubicBezTo>
                  <a:pt x="384622" y="205317"/>
                  <a:pt x="697888" y="1210733"/>
                  <a:pt x="738105" y="1231900"/>
                </a:cubicBezTo>
                <a:cubicBezTo>
                  <a:pt x="767738" y="1225550"/>
                  <a:pt x="657672" y="577850"/>
                  <a:pt x="687305" y="571500"/>
                </a:cubicBezTo>
                <a:cubicBezTo>
                  <a:pt x="719055" y="582083"/>
                  <a:pt x="833355" y="1240367"/>
                  <a:pt x="865105" y="1250950"/>
                </a:cubicBezTo>
                <a:cubicBezTo>
                  <a:pt x="890505" y="1236133"/>
                  <a:pt x="795255" y="268817"/>
                  <a:pt x="820655" y="254000"/>
                </a:cubicBezTo>
                <a:cubicBezTo>
                  <a:pt x="850288" y="277283"/>
                  <a:pt x="975172" y="1107017"/>
                  <a:pt x="1004805" y="1130300"/>
                </a:cubicBezTo>
                <a:cubicBezTo>
                  <a:pt x="1036555" y="1117600"/>
                  <a:pt x="1335005" y="12700"/>
                  <a:pt x="1366755" y="0"/>
                </a:cubicBezTo>
                <a:cubicBezTo>
                  <a:pt x="1375222" y="42333"/>
                  <a:pt x="1078888" y="1234017"/>
                  <a:pt x="1087355" y="1276350"/>
                </a:cubicBezTo>
                <a:cubicBezTo>
                  <a:pt x="1114872" y="1255183"/>
                  <a:pt x="1326538" y="713317"/>
                  <a:pt x="1354055" y="692150"/>
                </a:cubicBezTo>
                <a:cubicBezTo>
                  <a:pt x="1379455" y="736600"/>
                  <a:pt x="1271505" y="1263650"/>
                  <a:pt x="1296905" y="1308100"/>
                </a:cubicBezTo>
                <a:lnTo>
                  <a:pt x="1515971" y="952978"/>
                </a:lnTo>
                <a:cubicBezTo>
                  <a:pt x="1564654" y="890536"/>
                  <a:pt x="1418082" y="1328288"/>
                  <a:pt x="1506454" y="1276350"/>
                </a:cubicBezTo>
                <a:cubicBezTo>
                  <a:pt x="1594826" y="1224412"/>
                  <a:pt x="2058377" y="569115"/>
                  <a:pt x="2046205" y="641350"/>
                </a:cubicBezTo>
                <a:lnTo>
                  <a:pt x="1515971" y="1366859"/>
                </a:lnTo>
                <a:lnTo>
                  <a:pt x="438150" y="1366859"/>
                </a:lnTo>
                <a:lnTo>
                  <a:pt x="0" y="57832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3">
            <a:extLst>
              <a:ext uri="{FF2B5EF4-FFF2-40B4-BE49-F238E27FC236}">
                <a16:creationId xmlns:a16="http://schemas.microsoft.com/office/drawing/2014/main" id="{357BC1CB-97A6-4889-A17F-257117AAFE27}"/>
              </a:ext>
            </a:extLst>
          </p:cNvPr>
          <p:cNvSpPr/>
          <p:nvPr/>
        </p:nvSpPr>
        <p:spPr>
          <a:xfrm>
            <a:off x="10632088" y="4575322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Teardrop 156">
            <a:extLst>
              <a:ext uri="{FF2B5EF4-FFF2-40B4-BE49-F238E27FC236}">
                <a16:creationId xmlns:a16="http://schemas.microsoft.com/office/drawing/2014/main" id="{EC41E807-876A-4D87-996E-271852F950E9}"/>
              </a:ext>
            </a:extLst>
          </p:cNvPr>
          <p:cNvSpPr/>
          <p:nvPr/>
        </p:nvSpPr>
        <p:spPr>
          <a:xfrm rot="13815223" flipV="1">
            <a:off x="7985247" y="2673014"/>
            <a:ext cx="220626" cy="220626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3">
            <a:extLst>
              <a:ext uri="{FF2B5EF4-FFF2-40B4-BE49-F238E27FC236}">
                <a16:creationId xmlns:a16="http://schemas.microsoft.com/office/drawing/2014/main" id="{625AFB3A-D602-46E8-8DF1-DB80D7A876F8}"/>
              </a:ext>
            </a:extLst>
          </p:cNvPr>
          <p:cNvSpPr/>
          <p:nvPr/>
        </p:nvSpPr>
        <p:spPr>
          <a:xfrm>
            <a:off x="6654763" y="3381048"/>
            <a:ext cx="1123625" cy="1827309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1FB4BB22-068E-403D-8E0B-F2CCE20C3A33}"/>
              </a:ext>
            </a:extLst>
          </p:cNvPr>
          <p:cNvSpPr/>
          <p:nvPr/>
        </p:nvSpPr>
        <p:spPr>
          <a:xfrm rot="865929">
            <a:off x="8798902" y="4733422"/>
            <a:ext cx="917585" cy="759093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27480 w 2044714"/>
              <a:gd name="connsiteY5" fmla="*/ 2819400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586521 w 2044714"/>
              <a:gd name="connsiteY3" fmla="*/ 2483746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42668"/>
              <a:gd name="connsiteY0" fmla="*/ 191 h 2324291"/>
              <a:gd name="connsiteX1" fmla="*/ 1198880 w 2442668"/>
              <a:gd name="connsiteY1" fmla="*/ 1900111 h 2324291"/>
              <a:gd name="connsiteX2" fmla="*/ 2442668 w 2442668"/>
              <a:gd name="connsiteY2" fmla="*/ 1135130 h 2324291"/>
              <a:gd name="connsiteX3" fmla="*/ 1586521 w 2442668"/>
              <a:gd name="connsiteY3" fmla="*/ 1945457 h 2324291"/>
              <a:gd name="connsiteX4" fmla="*/ 2044714 w 2442668"/>
              <a:gd name="connsiteY4" fmla="*/ 1752384 h 2324291"/>
              <a:gd name="connsiteX5" fmla="*/ 1406590 w 2442668"/>
              <a:gd name="connsiteY5" fmla="*/ 2199936 h 2324291"/>
              <a:gd name="connsiteX6" fmla="*/ 1018540 w 2442668"/>
              <a:gd name="connsiteY6" fmla="*/ 2324291 h 2324291"/>
              <a:gd name="connsiteX7" fmla="*/ 0 w 2442668"/>
              <a:gd name="connsiteY7" fmla="*/ 1102551 h 2324291"/>
              <a:gd name="connsiteX8" fmla="*/ 1122680 w 2442668"/>
              <a:gd name="connsiteY8" fmla="*/ 2184591 h 2324291"/>
              <a:gd name="connsiteX9" fmla="*/ 347980 w 2442668"/>
              <a:gd name="connsiteY9" fmla="*/ 191 h 2324291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717020 w 2442668"/>
              <a:gd name="connsiteY3" fmla="*/ 1841037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2052249 w 2442668"/>
              <a:gd name="connsiteY5" fmla="*/ 1989746 h 2324270"/>
              <a:gd name="connsiteX6" fmla="*/ 1406590 w 2442668"/>
              <a:gd name="connsiteY6" fmla="*/ 2199915 h 2324270"/>
              <a:gd name="connsiteX7" fmla="*/ 1018540 w 2442668"/>
              <a:gd name="connsiteY7" fmla="*/ 2324270 h 2324270"/>
              <a:gd name="connsiteX8" fmla="*/ 0 w 2442668"/>
              <a:gd name="connsiteY8" fmla="*/ 1102530 h 2324270"/>
              <a:gd name="connsiteX9" fmla="*/ 1122680 w 2442668"/>
              <a:gd name="connsiteY9" fmla="*/ 2184570 h 2324270"/>
              <a:gd name="connsiteX10" fmla="*/ 347980 w 2442668"/>
              <a:gd name="connsiteY10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825210 w 2442668"/>
              <a:gd name="connsiteY0" fmla="*/ 293404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11" fmla="*/ 825210 w 2442668"/>
              <a:gd name="connsiteY11" fmla="*/ 293404 h 1221740"/>
              <a:gd name="connsiteX0" fmla="*/ 1122680 w 2442668"/>
              <a:gd name="connsiteY0" fmla="*/ 1082040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0" fmla="*/ 117460 w 1437448"/>
              <a:gd name="connsiteY0" fmla="*/ 1049461 h 1189161"/>
              <a:gd name="connsiteX1" fmla="*/ 386830 w 1437448"/>
              <a:gd name="connsiteY1" fmla="*/ 904105 h 1189161"/>
              <a:gd name="connsiteX2" fmla="*/ 1437448 w 1437448"/>
              <a:gd name="connsiteY2" fmla="*/ 0 h 1189161"/>
              <a:gd name="connsiteX3" fmla="*/ 607020 w 1437448"/>
              <a:gd name="connsiteY3" fmla="*/ 787971 h 1189161"/>
              <a:gd name="connsiteX4" fmla="*/ 1039494 w 1437448"/>
              <a:gd name="connsiteY4" fmla="*/ 617254 h 1189161"/>
              <a:gd name="connsiteX5" fmla="*/ 896671 w 1437448"/>
              <a:gd name="connsiteY5" fmla="*/ 759571 h 1189161"/>
              <a:gd name="connsiteX6" fmla="*/ 1047029 w 1437448"/>
              <a:gd name="connsiteY6" fmla="*/ 854637 h 1189161"/>
              <a:gd name="connsiteX7" fmla="*/ 401370 w 1437448"/>
              <a:gd name="connsiteY7" fmla="*/ 1064806 h 1189161"/>
              <a:gd name="connsiteX8" fmla="*/ 13320 w 1437448"/>
              <a:gd name="connsiteY8" fmla="*/ 1189161 h 1189161"/>
              <a:gd name="connsiteX9" fmla="*/ 117460 w 1437448"/>
              <a:gd name="connsiteY9" fmla="*/ 1049461 h 118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7448" h="1189161">
                <a:moveTo>
                  <a:pt x="117460" y="1049461"/>
                </a:moveTo>
                <a:cubicBezTo>
                  <a:pt x="349468" y="1205575"/>
                  <a:pt x="166832" y="1079015"/>
                  <a:pt x="386830" y="904105"/>
                </a:cubicBezTo>
                <a:cubicBezTo>
                  <a:pt x="598083" y="365323"/>
                  <a:pt x="659261" y="523725"/>
                  <a:pt x="1437448" y="0"/>
                </a:cubicBezTo>
                <a:cubicBezTo>
                  <a:pt x="1317114" y="295626"/>
                  <a:pt x="627762" y="726639"/>
                  <a:pt x="607020" y="787971"/>
                </a:cubicBezTo>
                <a:cubicBezTo>
                  <a:pt x="651586" y="811804"/>
                  <a:pt x="998509" y="576763"/>
                  <a:pt x="1039494" y="617254"/>
                </a:cubicBezTo>
                <a:cubicBezTo>
                  <a:pt x="1110821" y="605277"/>
                  <a:pt x="895415" y="720007"/>
                  <a:pt x="896671" y="759571"/>
                </a:cubicBezTo>
                <a:cubicBezTo>
                  <a:pt x="897927" y="799135"/>
                  <a:pt x="1152631" y="796521"/>
                  <a:pt x="1047029" y="854637"/>
                </a:cubicBezTo>
                <a:lnTo>
                  <a:pt x="401370" y="1064806"/>
                </a:lnTo>
                <a:lnTo>
                  <a:pt x="13320" y="1189161"/>
                </a:lnTo>
                <a:cubicBezTo>
                  <a:pt x="-33998" y="1186604"/>
                  <a:pt x="55208" y="1096970"/>
                  <a:pt x="117460" y="104946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Oval 10">
            <a:extLst>
              <a:ext uri="{FF2B5EF4-FFF2-40B4-BE49-F238E27FC236}">
                <a16:creationId xmlns:a16="http://schemas.microsoft.com/office/drawing/2014/main" id="{DDF65DE5-7203-47A1-B4B8-378B1EF0C3B9}"/>
              </a:ext>
            </a:extLst>
          </p:cNvPr>
          <p:cNvSpPr/>
          <p:nvPr/>
        </p:nvSpPr>
        <p:spPr>
          <a:xfrm flipH="1" flipV="1">
            <a:off x="9744475" y="4696794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7200000" scaled="0"/>
          </a:gra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A012410-591A-42B4-B9ED-E00C88A9AAC3}"/>
              </a:ext>
            </a:extLst>
          </p:cNvPr>
          <p:cNvGrpSpPr/>
          <p:nvPr/>
        </p:nvGrpSpPr>
        <p:grpSpPr>
          <a:xfrm flipH="1">
            <a:off x="9073727" y="3132457"/>
            <a:ext cx="803388" cy="498888"/>
            <a:chOff x="2595778" y="3070825"/>
            <a:chExt cx="5291341" cy="328581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20" name="Oval 77">
              <a:extLst>
                <a:ext uri="{FF2B5EF4-FFF2-40B4-BE49-F238E27FC236}">
                  <a16:creationId xmlns:a16="http://schemas.microsoft.com/office/drawing/2014/main" id="{00D14FA9-1E14-4088-B7BA-5601B1EAF029}"/>
                </a:ext>
              </a:extLst>
            </p:cNvPr>
            <p:cNvSpPr/>
            <p:nvPr/>
          </p:nvSpPr>
          <p:spPr>
            <a:xfrm rot="16571848">
              <a:off x="4603587" y="2944760"/>
              <a:ext cx="704613" cy="956743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Oval 77">
              <a:extLst>
                <a:ext uri="{FF2B5EF4-FFF2-40B4-BE49-F238E27FC236}">
                  <a16:creationId xmlns:a16="http://schemas.microsoft.com/office/drawing/2014/main" id="{C3EF1DA8-C815-4E91-9B39-B0F52048614C}"/>
                </a:ext>
              </a:extLst>
            </p:cNvPr>
            <p:cNvSpPr/>
            <p:nvPr/>
          </p:nvSpPr>
          <p:spPr>
            <a:xfrm>
              <a:off x="6256256" y="3634354"/>
              <a:ext cx="1630863" cy="2584221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58777"/>
                <a:gd name="connsiteY0" fmla="*/ 1470811 h 3018250"/>
                <a:gd name="connsiteX1" fmla="*/ 1316868 w 1858777"/>
                <a:gd name="connsiteY1" fmla="*/ 19421 h 3018250"/>
                <a:gd name="connsiteX2" fmla="*/ 1535623 w 1858777"/>
                <a:gd name="connsiteY2" fmla="*/ 504170 h 3018250"/>
                <a:gd name="connsiteX3" fmla="*/ 1827723 w 1858777"/>
                <a:gd name="connsiteY3" fmla="*/ 847070 h 3018250"/>
                <a:gd name="connsiteX4" fmla="*/ 1434021 w 1858777"/>
                <a:gd name="connsiteY4" fmla="*/ 1177271 h 3018250"/>
                <a:gd name="connsiteX5" fmla="*/ 1853121 w 1858777"/>
                <a:gd name="connsiteY5" fmla="*/ 1634472 h 3018250"/>
                <a:gd name="connsiteX6" fmla="*/ 1291023 w 1858777"/>
                <a:gd name="connsiteY6" fmla="*/ 1859588 h 3018250"/>
                <a:gd name="connsiteX7" fmla="*/ 1738822 w 1858777"/>
                <a:gd name="connsiteY7" fmla="*/ 2320272 h 3018250"/>
                <a:gd name="connsiteX8" fmla="*/ 1459422 w 1858777"/>
                <a:gd name="connsiteY8" fmla="*/ 2498072 h 3018250"/>
                <a:gd name="connsiteX9" fmla="*/ 1472122 w 1858777"/>
                <a:gd name="connsiteY9" fmla="*/ 2967971 h 3018250"/>
                <a:gd name="connsiteX10" fmla="*/ 680 w 1858777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434021 w 1853121"/>
                <a:gd name="connsiteY3" fmla="*/ 1177271 h 3018250"/>
                <a:gd name="connsiteX4" fmla="*/ 1853121 w 1853121"/>
                <a:gd name="connsiteY4" fmla="*/ 1634472 h 3018250"/>
                <a:gd name="connsiteX5" fmla="*/ 1291023 w 1853121"/>
                <a:gd name="connsiteY5" fmla="*/ 1859588 h 3018250"/>
                <a:gd name="connsiteX6" fmla="*/ 1791209 w 1853121"/>
                <a:gd name="connsiteY6" fmla="*/ 2320272 h 3018250"/>
                <a:gd name="connsiteX7" fmla="*/ 1459422 w 1853121"/>
                <a:gd name="connsiteY7" fmla="*/ 2498072 h 3018250"/>
                <a:gd name="connsiteX8" fmla="*/ 1472122 w 1853121"/>
                <a:gd name="connsiteY8" fmla="*/ 2967971 h 3018250"/>
                <a:gd name="connsiteX9" fmla="*/ 680 w 1853121"/>
                <a:gd name="connsiteY9" fmla="*/ 1470811 h 3018250"/>
                <a:gd name="connsiteX0" fmla="*/ 680 w 1896456"/>
                <a:gd name="connsiteY0" fmla="*/ 1470811 h 3018250"/>
                <a:gd name="connsiteX1" fmla="*/ 1316868 w 1896456"/>
                <a:gd name="connsiteY1" fmla="*/ 19421 h 3018250"/>
                <a:gd name="connsiteX2" fmla="*/ 1535623 w 1896456"/>
                <a:gd name="connsiteY2" fmla="*/ 504170 h 3018250"/>
                <a:gd name="connsiteX3" fmla="*/ 1895860 w 1896456"/>
                <a:gd name="connsiteY3" fmla="*/ 754688 h 3018250"/>
                <a:gd name="connsiteX4" fmla="*/ 1434021 w 1896456"/>
                <a:gd name="connsiteY4" fmla="*/ 1177271 h 3018250"/>
                <a:gd name="connsiteX5" fmla="*/ 1853121 w 1896456"/>
                <a:gd name="connsiteY5" fmla="*/ 1634472 h 3018250"/>
                <a:gd name="connsiteX6" fmla="*/ 1291023 w 1896456"/>
                <a:gd name="connsiteY6" fmla="*/ 1859588 h 3018250"/>
                <a:gd name="connsiteX7" fmla="*/ 1791209 w 1896456"/>
                <a:gd name="connsiteY7" fmla="*/ 2320272 h 3018250"/>
                <a:gd name="connsiteX8" fmla="*/ 1459422 w 1896456"/>
                <a:gd name="connsiteY8" fmla="*/ 2498072 h 3018250"/>
                <a:gd name="connsiteX9" fmla="*/ 1472122 w 1896456"/>
                <a:gd name="connsiteY9" fmla="*/ 2967971 h 3018250"/>
                <a:gd name="connsiteX10" fmla="*/ 680 w 1896456"/>
                <a:gd name="connsiteY10" fmla="*/ 1470811 h 3018250"/>
                <a:gd name="connsiteX0" fmla="*/ 680 w 1895860"/>
                <a:gd name="connsiteY0" fmla="*/ 1470811 h 3018250"/>
                <a:gd name="connsiteX1" fmla="*/ 1316868 w 1895860"/>
                <a:gd name="connsiteY1" fmla="*/ 19421 h 3018250"/>
                <a:gd name="connsiteX2" fmla="*/ 1535623 w 1895860"/>
                <a:gd name="connsiteY2" fmla="*/ 504170 h 3018250"/>
                <a:gd name="connsiteX3" fmla="*/ 1895860 w 1895860"/>
                <a:gd name="connsiteY3" fmla="*/ 754688 h 3018250"/>
                <a:gd name="connsiteX4" fmla="*/ 1434021 w 1895860"/>
                <a:gd name="connsiteY4" fmla="*/ 1177271 h 3018250"/>
                <a:gd name="connsiteX5" fmla="*/ 1853121 w 1895860"/>
                <a:gd name="connsiteY5" fmla="*/ 1634472 h 3018250"/>
                <a:gd name="connsiteX6" fmla="*/ 1291023 w 1895860"/>
                <a:gd name="connsiteY6" fmla="*/ 1859588 h 3018250"/>
                <a:gd name="connsiteX7" fmla="*/ 1791209 w 1895860"/>
                <a:gd name="connsiteY7" fmla="*/ 2320272 h 3018250"/>
                <a:gd name="connsiteX8" fmla="*/ 1459422 w 1895860"/>
                <a:gd name="connsiteY8" fmla="*/ 2498072 h 3018250"/>
                <a:gd name="connsiteX9" fmla="*/ 1472122 w 1895860"/>
                <a:gd name="connsiteY9" fmla="*/ 2967971 h 3018250"/>
                <a:gd name="connsiteX10" fmla="*/ 680 w 1895860"/>
                <a:gd name="connsiteY10" fmla="*/ 1470811 h 3018250"/>
                <a:gd name="connsiteX0" fmla="*/ 680 w 1896226"/>
                <a:gd name="connsiteY0" fmla="*/ 1470811 h 3018250"/>
                <a:gd name="connsiteX1" fmla="*/ 1316868 w 1896226"/>
                <a:gd name="connsiteY1" fmla="*/ 19421 h 3018250"/>
                <a:gd name="connsiteX2" fmla="*/ 1535623 w 1896226"/>
                <a:gd name="connsiteY2" fmla="*/ 504170 h 3018250"/>
                <a:gd name="connsiteX3" fmla="*/ 1895860 w 1896226"/>
                <a:gd name="connsiteY3" fmla="*/ 754688 h 3018250"/>
                <a:gd name="connsiteX4" fmla="*/ 1434021 w 1896226"/>
                <a:gd name="connsiteY4" fmla="*/ 1177271 h 3018250"/>
                <a:gd name="connsiteX5" fmla="*/ 1853121 w 1896226"/>
                <a:gd name="connsiteY5" fmla="*/ 1634472 h 3018250"/>
                <a:gd name="connsiteX6" fmla="*/ 1291023 w 1896226"/>
                <a:gd name="connsiteY6" fmla="*/ 1859588 h 3018250"/>
                <a:gd name="connsiteX7" fmla="*/ 1791209 w 1896226"/>
                <a:gd name="connsiteY7" fmla="*/ 2320272 h 3018250"/>
                <a:gd name="connsiteX8" fmla="*/ 1459422 w 1896226"/>
                <a:gd name="connsiteY8" fmla="*/ 2498072 h 3018250"/>
                <a:gd name="connsiteX9" fmla="*/ 1472122 w 1896226"/>
                <a:gd name="connsiteY9" fmla="*/ 2967971 h 3018250"/>
                <a:gd name="connsiteX10" fmla="*/ 680 w 1896226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441 w 1896038"/>
                <a:gd name="connsiteY0" fmla="*/ 1479415 h 3026854"/>
                <a:gd name="connsiteX1" fmla="*/ 1316629 w 1896038"/>
                <a:gd name="connsiteY1" fmla="*/ 28025 h 3026854"/>
                <a:gd name="connsiteX2" fmla="*/ 1325834 w 1896038"/>
                <a:gd name="connsiteY2" fmla="*/ 544524 h 3026854"/>
                <a:gd name="connsiteX3" fmla="*/ 1895621 w 1896038"/>
                <a:gd name="connsiteY3" fmla="*/ 763292 h 3026854"/>
                <a:gd name="connsiteX4" fmla="*/ 1433782 w 1896038"/>
                <a:gd name="connsiteY4" fmla="*/ 1185875 h 3026854"/>
                <a:gd name="connsiteX5" fmla="*/ 1852882 w 1896038"/>
                <a:gd name="connsiteY5" fmla="*/ 1643076 h 3026854"/>
                <a:gd name="connsiteX6" fmla="*/ 1290784 w 1896038"/>
                <a:gd name="connsiteY6" fmla="*/ 1868192 h 3026854"/>
                <a:gd name="connsiteX7" fmla="*/ 1790970 w 1896038"/>
                <a:gd name="connsiteY7" fmla="*/ 2328876 h 3026854"/>
                <a:gd name="connsiteX8" fmla="*/ 1459183 w 1896038"/>
                <a:gd name="connsiteY8" fmla="*/ 2506676 h 3026854"/>
                <a:gd name="connsiteX9" fmla="*/ 1471883 w 1896038"/>
                <a:gd name="connsiteY9" fmla="*/ 2976575 h 3026854"/>
                <a:gd name="connsiteX10" fmla="*/ 441 w 1896038"/>
                <a:gd name="connsiteY10" fmla="*/ 1479415 h 3026854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080" h="3004476">
                  <a:moveTo>
                    <a:pt x="483" y="1457037"/>
                  </a:moveTo>
                  <a:cubicBezTo>
                    <a:pt x="-25393" y="965612"/>
                    <a:pt x="994172" y="-86188"/>
                    <a:pt x="1316671" y="5647"/>
                  </a:cubicBezTo>
                  <a:cubicBezTo>
                    <a:pt x="1639170" y="97482"/>
                    <a:pt x="2059640" y="528189"/>
                    <a:pt x="1325876" y="522146"/>
                  </a:cubicBezTo>
                  <a:cubicBezTo>
                    <a:pt x="1493812" y="541503"/>
                    <a:pt x="1864972" y="357268"/>
                    <a:pt x="1895663" y="740914"/>
                  </a:cubicBezTo>
                  <a:cubicBezTo>
                    <a:pt x="1912067" y="1367448"/>
                    <a:pt x="1439360" y="1099417"/>
                    <a:pt x="1433824" y="1163497"/>
                  </a:cubicBezTo>
                  <a:cubicBezTo>
                    <a:pt x="1354449" y="1225939"/>
                    <a:pt x="1828768" y="964291"/>
                    <a:pt x="1852924" y="1620698"/>
                  </a:cubicBezTo>
                  <a:cubicBezTo>
                    <a:pt x="1752097" y="2151930"/>
                    <a:pt x="1295588" y="1807714"/>
                    <a:pt x="1290826" y="1845814"/>
                  </a:cubicBezTo>
                  <a:cubicBezTo>
                    <a:pt x="1286063" y="1898202"/>
                    <a:pt x="1847878" y="1874647"/>
                    <a:pt x="1791012" y="2306498"/>
                  </a:cubicBezTo>
                  <a:cubicBezTo>
                    <a:pt x="1711824" y="2545970"/>
                    <a:pt x="1643851" y="2455943"/>
                    <a:pt x="1459225" y="2484298"/>
                  </a:cubicBezTo>
                  <a:cubicBezTo>
                    <a:pt x="1344925" y="2526631"/>
                    <a:pt x="1711584" y="2625275"/>
                    <a:pt x="1471925" y="2954197"/>
                  </a:cubicBezTo>
                  <a:cubicBezTo>
                    <a:pt x="809701" y="3278287"/>
                    <a:pt x="26359" y="1948462"/>
                    <a:pt x="483" y="14570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Oval 76">
              <a:extLst>
                <a:ext uri="{FF2B5EF4-FFF2-40B4-BE49-F238E27FC236}">
                  <a16:creationId xmlns:a16="http://schemas.microsoft.com/office/drawing/2014/main" id="{A371317E-2DE2-441A-82DF-8CBFAC5B91AF}"/>
                </a:ext>
              </a:extLst>
            </p:cNvPr>
            <p:cNvSpPr/>
            <p:nvPr/>
          </p:nvSpPr>
          <p:spPr>
            <a:xfrm>
              <a:off x="2771930" y="3362242"/>
              <a:ext cx="3812031" cy="2994394"/>
            </a:xfrm>
            <a:custGeom>
              <a:avLst/>
              <a:gdLst>
                <a:gd name="connsiteX0" fmla="*/ 0 w 2802962"/>
                <a:gd name="connsiteY0" fmla="*/ 1241530 h 2483060"/>
                <a:gd name="connsiteX1" fmla="*/ 1401481 w 2802962"/>
                <a:gd name="connsiteY1" fmla="*/ 0 h 2483060"/>
                <a:gd name="connsiteX2" fmla="*/ 2802962 w 2802962"/>
                <a:gd name="connsiteY2" fmla="*/ 1241530 h 2483060"/>
                <a:gd name="connsiteX3" fmla="*/ 1401481 w 2802962"/>
                <a:gd name="connsiteY3" fmla="*/ 2483060 h 2483060"/>
                <a:gd name="connsiteX4" fmla="*/ 0 w 2802962"/>
                <a:gd name="connsiteY4" fmla="*/ 1241530 h 2483060"/>
                <a:gd name="connsiteX0" fmla="*/ 621 w 2803583"/>
                <a:gd name="connsiteY0" fmla="*/ 1432030 h 2673560"/>
                <a:gd name="connsiteX1" fmla="*/ 1275102 w 2803583"/>
                <a:gd name="connsiteY1" fmla="*/ 0 h 2673560"/>
                <a:gd name="connsiteX2" fmla="*/ 2803583 w 2803583"/>
                <a:gd name="connsiteY2" fmla="*/ 1432030 h 2673560"/>
                <a:gd name="connsiteX3" fmla="*/ 1402102 w 2803583"/>
                <a:gd name="connsiteY3" fmla="*/ 2673560 h 2673560"/>
                <a:gd name="connsiteX4" fmla="*/ 621 w 2803583"/>
                <a:gd name="connsiteY4" fmla="*/ 1432030 h 2673560"/>
                <a:gd name="connsiteX0" fmla="*/ 281 w 3222343"/>
                <a:gd name="connsiteY0" fmla="*/ 467072 h 2775934"/>
                <a:gd name="connsiteX1" fmla="*/ 1693862 w 3222343"/>
                <a:gd name="connsiteY1" fmla="*/ 76442 h 2775934"/>
                <a:gd name="connsiteX2" fmla="*/ 3222343 w 3222343"/>
                <a:gd name="connsiteY2" fmla="*/ 1508472 h 2775934"/>
                <a:gd name="connsiteX3" fmla="*/ 1820862 w 3222343"/>
                <a:gd name="connsiteY3" fmla="*/ 2750002 h 2775934"/>
                <a:gd name="connsiteX4" fmla="*/ 281 w 3222343"/>
                <a:gd name="connsiteY4" fmla="*/ 467072 h 2775934"/>
                <a:gd name="connsiteX0" fmla="*/ 25 w 3222087"/>
                <a:gd name="connsiteY0" fmla="*/ 488207 h 2797069"/>
                <a:gd name="connsiteX1" fmla="*/ 1782506 w 3222087"/>
                <a:gd name="connsiteY1" fmla="*/ 72177 h 2797069"/>
                <a:gd name="connsiteX2" fmla="*/ 3222087 w 3222087"/>
                <a:gd name="connsiteY2" fmla="*/ 1529607 h 2797069"/>
                <a:gd name="connsiteX3" fmla="*/ 1820606 w 3222087"/>
                <a:gd name="connsiteY3" fmla="*/ 2771137 h 2797069"/>
                <a:gd name="connsiteX4" fmla="*/ 25 w 3222087"/>
                <a:gd name="connsiteY4" fmla="*/ 488207 h 2797069"/>
                <a:gd name="connsiteX0" fmla="*/ 25 w 3222087"/>
                <a:gd name="connsiteY0" fmla="*/ 477197 h 2786059"/>
                <a:gd name="connsiteX1" fmla="*/ 1782506 w 3222087"/>
                <a:gd name="connsiteY1" fmla="*/ 61167 h 2786059"/>
                <a:gd name="connsiteX2" fmla="*/ 3222087 w 3222087"/>
                <a:gd name="connsiteY2" fmla="*/ 1518597 h 2786059"/>
                <a:gd name="connsiteX3" fmla="*/ 1820606 w 3222087"/>
                <a:gd name="connsiteY3" fmla="*/ 2760127 h 2786059"/>
                <a:gd name="connsiteX4" fmla="*/ 25 w 3222087"/>
                <a:gd name="connsiteY4" fmla="*/ 477197 h 2786059"/>
                <a:gd name="connsiteX0" fmla="*/ 29 w 3222091"/>
                <a:gd name="connsiteY0" fmla="*/ 493731 h 2802593"/>
                <a:gd name="connsiteX1" fmla="*/ 1782510 w 3222091"/>
                <a:gd name="connsiteY1" fmla="*/ 77701 h 2802593"/>
                <a:gd name="connsiteX2" fmla="*/ 3222091 w 3222091"/>
                <a:gd name="connsiteY2" fmla="*/ 1535131 h 2802593"/>
                <a:gd name="connsiteX3" fmla="*/ 1820610 w 3222091"/>
                <a:gd name="connsiteY3" fmla="*/ 2776661 h 2802593"/>
                <a:gd name="connsiteX4" fmla="*/ 29 w 3222091"/>
                <a:gd name="connsiteY4" fmla="*/ 493731 h 2802593"/>
                <a:gd name="connsiteX0" fmla="*/ 314598 w 3536660"/>
                <a:gd name="connsiteY0" fmla="*/ 491004 h 2938449"/>
                <a:gd name="connsiteX1" fmla="*/ 2097079 w 3536660"/>
                <a:gd name="connsiteY1" fmla="*/ 74974 h 2938449"/>
                <a:gd name="connsiteX2" fmla="*/ 3536660 w 3536660"/>
                <a:gd name="connsiteY2" fmla="*/ 1532404 h 2938449"/>
                <a:gd name="connsiteX3" fmla="*/ 2135179 w 3536660"/>
                <a:gd name="connsiteY3" fmla="*/ 2773934 h 2938449"/>
                <a:gd name="connsiteX4" fmla="*/ 173861 w 3536660"/>
                <a:gd name="connsiteY4" fmla="*/ 2674780 h 2938449"/>
                <a:gd name="connsiteX5" fmla="*/ 314598 w 3536660"/>
                <a:gd name="connsiteY5" fmla="*/ 491004 h 2938449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367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748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261029 w 3571991"/>
                <a:gd name="connsiteY0" fmla="*/ 439640 h 3008854"/>
                <a:gd name="connsiteX1" fmla="*/ 2132410 w 3571991"/>
                <a:gd name="connsiteY1" fmla="*/ 87110 h 3008854"/>
                <a:gd name="connsiteX2" fmla="*/ 3571991 w 3571991"/>
                <a:gd name="connsiteY2" fmla="*/ 1544540 h 3008854"/>
                <a:gd name="connsiteX3" fmla="*/ 2310210 w 3571991"/>
                <a:gd name="connsiteY3" fmla="*/ 2887670 h 3008854"/>
                <a:gd name="connsiteX4" fmla="*/ 209192 w 3571991"/>
                <a:gd name="connsiteY4" fmla="*/ 2686916 h 3008854"/>
                <a:gd name="connsiteX5" fmla="*/ 261029 w 3571991"/>
                <a:gd name="connsiteY5" fmla="*/ 439640 h 3008854"/>
                <a:gd name="connsiteX0" fmla="*/ 497053 w 3808015"/>
                <a:gd name="connsiteY0" fmla="*/ 411016 h 2941589"/>
                <a:gd name="connsiteX1" fmla="*/ 2368434 w 3808015"/>
                <a:gd name="connsiteY1" fmla="*/ 58486 h 2941589"/>
                <a:gd name="connsiteX2" fmla="*/ 3808015 w 3808015"/>
                <a:gd name="connsiteY2" fmla="*/ 1515916 h 2941589"/>
                <a:gd name="connsiteX3" fmla="*/ 2546234 w 3808015"/>
                <a:gd name="connsiteY3" fmla="*/ 2859046 h 2941589"/>
                <a:gd name="connsiteX4" fmla="*/ 445216 w 3808015"/>
                <a:gd name="connsiteY4" fmla="*/ 2658292 h 2941589"/>
                <a:gd name="connsiteX5" fmla="*/ 717 w 3808015"/>
                <a:gd name="connsiteY5" fmla="*/ 1553390 h 2941589"/>
                <a:gd name="connsiteX6" fmla="*/ 497053 w 3808015"/>
                <a:gd name="connsiteY6" fmla="*/ 411016 h 2941589"/>
                <a:gd name="connsiteX0" fmla="*/ 497053 w 3808015"/>
                <a:gd name="connsiteY0" fmla="*/ 428984 h 2959557"/>
                <a:gd name="connsiteX1" fmla="*/ 2368434 w 3808015"/>
                <a:gd name="connsiteY1" fmla="*/ 76454 h 2959557"/>
                <a:gd name="connsiteX2" fmla="*/ 3808015 w 3808015"/>
                <a:gd name="connsiteY2" fmla="*/ 1533884 h 2959557"/>
                <a:gd name="connsiteX3" fmla="*/ 2546234 w 3808015"/>
                <a:gd name="connsiteY3" fmla="*/ 2877014 h 2959557"/>
                <a:gd name="connsiteX4" fmla="*/ 445216 w 3808015"/>
                <a:gd name="connsiteY4" fmla="*/ 2676260 h 2959557"/>
                <a:gd name="connsiteX5" fmla="*/ 717 w 3808015"/>
                <a:gd name="connsiteY5" fmla="*/ 1571358 h 2959557"/>
                <a:gd name="connsiteX6" fmla="*/ 497053 w 3808015"/>
                <a:gd name="connsiteY6" fmla="*/ 428984 h 2959557"/>
                <a:gd name="connsiteX0" fmla="*/ 497053 w 3808015"/>
                <a:gd name="connsiteY0" fmla="*/ 446329 h 2976902"/>
                <a:gd name="connsiteX1" fmla="*/ 2368434 w 3808015"/>
                <a:gd name="connsiteY1" fmla="*/ 93799 h 2976902"/>
                <a:gd name="connsiteX2" fmla="*/ 3808015 w 3808015"/>
                <a:gd name="connsiteY2" fmla="*/ 1551229 h 2976902"/>
                <a:gd name="connsiteX3" fmla="*/ 2546234 w 3808015"/>
                <a:gd name="connsiteY3" fmla="*/ 2894359 h 2976902"/>
                <a:gd name="connsiteX4" fmla="*/ 445216 w 3808015"/>
                <a:gd name="connsiteY4" fmla="*/ 2693605 h 2976902"/>
                <a:gd name="connsiteX5" fmla="*/ 717 w 3808015"/>
                <a:gd name="connsiteY5" fmla="*/ 1588703 h 2976902"/>
                <a:gd name="connsiteX6" fmla="*/ 497053 w 3808015"/>
                <a:gd name="connsiteY6" fmla="*/ 446329 h 2976902"/>
                <a:gd name="connsiteX0" fmla="*/ 497053 w 3808015"/>
                <a:gd name="connsiteY0" fmla="*/ 406822 h 2937395"/>
                <a:gd name="connsiteX1" fmla="*/ 2368434 w 3808015"/>
                <a:gd name="connsiteY1" fmla="*/ 54292 h 2937395"/>
                <a:gd name="connsiteX2" fmla="*/ 3808015 w 3808015"/>
                <a:gd name="connsiteY2" fmla="*/ 1511722 h 2937395"/>
                <a:gd name="connsiteX3" fmla="*/ 2546234 w 3808015"/>
                <a:gd name="connsiteY3" fmla="*/ 2854852 h 2937395"/>
                <a:gd name="connsiteX4" fmla="*/ 445216 w 3808015"/>
                <a:gd name="connsiteY4" fmla="*/ 2654098 h 2937395"/>
                <a:gd name="connsiteX5" fmla="*/ 717 w 3808015"/>
                <a:gd name="connsiteY5" fmla="*/ 1549196 h 2937395"/>
                <a:gd name="connsiteX6" fmla="*/ 497053 w 3808015"/>
                <a:gd name="connsiteY6" fmla="*/ 406822 h 2937395"/>
                <a:gd name="connsiteX0" fmla="*/ 497053 w 3808015"/>
                <a:gd name="connsiteY0" fmla="*/ 422210 h 2952783"/>
                <a:gd name="connsiteX1" fmla="*/ 2368434 w 3808015"/>
                <a:gd name="connsiteY1" fmla="*/ 69680 h 2952783"/>
                <a:gd name="connsiteX2" fmla="*/ 3808015 w 3808015"/>
                <a:gd name="connsiteY2" fmla="*/ 1527110 h 2952783"/>
                <a:gd name="connsiteX3" fmla="*/ 2546234 w 3808015"/>
                <a:gd name="connsiteY3" fmla="*/ 2870240 h 2952783"/>
                <a:gd name="connsiteX4" fmla="*/ 445216 w 3808015"/>
                <a:gd name="connsiteY4" fmla="*/ 2669486 h 2952783"/>
                <a:gd name="connsiteX5" fmla="*/ 717 w 3808015"/>
                <a:gd name="connsiteY5" fmla="*/ 1564584 h 2952783"/>
                <a:gd name="connsiteX6" fmla="*/ 497053 w 3808015"/>
                <a:gd name="connsiteY6" fmla="*/ 422210 h 2952783"/>
                <a:gd name="connsiteX0" fmla="*/ 497053 w 3808015"/>
                <a:gd name="connsiteY0" fmla="*/ 450160 h 2980733"/>
                <a:gd name="connsiteX1" fmla="*/ 2368434 w 3808015"/>
                <a:gd name="connsiteY1" fmla="*/ 97630 h 2980733"/>
                <a:gd name="connsiteX2" fmla="*/ 3808015 w 3808015"/>
                <a:gd name="connsiteY2" fmla="*/ 1555060 h 2980733"/>
                <a:gd name="connsiteX3" fmla="*/ 2546234 w 3808015"/>
                <a:gd name="connsiteY3" fmla="*/ 2898190 h 2980733"/>
                <a:gd name="connsiteX4" fmla="*/ 445216 w 3808015"/>
                <a:gd name="connsiteY4" fmla="*/ 2697436 h 2980733"/>
                <a:gd name="connsiteX5" fmla="*/ 717 w 3808015"/>
                <a:gd name="connsiteY5" fmla="*/ 1592534 h 2980733"/>
                <a:gd name="connsiteX6" fmla="*/ 497053 w 3808015"/>
                <a:gd name="connsiteY6" fmla="*/ 450160 h 2980733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37578 h 2968151"/>
                <a:gd name="connsiteX1" fmla="*/ 2368434 w 3808015"/>
                <a:gd name="connsiteY1" fmla="*/ 59648 h 2968151"/>
                <a:gd name="connsiteX2" fmla="*/ 3808015 w 3808015"/>
                <a:gd name="connsiteY2" fmla="*/ 1542478 h 2968151"/>
                <a:gd name="connsiteX3" fmla="*/ 2546234 w 3808015"/>
                <a:gd name="connsiteY3" fmla="*/ 2885608 h 2968151"/>
                <a:gd name="connsiteX4" fmla="*/ 445216 w 3808015"/>
                <a:gd name="connsiteY4" fmla="*/ 2684854 h 2968151"/>
                <a:gd name="connsiteX5" fmla="*/ 717 w 3808015"/>
                <a:gd name="connsiteY5" fmla="*/ 1579952 h 2968151"/>
                <a:gd name="connsiteX6" fmla="*/ 497053 w 3808015"/>
                <a:gd name="connsiteY6" fmla="*/ 437578 h 2968151"/>
                <a:gd name="connsiteX0" fmla="*/ 501069 w 3812031"/>
                <a:gd name="connsiteY0" fmla="*/ 437578 h 2968151"/>
                <a:gd name="connsiteX1" fmla="*/ 2372450 w 3812031"/>
                <a:gd name="connsiteY1" fmla="*/ 59648 h 2968151"/>
                <a:gd name="connsiteX2" fmla="*/ 3812031 w 3812031"/>
                <a:gd name="connsiteY2" fmla="*/ 1542478 h 2968151"/>
                <a:gd name="connsiteX3" fmla="*/ 2550250 w 3812031"/>
                <a:gd name="connsiteY3" fmla="*/ 2885608 h 2968151"/>
                <a:gd name="connsiteX4" fmla="*/ 449232 w 3812031"/>
                <a:gd name="connsiteY4" fmla="*/ 2684854 h 2968151"/>
                <a:gd name="connsiteX5" fmla="*/ 4733 w 3812031"/>
                <a:gd name="connsiteY5" fmla="*/ 1579952 h 2968151"/>
                <a:gd name="connsiteX6" fmla="*/ 501069 w 3812031"/>
                <a:gd name="connsiteY6" fmla="*/ 437578 h 2968151"/>
                <a:gd name="connsiteX0" fmla="*/ 501069 w 3812031"/>
                <a:gd name="connsiteY0" fmla="*/ 437578 h 2994394"/>
                <a:gd name="connsiteX1" fmla="*/ 2372450 w 3812031"/>
                <a:gd name="connsiteY1" fmla="*/ 59648 h 2994394"/>
                <a:gd name="connsiteX2" fmla="*/ 3812031 w 3812031"/>
                <a:gd name="connsiteY2" fmla="*/ 1542478 h 2994394"/>
                <a:gd name="connsiteX3" fmla="*/ 2550250 w 3812031"/>
                <a:gd name="connsiteY3" fmla="*/ 2885608 h 2994394"/>
                <a:gd name="connsiteX4" fmla="*/ 449232 w 3812031"/>
                <a:gd name="connsiteY4" fmla="*/ 2684854 h 2994394"/>
                <a:gd name="connsiteX5" fmla="*/ 4733 w 3812031"/>
                <a:gd name="connsiteY5" fmla="*/ 1579952 h 2994394"/>
                <a:gd name="connsiteX6" fmla="*/ 501069 w 3812031"/>
                <a:gd name="connsiteY6" fmla="*/ 437578 h 29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031" h="2994394">
                  <a:moveTo>
                    <a:pt x="501069" y="437578"/>
                  </a:moveTo>
                  <a:cubicBezTo>
                    <a:pt x="794088" y="69894"/>
                    <a:pt x="1769823" y="-99102"/>
                    <a:pt x="2372450" y="59648"/>
                  </a:cubicBezTo>
                  <a:cubicBezTo>
                    <a:pt x="2975077" y="218398"/>
                    <a:pt x="3812031" y="856800"/>
                    <a:pt x="3812031" y="1542478"/>
                  </a:cubicBezTo>
                  <a:cubicBezTo>
                    <a:pt x="3812031" y="2228156"/>
                    <a:pt x="3110717" y="2695212"/>
                    <a:pt x="2550250" y="2885608"/>
                  </a:cubicBezTo>
                  <a:cubicBezTo>
                    <a:pt x="1989784" y="3076004"/>
                    <a:pt x="862902" y="3020997"/>
                    <a:pt x="449232" y="2684854"/>
                  </a:cubicBezTo>
                  <a:cubicBezTo>
                    <a:pt x="60962" y="2463011"/>
                    <a:pt x="-3907" y="1954498"/>
                    <a:pt x="4733" y="1579952"/>
                  </a:cubicBezTo>
                  <a:cubicBezTo>
                    <a:pt x="-37428" y="976806"/>
                    <a:pt x="208050" y="805262"/>
                    <a:pt x="501069" y="437578"/>
                  </a:cubicBezTo>
                  <a:close/>
                </a:path>
              </a:pathLst>
            </a:custGeom>
            <a:gradFill>
              <a:gsLst>
                <a:gs pos="100000">
                  <a:srgbClr val="FFFF3A"/>
                </a:gs>
                <a:gs pos="0">
                  <a:srgbClr val="FFFF00"/>
                </a:gs>
                <a:gs pos="51000">
                  <a:schemeClr val="bg1"/>
                </a:gs>
              </a:gsLst>
              <a:lin ang="17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C1DC63ED-161E-49F8-82A0-7322B4C5A8C0}"/>
                </a:ext>
              </a:extLst>
            </p:cNvPr>
            <p:cNvSpPr/>
            <p:nvPr/>
          </p:nvSpPr>
          <p:spPr>
            <a:xfrm rot="4016574">
              <a:off x="4256359" y="499389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032B0701-B1AF-465D-A94C-27BF6E8992E1}"/>
                </a:ext>
              </a:extLst>
            </p:cNvPr>
            <p:cNvSpPr/>
            <p:nvPr/>
          </p:nvSpPr>
          <p:spPr>
            <a:xfrm rot="4016574">
              <a:off x="4075226" y="48749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4C9ED310-D686-48CE-A461-ACB82363621F}"/>
                </a:ext>
              </a:extLst>
            </p:cNvPr>
            <p:cNvSpPr/>
            <p:nvPr/>
          </p:nvSpPr>
          <p:spPr>
            <a:xfrm rot="4016574">
              <a:off x="4074806" y="458173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B009F24F-66C2-488A-858E-41DD93C54386}"/>
                </a:ext>
              </a:extLst>
            </p:cNvPr>
            <p:cNvSpPr/>
            <p:nvPr/>
          </p:nvSpPr>
          <p:spPr>
            <a:xfrm rot="4016574">
              <a:off x="4050436" y="428836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F19650E6-3B74-4DEF-8F27-2F475ACCB724}"/>
                </a:ext>
              </a:extLst>
            </p:cNvPr>
            <p:cNvSpPr/>
            <p:nvPr/>
          </p:nvSpPr>
          <p:spPr>
            <a:xfrm rot="2839385">
              <a:off x="4243286" y="447902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1797D463-7D68-4960-807F-E33F082B5AE3}"/>
                </a:ext>
              </a:extLst>
            </p:cNvPr>
            <p:cNvSpPr/>
            <p:nvPr/>
          </p:nvSpPr>
          <p:spPr>
            <a:xfrm rot="2839385">
              <a:off x="4305240" y="474317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6570F554-D890-4574-8334-13959F5D467A}"/>
                </a:ext>
              </a:extLst>
            </p:cNvPr>
            <p:cNvSpPr/>
            <p:nvPr/>
          </p:nvSpPr>
          <p:spPr>
            <a:xfrm rot="2839385">
              <a:off x="6320048" y="495579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48C50D8-D1BA-4ED2-9C74-2EBD969900C3}"/>
                </a:ext>
              </a:extLst>
            </p:cNvPr>
            <p:cNvSpPr/>
            <p:nvPr/>
          </p:nvSpPr>
          <p:spPr>
            <a:xfrm>
              <a:off x="2595778" y="4647158"/>
              <a:ext cx="397732" cy="705318"/>
            </a:xfrm>
            <a:custGeom>
              <a:avLst/>
              <a:gdLst>
                <a:gd name="connsiteX0" fmla="*/ 358940 w 397732"/>
                <a:gd name="connsiteY0" fmla="*/ 0 h 705318"/>
                <a:gd name="connsiteX1" fmla="*/ 361803 w 397732"/>
                <a:gd name="connsiteY1" fmla="*/ 7848 h 705318"/>
                <a:gd name="connsiteX2" fmla="*/ 397732 w 397732"/>
                <a:gd name="connsiteY2" fmla="*/ 272594 h 705318"/>
                <a:gd name="connsiteX3" fmla="*/ 319650 w 397732"/>
                <a:gd name="connsiteY3" fmla="*/ 652874 h 705318"/>
                <a:gd name="connsiteX4" fmla="*/ 291786 w 397732"/>
                <a:gd name="connsiteY4" fmla="*/ 703115 h 705318"/>
                <a:gd name="connsiteX5" fmla="*/ 219944 w 397732"/>
                <a:gd name="connsiteY5" fmla="*/ 705318 h 705318"/>
                <a:gd name="connsiteX6" fmla="*/ 5801 w 397732"/>
                <a:gd name="connsiteY6" fmla="*/ 525127 h 705318"/>
                <a:gd name="connsiteX7" fmla="*/ 56600 w 397732"/>
                <a:gd name="connsiteY7" fmla="*/ 347327 h 705318"/>
                <a:gd name="connsiteX8" fmla="*/ 353382 w 397732"/>
                <a:gd name="connsiteY8" fmla="*/ 9484 h 705318"/>
                <a:gd name="connsiteX9" fmla="*/ 358940 w 397732"/>
                <a:gd name="connsiteY9" fmla="*/ 0 h 7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732" h="705318">
                  <a:moveTo>
                    <a:pt x="358940" y="0"/>
                  </a:moveTo>
                  <a:lnTo>
                    <a:pt x="361803" y="7848"/>
                  </a:lnTo>
                  <a:cubicBezTo>
                    <a:pt x="384939" y="89220"/>
                    <a:pt x="397732" y="178685"/>
                    <a:pt x="397732" y="272594"/>
                  </a:cubicBezTo>
                  <a:cubicBezTo>
                    <a:pt x="397732" y="413458"/>
                    <a:pt x="368947" y="544321"/>
                    <a:pt x="319650" y="652874"/>
                  </a:cubicBezTo>
                  <a:lnTo>
                    <a:pt x="291786" y="703115"/>
                  </a:lnTo>
                  <a:lnTo>
                    <a:pt x="219944" y="705318"/>
                  </a:lnTo>
                  <a:cubicBezTo>
                    <a:pt x="57802" y="696801"/>
                    <a:pt x="28026" y="595506"/>
                    <a:pt x="5801" y="525127"/>
                  </a:cubicBezTo>
                  <a:cubicBezTo>
                    <a:pt x="-19599" y="444694"/>
                    <a:pt x="46017" y="436227"/>
                    <a:pt x="56600" y="347327"/>
                  </a:cubicBezTo>
                  <a:cubicBezTo>
                    <a:pt x="-136968" y="-195306"/>
                    <a:pt x="262570" y="99566"/>
                    <a:pt x="353382" y="9484"/>
                  </a:cubicBezTo>
                  <a:lnTo>
                    <a:pt x="35894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Oval 77">
              <a:extLst>
                <a:ext uri="{FF2B5EF4-FFF2-40B4-BE49-F238E27FC236}">
                  <a16:creationId xmlns:a16="http://schemas.microsoft.com/office/drawing/2014/main" id="{F37E9AF7-F8A7-4B06-9C9A-03D8C385CA85}"/>
                </a:ext>
              </a:extLst>
            </p:cNvPr>
            <p:cNvSpPr/>
            <p:nvPr/>
          </p:nvSpPr>
          <p:spPr>
            <a:xfrm>
              <a:off x="3840361" y="4327780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219960D-B9E0-4EB4-8E66-823505668E90}"/>
                </a:ext>
              </a:extLst>
            </p:cNvPr>
            <p:cNvSpPr/>
            <p:nvPr/>
          </p:nvSpPr>
          <p:spPr>
            <a:xfrm>
              <a:off x="2767714" y="3463987"/>
              <a:ext cx="1352264" cy="2816535"/>
            </a:xfrm>
            <a:custGeom>
              <a:avLst/>
              <a:gdLst>
                <a:gd name="connsiteX0" fmla="*/ 1068814 w 1352264"/>
                <a:gd name="connsiteY0" fmla="*/ 0 h 2816535"/>
                <a:gd name="connsiteX1" fmla="*/ 1091150 w 1352264"/>
                <a:gd name="connsiteY1" fmla="*/ 49913 h 2816535"/>
                <a:gd name="connsiteX2" fmla="*/ 1352264 w 1352264"/>
                <a:gd name="connsiteY2" fmla="*/ 1344584 h 2816535"/>
                <a:gd name="connsiteX3" fmla="*/ 1091323 w 1352264"/>
                <a:gd name="connsiteY3" fmla="*/ 2768680 h 2816535"/>
                <a:gd name="connsiteX4" fmla="*/ 1063040 w 1352264"/>
                <a:gd name="connsiteY4" fmla="*/ 2816535 h 2816535"/>
                <a:gd name="connsiteX5" fmla="*/ 1006946 w 1352264"/>
                <a:gd name="connsiteY5" fmla="*/ 2805568 h 2816535"/>
                <a:gd name="connsiteX6" fmla="*/ 449233 w 1352264"/>
                <a:gd name="connsiteY6" fmla="*/ 2571708 h 2816535"/>
                <a:gd name="connsiteX7" fmla="*/ 4734 w 1352264"/>
                <a:gd name="connsiteY7" fmla="*/ 1466806 h 2816535"/>
                <a:gd name="connsiteX8" fmla="*/ 501070 w 1352264"/>
                <a:gd name="connsiteY8" fmla="*/ 324432 h 2816535"/>
                <a:gd name="connsiteX9" fmla="*/ 1063059 w 1352264"/>
                <a:gd name="connsiteY9" fmla="*/ 1415 h 2816535"/>
                <a:gd name="connsiteX10" fmla="*/ 1068814 w 1352264"/>
                <a:gd name="connsiteY10" fmla="*/ 0 h 281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2264" h="2816535">
                  <a:moveTo>
                    <a:pt x="1068814" y="0"/>
                  </a:moveTo>
                  <a:lnTo>
                    <a:pt x="1091150" y="49913"/>
                  </a:lnTo>
                  <a:cubicBezTo>
                    <a:pt x="1221490" y="357645"/>
                    <a:pt x="1352264" y="821838"/>
                    <a:pt x="1352264" y="1344584"/>
                  </a:cubicBezTo>
                  <a:cubicBezTo>
                    <a:pt x="1352264" y="1983496"/>
                    <a:pt x="1243182" y="2485366"/>
                    <a:pt x="1091323" y="2768680"/>
                  </a:cubicBezTo>
                  <a:lnTo>
                    <a:pt x="1063040" y="2816535"/>
                  </a:lnTo>
                  <a:lnTo>
                    <a:pt x="1006946" y="2805568"/>
                  </a:lnTo>
                  <a:cubicBezTo>
                    <a:pt x="777426" y="2754343"/>
                    <a:pt x="578505" y="2676753"/>
                    <a:pt x="449233" y="2571708"/>
                  </a:cubicBezTo>
                  <a:cubicBezTo>
                    <a:pt x="60963" y="2349865"/>
                    <a:pt x="-3906" y="1841352"/>
                    <a:pt x="4734" y="1466806"/>
                  </a:cubicBezTo>
                  <a:cubicBezTo>
                    <a:pt x="-37427" y="863660"/>
                    <a:pt x="208051" y="692116"/>
                    <a:pt x="501070" y="324432"/>
                  </a:cubicBezTo>
                  <a:cubicBezTo>
                    <a:pt x="610952" y="186551"/>
                    <a:pt x="816841" y="76610"/>
                    <a:pt x="1063059" y="1415"/>
                  </a:cubicBezTo>
                  <a:lnTo>
                    <a:pt x="1068814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3070E977-E48E-4CEE-BF6E-E06B0A7F91AA}"/>
                </a:ext>
              </a:extLst>
            </p:cNvPr>
            <p:cNvSpPr/>
            <p:nvPr/>
          </p:nvSpPr>
          <p:spPr>
            <a:xfrm>
              <a:off x="3100305" y="4156504"/>
              <a:ext cx="369673" cy="7699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1F1E8AC-B7A2-4112-8CA1-A1390EF49C9B}"/>
                </a:ext>
              </a:extLst>
            </p:cNvPr>
            <p:cNvSpPr/>
            <p:nvPr/>
          </p:nvSpPr>
          <p:spPr>
            <a:xfrm>
              <a:off x="3104281" y="4364091"/>
              <a:ext cx="214811" cy="4474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0082DAF-2508-4BC3-890C-82071BEAD2A1}"/>
                </a:ext>
              </a:extLst>
            </p:cNvPr>
            <p:cNvSpPr/>
            <p:nvPr/>
          </p:nvSpPr>
          <p:spPr>
            <a:xfrm>
              <a:off x="3123032" y="4543269"/>
              <a:ext cx="88654" cy="184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4BAA5B3-EE4E-4F01-8742-BEABB5D9F57D}"/>
              </a:ext>
            </a:extLst>
          </p:cNvPr>
          <p:cNvGrpSpPr/>
          <p:nvPr/>
        </p:nvGrpSpPr>
        <p:grpSpPr>
          <a:xfrm>
            <a:off x="10081753" y="3513980"/>
            <a:ext cx="751024" cy="542433"/>
            <a:chOff x="4149855" y="2278743"/>
            <a:chExt cx="3672856" cy="2631969"/>
          </a:xfrm>
        </p:grpSpPr>
        <p:sp>
          <p:nvSpPr>
            <p:cNvPr id="159" name="Oval 245">
              <a:extLst>
                <a:ext uri="{FF2B5EF4-FFF2-40B4-BE49-F238E27FC236}">
                  <a16:creationId xmlns:a16="http://schemas.microsoft.com/office/drawing/2014/main" id="{09B43F05-B7FC-4953-8DD2-9E4657E7DD7F}"/>
                </a:ext>
              </a:extLst>
            </p:cNvPr>
            <p:cNvSpPr/>
            <p:nvPr/>
          </p:nvSpPr>
          <p:spPr>
            <a:xfrm rot="20245845">
              <a:off x="4149855" y="3688367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Oval 245">
              <a:extLst>
                <a:ext uri="{FF2B5EF4-FFF2-40B4-BE49-F238E27FC236}">
                  <a16:creationId xmlns:a16="http://schemas.microsoft.com/office/drawing/2014/main" id="{FFBF4D54-4966-4B49-B67E-203742530511}"/>
                </a:ext>
              </a:extLst>
            </p:cNvPr>
            <p:cNvSpPr/>
            <p:nvPr/>
          </p:nvSpPr>
          <p:spPr>
            <a:xfrm rot="1354155" flipH="1">
              <a:off x="6557143" y="3709668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159280BF-FEEF-4508-B694-B90C8AB51535}"/>
                </a:ext>
              </a:extLst>
            </p:cNvPr>
            <p:cNvSpPr/>
            <p:nvPr/>
          </p:nvSpPr>
          <p:spPr>
            <a:xfrm>
              <a:off x="5225620" y="3434117"/>
              <a:ext cx="1464051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Oval 243">
              <a:extLst>
                <a:ext uri="{FF2B5EF4-FFF2-40B4-BE49-F238E27FC236}">
                  <a16:creationId xmlns:a16="http://schemas.microsoft.com/office/drawing/2014/main" id="{2C01957C-4D0D-44A2-8504-9C2C94491283}"/>
                </a:ext>
              </a:extLst>
            </p:cNvPr>
            <p:cNvSpPr/>
            <p:nvPr/>
          </p:nvSpPr>
          <p:spPr>
            <a:xfrm>
              <a:off x="5014914" y="3403202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Oval 243">
              <a:extLst>
                <a:ext uri="{FF2B5EF4-FFF2-40B4-BE49-F238E27FC236}">
                  <a16:creationId xmlns:a16="http://schemas.microsoft.com/office/drawing/2014/main" id="{22832E8F-E85D-4863-B091-12325E0C5880}"/>
                </a:ext>
              </a:extLst>
            </p:cNvPr>
            <p:cNvSpPr/>
            <p:nvPr/>
          </p:nvSpPr>
          <p:spPr>
            <a:xfrm flipH="1">
              <a:off x="6192331" y="3396343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B907C73A-B317-421E-BE14-72F712010373}"/>
                </a:ext>
              </a:extLst>
            </p:cNvPr>
            <p:cNvSpPr/>
            <p:nvPr/>
          </p:nvSpPr>
          <p:spPr>
            <a:xfrm>
              <a:off x="4818379" y="2569029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8587CCB-F292-4EDD-8EF0-F3B2B67569B5}"/>
                </a:ext>
              </a:extLst>
            </p:cNvPr>
            <p:cNvSpPr/>
            <p:nvPr/>
          </p:nvSpPr>
          <p:spPr>
            <a:xfrm>
              <a:off x="6044009" y="227874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99C8C4B3-C36A-4180-A216-E117F46BC887}"/>
                </a:ext>
              </a:extLst>
            </p:cNvPr>
            <p:cNvSpPr/>
            <p:nvPr/>
          </p:nvSpPr>
          <p:spPr>
            <a:xfrm>
              <a:off x="4998543" y="227874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18851274-1BD1-4FCB-BD7C-4700C59FCF13}"/>
                </a:ext>
              </a:extLst>
            </p:cNvPr>
            <p:cNvSpPr/>
            <p:nvPr/>
          </p:nvSpPr>
          <p:spPr>
            <a:xfrm rot="3117443">
              <a:off x="5760975" y="3170283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5BC0825B-48D2-4124-B35B-6E5D9BAAA4B4}"/>
                </a:ext>
              </a:extLst>
            </p:cNvPr>
            <p:cNvSpPr/>
            <p:nvPr/>
          </p:nvSpPr>
          <p:spPr>
            <a:xfrm rot="18482557" flipH="1">
              <a:off x="6006307" y="3170283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Arc 247">
              <a:extLst>
                <a:ext uri="{FF2B5EF4-FFF2-40B4-BE49-F238E27FC236}">
                  <a16:creationId xmlns:a16="http://schemas.microsoft.com/office/drawing/2014/main" id="{1AFF97C3-7EF2-4113-BE0F-AC3A55220CC4}"/>
                </a:ext>
              </a:extLst>
            </p:cNvPr>
            <p:cNvSpPr/>
            <p:nvPr/>
          </p:nvSpPr>
          <p:spPr>
            <a:xfrm rot="8811340">
              <a:off x="5215777" y="2579851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EECD375-63D1-41E9-AA8F-24EB3327EF3D}"/>
                </a:ext>
              </a:extLst>
            </p:cNvPr>
            <p:cNvSpPr/>
            <p:nvPr/>
          </p:nvSpPr>
          <p:spPr>
            <a:xfrm>
              <a:off x="5229307" y="2508440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1C00B73D-01C6-4F7F-95FA-D51F0FDC77D7}"/>
                </a:ext>
              </a:extLst>
            </p:cNvPr>
            <p:cNvSpPr/>
            <p:nvPr/>
          </p:nvSpPr>
          <p:spPr>
            <a:xfrm>
              <a:off x="5525628" y="2633536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F9F8F971-EF1F-4C20-BF18-B41DFD282E4E}"/>
                </a:ext>
              </a:extLst>
            </p:cNvPr>
            <p:cNvSpPr/>
            <p:nvPr/>
          </p:nvSpPr>
          <p:spPr>
            <a:xfrm>
              <a:off x="6296415" y="2508896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3B85B05-65CB-4A8D-8B71-191E324B52D9}"/>
                </a:ext>
              </a:extLst>
            </p:cNvPr>
            <p:cNvSpPr/>
            <p:nvPr/>
          </p:nvSpPr>
          <p:spPr>
            <a:xfrm>
              <a:off x="6592736" y="2633992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7B41A0E4-05C3-4FF9-9CEC-13FD21FEF6B5}"/>
                </a:ext>
              </a:extLst>
            </p:cNvPr>
            <p:cNvSpPr/>
            <p:nvPr/>
          </p:nvSpPr>
          <p:spPr>
            <a:xfrm rot="18872518">
              <a:off x="5606066" y="3998943"/>
              <a:ext cx="367688" cy="882998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  <a:alpha val="75000"/>
                  </a:schemeClr>
                </a:gs>
                <a:gs pos="100000">
                  <a:schemeClr val="accent6">
                    <a:lumMod val="40000"/>
                    <a:lumOff val="60000"/>
                    <a:alpha val="75000"/>
                  </a:schemeClr>
                </a:gs>
              </a:gsLst>
              <a:lin ang="16800000" scaled="0"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CA205DB-8C2E-4AC2-8F49-70892180B140}"/>
              </a:ext>
            </a:extLst>
          </p:cNvPr>
          <p:cNvGrpSpPr/>
          <p:nvPr/>
        </p:nvGrpSpPr>
        <p:grpSpPr>
          <a:xfrm rot="505078" flipH="1">
            <a:off x="7684166" y="3231614"/>
            <a:ext cx="1226771" cy="1473089"/>
            <a:chOff x="4300233" y="888014"/>
            <a:chExt cx="4297519" cy="5160401"/>
          </a:xfrm>
          <a:solidFill>
            <a:srgbClr val="FFFF00"/>
          </a:solidFill>
        </p:grpSpPr>
        <p:sp>
          <p:nvSpPr>
            <p:cNvPr id="121" name="Oval 100">
              <a:extLst>
                <a:ext uri="{FF2B5EF4-FFF2-40B4-BE49-F238E27FC236}">
                  <a16:creationId xmlns:a16="http://schemas.microsoft.com/office/drawing/2014/main" id="{1B59F4EF-83A9-4486-BA0C-8A18D011FA97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2EC0729-29DD-48B3-B286-C63D3D126BC3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3">
              <a:extLst>
                <a:ext uri="{FF2B5EF4-FFF2-40B4-BE49-F238E27FC236}">
                  <a16:creationId xmlns:a16="http://schemas.microsoft.com/office/drawing/2014/main" id="{238A0FA5-06DA-4A80-A32C-A0D3A4947FE9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6AEE684-4B28-4F43-B643-3D2343F45592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AAD659B-6309-46FB-8301-B47BFC4BD732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B36F886-F3F6-4239-9450-0610C6B89FA6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4613730-F02B-49B2-BD6F-63F9435FA509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C6A6AD9-DACE-486D-A6B1-727506D385E3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BDA7395-2B46-4787-AF34-12FD533724BE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0784FFD-E073-4D3F-8D65-4672C822B171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EE536F6-A5EA-4801-92DE-3E22B7981483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B273A77-B0CC-4D5D-A039-917BA772DE74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F39EB82-6EF1-4D4D-B2B4-37E81B186DED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Oval 3">
              <a:extLst>
                <a:ext uri="{FF2B5EF4-FFF2-40B4-BE49-F238E27FC236}">
                  <a16:creationId xmlns:a16="http://schemas.microsoft.com/office/drawing/2014/main" id="{1C4E6CE9-9F8E-42C9-A546-8722C7009B45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Oval 3">
              <a:extLst>
                <a:ext uri="{FF2B5EF4-FFF2-40B4-BE49-F238E27FC236}">
                  <a16:creationId xmlns:a16="http://schemas.microsoft.com/office/drawing/2014/main" id="{A803BD4F-3335-400A-8D12-E4927C932324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F013DFB-1649-4EF6-A9F6-EECBAECC47CE}"/>
                </a:ext>
              </a:extLst>
            </p:cNvPr>
            <p:cNvSpPr/>
            <p:nvPr/>
          </p:nvSpPr>
          <p:spPr>
            <a:xfrm rot="13509673">
              <a:off x="5159848" y="1777035"/>
              <a:ext cx="557069" cy="34375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Arc 8">
            <a:extLst>
              <a:ext uri="{FF2B5EF4-FFF2-40B4-BE49-F238E27FC236}">
                <a16:creationId xmlns:a16="http://schemas.microsoft.com/office/drawing/2014/main" id="{5F965381-B410-4E61-8D0E-DEF936269E17}"/>
              </a:ext>
            </a:extLst>
          </p:cNvPr>
          <p:cNvSpPr/>
          <p:nvPr/>
        </p:nvSpPr>
        <p:spPr>
          <a:xfrm rot="20920810" flipH="1">
            <a:off x="8567625" y="3520506"/>
            <a:ext cx="181358" cy="181358"/>
          </a:xfrm>
          <a:prstGeom prst="arc">
            <a:avLst>
              <a:gd name="adj1" fmla="val 16200000"/>
              <a:gd name="adj2" fmla="val 204631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Oval 5">
            <a:extLst>
              <a:ext uri="{FF2B5EF4-FFF2-40B4-BE49-F238E27FC236}">
                <a16:creationId xmlns:a16="http://schemas.microsoft.com/office/drawing/2014/main" id="{DACC804B-044D-4740-BF47-C2C28ADB750D}"/>
              </a:ext>
            </a:extLst>
          </p:cNvPr>
          <p:cNvSpPr/>
          <p:nvPr/>
        </p:nvSpPr>
        <p:spPr>
          <a:xfrm>
            <a:off x="8269670" y="4647217"/>
            <a:ext cx="733680" cy="740221"/>
          </a:xfrm>
          <a:custGeom>
            <a:avLst/>
            <a:gdLst>
              <a:gd name="connsiteX0" fmla="*/ 0 w 952500"/>
              <a:gd name="connsiteY0" fmla="*/ 558306 h 1116612"/>
              <a:gd name="connsiteX1" fmla="*/ 476250 w 952500"/>
              <a:gd name="connsiteY1" fmla="*/ 0 h 1116612"/>
              <a:gd name="connsiteX2" fmla="*/ 952500 w 952500"/>
              <a:gd name="connsiteY2" fmla="*/ 558306 h 1116612"/>
              <a:gd name="connsiteX3" fmla="*/ 476250 w 952500"/>
              <a:gd name="connsiteY3" fmla="*/ 1116612 h 1116612"/>
              <a:gd name="connsiteX4" fmla="*/ 0 w 952500"/>
              <a:gd name="connsiteY4" fmla="*/ 558306 h 1116612"/>
              <a:gd name="connsiteX0" fmla="*/ 102328 w 1054828"/>
              <a:gd name="connsiteY0" fmla="*/ 558306 h 1157535"/>
              <a:gd name="connsiteX1" fmla="*/ 578578 w 1054828"/>
              <a:gd name="connsiteY1" fmla="*/ 0 h 1157535"/>
              <a:gd name="connsiteX2" fmla="*/ 1054828 w 1054828"/>
              <a:gd name="connsiteY2" fmla="*/ 558306 h 1157535"/>
              <a:gd name="connsiteX3" fmla="*/ 578578 w 1054828"/>
              <a:gd name="connsiteY3" fmla="*/ 1116612 h 1157535"/>
              <a:gd name="connsiteX4" fmla="*/ 38828 w 1054828"/>
              <a:gd name="connsiteY4" fmla="*/ 1053111 h 1157535"/>
              <a:gd name="connsiteX5" fmla="*/ 102328 w 1054828"/>
              <a:gd name="connsiteY5" fmla="*/ 558306 h 1157535"/>
              <a:gd name="connsiteX0" fmla="*/ 29437 w 1172437"/>
              <a:gd name="connsiteY0" fmla="*/ 164731 h 1195760"/>
              <a:gd name="connsiteX1" fmla="*/ 696187 w 1172437"/>
              <a:gd name="connsiteY1" fmla="*/ 38225 h 1195760"/>
              <a:gd name="connsiteX2" fmla="*/ 1172437 w 1172437"/>
              <a:gd name="connsiteY2" fmla="*/ 596531 h 1195760"/>
              <a:gd name="connsiteX3" fmla="*/ 696187 w 1172437"/>
              <a:gd name="connsiteY3" fmla="*/ 1154837 h 1195760"/>
              <a:gd name="connsiteX4" fmla="*/ 156437 w 1172437"/>
              <a:gd name="connsiteY4" fmla="*/ 1091336 h 1195760"/>
              <a:gd name="connsiteX5" fmla="*/ 29437 w 1172437"/>
              <a:gd name="connsiteY5" fmla="*/ 164731 h 1195760"/>
              <a:gd name="connsiteX0" fmla="*/ 29437 w 1172437"/>
              <a:gd name="connsiteY0" fmla="*/ 128668 h 1159697"/>
              <a:gd name="connsiteX1" fmla="*/ 696187 w 1172437"/>
              <a:gd name="connsiteY1" fmla="*/ 2162 h 1159697"/>
              <a:gd name="connsiteX2" fmla="*/ 1172437 w 1172437"/>
              <a:gd name="connsiteY2" fmla="*/ 560468 h 1159697"/>
              <a:gd name="connsiteX3" fmla="*/ 696187 w 1172437"/>
              <a:gd name="connsiteY3" fmla="*/ 1118774 h 1159697"/>
              <a:gd name="connsiteX4" fmla="*/ 156437 w 1172437"/>
              <a:gd name="connsiteY4" fmla="*/ 1055273 h 1159697"/>
              <a:gd name="connsiteX5" fmla="*/ 29437 w 1172437"/>
              <a:gd name="connsiteY5" fmla="*/ 128668 h 1159697"/>
              <a:gd name="connsiteX0" fmla="*/ 29437 w 1172437"/>
              <a:gd name="connsiteY0" fmla="*/ 128668 h 1159697"/>
              <a:gd name="connsiteX1" fmla="*/ 696187 w 1172437"/>
              <a:gd name="connsiteY1" fmla="*/ 2162 h 1159697"/>
              <a:gd name="connsiteX2" fmla="*/ 1172437 w 1172437"/>
              <a:gd name="connsiteY2" fmla="*/ 560468 h 1159697"/>
              <a:gd name="connsiteX3" fmla="*/ 696187 w 1172437"/>
              <a:gd name="connsiteY3" fmla="*/ 1118774 h 1159697"/>
              <a:gd name="connsiteX4" fmla="*/ 156437 w 1172437"/>
              <a:gd name="connsiteY4" fmla="*/ 1055273 h 1159697"/>
              <a:gd name="connsiteX5" fmla="*/ 29437 w 1172437"/>
              <a:gd name="connsiteY5" fmla="*/ 128668 h 1159697"/>
              <a:gd name="connsiteX0" fmla="*/ 29437 w 1172437"/>
              <a:gd name="connsiteY0" fmla="*/ 96832 h 1127861"/>
              <a:gd name="connsiteX1" fmla="*/ 696187 w 1172437"/>
              <a:gd name="connsiteY1" fmla="*/ 8426 h 1127861"/>
              <a:gd name="connsiteX2" fmla="*/ 1172437 w 1172437"/>
              <a:gd name="connsiteY2" fmla="*/ 528632 h 1127861"/>
              <a:gd name="connsiteX3" fmla="*/ 696187 w 1172437"/>
              <a:gd name="connsiteY3" fmla="*/ 1086938 h 1127861"/>
              <a:gd name="connsiteX4" fmla="*/ 156437 w 1172437"/>
              <a:gd name="connsiteY4" fmla="*/ 1023437 h 1127861"/>
              <a:gd name="connsiteX5" fmla="*/ 29437 w 1172437"/>
              <a:gd name="connsiteY5" fmla="*/ 96832 h 1127861"/>
              <a:gd name="connsiteX0" fmla="*/ 34682 w 1177682"/>
              <a:gd name="connsiteY0" fmla="*/ 150552 h 1181581"/>
              <a:gd name="connsiteX1" fmla="*/ 701432 w 1177682"/>
              <a:gd name="connsiteY1" fmla="*/ 62146 h 1181581"/>
              <a:gd name="connsiteX2" fmla="*/ 1177682 w 1177682"/>
              <a:gd name="connsiteY2" fmla="*/ 582352 h 1181581"/>
              <a:gd name="connsiteX3" fmla="*/ 701432 w 1177682"/>
              <a:gd name="connsiteY3" fmla="*/ 1140658 h 1181581"/>
              <a:gd name="connsiteX4" fmla="*/ 161682 w 1177682"/>
              <a:gd name="connsiteY4" fmla="*/ 1077157 h 1181581"/>
              <a:gd name="connsiteX5" fmla="*/ 34682 w 1177682"/>
              <a:gd name="connsiteY5" fmla="*/ 150552 h 1181581"/>
              <a:gd name="connsiteX0" fmla="*/ 34682 w 1210982"/>
              <a:gd name="connsiteY0" fmla="*/ 150552 h 1151615"/>
              <a:gd name="connsiteX1" fmla="*/ 701432 w 1210982"/>
              <a:gd name="connsiteY1" fmla="*/ 62146 h 1151615"/>
              <a:gd name="connsiteX2" fmla="*/ 1177682 w 1210982"/>
              <a:gd name="connsiteY2" fmla="*/ 582352 h 1151615"/>
              <a:gd name="connsiteX3" fmla="*/ 1126883 w 1210982"/>
              <a:gd name="connsiteY3" fmla="*/ 988257 h 1151615"/>
              <a:gd name="connsiteX4" fmla="*/ 701432 w 1210982"/>
              <a:gd name="connsiteY4" fmla="*/ 1140658 h 1151615"/>
              <a:gd name="connsiteX5" fmla="*/ 161682 w 1210982"/>
              <a:gd name="connsiteY5" fmla="*/ 1077157 h 1151615"/>
              <a:gd name="connsiteX6" fmla="*/ 34682 w 1210982"/>
              <a:gd name="connsiteY6" fmla="*/ 150552 h 1151615"/>
              <a:gd name="connsiteX0" fmla="*/ 34682 w 1166802"/>
              <a:gd name="connsiteY0" fmla="*/ 186551 h 1187614"/>
              <a:gd name="connsiteX1" fmla="*/ 701432 w 1166802"/>
              <a:gd name="connsiteY1" fmla="*/ 98145 h 1187614"/>
              <a:gd name="connsiteX2" fmla="*/ 1088782 w 1166802"/>
              <a:gd name="connsiteY2" fmla="*/ 681851 h 1187614"/>
              <a:gd name="connsiteX3" fmla="*/ 1126883 w 1166802"/>
              <a:gd name="connsiteY3" fmla="*/ 1024256 h 1187614"/>
              <a:gd name="connsiteX4" fmla="*/ 701432 w 1166802"/>
              <a:gd name="connsiteY4" fmla="*/ 1176657 h 1187614"/>
              <a:gd name="connsiteX5" fmla="*/ 161682 w 1166802"/>
              <a:gd name="connsiteY5" fmla="*/ 1113156 h 1187614"/>
              <a:gd name="connsiteX6" fmla="*/ 34682 w 1166802"/>
              <a:gd name="connsiteY6" fmla="*/ 186551 h 1187614"/>
              <a:gd name="connsiteX0" fmla="*/ 34682 w 1166802"/>
              <a:gd name="connsiteY0" fmla="*/ 143056 h 1144119"/>
              <a:gd name="connsiteX1" fmla="*/ 701432 w 1166802"/>
              <a:gd name="connsiteY1" fmla="*/ 54650 h 1144119"/>
              <a:gd name="connsiteX2" fmla="*/ 1088782 w 1166802"/>
              <a:gd name="connsiteY2" fmla="*/ 638356 h 1144119"/>
              <a:gd name="connsiteX3" fmla="*/ 1126883 w 1166802"/>
              <a:gd name="connsiteY3" fmla="*/ 980761 h 1144119"/>
              <a:gd name="connsiteX4" fmla="*/ 701432 w 1166802"/>
              <a:gd name="connsiteY4" fmla="*/ 1133162 h 1144119"/>
              <a:gd name="connsiteX5" fmla="*/ 161682 w 1166802"/>
              <a:gd name="connsiteY5" fmla="*/ 1069661 h 1144119"/>
              <a:gd name="connsiteX6" fmla="*/ 34682 w 1166802"/>
              <a:gd name="connsiteY6" fmla="*/ 143056 h 1144119"/>
              <a:gd name="connsiteX0" fmla="*/ 34682 w 1166802"/>
              <a:gd name="connsiteY0" fmla="*/ 161169 h 1162232"/>
              <a:gd name="connsiteX1" fmla="*/ 701432 w 1166802"/>
              <a:gd name="connsiteY1" fmla="*/ 72763 h 1162232"/>
              <a:gd name="connsiteX2" fmla="*/ 1088782 w 1166802"/>
              <a:gd name="connsiteY2" fmla="*/ 656469 h 1162232"/>
              <a:gd name="connsiteX3" fmla="*/ 1126883 w 1166802"/>
              <a:gd name="connsiteY3" fmla="*/ 998874 h 1162232"/>
              <a:gd name="connsiteX4" fmla="*/ 701432 w 1166802"/>
              <a:gd name="connsiteY4" fmla="*/ 1151275 h 1162232"/>
              <a:gd name="connsiteX5" fmla="*/ 161682 w 1166802"/>
              <a:gd name="connsiteY5" fmla="*/ 1087774 h 1162232"/>
              <a:gd name="connsiteX6" fmla="*/ 34682 w 1166802"/>
              <a:gd name="connsiteY6" fmla="*/ 161169 h 1162232"/>
              <a:gd name="connsiteX0" fmla="*/ 14746 w 1146866"/>
              <a:gd name="connsiteY0" fmla="*/ 135474 h 1136537"/>
              <a:gd name="connsiteX1" fmla="*/ 459247 w 1146866"/>
              <a:gd name="connsiteY1" fmla="*/ 46079 h 1136537"/>
              <a:gd name="connsiteX2" fmla="*/ 681496 w 1146866"/>
              <a:gd name="connsiteY2" fmla="*/ 47068 h 1136537"/>
              <a:gd name="connsiteX3" fmla="*/ 1068846 w 1146866"/>
              <a:gd name="connsiteY3" fmla="*/ 630774 h 1136537"/>
              <a:gd name="connsiteX4" fmla="*/ 1106947 w 1146866"/>
              <a:gd name="connsiteY4" fmla="*/ 973179 h 1136537"/>
              <a:gd name="connsiteX5" fmla="*/ 681496 w 1146866"/>
              <a:gd name="connsiteY5" fmla="*/ 1125580 h 1136537"/>
              <a:gd name="connsiteX6" fmla="*/ 141746 w 1146866"/>
              <a:gd name="connsiteY6" fmla="*/ 1062079 h 1136537"/>
              <a:gd name="connsiteX7" fmla="*/ 14746 w 1146866"/>
              <a:gd name="connsiteY7" fmla="*/ 135474 h 1136537"/>
              <a:gd name="connsiteX0" fmla="*/ 14746 w 1146866"/>
              <a:gd name="connsiteY0" fmla="*/ 75409 h 1152672"/>
              <a:gd name="connsiteX1" fmla="*/ 459247 w 1146866"/>
              <a:gd name="connsiteY1" fmla="*/ 62214 h 1152672"/>
              <a:gd name="connsiteX2" fmla="*/ 681496 w 1146866"/>
              <a:gd name="connsiteY2" fmla="*/ 63203 h 1152672"/>
              <a:gd name="connsiteX3" fmla="*/ 1068846 w 1146866"/>
              <a:gd name="connsiteY3" fmla="*/ 646909 h 1152672"/>
              <a:gd name="connsiteX4" fmla="*/ 1106947 w 1146866"/>
              <a:gd name="connsiteY4" fmla="*/ 989314 h 1152672"/>
              <a:gd name="connsiteX5" fmla="*/ 681496 w 1146866"/>
              <a:gd name="connsiteY5" fmla="*/ 1141715 h 1152672"/>
              <a:gd name="connsiteX6" fmla="*/ 141746 w 1146866"/>
              <a:gd name="connsiteY6" fmla="*/ 1078214 h 1152672"/>
              <a:gd name="connsiteX7" fmla="*/ 14746 w 1146866"/>
              <a:gd name="connsiteY7" fmla="*/ 75409 h 1152672"/>
              <a:gd name="connsiteX0" fmla="*/ 14746 w 1146866"/>
              <a:gd name="connsiteY0" fmla="*/ 75409 h 1149181"/>
              <a:gd name="connsiteX1" fmla="*/ 459247 w 1146866"/>
              <a:gd name="connsiteY1" fmla="*/ 62214 h 1149181"/>
              <a:gd name="connsiteX2" fmla="*/ 681496 w 1146866"/>
              <a:gd name="connsiteY2" fmla="*/ 63203 h 1149181"/>
              <a:gd name="connsiteX3" fmla="*/ 1068846 w 1146866"/>
              <a:gd name="connsiteY3" fmla="*/ 646909 h 1149181"/>
              <a:gd name="connsiteX4" fmla="*/ 1106947 w 1146866"/>
              <a:gd name="connsiteY4" fmla="*/ 1036939 h 1149181"/>
              <a:gd name="connsiteX5" fmla="*/ 681496 w 1146866"/>
              <a:gd name="connsiteY5" fmla="*/ 1141715 h 1149181"/>
              <a:gd name="connsiteX6" fmla="*/ 141746 w 1146866"/>
              <a:gd name="connsiteY6" fmla="*/ 1078214 h 1149181"/>
              <a:gd name="connsiteX7" fmla="*/ 14746 w 1146866"/>
              <a:gd name="connsiteY7" fmla="*/ 75409 h 1149181"/>
              <a:gd name="connsiteX0" fmla="*/ 17231 w 1149351"/>
              <a:gd name="connsiteY0" fmla="*/ 76820 h 1159597"/>
              <a:gd name="connsiteX1" fmla="*/ 461732 w 1149351"/>
              <a:gd name="connsiteY1" fmla="*/ 63625 h 1159597"/>
              <a:gd name="connsiteX2" fmla="*/ 683981 w 1149351"/>
              <a:gd name="connsiteY2" fmla="*/ 64614 h 1159597"/>
              <a:gd name="connsiteX3" fmla="*/ 1071331 w 1149351"/>
              <a:gd name="connsiteY3" fmla="*/ 648320 h 1159597"/>
              <a:gd name="connsiteX4" fmla="*/ 1109432 w 1149351"/>
              <a:gd name="connsiteY4" fmla="*/ 1038350 h 1159597"/>
              <a:gd name="connsiteX5" fmla="*/ 683981 w 1149351"/>
              <a:gd name="connsiteY5" fmla="*/ 1143126 h 1159597"/>
              <a:gd name="connsiteX6" fmla="*/ 129944 w 1149351"/>
              <a:gd name="connsiteY6" fmla="*/ 1098675 h 1159597"/>
              <a:gd name="connsiteX7" fmla="*/ 17231 w 1149351"/>
              <a:gd name="connsiteY7" fmla="*/ 76820 h 11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9351" h="1159597">
                <a:moveTo>
                  <a:pt x="17231" y="76820"/>
                </a:moveTo>
                <a:cubicBezTo>
                  <a:pt x="72529" y="-95688"/>
                  <a:pt x="350607" y="78359"/>
                  <a:pt x="461732" y="63625"/>
                </a:cubicBezTo>
                <a:cubicBezTo>
                  <a:pt x="572857" y="48891"/>
                  <a:pt x="582381" y="-32835"/>
                  <a:pt x="683981" y="64614"/>
                </a:cubicBezTo>
                <a:cubicBezTo>
                  <a:pt x="785581" y="162063"/>
                  <a:pt x="1006773" y="523602"/>
                  <a:pt x="1071331" y="648320"/>
                </a:cubicBezTo>
                <a:cubicBezTo>
                  <a:pt x="1135889" y="773038"/>
                  <a:pt x="1188807" y="945299"/>
                  <a:pt x="1109432" y="1038350"/>
                </a:cubicBezTo>
                <a:cubicBezTo>
                  <a:pt x="1030057" y="1131401"/>
                  <a:pt x="847229" y="1133072"/>
                  <a:pt x="683981" y="1143126"/>
                </a:cubicBezTo>
                <a:cubicBezTo>
                  <a:pt x="520733" y="1153180"/>
                  <a:pt x="209319" y="1191726"/>
                  <a:pt x="129944" y="1098675"/>
                </a:cubicBezTo>
                <a:cubicBezTo>
                  <a:pt x="50569" y="1005624"/>
                  <a:pt x="-38067" y="249328"/>
                  <a:pt x="17231" y="7682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Oval 4">
            <a:extLst>
              <a:ext uri="{FF2B5EF4-FFF2-40B4-BE49-F238E27FC236}">
                <a16:creationId xmlns:a16="http://schemas.microsoft.com/office/drawing/2014/main" id="{782A09C4-E2F4-4EFC-8C30-A34D07014CB2}"/>
              </a:ext>
            </a:extLst>
          </p:cNvPr>
          <p:cNvSpPr/>
          <p:nvPr/>
        </p:nvSpPr>
        <p:spPr>
          <a:xfrm>
            <a:off x="7243577" y="4184329"/>
            <a:ext cx="1287960" cy="1227952"/>
          </a:xfrm>
          <a:custGeom>
            <a:avLst/>
            <a:gdLst>
              <a:gd name="connsiteX0" fmla="*/ 0 w 2209800"/>
              <a:gd name="connsiteY0" fmla="*/ 838352 h 1676704"/>
              <a:gd name="connsiteX1" fmla="*/ 1104900 w 2209800"/>
              <a:gd name="connsiteY1" fmla="*/ 0 h 1676704"/>
              <a:gd name="connsiteX2" fmla="*/ 2209800 w 2209800"/>
              <a:gd name="connsiteY2" fmla="*/ 838352 h 1676704"/>
              <a:gd name="connsiteX3" fmla="*/ 1104900 w 2209800"/>
              <a:gd name="connsiteY3" fmla="*/ 1676704 h 1676704"/>
              <a:gd name="connsiteX4" fmla="*/ 0 w 2209800"/>
              <a:gd name="connsiteY4" fmla="*/ 838352 h 1676704"/>
              <a:gd name="connsiteX0" fmla="*/ 37213 w 2247013"/>
              <a:gd name="connsiteY0" fmla="*/ 838352 h 1712354"/>
              <a:gd name="connsiteX1" fmla="*/ 1142113 w 2247013"/>
              <a:gd name="connsiteY1" fmla="*/ 0 h 1712354"/>
              <a:gd name="connsiteX2" fmla="*/ 2247013 w 2247013"/>
              <a:gd name="connsiteY2" fmla="*/ 838352 h 1712354"/>
              <a:gd name="connsiteX3" fmla="*/ 1142113 w 2247013"/>
              <a:gd name="connsiteY3" fmla="*/ 1676704 h 1712354"/>
              <a:gd name="connsiteX4" fmla="*/ 342013 w 2247013"/>
              <a:gd name="connsiteY4" fmla="*/ 1486203 h 1712354"/>
              <a:gd name="connsiteX5" fmla="*/ 37213 w 2247013"/>
              <a:gd name="connsiteY5" fmla="*/ 838352 h 1712354"/>
              <a:gd name="connsiteX0" fmla="*/ 177416 w 1993516"/>
              <a:gd name="connsiteY0" fmla="*/ 178946 h 1814948"/>
              <a:gd name="connsiteX1" fmla="*/ 888616 w 1993516"/>
              <a:gd name="connsiteY1" fmla="*/ 102594 h 1814948"/>
              <a:gd name="connsiteX2" fmla="*/ 1993516 w 1993516"/>
              <a:gd name="connsiteY2" fmla="*/ 940946 h 1814948"/>
              <a:gd name="connsiteX3" fmla="*/ 888616 w 1993516"/>
              <a:gd name="connsiteY3" fmla="*/ 1779298 h 1814948"/>
              <a:gd name="connsiteX4" fmla="*/ 88516 w 1993516"/>
              <a:gd name="connsiteY4" fmla="*/ 1588797 h 1814948"/>
              <a:gd name="connsiteX5" fmla="*/ 177416 w 1993516"/>
              <a:gd name="connsiteY5" fmla="*/ 178946 h 1814948"/>
              <a:gd name="connsiteX0" fmla="*/ 226214 w 2042314"/>
              <a:gd name="connsiteY0" fmla="*/ 192984 h 1828986"/>
              <a:gd name="connsiteX1" fmla="*/ 937414 w 2042314"/>
              <a:gd name="connsiteY1" fmla="*/ 116632 h 1828986"/>
              <a:gd name="connsiteX2" fmla="*/ 2042314 w 2042314"/>
              <a:gd name="connsiteY2" fmla="*/ 954984 h 1828986"/>
              <a:gd name="connsiteX3" fmla="*/ 937414 w 2042314"/>
              <a:gd name="connsiteY3" fmla="*/ 1793336 h 1828986"/>
              <a:gd name="connsiteX4" fmla="*/ 137314 w 2042314"/>
              <a:gd name="connsiteY4" fmla="*/ 1602835 h 1828986"/>
              <a:gd name="connsiteX5" fmla="*/ 226214 w 2042314"/>
              <a:gd name="connsiteY5" fmla="*/ 192984 h 1828986"/>
              <a:gd name="connsiteX0" fmla="*/ 226214 w 2097599"/>
              <a:gd name="connsiteY0" fmla="*/ 192984 h 1793336"/>
              <a:gd name="connsiteX1" fmla="*/ 937414 w 2097599"/>
              <a:gd name="connsiteY1" fmla="*/ 116632 h 1793336"/>
              <a:gd name="connsiteX2" fmla="*/ 2042314 w 2097599"/>
              <a:gd name="connsiteY2" fmla="*/ 954984 h 1793336"/>
              <a:gd name="connsiteX3" fmla="*/ 1864514 w 2097599"/>
              <a:gd name="connsiteY3" fmla="*/ 1602835 h 1793336"/>
              <a:gd name="connsiteX4" fmla="*/ 937414 w 2097599"/>
              <a:gd name="connsiteY4" fmla="*/ 1793336 h 1793336"/>
              <a:gd name="connsiteX5" fmla="*/ 137314 w 2097599"/>
              <a:gd name="connsiteY5" fmla="*/ 1602835 h 1793336"/>
              <a:gd name="connsiteX6" fmla="*/ 226214 w 2097599"/>
              <a:gd name="connsiteY6" fmla="*/ 192984 h 1793336"/>
              <a:gd name="connsiteX0" fmla="*/ 226214 w 1984329"/>
              <a:gd name="connsiteY0" fmla="*/ 189850 h 1790202"/>
              <a:gd name="connsiteX1" fmla="*/ 937414 w 1984329"/>
              <a:gd name="connsiteY1" fmla="*/ 113498 h 1790202"/>
              <a:gd name="connsiteX2" fmla="*/ 1864514 w 1984329"/>
              <a:gd name="connsiteY2" fmla="*/ 901050 h 1790202"/>
              <a:gd name="connsiteX3" fmla="*/ 1864514 w 1984329"/>
              <a:gd name="connsiteY3" fmla="*/ 1599701 h 1790202"/>
              <a:gd name="connsiteX4" fmla="*/ 937414 w 1984329"/>
              <a:gd name="connsiteY4" fmla="*/ 1790202 h 1790202"/>
              <a:gd name="connsiteX5" fmla="*/ 137314 w 1984329"/>
              <a:gd name="connsiteY5" fmla="*/ 1599701 h 1790202"/>
              <a:gd name="connsiteX6" fmla="*/ 226214 w 1984329"/>
              <a:gd name="connsiteY6" fmla="*/ 189850 h 1790202"/>
              <a:gd name="connsiteX0" fmla="*/ 226214 w 1965414"/>
              <a:gd name="connsiteY0" fmla="*/ 147911 h 1748263"/>
              <a:gd name="connsiteX1" fmla="*/ 937414 w 1965414"/>
              <a:gd name="connsiteY1" fmla="*/ 71559 h 1748263"/>
              <a:gd name="connsiteX2" fmla="*/ 1559714 w 1965414"/>
              <a:gd name="connsiteY2" fmla="*/ 97262 h 1748263"/>
              <a:gd name="connsiteX3" fmla="*/ 1864514 w 1965414"/>
              <a:gd name="connsiteY3" fmla="*/ 859111 h 1748263"/>
              <a:gd name="connsiteX4" fmla="*/ 1864514 w 1965414"/>
              <a:gd name="connsiteY4" fmla="*/ 1557762 h 1748263"/>
              <a:gd name="connsiteX5" fmla="*/ 937414 w 1965414"/>
              <a:gd name="connsiteY5" fmla="*/ 1748263 h 1748263"/>
              <a:gd name="connsiteX6" fmla="*/ 137314 w 1965414"/>
              <a:gd name="connsiteY6" fmla="*/ 1557762 h 1748263"/>
              <a:gd name="connsiteX7" fmla="*/ 226214 w 1965414"/>
              <a:gd name="connsiteY7" fmla="*/ 147911 h 1748263"/>
              <a:gd name="connsiteX0" fmla="*/ 183077 w 1922277"/>
              <a:gd name="connsiteY0" fmla="*/ 292676 h 1893028"/>
              <a:gd name="connsiteX1" fmla="*/ 1033977 w 1922277"/>
              <a:gd name="connsiteY1" fmla="*/ 424 h 1893028"/>
              <a:gd name="connsiteX2" fmla="*/ 1516577 w 1922277"/>
              <a:gd name="connsiteY2" fmla="*/ 242027 h 1893028"/>
              <a:gd name="connsiteX3" fmla="*/ 1821377 w 1922277"/>
              <a:gd name="connsiteY3" fmla="*/ 1003876 h 1893028"/>
              <a:gd name="connsiteX4" fmla="*/ 1821377 w 1922277"/>
              <a:gd name="connsiteY4" fmla="*/ 1702527 h 1893028"/>
              <a:gd name="connsiteX5" fmla="*/ 894277 w 1922277"/>
              <a:gd name="connsiteY5" fmla="*/ 1893028 h 1893028"/>
              <a:gd name="connsiteX6" fmla="*/ 94177 w 1922277"/>
              <a:gd name="connsiteY6" fmla="*/ 1702527 h 1893028"/>
              <a:gd name="connsiteX7" fmla="*/ 183077 w 1922277"/>
              <a:gd name="connsiteY7" fmla="*/ 292676 h 1893028"/>
              <a:gd name="connsiteX0" fmla="*/ 229929 w 1969129"/>
              <a:gd name="connsiteY0" fmla="*/ 298367 h 1898719"/>
              <a:gd name="connsiteX1" fmla="*/ 1080829 w 1969129"/>
              <a:gd name="connsiteY1" fmla="*/ 6115 h 1898719"/>
              <a:gd name="connsiteX2" fmla="*/ 1563429 w 1969129"/>
              <a:gd name="connsiteY2" fmla="*/ 247718 h 1898719"/>
              <a:gd name="connsiteX3" fmla="*/ 1868229 w 1969129"/>
              <a:gd name="connsiteY3" fmla="*/ 1009567 h 1898719"/>
              <a:gd name="connsiteX4" fmla="*/ 1868229 w 1969129"/>
              <a:gd name="connsiteY4" fmla="*/ 1708218 h 1898719"/>
              <a:gd name="connsiteX5" fmla="*/ 941129 w 1969129"/>
              <a:gd name="connsiteY5" fmla="*/ 1898719 h 1898719"/>
              <a:gd name="connsiteX6" fmla="*/ 141029 w 1969129"/>
              <a:gd name="connsiteY6" fmla="*/ 1708218 h 1898719"/>
              <a:gd name="connsiteX7" fmla="*/ 229929 w 1969129"/>
              <a:gd name="connsiteY7" fmla="*/ 298367 h 189871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59333"/>
              <a:gd name="connsiteY0" fmla="*/ 292677 h 1923655"/>
              <a:gd name="connsiteX1" fmla="*/ 1051574 w 1959333"/>
              <a:gd name="connsiteY1" fmla="*/ 425 h 1923655"/>
              <a:gd name="connsiteX2" fmla="*/ 1534174 w 1959333"/>
              <a:gd name="connsiteY2" fmla="*/ 242028 h 1923655"/>
              <a:gd name="connsiteX3" fmla="*/ 1838974 w 1959333"/>
              <a:gd name="connsiteY3" fmla="*/ 1003877 h 1923655"/>
              <a:gd name="connsiteX4" fmla="*/ 1868002 w 1959333"/>
              <a:gd name="connsiteY4" fmla="*/ 1833156 h 1923655"/>
              <a:gd name="connsiteX5" fmla="*/ 911874 w 1959333"/>
              <a:gd name="connsiteY5" fmla="*/ 1893029 h 1923655"/>
              <a:gd name="connsiteX6" fmla="*/ 111774 w 1959333"/>
              <a:gd name="connsiteY6" fmla="*/ 1702528 h 1923655"/>
              <a:gd name="connsiteX7" fmla="*/ 200674 w 1959333"/>
              <a:gd name="connsiteY7" fmla="*/ 292677 h 192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333" h="1923655">
                <a:moveTo>
                  <a:pt x="200674" y="292677"/>
                </a:moveTo>
                <a:cubicBezTo>
                  <a:pt x="420807" y="47093"/>
                  <a:pt x="829324" y="8867"/>
                  <a:pt x="1051574" y="425"/>
                </a:cubicBezTo>
                <a:cubicBezTo>
                  <a:pt x="1273824" y="-8016"/>
                  <a:pt x="1379657" y="110769"/>
                  <a:pt x="1534174" y="242028"/>
                </a:cubicBezTo>
                <a:cubicBezTo>
                  <a:pt x="1688691" y="373287"/>
                  <a:pt x="1675991" y="813377"/>
                  <a:pt x="1838974" y="1003877"/>
                </a:cubicBezTo>
                <a:cubicBezTo>
                  <a:pt x="1913057" y="1194377"/>
                  <a:pt x="2052152" y="1693431"/>
                  <a:pt x="1868002" y="1833156"/>
                </a:cubicBezTo>
                <a:cubicBezTo>
                  <a:pt x="1683852" y="1972881"/>
                  <a:pt x="1204579" y="1914800"/>
                  <a:pt x="911874" y="1893029"/>
                </a:cubicBezTo>
                <a:cubicBezTo>
                  <a:pt x="619169" y="1871258"/>
                  <a:pt x="295924" y="1842253"/>
                  <a:pt x="111774" y="1702528"/>
                </a:cubicBezTo>
                <a:cubicBezTo>
                  <a:pt x="-72376" y="1562803"/>
                  <a:pt x="-19459" y="538261"/>
                  <a:pt x="200674" y="2926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58E6D6D-DD84-435B-92FE-1BD547DD4A49}"/>
              </a:ext>
            </a:extLst>
          </p:cNvPr>
          <p:cNvGrpSpPr/>
          <p:nvPr/>
        </p:nvGrpSpPr>
        <p:grpSpPr>
          <a:xfrm>
            <a:off x="9163049" y="3620851"/>
            <a:ext cx="302459" cy="533172"/>
            <a:chOff x="6000737" y="2330599"/>
            <a:chExt cx="2204845" cy="388668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rgbClr val="D05CC2"/>
              </a:gs>
              <a:gs pos="79000">
                <a:srgbClr val="D05CC2"/>
              </a:gs>
              <a:gs pos="100000">
                <a:schemeClr val="bg1"/>
              </a:gs>
            </a:gsLst>
            <a:lin ang="5400000" scaled="1"/>
          </a:gradFill>
          <a:effectLst>
            <a:reflection blurRad="6350" stA="50000" endA="295" endPos="92000" dist="101600" dir="5400000" sy="-100000" algn="bl" rotWithShape="0"/>
          </a:effectLst>
        </p:grpSpPr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D189B9D8-F220-4948-99E5-2ED324EFE7B3}"/>
                </a:ext>
              </a:extLst>
            </p:cNvPr>
            <p:cNvSpPr/>
            <p:nvPr/>
          </p:nvSpPr>
          <p:spPr>
            <a:xfrm rot="21341166">
              <a:off x="7007547" y="4289205"/>
              <a:ext cx="409174" cy="1928076"/>
            </a:xfrm>
            <a:prstGeom prst="arc">
              <a:avLst>
                <a:gd name="adj1" fmla="val 16200000"/>
                <a:gd name="adj2" fmla="val 163482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5CDCD70-4256-4F03-90F9-242FF91164FD}"/>
                </a:ext>
              </a:extLst>
            </p:cNvPr>
            <p:cNvSpPr/>
            <p:nvPr/>
          </p:nvSpPr>
          <p:spPr>
            <a:xfrm rot="1862439">
              <a:off x="7054676" y="2385495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B2FB74D-0512-463B-AB83-F941BC51B542}"/>
                </a:ext>
              </a:extLst>
            </p:cNvPr>
            <p:cNvSpPr/>
            <p:nvPr/>
          </p:nvSpPr>
          <p:spPr>
            <a:xfrm rot="19380597">
              <a:off x="6000737" y="2437631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2040F46-58F6-446B-9A29-0B8D355AED56}"/>
                </a:ext>
              </a:extLst>
            </p:cNvPr>
            <p:cNvSpPr/>
            <p:nvPr/>
          </p:nvSpPr>
          <p:spPr>
            <a:xfrm rot="20136634">
              <a:off x="6233261" y="237409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18360FB-4214-427B-8713-C4C2EC04E72F}"/>
                </a:ext>
              </a:extLst>
            </p:cNvPr>
            <p:cNvSpPr/>
            <p:nvPr/>
          </p:nvSpPr>
          <p:spPr>
            <a:xfrm rot="1152995">
              <a:off x="6785154" y="237697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3E2FF7B-B3CD-4194-8CCA-3F8D2FBD33B8}"/>
                </a:ext>
              </a:extLst>
            </p:cNvPr>
            <p:cNvSpPr/>
            <p:nvPr/>
          </p:nvSpPr>
          <p:spPr>
            <a:xfrm rot="21341166">
              <a:off x="6528795" y="233059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10_23-16-5">
            <a:hlinkClick r:id="" action="ppaction://media"/>
            <a:extLst>
              <a:ext uri="{FF2B5EF4-FFF2-40B4-BE49-F238E27FC236}">
                <a16:creationId xmlns:a16="http://schemas.microsoft.com/office/drawing/2014/main" id="{E0B0D339-0C9F-46EB-AC78-A266A45072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187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43246" y="232947"/>
            <a:ext cx="58240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</a:rPr>
              <a:t>D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 Black" panose="020B0A04020102020204" pitchFamily="34" charset="0"/>
              </a:rPr>
              <a:t>D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uck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CFBD720-F8CA-469C-A5DE-00F8BC57BAE0}"/>
              </a:ext>
            </a:extLst>
          </p:cNvPr>
          <p:cNvSpPr txBox="1"/>
          <p:nvPr/>
        </p:nvSpPr>
        <p:spPr>
          <a:xfrm>
            <a:off x="6254133" y="236304"/>
            <a:ext cx="58240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D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D05CC2"/>
                </a:solidFill>
                <a:effectLst/>
                <a:uLnTx/>
                <a:uFillTx/>
                <a:latin typeface="Arial Black" panose="020B0A04020102020204" pitchFamily="34" charset="0"/>
              </a:rPr>
              <a:t>D</a:t>
            </a:r>
            <a:r>
              <a:rPr kumimoji="0" lang="en-US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ive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25">
            <a:extLst>
              <a:ext uri="{FF2B5EF4-FFF2-40B4-BE49-F238E27FC236}">
                <a16:creationId xmlns:a16="http://schemas.microsoft.com/office/drawing/2014/main" id="{B212438F-3A5F-4ABD-92B6-014B6F4F5356}"/>
              </a:ext>
            </a:extLst>
          </p:cNvPr>
          <p:cNvSpPr/>
          <p:nvPr/>
        </p:nvSpPr>
        <p:spPr>
          <a:xfrm>
            <a:off x="6647993" y="3852181"/>
            <a:ext cx="5453876" cy="1892249"/>
          </a:xfrm>
          <a:custGeom>
            <a:avLst/>
            <a:gdLst>
              <a:gd name="connsiteX0" fmla="*/ 0 w 2486479"/>
              <a:gd name="connsiteY0" fmla="*/ 804088 h 1608176"/>
              <a:gd name="connsiteX1" fmla="*/ 1243240 w 2486479"/>
              <a:gd name="connsiteY1" fmla="*/ 0 h 1608176"/>
              <a:gd name="connsiteX2" fmla="*/ 2486480 w 2486479"/>
              <a:gd name="connsiteY2" fmla="*/ 804088 h 1608176"/>
              <a:gd name="connsiteX3" fmla="*/ 1243240 w 2486479"/>
              <a:gd name="connsiteY3" fmla="*/ 1608176 h 1608176"/>
              <a:gd name="connsiteX4" fmla="*/ 0 w 2486479"/>
              <a:gd name="connsiteY4" fmla="*/ 804088 h 1608176"/>
              <a:gd name="connsiteX0" fmla="*/ 0 w 3972380"/>
              <a:gd name="connsiteY0" fmla="*/ 1845765 h 2029009"/>
              <a:gd name="connsiteX1" fmla="*/ 2729140 w 3972380"/>
              <a:gd name="connsiteY1" fmla="*/ 32027 h 2029009"/>
              <a:gd name="connsiteX2" fmla="*/ 3972380 w 3972380"/>
              <a:gd name="connsiteY2" fmla="*/ 836115 h 2029009"/>
              <a:gd name="connsiteX3" fmla="*/ 2729140 w 3972380"/>
              <a:gd name="connsiteY3" fmla="*/ 1640203 h 2029009"/>
              <a:gd name="connsiteX4" fmla="*/ 0 w 3972380"/>
              <a:gd name="connsiteY4" fmla="*/ 1845765 h 2029009"/>
              <a:gd name="connsiteX0" fmla="*/ 39984 w 4012364"/>
              <a:gd name="connsiteY0" fmla="*/ 2180233 h 2304605"/>
              <a:gd name="connsiteX1" fmla="*/ 1252546 w 4012364"/>
              <a:gd name="connsiteY1" fmla="*/ 113196 h 2304605"/>
              <a:gd name="connsiteX2" fmla="*/ 2769124 w 4012364"/>
              <a:gd name="connsiteY2" fmla="*/ 366495 h 2304605"/>
              <a:gd name="connsiteX3" fmla="*/ 4012364 w 4012364"/>
              <a:gd name="connsiteY3" fmla="*/ 1170583 h 2304605"/>
              <a:gd name="connsiteX4" fmla="*/ 2769124 w 4012364"/>
              <a:gd name="connsiteY4" fmla="*/ 1974671 h 2304605"/>
              <a:gd name="connsiteX5" fmla="*/ 39984 w 4012364"/>
              <a:gd name="connsiteY5" fmla="*/ 2180233 h 2304605"/>
              <a:gd name="connsiteX0" fmla="*/ 39984 w 4148181"/>
              <a:gd name="connsiteY0" fmla="*/ 2180233 h 2964175"/>
              <a:gd name="connsiteX1" fmla="*/ 1252546 w 4148181"/>
              <a:gd name="connsiteY1" fmla="*/ 113196 h 2964175"/>
              <a:gd name="connsiteX2" fmla="*/ 2769124 w 4148181"/>
              <a:gd name="connsiteY2" fmla="*/ 366495 h 2964175"/>
              <a:gd name="connsiteX3" fmla="*/ 4012364 w 4148181"/>
              <a:gd name="connsiteY3" fmla="*/ 1170583 h 2964175"/>
              <a:gd name="connsiteX4" fmla="*/ 4052896 w 4148181"/>
              <a:gd name="connsiteY4" fmla="*/ 2951646 h 2964175"/>
              <a:gd name="connsiteX5" fmla="*/ 2769124 w 4148181"/>
              <a:gd name="connsiteY5" fmla="*/ 1974671 h 2964175"/>
              <a:gd name="connsiteX6" fmla="*/ 39984 w 4148181"/>
              <a:gd name="connsiteY6" fmla="*/ 2180233 h 2964175"/>
              <a:gd name="connsiteX0" fmla="*/ 39984 w 4174016"/>
              <a:gd name="connsiteY0" fmla="*/ 2204816 h 2988758"/>
              <a:gd name="connsiteX1" fmla="*/ 1252546 w 4174016"/>
              <a:gd name="connsiteY1" fmla="*/ 137779 h 2988758"/>
              <a:gd name="connsiteX2" fmla="*/ 2769124 w 4174016"/>
              <a:gd name="connsiteY2" fmla="*/ 391078 h 2988758"/>
              <a:gd name="connsiteX3" fmla="*/ 3633796 w 4174016"/>
              <a:gd name="connsiteY3" fmla="*/ 23479 h 2988758"/>
              <a:gd name="connsiteX4" fmla="*/ 4012364 w 4174016"/>
              <a:gd name="connsiteY4" fmla="*/ 1195166 h 2988758"/>
              <a:gd name="connsiteX5" fmla="*/ 4052896 w 4174016"/>
              <a:gd name="connsiteY5" fmla="*/ 2976229 h 2988758"/>
              <a:gd name="connsiteX6" fmla="*/ 2769124 w 4174016"/>
              <a:gd name="connsiteY6" fmla="*/ 1999254 h 2988758"/>
              <a:gd name="connsiteX7" fmla="*/ 39984 w 4174016"/>
              <a:gd name="connsiteY7" fmla="*/ 2204816 h 2988758"/>
              <a:gd name="connsiteX0" fmla="*/ 39984 w 4174016"/>
              <a:gd name="connsiteY0" fmla="*/ 2793871 h 3577813"/>
              <a:gd name="connsiteX1" fmla="*/ 1252546 w 4174016"/>
              <a:gd name="connsiteY1" fmla="*/ 726834 h 3577813"/>
              <a:gd name="connsiteX2" fmla="*/ 2147895 w 4174016"/>
              <a:gd name="connsiteY2" fmla="*/ 2934 h 3577813"/>
              <a:gd name="connsiteX3" fmla="*/ 2769124 w 4174016"/>
              <a:gd name="connsiteY3" fmla="*/ 980133 h 3577813"/>
              <a:gd name="connsiteX4" fmla="*/ 3633796 w 4174016"/>
              <a:gd name="connsiteY4" fmla="*/ 612534 h 3577813"/>
              <a:gd name="connsiteX5" fmla="*/ 4012364 w 4174016"/>
              <a:gd name="connsiteY5" fmla="*/ 1784221 h 3577813"/>
              <a:gd name="connsiteX6" fmla="*/ 4052896 w 4174016"/>
              <a:gd name="connsiteY6" fmla="*/ 3565284 h 3577813"/>
              <a:gd name="connsiteX7" fmla="*/ 2769124 w 4174016"/>
              <a:gd name="connsiteY7" fmla="*/ 2588309 h 3577813"/>
              <a:gd name="connsiteX8" fmla="*/ 39984 w 4174016"/>
              <a:gd name="connsiteY8" fmla="*/ 2793871 h 3577813"/>
              <a:gd name="connsiteX0" fmla="*/ 3048 w 4137080"/>
              <a:gd name="connsiteY0" fmla="*/ 2793871 h 3814487"/>
              <a:gd name="connsiteX1" fmla="*/ 1215610 w 4137080"/>
              <a:gd name="connsiteY1" fmla="*/ 726834 h 3814487"/>
              <a:gd name="connsiteX2" fmla="*/ 2110959 w 4137080"/>
              <a:gd name="connsiteY2" fmla="*/ 2934 h 3814487"/>
              <a:gd name="connsiteX3" fmla="*/ 2732188 w 4137080"/>
              <a:gd name="connsiteY3" fmla="*/ 980133 h 3814487"/>
              <a:gd name="connsiteX4" fmla="*/ 3596860 w 4137080"/>
              <a:gd name="connsiteY4" fmla="*/ 612534 h 3814487"/>
              <a:gd name="connsiteX5" fmla="*/ 3975428 w 4137080"/>
              <a:gd name="connsiteY5" fmla="*/ 1784221 h 3814487"/>
              <a:gd name="connsiteX6" fmla="*/ 4015960 w 4137080"/>
              <a:gd name="connsiteY6" fmla="*/ 3565284 h 3814487"/>
              <a:gd name="connsiteX7" fmla="*/ 2732188 w 4137080"/>
              <a:gd name="connsiteY7" fmla="*/ 2588309 h 3814487"/>
              <a:gd name="connsiteX8" fmla="*/ 929859 w 4137080"/>
              <a:gd name="connsiteY8" fmla="*/ 3812935 h 3814487"/>
              <a:gd name="connsiteX9" fmla="*/ 3048 w 4137080"/>
              <a:gd name="connsiteY9" fmla="*/ 2793871 h 3814487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787907 w 4192799"/>
              <a:gd name="connsiteY4" fmla="*/ 98013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845057 w 4192799"/>
              <a:gd name="connsiteY8" fmla="*/ 336935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5443308"/>
              <a:gd name="connsiteY0" fmla="*/ 2793871 h 3814162"/>
              <a:gd name="connsiteX1" fmla="*/ 223578 w 5443308"/>
              <a:gd name="connsiteY1" fmla="*/ 1641235 h 3814162"/>
              <a:gd name="connsiteX2" fmla="*/ 1271329 w 5443308"/>
              <a:gd name="connsiteY2" fmla="*/ 726834 h 3814162"/>
              <a:gd name="connsiteX3" fmla="*/ 2166678 w 5443308"/>
              <a:gd name="connsiteY3" fmla="*/ 2934 h 3814162"/>
              <a:gd name="connsiteX4" fmla="*/ 2845057 w 5443308"/>
              <a:gd name="connsiteY4" fmla="*/ 694383 h 3814162"/>
              <a:gd name="connsiteX5" fmla="*/ 3652579 w 5443308"/>
              <a:gd name="connsiteY5" fmla="*/ 612534 h 3814162"/>
              <a:gd name="connsiteX6" fmla="*/ 4031147 w 5443308"/>
              <a:gd name="connsiteY6" fmla="*/ 1784221 h 3814162"/>
              <a:gd name="connsiteX7" fmla="*/ 5443279 w 5443308"/>
              <a:gd name="connsiteY7" fmla="*/ 2517535 h 3814162"/>
              <a:gd name="connsiteX8" fmla="*/ 4071679 w 5443308"/>
              <a:gd name="connsiteY8" fmla="*/ 3565284 h 3814162"/>
              <a:gd name="connsiteX9" fmla="*/ 2845057 w 5443308"/>
              <a:gd name="connsiteY9" fmla="*/ 3369359 h 3814162"/>
              <a:gd name="connsiteX10" fmla="*/ 985578 w 5443308"/>
              <a:gd name="connsiteY10" fmla="*/ 3812935 h 3814162"/>
              <a:gd name="connsiteX11" fmla="*/ 58767 w 5443308"/>
              <a:gd name="connsiteY11" fmla="*/ 2793871 h 381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3308" h="3814162">
                <a:moveTo>
                  <a:pt x="58767" y="2793871"/>
                </a:moveTo>
                <a:cubicBezTo>
                  <a:pt x="-68233" y="2431921"/>
                  <a:pt x="21484" y="1985741"/>
                  <a:pt x="223578" y="1641235"/>
                </a:cubicBezTo>
                <a:cubicBezTo>
                  <a:pt x="425672" y="1296729"/>
                  <a:pt x="991929" y="1012584"/>
                  <a:pt x="1271329" y="726834"/>
                </a:cubicBezTo>
                <a:cubicBezTo>
                  <a:pt x="1603598" y="382328"/>
                  <a:pt x="1913915" y="-39282"/>
                  <a:pt x="2166678" y="2934"/>
                </a:cubicBezTo>
                <a:cubicBezTo>
                  <a:pt x="2419441" y="45150"/>
                  <a:pt x="2597407" y="592783"/>
                  <a:pt x="2845057" y="694383"/>
                </a:cubicBezTo>
                <a:cubicBezTo>
                  <a:pt x="3092707" y="795983"/>
                  <a:pt x="3445372" y="478519"/>
                  <a:pt x="3652579" y="612534"/>
                </a:cubicBezTo>
                <a:cubicBezTo>
                  <a:pt x="3859786" y="746549"/>
                  <a:pt x="3951772" y="1520696"/>
                  <a:pt x="4031147" y="1784221"/>
                </a:cubicBezTo>
                <a:cubicBezTo>
                  <a:pt x="4110522" y="2047746"/>
                  <a:pt x="5436524" y="2220691"/>
                  <a:pt x="5443279" y="2517535"/>
                </a:cubicBezTo>
                <a:cubicBezTo>
                  <a:pt x="5450034" y="2814379"/>
                  <a:pt x="4285641" y="3369338"/>
                  <a:pt x="4071679" y="3565284"/>
                </a:cubicBezTo>
                <a:cubicBezTo>
                  <a:pt x="3857717" y="3761230"/>
                  <a:pt x="3359407" y="3328084"/>
                  <a:pt x="2845057" y="3369359"/>
                </a:cubicBezTo>
                <a:cubicBezTo>
                  <a:pt x="2330707" y="3410634"/>
                  <a:pt x="1440435" y="3778675"/>
                  <a:pt x="985578" y="3812935"/>
                </a:cubicBezTo>
                <a:cubicBezTo>
                  <a:pt x="530721" y="3847195"/>
                  <a:pt x="185767" y="3155821"/>
                  <a:pt x="58767" y="2793871"/>
                </a:cubicBezTo>
                <a:close/>
              </a:path>
            </a:pathLst>
          </a:cu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Oval 25">
            <a:extLst>
              <a:ext uri="{FF2B5EF4-FFF2-40B4-BE49-F238E27FC236}">
                <a16:creationId xmlns:a16="http://schemas.microsoft.com/office/drawing/2014/main" id="{21EDE569-F38E-469A-B8E5-8F63FC6B51C1}"/>
              </a:ext>
            </a:extLst>
          </p:cNvPr>
          <p:cNvSpPr/>
          <p:nvPr/>
        </p:nvSpPr>
        <p:spPr>
          <a:xfrm>
            <a:off x="6653384" y="2878037"/>
            <a:ext cx="5453876" cy="1892249"/>
          </a:xfrm>
          <a:custGeom>
            <a:avLst/>
            <a:gdLst>
              <a:gd name="connsiteX0" fmla="*/ 0 w 2486479"/>
              <a:gd name="connsiteY0" fmla="*/ 804088 h 1608176"/>
              <a:gd name="connsiteX1" fmla="*/ 1243240 w 2486479"/>
              <a:gd name="connsiteY1" fmla="*/ 0 h 1608176"/>
              <a:gd name="connsiteX2" fmla="*/ 2486480 w 2486479"/>
              <a:gd name="connsiteY2" fmla="*/ 804088 h 1608176"/>
              <a:gd name="connsiteX3" fmla="*/ 1243240 w 2486479"/>
              <a:gd name="connsiteY3" fmla="*/ 1608176 h 1608176"/>
              <a:gd name="connsiteX4" fmla="*/ 0 w 2486479"/>
              <a:gd name="connsiteY4" fmla="*/ 804088 h 1608176"/>
              <a:gd name="connsiteX0" fmla="*/ 0 w 3972380"/>
              <a:gd name="connsiteY0" fmla="*/ 1845765 h 2029009"/>
              <a:gd name="connsiteX1" fmla="*/ 2729140 w 3972380"/>
              <a:gd name="connsiteY1" fmla="*/ 32027 h 2029009"/>
              <a:gd name="connsiteX2" fmla="*/ 3972380 w 3972380"/>
              <a:gd name="connsiteY2" fmla="*/ 836115 h 2029009"/>
              <a:gd name="connsiteX3" fmla="*/ 2729140 w 3972380"/>
              <a:gd name="connsiteY3" fmla="*/ 1640203 h 2029009"/>
              <a:gd name="connsiteX4" fmla="*/ 0 w 3972380"/>
              <a:gd name="connsiteY4" fmla="*/ 1845765 h 2029009"/>
              <a:gd name="connsiteX0" fmla="*/ 39984 w 4012364"/>
              <a:gd name="connsiteY0" fmla="*/ 2180233 h 2304605"/>
              <a:gd name="connsiteX1" fmla="*/ 1252546 w 4012364"/>
              <a:gd name="connsiteY1" fmla="*/ 113196 h 2304605"/>
              <a:gd name="connsiteX2" fmla="*/ 2769124 w 4012364"/>
              <a:gd name="connsiteY2" fmla="*/ 366495 h 2304605"/>
              <a:gd name="connsiteX3" fmla="*/ 4012364 w 4012364"/>
              <a:gd name="connsiteY3" fmla="*/ 1170583 h 2304605"/>
              <a:gd name="connsiteX4" fmla="*/ 2769124 w 4012364"/>
              <a:gd name="connsiteY4" fmla="*/ 1974671 h 2304605"/>
              <a:gd name="connsiteX5" fmla="*/ 39984 w 4012364"/>
              <a:gd name="connsiteY5" fmla="*/ 2180233 h 2304605"/>
              <a:gd name="connsiteX0" fmla="*/ 39984 w 4148181"/>
              <a:gd name="connsiteY0" fmla="*/ 2180233 h 2964175"/>
              <a:gd name="connsiteX1" fmla="*/ 1252546 w 4148181"/>
              <a:gd name="connsiteY1" fmla="*/ 113196 h 2964175"/>
              <a:gd name="connsiteX2" fmla="*/ 2769124 w 4148181"/>
              <a:gd name="connsiteY2" fmla="*/ 366495 h 2964175"/>
              <a:gd name="connsiteX3" fmla="*/ 4012364 w 4148181"/>
              <a:gd name="connsiteY3" fmla="*/ 1170583 h 2964175"/>
              <a:gd name="connsiteX4" fmla="*/ 4052896 w 4148181"/>
              <a:gd name="connsiteY4" fmla="*/ 2951646 h 2964175"/>
              <a:gd name="connsiteX5" fmla="*/ 2769124 w 4148181"/>
              <a:gd name="connsiteY5" fmla="*/ 1974671 h 2964175"/>
              <a:gd name="connsiteX6" fmla="*/ 39984 w 4148181"/>
              <a:gd name="connsiteY6" fmla="*/ 2180233 h 2964175"/>
              <a:gd name="connsiteX0" fmla="*/ 39984 w 4174016"/>
              <a:gd name="connsiteY0" fmla="*/ 2204816 h 2988758"/>
              <a:gd name="connsiteX1" fmla="*/ 1252546 w 4174016"/>
              <a:gd name="connsiteY1" fmla="*/ 137779 h 2988758"/>
              <a:gd name="connsiteX2" fmla="*/ 2769124 w 4174016"/>
              <a:gd name="connsiteY2" fmla="*/ 391078 h 2988758"/>
              <a:gd name="connsiteX3" fmla="*/ 3633796 w 4174016"/>
              <a:gd name="connsiteY3" fmla="*/ 23479 h 2988758"/>
              <a:gd name="connsiteX4" fmla="*/ 4012364 w 4174016"/>
              <a:gd name="connsiteY4" fmla="*/ 1195166 h 2988758"/>
              <a:gd name="connsiteX5" fmla="*/ 4052896 w 4174016"/>
              <a:gd name="connsiteY5" fmla="*/ 2976229 h 2988758"/>
              <a:gd name="connsiteX6" fmla="*/ 2769124 w 4174016"/>
              <a:gd name="connsiteY6" fmla="*/ 1999254 h 2988758"/>
              <a:gd name="connsiteX7" fmla="*/ 39984 w 4174016"/>
              <a:gd name="connsiteY7" fmla="*/ 2204816 h 2988758"/>
              <a:gd name="connsiteX0" fmla="*/ 39984 w 4174016"/>
              <a:gd name="connsiteY0" fmla="*/ 2793871 h 3577813"/>
              <a:gd name="connsiteX1" fmla="*/ 1252546 w 4174016"/>
              <a:gd name="connsiteY1" fmla="*/ 726834 h 3577813"/>
              <a:gd name="connsiteX2" fmla="*/ 2147895 w 4174016"/>
              <a:gd name="connsiteY2" fmla="*/ 2934 h 3577813"/>
              <a:gd name="connsiteX3" fmla="*/ 2769124 w 4174016"/>
              <a:gd name="connsiteY3" fmla="*/ 980133 h 3577813"/>
              <a:gd name="connsiteX4" fmla="*/ 3633796 w 4174016"/>
              <a:gd name="connsiteY4" fmla="*/ 612534 h 3577813"/>
              <a:gd name="connsiteX5" fmla="*/ 4012364 w 4174016"/>
              <a:gd name="connsiteY5" fmla="*/ 1784221 h 3577813"/>
              <a:gd name="connsiteX6" fmla="*/ 4052896 w 4174016"/>
              <a:gd name="connsiteY6" fmla="*/ 3565284 h 3577813"/>
              <a:gd name="connsiteX7" fmla="*/ 2769124 w 4174016"/>
              <a:gd name="connsiteY7" fmla="*/ 2588309 h 3577813"/>
              <a:gd name="connsiteX8" fmla="*/ 39984 w 4174016"/>
              <a:gd name="connsiteY8" fmla="*/ 2793871 h 3577813"/>
              <a:gd name="connsiteX0" fmla="*/ 3048 w 4137080"/>
              <a:gd name="connsiteY0" fmla="*/ 2793871 h 3814487"/>
              <a:gd name="connsiteX1" fmla="*/ 1215610 w 4137080"/>
              <a:gd name="connsiteY1" fmla="*/ 726834 h 3814487"/>
              <a:gd name="connsiteX2" fmla="*/ 2110959 w 4137080"/>
              <a:gd name="connsiteY2" fmla="*/ 2934 h 3814487"/>
              <a:gd name="connsiteX3" fmla="*/ 2732188 w 4137080"/>
              <a:gd name="connsiteY3" fmla="*/ 980133 h 3814487"/>
              <a:gd name="connsiteX4" fmla="*/ 3596860 w 4137080"/>
              <a:gd name="connsiteY4" fmla="*/ 612534 h 3814487"/>
              <a:gd name="connsiteX5" fmla="*/ 3975428 w 4137080"/>
              <a:gd name="connsiteY5" fmla="*/ 1784221 h 3814487"/>
              <a:gd name="connsiteX6" fmla="*/ 4015960 w 4137080"/>
              <a:gd name="connsiteY6" fmla="*/ 3565284 h 3814487"/>
              <a:gd name="connsiteX7" fmla="*/ 2732188 w 4137080"/>
              <a:gd name="connsiteY7" fmla="*/ 2588309 h 3814487"/>
              <a:gd name="connsiteX8" fmla="*/ 929859 w 4137080"/>
              <a:gd name="connsiteY8" fmla="*/ 3812935 h 3814487"/>
              <a:gd name="connsiteX9" fmla="*/ 3048 w 4137080"/>
              <a:gd name="connsiteY9" fmla="*/ 2793871 h 3814487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787907 w 4192799"/>
              <a:gd name="connsiteY4" fmla="*/ 98013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845057 w 4192799"/>
              <a:gd name="connsiteY8" fmla="*/ 336935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5443308"/>
              <a:gd name="connsiteY0" fmla="*/ 2793871 h 3814162"/>
              <a:gd name="connsiteX1" fmla="*/ 223578 w 5443308"/>
              <a:gd name="connsiteY1" fmla="*/ 1641235 h 3814162"/>
              <a:gd name="connsiteX2" fmla="*/ 1271329 w 5443308"/>
              <a:gd name="connsiteY2" fmla="*/ 726834 h 3814162"/>
              <a:gd name="connsiteX3" fmla="*/ 2166678 w 5443308"/>
              <a:gd name="connsiteY3" fmla="*/ 2934 h 3814162"/>
              <a:gd name="connsiteX4" fmla="*/ 2845057 w 5443308"/>
              <a:gd name="connsiteY4" fmla="*/ 694383 h 3814162"/>
              <a:gd name="connsiteX5" fmla="*/ 3652579 w 5443308"/>
              <a:gd name="connsiteY5" fmla="*/ 612534 h 3814162"/>
              <a:gd name="connsiteX6" fmla="*/ 4031147 w 5443308"/>
              <a:gd name="connsiteY6" fmla="*/ 1784221 h 3814162"/>
              <a:gd name="connsiteX7" fmla="*/ 5443279 w 5443308"/>
              <a:gd name="connsiteY7" fmla="*/ 2517535 h 3814162"/>
              <a:gd name="connsiteX8" fmla="*/ 4071679 w 5443308"/>
              <a:gd name="connsiteY8" fmla="*/ 3565284 h 3814162"/>
              <a:gd name="connsiteX9" fmla="*/ 2845057 w 5443308"/>
              <a:gd name="connsiteY9" fmla="*/ 3369359 h 3814162"/>
              <a:gd name="connsiteX10" fmla="*/ 985578 w 5443308"/>
              <a:gd name="connsiteY10" fmla="*/ 3812935 h 3814162"/>
              <a:gd name="connsiteX11" fmla="*/ 58767 w 5443308"/>
              <a:gd name="connsiteY11" fmla="*/ 2793871 h 381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3308" h="3814162">
                <a:moveTo>
                  <a:pt x="58767" y="2793871"/>
                </a:moveTo>
                <a:cubicBezTo>
                  <a:pt x="-68233" y="2431921"/>
                  <a:pt x="21484" y="1985741"/>
                  <a:pt x="223578" y="1641235"/>
                </a:cubicBezTo>
                <a:cubicBezTo>
                  <a:pt x="425672" y="1296729"/>
                  <a:pt x="991929" y="1012584"/>
                  <a:pt x="1271329" y="726834"/>
                </a:cubicBezTo>
                <a:cubicBezTo>
                  <a:pt x="1603598" y="382328"/>
                  <a:pt x="1913915" y="-39282"/>
                  <a:pt x="2166678" y="2934"/>
                </a:cubicBezTo>
                <a:cubicBezTo>
                  <a:pt x="2419441" y="45150"/>
                  <a:pt x="2597407" y="592783"/>
                  <a:pt x="2845057" y="694383"/>
                </a:cubicBezTo>
                <a:cubicBezTo>
                  <a:pt x="3092707" y="795983"/>
                  <a:pt x="3445372" y="478519"/>
                  <a:pt x="3652579" y="612534"/>
                </a:cubicBezTo>
                <a:cubicBezTo>
                  <a:pt x="3859786" y="746549"/>
                  <a:pt x="3951772" y="1520696"/>
                  <a:pt x="4031147" y="1784221"/>
                </a:cubicBezTo>
                <a:cubicBezTo>
                  <a:pt x="4110522" y="2047746"/>
                  <a:pt x="5436524" y="2220691"/>
                  <a:pt x="5443279" y="2517535"/>
                </a:cubicBezTo>
                <a:cubicBezTo>
                  <a:pt x="5450034" y="2814379"/>
                  <a:pt x="4285641" y="3369338"/>
                  <a:pt x="4071679" y="3565284"/>
                </a:cubicBezTo>
                <a:cubicBezTo>
                  <a:pt x="3857717" y="3761230"/>
                  <a:pt x="3359407" y="3328084"/>
                  <a:pt x="2845057" y="3369359"/>
                </a:cubicBezTo>
                <a:cubicBezTo>
                  <a:pt x="2330707" y="3410634"/>
                  <a:pt x="1440435" y="3778675"/>
                  <a:pt x="985578" y="3812935"/>
                </a:cubicBezTo>
                <a:cubicBezTo>
                  <a:pt x="530721" y="3847195"/>
                  <a:pt x="185767" y="3155821"/>
                  <a:pt x="58767" y="2793871"/>
                </a:cubicBezTo>
                <a:close/>
              </a:path>
            </a:pathLst>
          </a:custGeom>
          <a:solidFill>
            <a:schemeClr val="accent6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Oval 2">
            <a:extLst>
              <a:ext uri="{FF2B5EF4-FFF2-40B4-BE49-F238E27FC236}">
                <a16:creationId xmlns:a16="http://schemas.microsoft.com/office/drawing/2014/main" id="{6F3628F5-455A-44DF-B2D6-18B49014A2DF}"/>
              </a:ext>
            </a:extLst>
          </p:cNvPr>
          <p:cNvSpPr/>
          <p:nvPr/>
        </p:nvSpPr>
        <p:spPr>
          <a:xfrm>
            <a:off x="6920019" y="3316107"/>
            <a:ext cx="5155828" cy="2076611"/>
          </a:xfrm>
          <a:custGeom>
            <a:avLst/>
            <a:gdLst>
              <a:gd name="connsiteX0" fmla="*/ 0 w 7277100"/>
              <a:gd name="connsiteY0" fmla="*/ 1631950 h 3263900"/>
              <a:gd name="connsiteX1" fmla="*/ 3638550 w 7277100"/>
              <a:gd name="connsiteY1" fmla="*/ 0 h 3263900"/>
              <a:gd name="connsiteX2" fmla="*/ 7277100 w 7277100"/>
              <a:gd name="connsiteY2" fmla="*/ 1631950 h 3263900"/>
              <a:gd name="connsiteX3" fmla="*/ 3638550 w 7277100"/>
              <a:gd name="connsiteY3" fmla="*/ 3263900 h 3263900"/>
              <a:gd name="connsiteX4" fmla="*/ 0 w 7277100"/>
              <a:gd name="connsiteY4" fmla="*/ 1631950 h 3263900"/>
              <a:gd name="connsiteX0" fmla="*/ 111800 w 7388900"/>
              <a:gd name="connsiteY0" fmla="*/ 1719403 h 3351353"/>
              <a:gd name="connsiteX1" fmla="*/ 1184950 w 7388900"/>
              <a:gd name="connsiteY1" fmla="*/ 379553 h 3351353"/>
              <a:gd name="connsiteX2" fmla="*/ 3750350 w 7388900"/>
              <a:gd name="connsiteY2" fmla="*/ 87453 h 3351353"/>
              <a:gd name="connsiteX3" fmla="*/ 7388900 w 7388900"/>
              <a:gd name="connsiteY3" fmla="*/ 1719403 h 3351353"/>
              <a:gd name="connsiteX4" fmla="*/ 3750350 w 7388900"/>
              <a:gd name="connsiteY4" fmla="*/ 3351353 h 3351353"/>
              <a:gd name="connsiteX5" fmla="*/ 111800 w 7388900"/>
              <a:gd name="connsiteY5" fmla="*/ 1719403 h 3351353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36415 w 7859615"/>
              <a:gd name="connsiteY0" fmla="*/ 1825690 h 3330921"/>
              <a:gd name="connsiteX1" fmla="*/ 2112866 w 7859615"/>
              <a:gd name="connsiteY1" fmla="*/ 1235140 h 3330921"/>
              <a:gd name="connsiteX2" fmla="*/ 1325465 w 7859615"/>
              <a:gd name="connsiteY2" fmla="*/ 917641 h 3330921"/>
              <a:gd name="connsiteX3" fmla="*/ 1655665 w 7859615"/>
              <a:gd name="connsiteY3" fmla="*/ 358840 h 3330921"/>
              <a:gd name="connsiteX4" fmla="*/ 4221065 w 7859615"/>
              <a:gd name="connsiteY4" fmla="*/ 66740 h 3330921"/>
              <a:gd name="connsiteX5" fmla="*/ 7859615 w 7859615"/>
              <a:gd name="connsiteY5" fmla="*/ 1698690 h 3330921"/>
              <a:gd name="connsiteX6" fmla="*/ 4221065 w 7859615"/>
              <a:gd name="connsiteY6" fmla="*/ 3330640 h 3330921"/>
              <a:gd name="connsiteX7" fmla="*/ 36415 w 7859615"/>
              <a:gd name="connsiteY7" fmla="*/ 1825690 h 3330921"/>
              <a:gd name="connsiteX0" fmla="*/ 17932 w 7841132"/>
              <a:gd name="connsiteY0" fmla="*/ 1825690 h 3330921"/>
              <a:gd name="connsiteX1" fmla="*/ 2094383 w 7841132"/>
              <a:gd name="connsiteY1" fmla="*/ 1235140 h 3330921"/>
              <a:gd name="connsiteX2" fmla="*/ 1306982 w 7841132"/>
              <a:gd name="connsiteY2" fmla="*/ 917641 h 3330921"/>
              <a:gd name="connsiteX3" fmla="*/ 1637182 w 7841132"/>
              <a:gd name="connsiteY3" fmla="*/ 358840 h 3330921"/>
              <a:gd name="connsiteX4" fmla="*/ 4202582 w 7841132"/>
              <a:gd name="connsiteY4" fmla="*/ 66740 h 3330921"/>
              <a:gd name="connsiteX5" fmla="*/ 7841132 w 7841132"/>
              <a:gd name="connsiteY5" fmla="*/ 1698690 h 3330921"/>
              <a:gd name="connsiteX6" fmla="*/ 4202582 w 7841132"/>
              <a:gd name="connsiteY6" fmla="*/ 3330640 h 3330921"/>
              <a:gd name="connsiteX7" fmla="*/ 17932 w 7841132"/>
              <a:gd name="connsiteY7" fmla="*/ 1825690 h 3330921"/>
              <a:gd name="connsiteX0" fmla="*/ 28309 w 7851509"/>
              <a:gd name="connsiteY0" fmla="*/ 1825690 h 3330921"/>
              <a:gd name="connsiteX1" fmla="*/ 2104760 w 7851509"/>
              <a:gd name="connsiteY1" fmla="*/ 1235140 h 3330921"/>
              <a:gd name="connsiteX2" fmla="*/ 1317359 w 7851509"/>
              <a:gd name="connsiteY2" fmla="*/ 917641 h 3330921"/>
              <a:gd name="connsiteX3" fmla="*/ 1647559 w 7851509"/>
              <a:gd name="connsiteY3" fmla="*/ 358840 h 3330921"/>
              <a:gd name="connsiteX4" fmla="*/ 4212959 w 7851509"/>
              <a:gd name="connsiteY4" fmla="*/ 66740 h 3330921"/>
              <a:gd name="connsiteX5" fmla="*/ 7851509 w 7851509"/>
              <a:gd name="connsiteY5" fmla="*/ 1698690 h 3330921"/>
              <a:gd name="connsiteX6" fmla="*/ 4212959 w 7851509"/>
              <a:gd name="connsiteY6" fmla="*/ 3330640 h 3330921"/>
              <a:gd name="connsiteX7" fmla="*/ 28309 w 7851509"/>
              <a:gd name="connsiteY7" fmla="*/ 1825690 h 3330921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79166 w 7875216"/>
              <a:gd name="connsiteY2" fmla="*/ 8541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1643 w 7887543"/>
              <a:gd name="connsiteY0" fmla="*/ 1914590 h 3331494"/>
              <a:gd name="connsiteX1" fmla="*/ 2178894 w 7887543"/>
              <a:gd name="connsiteY1" fmla="*/ 1285940 h 3331494"/>
              <a:gd name="connsiteX2" fmla="*/ 1391493 w 7887543"/>
              <a:gd name="connsiteY2" fmla="*/ 854141 h 3331494"/>
              <a:gd name="connsiteX3" fmla="*/ 1683593 w 7887543"/>
              <a:gd name="connsiteY3" fmla="*/ 358840 h 3331494"/>
              <a:gd name="connsiteX4" fmla="*/ 4248993 w 7887543"/>
              <a:gd name="connsiteY4" fmla="*/ 66740 h 3331494"/>
              <a:gd name="connsiteX5" fmla="*/ 7887543 w 7887543"/>
              <a:gd name="connsiteY5" fmla="*/ 1698690 h 3331494"/>
              <a:gd name="connsiteX6" fmla="*/ 4248993 w 7887543"/>
              <a:gd name="connsiteY6" fmla="*/ 3330640 h 3331494"/>
              <a:gd name="connsiteX7" fmla="*/ 51643 w 7887543"/>
              <a:gd name="connsiteY7" fmla="*/ 1914590 h 3331494"/>
              <a:gd name="connsiteX0" fmla="*/ 10506 w 7846406"/>
              <a:gd name="connsiteY0" fmla="*/ 1914590 h 3331802"/>
              <a:gd name="connsiteX1" fmla="*/ 2137757 w 7846406"/>
              <a:gd name="connsiteY1" fmla="*/ 1285940 h 3331802"/>
              <a:gd name="connsiteX2" fmla="*/ 1350356 w 7846406"/>
              <a:gd name="connsiteY2" fmla="*/ 854141 h 3331802"/>
              <a:gd name="connsiteX3" fmla="*/ 1642456 w 7846406"/>
              <a:gd name="connsiteY3" fmla="*/ 358840 h 3331802"/>
              <a:gd name="connsiteX4" fmla="*/ 4207856 w 7846406"/>
              <a:gd name="connsiteY4" fmla="*/ 66740 h 3331802"/>
              <a:gd name="connsiteX5" fmla="*/ 7846406 w 7846406"/>
              <a:gd name="connsiteY5" fmla="*/ 1698690 h 3331802"/>
              <a:gd name="connsiteX6" fmla="*/ 4207856 w 7846406"/>
              <a:gd name="connsiteY6" fmla="*/ 3330640 h 3331802"/>
              <a:gd name="connsiteX7" fmla="*/ 10506 w 7846406"/>
              <a:gd name="connsiteY7" fmla="*/ 1914590 h 3331802"/>
              <a:gd name="connsiteX0" fmla="*/ 52166 w 7888066"/>
              <a:gd name="connsiteY0" fmla="*/ 1914590 h 3103065"/>
              <a:gd name="connsiteX1" fmla="*/ 2179417 w 7888066"/>
              <a:gd name="connsiteY1" fmla="*/ 1285940 h 3103065"/>
              <a:gd name="connsiteX2" fmla="*/ 1392016 w 7888066"/>
              <a:gd name="connsiteY2" fmla="*/ 854141 h 3103065"/>
              <a:gd name="connsiteX3" fmla="*/ 1684116 w 7888066"/>
              <a:gd name="connsiteY3" fmla="*/ 358840 h 3103065"/>
              <a:gd name="connsiteX4" fmla="*/ 4249516 w 7888066"/>
              <a:gd name="connsiteY4" fmla="*/ 66740 h 3103065"/>
              <a:gd name="connsiteX5" fmla="*/ 7888066 w 7888066"/>
              <a:gd name="connsiteY5" fmla="*/ 1698690 h 3103065"/>
              <a:gd name="connsiteX6" fmla="*/ 4262216 w 7888066"/>
              <a:gd name="connsiteY6" fmla="*/ 3102040 h 3103065"/>
              <a:gd name="connsiteX7" fmla="*/ 52166 w 7888066"/>
              <a:gd name="connsiteY7" fmla="*/ 1914590 h 3103065"/>
              <a:gd name="connsiteX0" fmla="*/ 52166 w 8103168"/>
              <a:gd name="connsiteY0" fmla="*/ 1914590 h 3119146"/>
              <a:gd name="connsiteX1" fmla="*/ 2179417 w 8103168"/>
              <a:gd name="connsiteY1" fmla="*/ 1285940 h 3119146"/>
              <a:gd name="connsiteX2" fmla="*/ 1392016 w 8103168"/>
              <a:gd name="connsiteY2" fmla="*/ 854141 h 3119146"/>
              <a:gd name="connsiteX3" fmla="*/ 1684116 w 8103168"/>
              <a:gd name="connsiteY3" fmla="*/ 358840 h 3119146"/>
              <a:gd name="connsiteX4" fmla="*/ 4249516 w 8103168"/>
              <a:gd name="connsiteY4" fmla="*/ 66740 h 3119146"/>
              <a:gd name="connsiteX5" fmla="*/ 7888066 w 8103168"/>
              <a:gd name="connsiteY5" fmla="*/ 1698690 h 3119146"/>
              <a:gd name="connsiteX6" fmla="*/ 4262216 w 8103168"/>
              <a:gd name="connsiteY6" fmla="*/ 3102040 h 3119146"/>
              <a:gd name="connsiteX7" fmla="*/ 52166 w 8103168"/>
              <a:gd name="connsiteY7" fmla="*/ 1914590 h 3119146"/>
              <a:gd name="connsiteX0" fmla="*/ 2889614 w 6515464"/>
              <a:gd name="connsiteY0" fmla="*/ 3102040 h 3107637"/>
              <a:gd name="connsiteX1" fmla="*/ 806815 w 6515464"/>
              <a:gd name="connsiteY1" fmla="*/ 1285940 h 3107637"/>
              <a:gd name="connsiteX2" fmla="*/ 19414 w 6515464"/>
              <a:gd name="connsiteY2" fmla="*/ 854141 h 3107637"/>
              <a:gd name="connsiteX3" fmla="*/ 311514 w 6515464"/>
              <a:gd name="connsiteY3" fmla="*/ 358840 h 3107637"/>
              <a:gd name="connsiteX4" fmla="*/ 2876914 w 6515464"/>
              <a:gd name="connsiteY4" fmla="*/ 66740 h 3107637"/>
              <a:gd name="connsiteX5" fmla="*/ 6515464 w 6515464"/>
              <a:gd name="connsiteY5" fmla="*/ 1698690 h 3107637"/>
              <a:gd name="connsiteX6" fmla="*/ 2889614 w 6515464"/>
              <a:gd name="connsiteY6" fmla="*/ 3102040 h 3107637"/>
              <a:gd name="connsiteX0" fmla="*/ 4272304 w 7898154"/>
              <a:gd name="connsiteY0" fmla="*/ 3102040 h 3102571"/>
              <a:gd name="connsiteX1" fmla="*/ 30505 w 7898154"/>
              <a:gd name="connsiteY1" fmla="*/ 1857440 h 3102571"/>
              <a:gd name="connsiteX2" fmla="*/ 2189505 w 7898154"/>
              <a:gd name="connsiteY2" fmla="*/ 1285940 h 3102571"/>
              <a:gd name="connsiteX3" fmla="*/ 1402104 w 7898154"/>
              <a:gd name="connsiteY3" fmla="*/ 854141 h 3102571"/>
              <a:gd name="connsiteX4" fmla="*/ 1694204 w 7898154"/>
              <a:gd name="connsiteY4" fmla="*/ 358840 h 3102571"/>
              <a:gd name="connsiteX5" fmla="*/ 4259604 w 7898154"/>
              <a:gd name="connsiteY5" fmla="*/ 66740 h 3102571"/>
              <a:gd name="connsiteX6" fmla="*/ 7898154 w 7898154"/>
              <a:gd name="connsiteY6" fmla="*/ 1698690 h 3102571"/>
              <a:gd name="connsiteX7" fmla="*/ 4272304 w 7898154"/>
              <a:gd name="connsiteY7" fmla="*/ 3102040 h 3102571"/>
              <a:gd name="connsiteX0" fmla="*/ 4241799 w 7867649"/>
              <a:gd name="connsiteY0" fmla="*/ 3102040 h 3102571"/>
              <a:gd name="connsiteX1" fmla="*/ 0 w 7867649"/>
              <a:gd name="connsiteY1" fmla="*/ 1857440 h 3102571"/>
              <a:gd name="connsiteX2" fmla="*/ 2159000 w 7867649"/>
              <a:gd name="connsiteY2" fmla="*/ 1285940 h 3102571"/>
              <a:gd name="connsiteX3" fmla="*/ 1371599 w 7867649"/>
              <a:gd name="connsiteY3" fmla="*/ 854141 h 3102571"/>
              <a:gd name="connsiteX4" fmla="*/ 1663699 w 7867649"/>
              <a:gd name="connsiteY4" fmla="*/ 358840 h 3102571"/>
              <a:gd name="connsiteX5" fmla="*/ 4229099 w 7867649"/>
              <a:gd name="connsiteY5" fmla="*/ 66740 h 3102571"/>
              <a:gd name="connsiteX6" fmla="*/ 7867649 w 7867649"/>
              <a:gd name="connsiteY6" fmla="*/ 1698690 h 3102571"/>
              <a:gd name="connsiteX7" fmla="*/ 4241799 w 7867649"/>
              <a:gd name="connsiteY7" fmla="*/ 3102040 h 3102571"/>
              <a:gd name="connsiteX0" fmla="*/ 4241799 w 7867649"/>
              <a:gd name="connsiteY0" fmla="*/ 3102040 h 3250458"/>
              <a:gd name="connsiteX1" fmla="*/ 0 w 7867649"/>
              <a:gd name="connsiteY1" fmla="*/ 1857440 h 3250458"/>
              <a:gd name="connsiteX2" fmla="*/ 2159000 w 7867649"/>
              <a:gd name="connsiteY2" fmla="*/ 1285940 h 3250458"/>
              <a:gd name="connsiteX3" fmla="*/ 1371599 w 7867649"/>
              <a:gd name="connsiteY3" fmla="*/ 854141 h 3250458"/>
              <a:gd name="connsiteX4" fmla="*/ 1663699 w 7867649"/>
              <a:gd name="connsiteY4" fmla="*/ 358840 h 3250458"/>
              <a:gd name="connsiteX5" fmla="*/ 4229099 w 7867649"/>
              <a:gd name="connsiteY5" fmla="*/ 66740 h 3250458"/>
              <a:gd name="connsiteX6" fmla="*/ 7867649 w 7867649"/>
              <a:gd name="connsiteY6" fmla="*/ 1698690 h 3250458"/>
              <a:gd name="connsiteX7" fmla="*/ 4241799 w 7867649"/>
              <a:gd name="connsiteY7" fmla="*/ 3102040 h 3250458"/>
              <a:gd name="connsiteX0" fmla="*/ 4241799 w 7897635"/>
              <a:gd name="connsiteY0" fmla="*/ 3102040 h 3315959"/>
              <a:gd name="connsiteX1" fmla="*/ 0 w 7897635"/>
              <a:gd name="connsiteY1" fmla="*/ 1857440 h 3315959"/>
              <a:gd name="connsiteX2" fmla="*/ 2159000 w 7897635"/>
              <a:gd name="connsiteY2" fmla="*/ 1285940 h 3315959"/>
              <a:gd name="connsiteX3" fmla="*/ 1371599 w 7897635"/>
              <a:gd name="connsiteY3" fmla="*/ 854141 h 3315959"/>
              <a:gd name="connsiteX4" fmla="*/ 1663699 w 7897635"/>
              <a:gd name="connsiteY4" fmla="*/ 358840 h 3315959"/>
              <a:gd name="connsiteX5" fmla="*/ 4229099 w 7897635"/>
              <a:gd name="connsiteY5" fmla="*/ 66740 h 3315959"/>
              <a:gd name="connsiteX6" fmla="*/ 7867649 w 7897635"/>
              <a:gd name="connsiteY6" fmla="*/ 1698690 h 3315959"/>
              <a:gd name="connsiteX7" fmla="*/ 5740400 w 7897635"/>
              <a:gd name="connsiteY7" fmla="*/ 3178239 h 3315959"/>
              <a:gd name="connsiteX8" fmla="*/ 4241799 w 7897635"/>
              <a:gd name="connsiteY8" fmla="*/ 3102040 h 3315959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7010"/>
              <a:gd name="connsiteY0" fmla="*/ 3102040 h 3311999"/>
              <a:gd name="connsiteX1" fmla="*/ 0 w 7897010"/>
              <a:gd name="connsiteY1" fmla="*/ 1857440 h 3311999"/>
              <a:gd name="connsiteX2" fmla="*/ 2159000 w 7897010"/>
              <a:gd name="connsiteY2" fmla="*/ 1285940 h 3311999"/>
              <a:gd name="connsiteX3" fmla="*/ 1371599 w 7897010"/>
              <a:gd name="connsiteY3" fmla="*/ 854141 h 3311999"/>
              <a:gd name="connsiteX4" fmla="*/ 1663699 w 7897010"/>
              <a:gd name="connsiteY4" fmla="*/ 358840 h 3311999"/>
              <a:gd name="connsiteX5" fmla="*/ 4229099 w 7897010"/>
              <a:gd name="connsiteY5" fmla="*/ 66740 h 3311999"/>
              <a:gd name="connsiteX6" fmla="*/ 7867649 w 7897010"/>
              <a:gd name="connsiteY6" fmla="*/ 1698690 h 3311999"/>
              <a:gd name="connsiteX7" fmla="*/ 5829300 w 7897010"/>
              <a:gd name="connsiteY7" fmla="*/ 3229039 h 3311999"/>
              <a:gd name="connsiteX8" fmla="*/ 5613400 w 7897010"/>
              <a:gd name="connsiteY8" fmla="*/ 3025839 h 3311999"/>
              <a:gd name="connsiteX9" fmla="*/ 4241799 w 7897010"/>
              <a:gd name="connsiteY9" fmla="*/ 3102040 h 3311999"/>
              <a:gd name="connsiteX0" fmla="*/ 4241799 w 7897010"/>
              <a:gd name="connsiteY0" fmla="*/ 3102040 h 3237556"/>
              <a:gd name="connsiteX1" fmla="*/ 0 w 7897010"/>
              <a:gd name="connsiteY1" fmla="*/ 1857440 h 3237556"/>
              <a:gd name="connsiteX2" fmla="*/ 2159000 w 7897010"/>
              <a:gd name="connsiteY2" fmla="*/ 1285940 h 3237556"/>
              <a:gd name="connsiteX3" fmla="*/ 1371599 w 7897010"/>
              <a:gd name="connsiteY3" fmla="*/ 854141 h 3237556"/>
              <a:gd name="connsiteX4" fmla="*/ 1663699 w 7897010"/>
              <a:gd name="connsiteY4" fmla="*/ 358840 h 3237556"/>
              <a:gd name="connsiteX5" fmla="*/ 4229099 w 7897010"/>
              <a:gd name="connsiteY5" fmla="*/ 66740 h 3237556"/>
              <a:gd name="connsiteX6" fmla="*/ 7867649 w 7897010"/>
              <a:gd name="connsiteY6" fmla="*/ 1698690 h 3237556"/>
              <a:gd name="connsiteX7" fmla="*/ 5829300 w 7897010"/>
              <a:gd name="connsiteY7" fmla="*/ 3229039 h 3237556"/>
              <a:gd name="connsiteX8" fmla="*/ 5613400 w 7897010"/>
              <a:gd name="connsiteY8" fmla="*/ 3025839 h 3237556"/>
              <a:gd name="connsiteX9" fmla="*/ 4241799 w 7897010"/>
              <a:gd name="connsiteY9" fmla="*/ 3102040 h 3237556"/>
              <a:gd name="connsiteX0" fmla="*/ 4241799 w 7896306"/>
              <a:gd name="connsiteY0" fmla="*/ 3102040 h 3241739"/>
              <a:gd name="connsiteX1" fmla="*/ 0 w 7896306"/>
              <a:gd name="connsiteY1" fmla="*/ 1857440 h 3241739"/>
              <a:gd name="connsiteX2" fmla="*/ 2159000 w 7896306"/>
              <a:gd name="connsiteY2" fmla="*/ 1285940 h 3241739"/>
              <a:gd name="connsiteX3" fmla="*/ 1371599 w 7896306"/>
              <a:gd name="connsiteY3" fmla="*/ 854141 h 3241739"/>
              <a:gd name="connsiteX4" fmla="*/ 1663699 w 7896306"/>
              <a:gd name="connsiteY4" fmla="*/ 358840 h 3241739"/>
              <a:gd name="connsiteX5" fmla="*/ 4229099 w 7896306"/>
              <a:gd name="connsiteY5" fmla="*/ 66740 h 3241739"/>
              <a:gd name="connsiteX6" fmla="*/ 7867649 w 7896306"/>
              <a:gd name="connsiteY6" fmla="*/ 1698690 h 3241739"/>
              <a:gd name="connsiteX7" fmla="*/ 5778500 w 7896306"/>
              <a:gd name="connsiteY7" fmla="*/ 3241739 h 3241739"/>
              <a:gd name="connsiteX8" fmla="*/ 5613400 w 7896306"/>
              <a:gd name="connsiteY8" fmla="*/ 3025839 h 3241739"/>
              <a:gd name="connsiteX9" fmla="*/ 4241799 w 7896306"/>
              <a:gd name="connsiteY9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09432"/>
              <a:gd name="connsiteY0" fmla="*/ 3102040 h 3241739"/>
              <a:gd name="connsiteX1" fmla="*/ 0 w 9009432"/>
              <a:gd name="connsiteY1" fmla="*/ 1857440 h 3241739"/>
              <a:gd name="connsiteX2" fmla="*/ 2159000 w 9009432"/>
              <a:gd name="connsiteY2" fmla="*/ 1285940 h 3241739"/>
              <a:gd name="connsiteX3" fmla="*/ 1371599 w 9009432"/>
              <a:gd name="connsiteY3" fmla="*/ 854141 h 3241739"/>
              <a:gd name="connsiteX4" fmla="*/ 1663699 w 9009432"/>
              <a:gd name="connsiteY4" fmla="*/ 358840 h 3241739"/>
              <a:gd name="connsiteX5" fmla="*/ 4229099 w 9009432"/>
              <a:gd name="connsiteY5" fmla="*/ 66740 h 3241739"/>
              <a:gd name="connsiteX6" fmla="*/ 7867649 w 9009432"/>
              <a:gd name="connsiteY6" fmla="*/ 1698690 h 3241739"/>
              <a:gd name="connsiteX7" fmla="*/ 9004300 w 9009432"/>
              <a:gd name="connsiteY7" fmla="*/ 2327339 h 3241739"/>
              <a:gd name="connsiteX8" fmla="*/ 5778500 w 9009432"/>
              <a:gd name="connsiteY8" fmla="*/ 3241739 h 3241739"/>
              <a:gd name="connsiteX9" fmla="*/ 5613400 w 9009432"/>
              <a:gd name="connsiteY9" fmla="*/ 3025839 h 3241739"/>
              <a:gd name="connsiteX10" fmla="*/ 4241799 w 9009432"/>
              <a:gd name="connsiteY10" fmla="*/ 3102040 h 3241739"/>
              <a:gd name="connsiteX0" fmla="*/ 4241799 w 9009432"/>
              <a:gd name="connsiteY0" fmla="*/ 3089657 h 3229356"/>
              <a:gd name="connsiteX1" fmla="*/ 0 w 9009432"/>
              <a:gd name="connsiteY1" fmla="*/ 1845057 h 3229356"/>
              <a:gd name="connsiteX2" fmla="*/ 2159000 w 9009432"/>
              <a:gd name="connsiteY2" fmla="*/ 1273557 h 3229356"/>
              <a:gd name="connsiteX3" fmla="*/ 1371599 w 9009432"/>
              <a:gd name="connsiteY3" fmla="*/ 841758 h 3229356"/>
              <a:gd name="connsiteX4" fmla="*/ 1663699 w 9009432"/>
              <a:gd name="connsiteY4" fmla="*/ 346457 h 3229356"/>
              <a:gd name="connsiteX5" fmla="*/ 4229099 w 9009432"/>
              <a:gd name="connsiteY5" fmla="*/ 54357 h 3229356"/>
              <a:gd name="connsiteX6" fmla="*/ 8020049 w 9009432"/>
              <a:gd name="connsiteY6" fmla="*/ 1495807 h 3229356"/>
              <a:gd name="connsiteX7" fmla="*/ 9004300 w 9009432"/>
              <a:gd name="connsiteY7" fmla="*/ 2314956 h 3229356"/>
              <a:gd name="connsiteX8" fmla="*/ 5778500 w 9009432"/>
              <a:gd name="connsiteY8" fmla="*/ 3229356 h 3229356"/>
              <a:gd name="connsiteX9" fmla="*/ 5613400 w 9009432"/>
              <a:gd name="connsiteY9" fmla="*/ 3013456 h 3229356"/>
              <a:gd name="connsiteX10" fmla="*/ 4241799 w 9009432"/>
              <a:gd name="connsiteY10" fmla="*/ 3089657 h 3229356"/>
              <a:gd name="connsiteX0" fmla="*/ 4241799 w 9009432"/>
              <a:gd name="connsiteY0" fmla="*/ 3072625 h 3212324"/>
              <a:gd name="connsiteX1" fmla="*/ 0 w 9009432"/>
              <a:gd name="connsiteY1" fmla="*/ 1828025 h 3212324"/>
              <a:gd name="connsiteX2" fmla="*/ 2159000 w 9009432"/>
              <a:gd name="connsiteY2" fmla="*/ 1256525 h 3212324"/>
              <a:gd name="connsiteX3" fmla="*/ 1371599 w 9009432"/>
              <a:gd name="connsiteY3" fmla="*/ 824726 h 3212324"/>
              <a:gd name="connsiteX4" fmla="*/ 1663699 w 9009432"/>
              <a:gd name="connsiteY4" fmla="*/ 329425 h 3212324"/>
              <a:gd name="connsiteX5" fmla="*/ 4229099 w 9009432"/>
              <a:gd name="connsiteY5" fmla="*/ 37325 h 3212324"/>
              <a:gd name="connsiteX6" fmla="*/ 7112000 w 9009432"/>
              <a:gd name="connsiteY6" fmla="*/ 1205723 h 3212324"/>
              <a:gd name="connsiteX7" fmla="*/ 8020049 w 9009432"/>
              <a:gd name="connsiteY7" fmla="*/ 1478775 h 3212324"/>
              <a:gd name="connsiteX8" fmla="*/ 9004300 w 9009432"/>
              <a:gd name="connsiteY8" fmla="*/ 2297924 h 3212324"/>
              <a:gd name="connsiteX9" fmla="*/ 5778500 w 9009432"/>
              <a:gd name="connsiteY9" fmla="*/ 3212324 h 3212324"/>
              <a:gd name="connsiteX10" fmla="*/ 5613400 w 9009432"/>
              <a:gd name="connsiteY10" fmla="*/ 2996424 h 3212324"/>
              <a:gd name="connsiteX11" fmla="*/ 4241799 w 9009432"/>
              <a:gd name="connsiteY11" fmla="*/ 3072625 h 3212324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6360 h 3176059"/>
              <a:gd name="connsiteX1" fmla="*/ 0 w 9009432"/>
              <a:gd name="connsiteY1" fmla="*/ 1791760 h 3176059"/>
              <a:gd name="connsiteX2" fmla="*/ 2159000 w 9009432"/>
              <a:gd name="connsiteY2" fmla="*/ 1220260 h 3176059"/>
              <a:gd name="connsiteX3" fmla="*/ 1663699 w 9009432"/>
              <a:gd name="connsiteY3" fmla="*/ 293160 h 3176059"/>
              <a:gd name="connsiteX4" fmla="*/ 4229099 w 9009432"/>
              <a:gd name="connsiteY4" fmla="*/ 1060 h 3176059"/>
              <a:gd name="connsiteX5" fmla="*/ 6731000 w 9009432"/>
              <a:gd name="connsiteY5" fmla="*/ 369358 h 3176059"/>
              <a:gd name="connsiteX6" fmla="*/ 7112000 w 9009432"/>
              <a:gd name="connsiteY6" fmla="*/ 1169458 h 3176059"/>
              <a:gd name="connsiteX7" fmla="*/ 8020049 w 9009432"/>
              <a:gd name="connsiteY7" fmla="*/ 1442510 h 3176059"/>
              <a:gd name="connsiteX8" fmla="*/ 9004300 w 9009432"/>
              <a:gd name="connsiteY8" fmla="*/ 2261659 h 3176059"/>
              <a:gd name="connsiteX9" fmla="*/ 5778500 w 9009432"/>
              <a:gd name="connsiteY9" fmla="*/ 3176059 h 3176059"/>
              <a:gd name="connsiteX10" fmla="*/ 5613400 w 9009432"/>
              <a:gd name="connsiteY10" fmla="*/ 2960159 h 3176059"/>
              <a:gd name="connsiteX11" fmla="*/ 4241799 w 9009432"/>
              <a:gd name="connsiteY11" fmla="*/ 3036360 h 3176059"/>
              <a:gd name="connsiteX0" fmla="*/ 4241799 w 9009432"/>
              <a:gd name="connsiteY0" fmla="*/ 3036360 h 3176059"/>
              <a:gd name="connsiteX1" fmla="*/ 0 w 9009432"/>
              <a:gd name="connsiteY1" fmla="*/ 1791760 h 3176059"/>
              <a:gd name="connsiteX2" fmla="*/ 2159000 w 9009432"/>
              <a:gd name="connsiteY2" fmla="*/ 1220260 h 3176059"/>
              <a:gd name="connsiteX3" fmla="*/ 1663699 w 9009432"/>
              <a:gd name="connsiteY3" fmla="*/ 293160 h 3176059"/>
              <a:gd name="connsiteX4" fmla="*/ 4229099 w 9009432"/>
              <a:gd name="connsiteY4" fmla="*/ 1060 h 3176059"/>
              <a:gd name="connsiteX5" fmla="*/ 6731000 w 9009432"/>
              <a:gd name="connsiteY5" fmla="*/ 369358 h 3176059"/>
              <a:gd name="connsiteX6" fmla="*/ 7112000 w 9009432"/>
              <a:gd name="connsiteY6" fmla="*/ 1169458 h 3176059"/>
              <a:gd name="connsiteX7" fmla="*/ 8020049 w 9009432"/>
              <a:gd name="connsiteY7" fmla="*/ 1442510 h 3176059"/>
              <a:gd name="connsiteX8" fmla="*/ 9004300 w 9009432"/>
              <a:gd name="connsiteY8" fmla="*/ 2261659 h 3176059"/>
              <a:gd name="connsiteX9" fmla="*/ 5778500 w 9009432"/>
              <a:gd name="connsiteY9" fmla="*/ 3176059 h 3176059"/>
              <a:gd name="connsiteX10" fmla="*/ 5613400 w 9009432"/>
              <a:gd name="connsiteY10" fmla="*/ 2960159 h 3176059"/>
              <a:gd name="connsiteX11" fmla="*/ 4241799 w 9009432"/>
              <a:gd name="connsiteY11" fmla="*/ 3036360 h 3176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09432" h="3176059">
                <a:moveTo>
                  <a:pt x="4241799" y="3036360"/>
                </a:moveTo>
                <a:cubicBezTo>
                  <a:pt x="3280832" y="3032127"/>
                  <a:pt x="334433" y="3783543"/>
                  <a:pt x="0" y="1791760"/>
                </a:cubicBezTo>
                <a:cubicBezTo>
                  <a:pt x="173567" y="993777"/>
                  <a:pt x="2387600" y="1406526"/>
                  <a:pt x="2159000" y="1220260"/>
                </a:cubicBezTo>
                <a:cubicBezTo>
                  <a:pt x="2436283" y="970493"/>
                  <a:pt x="800601" y="1204882"/>
                  <a:pt x="1663699" y="293160"/>
                </a:cubicBezTo>
                <a:cubicBezTo>
                  <a:pt x="2008715" y="89960"/>
                  <a:pt x="3384549" y="-11640"/>
                  <a:pt x="4229099" y="1060"/>
                </a:cubicBezTo>
                <a:cubicBezTo>
                  <a:pt x="5073649" y="13760"/>
                  <a:pt x="6250517" y="174625"/>
                  <a:pt x="6731000" y="369358"/>
                </a:cubicBezTo>
                <a:cubicBezTo>
                  <a:pt x="7211483" y="564091"/>
                  <a:pt x="7231592" y="787399"/>
                  <a:pt x="7112000" y="1169458"/>
                </a:cubicBezTo>
                <a:cubicBezTo>
                  <a:pt x="7449608" y="1297517"/>
                  <a:pt x="7725832" y="1235077"/>
                  <a:pt x="8020049" y="1442510"/>
                </a:cubicBezTo>
                <a:cubicBezTo>
                  <a:pt x="8314266" y="1649944"/>
                  <a:pt x="8844491" y="1432984"/>
                  <a:pt x="9004300" y="2261659"/>
                </a:cubicBezTo>
                <a:cubicBezTo>
                  <a:pt x="9151409" y="3268134"/>
                  <a:pt x="6089650" y="3055409"/>
                  <a:pt x="5778500" y="3176059"/>
                </a:cubicBezTo>
                <a:cubicBezTo>
                  <a:pt x="5563659" y="3111501"/>
                  <a:pt x="5863167" y="2972859"/>
                  <a:pt x="5613400" y="2960159"/>
                </a:cubicBezTo>
                <a:cubicBezTo>
                  <a:pt x="5274733" y="2922059"/>
                  <a:pt x="5202766" y="3040593"/>
                  <a:pt x="4241799" y="3036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Oval 2">
            <a:extLst>
              <a:ext uri="{FF2B5EF4-FFF2-40B4-BE49-F238E27FC236}">
                <a16:creationId xmlns:a16="http://schemas.microsoft.com/office/drawing/2014/main" id="{DCBFB564-003D-46A1-A2DF-922280779EE5}"/>
              </a:ext>
            </a:extLst>
          </p:cNvPr>
          <p:cNvSpPr/>
          <p:nvPr/>
        </p:nvSpPr>
        <p:spPr>
          <a:xfrm>
            <a:off x="6984799" y="3367864"/>
            <a:ext cx="5031259" cy="2022456"/>
          </a:xfrm>
          <a:custGeom>
            <a:avLst/>
            <a:gdLst>
              <a:gd name="connsiteX0" fmla="*/ 0 w 7277100"/>
              <a:gd name="connsiteY0" fmla="*/ 1631950 h 3263900"/>
              <a:gd name="connsiteX1" fmla="*/ 3638550 w 7277100"/>
              <a:gd name="connsiteY1" fmla="*/ 0 h 3263900"/>
              <a:gd name="connsiteX2" fmla="*/ 7277100 w 7277100"/>
              <a:gd name="connsiteY2" fmla="*/ 1631950 h 3263900"/>
              <a:gd name="connsiteX3" fmla="*/ 3638550 w 7277100"/>
              <a:gd name="connsiteY3" fmla="*/ 3263900 h 3263900"/>
              <a:gd name="connsiteX4" fmla="*/ 0 w 7277100"/>
              <a:gd name="connsiteY4" fmla="*/ 1631950 h 3263900"/>
              <a:gd name="connsiteX0" fmla="*/ 111800 w 7388900"/>
              <a:gd name="connsiteY0" fmla="*/ 1719403 h 3351353"/>
              <a:gd name="connsiteX1" fmla="*/ 1184950 w 7388900"/>
              <a:gd name="connsiteY1" fmla="*/ 379553 h 3351353"/>
              <a:gd name="connsiteX2" fmla="*/ 3750350 w 7388900"/>
              <a:gd name="connsiteY2" fmla="*/ 87453 h 3351353"/>
              <a:gd name="connsiteX3" fmla="*/ 7388900 w 7388900"/>
              <a:gd name="connsiteY3" fmla="*/ 1719403 h 3351353"/>
              <a:gd name="connsiteX4" fmla="*/ 3750350 w 7388900"/>
              <a:gd name="connsiteY4" fmla="*/ 3351353 h 3351353"/>
              <a:gd name="connsiteX5" fmla="*/ 111800 w 7388900"/>
              <a:gd name="connsiteY5" fmla="*/ 1719403 h 3351353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36415 w 7859615"/>
              <a:gd name="connsiteY0" fmla="*/ 1825690 h 3330921"/>
              <a:gd name="connsiteX1" fmla="*/ 2112866 w 7859615"/>
              <a:gd name="connsiteY1" fmla="*/ 1235140 h 3330921"/>
              <a:gd name="connsiteX2" fmla="*/ 1325465 w 7859615"/>
              <a:gd name="connsiteY2" fmla="*/ 917641 h 3330921"/>
              <a:gd name="connsiteX3" fmla="*/ 1655665 w 7859615"/>
              <a:gd name="connsiteY3" fmla="*/ 358840 h 3330921"/>
              <a:gd name="connsiteX4" fmla="*/ 4221065 w 7859615"/>
              <a:gd name="connsiteY4" fmla="*/ 66740 h 3330921"/>
              <a:gd name="connsiteX5" fmla="*/ 7859615 w 7859615"/>
              <a:gd name="connsiteY5" fmla="*/ 1698690 h 3330921"/>
              <a:gd name="connsiteX6" fmla="*/ 4221065 w 7859615"/>
              <a:gd name="connsiteY6" fmla="*/ 3330640 h 3330921"/>
              <a:gd name="connsiteX7" fmla="*/ 36415 w 7859615"/>
              <a:gd name="connsiteY7" fmla="*/ 1825690 h 3330921"/>
              <a:gd name="connsiteX0" fmla="*/ 17932 w 7841132"/>
              <a:gd name="connsiteY0" fmla="*/ 1825690 h 3330921"/>
              <a:gd name="connsiteX1" fmla="*/ 2094383 w 7841132"/>
              <a:gd name="connsiteY1" fmla="*/ 1235140 h 3330921"/>
              <a:gd name="connsiteX2" fmla="*/ 1306982 w 7841132"/>
              <a:gd name="connsiteY2" fmla="*/ 917641 h 3330921"/>
              <a:gd name="connsiteX3" fmla="*/ 1637182 w 7841132"/>
              <a:gd name="connsiteY3" fmla="*/ 358840 h 3330921"/>
              <a:gd name="connsiteX4" fmla="*/ 4202582 w 7841132"/>
              <a:gd name="connsiteY4" fmla="*/ 66740 h 3330921"/>
              <a:gd name="connsiteX5" fmla="*/ 7841132 w 7841132"/>
              <a:gd name="connsiteY5" fmla="*/ 1698690 h 3330921"/>
              <a:gd name="connsiteX6" fmla="*/ 4202582 w 7841132"/>
              <a:gd name="connsiteY6" fmla="*/ 3330640 h 3330921"/>
              <a:gd name="connsiteX7" fmla="*/ 17932 w 7841132"/>
              <a:gd name="connsiteY7" fmla="*/ 1825690 h 3330921"/>
              <a:gd name="connsiteX0" fmla="*/ 28309 w 7851509"/>
              <a:gd name="connsiteY0" fmla="*/ 1825690 h 3330921"/>
              <a:gd name="connsiteX1" fmla="*/ 2104760 w 7851509"/>
              <a:gd name="connsiteY1" fmla="*/ 1235140 h 3330921"/>
              <a:gd name="connsiteX2" fmla="*/ 1317359 w 7851509"/>
              <a:gd name="connsiteY2" fmla="*/ 917641 h 3330921"/>
              <a:gd name="connsiteX3" fmla="*/ 1647559 w 7851509"/>
              <a:gd name="connsiteY3" fmla="*/ 358840 h 3330921"/>
              <a:gd name="connsiteX4" fmla="*/ 4212959 w 7851509"/>
              <a:gd name="connsiteY4" fmla="*/ 66740 h 3330921"/>
              <a:gd name="connsiteX5" fmla="*/ 7851509 w 7851509"/>
              <a:gd name="connsiteY5" fmla="*/ 1698690 h 3330921"/>
              <a:gd name="connsiteX6" fmla="*/ 4212959 w 7851509"/>
              <a:gd name="connsiteY6" fmla="*/ 3330640 h 3330921"/>
              <a:gd name="connsiteX7" fmla="*/ 28309 w 7851509"/>
              <a:gd name="connsiteY7" fmla="*/ 1825690 h 3330921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79166 w 7875216"/>
              <a:gd name="connsiteY2" fmla="*/ 8541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1643 w 7887543"/>
              <a:gd name="connsiteY0" fmla="*/ 1914590 h 3331494"/>
              <a:gd name="connsiteX1" fmla="*/ 2178894 w 7887543"/>
              <a:gd name="connsiteY1" fmla="*/ 1285940 h 3331494"/>
              <a:gd name="connsiteX2" fmla="*/ 1391493 w 7887543"/>
              <a:gd name="connsiteY2" fmla="*/ 854141 h 3331494"/>
              <a:gd name="connsiteX3" fmla="*/ 1683593 w 7887543"/>
              <a:gd name="connsiteY3" fmla="*/ 358840 h 3331494"/>
              <a:gd name="connsiteX4" fmla="*/ 4248993 w 7887543"/>
              <a:gd name="connsiteY4" fmla="*/ 66740 h 3331494"/>
              <a:gd name="connsiteX5" fmla="*/ 7887543 w 7887543"/>
              <a:gd name="connsiteY5" fmla="*/ 1698690 h 3331494"/>
              <a:gd name="connsiteX6" fmla="*/ 4248993 w 7887543"/>
              <a:gd name="connsiteY6" fmla="*/ 3330640 h 3331494"/>
              <a:gd name="connsiteX7" fmla="*/ 51643 w 7887543"/>
              <a:gd name="connsiteY7" fmla="*/ 1914590 h 3331494"/>
              <a:gd name="connsiteX0" fmla="*/ 10506 w 7846406"/>
              <a:gd name="connsiteY0" fmla="*/ 1914590 h 3331802"/>
              <a:gd name="connsiteX1" fmla="*/ 2137757 w 7846406"/>
              <a:gd name="connsiteY1" fmla="*/ 1285940 h 3331802"/>
              <a:gd name="connsiteX2" fmla="*/ 1350356 w 7846406"/>
              <a:gd name="connsiteY2" fmla="*/ 854141 h 3331802"/>
              <a:gd name="connsiteX3" fmla="*/ 1642456 w 7846406"/>
              <a:gd name="connsiteY3" fmla="*/ 358840 h 3331802"/>
              <a:gd name="connsiteX4" fmla="*/ 4207856 w 7846406"/>
              <a:gd name="connsiteY4" fmla="*/ 66740 h 3331802"/>
              <a:gd name="connsiteX5" fmla="*/ 7846406 w 7846406"/>
              <a:gd name="connsiteY5" fmla="*/ 1698690 h 3331802"/>
              <a:gd name="connsiteX6" fmla="*/ 4207856 w 7846406"/>
              <a:gd name="connsiteY6" fmla="*/ 3330640 h 3331802"/>
              <a:gd name="connsiteX7" fmla="*/ 10506 w 7846406"/>
              <a:gd name="connsiteY7" fmla="*/ 1914590 h 3331802"/>
              <a:gd name="connsiteX0" fmla="*/ 52166 w 7888066"/>
              <a:gd name="connsiteY0" fmla="*/ 1914590 h 3103065"/>
              <a:gd name="connsiteX1" fmla="*/ 2179417 w 7888066"/>
              <a:gd name="connsiteY1" fmla="*/ 1285940 h 3103065"/>
              <a:gd name="connsiteX2" fmla="*/ 1392016 w 7888066"/>
              <a:gd name="connsiteY2" fmla="*/ 854141 h 3103065"/>
              <a:gd name="connsiteX3" fmla="*/ 1684116 w 7888066"/>
              <a:gd name="connsiteY3" fmla="*/ 358840 h 3103065"/>
              <a:gd name="connsiteX4" fmla="*/ 4249516 w 7888066"/>
              <a:gd name="connsiteY4" fmla="*/ 66740 h 3103065"/>
              <a:gd name="connsiteX5" fmla="*/ 7888066 w 7888066"/>
              <a:gd name="connsiteY5" fmla="*/ 1698690 h 3103065"/>
              <a:gd name="connsiteX6" fmla="*/ 4262216 w 7888066"/>
              <a:gd name="connsiteY6" fmla="*/ 3102040 h 3103065"/>
              <a:gd name="connsiteX7" fmla="*/ 52166 w 7888066"/>
              <a:gd name="connsiteY7" fmla="*/ 1914590 h 3103065"/>
              <a:gd name="connsiteX0" fmla="*/ 52166 w 8103168"/>
              <a:gd name="connsiteY0" fmla="*/ 1914590 h 3119146"/>
              <a:gd name="connsiteX1" fmla="*/ 2179417 w 8103168"/>
              <a:gd name="connsiteY1" fmla="*/ 1285940 h 3119146"/>
              <a:gd name="connsiteX2" fmla="*/ 1392016 w 8103168"/>
              <a:gd name="connsiteY2" fmla="*/ 854141 h 3119146"/>
              <a:gd name="connsiteX3" fmla="*/ 1684116 w 8103168"/>
              <a:gd name="connsiteY3" fmla="*/ 358840 h 3119146"/>
              <a:gd name="connsiteX4" fmla="*/ 4249516 w 8103168"/>
              <a:gd name="connsiteY4" fmla="*/ 66740 h 3119146"/>
              <a:gd name="connsiteX5" fmla="*/ 7888066 w 8103168"/>
              <a:gd name="connsiteY5" fmla="*/ 1698690 h 3119146"/>
              <a:gd name="connsiteX6" fmla="*/ 4262216 w 8103168"/>
              <a:gd name="connsiteY6" fmla="*/ 3102040 h 3119146"/>
              <a:gd name="connsiteX7" fmla="*/ 52166 w 8103168"/>
              <a:gd name="connsiteY7" fmla="*/ 1914590 h 3119146"/>
              <a:gd name="connsiteX0" fmla="*/ 2889614 w 6515464"/>
              <a:gd name="connsiteY0" fmla="*/ 3102040 h 3107637"/>
              <a:gd name="connsiteX1" fmla="*/ 806815 w 6515464"/>
              <a:gd name="connsiteY1" fmla="*/ 1285940 h 3107637"/>
              <a:gd name="connsiteX2" fmla="*/ 19414 w 6515464"/>
              <a:gd name="connsiteY2" fmla="*/ 854141 h 3107637"/>
              <a:gd name="connsiteX3" fmla="*/ 311514 w 6515464"/>
              <a:gd name="connsiteY3" fmla="*/ 358840 h 3107637"/>
              <a:gd name="connsiteX4" fmla="*/ 2876914 w 6515464"/>
              <a:gd name="connsiteY4" fmla="*/ 66740 h 3107637"/>
              <a:gd name="connsiteX5" fmla="*/ 6515464 w 6515464"/>
              <a:gd name="connsiteY5" fmla="*/ 1698690 h 3107637"/>
              <a:gd name="connsiteX6" fmla="*/ 2889614 w 6515464"/>
              <a:gd name="connsiteY6" fmla="*/ 3102040 h 3107637"/>
              <a:gd name="connsiteX0" fmla="*/ 4272304 w 7898154"/>
              <a:gd name="connsiteY0" fmla="*/ 3102040 h 3102571"/>
              <a:gd name="connsiteX1" fmla="*/ 30505 w 7898154"/>
              <a:gd name="connsiteY1" fmla="*/ 1857440 h 3102571"/>
              <a:gd name="connsiteX2" fmla="*/ 2189505 w 7898154"/>
              <a:gd name="connsiteY2" fmla="*/ 1285940 h 3102571"/>
              <a:gd name="connsiteX3" fmla="*/ 1402104 w 7898154"/>
              <a:gd name="connsiteY3" fmla="*/ 854141 h 3102571"/>
              <a:gd name="connsiteX4" fmla="*/ 1694204 w 7898154"/>
              <a:gd name="connsiteY4" fmla="*/ 358840 h 3102571"/>
              <a:gd name="connsiteX5" fmla="*/ 4259604 w 7898154"/>
              <a:gd name="connsiteY5" fmla="*/ 66740 h 3102571"/>
              <a:gd name="connsiteX6" fmla="*/ 7898154 w 7898154"/>
              <a:gd name="connsiteY6" fmla="*/ 1698690 h 3102571"/>
              <a:gd name="connsiteX7" fmla="*/ 4272304 w 7898154"/>
              <a:gd name="connsiteY7" fmla="*/ 3102040 h 3102571"/>
              <a:gd name="connsiteX0" fmla="*/ 4241799 w 7867649"/>
              <a:gd name="connsiteY0" fmla="*/ 3102040 h 3102571"/>
              <a:gd name="connsiteX1" fmla="*/ 0 w 7867649"/>
              <a:gd name="connsiteY1" fmla="*/ 1857440 h 3102571"/>
              <a:gd name="connsiteX2" fmla="*/ 2159000 w 7867649"/>
              <a:gd name="connsiteY2" fmla="*/ 1285940 h 3102571"/>
              <a:gd name="connsiteX3" fmla="*/ 1371599 w 7867649"/>
              <a:gd name="connsiteY3" fmla="*/ 854141 h 3102571"/>
              <a:gd name="connsiteX4" fmla="*/ 1663699 w 7867649"/>
              <a:gd name="connsiteY4" fmla="*/ 358840 h 3102571"/>
              <a:gd name="connsiteX5" fmla="*/ 4229099 w 7867649"/>
              <a:gd name="connsiteY5" fmla="*/ 66740 h 3102571"/>
              <a:gd name="connsiteX6" fmla="*/ 7867649 w 7867649"/>
              <a:gd name="connsiteY6" fmla="*/ 1698690 h 3102571"/>
              <a:gd name="connsiteX7" fmla="*/ 4241799 w 7867649"/>
              <a:gd name="connsiteY7" fmla="*/ 3102040 h 3102571"/>
              <a:gd name="connsiteX0" fmla="*/ 4241799 w 7867649"/>
              <a:gd name="connsiteY0" fmla="*/ 3102040 h 3250458"/>
              <a:gd name="connsiteX1" fmla="*/ 0 w 7867649"/>
              <a:gd name="connsiteY1" fmla="*/ 1857440 h 3250458"/>
              <a:gd name="connsiteX2" fmla="*/ 2159000 w 7867649"/>
              <a:gd name="connsiteY2" fmla="*/ 1285940 h 3250458"/>
              <a:gd name="connsiteX3" fmla="*/ 1371599 w 7867649"/>
              <a:gd name="connsiteY3" fmla="*/ 854141 h 3250458"/>
              <a:gd name="connsiteX4" fmla="*/ 1663699 w 7867649"/>
              <a:gd name="connsiteY4" fmla="*/ 358840 h 3250458"/>
              <a:gd name="connsiteX5" fmla="*/ 4229099 w 7867649"/>
              <a:gd name="connsiteY5" fmla="*/ 66740 h 3250458"/>
              <a:gd name="connsiteX6" fmla="*/ 7867649 w 7867649"/>
              <a:gd name="connsiteY6" fmla="*/ 1698690 h 3250458"/>
              <a:gd name="connsiteX7" fmla="*/ 4241799 w 7867649"/>
              <a:gd name="connsiteY7" fmla="*/ 3102040 h 3250458"/>
              <a:gd name="connsiteX0" fmla="*/ 4241799 w 7897635"/>
              <a:gd name="connsiteY0" fmla="*/ 3102040 h 3315959"/>
              <a:gd name="connsiteX1" fmla="*/ 0 w 7897635"/>
              <a:gd name="connsiteY1" fmla="*/ 1857440 h 3315959"/>
              <a:gd name="connsiteX2" fmla="*/ 2159000 w 7897635"/>
              <a:gd name="connsiteY2" fmla="*/ 1285940 h 3315959"/>
              <a:gd name="connsiteX3" fmla="*/ 1371599 w 7897635"/>
              <a:gd name="connsiteY3" fmla="*/ 854141 h 3315959"/>
              <a:gd name="connsiteX4" fmla="*/ 1663699 w 7897635"/>
              <a:gd name="connsiteY4" fmla="*/ 358840 h 3315959"/>
              <a:gd name="connsiteX5" fmla="*/ 4229099 w 7897635"/>
              <a:gd name="connsiteY5" fmla="*/ 66740 h 3315959"/>
              <a:gd name="connsiteX6" fmla="*/ 7867649 w 7897635"/>
              <a:gd name="connsiteY6" fmla="*/ 1698690 h 3315959"/>
              <a:gd name="connsiteX7" fmla="*/ 5740400 w 7897635"/>
              <a:gd name="connsiteY7" fmla="*/ 3178239 h 3315959"/>
              <a:gd name="connsiteX8" fmla="*/ 4241799 w 7897635"/>
              <a:gd name="connsiteY8" fmla="*/ 3102040 h 3315959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7010"/>
              <a:gd name="connsiteY0" fmla="*/ 3102040 h 3311999"/>
              <a:gd name="connsiteX1" fmla="*/ 0 w 7897010"/>
              <a:gd name="connsiteY1" fmla="*/ 1857440 h 3311999"/>
              <a:gd name="connsiteX2" fmla="*/ 2159000 w 7897010"/>
              <a:gd name="connsiteY2" fmla="*/ 1285940 h 3311999"/>
              <a:gd name="connsiteX3" fmla="*/ 1371599 w 7897010"/>
              <a:gd name="connsiteY3" fmla="*/ 854141 h 3311999"/>
              <a:gd name="connsiteX4" fmla="*/ 1663699 w 7897010"/>
              <a:gd name="connsiteY4" fmla="*/ 358840 h 3311999"/>
              <a:gd name="connsiteX5" fmla="*/ 4229099 w 7897010"/>
              <a:gd name="connsiteY5" fmla="*/ 66740 h 3311999"/>
              <a:gd name="connsiteX6" fmla="*/ 7867649 w 7897010"/>
              <a:gd name="connsiteY6" fmla="*/ 1698690 h 3311999"/>
              <a:gd name="connsiteX7" fmla="*/ 5829300 w 7897010"/>
              <a:gd name="connsiteY7" fmla="*/ 3229039 h 3311999"/>
              <a:gd name="connsiteX8" fmla="*/ 5613400 w 7897010"/>
              <a:gd name="connsiteY8" fmla="*/ 3025839 h 3311999"/>
              <a:gd name="connsiteX9" fmla="*/ 4241799 w 7897010"/>
              <a:gd name="connsiteY9" fmla="*/ 3102040 h 3311999"/>
              <a:gd name="connsiteX0" fmla="*/ 4241799 w 7897010"/>
              <a:gd name="connsiteY0" fmla="*/ 3102040 h 3237556"/>
              <a:gd name="connsiteX1" fmla="*/ 0 w 7897010"/>
              <a:gd name="connsiteY1" fmla="*/ 1857440 h 3237556"/>
              <a:gd name="connsiteX2" fmla="*/ 2159000 w 7897010"/>
              <a:gd name="connsiteY2" fmla="*/ 1285940 h 3237556"/>
              <a:gd name="connsiteX3" fmla="*/ 1371599 w 7897010"/>
              <a:gd name="connsiteY3" fmla="*/ 854141 h 3237556"/>
              <a:gd name="connsiteX4" fmla="*/ 1663699 w 7897010"/>
              <a:gd name="connsiteY4" fmla="*/ 358840 h 3237556"/>
              <a:gd name="connsiteX5" fmla="*/ 4229099 w 7897010"/>
              <a:gd name="connsiteY5" fmla="*/ 66740 h 3237556"/>
              <a:gd name="connsiteX6" fmla="*/ 7867649 w 7897010"/>
              <a:gd name="connsiteY6" fmla="*/ 1698690 h 3237556"/>
              <a:gd name="connsiteX7" fmla="*/ 5829300 w 7897010"/>
              <a:gd name="connsiteY7" fmla="*/ 3229039 h 3237556"/>
              <a:gd name="connsiteX8" fmla="*/ 5613400 w 7897010"/>
              <a:gd name="connsiteY8" fmla="*/ 3025839 h 3237556"/>
              <a:gd name="connsiteX9" fmla="*/ 4241799 w 7897010"/>
              <a:gd name="connsiteY9" fmla="*/ 3102040 h 3237556"/>
              <a:gd name="connsiteX0" fmla="*/ 4241799 w 7896306"/>
              <a:gd name="connsiteY0" fmla="*/ 3102040 h 3241739"/>
              <a:gd name="connsiteX1" fmla="*/ 0 w 7896306"/>
              <a:gd name="connsiteY1" fmla="*/ 1857440 h 3241739"/>
              <a:gd name="connsiteX2" fmla="*/ 2159000 w 7896306"/>
              <a:gd name="connsiteY2" fmla="*/ 1285940 h 3241739"/>
              <a:gd name="connsiteX3" fmla="*/ 1371599 w 7896306"/>
              <a:gd name="connsiteY3" fmla="*/ 854141 h 3241739"/>
              <a:gd name="connsiteX4" fmla="*/ 1663699 w 7896306"/>
              <a:gd name="connsiteY4" fmla="*/ 358840 h 3241739"/>
              <a:gd name="connsiteX5" fmla="*/ 4229099 w 7896306"/>
              <a:gd name="connsiteY5" fmla="*/ 66740 h 3241739"/>
              <a:gd name="connsiteX6" fmla="*/ 7867649 w 7896306"/>
              <a:gd name="connsiteY6" fmla="*/ 1698690 h 3241739"/>
              <a:gd name="connsiteX7" fmla="*/ 5778500 w 7896306"/>
              <a:gd name="connsiteY7" fmla="*/ 3241739 h 3241739"/>
              <a:gd name="connsiteX8" fmla="*/ 5613400 w 7896306"/>
              <a:gd name="connsiteY8" fmla="*/ 3025839 h 3241739"/>
              <a:gd name="connsiteX9" fmla="*/ 4241799 w 7896306"/>
              <a:gd name="connsiteY9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09432"/>
              <a:gd name="connsiteY0" fmla="*/ 3102040 h 3241739"/>
              <a:gd name="connsiteX1" fmla="*/ 0 w 9009432"/>
              <a:gd name="connsiteY1" fmla="*/ 1857440 h 3241739"/>
              <a:gd name="connsiteX2" fmla="*/ 2159000 w 9009432"/>
              <a:gd name="connsiteY2" fmla="*/ 1285940 h 3241739"/>
              <a:gd name="connsiteX3" fmla="*/ 1371599 w 9009432"/>
              <a:gd name="connsiteY3" fmla="*/ 854141 h 3241739"/>
              <a:gd name="connsiteX4" fmla="*/ 1663699 w 9009432"/>
              <a:gd name="connsiteY4" fmla="*/ 358840 h 3241739"/>
              <a:gd name="connsiteX5" fmla="*/ 4229099 w 9009432"/>
              <a:gd name="connsiteY5" fmla="*/ 66740 h 3241739"/>
              <a:gd name="connsiteX6" fmla="*/ 7867649 w 9009432"/>
              <a:gd name="connsiteY6" fmla="*/ 1698690 h 3241739"/>
              <a:gd name="connsiteX7" fmla="*/ 9004300 w 9009432"/>
              <a:gd name="connsiteY7" fmla="*/ 2327339 h 3241739"/>
              <a:gd name="connsiteX8" fmla="*/ 5778500 w 9009432"/>
              <a:gd name="connsiteY8" fmla="*/ 3241739 h 3241739"/>
              <a:gd name="connsiteX9" fmla="*/ 5613400 w 9009432"/>
              <a:gd name="connsiteY9" fmla="*/ 3025839 h 3241739"/>
              <a:gd name="connsiteX10" fmla="*/ 4241799 w 9009432"/>
              <a:gd name="connsiteY10" fmla="*/ 3102040 h 3241739"/>
              <a:gd name="connsiteX0" fmla="*/ 4241799 w 9009432"/>
              <a:gd name="connsiteY0" fmla="*/ 3089657 h 3229356"/>
              <a:gd name="connsiteX1" fmla="*/ 0 w 9009432"/>
              <a:gd name="connsiteY1" fmla="*/ 1845057 h 3229356"/>
              <a:gd name="connsiteX2" fmla="*/ 2159000 w 9009432"/>
              <a:gd name="connsiteY2" fmla="*/ 1273557 h 3229356"/>
              <a:gd name="connsiteX3" fmla="*/ 1371599 w 9009432"/>
              <a:gd name="connsiteY3" fmla="*/ 841758 h 3229356"/>
              <a:gd name="connsiteX4" fmla="*/ 1663699 w 9009432"/>
              <a:gd name="connsiteY4" fmla="*/ 346457 h 3229356"/>
              <a:gd name="connsiteX5" fmla="*/ 4229099 w 9009432"/>
              <a:gd name="connsiteY5" fmla="*/ 54357 h 3229356"/>
              <a:gd name="connsiteX6" fmla="*/ 8020049 w 9009432"/>
              <a:gd name="connsiteY6" fmla="*/ 1495807 h 3229356"/>
              <a:gd name="connsiteX7" fmla="*/ 9004300 w 9009432"/>
              <a:gd name="connsiteY7" fmla="*/ 2314956 h 3229356"/>
              <a:gd name="connsiteX8" fmla="*/ 5778500 w 9009432"/>
              <a:gd name="connsiteY8" fmla="*/ 3229356 h 3229356"/>
              <a:gd name="connsiteX9" fmla="*/ 5613400 w 9009432"/>
              <a:gd name="connsiteY9" fmla="*/ 3013456 h 3229356"/>
              <a:gd name="connsiteX10" fmla="*/ 4241799 w 9009432"/>
              <a:gd name="connsiteY10" fmla="*/ 3089657 h 3229356"/>
              <a:gd name="connsiteX0" fmla="*/ 4241799 w 9009432"/>
              <a:gd name="connsiteY0" fmla="*/ 3072625 h 3212324"/>
              <a:gd name="connsiteX1" fmla="*/ 0 w 9009432"/>
              <a:gd name="connsiteY1" fmla="*/ 1828025 h 3212324"/>
              <a:gd name="connsiteX2" fmla="*/ 2159000 w 9009432"/>
              <a:gd name="connsiteY2" fmla="*/ 1256525 h 3212324"/>
              <a:gd name="connsiteX3" fmla="*/ 1371599 w 9009432"/>
              <a:gd name="connsiteY3" fmla="*/ 824726 h 3212324"/>
              <a:gd name="connsiteX4" fmla="*/ 1663699 w 9009432"/>
              <a:gd name="connsiteY4" fmla="*/ 329425 h 3212324"/>
              <a:gd name="connsiteX5" fmla="*/ 4229099 w 9009432"/>
              <a:gd name="connsiteY5" fmla="*/ 37325 h 3212324"/>
              <a:gd name="connsiteX6" fmla="*/ 7112000 w 9009432"/>
              <a:gd name="connsiteY6" fmla="*/ 1205723 h 3212324"/>
              <a:gd name="connsiteX7" fmla="*/ 8020049 w 9009432"/>
              <a:gd name="connsiteY7" fmla="*/ 1478775 h 3212324"/>
              <a:gd name="connsiteX8" fmla="*/ 9004300 w 9009432"/>
              <a:gd name="connsiteY8" fmla="*/ 2297924 h 3212324"/>
              <a:gd name="connsiteX9" fmla="*/ 5778500 w 9009432"/>
              <a:gd name="connsiteY9" fmla="*/ 3212324 h 3212324"/>
              <a:gd name="connsiteX10" fmla="*/ 5613400 w 9009432"/>
              <a:gd name="connsiteY10" fmla="*/ 2996424 h 3212324"/>
              <a:gd name="connsiteX11" fmla="*/ 4241799 w 9009432"/>
              <a:gd name="connsiteY11" fmla="*/ 3072625 h 3212324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88524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0389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08225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023599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023599 w 9009432"/>
              <a:gd name="connsiteY2" fmla="*/ 121981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0515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38972 w 9009432"/>
              <a:gd name="connsiteY2" fmla="*/ 120515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352"/>
              <a:gd name="connsiteY0" fmla="*/ 3036339 h 3176038"/>
              <a:gd name="connsiteX1" fmla="*/ 0 w 9009352"/>
              <a:gd name="connsiteY1" fmla="*/ 1791739 h 3176038"/>
              <a:gd name="connsiteX2" fmla="*/ 1938972 w 9009352"/>
              <a:gd name="connsiteY2" fmla="*/ 1205579 h 3176038"/>
              <a:gd name="connsiteX3" fmla="*/ 1663699 w 9009352"/>
              <a:gd name="connsiteY3" fmla="*/ 293139 h 3176038"/>
              <a:gd name="connsiteX4" fmla="*/ 4229099 w 9009352"/>
              <a:gd name="connsiteY4" fmla="*/ 1039 h 3176038"/>
              <a:gd name="connsiteX5" fmla="*/ 6731000 w 9009352"/>
              <a:gd name="connsiteY5" fmla="*/ 369337 h 3176038"/>
              <a:gd name="connsiteX6" fmla="*/ 7027374 w 9009352"/>
              <a:gd name="connsiteY6" fmla="*/ 1184097 h 3176038"/>
              <a:gd name="connsiteX7" fmla="*/ 8020049 w 9009352"/>
              <a:gd name="connsiteY7" fmla="*/ 1442489 h 3176038"/>
              <a:gd name="connsiteX8" fmla="*/ 9004300 w 9009352"/>
              <a:gd name="connsiteY8" fmla="*/ 2261638 h 3176038"/>
              <a:gd name="connsiteX9" fmla="*/ 5727724 w 9009352"/>
              <a:gd name="connsiteY9" fmla="*/ 3176038 h 3176038"/>
              <a:gd name="connsiteX10" fmla="*/ 5613400 w 9009352"/>
              <a:gd name="connsiteY10" fmla="*/ 2960138 h 3176038"/>
              <a:gd name="connsiteX11" fmla="*/ 4241799 w 9009352"/>
              <a:gd name="connsiteY11" fmla="*/ 3036339 h 3176038"/>
              <a:gd name="connsiteX0" fmla="*/ 4241799 w 9009780"/>
              <a:gd name="connsiteY0" fmla="*/ 3036339 h 3176038"/>
              <a:gd name="connsiteX1" fmla="*/ 0 w 9009780"/>
              <a:gd name="connsiteY1" fmla="*/ 1791739 h 3176038"/>
              <a:gd name="connsiteX2" fmla="*/ 1938972 w 9009780"/>
              <a:gd name="connsiteY2" fmla="*/ 1205579 h 3176038"/>
              <a:gd name="connsiteX3" fmla="*/ 1663699 w 9009780"/>
              <a:gd name="connsiteY3" fmla="*/ 293139 h 3176038"/>
              <a:gd name="connsiteX4" fmla="*/ 4229099 w 9009780"/>
              <a:gd name="connsiteY4" fmla="*/ 1039 h 3176038"/>
              <a:gd name="connsiteX5" fmla="*/ 6731000 w 9009780"/>
              <a:gd name="connsiteY5" fmla="*/ 369337 h 3176038"/>
              <a:gd name="connsiteX6" fmla="*/ 7027374 w 9009780"/>
              <a:gd name="connsiteY6" fmla="*/ 1184097 h 3176038"/>
              <a:gd name="connsiteX7" fmla="*/ 8020049 w 9009780"/>
              <a:gd name="connsiteY7" fmla="*/ 1442489 h 3176038"/>
              <a:gd name="connsiteX8" fmla="*/ 9004300 w 9009780"/>
              <a:gd name="connsiteY8" fmla="*/ 2261638 h 3176038"/>
              <a:gd name="connsiteX9" fmla="*/ 5727724 w 9009780"/>
              <a:gd name="connsiteY9" fmla="*/ 3176038 h 3176038"/>
              <a:gd name="connsiteX10" fmla="*/ 5613400 w 9009780"/>
              <a:gd name="connsiteY10" fmla="*/ 2960138 h 3176038"/>
              <a:gd name="connsiteX11" fmla="*/ 4241799 w 9009780"/>
              <a:gd name="connsiteY11" fmla="*/ 3036339 h 3176038"/>
              <a:gd name="connsiteX0" fmla="*/ 4241799 w 9009842"/>
              <a:gd name="connsiteY0" fmla="*/ 3036339 h 3176038"/>
              <a:gd name="connsiteX1" fmla="*/ 0 w 9009842"/>
              <a:gd name="connsiteY1" fmla="*/ 1791739 h 3176038"/>
              <a:gd name="connsiteX2" fmla="*/ 1938972 w 9009842"/>
              <a:gd name="connsiteY2" fmla="*/ 1205579 h 3176038"/>
              <a:gd name="connsiteX3" fmla="*/ 1663699 w 9009842"/>
              <a:gd name="connsiteY3" fmla="*/ 293139 h 3176038"/>
              <a:gd name="connsiteX4" fmla="*/ 4229099 w 9009842"/>
              <a:gd name="connsiteY4" fmla="*/ 1039 h 3176038"/>
              <a:gd name="connsiteX5" fmla="*/ 6731000 w 9009842"/>
              <a:gd name="connsiteY5" fmla="*/ 369337 h 3176038"/>
              <a:gd name="connsiteX6" fmla="*/ 7027374 w 9009842"/>
              <a:gd name="connsiteY6" fmla="*/ 1184097 h 3176038"/>
              <a:gd name="connsiteX7" fmla="*/ 8020049 w 9009842"/>
              <a:gd name="connsiteY7" fmla="*/ 1442489 h 3176038"/>
              <a:gd name="connsiteX8" fmla="*/ 9004300 w 9009842"/>
              <a:gd name="connsiteY8" fmla="*/ 2261638 h 3176038"/>
              <a:gd name="connsiteX9" fmla="*/ 5727724 w 9009842"/>
              <a:gd name="connsiteY9" fmla="*/ 3176038 h 3176038"/>
              <a:gd name="connsiteX10" fmla="*/ 5613400 w 9009842"/>
              <a:gd name="connsiteY10" fmla="*/ 2960138 h 3176038"/>
              <a:gd name="connsiteX11" fmla="*/ 4241799 w 9009842"/>
              <a:gd name="connsiteY11" fmla="*/ 3036339 h 3176038"/>
              <a:gd name="connsiteX0" fmla="*/ 4241799 w 9009842"/>
              <a:gd name="connsiteY0" fmla="*/ 3036339 h 3176038"/>
              <a:gd name="connsiteX1" fmla="*/ 0 w 9009842"/>
              <a:gd name="connsiteY1" fmla="*/ 1791739 h 3176038"/>
              <a:gd name="connsiteX2" fmla="*/ 1938972 w 9009842"/>
              <a:gd name="connsiteY2" fmla="*/ 1205579 h 3176038"/>
              <a:gd name="connsiteX3" fmla="*/ 1663699 w 9009842"/>
              <a:gd name="connsiteY3" fmla="*/ 293139 h 3176038"/>
              <a:gd name="connsiteX4" fmla="*/ 4229099 w 9009842"/>
              <a:gd name="connsiteY4" fmla="*/ 1039 h 3176038"/>
              <a:gd name="connsiteX5" fmla="*/ 6731000 w 9009842"/>
              <a:gd name="connsiteY5" fmla="*/ 369337 h 3176038"/>
              <a:gd name="connsiteX6" fmla="*/ 7027374 w 9009842"/>
              <a:gd name="connsiteY6" fmla="*/ 1184097 h 3176038"/>
              <a:gd name="connsiteX7" fmla="*/ 8020049 w 9009842"/>
              <a:gd name="connsiteY7" fmla="*/ 1442489 h 3176038"/>
              <a:gd name="connsiteX8" fmla="*/ 9004300 w 9009842"/>
              <a:gd name="connsiteY8" fmla="*/ 2261638 h 3176038"/>
              <a:gd name="connsiteX9" fmla="*/ 5727724 w 9009842"/>
              <a:gd name="connsiteY9" fmla="*/ 3176038 h 3176038"/>
              <a:gd name="connsiteX10" fmla="*/ 5613400 w 9009842"/>
              <a:gd name="connsiteY10" fmla="*/ 2960138 h 3176038"/>
              <a:gd name="connsiteX11" fmla="*/ 4241799 w 9009842"/>
              <a:gd name="connsiteY11" fmla="*/ 3036339 h 3176038"/>
              <a:gd name="connsiteX0" fmla="*/ 4241799 w 9009842"/>
              <a:gd name="connsiteY0" fmla="*/ 3094978 h 3208213"/>
              <a:gd name="connsiteX1" fmla="*/ 0 w 9009842"/>
              <a:gd name="connsiteY1" fmla="*/ 1791739 h 3208213"/>
              <a:gd name="connsiteX2" fmla="*/ 1938972 w 9009842"/>
              <a:gd name="connsiteY2" fmla="*/ 1205579 h 3208213"/>
              <a:gd name="connsiteX3" fmla="*/ 1663699 w 9009842"/>
              <a:gd name="connsiteY3" fmla="*/ 293139 h 3208213"/>
              <a:gd name="connsiteX4" fmla="*/ 4229099 w 9009842"/>
              <a:gd name="connsiteY4" fmla="*/ 1039 h 3208213"/>
              <a:gd name="connsiteX5" fmla="*/ 6731000 w 9009842"/>
              <a:gd name="connsiteY5" fmla="*/ 369337 h 3208213"/>
              <a:gd name="connsiteX6" fmla="*/ 7027374 w 9009842"/>
              <a:gd name="connsiteY6" fmla="*/ 1184097 h 3208213"/>
              <a:gd name="connsiteX7" fmla="*/ 8020049 w 9009842"/>
              <a:gd name="connsiteY7" fmla="*/ 1442489 h 3208213"/>
              <a:gd name="connsiteX8" fmla="*/ 9004300 w 9009842"/>
              <a:gd name="connsiteY8" fmla="*/ 2261638 h 3208213"/>
              <a:gd name="connsiteX9" fmla="*/ 5727724 w 9009842"/>
              <a:gd name="connsiteY9" fmla="*/ 3176038 h 3208213"/>
              <a:gd name="connsiteX10" fmla="*/ 5613400 w 9009842"/>
              <a:gd name="connsiteY10" fmla="*/ 2960138 h 3208213"/>
              <a:gd name="connsiteX11" fmla="*/ 4241799 w 9009842"/>
              <a:gd name="connsiteY11" fmla="*/ 3094978 h 3208213"/>
              <a:gd name="connsiteX0" fmla="*/ 4294789 w 9062832"/>
              <a:gd name="connsiteY0" fmla="*/ 3094978 h 3176038"/>
              <a:gd name="connsiteX1" fmla="*/ 52990 w 9062832"/>
              <a:gd name="connsiteY1" fmla="*/ 1791739 h 3176038"/>
              <a:gd name="connsiteX2" fmla="*/ 1991962 w 9062832"/>
              <a:gd name="connsiteY2" fmla="*/ 1205579 h 3176038"/>
              <a:gd name="connsiteX3" fmla="*/ 1716689 w 9062832"/>
              <a:gd name="connsiteY3" fmla="*/ 293139 h 3176038"/>
              <a:gd name="connsiteX4" fmla="*/ 4282089 w 9062832"/>
              <a:gd name="connsiteY4" fmla="*/ 1039 h 3176038"/>
              <a:gd name="connsiteX5" fmla="*/ 6783990 w 9062832"/>
              <a:gd name="connsiteY5" fmla="*/ 369337 h 3176038"/>
              <a:gd name="connsiteX6" fmla="*/ 7080364 w 9062832"/>
              <a:gd name="connsiteY6" fmla="*/ 1184097 h 3176038"/>
              <a:gd name="connsiteX7" fmla="*/ 8073039 w 9062832"/>
              <a:gd name="connsiteY7" fmla="*/ 1442489 h 3176038"/>
              <a:gd name="connsiteX8" fmla="*/ 9057290 w 9062832"/>
              <a:gd name="connsiteY8" fmla="*/ 2261638 h 3176038"/>
              <a:gd name="connsiteX9" fmla="*/ 5780714 w 9062832"/>
              <a:gd name="connsiteY9" fmla="*/ 3176038 h 3176038"/>
              <a:gd name="connsiteX10" fmla="*/ 5666390 w 9062832"/>
              <a:gd name="connsiteY10" fmla="*/ 2960138 h 3176038"/>
              <a:gd name="connsiteX11" fmla="*/ 4294789 w 9062832"/>
              <a:gd name="connsiteY11" fmla="*/ 3094978 h 3176038"/>
              <a:gd name="connsiteX0" fmla="*/ 4326926 w 9094969"/>
              <a:gd name="connsiteY0" fmla="*/ 3094978 h 3176038"/>
              <a:gd name="connsiteX1" fmla="*/ 85127 w 9094969"/>
              <a:gd name="connsiteY1" fmla="*/ 1791739 h 3176038"/>
              <a:gd name="connsiteX2" fmla="*/ 2024099 w 9094969"/>
              <a:gd name="connsiteY2" fmla="*/ 1205579 h 3176038"/>
              <a:gd name="connsiteX3" fmla="*/ 1748826 w 9094969"/>
              <a:gd name="connsiteY3" fmla="*/ 293139 h 3176038"/>
              <a:gd name="connsiteX4" fmla="*/ 4314226 w 9094969"/>
              <a:gd name="connsiteY4" fmla="*/ 1039 h 3176038"/>
              <a:gd name="connsiteX5" fmla="*/ 6816127 w 9094969"/>
              <a:gd name="connsiteY5" fmla="*/ 369337 h 3176038"/>
              <a:gd name="connsiteX6" fmla="*/ 7112501 w 9094969"/>
              <a:gd name="connsiteY6" fmla="*/ 1184097 h 3176038"/>
              <a:gd name="connsiteX7" fmla="*/ 8105176 w 9094969"/>
              <a:gd name="connsiteY7" fmla="*/ 1442489 h 3176038"/>
              <a:gd name="connsiteX8" fmla="*/ 9089427 w 9094969"/>
              <a:gd name="connsiteY8" fmla="*/ 2261638 h 3176038"/>
              <a:gd name="connsiteX9" fmla="*/ 5812851 w 9094969"/>
              <a:gd name="connsiteY9" fmla="*/ 3176038 h 3176038"/>
              <a:gd name="connsiteX10" fmla="*/ 5698527 w 9094969"/>
              <a:gd name="connsiteY10" fmla="*/ 2960138 h 3176038"/>
              <a:gd name="connsiteX11" fmla="*/ 4326926 w 9094969"/>
              <a:gd name="connsiteY11" fmla="*/ 3094978 h 3176038"/>
              <a:gd name="connsiteX0" fmla="*/ 4426467 w 9194510"/>
              <a:gd name="connsiteY0" fmla="*/ 3094978 h 3176038"/>
              <a:gd name="connsiteX1" fmla="*/ 83115 w 9194510"/>
              <a:gd name="connsiteY1" fmla="*/ 1747759 h 3176038"/>
              <a:gd name="connsiteX2" fmla="*/ 2123640 w 9194510"/>
              <a:gd name="connsiteY2" fmla="*/ 1205579 h 3176038"/>
              <a:gd name="connsiteX3" fmla="*/ 1848367 w 9194510"/>
              <a:gd name="connsiteY3" fmla="*/ 293139 h 3176038"/>
              <a:gd name="connsiteX4" fmla="*/ 4413767 w 9194510"/>
              <a:gd name="connsiteY4" fmla="*/ 1039 h 3176038"/>
              <a:gd name="connsiteX5" fmla="*/ 6915668 w 9194510"/>
              <a:gd name="connsiteY5" fmla="*/ 369337 h 3176038"/>
              <a:gd name="connsiteX6" fmla="*/ 7212042 w 9194510"/>
              <a:gd name="connsiteY6" fmla="*/ 1184097 h 3176038"/>
              <a:gd name="connsiteX7" fmla="*/ 8204717 w 9194510"/>
              <a:gd name="connsiteY7" fmla="*/ 1442489 h 3176038"/>
              <a:gd name="connsiteX8" fmla="*/ 9188968 w 9194510"/>
              <a:gd name="connsiteY8" fmla="*/ 2261638 h 3176038"/>
              <a:gd name="connsiteX9" fmla="*/ 5912392 w 9194510"/>
              <a:gd name="connsiteY9" fmla="*/ 3176038 h 3176038"/>
              <a:gd name="connsiteX10" fmla="*/ 5798068 w 9194510"/>
              <a:gd name="connsiteY10" fmla="*/ 2960138 h 3176038"/>
              <a:gd name="connsiteX11" fmla="*/ 4426467 w 9194510"/>
              <a:gd name="connsiteY11" fmla="*/ 3094978 h 3176038"/>
              <a:gd name="connsiteX0" fmla="*/ 4426467 w 9194510"/>
              <a:gd name="connsiteY0" fmla="*/ 3094978 h 3176038"/>
              <a:gd name="connsiteX1" fmla="*/ 83115 w 9194510"/>
              <a:gd name="connsiteY1" fmla="*/ 1747759 h 3176038"/>
              <a:gd name="connsiteX2" fmla="*/ 2123640 w 9194510"/>
              <a:gd name="connsiteY2" fmla="*/ 1205579 h 3176038"/>
              <a:gd name="connsiteX3" fmla="*/ 1848367 w 9194510"/>
              <a:gd name="connsiteY3" fmla="*/ 293139 h 3176038"/>
              <a:gd name="connsiteX4" fmla="*/ 4413767 w 9194510"/>
              <a:gd name="connsiteY4" fmla="*/ 1039 h 3176038"/>
              <a:gd name="connsiteX5" fmla="*/ 6915668 w 9194510"/>
              <a:gd name="connsiteY5" fmla="*/ 369337 h 3176038"/>
              <a:gd name="connsiteX6" fmla="*/ 7212042 w 9194510"/>
              <a:gd name="connsiteY6" fmla="*/ 1184097 h 3176038"/>
              <a:gd name="connsiteX7" fmla="*/ 8204717 w 9194510"/>
              <a:gd name="connsiteY7" fmla="*/ 1442489 h 3176038"/>
              <a:gd name="connsiteX8" fmla="*/ 9188968 w 9194510"/>
              <a:gd name="connsiteY8" fmla="*/ 2261638 h 3176038"/>
              <a:gd name="connsiteX9" fmla="*/ 5912392 w 9194510"/>
              <a:gd name="connsiteY9" fmla="*/ 3176038 h 3176038"/>
              <a:gd name="connsiteX10" fmla="*/ 5798068 w 9194510"/>
              <a:gd name="connsiteY10" fmla="*/ 2960138 h 3176038"/>
              <a:gd name="connsiteX11" fmla="*/ 4426467 w 9194510"/>
              <a:gd name="connsiteY11" fmla="*/ 3094978 h 3176038"/>
              <a:gd name="connsiteX0" fmla="*/ 4423078 w 9191121"/>
              <a:gd name="connsiteY0" fmla="*/ 3094978 h 3176038"/>
              <a:gd name="connsiteX1" fmla="*/ 79726 w 9191121"/>
              <a:gd name="connsiteY1" fmla="*/ 1747759 h 3176038"/>
              <a:gd name="connsiteX2" fmla="*/ 2120251 w 9191121"/>
              <a:gd name="connsiteY2" fmla="*/ 1205579 h 3176038"/>
              <a:gd name="connsiteX3" fmla="*/ 1844978 w 9191121"/>
              <a:gd name="connsiteY3" fmla="*/ 293139 h 3176038"/>
              <a:gd name="connsiteX4" fmla="*/ 4410378 w 9191121"/>
              <a:gd name="connsiteY4" fmla="*/ 1039 h 3176038"/>
              <a:gd name="connsiteX5" fmla="*/ 6912279 w 9191121"/>
              <a:gd name="connsiteY5" fmla="*/ 369337 h 3176038"/>
              <a:gd name="connsiteX6" fmla="*/ 7208653 w 9191121"/>
              <a:gd name="connsiteY6" fmla="*/ 1184097 h 3176038"/>
              <a:gd name="connsiteX7" fmla="*/ 8201328 w 9191121"/>
              <a:gd name="connsiteY7" fmla="*/ 1442489 h 3176038"/>
              <a:gd name="connsiteX8" fmla="*/ 9185579 w 9191121"/>
              <a:gd name="connsiteY8" fmla="*/ 2261638 h 3176038"/>
              <a:gd name="connsiteX9" fmla="*/ 5909003 w 9191121"/>
              <a:gd name="connsiteY9" fmla="*/ 3176038 h 3176038"/>
              <a:gd name="connsiteX10" fmla="*/ 5794679 w 9191121"/>
              <a:gd name="connsiteY10" fmla="*/ 2960138 h 3176038"/>
              <a:gd name="connsiteX11" fmla="*/ 4423078 w 9191121"/>
              <a:gd name="connsiteY11" fmla="*/ 3094978 h 3176038"/>
              <a:gd name="connsiteX0" fmla="*/ 4423078 w 9191142"/>
              <a:gd name="connsiteY0" fmla="*/ 3094978 h 3200090"/>
              <a:gd name="connsiteX1" fmla="*/ 79726 w 9191142"/>
              <a:gd name="connsiteY1" fmla="*/ 1747759 h 3200090"/>
              <a:gd name="connsiteX2" fmla="*/ 2120251 w 9191142"/>
              <a:gd name="connsiteY2" fmla="*/ 1205579 h 3200090"/>
              <a:gd name="connsiteX3" fmla="*/ 1844978 w 9191142"/>
              <a:gd name="connsiteY3" fmla="*/ 293139 h 3200090"/>
              <a:gd name="connsiteX4" fmla="*/ 4410378 w 9191142"/>
              <a:gd name="connsiteY4" fmla="*/ 1039 h 3200090"/>
              <a:gd name="connsiteX5" fmla="*/ 6912279 w 9191142"/>
              <a:gd name="connsiteY5" fmla="*/ 369337 h 3200090"/>
              <a:gd name="connsiteX6" fmla="*/ 7208653 w 9191142"/>
              <a:gd name="connsiteY6" fmla="*/ 1184097 h 3200090"/>
              <a:gd name="connsiteX7" fmla="*/ 8201328 w 9191142"/>
              <a:gd name="connsiteY7" fmla="*/ 1442489 h 3200090"/>
              <a:gd name="connsiteX8" fmla="*/ 9185579 w 9191142"/>
              <a:gd name="connsiteY8" fmla="*/ 2261638 h 3200090"/>
              <a:gd name="connsiteX9" fmla="*/ 5920110 w 9191142"/>
              <a:gd name="connsiteY9" fmla="*/ 3200090 h 3200090"/>
              <a:gd name="connsiteX10" fmla="*/ 5794679 w 9191142"/>
              <a:gd name="connsiteY10" fmla="*/ 2960138 h 3200090"/>
              <a:gd name="connsiteX11" fmla="*/ 4423078 w 9191142"/>
              <a:gd name="connsiteY11" fmla="*/ 3094978 h 3200090"/>
              <a:gd name="connsiteX0" fmla="*/ 4423000 w 9191064"/>
              <a:gd name="connsiteY0" fmla="*/ 3094978 h 3200090"/>
              <a:gd name="connsiteX1" fmla="*/ 79648 w 9191064"/>
              <a:gd name="connsiteY1" fmla="*/ 1747759 h 3200090"/>
              <a:gd name="connsiteX2" fmla="*/ 2120173 w 9191064"/>
              <a:gd name="connsiteY2" fmla="*/ 1205579 h 3200090"/>
              <a:gd name="connsiteX3" fmla="*/ 1844900 w 9191064"/>
              <a:gd name="connsiteY3" fmla="*/ 293139 h 3200090"/>
              <a:gd name="connsiteX4" fmla="*/ 4410300 w 9191064"/>
              <a:gd name="connsiteY4" fmla="*/ 1039 h 3200090"/>
              <a:gd name="connsiteX5" fmla="*/ 6912201 w 9191064"/>
              <a:gd name="connsiteY5" fmla="*/ 369337 h 3200090"/>
              <a:gd name="connsiteX6" fmla="*/ 7208575 w 9191064"/>
              <a:gd name="connsiteY6" fmla="*/ 1184097 h 3200090"/>
              <a:gd name="connsiteX7" fmla="*/ 8201250 w 9191064"/>
              <a:gd name="connsiteY7" fmla="*/ 1442489 h 3200090"/>
              <a:gd name="connsiteX8" fmla="*/ 9185501 w 9191064"/>
              <a:gd name="connsiteY8" fmla="*/ 2261638 h 3200090"/>
              <a:gd name="connsiteX9" fmla="*/ 5920032 w 9191064"/>
              <a:gd name="connsiteY9" fmla="*/ 3200090 h 3200090"/>
              <a:gd name="connsiteX10" fmla="*/ 5766833 w 9191064"/>
              <a:gd name="connsiteY10" fmla="*/ 2984189 h 3200090"/>
              <a:gd name="connsiteX11" fmla="*/ 4423000 w 9191064"/>
              <a:gd name="connsiteY11" fmla="*/ 3094978 h 320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91064" h="3200090">
                <a:moveTo>
                  <a:pt x="4423000" y="3094978"/>
                </a:moveTo>
                <a:cubicBezTo>
                  <a:pt x="3475136" y="2888906"/>
                  <a:pt x="-618369" y="3592944"/>
                  <a:pt x="79648" y="1747759"/>
                </a:cubicBezTo>
                <a:cubicBezTo>
                  <a:pt x="236290" y="1023076"/>
                  <a:pt x="2297996" y="1230586"/>
                  <a:pt x="2120173" y="1205579"/>
                </a:cubicBezTo>
                <a:cubicBezTo>
                  <a:pt x="2397456" y="955812"/>
                  <a:pt x="769271" y="1153595"/>
                  <a:pt x="1844900" y="293139"/>
                </a:cubicBezTo>
                <a:cubicBezTo>
                  <a:pt x="2226588" y="92382"/>
                  <a:pt x="3565750" y="-11661"/>
                  <a:pt x="4410300" y="1039"/>
                </a:cubicBezTo>
                <a:cubicBezTo>
                  <a:pt x="5254850" y="13739"/>
                  <a:pt x="6431718" y="174604"/>
                  <a:pt x="6912201" y="369337"/>
                </a:cubicBezTo>
                <a:cubicBezTo>
                  <a:pt x="7392684" y="564070"/>
                  <a:pt x="7226615" y="904658"/>
                  <a:pt x="7208575" y="1184097"/>
                </a:cubicBezTo>
                <a:cubicBezTo>
                  <a:pt x="7546183" y="1312156"/>
                  <a:pt x="7907033" y="1235056"/>
                  <a:pt x="8201250" y="1442489"/>
                </a:cubicBezTo>
                <a:cubicBezTo>
                  <a:pt x="8495467" y="1649923"/>
                  <a:pt x="9025692" y="1432963"/>
                  <a:pt x="9185501" y="2261638"/>
                </a:cubicBezTo>
                <a:cubicBezTo>
                  <a:pt x="9332610" y="3268113"/>
                  <a:pt x="6518914" y="3138080"/>
                  <a:pt x="5920032" y="3200090"/>
                </a:cubicBezTo>
                <a:cubicBezTo>
                  <a:pt x="5705191" y="3135532"/>
                  <a:pt x="6016600" y="2996889"/>
                  <a:pt x="5766833" y="2984189"/>
                </a:cubicBezTo>
                <a:cubicBezTo>
                  <a:pt x="5377390" y="3004729"/>
                  <a:pt x="5370864" y="3301050"/>
                  <a:pt x="4423000" y="309497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Rectangle 3">
            <a:extLst>
              <a:ext uri="{FF2B5EF4-FFF2-40B4-BE49-F238E27FC236}">
                <a16:creationId xmlns:a16="http://schemas.microsoft.com/office/drawing/2014/main" id="{B622C5F2-EAEC-4FA0-968D-13262C361E7B}"/>
              </a:ext>
            </a:extLst>
          </p:cNvPr>
          <p:cNvSpPr/>
          <p:nvPr/>
        </p:nvSpPr>
        <p:spPr>
          <a:xfrm>
            <a:off x="6654763" y="3381048"/>
            <a:ext cx="1123625" cy="1827309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3">
            <a:extLst>
              <a:ext uri="{FF2B5EF4-FFF2-40B4-BE49-F238E27FC236}">
                <a16:creationId xmlns:a16="http://schemas.microsoft.com/office/drawing/2014/main" id="{A839B1A6-975B-4C5B-A142-379C74B9B183}"/>
              </a:ext>
            </a:extLst>
          </p:cNvPr>
          <p:cNvSpPr/>
          <p:nvPr/>
        </p:nvSpPr>
        <p:spPr>
          <a:xfrm rot="865929">
            <a:off x="8798902" y="4733422"/>
            <a:ext cx="917585" cy="759093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27480 w 2044714"/>
              <a:gd name="connsiteY5" fmla="*/ 2819400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586521 w 2044714"/>
              <a:gd name="connsiteY3" fmla="*/ 2483746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42668"/>
              <a:gd name="connsiteY0" fmla="*/ 191 h 2324291"/>
              <a:gd name="connsiteX1" fmla="*/ 1198880 w 2442668"/>
              <a:gd name="connsiteY1" fmla="*/ 1900111 h 2324291"/>
              <a:gd name="connsiteX2" fmla="*/ 2442668 w 2442668"/>
              <a:gd name="connsiteY2" fmla="*/ 1135130 h 2324291"/>
              <a:gd name="connsiteX3" fmla="*/ 1586521 w 2442668"/>
              <a:gd name="connsiteY3" fmla="*/ 1945457 h 2324291"/>
              <a:gd name="connsiteX4" fmla="*/ 2044714 w 2442668"/>
              <a:gd name="connsiteY4" fmla="*/ 1752384 h 2324291"/>
              <a:gd name="connsiteX5" fmla="*/ 1406590 w 2442668"/>
              <a:gd name="connsiteY5" fmla="*/ 2199936 h 2324291"/>
              <a:gd name="connsiteX6" fmla="*/ 1018540 w 2442668"/>
              <a:gd name="connsiteY6" fmla="*/ 2324291 h 2324291"/>
              <a:gd name="connsiteX7" fmla="*/ 0 w 2442668"/>
              <a:gd name="connsiteY7" fmla="*/ 1102551 h 2324291"/>
              <a:gd name="connsiteX8" fmla="*/ 1122680 w 2442668"/>
              <a:gd name="connsiteY8" fmla="*/ 2184591 h 2324291"/>
              <a:gd name="connsiteX9" fmla="*/ 347980 w 2442668"/>
              <a:gd name="connsiteY9" fmla="*/ 191 h 2324291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717020 w 2442668"/>
              <a:gd name="connsiteY3" fmla="*/ 1841037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2052249 w 2442668"/>
              <a:gd name="connsiteY5" fmla="*/ 1989746 h 2324270"/>
              <a:gd name="connsiteX6" fmla="*/ 1406590 w 2442668"/>
              <a:gd name="connsiteY6" fmla="*/ 2199915 h 2324270"/>
              <a:gd name="connsiteX7" fmla="*/ 1018540 w 2442668"/>
              <a:gd name="connsiteY7" fmla="*/ 2324270 h 2324270"/>
              <a:gd name="connsiteX8" fmla="*/ 0 w 2442668"/>
              <a:gd name="connsiteY8" fmla="*/ 1102530 h 2324270"/>
              <a:gd name="connsiteX9" fmla="*/ 1122680 w 2442668"/>
              <a:gd name="connsiteY9" fmla="*/ 2184570 h 2324270"/>
              <a:gd name="connsiteX10" fmla="*/ 347980 w 2442668"/>
              <a:gd name="connsiteY10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825210 w 2442668"/>
              <a:gd name="connsiteY0" fmla="*/ 293404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11" fmla="*/ 825210 w 2442668"/>
              <a:gd name="connsiteY11" fmla="*/ 293404 h 1221740"/>
              <a:gd name="connsiteX0" fmla="*/ 1122680 w 2442668"/>
              <a:gd name="connsiteY0" fmla="*/ 1082040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0" fmla="*/ 117460 w 1437448"/>
              <a:gd name="connsiteY0" fmla="*/ 1049461 h 1189161"/>
              <a:gd name="connsiteX1" fmla="*/ 386830 w 1437448"/>
              <a:gd name="connsiteY1" fmla="*/ 904105 h 1189161"/>
              <a:gd name="connsiteX2" fmla="*/ 1437448 w 1437448"/>
              <a:gd name="connsiteY2" fmla="*/ 0 h 1189161"/>
              <a:gd name="connsiteX3" fmla="*/ 607020 w 1437448"/>
              <a:gd name="connsiteY3" fmla="*/ 787971 h 1189161"/>
              <a:gd name="connsiteX4" fmla="*/ 1039494 w 1437448"/>
              <a:gd name="connsiteY4" fmla="*/ 617254 h 1189161"/>
              <a:gd name="connsiteX5" fmla="*/ 896671 w 1437448"/>
              <a:gd name="connsiteY5" fmla="*/ 759571 h 1189161"/>
              <a:gd name="connsiteX6" fmla="*/ 1047029 w 1437448"/>
              <a:gd name="connsiteY6" fmla="*/ 854637 h 1189161"/>
              <a:gd name="connsiteX7" fmla="*/ 401370 w 1437448"/>
              <a:gd name="connsiteY7" fmla="*/ 1064806 h 1189161"/>
              <a:gd name="connsiteX8" fmla="*/ 13320 w 1437448"/>
              <a:gd name="connsiteY8" fmla="*/ 1189161 h 1189161"/>
              <a:gd name="connsiteX9" fmla="*/ 117460 w 1437448"/>
              <a:gd name="connsiteY9" fmla="*/ 1049461 h 118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7448" h="1189161">
                <a:moveTo>
                  <a:pt x="117460" y="1049461"/>
                </a:moveTo>
                <a:cubicBezTo>
                  <a:pt x="349468" y="1205575"/>
                  <a:pt x="166832" y="1079015"/>
                  <a:pt x="386830" y="904105"/>
                </a:cubicBezTo>
                <a:cubicBezTo>
                  <a:pt x="598083" y="365323"/>
                  <a:pt x="659261" y="523725"/>
                  <a:pt x="1437448" y="0"/>
                </a:cubicBezTo>
                <a:cubicBezTo>
                  <a:pt x="1317114" y="295626"/>
                  <a:pt x="627762" y="726639"/>
                  <a:pt x="607020" y="787971"/>
                </a:cubicBezTo>
                <a:cubicBezTo>
                  <a:pt x="651586" y="811804"/>
                  <a:pt x="998509" y="576763"/>
                  <a:pt x="1039494" y="617254"/>
                </a:cubicBezTo>
                <a:cubicBezTo>
                  <a:pt x="1110821" y="605277"/>
                  <a:pt x="895415" y="720007"/>
                  <a:pt x="896671" y="759571"/>
                </a:cubicBezTo>
                <a:cubicBezTo>
                  <a:pt x="897927" y="799135"/>
                  <a:pt x="1152631" y="796521"/>
                  <a:pt x="1047029" y="854637"/>
                </a:cubicBezTo>
                <a:lnTo>
                  <a:pt x="401370" y="1064806"/>
                </a:lnTo>
                <a:lnTo>
                  <a:pt x="13320" y="1189161"/>
                </a:lnTo>
                <a:cubicBezTo>
                  <a:pt x="-33998" y="1186604"/>
                  <a:pt x="55208" y="1096970"/>
                  <a:pt x="117460" y="104946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ectangle 3">
            <a:extLst>
              <a:ext uri="{FF2B5EF4-FFF2-40B4-BE49-F238E27FC236}">
                <a16:creationId xmlns:a16="http://schemas.microsoft.com/office/drawing/2014/main" id="{325118DC-939B-4D6B-B33D-2E8E34166C8B}"/>
              </a:ext>
            </a:extLst>
          </p:cNvPr>
          <p:cNvSpPr/>
          <p:nvPr/>
        </p:nvSpPr>
        <p:spPr>
          <a:xfrm>
            <a:off x="8261145" y="2522581"/>
            <a:ext cx="810696" cy="900003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0000" h="1409905">
                <a:moveTo>
                  <a:pt x="50800" y="205"/>
                </a:moveTo>
                <a:cubicBezTo>
                  <a:pt x="254000" y="-16728"/>
                  <a:pt x="609600" y="1020438"/>
                  <a:pt x="749300" y="1016205"/>
                </a:cubicBezTo>
                <a:cubicBezTo>
                  <a:pt x="808567" y="681772"/>
                  <a:pt x="982133" y="652138"/>
                  <a:pt x="1104900" y="406605"/>
                </a:cubicBezTo>
                <a:cubicBezTo>
                  <a:pt x="1113367" y="601339"/>
                  <a:pt x="944033" y="872272"/>
                  <a:pt x="952500" y="1079706"/>
                </a:cubicBezTo>
                <a:cubicBezTo>
                  <a:pt x="1028700" y="1134739"/>
                  <a:pt x="1193800" y="834173"/>
                  <a:pt x="1270000" y="889206"/>
                </a:cubicBezTo>
                <a:lnTo>
                  <a:pt x="977900" y="1397205"/>
                </a:lnTo>
                <a:lnTo>
                  <a:pt x="355600" y="1409905"/>
                </a:lnTo>
                <a:cubicBezTo>
                  <a:pt x="325967" y="1223638"/>
                  <a:pt x="29633" y="999272"/>
                  <a:pt x="0" y="813005"/>
                </a:cubicBezTo>
                <a:cubicBezTo>
                  <a:pt x="4233" y="770672"/>
                  <a:pt x="440267" y="1160138"/>
                  <a:pt x="444500" y="1117805"/>
                </a:cubicBezTo>
                <a:cubicBezTo>
                  <a:pt x="313267" y="745272"/>
                  <a:pt x="334433" y="372738"/>
                  <a:pt x="50800" y="20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BFF3857D-90DB-45FC-8836-9F4FF77D10D4}"/>
              </a:ext>
            </a:extLst>
          </p:cNvPr>
          <p:cNvSpPr/>
          <p:nvPr/>
        </p:nvSpPr>
        <p:spPr>
          <a:xfrm rot="21423019" flipH="1" flipV="1">
            <a:off x="8601646" y="3908350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800000" scaled="0"/>
          </a:gradFill>
          <a:ln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Oval 5">
            <a:extLst>
              <a:ext uri="{FF2B5EF4-FFF2-40B4-BE49-F238E27FC236}">
                <a16:creationId xmlns:a16="http://schemas.microsoft.com/office/drawing/2014/main" id="{1F665663-1728-4D93-96D2-3B8EFD6A048A}"/>
              </a:ext>
            </a:extLst>
          </p:cNvPr>
          <p:cNvSpPr/>
          <p:nvPr/>
        </p:nvSpPr>
        <p:spPr>
          <a:xfrm>
            <a:off x="8269670" y="4647217"/>
            <a:ext cx="733680" cy="740221"/>
          </a:xfrm>
          <a:custGeom>
            <a:avLst/>
            <a:gdLst>
              <a:gd name="connsiteX0" fmla="*/ 0 w 952500"/>
              <a:gd name="connsiteY0" fmla="*/ 558306 h 1116612"/>
              <a:gd name="connsiteX1" fmla="*/ 476250 w 952500"/>
              <a:gd name="connsiteY1" fmla="*/ 0 h 1116612"/>
              <a:gd name="connsiteX2" fmla="*/ 952500 w 952500"/>
              <a:gd name="connsiteY2" fmla="*/ 558306 h 1116612"/>
              <a:gd name="connsiteX3" fmla="*/ 476250 w 952500"/>
              <a:gd name="connsiteY3" fmla="*/ 1116612 h 1116612"/>
              <a:gd name="connsiteX4" fmla="*/ 0 w 952500"/>
              <a:gd name="connsiteY4" fmla="*/ 558306 h 1116612"/>
              <a:gd name="connsiteX0" fmla="*/ 102328 w 1054828"/>
              <a:gd name="connsiteY0" fmla="*/ 558306 h 1157535"/>
              <a:gd name="connsiteX1" fmla="*/ 578578 w 1054828"/>
              <a:gd name="connsiteY1" fmla="*/ 0 h 1157535"/>
              <a:gd name="connsiteX2" fmla="*/ 1054828 w 1054828"/>
              <a:gd name="connsiteY2" fmla="*/ 558306 h 1157535"/>
              <a:gd name="connsiteX3" fmla="*/ 578578 w 1054828"/>
              <a:gd name="connsiteY3" fmla="*/ 1116612 h 1157535"/>
              <a:gd name="connsiteX4" fmla="*/ 38828 w 1054828"/>
              <a:gd name="connsiteY4" fmla="*/ 1053111 h 1157535"/>
              <a:gd name="connsiteX5" fmla="*/ 102328 w 1054828"/>
              <a:gd name="connsiteY5" fmla="*/ 558306 h 1157535"/>
              <a:gd name="connsiteX0" fmla="*/ 29437 w 1172437"/>
              <a:gd name="connsiteY0" fmla="*/ 164731 h 1195760"/>
              <a:gd name="connsiteX1" fmla="*/ 696187 w 1172437"/>
              <a:gd name="connsiteY1" fmla="*/ 38225 h 1195760"/>
              <a:gd name="connsiteX2" fmla="*/ 1172437 w 1172437"/>
              <a:gd name="connsiteY2" fmla="*/ 596531 h 1195760"/>
              <a:gd name="connsiteX3" fmla="*/ 696187 w 1172437"/>
              <a:gd name="connsiteY3" fmla="*/ 1154837 h 1195760"/>
              <a:gd name="connsiteX4" fmla="*/ 156437 w 1172437"/>
              <a:gd name="connsiteY4" fmla="*/ 1091336 h 1195760"/>
              <a:gd name="connsiteX5" fmla="*/ 29437 w 1172437"/>
              <a:gd name="connsiteY5" fmla="*/ 164731 h 1195760"/>
              <a:gd name="connsiteX0" fmla="*/ 29437 w 1172437"/>
              <a:gd name="connsiteY0" fmla="*/ 128668 h 1159697"/>
              <a:gd name="connsiteX1" fmla="*/ 696187 w 1172437"/>
              <a:gd name="connsiteY1" fmla="*/ 2162 h 1159697"/>
              <a:gd name="connsiteX2" fmla="*/ 1172437 w 1172437"/>
              <a:gd name="connsiteY2" fmla="*/ 560468 h 1159697"/>
              <a:gd name="connsiteX3" fmla="*/ 696187 w 1172437"/>
              <a:gd name="connsiteY3" fmla="*/ 1118774 h 1159697"/>
              <a:gd name="connsiteX4" fmla="*/ 156437 w 1172437"/>
              <a:gd name="connsiteY4" fmla="*/ 1055273 h 1159697"/>
              <a:gd name="connsiteX5" fmla="*/ 29437 w 1172437"/>
              <a:gd name="connsiteY5" fmla="*/ 128668 h 1159697"/>
              <a:gd name="connsiteX0" fmla="*/ 29437 w 1172437"/>
              <a:gd name="connsiteY0" fmla="*/ 128668 h 1159697"/>
              <a:gd name="connsiteX1" fmla="*/ 696187 w 1172437"/>
              <a:gd name="connsiteY1" fmla="*/ 2162 h 1159697"/>
              <a:gd name="connsiteX2" fmla="*/ 1172437 w 1172437"/>
              <a:gd name="connsiteY2" fmla="*/ 560468 h 1159697"/>
              <a:gd name="connsiteX3" fmla="*/ 696187 w 1172437"/>
              <a:gd name="connsiteY3" fmla="*/ 1118774 h 1159697"/>
              <a:gd name="connsiteX4" fmla="*/ 156437 w 1172437"/>
              <a:gd name="connsiteY4" fmla="*/ 1055273 h 1159697"/>
              <a:gd name="connsiteX5" fmla="*/ 29437 w 1172437"/>
              <a:gd name="connsiteY5" fmla="*/ 128668 h 1159697"/>
              <a:gd name="connsiteX0" fmla="*/ 29437 w 1172437"/>
              <a:gd name="connsiteY0" fmla="*/ 96832 h 1127861"/>
              <a:gd name="connsiteX1" fmla="*/ 696187 w 1172437"/>
              <a:gd name="connsiteY1" fmla="*/ 8426 h 1127861"/>
              <a:gd name="connsiteX2" fmla="*/ 1172437 w 1172437"/>
              <a:gd name="connsiteY2" fmla="*/ 528632 h 1127861"/>
              <a:gd name="connsiteX3" fmla="*/ 696187 w 1172437"/>
              <a:gd name="connsiteY3" fmla="*/ 1086938 h 1127861"/>
              <a:gd name="connsiteX4" fmla="*/ 156437 w 1172437"/>
              <a:gd name="connsiteY4" fmla="*/ 1023437 h 1127861"/>
              <a:gd name="connsiteX5" fmla="*/ 29437 w 1172437"/>
              <a:gd name="connsiteY5" fmla="*/ 96832 h 1127861"/>
              <a:gd name="connsiteX0" fmla="*/ 34682 w 1177682"/>
              <a:gd name="connsiteY0" fmla="*/ 150552 h 1181581"/>
              <a:gd name="connsiteX1" fmla="*/ 701432 w 1177682"/>
              <a:gd name="connsiteY1" fmla="*/ 62146 h 1181581"/>
              <a:gd name="connsiteX2" fmla="*/ 1177682 w 1177682"/>
              <a:gd name="connsiteY2" fmla="*/ 582352 h 1181581"/>
              <a:gd name="connsiteX3" fmla="*/ 701432 w 1177682"/>
              <a:gd name="connsiteY3" fmla="*/ 1140658 h 1181581"/>
              <a:gd name="connsiteX4" fmla="*/ 161682 w 1177682"/>
              <a:gd name="connsiteY4" fmla="*/ 1077157 h 1181581"/>
              <a:gd name="connsiteX5" fmla="*/ 34682 w 1177682"/>
              <a:gd name="connsiteY5" fmla="*/ 150552 h 1181581"/>
              <a:gd name="connsiteX0" fmla="*/ 34682 w 1210982"/>
              <a:gd name="connsiteY0" fmla="*/ 150552 h 1151615"/>
              <a:gd name="connsiteX1" fmla="*/ 701432 w 1210982"/>
              <a:gd name="connsiteY1" fmla="*/ 62146 h 1151615"/>
              <a:gd name="connsiteX2" fmla="*/ 1177682 w 1210982"/>
              <a:gd name="connsiteY2" fmla="*/ 582352 h 1151615"/>
              <a:gd name="connsiteX3" fmla="*/ 1126883 w 1210982"/>
              <a:gd name="connsiteY3" fmla="*/ 988257 h 1151615"/>
              <a:gd name="connsiteX4" fmla="*/ 701432 w 1210982"/>
              <a:gd name="connsiteY4" fmla="*/ 1140658 h 1151615"/>
              <a:gd name="connsiteX5" fmla="*/ 161682 w 1210982"/>
              <a:gd name="connsiteY5" fmla="*/ 1077157 h 1151615"/>
              <a:gd name="connsiteX6" fmla="*/ 34682 w 1210982"/>
              <a:gd name="connsiteY6" fmla="*/ 150552 h 1151615"/>
              <a:gd name="connsiteX0" fmla="*/ 34682 w 1166802"/>
              <a:gd name="connsiteY0" fmla="*/ 186551 h 1187614"/>
              <a:gd name="connsiteX1" fmla="*/ 701432 w 1166802"/>
              <a:gd name="connsiteY1" fmla="*/ 98145 h 1187614"/>
              <a:gd name="connsiteX2" fmla="*/ 1088782 w 1166802"/>
              <a:gd name="connsiteY2" fmla="*/ 681851 h 1187614"/>
              <a:gd name="connsiteX3" fmla="*/ 1126883 w 1166802"/>
              <a:gd name="connsiteY3" fmla="*/ 1024256 h 1187614"/>
              <a:gd name="connsiteX4" fmla="*/ 701432 w 1166802"/>
              <a:gd name="connsiteY4" fmla="*/ 1176657 h 1187614"/>
              <a:gd name="connsiteX5" fmla="*/ 161682 w 1166802"/>
              <a:gd name="connsiteY5" fmla="*/ 1113156 h 1187614"/>
              <a:gd name="connsiteX6" fmla="*/ 34682 w 1166802"/>
              <a:gd name="connsiteY6" fmla="*/ 186551 h 1187614"/>
              <a:gd name="connsiteX0" fmla="*/ 34682 w 1166802"/>
              <a:gd name="connsiteY0" fmla="*/ 143056 h 1144119"/>
              <a:gd name="connsiteX1" fmla="*/ 701432 w 1166802"/>
              <a:gd name="connsiteY1" fmla="*/ 54650 h 1144119"/>
              <a:gd name="connsiteX2" fmla="*/ 1088782 w 1166802"/>
              <a:gd name="connsiteY2" fmla="*/ 638356 h 1144119"/>
              <a:gd name="connsiteX3" fmla="*/ 1126883 w 1166802"/>
              <a:gd name="connsiteY3" fmla="*/ 980761 h 1144119"/>
              <a:gd name="connsiteX4" fmla="*/ 701432 w 1166802"/>
              <a:gd name="connsiteY4" fmla="*/ 1133162 h 1144119"/>
              <a:gd name="connsiteX5" fmla="*/ 161682 w 1166802"/>
              <a:gd name="connsiteY5" fmla="*/ 1069661 h 1144119"/>
              <a:gd name="connsiteX6" fmla="*/ 34682 w 1166802"/>
              <a:gd name="connsiteY6" fmla="*/ 143056 h 1144119"/>
              <a:gd name="connsiteX0" fmla="*/ 34682 w 1166802"/>
              <a:gd name="connsiteY0" fmla="*/ 161169 h 1162232"/>
              <a:gd name="connsiteX1" fmla="*/ 701432 w 1166802"/>
              <a:gd name="connsiteY1" fmla="*/ 72763 h 1162232"/>
              <a:gd name="connsiteX2" fmla="*/ 1088782 w 1166802"/>
              <a:gd name="connsiteY2" fmla="*/ 656469 h 1162232"/>
              <a:gd name="connsiteX3" fmla="*/ 1126883 w 1166802"/>
              <a:gd name="connsiteY3" fmla="*/ 998874 h 1162232"/>
              <a:gd name="connsiteX4" fmla="*/ 701432 w 1166802"/>
              <a:gd name="connsiteY4" fmla="*/ 1151275 h 1162232"/>
              <a:gd name="connsiteX5" fmla="*/ 161682 w 1166802"/>
              <a:gd name="connsiteY5" fmla="*/ 1087774 h 1162232"/>
              <a:gd name="connsiteX6" fmla="*/ 34682 w 1166802"/>
              <a:gd name="connsiteY6" fmla="*/ 161169 h 1162232"/>
              <a:gd name="connsiteX0" fmla="*/ 14746 w 1146866"/>
              <a:gd name="connsiteY0" fmla="*/ 135474 h 1136537"/>
              <a:gd name="connsiteX1" fmla="*/ 459247 w 1146866"/>
              <a:gd name="connsiteY1" fmla="*/ 46079 h 1136537"/>
              <a:gd name="connsiteX2" fmla="*/ 681496 w 1146866"/>
              <a:gd name="connsiteY2" fmla="*/ 47068 h 1136537"/>
              <a:gd name="connsiteX3" fmla="*/ 1068846 w 1146866"/>
              <a:gd name="connsiteY3" fmla="*/ 630774 h 1136537"/>
              <a:gd name="connsiteX4" fmla="*/ 1106947 w 1146866"/>
              <a:gd name="connsiteY4" fmla="*/ 973179 h 1136537"/>
              <a:gd name="connsiteX5" fmla="*/ 681496 w 1146866"/>
              <a:gd name="connsiteY5" fmla="*/ 1125580 h 1136537"/>
              <a:gd name="connsiteX6" fmla="*/ 141746 w 1146866"/>
              <a:gd name="connsiteY6" fmla="*/ 1062079 h 1136537"/>
              <a:gd name="connsiteX7" fmla="*/ 14746 w 1146866"/>
              <a:gd name="connsiteY7" fmla="*/ 135474 h 1136537"/>
              <a:gd name="connsiteX0" fmla="*/ 14746 w 1146866"/>
              <a:gd name="connsiteY0" fmla="*/ 75409 h 1152672"/>
              <a:gd name="connsiteX1" fmla="*/ 459247 w 1146866"/>
              <a:gd name="connsiteY1" fmla="*/ 62214 h 1152672"/>
              <a:gd name="connsiteX2" fmla="*/ 681496 w 1146866"/>
              <a:gd name="connsiteY2" fmla="*/ 63203 h 1152672"/>
              <a:gd name="connsiteX3" fmla="*/ 1068846 w 1146866"/>
              <a:gd name="connsiteY3" fmla="*/ 646909 h 1152672"/>
              <a:gd name="connsiteX4" fmla="*/ 1106947 w 1146866"/>
              <a:gd name="connsiteY4" fmla="*/ 989314 h 1152672"/>
              <a:gd name="connsiteX5" fmla="*/ 681496 w 1146866"/>
              <a:gd name="connsiteY5" fmla="*/ 1141715 h 1152672"/>
              <a:gd name="connsiteX6" fmla="*/ 141746 w 1146866"/>
              <a:gd name="connsiteY6" fmla="*/ 1078214 h 1152672"/>
              <a:gd name="connsiteX7" fmla="*/ 14746 w 1146866"/>
              <a:gd name="connsiteY7" fmla="*/ 75409 h 1152672"/>
              <a:gd name="connsiteX0" fmla="*/ 14746 w 1146866"/>
              <a:gd name="connsiteY0" fmla="*/ 75409 h 1149181"/>
              <a:gd name="connsiteX1" fmla="*/ 459247 w 1146866"/>
              <a:gd name="connsiteY1" fmla="*/ 62214 h 1149181"/>
              <a:gd name="connsiteX2" fmla="*/ 681496 w 1146866"/>
              <a:gd name="connsiteY2" fmla="*/ 63203 h 1149181"/>
              <a:gd name="connsiteX3" fmla="*/ 1068846 w 1146866"/>
              <a:gd name="connsiteY3" fmla="*/ 646909 h 1149181"/>
              <a:gd name="connsiteX4" fmla="*/ 1106947 w 1146866"/>
              <a:gd name="connsiteY4" fmla="*/ 1036939 h 1149181"/>
              <a:gd name="connsiteX5" fmla="*/ 681496 w 1146866"/>
              <a:gd name="connsiteY5" fmla="*/ 1141715 h 1149181"/>
              <a:gd name="connsiteX6" fmla="*/ 141746 w 1146866"/>
              <a:gd name="connsiteY6" fmla="*/ 1078214 h 1149181"/>
              <a:gd name="connsiteX7" fmla="*/ 14746 w 1146866"/>
              <a:gd name="connsiteY7" fmla="*/ 75409 h 1149181"/>
              <a:gd name="connsiteX0" fmla="*/ 17231 w 1149351"/>
              <a:gd name="connsiteY0" fmla="*/ 76820 h 1159597"/>
              <a:gd name="connsiteX1" fmla="*/ 461732 w 1149351"/>
              <a:gd name="connsiteY1" fmla="*/ 63625 h 1159597"/>
              <a:gd name="connsiteX2" fmla="*/ 683981 w 1149351"/>
              <a:gd name="connsiteY2" fmla="*/ 64614 h 1159597"/>
              <a:gd name="connsiteX3" fmla="*/ 1071331 w 1149351"/>
              <a:gd name="connsiteY3" fmla="*/ 648320 h 1159597"/>
              <a:gd name="connsiteX4" fmla="*/ 1109432 w 1149351"/>
              <a:gd name="connsiteY4" fmla="*/ 1038350 h 1159597"/>
              <a:gd name="connsiteX5" fmla="*/ 683981 w 1149351"/>
              <a:gd name="connsiteY5" fmla="*/ 1143126 h 1159597"/>
              <a:gd name="connsiteX6" fmla="*/ 129944 w 1149351"/>
              <a:gd name="connsiteY6" fmla="*/ 1098675 h 1159597"/>
              <a:gd name="connsiteX7" fmla="*/ 17231 w 1149351"/>
              <a:gd name="connsiteY7" fmla="*/ 76820 h 11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9351" h="1159597">
                <a:moveTo>
                  <a:pt x="17231" y="76820"/>
                </a:moveTo>
                <a:cubicBezTo>
                  <a:pt x="72529" y="-95688"/>
                  <a:pt x="350607" y="78359"/>
                  <a:pt x="461732" y="63625"/>
                </a:cubicBezTo>
                <a:cubicBezTo>
                  <a:pt x="572857" y="48891"/>
                  <a:pt x="582381" y="-32835"/>
                  <a:pt x="683981" y="64614"/>
                </a:cubicBezTo>
                <a:cubicBezTo>
                  <a:pt x="785581" y="162063"/>
                  <a:pt x="1006773" y="523602"/>
                  <a:pt x="1071331" y="648320"/>
                </a:cubicBezTo>
                <a:cubicBezTo>
                  <a:pt x="1135889" y="773038"/>
                  <a:pt x="1188807" y="945299"/>
                  <a:pt x="1109432" y="1038350"/>
                </a:cubicBezTo>
                <a:cubicBezTo>
                  <a:pt x="1030057" y="1131401"/>
                  <a:pt x="847229" y="1133072"/>
                  <a:pt x="683981" y="1143126"/>
                </a:cubicBezTo>
                <a:cubicBezTo>
                  <a:pt x="520733" y="1153180"/>
                  <a:pt x="209319" y="1191726"/>
                  <a:pt x="129944" y="1098675"/>
                </a:cubicBezTo>
                <a:cubicBezTo>
                  <a:pt x="50569" y="1005624"/>
                  <a:pt x="-38067" y="249328"/>
                  <a:pt x="17231" y="7682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4">
            <a:extLst>
              <a:ext uri="{FF2B5EF4-FFF2-40B4-BE49-F238E27FC236}">
                <a16:creationId xmlns:a16="http://schemas.microsoft.com/office/drawing/2014/main" id="{2CEA2F2A-427E-4626-9303-D0075FE95307}"/>
              </a:ext>
            </a:extLst>
          </p:cNvPr>
          <p:cNvSpPr/>
          <p:nvPr/>
        </p:nvSpPr>
        <p:spPr>
          <a:xfrm>
            <a:off x="7243577" y="4184329"/>
            <a:ext cx="1287960" cy="1227952"/>
          </a:xfrm>
          <a:custGeom>
            <a:avLst/>
            <a:gdLst>
              <a:gd name="connsiteX0" fmla="*/ 0 w 2209800"/>
              <a:gd name="connsiteY0" fmla="*/ 838352 h 1676704"/>
              <a:gd name="connsiteX1" fmla="*/ 1104900 w 2209800"/>
              <a:gd name="connsiteY1" fmla="*/ 0 h 1676704"/>
              <a:gd name="connsiteX2" fmla="*/ 2209800 w 2209800"/>
              <a:gd name="connsiteY2" fmla="*/ 838352 h 1676704"/>
              <a:gd name="connsiteX3" fmla="*/ 1104900 w 2209800"/>
              <a:gd name="connsiteY3" fmla="*/ 1676704 h 1676704"/>
              <a:gd name="connsiteX4" fmla="*/ 0 w 2209800"/>
              <a:gd name="connsiteY4" fmla="*/ 838352 h 1676704"/>
              <a:gd name="connsiteX0" fmla="*/ 37213 w 2247013"/>
              <a:gd name="connsiteY0" fmla="*/ 838352 h 1712354"/>
              <a:gd name="connsiteX1" fmla="*/ 1142113 w 2247013"/>
              <a:gd name="connsiteY1" fmla="*/ 0 h 1712354"/>
              <a:gd name="connsiteX2" fmla="*/ 2247013 w 2247013"/>
              <a:gd name="connsiteY2" fmla="*/ 838352 h 1712354"/>
              <a:gd name="connsiteX3" fmla="*/ 1142113 w 2247013"/>
              <a:gd name="connsiteY3" fmla="*/ 1676704 h 1712354"/>
              <a:gd name="connsiteX4" fmla="*/ 342013 w 2247013"/>
              <a:gd name="connsiteY4" fmla="*/ 1486203 h 1712354"/>
              <a:gd name="connsiteX5" fmla="*/ 37213 w 2247013"/>
              <a:gd name="connsiteY5" fmla="*/ 838352 h 1712354"/>
              <a:gd name="connsiteX0" fmla="*/ 177416 w 1993516"/>
              <a:gd name="connsiteY0" fmla="*/ 178946 h 1814948"/>
              <a:gd name="connsiteX1" fmla="*/ 888616 w 1993516"/>
              <a:gd name="connsiteY1" fmla="*/ 102594 h 1814948"/>
              <a:gd name="connsiteX2" fmla="*/ 1993516 w 1993516"/>
              <a:gd name="connsiteY2" fmla="*/ 940946 h 1814948"/>
              <a:gd name="connsiteX3" fmla="*/ 888616 w 1993516"/>
              <a:gd name="connsiteY3" fmla="*/ 1779298 h 1814948"/>
              <a:gd name="connsiteX4" fmla="*/ 88516 w 1993516"/>
              <a:gd name="connsiteY4" fmla="*/ 1588797 h 1814948"/>
              <a:gd name="connsiteX5" fmla="*/ 177416 w 1993516"/>
              <a:gd name="connsiteY5" fmla="*/ 178946 h 1814948"/>
              <a:gd name="connsiteX0" fmla="*/ 226214 w 2042314"/>
              <a:gd name="connsiteY0" fmla="*/ 192984 h 1828986"/>
              <a:gd name="connsiteX1" fmla="*/ 937414 w 2042314"/>
              <a:gd name="connsiteY1" fmla="*/ 116632 h 1828986"/>
              <a:gd name="connsiteX2" fmla="*/ 2042314 w 2042314"/>
              <a:gd name="connsiteY2" fmla="*/ 954984 h 1828986"/>
              <a:gd name="connsiteX3" fmla="*/ 937414 w 2042314"/>
              <a:gd name="connsiteY3" fmla="*/ 1793336 h 1828986"/>
              <a:gd name="connsiteX4" fmla="*/ 137314 w 2042314"/>
              <a:gd name="connsiteY4" fmla="*/ 1602835 h 1828986"/>
              <a:gd name="connsiteX5" fmla="*/ 226214 w 2042314"/>
              <a:gd name="connsiteY5" fmla="*/ 192984 h 1828986"/>
              <a:gd name="connsiteX0" fmla="*/ 226214 w 2097599"/>
              <a:gd name="connsiteY0" fmla="*/ 192984 h 1793336"/>
              <a:gd name="connsiteX1" fmla="*/ 937414 w 2097599"/>
              <a:gd name="connsiteY1" fmla="*/ 116632 h 1793336"/>
              <a:gd name="connsiteX2" fmla="*/ 2042314 w 2097599"/>
              <a:gd name="connsiteY2" fmla="*/ 954984 h 1793336"/>
              <a:gd name="connsiteX3" fmla="*/ 1864514 w 2097599"/>
              <a:gd name="connsiteY3" fmla="*/ 1602835 h 1793336"/>
              <a:gd name="connsiteX4" fmla="*/ 937414 w 2097599"/>
              <a:gd name="connsiteY4" fmla="*/ 1793336 h 1793336"/>
              <a:gd name="connsiteX5" fmla="*/ 137314 w 2097599"/>
              <a:gd name="connsiteY5" fmla="*/ 1602835 h 1793336"/>
              <a:gd name="connsiteX6" fmla="*/ 226214 w 2097599"/>
              <a:gd name="connsiteY6" fmla="*/ 192984 h 1793336"/>
              <a:gd name="connsiteX0" fmla="*/ 226214 w 1984329"/>
              <a:gd name="connsiteY0" fmla="*/ 189850 h 1790202"/>
              <a:gd name="connsiteX1" fmla="*/ 937414 w 1984329"/>
              <a:gd name="connsiteY1" fmla="*/ 113498 h 1790202"/>
              <a:gd name="connsiteX2" fmla="*/ 1864514 w 1984329"/>
              <a:gd name="connsiteY2" fmla="*/ 901050 h 1790202"/>
              <a:gd name="connsiteX3" fmla="*/ 1864514 w 1984329"/>
              <a:gd name="connsiteY3" fmla="*/ 1599701 h 1790202"/>
              <a:gd name="connsiteX4" fmla="*/ 937414 w 1984329"/>
              <a:gd name="connsiteY4" fmla="*/ 1790202 h 1790202"/>
              <a:gd name="connsiteX5" fmla="*/ 137314 w 1984329"/>
              <a:gd name="connsiteY5" fmla="*/ 1599701 h 1790202"/>
              <a:gd name="connsiteX6" fmla="*/ 226214 w 1984329"/>
              <a:gd name="connsiteY6" fmla="*/ 189850 h 1790202"/>
              <a:gd name="connsiteX0" fmla="*/ 226214 w 1965414"/>
              <a:gd name="connsiteY0" fmla="*/ 147911 h 1748263"/>
              <a:gd name="connsiteX1" fmla="*/ 937414 w 1965414"/>
              <a:gd name="connsiteY1" fmla="*/ 71559 h 1748263"/>
              <a:gd name="connsiteX2" fmla="*/ 1559714 w 1965414"/>
              <a:gd name="connsiteY2" fmla="*/ 97262 h 1748263"/>
              <a:gd name="connsiteX3" fmla="*/ 1864514 w 1965414"/>
              <a:gd name="connsiteY3" fmla="*/ 859111 h 1748263"/>
              <a:gd name="connsiteX4" fmla="*/ 1864514 w 1965414"/>
              <a:gd name="connsiteY4" fmla="*/ 1557762 h 1748263"/>
              <a:gd name="connsiteX5" fmla="*/ 937414 w 1965414"/>
              <a:gd name="connsiteY5" fmla="*/ 1748263 h 1748263"/>
              <a:gd name="connsiteX6" fmla="*/ 137314 w 1965414"/>
              <a:gd name="connsiteY6" fmla="*/ 1557762 h 1748263"/>
              <a:gd name="connsiteX7" fmla="*/ 226214 w 1965414"/>
              <a:gd name="connsiteY7" fmla="*/ 147911 h 1748263"/>
              <a:gd name="connsiteX0" fmla="*/ 183077 w 1922277"/>
              <a:gd name="connsiteY0" fmla="*/ 292676 h 1893028"/>
              <a:gd name="connsiteX1" fmla="*/ 1033977 w 1922277"/>
              <a:gd name="connsiteY1" fmla="*/ 424 h 1893028"/>
              <a:gd name="connsiteX2" fmla="*/ 1516577 w 1922277"/>
              <a:gd name="connsiteY2" fmla="*/ 242027 h 1893028"/>
              <a:gd name="connsiteX3" fmla="*/ 1821377 w 1922277"/>
              <a:gd name="connsiteY3" fmla="*/ 1003876 h 1893028"/>
              <a:gd name="connsiteX4" fmla="*/ 1821377 w 1922277"/>
              <a:gd name="connsiteY4" fmla="*/ 1702527 h 1893028"/>
              <a:gd name="connsiteX5" fmla="*/ 894277 w 1922277"/>
              <a:gd name="connsiteY5" fmla="*/ 1893028 h 1893028"/>
              <a:gd name="connsiteX6" fmla="*/ 94177 w 1922277"/>
              <a:gd name="connsiteY6" fmla="*/ 1702527 h 1893028"/>
              <a:gd name="connsiteX7" fmla="*/ 183077 w 1922277"/>
              <a:gd name="connsiteY7" fmla="*/ 292676 h 1893028"/>
              <a:gd name="connsiteX0" fmla="*/ 229929 w 1969129"/>
              <a:gd name="connsiteY0" fmla="*/ 298367 h 1898719"/>
              <a:gd name="connsiteX1" fmla="*/ 1080829 w 1969129"/>
              <a:gd name="connsiteY1" fmla="*/ 6115 h 1898719"/>
              <a:gd name="connsiteX2" fmla="*/ 1563429 w 1969129"/>
              <a:gd name="connsiteY2" fmla="*/ 247718 h 1898719"/>
              <a:gd name="connsiteX3" fmla="*/ 1868229 w 1969129"/>
              <a:gd name="connsiteY3" fmla="*/ 1009567 h 1898719"/>
              <a:gd name="connsiteX4" fmla="*/ 1868229 w 1969129"/>
              <a:gd name="connsiteY4" fmla="*/ 1708218 h 1898719"/>
              <a:gd name="connsiteX5" fmla="*/ 941129 w 1969129"/>
              <a:gd name="connsiteY5" fmla="*/ 1898719 h 1898719"/>
              <a:gd name="connsiteX6" fmla="*/ 141029 w 1969129"/>
              <a:gd name="connsiteY6" fmla="*/ 1708218 h 1898719"/>
              <a:gd name="connsiteX7" fmla="*/ 229929 w 1969129"/>
              <a:gd name="connsiteY7" fmla="*/ 298367 h 189871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59333"/>
              <a:gd name="connsiteY0" fmla="*/ 292677 h 1923655"/>
              <a:gd name="connsiteX1" fmla="*/ 1051574 w 1959333"/>
              <a:gd name="connsiteY1" fmla="*/ 425 h 1923655"/>
              <a:gd name="connsiteX2" fmla="*/ 1534174 w 1959333"/>
              <a:gd name="connsiteY2" fmla="*/ 242028 h 1923655"/>
              <a:gd name="connsiteX3" fmla="*/ 1838974 w 1959333"/>
              <a:gd name="connsiteY3" fmla="*/ 1003877 h 1923655"/>
              <a:gd name="connsiteX4" fmla="*/ 1868002 w 1959333"/>
              <a:gd name="connsiteY4" fmla="*/ 1833156 h 1923655"/>
              <a:gd name="connsiteX5" fmla="*/ 911874 w 1959333"/>
              <a:gd name="connsiteY5" fmla="*/ 1893029 h 1923655"/>
              <a:gd name="connsiteX6" fmla="*/ 111774 w 1959333"/>
              <a:gd name="connsiteY6" fmla="*/ 1702528 h 1923655"/>
              <a:gd name="connsiteX7" fmla="*/ 200674 w 1959333"/>
              <a:gd name="connsiteY7" fmla="*/ 292677 h 192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333" h="1923655">
                <a:moveTo>
                  <a:pt x="200674" y="292677"/>
                </a:moveTo>
                <a:cubicBezTo>
                  <a:pt x="420807" y="47093"/>
                  <a:pt x="829324" y="8867"/>
                  <a:pt x="1051574" y="425"/>
                </a:cubicBezTo>
                <a:cubicBezTo>
                  <a:pt x="1273824" y="-8016"/>
                  <a:pt x="1379657" y="110769"/>
                  <a:pt x="1534174" y="242028"/>
                </a:cubicBezTo>
                <a:cubicBezTo>
                  <a:pt x="1688691" y="373287"/>
                  <a:pt x="1675991" y="813377"/>
                  <a:pt x="1838974" y="1003877"/>
                </a:cubicBezTo>
                <a:cubicBezTo>
                  <a:pt x="1913057" y="1194377"/>
                  <a:pt x="2052152" y="1693431"/>
                  <a:pt x="1868002" y="1833156"/>
                </a:cubicBezTo>
                <a:cubicBezTo>
                  <a:pt x="1683852" y="1972881"/>
                  <a:pt x="1204579" y="1914800"/>
                  <a:pt x="911874" y="1893029"/>
                </a:cubicBezTo>
                <a:cubicBezTo>
                  <a:pt x="619169" y="1871258"/>
                  <a:pt x="295924" y="1842253"/>
                  <a:pt x="111774" y="1702528"/>
                </a:cubicBezTo>
                <a:cubicBezTo>
                  <a:pt x="-72376" y="1562803"/>
                  <a:pt x="-19459" y="538261"/>
                  <a:pt x="200674" y="2926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7D1FA2F-7AFD-4249-B943-F52A72EEC090}"/>
              </a:ext>
            </a:extLst>
          </p:cNvPr>
          <p:cNvGrpSpPr/>
          <p:nvPr/>
        </p:nvGrpSpPr>
        <p:grpSpPr>
          <a:xfrm>
            <a:off x="9163049" y="3620851"/>
            <a:ext cx="302459" cy="533172"/>
            <a:chOff x="6000737" y="2330599"/>
            <a:chExt cx="2204845" cy="388668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rgbClr val="D05CC2"/>
              </a:gs>
              <a:gs pos="79000">
                <a:srgbClr val="D05CC2"/>
              </a:gs>
              <a:gs pos="100000">
                <a:schemeClr val="bg1"/>
              </a:gs>
            </a:gsLst>
            <a:lin ang="5400000" scaled="1"/>
          </a:gradFill>
          <a:effectLst>
            <a:reflection blurRad="6350" stA="50000" endA="295" endPos="92000" dist="101600" dir="5400000" sy="-100000" algn="bl" rotWithShape="0"/>
          </a:effectLst>
        </p:grpSpPr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DBB4CCD7-FC30-47EE-AFE7-E7E45E835F92}"/>
                </a:ext>
              </a:extLst>
            </p:cNvPr>
            <p:cNvSpPr/>
            <p:nvPr/>
          </p:nvSpPr>
          <p:spPr>
            <a:xfrm rot="21341166">
              <a:off x="7007547" y="4289205"/>
              <a:ext cx="409174" cy="1928076"/>
            </a:xfrm>
            <a:prstGeom prst="arc">
              <a:avLst>
                <a:gd name="adj1" fmla="val 16200000"/>
                <a:gd name="adj2" fmla="val 163482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7512C89C-1BBE-45E6-9167-BCE9666A1132}"/>
                </a:ext>
              </a:extLst>
            </p:cNvPr>
            <p:cNvSpPr/>
            <p:nvPr/>
          </p:nvSpPr>
          <p:spPr>
            <a:xfrm rot="1862439">
              <a:off x="7054676" y="2385495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11C3D79-C7BB-404B-BE67-69B41ED24BF6}"/>
                </a:ext>
              </a:extLst>
            </p:cNvPr>
            <p:cNvSpPr/>
            <p:nvPr/>
          </p:nvSpPr>
          <p:spPr>
            <a:xfrm rot="19380597">
              <a:off x="6000737" y="2437631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0915332-F26B-4C79-A3A9-500289296074}"/>
                </a:ext>
              </a:extLst>
            </p:cNvPr>
            <p:cNvSpPr/>
            <p:nvPr/>
          </p:nvSpPr>
          <p:spPr>
            <a:xfrm rot="20136634">
              <a:off x="6233261" y="237409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6F4ED6B2-233C-44FD-ACC8-FEEAF2DC2EB5}"/>
                </a:ext>
              </a:extLst>
            </p:cNvPr>
            <p:cNvSpPr/>
            <p:nvPr/>
          </p:nvSpPr>
          <p:spPr>
            <a:xfrm rot="1152995">
              <a:off x="6785154" y="237697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9B7B89A-AB05-464F-A3DC-68819BBF1829}"/>
                </a:ext>
              </a:extLst>
            </p:cNvPr>
            <p:cNvSpPr/>
            <p:nvPr/>
          </p:nvSpPr>
          <p:spPr>
            <a:xfrm rot="21341166">
              <a:off x="6528795" y="233059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368A6A6-0887-4762-AC78-8210FCFE22EC}"/>
              </a:ext>
            </a:extLst>
          </p:cNvPr>
          <p:cNvGrpSpPr/>
          <p:nvPr/>
        </p:nvGrpSpPr>
        <p:grpSpPr>
          <a:xfrm flipH="1">
            <a:off x="11353621" y="4518481"/>
            <a:ext cx="484986" cy="329240"/>
            <a:chOff x="8319333" y="3989427"/>
            <a:chExt cx="759757" cy="515772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DF753E4-1BCF-45D2-83EC-A4D9098826E7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188" name="Arc 12">
                <a:extLst>
                  <a:ext uri="{FF2B5EF4-FFF2-40B4-BE49-F238E27FC236}">
                    <a16:creationId xmlns:a16="http://schemas.microsoft.com/office/drawing/2014/main" id="{4288ABB2-CA94-423B-A15E-E7E130A7355D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Arc 12">
                <a:extLst>
                  <a:ext uri="{FF2B5EF4-FFF2-40B4-BE49-F238E27FC236}">
                    <a16:creationId xmlns:a16="http://schemas.microsoft.com/office/drawing/2014/main" id="{CE3EFEC6-B9BF-49D7-B74C-10BB6131471D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Arc 12">
                <a:extLst>
                  <a:ext uri="{FF2B5EF4-FFF2-40B4-BE49-F238E27FC236}">
                    <a16:creationId xmlns:a16="http://schemas.microsoft.com/office/drawing/2014/main" id="{3C8F440D-5955-4FEE-9C03-3E02307FD493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B5E354BE-1BBF-4453-8581-F66CB8192738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185" name="Arc 12">
                <a:extLst>
                  <a:ext uri="{FF2B5EF4-FFF2-40B4-BE49-F238E27FC236}">
                    <a16:creationId xmlns:a16="http://schemas.microsoft.com/office/drawing/2014/main" id="{6795080A-0DA7-43B4-A457-60EA2A9D71D5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Arc 12">
                <a:extLst>
                  <a:ext uri="{FF2B5EF4-FFF2-40B4-BE49-F238E27FC236}">
                    <a16:creationId xmlns:a16="http://schemas.microsoft.com/office/drawing/2014/main" id="{81BFABF9-3D14-499D-9F3E-C148C09CCCE1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Arc 12">
                <a:extLst>
                  <a:ext uri="{FF2B5EF4-FFF2-40B4-BE49-F238E27FC236}">
                    <a16:creationId xmlns:a16="http://schemas.microsoft.com/office/drawing/2014/main" id="{CD73E9AB-DCF9-41E1-905E-37BA462F6EB4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5" name="Teardrop 124">
            <a:extLst>
              <a:ext uri="{FF2B5EF4-FFF2-40B4-BE49-F238E27FC236}">
                <a16:creationId xmlns:a16="http://schemas.microsoft.com/office/drawing/2014/main" id="{ADC64F75-8A1C-4048-BAAF-83B1D6F20BA4}"/>
              </a:ext>
            </a:extLst>
          </p:cNvPr>
          <p:cNvSpPr/>
          <p:nvPr/>
        </p:nvSpPr>
        <p:spPr>
          <a:xfrm rot="14246081" flipV="1">
            <a:off x="9985421" y="4656110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Teardrop 125">
            <a:extLst>
              <a:ext uri="{FF2B5EF4-FFF2-40B4-BE49-F238E27FC236}">
                <a16:creationId xmlns:a16="http://schemas.microsoft.com/office/drawing/2014/main" id="{68D5B11F-64F5-47CD-8AAF-39C8F00FCD9D}"/>
              </a:ext>
            </a:extLst>
          </p:cNvPr>
          <p:cNvSpPr/>
          <p:nvPr/>
        </p:nvSpPr>
        <p:spPr>
          <a:xfrm rot="14246081" flipV="1">
            <a:off x="10011227" y="4263313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Teardrop 126">
            <a:extLst>
              <a:ext uri="{FF2B5EF4-FFF2-40B4-BE49-F238E27FC236}">
                <a16:creationId xmlns:a16="http://schemas.microsoft.com/office/drawing/2014/main" id="{0DB93E88-A827-4E2E-86A3-CF8A11D6082B}"/>
              </a:ext>
            </a:extLst>
          </p:cNvPr>
          <p:cNvSpPr/>
          <p:nvPr/>
        </p:nvSpPr>
        <p:spPr>
          <a:xfrm rot="14246081" flipV="1">
            <a:off x="10131097" y="3557572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Teardrop 127">
            <a:extLst>
              <a:ext uri="{FF2B5EF4-FFF2-40B4-BE49-F238E27FC236}">
                <a16:creationId xmlns:a16="http://schemas.microsoft.com/office/drawing/2014/main" id="{92C5CAB4-9D7F-4A19-A48A-9C89C97B04C4}"/>
              </a:ext>
            </a:extLst>
          </p:cNvPr>
          <p:cNvSpPr/>
          <p:nvPr/>
        </p:nvSpPr>
        <p:spPr>
          <a:xfrm rot="14246081" flipV="1">
            <a:off x="9953692" y="3480546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Oval 10">
            <a:extLst>
              <a:ext uri="{FF2B5EF4-FFF2-40B4-BE49-F238E27FC236}">
                <a16:creationId xmlns:a16="http://schemas.microsoft.com/office/drawing/2014/main" id="{B2D39F34-68B4-483E-A58C-9C162AA34873}"/>
              </a:ext>
            </a:extLst>
          </p:cNvPr>
          <p:cNvSpPr/>
          <p:nvPr/>
        </p:nvSpPr>
        <p:spPr>
          <a:xfrm flipH="1" flipV="1">
            <a:off x="9087211" y="4289015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7200000" scaled="0"/>
          </a:gra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Teardrop 129">
            <a:extLst>
              <a:ext uri="{FF2B5EF4-FFF2-40B4-BE49-F238E27FC236}">
                <a16:creationId xmlns:a16="http://schemas.microsoft.com/office/drawing/2014/main" id="{4EFC2D73-E28F-4702-859A-1F79CE431562}"/>
              </a:ext>
            </a:extLst>
          </p:cNvPr>
          <p:cNvSpPr/>
          <p:nvPr/>
        </p:nvSpPr>
        <p:spPr>
          <a:xfrm rot="15331426" flipV="1">
            <a:off x="9979971" y="4632304"/>
            <a:ext cx="254057" cy="254057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363118C-B30D-40C5-92BD-C73EBE53930A}"/>
              </a:ext>
            </a:extLst>
          </p:cNvPr>
          <p:cNvGrpSpPr/>
          <p:nvPr/>
        </p:nvGrpSpPr>
        <p:grpSpPr>
          <a:xfrm>
            <a:off x="10090431" y="4518333"/>
            <a:ext cx="484986" cy="329240"/>
            <a:chOff x="8319333" y="3989427"/>
            <a:chExt cx="759757" cy="515772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7B124984-6E72-47E3-A92A-437F987C3220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180" name="Arc 12">
                <a:extLst>
                  <a:ext uri="{FF2B5EF4-FFF2-40B4-BE49-F238E27FC236}">
                    <a16:creationId xmlns:a16="http://schemas.microsoft.com/office/drawing/2014/main" id="{9B4377C2-0BC1-4140-981B-C471D6D811E1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Arc 12">
                <a:extLst>
                  <a:ext uri="{FF2B5EF4-FFF2-40B4-BE49-F238E27FC236}">
                    <a16:creationId xmlns:a16="http://schemas.microsoft.com/office/drawing/2014/main" id="{E3A03405-6A5A-4E20-BA9A-4185BF58FF59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Arc 12">
                <a:extLst>
                  <a:ext uri="{FF2B5EF4-FFF2-40B4-BE49-F238E27FC236}">
                    <a16:creationId xmlns:a16="http://schemas.microsoft.com/office/drawing/2014/main" id="{80D158A6-4E1A-4E9A-ADAB-D6756C9BC711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97E47355-4D7E-46FA-9487-F8750C51C461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177" name="Arc 12">
                <a:extLst>
                  <a:ext uri="{FF2B5EF4-FFF2-40B4-BE49-F238E27FC236}">
                    <a16:creationId xmlns:a16="http://schemas.microsoft.com/office/drawing/2014/main" id="{641308C0-53BD-401D-9282-B3644AF0E75B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Arc 12">
                <a:extLst>
                  <a:ext uri="{FF2B5EF4-FFF2-40B4-BE49-F238E27FC236}">
                    <a16:creationId xmlns:a16="http://schemas.microsoft.com/office/drawing/2014/main" id="{43A6E6CF-C46D-4C3F-B4E1-B285E5449D43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Arc 12">
                <a:extLst>
                  <a:ext uri="{FF2B5EF4-FFF2-40B4-BE49-F238E27FC236}">
                    <a16:creationId xmlns:a16="http://schemas.microsoft.com/office/drawing/2014/main" id="{3E0281DE-D865-49FE-B1EE-4A11C3E56C5C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2" name="Teardrop 131">
            <a:extLst>
              <a:ext uri="{FF2B5EF4-FFF2-40B4-BE49-F238E27FC236}">
                <a16:creationId xmlns:a16="http://schemas.microsoft.com/office/drawing/2014/main" id="{7B83A3F6-A5C0-4F4D-82EF-5750CB660996}"/>
              </a:ext>
            </a:extLst>
          </p:cNvPr>
          <p:cNvSpPr/>
          <p:nvPr/>
        </p:nvSpPr>
        <p:spPr>
          <a:xfrm rot="13170382" flipV="1">
            <a:off x="10930155" y="3384885"/>
            <a:ext cx="133193" cy="133193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ardrop 132">
            <a:extLst>
              <a:ext uri="{FF2B5EF4-FFF2-40B4-BE49-F238E27FC236}">
                <a16:creationId xmlns:a16="http://schemas.microsoft.com/office/drawing/2014/main" id="{03233553-8436-42E0-BEE7-6E5755CE96EB}"/>
              </a:ext>
            </a:extLst>
          </p:cNvPr>
          <p:cNvSpPr/>
          <p:nvPr/>
        </p:nvSpPr>
        <p:spPr>
          <a:xfrm rot="13193396" flipV="1">
            <a:off x="11578860" y="3445307"/>
            <a:ext cx="221076" cy="221076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5946236-1B47-4691-89E4-446192022B35}"/>
              </a:ext>
            </a:extLst>
          </p:cNvPr>
          <p:cNvGrpSpPr/>
          <p:nvPr/>
        </p:nvGrpSpPr>
        <p:grpSpPr>
          <a:xfrm>
            <a:off x="8221948" y="3991140"/>
            <a:ext cx="484986" cy="329240"/>
            <a:chOff x="8319333" y="3989427"/>
            <a:chExt cx="759757" cy="515772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8002272-3064-4391-ABD7-CBC09515FED3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172" name="Arc 12">
                <a:extLst>
                  <a:ext uri="{FF2B5EF4-FFF2-40B4-BE49-F238E27FC236}">
                    <a16:creationId xmlns:a16="http://schemas.microsoft.com/office/drawing/2014/main" id="{2A6DE3CB-0196-49E4-A8E5-24A3D5C99B95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Arc 12">
                <a:extLst>
                  <a:ext uri="{FF2B5EF4-FFF2-40B4-BE49-F238E27FC236}">
                    <a16:creationId xmlns:a16="http://schemas.microsoft.com/office/drawing/2014/main" id="{A903279C-0D1B-4974-AE66-276BD8E46A76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Arc 12">
                <a:extLst>
                  <a:ext uri="{FF2B5EF4-FFF2-40B4-BE49-F238E27FC236}">
                    <a16:creationId xmlns:a16="http://schemas.microsoft.com/office/drawing/2014/main" id="{41AD97FB-4480-43F2-906A-A1BFC4CE4248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5BF11AA-7984-4AAE-8AC5-7AE4CF4ED113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169" name="Arc 12">
                <a:extLst>
                  <a:ext uri="{FF2B5EF4-FFF2-40B4-BE49-F238E27FC236}">
                    <a16:creationId xmlns:a16="http://schemas.microsoft.com/office/drawing/2014/main" id="{D654470F-3792-4922-99CF-473349938A34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Arc 12">
                <a:extLst>
                  <a:ext uri="{FF2B5EF4-FFF2-40B4-BE49-F238E27FC236}">
                    <a16:creationId xmlns:a16="http://schemas.microsoft.com/office/drawing/2014/main" id="{7C77C82E-89EB-414C-8EF0-2B7D0AB6C0FD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Arc 12">
                <a:extLst>
                  <a:ext uri="{FF2B5EF4-FFF2-40B4-BE49-F238E27FC236}">
                    <a16:creationId xmlns:a16="http://schemas.microsoft.com/office/drawing/2014/main" id="{CF36C3FD-5DB3-4479-B189-3798EE48980F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2AA98AE-F114-4368-A091-D75FA445BB22}"/>
              </a:ext>
            </a:extLst>
          </p:cNvPr>
          <p:cNvGrpSpPr/>
          <p:nvPr/>
        </p:nvGrpSpPr>
        <p:grpSpPr>
          <a:xfrm rot="21188675">
            <a:off x="9683563" y="3558211"/>
            <a:ext cx="484986" cy="329240"/>
            <a:chOff x="8319333" y="3989427"/>
            <a:chExt cx="759757" cy="51577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13A3012-36BA-4FCD-B625-704A46968609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164" name="Arc 12">
                <a:extLst>
                  <a:ext uri="{FF2B5EF4-FFF2-40B4-BE49-F238E27FC236}">
                    <a16:creationId xmlns:a16="http://schemas.microsoft.com/office/drawing/2014/main" id="{B6B78542-D035-48D0-8528-07F4BB481A3C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Arc 12">
                <a:extLst>
                  <a:ext uri="{FF2B5EF4-FFF2-40B4-BE49-F238E27FC236}">
                    <a16:creationId xmlns:a16="http://schemas.microsoft.com/office/drawing/2014/main" id="{CAE40185-B45F-468E-8BA3-7D2FC3BD293D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Arc 12">
                <a:extLst>
                  <a:ext uri="{FF2B5EF4-FFF2-40B4-BE49-F238E27FC236}">
                    <a16:creationId xmlns:a16="http://schemas.microsoft.com/office/drawing/2014/main" id="{3E519921-F381-4EBA-9824-8A57CE31D568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8BC36DB-37B9-48A3-99BE-43EC5C0D7618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161" name="Arc 12">
                <a:extLst>
                  <a:ext uri="{FF2B5EF4-FFF2-40B4-BE49-F238E27FC236}">
                    <a16:creationId xmlns:a16="http://schemas.microsoft.com/office/drawing/2014/main" id="{C5E264D2-DDE7-491D-B1F1-65089F3832C3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Arc 12">
                <a:extLst>
                  <a:ext uri="{FF2B5EF4-FFF2-40B4-BE49-F238E27FC236}">
                    <a16:creationId xmlns:a16="http://schemas.microsoft.com/office/drawing/2014/main" id="{4C9DD369-CB24-4D65-A84C-53116C198DF3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Arc 12">
                <a:extLst>
                  <a:ext uri="{FF2B5EF4-FFF2-40B4-BE49-F238E27FC236}">
                    <a16:creationId xmlns:a16="http://schemas.microsoft.com/office/drawing/2014/main" id="{F10C7B4E-48FB-4865-AEDB-E32CAB2E3E08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6" name="Oval 10">
            <a:extLst>
              <a:ext uri="{FF2B5EF4-FFF2-40B4-BE49-F238E27FC236}">
                <a16:creationId xmlns:a16="http://schemas.microsoft.com/office/drawing/2014/main" id="{C43FF15F-F483-40BF-88AB-C68783C1C0F5}"/>
              </a:ext>
            </a:extLst>
          </p:cNvPr>
          <p:cNvSpPr/>
          <p:nvPr/>
        </p:nvSpPr>
        <p:spPr>
          <a:xfrm flipH="1">
            <a:off x="9509172" y="3775111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6600000" scaled="0"/>
          </a:gra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0">
            <a:extLst>
              <a:ext uri="{FF2B5EF4-FFF2-40B4-BE49-F238E27FC236}">
                <a16:creationId xmlns:a16="http://schemas.microsoft.com/office/drawing/2014/main" id="{5522196B-9112-4BF8-B5CD-B9BE3DEB5ACC}"/>
              </a:ext>
            </a:extLst>
          </p:cNvPr>
          <p:cNvSpPr/>
          <p:nvPr/>
        </p:nvSpPr>
        <p:spPr>
          <a:xfrm flipH="1">
            <a:off x="9904191" y="3485498"/>
            <a:ext cx="2046440" cy="1033727"/>
          </a:xfrm>
          <a:custGeom>
            <a:avLst/>
            <a:gdLst>
              <a:gd name="connsiteX0" fmla="*/ 0 w 1077821"/>
              <a:gd name="connsiteY0" fmla="*/ 0 h 413881"/>
              <a:gd name="connsiteX1" fmla="*/ 1077821 w 1077821"/>
              <a:gd name="connsiteY1" fmla="*/ 0 h 413881"/>
              <a:gd name="connsiteX2" fmla="*/ 1077821 w 1077821"/>
              <a:gd name="connsiteY2" fmla="*/ 413881 h 413881"/>
              <a:gd name="connsiteX3" fmla="*/ 0 w 1077821"/>
              <a:gd name="connsiteY3" fmla="*/ 413881 h 413881"/>
              <a:gd name="connsiteX4" fmla="*/ 0 w 1077821"/>
              <a:gd name="connsiteY4" fmla="*/ 0 h 413881"/>
              <a:gd name="connsiteX0" fmla="*/ 0 w 1515971"/>
              <a:gd name="connsiteY0" fmla="*/ 0 h 788531"/>
              <a:gd name="connsiteX1" fmla="*/ 1515971 w 1515971"/>
              <a:gd name="connsiteY1" fmla="*/ 374650 h 788531"/>
              <a:gd name="connsiteX2" fmla="*/ 1515971 w 1515971"/>
              <a:gd name="connsiteY2" fmla="*/ 788531 h 788531"/>
              <a:gd name="connsiteX3" fmla="*/ 438150 w 1515971"/>
              <a:gd name="connsiteY3" fmla="*/ 788531 h 788531"/>
              <a:gd name="connsiteX4" fmla="*/ 0 w 1515971"/>
              <a:gd name="connsiteY4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1515971 w 1515971"/>
              <a:gd name="connsiteY2" fmla="*/ 374650 h 788531"/>
              <a:gd name="connsiteX3" fmla="*/ 1515971 w 1515971"/>
              <a:gd name="connsiteY3" fmla="*/ 788531 h 788531"/>
              <a:gd name="connsiteX4" fmla="*/ 438150 w 1515971"/>
              <a:gd name="connsiteY4" fmla="*/ 788531 h 788531"/>
              <a:gd name="connsiteX5" fmla="*/ 0 w 1515971"/>
              <a:gd name="connsiteY5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465055 w 1515971"/>
              <a:gd name="connsiteY2" fmla="*/ 399572 h 788531"/>
              <a:gd name="connsiteX3" fmla="*/ 1515971 w 1515971"/>
              <a:gd name="connsiteY3" fmla="*/ 374650 h 788531"/>
              <a:gd name="connsiteX4" fmla="*/ 1515971 w 1515971"/>
              <a:gd name="connsiteY4" fmla="*/ 788531 h 788531"/>
              <a:gd name="connsiteX5" fmla="*/ 438150 w 1515971"/>
              <a:gd name="connsiteY5" fmla="*/ 788531 h 788531"/>
              <a:gd name="connsiteX6" fmla="*/ 0 w 1515971"/>
              <a:gd name="connsiteY6" fmla="*/ 0 h 788531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1515971 w 1515971"/>
              <a:gd name="connsiteY3" fmla="*/ 641828 h 1055709"/>
              <a:gd name="connsiteX4" fmla="*/ 1515971 w 1515971"/>
              <a:gd name="connsiteY4" fmla="*/ 1055709 h 1055709"/>
              <a:gd name="connsiteX5" fmla="*/ 438150 w 1515971"/>
              <a:gd name="connsiteY5" fmla="*/ 1055709 h 1055709"/>
              <a:gd name="connsiteX6" fmla="*/ 0 w 1515971"/>
              <a:gd name="connsiteY6" fmla="*/ 267178 h 1055709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566655 w 1515971"/>
              <a:gd name="connsiteY3" fmla="*/ 901700 h 1055709"/>
              <a:gd name="connsiteX4" fmla="*/ 1515971 w 1515971"/>
              <a:gd name="connsiteY4" fmla="*/ 641828 h 1055709"/>
              <a:gd name="connsiteX5" fmla="*/ 1515971 w 1515971"/>
              <a:gd name="connsiteY5" fmla="*/ 1055709 h 1055709"/>
              <a:gd name="connsiteX6" fmla="*/ 438150 w 1515971"/>
              <a:gd name="connsiteY6" fmla="*/ 1055709 h 1055709"/>
              <a:gd name="connsiteX7" fmla="*/ 0 w 1515971"/>
              <a:gd name="connsiteY7" fmla="*/ 267178 h 1055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1515971 w 1515971"/>
              <a:gd name="connsiteY5" fmla="*/ 768828 h 1182709"/>
              <a:gd name="connsiteX6" fmla="*/ 1515971 w 1515971"/>
              <a:gd name="connsiteY6" fmla="*/ 1182709 h 1182709"/>
              <a:gd name="connsiteX7" fmla="*/ 438150 w 1515971"/>
              <a:gd name="connsiteY7" fmla="*/ 1182709 h 1182709"/>
              <a:gd name="connsiteX8" fmla="*/ 0 w 1515971"/>
              <a:gd name="connsiteY8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1515971 w 1515971"/>
              <a:gd name="connsiteY6" fmla="*/ 768828 h 1182709"/>
              <a:gd name="connsiteX7" fmla="*/ 1515971 w 1515971"/>
              <a:gd name="connsiteY7" fmla="*/ 1182709 h 1182709"/>
              <a:gd name="connsiteX8" fmla="*/ 438150 w 1515971"/>
              <a:gd name="connsiteY8" fmla="*/ 1182709 h 1182709"/>
              <a:gd name="connsiteX9" fmla="*/ 0 w 1515971"/>
              <a:gd name="connsiteY9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1515971 w 1515971"/>
              <a:gd name="connsiteY7" fmla="*/ 768828 h 1182709"/>
              <a:gd name="connsiteX8" fmla="*/ 1515971 w 1515971"/>
              <a:gd name="connsiteY8" fmla="*/ 1182709 h 1182709"/>
              <a:gd name="connsiteX9" fmla="*/ 438150 w 1515971"/>
              <a:gd name="connsiteY9" fmla="*/ 1182709 h 1182709"/>
              <a:gd name="connsiteX10" fmla="*/ 0 w 1515971"/>
              <a:gd name="connsiteY10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1515971 w 1515971"/>
              <a:gd name="connsiteY8" fmla="*/ 768828 h 1182709"/>
              <a:gd name="connsiteX9" fmla="*/ 1515971 w 1515971"/>
              <a:gd name="connsiteY9" fmla="*/ 1182709 h 1182709"/>
              <a:gd name="connsiteX10" fmla="*/ 438150 w 1515971"/>
              <a:gd name="connsiteY10" fmla="*/ 1182709 h 1182709"/>
              <a:gd name="connsiteX11" fmla="*/ 0 w 1515971"/>
              <a:gd name="connsiteY11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515971 w 1515971"/>
              <a:gd name="connsiteY9" fmla="*/ 768828 h 1182709"/>
              <a:gd name="connsiteX10" fmla="*/ 1515971 w 1515971"/>
              <a:gd name="connsiteY10" fmla="*/ 1182709 h 1182709"/>
              <a:gd name="connsiteX11" fmla="*/ 438150 w 1515971"/>
              <a:gd name="connsiteY11" fmla="*/ 1182709 h 1182709"/>
              <a:gd name="connsiteX12" fmla="*/ 0 w 1515971"/>
              <a:gd name="connsiteY12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004805 w 1515971"/>
              <a:gd name="connsiteY9" fmla="*/ 946150 h 1182709"/>
              <a:gd name="connsiteX10" fmla="*/ 1515971 w 1515971"/>
              <a:gd name="connsiteY10" fmla="*/ 768828 h 1182709"/>
              <a:gd name="connsiteX11" fmla="*/ 1515971 w 1515971"/>
              <a:gd name="connsiteY11" fmla="*/ 1182709 h 1182709"/>
              <a:gd name="connsiteX12" fmla="*/ 438150 w 1515971"/>
              <a:gd name="connsiteY12" fmla="*/ 1182709 h 1182709"/>
              <a:gd name="connsiteX13" fmla="*/ 0 w 1515971"/>
              <a:gd name="connsiteY13" fmla="*/ 394178 h 118270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515971 w 1515971"/>
              <a:gd name="connsiteY11" fmla="*/ 952978 h 1366859"/>
              <a:gd name="connsiteX12" fmla="*/ 1515971 w 1515971"/>
              <a:gd name="connsiteY12" fmla="*/ 1366859 h 1366859"/>
              <a:gd name="connsiteX13" fmla="*/ 438150 w 1515971"/>
              <a:gd name="connsiteY13" fmla="*/ 1366859 h 1366859"/>
              <a:gd name="connsiteX14" fmla="*/ 0 w 1515971"/>
              <a:gd name="connsiteY14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515971 w 1515971"/>
              <a:gd name="connsiteY12" fmla="*/ 952978 h 1366859"/>
              <a:gd name="connsiteX13" fmla="*/ 1515971 w 1515971"/>
              <a:gd name="connsiteY13" fmla="*/ 1366859 h 1366859"/>
              <a:gd name="connsiteX14" fmla="*/ 438150 w 1515971"/>
              <a:gd name="connsiteY14" fmla="*/ 1366859 h 1366859"/>
              <a:gd name="connsiteX15" fmla="*/ 0 w 1515971"/>
              <a:gd name="connsiteY15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515971 w 1515971"/>
              <a:gd name="connsiteY13" fmla="*/ 952978 h 1366859"/>
              <a:gd name="connsiteX14" fmla="*/ 1515971 w 1515971"/>
              <a:gd name="connsiteY14" fmla="*/ 1366859 h 1366859"/>
              <a:gd name="connsiteX15" fmla="*/ 438150 w 1515971"/>
              <a:gd name="connsiteY15" fmla="*/ 1366859 h 1366859"/>
              <a:gd name="connsiteX16" fmla="*/ 0 w 1515971"/>
              <a:gd name="connsiteY16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296905 w 1515971"/>
              <a:gd name="connsiteY13" fmla="*/ 1308100 h 1366859"/>
              <a:gd name="connsiteX14" fmla="*/ 1515971 w 1515971"/>
              <a:gd name="connsiteY14" fmla="*/ 952978 h 1366859"/>
              <a:gd name="connsiteX15" fmla="*/ 1515971 w 1515971"/>
              <a:gd name="connsiteY15" fmla="*/ 1366859 h 1366859"/>
              <a:gd name="connsiteX16" fmla="*/ 438150 w 1515971"/>
              <a:gd name="connsiteY16" fmla="*/ 1366859 h 1366859"/>
              <a:gd name="connsiteX17" fmla="*/ 0 w 1515971"/>
              <a:gd name="connsiteY17" fmla="*/ 578328 h 1366859"/>
              <a:gd name="connsiteX0" fmla="*/ 0 w 2046206"/>
              <a:gd name="connsiteY0" fmla="*/ 578328 h 1366859"/>
              <a:gd name="connsiteX1" fmla="*/ 407905 w 2046206"/>
              <a:gd name="connsiteY1" fmla="*/ 1092200 h 1366859"/>
              <a:gd name="connsiteX2" fmla="*/ 141205 w 2046206"/>
              <a:gd name="connsiteY2" fmla="*/ 311150 h 1366859"/>
              <a:gd name="connsiteX3" fmla="*/ 566655 w 2046206"/>
              <a:gd name="connsiteY3" fmla="*/ 1212850 h 1366859"/>
              <a:gd name="connsiteX4" fmla="*/ 344405 w 2046206"/>
              <a:gd name="connsiteY4" fmla="*/ 184150 h 1366859"/>
              <a:gd name="connsiteX5" fmla="*/ 738105 w 2046206"/>
              <a:gd name="connsiteY5" fmla="*/ 1231900 h 1366859"/>
              <a:gd name="connsiteX6" fmla="*/ 687305 w 2046206"/>
              <a:gd name="connsiteY6" fmla="*/ 571500 h 1366859"/>
              <a:gd name="connsiteX7" fmla="*/ 865105 w 2046206"/>
              <a:gd name="connsiteY7" fmla="*/ 1250950 h 1366859"/>
              <a:gd name="connsiteX8" fmla="*/ 820655 w 2046206"/>
              <a:gd name="connsiteY8" fmla="*/ 254000 h 1366859"/>
              <a:gd name="connsiteX9" fmla="*/ 1004805 w 2046206"/>
              <a:gd name="connsiteY9" fmla="*/ 1130300 h 1366859"/>
              <a:gd name="connsiteX10" fmla="*/ 1366755 w 2046206"/>
              <a:gd name="connsiteY10" fmla="*/ 0 h 1366859"/>
              <a:gd name="connsiteX11" fmla="*/ 1087355 w 2046206"/>
              <a:gd name="connsiteY11" fmla="*/ 1276350 h 1366859"/>
              <a:gd name="connsiteX12" fmla="*/ 1354055 w 2046206"/>
              <a:gd name="connsiteY12" fmla="*/ 692150 h 1366859"/>
              <a:gd name="connsiteX13" fmla="*/ 1296905 w 2046206"/>
              <a:gd name="connsiteY13" fmla="*/ 1308100 h 1366859"/>
              <a:gd name="connsiteX14" fmla="*/ 1515971 w 2046206"/>
              <a:gd name="connsiteY14" fmla="*/ 952978 h 1366859"/>
              <a:gd name="connsiteX15" fmla="*/ 2046205 w 2046206"/>
              <a:gd name="connsiteY15" fmla="*/ 641350 h 1366859"/>
              <a:gd name="connsiteX16" fmla="*/ 1515971 w 2046206"/>
              <a:gd name="connsiteY16" fmla="*/ 1366859 h 1366859"/>
              <a:gd name="connsiteX17" fmla="*/ 438150 w 2046206"/>
              <a:gd name="connsiteY17" fmla="*/ 1366859 h 1366859"/>
              <a:gd name="connsiteX18" fmla="*/ 0 w 2046206"/>
              <a:gd name="connsiteY18" fmla="*/ 578328 h 1366859"/>
              <a:gd name="connsiteX0" fmla="*/ 0 w 2046440"/>
              <a:gd name="connsiteY0" fmla="*/ 578328 h 1366859"/>
              <a:gd name="connsiteX1" fmla="*/ 407905 w 2046440"/>
              <a:gd name="connsiteY1" fmla="*/ 1092200 h 1366859"/>
              <a:gd name="connsiteX2" fmla="*/ 141205 w 2046440"/>
              <a:gd name="connsiteY2" fmla="*/ 311150 h 1366859"/>
              <a:gd name="connsiteX3" fmla="*/ 566655 w 2046440"/>
              <a:gd name="connsiteY3" fmla="*/ 1212850 h 1366859"/>
              <a:gd name="connsiteX4" fmla="*/ 344405 w 2046440"/>
              <a:gd name="connsiteY4" fmla="*/ 184150 h 1366859"/>
              <a:gd name="connsiteX5" fmla="*/ 738105 w 2046440"/>
              <a:gd name="connsiteY5" fmla="*/ 1231900 h 1366859"/>
              <a:gd name="connsiteX6" fmla="*/ 687305 w 2046440"/>
              <a:gd name="connsiteY6" fmla="*/ 571500 h 1366859"/>
              <a:gd name="connsiteX7" fmla="*/ 865105 w 2046440"/>
              <a:gd name="connsiteY7" fmla="*/ 1250950 h 1366859"/>
              <a:gd name="connsiteX8" fmla="*/ 820655 w 2046440"/>
              <a:gd name="connsiteY8" fmla="*/ 254000 h 1366859"/>
              <a:gd name="connsiteX9" fmla="*/ 1004805 w 2046440"/>
              <a:gd name="connsiteY9" fmla="*/ 1130300 h 1366859"/>
              <a:gd name="connsiteX10" fmla="*/ 1366755 w 2046440"/>
              <a:gd name="connsiteY10" fmla="*/ 0 h 1366859"/>
              <a:gd name="connsiteX11" fmla="*/ 1087355 w 2046440"/>
              <a:gd name="connsiteY11" fmla="*/ 1276350 h 1366859"/>
              <a:gd name="connsiteX12" fmla="*/ 1354055 w 2046440"/>
              <a:gd name="connsiteY12" fmla="*/ 692150 h 1366859"/>
              <a:gd name="connsiteX13" fmla="*/ 1296905 w 2046440"/>
              <a:gd name="connsiteY13" fmla="*/ 1308100 h 1366859"/>
              <a:gd name="connsiteX14" fmla="*/ 1515971 w 2046440"/>
              <a:gd name="connsiteY14" fmla="*/ 952978 h 1366859"/>
              <a:gd name="connsiteX15" fmla="*/ 1506454 w 2046440"/>
              <a:gd name="connsiteY15" fmla="*/ 1276350 h 1366859"/>
              <a:gd name="connsiteX16" fmla="*/ 2046205 w 2046440"/>
              <a:gd name="connsiteY16" fmla="*/ 641350 h 1366859"/>
              <a:gd name="connsiteX17" fmla="*/ 1515971 w 2046440"/>
              <a:gd name="connsiteY17" fmla="*/ 1366859 h 1366859"/>
              <a:gd name="connsiteX18" fmla="*/ 438150 w 2046440"/>
              <a:gd name="connsiteY18" fmla="*/ 1366859 h 1366859"/>
              <a:gd name="connsiteX19" fmla="*/ 0 w 2046440"/>
              <a:gd name="connsiteY19" fmla="*/ 578328 h 136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6440" h="1366859">
                <a:moveTo>
                  <a:pt x="0" y="578328"/>
                </a:moveTo>
                <a:cubicBezTo>
                  <a:pt x="72468" y="595102"/>
                  <a:pt x="335437" y="1075426"/>
                  <a:pt x="407905" y="1092200"/>
                </a:cubicBezTo>
                <a:cubicBezTo>
                  <a:pt x="424838" y="1087967"/>
                  <a:pt x="124272" y="315383"/>
                  <a:pt x="141205" y="311150"/>
                </a:cubicBezTo>
                <a:cubicBezTo>
                  <a:pt x="183538" y="332317"/>
                  <a:pt x="524322" y="1191683"/>
                  <a:pt x="566655" y="1212850"/>
                </a:cubicBezTo>
                <a:cubicBezTo>
                  <a:pt x="594172" y="1202267"/>
                  <a:pt x="316888" y="194733"/>
                  <a:pt x="344405" y="184150"/>
                </a:cubicBezTo>
                <a:cubicBezTo>
                  <a:pt x="384622" y="205317"/>
                  <a:pt x="697888" y="1210733"/>
                  <a:pt x="738105" y="1231900"/>
                </a:cubicBezTo>
                <a:cubicBezTo>
                  <a:pt x="767738" y="1225550"/>
                  <a:pt x="657672" y="577850"/>
                  <a:pt x="687305" y="571500"/>
                </a:cubicBezTo>
                <a:cubicBezTo>
                  <a:pt x="719055" y="582083"/>
                  <a:pt x="833355" y="1240367"/>
                  <a:pt x="865105" y="1250950"/>
                </a:cubicBezTo>
                <a:cubicBezTo>
                  <a:pt x="890505" y="1236133"/>
                  <a:pt x="795255" y="268817"/>
                  <a:pt x="820655" y="254000"/>
                </a:cubicBezTo>
                <a:cubicBezTo>
                  <a:pt x="850288" y="277283"/>
                  <a:pt x="975172" y="1107017"/>
                  <a:pt x="1004805" y="1130300"/>
                </a:cubicBezTo>
                <a:cubicBezTo>
                  <a:pt x="1036555" y="1117600"/>
                  <a:pt x="1335005" y="12700"/>
                  <a:pt x="1366755" y="0"/>
                </a:cubicBezTo>
                <a:cubicBezTo>
                  <a:pt x="1375222" y="42333"/>
                  <a:pt x="1078888" y="1234017"/>
                  <a:pt x="1087355" y="1276350"/>
                </a:cubicBezTo>
                <a:cubicBezTo>
                  <a:pt x="1114872" y="1255183"/>
                  <a:pt x="1326538" y="713317"/>
                  <a:pt x="1354055" y="692150"/>
                </a:cubicBezTo>
                <a:cubicBezTo>
                  <a:pt x="1379455" y="736600"/>
                  <a:pt x="1271505" y="1263650"/>
                  <a:pt x="1296905" y="1308100"/>
                </a:cubicBezTo>
                <a:lnTo>
                  <a:pt x="1515971" y="952978"/>
                </a:lnTo>
                <a:cubicBezTo>
                  <a:pt x="1564654" y="890536"/>
                  <a:pt x="1418082" y="1328288"/>
                  <a:pt x="1506454" y="1276350"/>
                </a:cubicBezTo>
                <a:cubicBezTo>
                  <a:pt x="1594826" y="1224412"/>
                  <a:pt x="2058377" y="569115"/>
                  <a:pt x="2046205" y="641350"/>
                </a:cubicBezTo>
                <a:lnTo>
                  <a:pt x="1515971" y="1366859"/>
                </a:lnTo>
                <a:lnTo>
                  <a:pt x="438150" y="1366859"/>
                </a:lnTo>
                <a:lnTo>
                  <a:pt x="0" y="57832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Rectangle 30">
            <a:extLst>
              <a:ext uri="{FF2B5EF4-FFF2-40B4-BE49-F238E27FC236}">
                <a16:creationId xmlns:a16="http://schemas.microsoft.com/office/drawing/2014/main" id="{5AF72AF4-FDFA-4371-A964-648DAD2A5AC1}"/>
              </a:ext>
            </a:extLst>
          </p:cNvPr>
          <p:cNvSpPr/>
          <p:nvPr/>
        </p:nvSpPr>
        <p:spPr>
          <a:xfrm rot="16200000">
            <a:off x="11265427" y="4341794"/>
            <a:ext cx="364139" cy="403373"/>
          </a:xfrm>
          <a:custGeom>
            <a:avLst/>
            <a:gdLst>
              <a:gd name="connsiteX0" fmla="*/ 0 w 45719"/>
              <a:gd name="connsiteY0" fmla="*/ 0 h 647700"/>
              <a:gd name="connsiteX1" fmla="*/ 45719 w 45719"/>
              <a:gd name="connsiteY1" fmla="*/ 0 h 647700"/>
              <a:gd name="connsiteX2" fmla="*/ 45719 w 45719"/>
              <a:gd name="connsiteY2" fmla="*/ 647700 h 647700"/>
              <a:gd name="connsiteX3" fmla="*/ 0 w 45719"/>
              <a:gd name="connsiteY3" fmla="*/ 647700 h 647700"/>
              <a:gd name="connsiteX4" fmla="*/ 0 w 45719"/>
              <a:gd name="connsiteY4" fmla="*/ 0 h 647700"/>
              <a:gd name="connsiteX0" fmla="*/ 0 w 191769"/>
              <a:gd name="connsiteY0" fmla="*/ 0 h 647700"/>
              <a:gd name="connsiteX1" fmla="*/ 45719 w 191769"/>
              <a:gd name="connsiteY1" fmla="*/ 0 h 647700"/>
              <a:gd name="connsiteX2" fmla="*/ 191769 w 191769"/>
              <a:gd name="connsiteY2" fmla="*/ 419100 h 647700"/>
              <a:gd name="connsiteX3" fmla="*/ 0 w 191769"/>
              <a:gd name="connsiteY3" fmla="*/ 647700 h 647700"/>
              <a:gd name="connsiteX4" fmla="*/ 0 w 191769"/>
              <a:gd name="connsiteY4" fmla="*/ 0 h 647700"/>
              <a:gd name="connsiteX0" fmla="*/ 0 w 191769"/>
              <a:gd name="connsiteY0" fmla="*/ 0 h 647700"/>
              <a:gd name="connsiteX1" fmla="*/ 45719 w 191769"/>
              <a:gd name="connsiteY1" fmla="*/ 0 h 647700"/>
              <a:gd name="connsiteX2" fmla="*/ 191769 w 191769"/>
              <a:gd name="connsiteY2" fmla="*/ 419100 h 647700"/>
              <a:gd name="connsiteX3" fmla="*/ 0 w 191769"/>
              <a:gd name="connsiteY3" fmla="*/ 647700 h 647700"/>
              <a:gd name="connsiteX4" fmla="*/ 0 w 191769"/>
              <a:gd name="connsiteY4" fmla="*/ 0 h 647700"/>
              <a:gd name="connsiteX0" fmla="*/ 0 w 356869"/>
              <a:gd name="connsiteY0" fmla="*/ 0 h 666750"/>
              <a:gd name="connsiteX1" fmla="*/ 210819 w 356869"/>
              <a:gd name="connsiteY1" fmla="*/ 19050 h 666750"/>
              <a:gd name="connsiteX2" fmla="*/ 356869 w 356869"/>
              <a:gd name="connsiteY2" fmla="*/ 438150 h 666750"/>
              <a:gd name="connsiteX3" fmla="*/ 165100 w 356869"/>
              <a:gd name="connsiteY3" fmla="*/ 666750 h 666750"/>
              <a:gd name="connsiteX4" fmla="*/ 0 w 356869"/>
              <a:gd name="connsiteY4" fmla="*/ 0 h 666750"/>
              <a:gd name="connsiteX0" fmla="*/ 0 w 356869"/>
              <a:gd name="connsiteY0" fmla="*/ 0 h 666750"/>
              <a:gd name="connsiteX1" fmla="*/ 210819 w 356869"/>
              <a:gd name="connsiteY1" fmla="*/ 19050 h 666750"/>
              <a:gd name="connsiteX2" fmla="*/ 356869 w 356869"/>
              <a:gd name="connsiteY2" fmla="*/ 438150 h 666750"/>
              <a:gd name="connsiteX3" fmla="*/ 165100 w 356869"/>
              <a:gd name="connsiteY3" fmla="*/ 666750 h 666750"/>
              <a:gd name="connsiteX4" fmla="*/ 0 w 356869"/>
              <a:gd name="connsiteY4" fmla="*/ 0 h 666750"/>
              <a:gd name="connsiteX0" fmla="*/ 353106 w 709975"/>
              <a:gd name="connsiteY0" fmla="*/ 0 h 889000"/>
              <a:gd name="connsiteX1" fmla="*/ 563925 w 709975"/>
              <a:gd name="connsiteY1" fmla="*/ 19050 h 889000"/>
              <a:gd name="connsiteX2" fmla="*/ 709975 w 709975"/>
              <a:gd name="connsiteY2" fmla="*/ 438150 h 889000"/>
              <a:gd name="connsiteX3" fmla="*/ 3856 w 709975"/>
              <a:gd name="connsiteY3" fmla="*/ 889000 h 889000"/>
              <a:gd name="connsiteX4" fmla="*/ 353106 w 709975"/>
              <a:gd name="connsiteY4" fmla="*/ 0 h 889000"/>
              <a:gd name="connsiteX0" fmla="*/ 353106 w 709975"/>
              <a:gd name="connsiteY0" fmla="*/ 0 h 889000"/>
              <a:gd name="connsiteX1" fmla="*/ 563925 w 709975"/>
              <a:gd name="connsiteY1" fmla="*/ 19050 h 889000"/>
              <a:gd name="connsiteX2" fmla="*/ 709975 w 709975"/>
              <a:gd name="connsiteY2" fmla="*/ 438150 h 889000"/>
              <a:gd name="connsiteX3" fmla="*/ 3856 w 709975"/>
              <a:gd name="connsiteY3" fmla="*/ 889000 h 889000"/>
              <a:gd name="connsiteX4" fmla="*/ 353106 w 709975"/>
              <a:gd name="connsiteY4" fmla="*/ 0 h 889000"/>
              <a:gd name="connsiteX0" fmla="*/ 353106 w 709975"/>
              <a:gd name="connsiteY0" fmla="*/ 0 h 889000"/>
              <a:gd name="connsiteX1" fmla="*/ 563925 w 709975"/>
              <a:gd name="connsiteY1" fmla="*/ 19050 h 889000"/>
              <a:gd name="connsiteX2" fmla="*/ 709975 w 709975"/>
              <a:gd name="connsiteY2" fmla="*/ 438150 h 889000"/>
              <a:gd name="connsiteX3" fmla="*/ 3856 w 709975"/>
              <a:gd name="connsiteY3" fmla="*/ 889000 h 889000"/>
              <a:gd name="connsiteX4" fmla="*/ 353106 w 709975"/>
              <a:gd name="connsiteY4" fmla="*/ 0 h 889000"/>
              <a:gd name="connsiteX0" fmla="*/ 388436 w 745305"/>
              <a:gd name="connsiteY0" fmla="*/ 0 h 898244"/>
              <a:gd name="connsiteX1" fmla="*/ 599255 w 745305"/>
              <a:gd name="connsiteY1" fmla="*/ 19050 h 898244"/>
              <a:gd name="connsiteX2" fmla="*/ 745305 w 745305"/>
              <a:gd name="connsiteY2" fmla="*/ 438150 h 898244"/>
              <a:gd name="connsiteX3" fmla="*/ 39186 w 745305"/>
              <a:gd name="connsiteY3" fmla="*/ 889000 h 898244"/>
              <a:gd name="connsiteX4" fmla="*/ 135417 w 745305"/>
              <a:gd name="connsiteY4" fmla="*/ 685800 h 898244"/>
              <a:gd name="connsiteX5" fmla="*/ 388436 w 745305"/>
              <a:gd name="connsiteY5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398298 w 755167"/>
              <a:gd name="connsiteY6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398298 w 755167"/>
              <a:gd name="connsiteY6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157979 w 755167"/>
              <a:gd name="connsiteY6" fmla="*/ 533400 h 898244"/>
              <a:gd name="connsiteX7" fmla="*/ 398298 w 755167"/>
              <a:gd name="connsiteY7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157979 w 755167"/>
              <a:gd name="connsiteY6" fmla="*/ 533400 h 898244"/>
              <a:gd name="connsiteX7" fmla="*/ 126229 w 755167"/>
              <a:gd name="connsiteY7" fmla="*/ 431800 h 898244"/>
              <a:gd name="connsiteX8" fmla="*/ 398298 w 755167"/>
              <a:gd name="connsiteY8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157979 w 755167"/>
              <a:gd name="connsiteY6" fmla="*/ 533400 h 898244"/>
              <a:gd name="connsiteX7" fmla="*/ 126229 w 755167"/>
              <a:gd name="connsiteY7" fmla="*/ 431800 h 898244"/>
              <a:gd name="connsiteX8" fmla="*/ 494529 w 755167"/>
              <a:gd name="connsiteY8" fmla="*/ 463550 h 898244"/>
              <a:gd name="connsiteX9" fmla="*/ 398298 w 755167"/>
              <a:gd name="connsiteY9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157979 w 755167"/>
              <a:gd name="connsiteY6" fmla="*/ 533400 h 898244"/>
              <a:gd name="connsiteX7" fmla="*/ 126229 w 755167"/>
              <a:gd name="connsiteY7" fmla="*/ 431800 h 898244"/>
              <a:gd name="connsiteX8" fmla="*/ 494529 w 755167"/>
              <a:gd name="connsiteY8" fmla="*/ 463550 h 898244"/>
              <a:gd name="connsiteX9" fmla="*/ 398298 w 755167"/>
              <a:gd name="connsiteY9" fmla="*/ 0 h 898244"/>
              <a:gd name="connsiteX0" fmla="*/ 398298 w 634517"/>
              <a:gd name="connsiteY0" fmla="*/ 0 h 898244"/>
              <a:gd name="connsiteX1" fmla="*/ 609117 w 634517"/>
              <a:gd name="connsiteY1" fmla="*/ 19050 h 898244"/>
              <a:gd name="connsiteX2" fmla="*/ 634517 w 634517"/>
              <a:gd name="connsiteY2" fmla="*/ 577850 h 898244"/>
              <a:gd name="connsiteX3" fmla="*/ 49048 w 634517"/>
              <a:gd name="connsiteY3" fmla="*/ 889000 h 898244"/>
              <a:gd name="connsiteX4" fmla="*/ 145279 w 634517"/>
              <a:gd name="connsiteY4" fmla="*/ 685800 h 898244"/>
              <a:gd name="connsiteX5" fmla="*/ 5579 w 634517"/>
              <a:gd name="connsiteY5" fmla="*/ 596900 h 898244"/>
              <a:gd name="connsiteX6" fmla="*/ 157979 w 634517"/>
              <a:gd name="connsiteY6" fmla="*/ 533400 h 898244"/>
              <a:gd name="connsiteX7" fmla="*/ 126229 w 634517"/>
              <a:gd name="connsiteY7" fmla="*/ 431800 h 898244"/>
              <a:gd name="connsiteX8" fmla="*/ 494529 w 634517"/>
              <a:gd name="connsiteY8" fmla="*/ 463550 h 898244"/>
              <a:gd name="connsiteX9" fmla="*/ 398298 w 634517"/>
              <a:gd name="connsiteY9" fmla="*/ 0 h 898244"/>
              <a:gd name="connsiteX0" fmla="*/ 398298 w 634517"/>
              <a:gd name="connsiteY0" fmla="*/ 0 h 898244"/>
              <a:gd name="connsiteX1" fmla="*/ 609117 w 634517"/>
              <a:gd name="connsiteY1" fmla="*/ 19050 h 898244"/>
              <a:gd name="connsiteX2" fmla="*/ 634517 w 634517"/>
              <a:gd name="connsiteY2" fmla="*/ 577850 h 898244"/>
              <a:gd name="connsiteX3" fmla="*/ 49048 w 634517"/>
              <a:gd name="connsiteY3" fmla="*/ 889000 h 898244"/>
              <a:gd name="connsiteX4" fmla="*/ 145279 w 634517"/>
              <a:gd name="connsiteY4" fmla="*/ 685800 h 898244"/>
              <a:gd name="connsiteX5" fmla="*/ 5579 w 634517"/>
              <a:gd name="connsiteY5" fmla="*/ 596900 h 898244"/>
              <a:gd name="connsiteX6" fmla="*/ 157979 w 634517"/>
              <a:gd name="connsiteY6" fmla="*/ 533400 h 898244"/>
              <a:gd name="connsiteX7" fmla="*/ 126229 w 634517"/>
              <a:gd name="connsiteY7" fmla="*/ 431800 h 898244"/>
              <a:gd name="connsiteX8" fmla="*/ 494529 w 634517"/>
              <a:gd name="connsiteY8" fmla="*/ 463550 h 898244"/>
              <a:gd name="connsiteX9" fmla="*/ 398298 w 634517"/>
              <a:gd name="connsiteY9" fmla="*/ 0 h 898244"/>
              <a:gd name="connsiteX0" fmla="*/ 398298 w 780567"/>
              <a:gd name="connsiteY0" fmla="*/ 31750 h 929994"/>
              <a:gd name="connsiteX1" fmla="*/ 780567 w 780567"/>
              <a:gd name="connsiteY1" fmla="*/ 0 h 929994"/>
              <a:gd name="connsiteX2" fmla="*/ 634517 w 780567"/>
              <a:gd name="connsiteY2" fmla="*/ 609600 h 929994"/>
              <a:gd name="connsiteX3" fmla="*/ 49048 w 780567"/>
              <a:gd name="connsiteY3" fmla="*/ 920750 h 929994"/>
              <a:gd name="connsiteX4" fmla="*/ 145279 w 780567"/>
              <a:gd name="connsiteY4" fmla="*/ 717550 h 929994"/>
              <a:gd name="connsiteX5" fmla="*/ 5579 w 780567"/>
              <a:gd name="connsiteY5" fmla="*/ 628650 h 929994"/>
              <a:gd name="connsiteX6" fmla="*/ 157979 w 780567"/>
              <a:gd name="connsiteY6" fmla="*/ 565150 h 929994"/>
              <a:gd name="connsiteX7" fmla="*/ 126229 w 780567"/>
              <a:gd name="connsiteY7" fmla="*/ 463550 h 929994"/>
              <a:gd name="connsiteX8" fmla="*/ 494529 w 780567"/>
              <a:gd name="connsiteY8" fmla="*/ 495300 h 929994"/>
              <a:gd name="connsiteX9" fmla="*/ 398298 w 780567"/>
              <a:gd name="connsiteY9" fmla="*/ 31750 h 929994"/>
              <a:gd name="connsiteX0" fmla="*/ 398298 w 780567"/>
              <a:gd name="connsiteY0" fmla="*/ 31750 h 929994"/>
              <a:gd name="connsiteX1" fmla="*/ 780567 w 780567"/>
              <a:gd name="connsiteY1" fmla="*/ 0 h 929994"/>
              <a:gd name="connsiteX2" fmla="*/ 634517 w 780567"/>
              <a:gd name="connsiteY2" fmla="*/ 609600 h 929994"/>
              <a:gd name="connsiteX3" fmla="*/ 49048 w 780567"/>
              <a:gd name="connsiteY3" fmla="*/ 920750 h 929994"/>
              <a:gd name="connsiteX4" fmla="*/ 145279 w 780567"/>
              <a:gd name="connsiteY4" fmla="*/ 717550 h 929994"/>
              <a:gd name="connsiteX5" fmla="*/ 5579 w 780567"/>
              <a:gd name="connsiteY5" fmla="*/ 628650 h 929994"/>
              <a:gd name="connsiteX6" fmla="*/ 157979 w 780567"/>
              <a:gd name="connsiteY6" fmla="*/ 565150 h 929994"/>
              <a:gd name="connsiteX7" fmla="*/ 126229 w 780567"/>
              <a:gd name="connsiteY7" fmla="*/ 463550 h 929994"/>
              <a:gd name="connsiteX8" fmla="*/ 494529 w 780567"/>
              <a:gd name="connsiteY8" fmla="*/ 495300 h 929994"/>
              <a:gd name="connsiteX9" fmla="*/ 398298 w 780567"/>
              <a:gd name="connsiteY9" fmla="*/ 31750 h 929994"/>
              <a:gd name="connsiteX0" fmla="*/ 296698 w 780567"/>
              <a:gd name="connsiteY0" fmla="*/ 19050 h 929994"/>
              <a:gd name="connsiteX1" fmla="*/ 780567 w 780567"/>
              <a:gd name="connsiteY1" fmla="*/ 0 h 929994"/>
              <a:gd name="connsiteX2" fmla="*/ 634517 w 780567"/>
              <a:gd name="connsiteY2" fmla="*/ 609600 h 929994"/>
              <a:gd name="connsiteX3" fmla="*/ 49048 w 780567"/>
              <a:gd name="connsiteY3" fmla="*/ 920750 h 929994"/>
              <a:gd name="connsiteX4" fmla="*/ 145279 w 780567"/>
              <a:gd name="connsiteY4" fmla="*/ 717550 h 929994"/>
              <a:gd name="connsiteX5" fmla="*/ 5579 w 780567"/>
              <a:gd name="connsiteY5" fmla="*/ 628650 h 929994"/>
              <a:gd name="connsiteX6" fmla="*/ 157979 w 780567"/>
              <a:gd name="connsiteY6" fmla="*/ 565150 h 929994"/>
              <a:gd name="connsiteX7" fmla="*/ 126229 w 780567"/>
              <a:gd name="connsiteY7" fmla="*/ 463550 h 929994"/>
              <a:gd name="connsiteX8" fmla="*/ 494529 w 780567"/>
              <a:gd name="connsiteY8" fmla="*/ 495300 h 929994"/>
              <a:gd name="connsiteX9" fmla="*/ 296698 w 780567"/>
              <a:gd name="connsiteY9" fmla="*/ 19050 h 929994"/>
              <a:gd name="connsiteX0" fmla="*/ 296698 w 780567"/>
              <a:gd name="connsiteY0" fmla="*/ 19050 h 929994"/>
              <a:gd name="connsiteX1" fmla="*/ 780567 w 780567"/>
              <a:gd name="connsiteY1" fmla="*/ 0 h 929994"/>
              <a:gd name="connsiteX2" fmla="*/ 634517 w 780567"/>
              <a:gd name="connsiteY2" fmla="*/ 609600 h 929994"/>
              <a:gd name="connsiteX3" fmla="*/ 49048 w 780567"/>
              <a:gd name="connsiteY3" fmla="*/ 920750 h 929994"/>
              <a:gd name="connsiteX4" fmla="*/ 145279 w 780567"/>
              <a:gd name="connsiteY4" fmla="*/ 717550 h 929994"/>
              <a:gd name="connsiteX5" fmla="*/ 5579 w 780567"/>
              <a:gd name="connsiteY5" fmla="*/ 628650 h 929994"/>
              <a:gd name="connsiteX6" fmla="*/ 157979 w 780567"/>
              <a:gd name="connsiteY6" fmla="*/ 565150 h 929994"/>
              <a:gd name="connsiteX7" fmla="*/ 126229 w 780567"/>
              <a:gd name="connsiteY7" fmla="*/ 463550 h 929994"/>
              <a:gd name="connsiteX8" fmla="*/ 494529 w 780567"/>
              <a:gd name="connsiteY8" fmla="*/ 495300 h 929994"/>
              <a:gd name="connsiteX9" fmla="*/ 296698 w 780567"/>
              <a:gd name="connsiteY9" fmla="*/ 19050 h 929994"/>
              <a:gd name="connsiteX0" fmla="*/ 296698 w 780567"/>
              <a:gd name="connsiteY0" fmla="*/ 19050 h 920778"/>
              <a:gd name="connsiteX1" fmla="*/ 780567 w 780567"/>
              <a:gd name="connsiteY1" fmla="*/ 0 h 920778"/>
              <a:gd name="connsiteX2" fmla="*/ 634517 w 780567"/>
              <a:gd name="connsiteY2" fmla="*/ 708660 h 920778"/>
              <a:gd name="connsiteX3" fmla="*/ 49048 w 780567"/>
              <a:gd name="connsiteY3" fmla="*/ 920750 h 920778"/>
              <a:gd name="connsiteX4" fmla="*/ 145279 w 780567"/>
              <a:gd name="connsiteY4" fmla="*/ 717550 h 920778"/>
              <a:gd name="connsiteX5" fmla="*/ 5579 w 780567"/>
              <a:gd name="connsiteY5" fmla="*/ 628650 h 920778"/>
              <a:gd name="connsiteX6" fmla="*/ 157979 w 780567"/>
              <a:gd name="connsiteY6" fmla="*/ 565150 h 920778"/>
              <a:gd name="connsiteX7" fmla="*/ 126229 w 780567"/>
              <a:gd name="connsiteY7" fmla="*/ 463550 h 920778"/>
              <a:gd name="connsiteX8" fmla="*/ 494529 w 780567"/>
              <a:gd name="connsiteY8" fmla="*/ 495300 h 920778"/>
              <a:gd name="connsiteX9" fmla="*/ 296698 w 780567"/>
              <a:gd name="connsiteY9" fmla="*/ 19050 h 920778"/>
              <a:gd name="connsiteX0" fmla="*/ 349018 w 832887"/>
              <a:gd name="connsiteY0" fmla="*/ 19050 h 920778"/>
              <a:gd name="connsiteX1" fmla="*/ 832887 w 832887"/>
              <a:gd name="connsiteY1" fmla="*/ 0 h 920778"/>
              <a:gd name="connsiteX2" fmla="*/ 686837 w 832887"/>
              <a:gd name="connsiteY2" fmla="*/ 708660 h 920778"/>
              <a:gd name="connsiteX3" fmla="*/ 101368 w 832887"/>
              <a:gd name="connsiteY3" fmla="*/ 920750 h 920778"/>
              <a:gd name="connsiteX4" fmla="*/ 197599 w 832887"/>
              <a:gd name="connsiteY4" fmla="*/ 717550 h 920778"/>
              <a:gd name="connsiteX5" fmla="*/ 4559 w 832887"/>
              <a:gd name="connsiteY5" fmla="*/ 636270 h 920778"/>
              <a:gd name="connsiteX6" fmla="*/ 210299 w 832887"/>
              <a:gd name="connsiteY6" fmla="*/ 565150 h 920778"/>
              <a:gd name="connsiteX7" fmla="*/ 178549 w 832887"/>
              <a:gd name="connsiteY7" fmla="*/ 463550 h 920778"/>
              <a:gd name="connsiteX8" fmla="*/ 546849 w 832887"/>
              <a:gd name="connsiteY8" fmla="*/ 495300 h 920778"/>
              <a:gd name="connsiteX9" fmla="*/ 349018 w 832887"/>
              <a:gd name="connsiteY9" fmla="*/ 19050 h 920778"/>
              <a:gd name="connsiteX0" fmla="*/ 349018 w 832887"/>
              <a:gd name="connsiteY0" fmla="*/ 19050 h 920778"/>
              <a:gd name="connsiteX1" fmla="*/ 832887 w 832887"/>
              <a:gd name="connsiteY1" fmla="*/ 0 h 920778"/>
              <a:gd name="connsiteX2" fmla="*/ 686837 w 832887"/>
              <a:gd name="connsiteY2" fmla="*/ 708660 h 920778"/>
              <a:gd name="connsiteX3" fmla="*/ 101368 w 832887"/>
              <a:gd name="connsiteY3" fmla="*/ 920750 h 920778"/>
              <a:gd name="connsiteX4" fmla="*/ 197599 w 832887"/>
              <a:gd name="connsiteY4" fmla="*/ 717550 h 920778"/>
              <a:gd name="connsiteX5" fmla="*/ 4559 w 832887"/>
              <a:gd name="connsiteY5" fmla="*/ 636270 h 920778"/>
              <a:gd name="connsiteX6" fmla="*/ 210299 w 832887"/>
              <a:gd name="connsiteY6" fmla="*/ 565150 h 920778"/>
              <a:gd name="connsiteX7" fmla="*/ 125209 w 832887"/>
              <a:gd name="connsiteY7" fmla="*/ 433070 h 920778"/>
              <a:gd name="connsiteX8" fmla="*/ 546849 w 832887"/>
              <a:gd name="connsiteY8" fmla="*/ 495300 h 920778"/>
              <a:gd name="connsiteX9" fmla="*/ 349018 w 832887"/>
              <a:gd name="connsiteY9" fmla="*/ 19050 h 920778"/>
              <a:gd name="connsiteX0" fmla="*/ 344483 w 828352"/>
              <a:gd name="connsiteY0" fmla="*/ 19050 h 920778"/>
              <a:gd name="connsiteX1" fmla="*/ 828352 w 828352"/>
              <a:gd name="connsiteY1" fmla="*/ 0 h 920778"/>
              <a:gd name="connsiteX2" fmla="*/ 682302 w 828352"/>
              <a:gd name="connsiteY2" fmla="*/ 708660 h 920778"/>
              <a:gd name="connsiteX3" fmla="*/ 96833 w 828352"/>
              <a:gd name="connsiteY3" fmla="*/ 920750 h 920778"/>
              <a:gd name="connsiteX4" fmla="*/ 193064 w 828352"/>
              <a:gd name="connsiteY4" fmla="*/ 717550 h 920778"/>
              <a:gd name="connsiteX5" fmla="*/ 24 w 828352"/>
              <a:gd name="connsiteY5" fmla="*/ 636270 h 920778"/>
              <a:gd name="connsiteX6" fmla="*/ 205764 w 828352"/>
              <a:gd name="connsiteY6" fmla="*/ 565150 h 920778"/>
              <a:gd name="connsiteX7" fmla="*/ 120674 w 828352"/>
              <a:gd name="connsiteY7" fmla="*/ 433070 h 920778"/>
              <a:gd name="connsiteX8" fmla="*/ 542314 w 828352"/>
              <a:gd name="connsiteY8" fmla="*/ 495300 h 920778"/>
              <a:gd name="connsiteX9" fmla="*/ 344483 w 828352"/>
              <a:gd name="connsiteY9" fmla="*/ 19050 h 920778"/>
              <a:gd name="connsiteX0" fmla="*/ 344483 w 828352"/>
              <a:gd name="connsiteY0" fmla="*/ 19050 h 920778"/>
              <a:gd name="connsiteX1" fmla="*/ 828352 w 828352"/>
              <a:gd name="connsiteY1" fmla="*/ 0 h 920778"/>
              <a:gd name="connsiteX2" fmla="*/ 682302 w 828352"/>
              <a:gd name="connsiteY2" fmla="*/ 708660 h 920778"/>
              <a:gd name="connsiteX3" fmla="*/ 96833 w 828352"/>
              <a:gd name="connsiteY3" fmla="*/ 920750 h 920778"/>
              <a:gd name="connsiteX4" fmla="*/ 193064 w 828352"/>
              <a:gd name="connsiteY4" fmla="*/ 717550 h 920778"/>
              <a:gd name="connsiteX5" fmla="*/ 24 w 828352"/>
              <a:gd name="connsiteY5" fmla="*/ 651510 h 920778"/>
              <a:gd name="connsiteX6" fmla="*/ 205764 w 828352"/>
              <a:gd name="connsiteY6" fmla="*/ 565150 h 920778"/>
              <a:gd name="connsiteX7" fmla="*/ 120674 w 828352"/>
              <a:gd name="connsiteY7" fmla="*/ 433070 h 920778"/>
              <a:gd name="connsiteX8" fmla="*/ 542314 w 828352"/>
              <a:gd name="connsiteY8" fmla="*/ 495300 h 920778"/>
              <a:gd name="connsiteX9" fmla="*/ 344483 w 828352"/>
              <a:gd name="connsiteY9" fmla="*/ 19050 h 920778"/>
              <a:gd name="connsiteX0" fmla="*/ 344483 w 828352"/>
              <a:gd name="connsiteY0" fmla="*/ 19050 h 920778"/>
              <a:gd name="connsiteX1" fmla="*/ 828352 w 828352"/>
              <a:gd name="connsiteY1" fmla="*/ 0 h 920778"/>
              <a:gd name="connsiteX2" fmla="*/ 682302 w 828352"/>
              <a:gd name="connsiteY2" fmla="*/ 708660 h 920778"/>
              <a:gd name="connsiteX3" fmla="*/ 96833 w 828352"/>
              <a:gd name="connsiteY3" fmla="*/ 920750 h 920778"/>
              <a:gd name="connsiteX4" fmla="*/ 193064 w 828352"/>
              <a:gd name="connsiteY4" fmla="*/ 717550 h 920778"/>
              <a:gd name="connsiteX5" fmla="*/ 24 w 828352"/>
              <a:gd name="connsiteY5" fmla="*/ 651510 h 920778"/>
              <a:gd name="connsiteX6" fmla="*/ 205764 w 828352"/>
              <a:gd name="connsiteY6" fmla="*/ 565150 h 920778"/>
              <a:gd name="connsiteX7" fmla="*/ 120674 w 828352"/>
              <a:gd name="connsiteY7" fmla="*/ 433070 h 920778"/>
              <a:gd name="connsiteX8" fmla="*/ 542314 w 828352"/>
              <a:gd name="connsiteY8" fmla="*/ 495300 h 920778"/>
              <a:gd name="connsiteX9" fmla="*/ 344483 w 828352"/>
              <a:gd name="connsiteY9" fmla="*/ 19050 h 920778"/>
              <a:gd name="connsiteX0" fmla="*/ 344483 w 828352"/>
              <a:gd name="connsiteY0" fmla="*/ 19050 h 920778"/>
              <a:gd name="connsiteX1" fmla="*/ 828352 w 828352"/>
              <a:gd name="connsiteY1" fmla="*/ 0 h 920778"/>
              <a:gd name="connsiteX2" fmla="*/ 682302 w 828352"/>
              <a:gd name="connsiteY2" fmla="*/ 708660 h 920778"/>
              <a:gd name="connsiteX3" fmla="*/ 96833 w 828352"/>
              <a:gd name="connsiteY3" fmla="*/ 920750 h 920778"/>
              <a:gd name="connsiteX4" fmla="*/ 193064 w 828352"/>
              <a:gd name="connsiteY4" fmla="*/ 717550 h 920778"/>
              <a:gd name="connsiteX5" fmla="*/ 24 w 828352"/>
              <a:gd name="connsiteY5" fmla="*/ 651510 h 920778"/>
              <a:gd name="connsiteX6" fmla="*/ 205764 w 828352"/>
              <a:gd name="connsiteY6" fmla="*/ 565150 h 920778"/>
              <a:gd name="connsiteX7" fmla="*/ 120674 w 828352"/>
              <a:gd name="connsiteY7" fmla="*/ 433070 h 920778"/>
              <a:gd name="connsiteX8" fmla="*/ 542314 w 828352"/>
              <a:gd name="connsiteY8" fmla="*/ 495300 h 920778"/>
              <a:gd name="connsiteX9" fmla="*/ 344483 w 828352"/>
              <a:gd name="connsiteY9" fmla="*/ 19050 h 920778"/>
              <a:gd name="connsiteX0" fmla="*/ 344484 w 828353"/>
              <a:gd name="connsiteY0" fmla="*/ 19050 h 920778"/>
              <a:gd name="connsiteX1" fmla="*/ 828353 w 828353"/>
              <a:gd name="connsiteY1" fmla="*/ 0 h 920778"/>
              <a:gd name="connsiteX2" fmla="*/ 682303 w 828353"/>
              <a:gd name="connsiteY2" fmla="*/ 708660 h 920778"/>
              <a:gd name="connsiteX3" fmla="*/ 96834 w 828353"/>
              <a:gd name="connsiteY3" fmla="*/ 920750 h 920778"/>
              <a:gd name="connsiteX4" fmla="*/ 193065 w 828353"/>
              <a:gd name="connsiteY4" fmla="*/ 717550 h 920778"/>
              <a:gd name="connsiteX5" fmla="*/ 25 w 828353"/>
              <a:gd name="connsiteY5" fmla="*/ 651510 h 920778"/>
              <a:gd name="connsiteX6" fmla="*/ 205765 w 828353"/>
              <a:gd name="connsiteY6" fmla="*/ 565150 h 920778"/>
              <a:gd name="connsiteX7" fmla="*/ 120675 w 828353"/>
              <a:gd name="connsiteY7" fmla="*/ 433070 h 920778"/>
              <a:gd name="connsiteX8" fmla="*/ 542315 w 828353"/>
              <a:gd name="connsiteY8" fmla="*/ 495300 h 920778"/>
              <a:gd name="connsiteX9" fmla="*/ 344484 w 828353"/>
              <a:gd name="connsiteY9" fmla="*/ 19050 h 920778"/>
              <a:gd name="connsiteX0" fmla="*/ 344484 w 828353"/>
              <a:gd name="connsiteY0" fmla="*/ 19050 h 920778"/>
              <a:gd name="connsiteX1" fmla="*/ 828353 w 828353"/>
              <a:gd name="connsiteY1" fmla="*/ 0 h 920778"/>
              <a:gd name="connsiteX2" fmla="*/ 682303 w 828353"/>
              <a:gd name="connsiteY2" fmla="*/ 708660 h 920778"/>
              <a:gd name="connsiteX3" fmla="*/ 96834 w 828353"/>
              <a:gd name="connsiteY3" fmla="*/ 920750 h 920778"/>
              <a:gd name="connsiteX4" fmla="*/ 193065 w 828353"/>
              <a:gd name="connsiteY4" fmla="*/ 717550 h 920778"/>
              <a:gd name="connsiteX5" fmla="*/ 25 w 828353"/>
              <a:gd name="connsiteY5" fmla="*/ 651510 h 920778"/>
              <a:gd name="connsiteX6" fmla="*/ 205765 w 828353"/>
              <a:gd name="connsiteY6" fmla="*/ 565150 h 920778"/>
              <a:gd name="connsiteX7" fmla="*/ 120675 w 828353"/>
              <a:gd name="connsiteY7" fmla="*/ 433070 h 920778"/>
              <a:gd name="connsiteX8" fmla="*/ 542315 w 828353"/>
              <a:gd name="connsiteY8" fmla="*/ 495300 h 920778"/>
              <a:gd name="connsiteX9" fmla="*/ 344484 w 828353"/>
              <a:gd name="connsiteY9" fmla="*/ 19050 h 920778"/>
              <a:gd name="connsiteX0" fmla="*/ 344484 w 828353"/>
              <a:gd name="connsiteY0" fmla="*/ 19050 h 920778"/>
              <a:gd name="connsiteX1" fmla="*/ 828353 w 828353"/>
              <a:gd name="connsiteY1" fmla="*/ 0 h 920778"/>
              <a:gd name="connsiteX2" fmla="*/ 682303 w 828353"/>
              <a:gd name="connsiteY2" fmla="*/ 708660 h 920778"/>
              <a:gd name="connsiteX3" fmla="*/ 96834 w 828353"/>
              <a:gd name="connsiteY3" fmla="*/ 920750 h 920778"/>
              <a:gd name="connsiteX4" fmla="*/ 193065 w 828353"/>
              <a:gd name="connsiteY4" fmla="*/ 717550 h 920778"/>
              <a:gd name="connsiteX5" fmla="*/ 25 w 828353"/>
              <a:gd name="connsiteY5" fmla="*/ 651510 h 920778"/>
              <a:gd name="connsiteX6" fmla="*/ 205765 w 828353"/>
              <a:gd name="connsiteY6" fmla="*/ 565150 h 920778"/>
              <a:gd name="connsiteX7" fmla="*/ 120675 w 828353"/>
              <a:gd name="connsiteY7" fmla="*/ 433070 h 920778"/>
              <a:gd name="connsiteX8" fmla="*/ 542315 w 828353"/>
              <a:gd name="connsiteY8" fmla="*/ 495300 h 920778"/>
              <a:gd name="connsiteX9" fmla="*/ 344484 w 828353"/>
              <a:gd name="connsiteY9" fmla="*/ 19050 h 920778"/>
              <a:gd name="connsiteX0" fmla="*/ 344484 w 828353"/>
              <a:gd name="connsiteY0" fmla="*/ 19050 h 920778"/>
              <a:gd name="connsiteX1" fmla="*/ 828353 w 828353"/>
              <a:gd name="connsiteY1" fmla="*/ 0 h 920778"/>
              <a:gd name="connsiteX2" fmla="*/ 682303 w 828353"/>
              <a:gd name="connsiteY2" fmla="*/ 708660 h 920778"/>
              <a:gd name="connsiteX3" fmla="*/ 96834 w 828353"/>
              <a:gd name="connsiteY3" fmla="*/ 920750 h 920778"/>
              <a:gd name="connsiteX4" fmla="*/ 193065 w 828353"/>
              <a:gd name="connsiteY4" fmla="*/ 717550 h 920778"/>
              <a:gd name="connsiteX5" fmla="*/ 25 w 828353"/>
              <a:gd name="connsiteY5" fmla="*/ 651510 h 920778"/>
              <a:gd name="connsiteX6" fmla="*/ 205765 w 828353"/>
              <a:gd name="connsiteY6" fmla="*/ 565150 h 920778"/>
              <a:gd name="connsiteX7" fmla="*/ 120675 w 828353"/>
              <a:gd name="connsiteY7" fmla="*/ 433070 h 920778"/>
              <a:gd name="connsiteX8" fmla="*/ 542315 w 828353"/>
              <a:gd name="connsiteY8" fmla="*/ 495300 h 920778"/>
              <a:gd name="connsiteX9" fmla="*/ 344484 w 828353"/>
              <a:gd name="connsiteY9" fmla="*/ 19050 h 920778"/>
              <a:gd name="connsiteX0" fmla="*/ 344484 w 828353"/>
              <a:gd name="connsiteY0" fmla="*/ 19050 h 917604"/>
              <a:gd name="connsiteX1" fmla="*/ 828353 w 828353"/>
              <a:gd name="connsiteY1" fmla="*/ 0 h 917604"/>
              <a:gd name="connsiteX2" fmla="*/ 682303 w 828353"/>
              <a:gd name="connsiteY2" fmla="*/ 708660 h 917604"/>
              <a:gd name="connsiteX3" fmla="*/ 74609 w 828353"/>
              <a:gd name="connsiteY3" fmla="*/ 917575 h 917604"/>
              <a:gd name="connsiteX4" fmla="*/ 193065 w 828353"/>
              <a:gd name="connsiteY4" fmla="*/ 717550 h 917604"/>
              <a:gd name="connsiteX5" fmla="*/ 25 w 828353"/>
              <a:gd name="connsiteY5" fmla="*/ 651510 h 917604"/>
              <a:gd name="connsiteX6" fmla="*/ 205765 w 828353"/>
              <a:gd name="connsiteY6" fmla="*/ 565150 h 917604"/>
              <a:gd name="connsiteX7" fmla="*/ 120675 w 828353"/>
              <a:gd name="connsiteY7" fmla="*/ 433070 h 917604"/>
              <a:gd name="connsiteX8" fmla="*/ 542315 w 828353"/>
              <a:gd name="connsiteY8" fmla="*/ 495300 h 917604"/>
              <a:gd name="connsiteX9" fmla="*/ 344484 w 828353"/>
              <a:gd name="connsiteY9" fmla="*/ 19050 h 917604"/>
              <a:gd name="connsiteX0" fmla="*/ 344484 w 828353"/>
              <a:gd name="connsiteY0" fmla="*/ 19050 h 917604"/>
              <a:gd name="connsiteX1" fmla="*/ 828353 w 828353"/>
              <a:gd name="connsiteY1" fmla="*/ 0 h 917604"/>
              <a:gd name="connsiteX2" fmla="*/ 682303 w 828353"/>
              <a:gd name="connsiteY2" fmla="*/ 708660 h 917604"/>
              <a:gd name="connsiteX3" fmla="*/ 74609 w 828353"/>
              <a:gd name="connsiteY3" fmla="*/ 917575 h 917604"/>
              <a:gd name="connsiteX4" fmla="*/ 193065 w 828353"/>
              <a:gd name="connsiteY4" fmla="*/ 717550 h 917604"/>
              <a:gd name="connsiteX5" fmla="*/ 25 w 828353"/>
              <a:gd name="connsiteY5" fmla="*/ 651510 h 917604"/>
              <a:gd name="connsiteX6" fmla="*/ 205765 w 828353"/>
              <a:gd name="connsiteY6" fmla="*/ 565150 h 917604"/>
              <a:gd name="connsiteX7" fmla="*/ 120675 w 828353"/>
              <a:gd name="connsiteY7" fmla="*/ 433070 h 917604"/>
              <a:gd name="connsiteX8" fmla="*/ 542315 w 828353"/>
              <a:gd name="connsiteY8" fmla="*/ 495300 h 917604"/>
              <a:gd name="connsiteX9" fmla="*/ 344484 w 828353"/>
              <a:gd name="connsiteY9" fmla="*/ 19050 h 91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353" h="917604">
                <a:moveTo>
                  <a:pt x="344484" y="19050"/>
                </a:moveTo>
                <a:lnTo>
                  <a:pt x="828353" y="0"/>
                </a:lnTo>
                <a:cubicBezTo>
                  <a:pt x="582820" y="349250"/>
                  <a:pt x="730986" y="505460"/>
                  <a:pt x="682303" y="708660"/>
                </a:cubicBezTo>
                <a:cubicBezTo>
                  <a:pt x="491380" y="903393"/>
                  <a:pt x="155760" y="909484"/>
                  <a:pt x="74609" y="917575"/>
                </a:cubicBezTo>
                <a:cubicBezTo>
                  <a:pt x="59744" y="919057"/>
                  <a:pt x="134857" y="865717"/>
                  <a:pt x="193065" y="717550"/>
                </a:cubicBezTo>
                <a:cubicBezTo>
                  <a:pt x="222862" y="646642"/>
                  <a:pt x="-2775" y="668020"/>
                  <a:pt x="25" y="651510"/>
                </a:cubicBezTo>
                <a:cubicBezTo>
                  <a:pt x="-2092" y="632460"/>
                  <a:pt x="140312" y="664633"/>
                  <a:pt x="205765" y="565150"/>
                </a:cubicBezTo>
                <a:cubicBezTo>
                  <a:pt x="245982" y="523875"/>
                  <a:pt x="108562" y="442595"/>
                  <a:pt x="120675" y="433070"/>
                </a:cubicBezTo>
                <a:cubicBezTo>
                  <a:pt x="115172" y="425027"/>
                  <a:pt x="505014" y="564303"/>
                  <a:pt x="542315" y="495300"/>
                </a:cubicBezTo>
                <a:cubicBezTo>
                  <a:pt x="579616" y="426297"/>
                  <a:pt x="547636" y="122767"/>
                  <a:pt x="344484" y="190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360E5E-8DF4-4004-99B4-F95C5F7CABD0}"/>
              </a:ext>
            </a:extLst>
          </p:cNvPr>
          <p:cNvGrpSpPr/>
          <p:nvPr/>
        </p:nvGrpSpPr>
        <p:grpSpPr>
          <a:xfrm rot="19673037">
            <a:off x="10149941" y="3489462"/>
            <a:ext cx="1226771" cy="1473089"/>
            <a:chOff x="10335851" y="3460392"/>
            <a:chExt cx="1226771" cy="1473089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96B455B-FBE5-490C-917C-DA8A0B6695A7}"/>
                </a:ext>
              </a:extLst>
            </p:cNvPr>
            <p:cNvGrpSpPr/>
            <p:nvPr/>
          </p:nvGrpSpPr>
          <p:grpSpPr>
            <a:xfrm rot="19784542">
              <a:off x="10335851" y="3460392"/>
              <a:ext cx="1226771" cy="1473089"/>
              <a:chOff x="4300233" y="888014"/>
              <a:chExt cx="4297519" cy="5160401"/>
            </a:xfrm>
            <a:solidFill>
              <a:srgbClr val="FFFF00"/>
            </a:solidFill>
          </p:grpSpPr>
          <p:sp>
            <p:nvSpPr>
              <p:cNvPr id="143" name="Oval 100">
                <a:extLst>
                  <a:ext uri="{FF2B5EF4-FFF2-40B4-BE49-F238E27FC236}">
                    <a16:creationId xmlns:a16="http://schemas.microsoft.com/office/drawing/2014/main" id="{81B79B9F-35A4-4035-88DB-E4ADAAE46A17}"/>
                  </a:ext>
                </a:extLst>
              </p:cNvPr>
              <p:cNvSpPr/>
              <p:nvPr/>
            </p:nvSpPr>
            <p:spPr>
              <a:xfrm rot="582942">
                <a:off x="4340489" y="2542936"/>
                <a:ext cx="4257263" cy="3505479"/>
              </a:xfrm>
              <a:custGeom>
                <a:avLst/>
                <a:gdLst>
                  <a:gd name="connsiteX0" fmla="*/ 0 w 4147682"/>
                  <a:gd name="connsiteY0" fmla="*/ 1230070 h 2460139"/>
                  <a:gd name="connsiteX1" fmla="*/ 2073841 w 4147682"/>
                  <a:gd name="connsiteY1" fmla="*/ 0 h 2460139"/>
                  <a:gd name="connsiteX2" fmla="*/ 4147682 w 4147682"/>
                  <a:gd name="connsiteY2" fmla="*/ 1230070 h 2460139"/>
                  <a:gd name="connsiteX3" fmla="*/ 2073841 w 4147682"/>
                  <a:gd name="connsiteY3" fmla="*/ 2460140 h 2460139"/>
                  <a:gd name="connsiteX4" fmla="*/ 0 w 4147682"/>
                  <a:gd name="connsiteY4" fmla="*/ 1230070 h 2460139"/>
                  <a:gd name="connsiteX0" fmla="*/ 7 w 4147689"/>
                  <a:gd name="connsiteY0" fmla="*/ 1596166 h 2826236"/>
                  <a:gd name="connsiteX1" fmla="*/ 2091837 w 4147689"/>
                  <a:gd name="connsiteY1" fmla="*/ 0 h 2826236"/>
                  <a:gd name="connsiteX2" fmla="*/ 4147689 w 4147689"/>
                  <a:gd name="connsiteY2" fmla="*/ 1596166 h 2826236"/>
                  <a:gd name="connsiteX3" fmla="*/ 2073848 w 4147689"/>
                  <a:gd name="connsiteY3" fmla="*/ 2826236 h 2826236"/>
                  <a:gd name="connsiteX4" fmla="*/ 7 w 4147689"/>
                  <a:gd name="connsiteY4" fmla="*/ 1596166 h 2826236"/>
                  <a:gd name="connsiteX0" fmla="*/ 7 w 4255924"/>
                  <a:gd name="connsiteY0" fmla="*/ 2105819 h 3335889"/>
                  <a:gd name="connsiteX1" fmla="*/ 2091837 w 4255924"/>
                  <a:gd name="connsiteY1" fmla="*/ 509653 h 3335889"/>
                  <a:gd name="connsiteX2" fmla="*/ 3793200 w 4255924"/>
                  <a:gd name="connsiteY2" fmla="*/ 94505 h 3335889"/>
                  <a:gd name="connsiteX3" fmla="*/ 4147689 w 4255924"/>
                  <a:gd name="connsiteY3" fmla="*/ 2105819 h 3335889"/>
                  <a:gd name="connsiteX4" fmla="*/ 2073848 w 4255924"/>
                  <a:gd name="connsiteY4" fmla="*/ 3335889 h 3335889"/>
                  <a:gd name="connsiteX5" fmla="*/ 7 w 4255924"/>
                  <a:gd name="connsiteY5" fmla="*/ 2105819 h 3335889"/>
                  <a:gd name="connsiteX0" fmla="*/ 7 w 4255924"/>
                  <a:gd name="connsiteY0" fmla="*/ 2105819 h 3335889"/>
                  <a:gd name="connsiteX1" fmla="*/ 2091837 w 4255924"/>
                  <a:gd name="connsiteY1" fmla="*/ 509653 h 3335889"/>
                  <a:gd name="connsiteX2" fmla="*/ 3793200 w 4255924"/>
                  <a:gd name="connsiteY2" fmla="*/ 94505 h 3335889"/>
                  <a:gd name="connsiteX3" fmla="*/ 4147689 w 4255924"/>
                  <a:gd name="connsiteY3" fmla="*/ 2105819 h 3335889"/>
                  <a:gd name="connsiteX4" fmla="*/ 2073848 w 4255924"/>
                  <a:gd name="connsiteY4" fmla="*/ 3335889 h 3335889"/>
                  <a:gd name="connsiteX5" fmla="*/ 7 w 4255924"/>
                  <a:gd name="connsiteY5" fmla="*/ 2105819 h 3335889"/>
                  <a:gd name="connsiteX0" fmla="*/ 7 w 4282483"/>
                  <a:gd name="connsiteY0" fmla="*/ 2105819 h 3335889"/>
                  <a:gd name="connsiteX1" fmla="*/ 2091837 w 4282483"/>
                  <a:gd name="connsiteY1" fmla="*/ 509653 h 3335889"/>
                  <a:gd name="connsiteX2" fmla="*/ 3793200 w 4282483"/>
                  <a:gd name="connsiteY2" fmla="*/ 94505 h 3335889"/>
                  <a:gd name="connsiteX3" fmla="*/ 4147689 w 4282483"/>
                  <a:gd name="connsiteY3" fmla="*/ 2105819 h 3335889"/>
                  <a:gd name="connsiteX4" fmla="*/ 2073848 w 4282483"/>
                  <a:gd name="connsiteY4" fmla="*/ 3335889 h 3335889"/>
                  <a:gd name="connsiteX5" fmla="*/ 7 w 4282483"/>
                  <a:gd name="connsiteY5" fmla="*/ 2105819 h 3335889"/>
                  <a:gd name="connsiteX0" fmla="*/ 7 w 4297331"/>
                  <a:gd name="connsiteY0" fmla="*/ 2105819 h 3335889"/>
                  <a:gd name="connsiteX1" fmla="*/ 2091837 w 4297331"/>
                  <a:gd name="connsiteY1" fmla="*/ 509653 h 3335889"/>
                  <a:gd name="connsiteX2" fmla="*/ 3793200 w 4297331"/>
                  <a:gd name="connsiteY2" fmla="*/ 94505 h 3335889"/>
                  <a:gd name="connsiteX3" fmla="*/ 4147689 w 4297331"/>
                  <a:gd name="connsiteY3" fmla="*/ 2105819 h 3335889"/>
                  <a:gd name="connsiteX4" fmla="*/ 2073848 w 4297331"/>
                  <a:gd name="connsiteY4" fmla="*/ 3335889 h 3335889"/>
                  <a:gd name="connsiteX5" fmla="*/ 7 w 4297331"/>
                  <a:gd name="connsiteY5" fmla="*/ 2105819 h 3335889"/>
                  <a:gd name="connsiteX0" fmla="*/ 7 w 4261321"/>
                  <a:gd name="connsiteY0" fmla="*/ 2207300 h 3437370"/>
                  <a:gd name="connsiteX1" fmla="*/ 2091837 w 4261321"/>
                  <a:gd name="connsiteY1" fmla="*/ 611134 h 3437370"/>
                  <a:gd name="connsiteX2" fmla="*/ 3598792 w 4261321"/>
                  <a:gd name="connsiteY2" fmla="*/ 81376 h 3437370"/>
                  <a:gd name="connsiteX3" fmla="*/ 4147689 w 4261321"/>
                  <a:gd name="connsiteY3" fmla="*/ 2207300 h 3437370"/>
                  <a:gd name="connsiteX4" fmla="*/ 2073848 w 4261321"/>
                  <a:gd name="connsiteY4" fmla="*/ 3437370 h 3437370"/>
                  <a:gd name="connsiteX5" fmla="*/ 7 w 4261321"/>
                  <a:gd name="connsiteY5" fmla="*/ 2207300 h 3437370"/>
                  <a:gd name="connsiteX0" fmla="*/ 7 w 4292170"/>
                  <a:gd name="connsiteY0" fmla="*/ 2207300 h 3437370"/>
                  <a:gd name="connsiteX1" fmla="*/ 2091837 w 4292170"/>
                  <a:gd name="connsiteY1" fmla="*/ 611134 h 3437370"/>
                  <a:gd name="connsiteX2" fmla="*/ 3598792 w 4292170"/>
                  <a:gd name="connsiteY2" fmla="*/ 81376 h 3437370"/>
                  <a:gd name="connsiteX3" fmla="*/ 4147689 w 4292170"/>
                  <a:gd name="connsiteY3" fmla="*/ 2207300 h 3437370"/>
                  <a:gd name="connsiteX4" fmla="*/ 2073848 w 4292170"/>
                  <a:gd name="connsiteY4" fmla="*/ 3437370 h 3437370"/>
                  <a:gd name="connsiteX5" fmla="*/ 7 w 4292170"/>
                  <a:gd name="connsiteY5" fmla="*/ 2207300 h 3437370"/>
                  <a:gd name="connsiteX0" fmla="*/ 7 w 4302297"/>
                  <a:gd name="connsiteY0" fmla="*/ 2207300 h 3437370"/>
                  <a:gd name="connsiteX1" fmla="*/ 2091837 w 4302297"/>
                  <a:gd name="connsiteY1" fmla="*/ 611134 h 3437370"/>
                  <a:gd name="connsiteX2" fmla="*/ 3598792 w 4302297"/>
                  <a:gd name="connsiteY2" fmla="*/ 81376 h 3437370"/>
                  <a:gd name="connsiteX3" fmla="*/ 4147689 w 4302297"/>
                  <a:gd name="connsiteY3" fmla="*/ 2207300 h 3437370"/>
                  <a:gd name="connsiteX4" fmla="*/ 2073848 w 4302297"/>
                  <a:gd name="connsiteY4" fmla="*/ 3437370 h 3437370"/>
                  <a:gd name="connsiteX5" fmla="*/ 7 w 4302297"/>
                  <a:gd name="connsiteY5" fmla="*/ 2207300 h 3437370"/>
                  <a:gd name="connsiteX0" fmla="*/ 7 w 4302297"/>
                  <a:gd name="connsiteY0" fmla="*/ 2153146 h 3383216"/>
                  <a:gd name="connsiteX1" fmla="*/ 2091837 w 4302297"/>
                  <a:gd name="connsiteY1" fmla="*/ 556980 h 3383216"/>
                  <a:gd name="connsiteX2" fmla="*/ 3598792 w 4302297"/>
                  <a:gd name="connsiteY2" fmla="*/ 27222 h 3383216"/>
                  <a:gd name="connsiteX3" fmla="*/ 4147689 w 4302297"/>
                  <a:gd name="connsiteY3" fmla="*/ 2153146 h 3383216"/>
                  <a:gd name="connsiteX4" fmla="*/ 2073848 w 4302297"/>
                  <a:gd name="connsiteY4" fmla="*/ 3383216 h 3383216"/>
                  <a:gd name="connsiteX5" fmla="*/ 7 w 4302297"/>
                  <a:gd name="connsiteY5" fmla="*/ 2153146 h 3383216"/>
                  <a:gd name="connsiteX0" fmla="*/ 7 w 4302297"/>
                  <a:gd name="connsiteY0" fmla="*/ 2135008 h 3365078"/>
                  <a:gd name="connsiteX1" fmla="*/ 2091837 w 4302297"/>
                  <a:gd name="connsiteY1" fmla="*/ 538842 h 3365078"/>
                  <a:gd name="connsiteX2" fmla="*/ 3598792 w 4302297"/>
                  <a:gd name="connsiteY2" fmla="*/ 9084 h 3365078"/>
                  <a:gd name="connsiteX3" fmla="*/ 4147689 w 4302297"/>
                  <a:gd name="connsiteY3" fmla="*/ 2135008 h 3365078"/>
                  <a:gd name="connsiteX4" fmla="*/ 2073848 w 4302297"/>
                  <a:gd name="connsiteY4" fmla="*/ 3365078 h 3365078"/>
                  <a:gd name="connsiteX5" fmla="*/ 7 w 4302297"/>
                  <a:gd name="connsiteY5" fmla="*/ 2135008 h 3365078"/>
                  <a:gd name="connsiteX0" fmla="*/ 369 w 4302659"/>
                  <a:gd name="connsiteY0" fmla="*/ 2135377 h 3365447"/>
                  <a:gd name="connsiteX1" fmla="*/ 2205286 w 4302659"/>
                  <a:gd name="connsiteY1" fmla="*/ 492959 h 3365447"/>
                  <a:gd name="connsiteX2" fmla="*/ 3599154 w 4302659"/>
                  <a:gd name="connsiteY2" fmla="*/ 9453 h 3365447"/>
                  <a:gd name="connsiteX3" fmla="*/ 4148051 w 4302659"/>
                  <a:gd name="connsiteY3" fmla="*/ 2135377 h 3365447"/>
                  <a:gd name="connsiteX4" fmla="*/ 2074210 w 4302659"/>
                  <a:gd name="connsiteY4" fmla="*/ 3365447 h 3365447"/>
                  <a:gd name="connsiteX5" fmla="*/ 369 w 4302659"/>
                  <a:gd name="connsiteY5" fmla="*/ 2135377 h 3365447"/>
                  <a:gd name="connsiteX0" fmla="*/ 369 w 4302659"/>
                  <a:gd name="connsiteY0" fmla="*/ 2135369 h 3365439"/>
                  <a:gd name="connsiteX1" fmla="*/ 2205286 w 4302659"/>
                  <a:gd name="connsiteY1" fmla="*/ 492951 h 3365439"/>
                  <a:gd name="connsiteX2" fmla="*/ 3599154 w 4302659"/>
                  <a:gd name="connsiteY2" fmla="*/ 9445 h 3365439"/>
                  <a:gd name="connsiteX3" fmla="*/ 4148051 w 4302659"/>
                  <a:gd name="connsiteY3" fmla="*/ 2135369 h 3365439"/>
                  <a:gd name="connsiteX4" fmla="*/ 2074210 w 4302659"/>
                  <a:gd name="connsiteY4" fmla="*/ 3365439 h 3365439"/>
                  <a:gd name="connsiteX5" fmla="*/ 369 w 4302659"/>
                  <a:gd name="connsiteY5" fmla="*/ 2135369 h 3365439"/>
                  <a:gd name="connsiteX0" fmla="*/ 369 w 4302659"/>
                  <a:gd name="connsiteY0" fmla="*/ 2135228 h 3365298"/>
                  <a:gd name="connsiteX1" fmla="*/ 2205286 w 4302659"/>
                  <a:gd name="connsiteY1" fmla="*/ 492810 h 3365298"/>
                  <a:gd name="connsiteX2" fmla="*/ 3599154 w 4302659"/>
                  <a:gd name="connsiteY2" fmla="*/ 9304 h 3365298"/>
                  <a:gd name="connsiteX3" fmla="*/ 4148051 w 4302659"/>
                  <a:gd name="connsiteY3" fmla="*/ 2135228 h 3365298"/>
                  <a:gd name="connsiteX4" fmla="*/ 2074210 w 4302659"/>
                  <a:gd name="connsiteY4" fmla="*/ 3365298 h 3365298"/>
                  <a:gd name="connsiteX5" fmla="*/ 369 w 4302659"/>
                  <a:gd name="connsiteY5" fmla="*/ 2135228 h 3365298"/>
                  <a:gd name="connsiteX0" fmla="*/ 369 w 4288096"/>
                  <a:gd name="connsiteY0" fmla="*/ 2158215 h 3388285"/>
                  <a:gd name="connsiteX1" fmla="*/ 2205286 w 4288096"/>
                  <a:gd name="connsiteY1" fmla="*/ 515797 h 3388285"/>
                  <a:gd name="connsiteX2" fmla="*/ 3531607 w 4288096"/>
                  <a:gd name="connsiteY2" fmla="*/ 30411 h 3388285"/>
                  <a:gd name="connsiteX3" fmla="*/ 4148051 w 4288096"/>
                  <a:gd name="connsiteY3" fmla="*/ 2158215 h 3388285"/>
                  <a:gd name="connsiteX4" fmla="*/ 2074210 w 4288096"/>
                  <a:gd name="connsiteY4" fmla="*/ 3388285 h 3388285"/>
                  <a:gd name="connsiteX5" fmla="*/ 369 w 4288096"/>
                  <a:gd name="connsiteY5" fmla="*/ 2158215 h 3388285"/>
                  <a:gd name="connsiteX0" fmla="*/ 369 w 4288096"/>
                  <a:gd name="connsiteY0" fmla="*/ 2127804 h 3357874"/>
                  <a:gd name="connsiteX1" fmla="*/ 2205286 w 4288096"/>
                  <a:gd name="connsiteY1" fmla="*/ 485386 h 3357874"/>
                  <a:gd name="connsiteX2" fmla="*/ 3531607 w 4288096"/>
                  <a:gd name="connsiteY2" fmla="*/ 0 h 3357874"/>
                  <a:gd name="connsiteX3" fmla="*/ 4148051 w 4288096"/>
                  <a:gd name="connsiteY3" fmla="*/ 2127804 h 3357874"/>
                  <a:gd name="connsiteX4" fmla="*/ 2074210 w 4288096"/>
                  <a:gd name="connsiteY4" fmla="*/ 3357874 h 3357874"/>
                  <a:gd name="connsiteX5" fmla="*/ 369 w 4288096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297142"/>
                  <a:gd name="connsiteY0" fmla="*/ 2162518 h 3392588"/>
                  <a:gd name="connsiteX1" fmla="*/ 2205286 w 4297142"/>
                  <a:gd name="connsiteY1" fmla="*/ 520100 h 3392588"/>
                  <a:gd name="connsiteX2" fmla="*/ 3498773 w 4297142"/>
                  <a:gd name="connsiteY2" fmla="*/ 0 h 3392588"/>
                  <a:gd name="connsiteX3" fmla="*/ 4148051 w 4297142"/>
                  <a:gd name="connsiteY3" fmla="*/ 2162518 h 3392588"/>
                  <a:gd name="connsiteX4" fmla="*/ 2074210 w 4297142"/>
                  <a:gd name="connsiteY4" fmla="*/ 3392588 h 3392588"/>
                  <a:gd name="connsiteX5" fmla="*/ 369 w 4297142"/>
                  <a:gd name="connsiteY5" fmla="*/ 2162518 h 3392588"/>
                  <a:gd name="connsiteX0" fmla="*/ 369 w 4297142"/>
                  <a:gd name="connsiteY0" fmla="*/ 2162518 h 3392588"/>
                  <a:gd name="connsiteX1" fmla="*/ 2205286 w 4297142"/>
                  <a:gd name="connsiteY1" fmla="*/ 520100 h 3392588"/>
                  <a:gd name="connsiteX2" fmla="*/ 3498773 w 4297142"/>
                  <a:gd name="connsiteY2" fmla="*/ 0 h 3392588"/>
                  <a:gd name="connsiteX3" fmla="*/ 4148051 w 4297142"/>
                  <a:gd name="connsiteY3" fmla="*/ 2162518 h 3392588"/>
                  <a:gd name="connsiteX4" fmla="*/ 2074210 w 4297142"/>
                  <a:gd name="connsiteY4" fmla="*/ 3392588 h 3392588"/>
                  <a:gd name="connsiteX5" fmla="*/ 369 w 4297142"/>
                  <a:gd name="connsiteY5" fmla="*/ 2162518 h 3392588"/>
                  <a:gd name="connsiteX0" fmla="*/ 369 w 4297142"/>
                  <a:gd name="connsiteY0" fmla="*/ 2162518 h 3392588"/>
                  <a:gd name="connsiteX1" fmla="*/ 2205286 w 4297142"/>
                  <a:gd name="connsiteY1" fmla="*/ 520100 h 3392588"/>
                  <a:gd name="connsiteX2" fmla="*/ 3498773 w 4297142"/>
                  <a:gd name="connsiteY2" fmla="*/ 0 h 3392588"/>
                  <a:gd name="connsiteX3" fmla="*/ 4148051 w 4297142"/>
                  <a:gd name="connsiteY3" fmla="*/ 2162518 h 3392588"/>
                  <a:gd name="connsiteX4" fmla="*/ 2074210 w 4297142"/>
                  <a:gd name="connsiteY4" fmla="*/ 3392588 h 3392588"/>
                  <a:gd name="connsiteX5" fmla="*/ 369 w 4297142"/>
                  <a:gd name="connsiteY5" fmla="*/ 2162518 h 3392588"/>
                  <a:gd name="connsiteX0" fmla="*/ 88676 w 4385449"/>
                  <a:gd name="connsiteY0" fmla="*/ 2162518 h 3603138"/>
                  <a:gd name="connsiteX1" fmla="*/ 2293593 w 4385449"/>
                  <a:gd name="connsiteY1" fmla="*/ 520100 h 3603138"/>
                  <a:gd name="connsiteX2" fmla="*/ 3587080 w 4385449"/>
                  <a:gd name="connsiteY2" fmla="*/ 0 h 3603138"/>
                  <a:gd name="connsiteX3" fmla="*/ 4236358 w 4385449"/>
                  <a:gd name="connsiteY3" fmla="*/ 2162518 h 3603138"/>
                  <a:gd name="connsiteX4" fmla="*/ 2162517 w 4385449"/>
                  <a:gd name="connsiteY4" fmla="*/ 3392588 h 3603138"/>
                  <a:gd name="connsiteX5" fmla="*/ 88676 w 4385449"/>
                  <a:gd name="connsiteY5" fmla="*/ 2162518 h 3603138"/>
                  <a:gd name="connsiteX0" fmla="*/ 89270 w 4386043"/>
                  <a:gd name="connsiteY0" fmla="*/ 2162518 h 3636316"/>
                  <a:gd name="connsiteX1" fmla="*/ 2294187 w 4386043"/>
                  <a:gd name="connsiteY1" fmla="*/ 520100 h 3636316"/>
                  <a:gd name="connsiteX2" fmla="*/ 3587674 w 4386043"/>
                  <a:gd name="connsiteY2" fmla="*/ 0 h 3636316"/>
                  <a:gd name="connsiteX3" fmla="*/ 4236952 w 4386043"/>
                  <a:gd name="connsiteY3" fmla="*/ 2162518 h 3636316"/>
                  <a:gd name="connsiteX4" fmla="*/ 2163111 w 4386043"/>
                  <a:gd name="connsiteY4" fmla="*/ 3392588 h 3636316"/>
                  <a:gd name="connsiteX5" fmla="*/ 89270 w 4386043"/>
                  <a:gd name="connsiteY5" fmla="*/ 2162518 h 3636316"/>
                  <a:gd name="connsiteX0" fmla="*/ 30539 w 4327312"/>
                  <a:gd name="connsiteY0" fmla="*/ 2162518 h 3399185"/>
                  <a:gd name="connsiteX1" fmla="*/ 2235456 w 4327312"/>
                  <a:gd name="connsiteY1" fmla="*/ 520100 h 3399185"/>
                  <a:gd name="connsiteX2" fmla="*/ 3528943 w 4327312"/>
                  <a:gd name="connsiteY2" fmla="*/ 0 h 3399185"/>
                  <a:gd name="connsiteX3" fmla="*/ 4178221 w 4327312"/>
                  <a:gd name="connsiteY3" fmla="*/ 2162518 h 3399185"/>
                  <a:gd name="connsiteX4" fmla="*/ 2104380 w 4327312"/>
                  <a:gd name="connsiteY4" fmla="*/ 3392588 h 3399185"/>
                  <a:gd name="connsiteX5" fmla="*/ 30539 w 4327312"/>
                  <a:gd name="connsiteY5" fmla="*/ 2162518 h 3399185"/>
                  <a:gd name="connsiteX0" fmla="*/ 33370 w 4330143"/>
                  <a:gd name="connsiteY0" fmla="*/ 2162518 h 3398276"/>
                  <a:gd name="connsiteX1" fmla="*/ 926421 w 4330143"/>
                  <a:gd name="connsiteY1" fmla="*/ 567083 h 3398276"/>
                  <a:gd name="connsiteX2" fmla="*/ 2238287 w 4330143"/>
                  <a:gd name="connsiteY2" fmla="*/ 520100 h 3398276"/>
                  <a:gd name="connsiteX3" fmla="*/ 3531774 w 4330143"/>
                  <a:gd name="connsiteY3" fmla="*/ 0 h 3398276"/>
                  <a:gd name="connsiteX4" fmla="*/ 4181052 w 4330143"/>
                  <a:gd name="connsiteY4" fmla="*/ 2162518 h 3398276"/>
                  <a:gd name="connsiteX5" fmla="*/ 2107211 w 4330143"/>
                  <a:gd name="connsiteY5" fmla="*/ 3392588 h 3398276"/>
                  <a:gd name="connsiteX6" fmla="*/ 33370 w 4330143"/>
                  <a:gd name="connsiteY6" fmla="*/ 2162518 h 3398276"/>
                  <a:gd name="connsiteX0" fmla="*/ 12956 w 4309729"/>
                  <a:gd name="connsiteY0" fmla="*/ 2162518 h 3398122"/>
                  <a:gd name="connsiteX1" fmla="*/ 906007 w 4309729"/>
                  <a:gd name="connsiteY1" fmla="*/ 567083 h 3398122"/>
                  <a:gd name="connsiteX2" fmla="*/ 2217873 w 4309729"/>
                  <a:gd name="connsiteY2" fmla="*/ 520100 h 3398122"/>
                  <a:gd name="connsiteX3" fmla="*/ 3511360 w 4309729"/>
                  <a:gd name="connsiteY3" fmla="*/ 0 h 3398122"/>
                  <a:gd name="connsiteX4" fmla="*/ 4160638 w 4309729"/>
                  <a:gd name="connsiteY4" fmla="*/ 2162518 h 3398122"/>
                  <a:gd name="connsiteX5" fmla="*/ 2086797 w 4309729"/>
                  <a:gd name="connsiteY5" fmla="*/ 3392588 h 3398122"/>
                  <a:gd name="connsiteX6" fmla="*/ 12956 w 4309729"/>
                  <a:gd name="connsiteY6" fmla="*/ 2162518 h 3398122"/>
                  <a:gd name="connsiteX0" fmla="*/ 13948 w 4258473"/>
                  <a:gd name="connsiteY0" fmla="*/ 2153573 h 3392590"/>
                  <a:gd name="connsiteX1" fmla="*/ 854751 w 4258473"/>
                  <a:gd name="connsiteY1" fmla="*/ 567083 h 3392590"/>
                  <a:gd name="connsiteX2" fmla="*/ 2166617 w 4258473"/>
                  <a:gd name="connsiteY2" fmla="*/ 520100 h 3392590"/>
                  <a:gd name="connsiteX3" fmla="*/ 3460104 w 4258473"/>
                  <a:gd name="connsiteY3" fmla="*/ 0 h 3392590"/>
                  <a:gd name="connsiteX4" fmla="*/ 4109382 w 4258473"/>
                  <a:gd name="connsiteY4" fmla="*/ 2162518 h 3392590"/>
                  <a:gd name="connsiteX5" fmla="*/ 2035541 w 4258473"/>
                  <a:gd name="connsiteY5" fmla="*/ 3392588 h 3392590"/>
                  <a:gd name="connsiteX6" fmla="*/ 13948 w 4258473"/>
                  <a:gd name="connsiteY6" fmla="*/ 2153573 h 3392590"/>
                  <a:gd name="connsiteX0" fmla="*/ 16378 w 4260903"/>
                  <a:gd name="connsiteY0" fmla="*/ 2153573 h 3392590"/>
                  <a:gd name="connsiteX1" fmla="*/ 857181 w 4260903"/>
                  <a:gd name="connsiteY1" fmla="*/ 567083 h 3392590"/>
                  <a:gd name="connsiteX2" fmla="*/ 2169047 w 4260903"/>
                  <a:gd name="connsiteY2" fmla="*/ 520100 h 3392590"/>
                  <a:gd name="connsiteX3" fmla="*/ 3462534 w 4260903"/>
                  <a:gd name="connsiteY3" fmla="*/ 0 h 3392590"/>
                  <a:gd name="connsiteX4" fmla="*/ 4111812 w 4260903"/>
                  <a:gd name="connsiteY4" fmla="*/ 2162518 h 3392590"/>
                  <a:gd name="connsiteX5" fmla="*/ 2037971 w 4260903"/>
                  <a:gd name="connsiteY5" fmla="*/ 3392588 h 3392590"/>
                  <a:gd name="connsiteX6" fmla="*/ 16378 w 4260903"/>
                  <a:gd name="connsiteY6" fmla="*/ 2153573 h 3392590"/>
                  <a:gd name="connsiteX0" fmla="*/ 13453 w 4257978"/>
                  <a:gd name="connsiteY0" fmla="*/ 2153573 h 3392590"/>
                  <a:gd name="connsiteX1" fmla="*/ 854256 w 4257978"/>
                  <a:gd name="connsiteY1" fmla="*/ 567083 h 3392590"/>
                  <a:gd name="connsiteX2" fmla="*/ 2166122 w 4257978"/>
                  <a:gd name="connsiteY2" fmla="*/ 520100 h 3392590"/>
                  <a:gd name="connsiteX3" fmla="*/ 3459609 w 4257978"/>
                  <a:gd name="connsiteY3" fmla="*/ 0 h 3392590"/>
                  <a:gd name="connsiteX4" fmla="*/ 4108887 w 4257978"/>
                  <a:gd name="connsiteY4" fmla="*/ 2162518 h 3392590"/>
                  <a:gd name="connsiteX5" fmla="*/ 2035046 w 4257978"/>
                  <a:gd name="connsiteY5" fmla="*/ 3392588 h 3392590"/>
                  <a:gd name="connsiteX6" fmla="*/ 13453 w 4257978"/>
                  <a:gd name="connsiteY6" fmla="*/ 2153573 h 3392590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2738 w 4257263"/>
                  <a:gd name="connsiteY0" fmla="*/ 2153573 h 3394227"/>
                  <a:gd name="connsiteX1" fmla="*/ 853541 w 4257263"/>
                  <a:gd name="connsiteY1" fmla="*/ 567083 h 3394227"/>
                  <a:gd name="connsiteX2" fmla="*/ 2165407 w 4257263"/>
                  <a:gd name="connsiteY2" fmla="*/ 520100 h 3394227"/>
                  <a:gd name="connsiteX3" fmla="*/ 3458894 w 4257263"/>
                  <a:gd name="connsiteY3" fmla="*/ 0 h 3394227"/>
                  <a:gd name="connsiteX4" fmla="*/ 4108172 w 4257263"/>
                  <a:gd name="connsiteY4" fmla="*/ 2162518 h 3394227"/>
                  <a:gd name="connsiteX5" fmla="*/ 2034331 w 4257263"/>
                  <a:gd name="connsiteY5" fmla="*/ 3392588 h 3394227"/>
                  <a:gd name="connsiteX6" fmla="*/ 12738 w 4257263"/>
                  <a:gd name="connsiteY6" fmla="*/ 2153573 h 3394227"/>
                  <a:gd name="connsiteX0" fmla="*/ 12738 w 4257263"/>
                  <a:gd name="connsiteY0" fmla="*/ 2164693 h 3405347"/>
                  <a:gd name="connsiteX1" fmla="*/ 853541 w 4257263"/>
                  <a:gd name="connsiteY1" fmla="*/ 578203 h 3405347"/>
                  <a:gd name="connsiteX2" fmla="*/ 1376950 w 4257263"/>
                  <a:gd name="connsiteY2" fmla="*/ 84 h 3405347"/>
                  <a:gd name="connsiteX3" fmla="*/ 2165407 w 4257263"/>
                  <a:gd name="connsiteY3" fmla="*/ 531220 h 3405347"/>
                  <a:gd name="connsiteX4" fmla="*/ 3458894 w 4257263"/>
                  <a:gd name="connsiteY4" fmla="*/ 11120 h 3405347"/>
                  <a:gd name="connsiteX5" fmla="*/ 4108172 w 4257263"/>
                  <a:gd name="connsiteY5" fmla="*/ 2173638 h 3405347"/>
                  <a:gd name="connsiteX6" fmla="*/ 2034331 w 4257263"/>
                  <a:gd name="connsiteY6" fmla="*/ 3403708 h 3405347"/>
                  <a:gd name="connsiteX7" fmla="*/ 12738 w 4257263"/>
                  <a:gd name="connsiteY7" fmla="*/ 2164693 h 3405347"/>
                  <a:gd name="connsiteX0" fmla="*/ 12738 w 4257263"/>
                  <a:gd name="connsiteY0" fmla="*/ 2164705 h 3405359"/>
                  <a:gd name="connsiteX1" fmla="*/ 853541 w 4257263"/>
                  <a:gd name="connsiteY1" fmla="*/ 578215 h 3405359"/>
                  <a:gd name="connsiteX2" fmla="*/ 1376950 w 4257263"/>
                  <a:gd name="connsiteY2" fmla="*/ 96 h 3405359"/>
                  <a:gd name="connsiteX3" fmla="*/ 2165407 w 4257263"/>
                  <a:gd name="connsiteY3" fmla="*/ 531232 h 3405359"/>
                  <a:gd name="connsiteX4" fmla="*/ 3458894 w 4257263"/>
                  <a:gd name="connsiteY4" fmla="*/ 11132 h 3405359"/>
                  <a:gd name="connsiteX5" fmla="*/ 4108172 w 4257263"/>
                  <a:gd name="connsiteY5" fmla="*/ 2173650 h 3405359"/>
                  <a:gd name="connsiteX6" fmla="*/ 2034331 w 4257263"/>
                  <a:gd name="connsiteY6" fmla="*/ 3403720 h 3405359"/>
                  <a:gd name="connsiteX7" fmla="*/ 12738 w 4257263"/>
                  <a:gd name="connsiteY7" fmla="*/ 2164705 h 3405359"/>
                  <a:gd name="connsiteX0" fmla="*/ 12738 w 4257263"/>
                  <a:gd name="connsiteY0" fmla="*/ 2164710 h 3405364"/>
                  <a:gd name="connsiteX1" fmla="*/ 853541 w 4257263"/>
                  <a:gd name="connsiteY1" fmla="*/ 578220 h 3405364"/>
                  <a:gd name="connsiteX2" fmla="*/ 1376950 w 4257263"/>
                  <a:gd name="connsiteY2" fmla="*/ 101 h 3405364"/>
                  <a:gd name="connsiteX3" fmla="*/ 2165407 w 4257263"/>
                  <a:gd name="connsiteY3" fmla="*/ 531237 h 3405364"/>
                  <a:gd name="connsiteX4" fmla="*/ 3458894 w 4257263"/>
                  <a:gd name="connsiteY4" fmla="*/ 11137 h 3405364"/>
                  <a:gd name="connsiteX5" fmla="*/ 4108172 w 4257263"/>
                  <a:gd name="connsiteY5" fmla="*/ 2173655 h 3405364"/>
                  <a:gd name="connsiteX6" fmla="*/ 2034331 w 4257263"/>
                  <a:gd name="connsiteY6" fmla="*/ 3403725 h 3405364"/>
                  <a:gd name="connsiteX7" fmla="*/ 12738 w 4257263"/>
                  <a:gd name="connsiteY7" fmla="*/ 2164710 h 3405364"/>
                  <a:gd name="connsiteX0" fmla="*/ 12738 w 4257263"/>
                  <a:gd name="connsiteY0" fmla="*/ 2264825 h 3505479"/>
                  <a:gd name="connsiteX1" fmla="*/ 853541 w 4257263"/>
                  <a:gd name="connsiteY1" fmla="*/ 678335 h 3505479"/>
                  <a:gd name="connsiteX2" fmla="*/ 1359804 w 4257263"/>
                  <a:gd name="connsiteY2" fmla="*/ 73 h 3505479"/>
                  <a:gd name="connsiteX3" fmla="*/ 2165407 w 4257263"/>
                  <a:gd name="connsiteY3" fmla="*/ 631352 h 3505479"/>
                  <a:gd name="connsiteX4" fmla="*/ 3458894 w 4257263"/>
                  <a:gd name="connsiteY4" fmla="*/ 111252 h 3505479"/>
                  <a:gd name="connsiteX5" fmla="*/ 4108172 w 4257263"/>
                  <a:gd name="connsiteY5" fmla="*/ 2273770 h 3505479"/>
                  <a:gd name="connsiteX6" fmla="*/ 2034331 w 4257263"/>
                  <a:gd name="connsiteY6" fmla="*/ 3503840 h 3505479"/>
                  <a:gd name="connsiteX7" fmla="*/ 12738 w 4257263"/>
                  <a:gd name="connsiteY7" fmla="*/ 2264825 h 350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57263" h="3505479">
                    <a:moveTo>
                      <a:pt x="12738" y="2264825"/>
                    </a:moveTo>
                    <a:cubicBezTo>
                      <a:pt x="-96645" y="1362149"/>
                      <a:pt x="525241" y="945362"/>
                      <a:pt x="853541" y="678335"/>
                    </a:cubicBezTo>
                    <a:cubicBezTo>
                      <a:pt x="1093883" y="418424"/>
                      <a:pt x="1141160" y="7904"/>
                      <a:pt x="1359804" y="73"/>
                    </a:cubicBezTo>
                    <a:cubicBezTo>
                      <a:pt x="1578448" y="-7758"/>
                      <a:pt x="1815559" y="612822"/>
                      <a:pt x="2165407" y="631352"/>
                    </a:cubicBezTo>
                    <a:cubicBezTo>
                      <a:pt x="2515255" y="649882"/>
                      <a:pt x="3044295" y="1309604"/>
                      <a:pt x="3458894" y="111252"/>
                    </a:cubicBezTo>
                    <a:cubicBezTo>
                      <a:pt x="4215406" y="360199"/>
                      <a:pt x="4440042" y="1880399"/>
                      <a:pt x="4108172" y="2273770"/>
                    </a:cubicBezTo>
                    <a:cubicBezTo>
                      <a:pt x="4012490" y="2868713"/>
                      <a:pt x="2819163" y="3474378"/>
                      <a:pt x="2034331" y="3503840"/>
                    </a:cubicBezTo>
                    <a:cubicBezTo>
                      <a:pt x="1249499" y="3533302"/>
                      <a:pt x="122121" y="3167501"/>
                      <a:pt x="12738" y="226482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670EBF8-1476-4D02-A339-418AF74D1149}"/>
                  </a:ext>
                </a:extLst>
              </p:cNvPr>
              <p:cNvSpPr/>
              <p:nvPr/>
            </p:nvSpPr>
            <p:spPr>
              <a:xfrm rot="464317">
                <a:off x="4561701" y="2457558"/>
                <a:ext cx="828675" cy="42996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Oval 13">
                <a:extLst>
                  <a:ext uri="{FF2B5EF4-FFF2-40B4-BE49-F238E27FC236}">
                    <a16:creationId xmlns:a16="http://schemas.microsoft.com/office/drawing/2014/main" id="{1FF2DF4F-A27B-4762-BB0F-DF365CB1AD4F}"/>
                  </a:ext>
                </a:extLst>
              </p:cNvPr>
              <p:cNvSpPr/>
              <p:nvPr/>
            </p:nvSpPr>
            <p:spPr>
              <a:xfrm rot="1555790">
                <a:off x="4300233" y="1478242"/>
                <a:ext cx="1234095" cy="1221838"/>
              </a:xfrm>
              <a:custGeom>
                <a:avLst/>
                <a:gdLst>
                  <a:gd name="connsiteX0" fmla="*/ 0 w 1136521"/>
                  <a:gd name="connsiteY0" fmla="*/ 368677 h 737354"/>
                  <a:gd name="connsiteX1" fmla="*/ 568261 w 1136521"/>
                  <a:gd name="connsiteY1" fmla="*/ 0 h 737354"/>
                  <a:gd name="connsiteX2" fmla="*/ 1136522 w 1136521"/>
                  <a:gd name="connsiteY2" fmla="*/ 368677 h 737354"/>
                  <a:gd name="connsiteX3" fmla="*/ 568261 w 1136521"/>
                  <a:gd name="connsiteY3" fmla="*/ 737354 h 737354"/>
                  <a:gd name="connsiteX4" fmla="*/ 0 w 1136521"/>
                  <a:gd name="connsiteY4" fmla="*/ 368677 h 737354"/>
                  <a:gd name="connsiteX0" fmla="*/ 8516 w 1174429"/>
                  <a:gd name="connsiteY0" fmla="*/ 632725 h 1001402"/>
                  <a:gd name="connsiteX1" fmla="*/ 967363 w 1174429"/>
                  <a:gd name="connsiteY1" fmla="*/ 0 h 1001402"/>
                  <a:gd name="connsiteX2" fmla="*/ 1145038 w 1174429"/>
                  <a:gd name="connsiteY2" fmla="*/ 632725 h 1001402"/>
                  <a:gd name="connsiteX3" fmla="*/ 576777 w 1174429"/>
                  <a:gd name="connsiteY3" fmla="*/ 1001402 h 1001402"/>
                  <a:gd name="connsiteX4" fmla="*/ 8516 w 1174429"/>
                  <a:gd name="connsiteY4" fmla="*/ 632725 h 1001402"/>
                  <a:gd name="connsiteX0" fmla="*/ 8516 w 1191643"/>
                  <a:gd name="connsiteY0" fmla="*/ 749922 h 1118599"/>
                  <a:gd name="connsiteX1" fmla="*/ 967363 w 1191643"/>
                  <a:gd name="connsiteY1" fmla="*/ 117197 h 1118599"/>
                  <a:gd name="connsiteX2" fmla="*/ 1145038 w 1191643"/>
                  <a:gd name="connsiteY2" fmla="*/ 749922 h 1118599"/>
                  <a:gd name="connsiteX3" fmla="*/ 576777 w 1191643"/>
                  <a:gd name="connsiteY3" fmla="*/ 1118599 h 1118599"/>
                  <a:gd name="connsiteX4" fmla="*/ 8516 w 1191643"/>
                  <a:gd name="connsiteY4" fmla="*/ 749922 h 1118599"/>
                  <a:gd name="connsiteX0" fmla="*/ 5994 w 1189093"/>
                  <a:gd name="connsiteY0" fmla="*/ 560063 h 1002260"/>
                  <a:gd name="connsiteX1" fmla="*/ 1010892 w 1189093"/>
                  <a:gd name="connsiteY1" fmla="*/ 268 h 1002260"/>
                  <a:gd name="connsiteX2" fmla="*/ 1188567 w 1189093"/>
                  <a:gd name="connsiteY2" fmla="*/ 632993 h 1002260"/>
                  <a:gd name="connsiteX3" fmla="*/ 620306 w 1189093"/>
                  <a:gd name="connsiteY3" fmla="*/ 1001670 h 1002260"/>
                  <a:gd name="connsiteX4" fmla="*/ 5994 w 1189093"/>
                  <a:gd name="connsiteY4" fmla="*/ 560063 h 1002260"/>
                  <a:gd name="connsiteX0" fmla="*/ 1210 w 1184309"/>
                  <a:gd name="connsiteY0" fmla="*/ 560103 h 1002300"/>
                  <a:gd name="connsiteX1" fmla="*/ 1006108 w 1184309"/>
                  <a:gd name="connsiteY1" fmla="*/ 308 h 1002300"/>
                  <a:gd name="connsiteX2" fmla="*/ 1183783 w 1184309"/>
                  <a:gd name="connsiteY2" fmla="*/ 633033 h 1002300"/>
                  <a:gd name="connsiteX3" fmla="*/ 615522 w 1184309"/>
                  <a:gd name="connsiteY3" fmla="*/ 1001710 h 1002300"/>
                  <a:gd name="connsiteX4" fmla="*/ 1210 w 1184309"/>
                  <a:gd name="connsiteY4" fmla="*/ 560103 h 1002300"/>
                  <a:gd name="connsiteX0" fmla="*/ 1210 w 1314014"/>
                  <a:gd name="connsiteY0" fmla="*/ 771862 h 1214059"/>
                  <a:gd name="connsiteX1" fmla="*/ 1006108 w 1314014"/>
                  <a:gd name="connsiteY1" fmla="*/ 212067 h 1214059"/>
                  <a:gd name="connsiteX2" fmla="*/ 1183783 w 1314014"/>
                  <a:gd name="connsiteY2" fmla="*/ 844792 h 1214059"/>
                  <a:gd name="connsiteX3" fmla="*/ 615522 w 1314014"/>
                  <a:gd name="connsiteY3" fmla="*/ 1213469 h 1214059"/>
                  <a:gd name="connsiteX4" fmla="*/ 1210 w 1314014"/>
                  <a:gd name="connsiteY4" fmla="*/ 771862 h 1214059"/>
                  <a:gd name="connsiteX0" fmla="*/ 1358 w 1314162"/>
                  <a:gd name="connsiteY0" fmla="*/ 771862 h 1220701"/>
                  <a:gd name="connsiteX1" fmla="*/ 1006256 w 1314162"/>
                  <a:gd name="connsiteY1" fmla="*/ 212067 h 1220701"/>
                  <a:gd name="connsiteX2" fmla="*/ 1183931 w 1314162"/>
                  <a:gd name="connsiteY2" fmla="*/ 844792 h 1220701"/>
                  <a:gd name="connsiteX3" fmla="*/ 615670 w 1314162"/>
                  <a:gd name="connsiteY3" fmla="*/ 1213469 h 1220701"/>
                  <a:gd name="connsiteX4" fmla="*/ 1358 w 1314162"/>
                  <a:gd name="connsiteY4" fmla="*/ 771862 h 1220701"/>
                  <a:gd name="connsiteX0" fmla="*/ 1358 w 1285406"/>
                  <a:gd name="connsiteY0" fmla="*/ 758317 h 1207156"/>
                  <a:gd name="connsiteX1" fmla="*/ 1006256 w 1285406"/>
                  <a:gd name="connsiteY1" fmla="*/ 198522 h 1207156"/>
                  <a:gd name="connsiteX2" fmla="*/ 1183931 w 1285406"/>
                  <a:gd name="connsiteY2" fmla="*/ 831247 h 1207156"/>
                  <a:gd name="connsiteX3" fmla="*/ 615670 w 1285406"/>
                  <a:gd name="connsiteY3" fmla="*/ 1199924 h 1207156"/>
                  <a:gd name="connsiteX4" fmla="*/ 1358 w 1285406"/>
                  <a:gd name="connsiteY4" fmla="*/ 758317 h 1207156"/>
                  <a:gd name="connsiteX0" fmla="*/ 1358 w 1270639"/>
                  <a:gd name="connsiteY0" fmla="*/ 754444 h 1203283"/>
                  <a:gd name="connsiteX1" fmla="*/ 1006256 w 1270639"/>
                  <a:gd name="connsiteY1" fmla="*/ 194649 h 1203283"/>
                  <a:gd name="connsiteX2" fmla="*/ 1183931 w 1270639"/>
                  <a:gd name="connsiteY2" fmla="*/ 827374 h 1203283"/>
                  <a:gd name="connsiteX3" fmla="*/ 615670 w 1270639"/>
                  <a:gd name="connsiteY3" fmla="*/ 1196051 h 1203283"/>
                  <a:gd name="connsiteX4" fmla="*/ 1358 w 1270639"/>
                  <a:gd name="connsiteY4" fmla="*/ 754444 h 1203283"/>
                  <a:gd name="connsiteX0" fmla="*/ 6250 w 1267792"/>
                  <a:gd name="connsiteY0" fmla="*/ 776999 h 1224873"/>
                  <a:gd name="connsiteX1" fmla="*/ 998653 w 1267792"/>
                  <a:gd name="connsiteY1" fmla="*/ 191507 h 1224873"/>
                  <a:gd name="connsiteX2" fmla="*/ 1188823 w 1267792"/>
                  <a:gd name="connsiteY2" fmla="*/ 849929 h 1224873"/>
                  <a:gd name="connsiteX3" fmla="*/ 620562 w 1267792"/>
                  <a:gd name="connsiteY3" fmla="*/ 1218606 h 1224873"/>
                  <a:gd name="connsiteX4" fmla="*/ 6250 w 1267792"/>
                  <a:gd name="connsiteY4" fmla="*/ 776999 h 1224873"/>
                  <a:gd name="connsiteX0" fmla="*/ 6250 w 1234095"/>
                  <a:gd name="connsiteY0" fmla="*/ 773964 h 1221838"/>
                  <a:gd name="connsiteX1" fmla="*/ 998653 w 1234095"/>
                  <a:gd name="connsiteY1" fmla="*/ 188472 h 1221838"/>
                  <a:gd name="connsiteX2" fmla="*/ 1188823 w 1234095"/>
                  <a:gd name="connsiteY2" fmla="*/ 846894 h 1221838"/>
                  <a:gd name="connsiteX3" fmla="*/ 620562 w 1234095"/>
                  <a:gd name="connsiteY3" fmla="*/ 1215571 h 1221838"/>
                  <a:gd name="connsiteX4" fmla="*/ 6250 w 1234095"/>
                  <a:gd name="connsiteY4" fmla="*/ 773964 h 122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4095" h="1221838">
                    <a:moveTo>
                      <a:pt x="6250" y="773964"/>
                    </a:moveTo>
                    <a:cubicBezTo>
                      <a:pt x="69265" y="602781"/>
                      <a:pt x="581502" y="812873"/>
                      <a:pt x="998653" y="188472"/>
                    </a:cubicBezTo>
                    <a:cubicBezTo>
                      <a:pt x="1415804" y="-435929"/>
                      <a:pt x="1141591" y="676835"/>
                      <a:pt x="1188823" y="846894"/>
                    </a:cubicBezTo>
                    <a:cubicBezTo>
                      <a:pt x="1188823" y="1050509"/>
                      <a:pt x="869526" y="1160141"/>
                      <a:pt x="620562" y="1215571"/>
                    </a:cubicBezTo>
                    <a:cubicBezTo>
                      <a:pt x="371598" y="1271001"/>
                      <a:pt x="-56765" y="945147"/>
                      <a:pt x="6250" y="773964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70021558-0504-4603-BA2A-41A6F5102479}"/>
                  </a:ext>
                </a:extLst>
              </p:cNvPr>
              <p:cNvSpPr/>
              <p:nvPr/>
            </p:nvSpPr>
            <p:spPr>
              <a:xfrm rot="582942">
                <a:off x="5094900" y="888014"/>
                <a:ext cx="2196015" cy="229164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08220A2B-3FB2-4E22-9C21-1890BD8373F6}"/>
                  </a:ext>
                </a:extLst>
              </p:cNvPr>
              <p:cNvSpPr/>
              <p:nvPr/>
            </p:nvSpPr>
            <p:spPr>
              <a:xfrm>
                <a:off x="4917280" y="2143544"/>
                <a:ext cx="115810" cy="2538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8E29DB7-D427-44DE-BEAD-CCF5691215C1}"/>
                  </a:ext>
                </a:extLst>
              </p:cNvPr>
              <p:cNvSpPr/>
              <p:nvPr/>
            </p:nvSpPr>
            <p:spPr>
              <a:xfrm rot="18590328">
                <a:off x="5381832" y="1647077"/>
                <a:ext cx="557068" cy="343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FC746DE3-8AE0-4493-A3FE-7F30B18DBF8E}"/>
                  </a:ext>
                </a:extLst>
              </p:cNvPr>
              <p:cNvSpPr/>
              <p:nvPr/>
            </p:nvSpPr>
            <p:spPr>
              <a:xfrm rot="18590328">
                <a:off x="5463743" y="1680820"/>
                <a:ext cx="371975" cy="22953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9DEA5961-1C0A-474E-9F44-01810A26F84F}"/>
                  </a:ext>
                </a:extLst>
              </p:cNvPr>
              <p:cNvSpPr/>
              <p:nvPr/>
            </p:nvSpPr>
            <p:spPr>
              <a:xfrm rot="18590328">
                <a:off x="5491911" y="1734715"/>
                <a:ext cx="208268" cy="1285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5D2C6DA0-0B14-4897-869A-222FBF3265D0}"/>
                  </a:ext>
                </a:extLst>
              </p:cNvPr>
              <p:cNvSpPr/>
              <p:nvPr/>
            </p:nvSpPr>
            <p:spPr>
              <a:xfrm rot="18590328">
                <a:off x="5577091" y="1908597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13B19F4-7A3A-47DD-A65D-489249FFAC9B}"/>
                  </a:ext>
                </a:extLst>
              </p:cNvPr>
              <p:cNvSpPr/>
              <p:nvPr/>
            </p:nvSpPr>
            <p:spPr>
              <a:xfrm rot="18590328">
                <a:off x="5626491" y="1887786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D1038DD-7EBC-4ECE-BCEC-FA88C4F0B9C6}"/>
                  </a:ext>
                </a:extLst>
              </p:cNvPr>
              <p:cNvSpPr/>
              <p:nvPr/>
            </p:nvSpPr>
            <p:spPr>
              <a:xfrm rot="18590328">
                <a:off x="5668603" y="1860579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31C99DC-0721-43F8-9DB5-9A965127FEB5}"/>
                  </a:ext>
                </a:extLst>
              </p:cNvPr>
              <p:cNvSpPr/>
              <p:nvPr/>
            </p:nvSpPr>
            <p:spPr>
              <a:xfrm rot="18590328">
                <a:off x="5703713" y="1810613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0132F6BD-5F8A-4456-BEF5-E2611C0EC99D}"/>
                  </a:ext>
                </a:extLst>
              </p:cNvPr>
              <p:cNvSpPr/>
              <p:nvPr/>
            </p:nvSpPr>
            <p:spPr>
              <a:xfrm rot="18590328" flipH="1">
                <a:off x="5673484" y="1745205"/>
                <a:ext cx="85259" cy="526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3">
                <a:extLst>
                  <a:ext uri="{FF2B5EF4-FFF2-40B4-BE49-F238E27FC236}">
                    <a16:creationId xmlns:a16="http://schemas.microsoft.com/office/drawing/2014/main" id="{3BD11F12-BB5D-467B-9596-68613FACA046}"/>
                  </a:ext>
                </a:extLst>
              </p:cNvPr>
              <p:cNvSpPr/>
              <p:nvPr/>
            </p:nvSpPr>
            <p:spPr>
              <a:xfrm rot="12303800">
                <a:off x="5020095" y="3435255"/>
                <a:ext cx="2554536" cy="172653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3">
                <a:extLst>
                  <a:ext uri="{FF2B5EF4-FFF2-40B4-BE49-F238E27FC236}">
                    <a16:creationId xmlns:a16="http://schemas.microsoft.com/office/drawing/2014/main" id="{09275DF6-85CA-4BAA-9B27-C3D509BA869D}"/>
                  </a:ext>
                </a:extLst>
              </p:cNvPr>
              <p:cNvSpPr/>
              <p:nvPr/>
            </p:nvSpPr>
            <p:spPr>
              <a:xfrm rot="18052774">
                <a:off x="4768444" y="3328422"/>
                <a:ext cx="2014591" cy="1726536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2A74D08-FB9D-436F-8592-F01FF7D7C439}"/>
                  </a:ext>
                </a:extLst>
              </p:cNvPr>
              <p:cNvSpPr/>
              <p:nvPr/>
            </p:nvSpPr>
            <p:spPr>
              <a:xfrm rot="13509673">
                <a:off x="5159848" y="1777035"/>
                <a:ext cx="557069" cy="34375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4198F8D8-56D5-4C59-8962-2CA3421B1B1B}"/>
                </a:ext>
              </a:extLst>
            </p:cNvPr>
            <p:cNvSpPr/>
            <p:nvPr/>
          </p:nvSpPr>
          <p:spPr>
            <a:xfrm rot="20791278">
              <a:off x="10392792" y="3909445"/>
              <a:ext cx="181358" cy="181358"/>
            </a:xfrm>
            <a:prstGeom prst="arc">
              <a:avLst>
                <a:gd name="adj1" fmla="val 16200000"/>
                <a:gd name="adj2" fmla="val 2046310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0" name="Rectangle 10">
            <a:extLst>
              <a:ext uri="{FF2B5EF4-FFF2-40B4-BE49-F238E27FC236}">
                <a16:creationId xmlns:a16="http://schemas.microsoft.com/office/drawing/2014/main" id="{2AFB2446-ED61-416C-B073-CF6ABDA8EBBA}"/>
              </a:ext>
            </a:extLst>
          </p:cNvPr>
          <p:cNvSpPr/>
          <p:nvPr/>
        </p:nvSpPr>
        <p:spPr>
          <a:xfrm>
            <a:off x="9930213" y="4151173"/>
            <a:ext cx="2046440" cy="816189"/>
          </a:xfrm>
          <a:custGeom>
            <a:avLst/>
            <a:gdLst>
              <a:gd name="connsiteX0" fmla="*/ 0 w 1077821"/>
              <a:gd name="connsiteY0" fmla="*/ 0 h 413881"/>
              <a:gd name="connsiteX1" fmla="*/ 1077821 w 1077821"/>
              <a:gd name="connsiteY1" fmla="*/ 0 h 413881"/>
              <a:gd name="connsiteX2" fmla="*/ 1077821 w 1077821"/>
              <a:gd name="connsiteY2" fmla="*/ 413881 h 413881"/>
              <a:gd name="connsiteX3" fmla="*/ 0 w 1077821"/>
              <a:gd name="connsiteY3" fmla="*/ 413881 h 413881"/>
              <a:gd name="connsiteX4" fmla="*/ 0 w 1077821"/>
              <a:gd name="connsiteY4" fmla="*/ 0 h 413881"/>
              <a:gd name="connsiteX0" fmla="*/ 0 w 1515971"/>
              <a:gd name="connsiteY0" fmla="*/ 0 h 788531"/>
              <a:gd name="connsiteX1" fmla="*/ 1515971 w 1515971"/>
              <a:gd name="connsiteY1" fmla="*/ 374650 h 788531"/>
              <a:gd name="connsiteX2" fmla="*/ 1515971 w 1515971"/>
              <a:gd name="connsiteY2" fmla="*/ 788531 h 788531"/>
              <a:gd name="connsiteX3" fmla="*/ 438150 w 1515971"/>
              <a:gd name="connsiteY3" fmla="*/ 788531 h 788531"/>
              <a:gd name="connsiteX4" fmla="*/ 0 w 1515971"/>
              <a:gd name="connsiteY4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1515971 w 1515971"/>
              <a:gd name="connsiteY2" fmla="*/ 374650 h 788531"/>
              <a:gd name="connsiteX3" fmla="*/ 1515971 w 1515971"/>
              <a:gd name="connsiteY3" fmla="*/ 788531 h 788531"/>
              <a:gd name="connsiteX4" fmla="*/ 438150 w 1515971"/>
              <a:gd name="connsiteY4" fmla="*/ 788531 h 788531"/>
              <a:gd name="connsiteX5" fmla="*/ 0 w 1515971"/>
              <a:gd name="connsiteY5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465055 w 1515971"/>
              <a:gd name="connsiteY2" fmla="*/ 399572 h 788531"/>
              <a:gd name="connsiteX3" fmla="*/ 1515971 w 1515971"/>
              <a:gd name="connsiteY3" fmla="*/ 374650 h 788531"/>
              <a:gd name="connsiteX4" fmla="*/ 1515971 w 1515971"/>
              <a:gd name="connsiteY4" fmla="*/ 788531 h 788531"/>
              <a:gd name="connsiteX5" fmla="*/ 438150 w 1515971"/>
              <a:gd name="connsiteY5" fmla="*/ 788531 h 788531"/>
              <a:gd name="connsiteX6" fmla="*/ 0 w 1515971"/>
              <a:gd name="connsiteY6" fmla="*/ 0 h 788531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1515971 w 1515971"/>
              <a:gd name="connsiteY3" fmla="*/ 641828 h 1055709"/>
              <a:gd name="connsiteX4" fmla="*/ 1515971 w 1515971"/>
              <a:gd name="connsiteY4" fmla="*/ 1055709 h 1055709"/>
              <a:gd name="connsiteX5" fmla="*/ 438150 w 1515971"/>
              <a:gd name="connsiteY5" fmla="*/ 1055709 h 1055709"/>
              <a:gd name="connsiteX6" fmla="*/ 0 w 1515971"/>
              <a:gd name="connsiteY6" fmla="*/ 267178 h 1055709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566655 w 1515971"/>
              <a:gd name="connsiteY3" fmla="*/ 901700 h 1055709"/>
              <a:gd name="connsiteX4" fmla="*/ 1515971 w 1515971"/>
              <a:gd name="connsiteY4" fmla="*/ 641828 h 1055709"/>
              <a:gd name="connsiteX5" fmla="*/ 1515971 w 1515971"/>
              <a:gd name="connsiteY5" fmla="*/ 1055709 h 1055709"/>
              <a:gd name="connsiteX6" fmla="*/ 438150 w 1515971"/>
              <a:gd name="connsiteY6" fmla="*/ 1055709 h 1055709"/>
              <a:gd name="connsiteX7" fmla="*/ 0 w 1515971"/>
              <a:gd name="connsiteY7" fmla="*/ 267178 h 1055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1515971 w 1515971"/>
              <a:gd name="connsiteY5" fmla="*/ 768828 h 1182709"/>
              <a:gd name="connsiteX6" fmla="*/ 1515971 w 1515971"/>
              <a:gd name="connsiteY6" fmla="*/ 1182709 h 1182709"/>
              <a:gd name="connsiteX7" fmla="*/ 438150 w 1515971"/>
              <a:gd name="connsiteY7" fmla="*/ 1182709 h 1182709"/>
              <a:gd name="connsiteX8" fmla="*/ 0 w 1515971"/>
              <a:gd name="connsiteY8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1515971 w 1515971"/>
              <a:gd name="connsiteY6" fmla="*/ 768828 h 1182709"/>
              <a:gd name="connsiteX7" fmla="*/ 1515971 w 1515971"/>
              <a:gd name="connsiteY7" fmla="*/ 1182709 h 1182709"/>
              <a:gd name="connsiteX8" fmla="*/ 438150 w 1515971"/>
              <a:gd name="connsiteY8" fmla="*/ 1182709 h 1182709"/>
              <a:gd name="connsiteX9" fmla="*/ 0 w 1515971"/>
              <a:gd name="connsiteY9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1515971 w 1515971"/>
              <a:gd name="connsiteY7" fmla="*/ 768828 h 1182709"/>
              <a:gd name="connsiteX8" fmla="*/ 1515971 w 1515971"/>
              <a:gd name="connsiteY8" fmla="*/ 1182709 h 1182709"/>
              <a:gd name="connsiteX9" fmla="*/ 438150 w 1515971"/>
              <a:gd name="connsiteY9" fmla="*/ 1182709 h 1182709"/>
              <a:gd name="connsiteX10" fmla="*/ 0 w 1515971"/>
              <a:gd name="connsiteY10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1515971 w 1515971"/>
              <a:gd name="connsiteY8" fmla="*/ 768828 h 1182709"/>
              <a:gd name="connsiteX9" fmla="*/ 1515971 w 1515971"/>
              <a:gd name="connsiteY9" fmla="*/ 1182709 h 1182709"/>
              <a:gd name="connsiteX10" fmla="*/ 438150 w 1515971"/>
              <a:gd name="connsiteY10" fmla="*/ 1182709 h 1182709"/>
              <a:gd name="connsiteX11" fmla="*/ 0 w 1515971"/>
              <a:gd name="connsiteY11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515971 w 1515971"/>
              <a:gd name="connsiteY9" fmla="*/ 768828 h 1182709"/>
              <a:gd name="connsiteX10" fmla="*/ 1515971 w 1515971"/>
              <a:gd name="connsiteY10" fmla="*/ 1182709 h 1182709"/>
              <a:gd name="connsiteX11" fmla="*/ 438150 w 1515971"/>
              <a:gd name="connsiteY11" fmla="*/ 1182709 h 1182709"/>
              <a:gd name="connsiteX12" fmla="*/ 0 w 1515971"/>
              <a:gd name="connsiteY12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004805 w 1515971"/>
              <a:gd name="connsiteY9" fmla="*/ 946150 h 1182709"/>
              <a:gd name="connsiteX10" fmla="*/ 1515971 w 1515971"/>
              <a:gd name="connsiteY10" fmla="*/ 768828 h 1182709"/>
              <a:gd name="connsiteX11" fmla="*/ 1515971 w 1515971"/>
              <a:gd name="connsiteY11" fmla="*/ 1182709 h 1182709"/>
              <a:gd name="connsiteX12" fmla="*/ 438150 w 1515971"/>
              <a:gd name="connsiteY12" fmla="*/ 1182709 h 1182709"/>
              <a:gd name="connsiteX13" fmla="*/ 0 w 1515971"/>
              <a:gd name="connsiteY13" fmla="*/ 394178 h 118270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515971 w 1515971"/>
              <a:gd name="connsiteY11" fmla="*/ 952978 h 1366859"/>
              <a:gd name="connsiteX12" fmla="*/ 1515971 w 1515971"/>
              <a:gd name="connsiteY12" fmla="*/ 1366859 h 1366859"/>
              <a:gd name="connsiteX13" fmla="*/ 438150 w 1515971"/>
              <a:gd name="connsiteY13" fmla="*/ 1366859 h 1366859"/>
              <a:gd name="connsiteX14" fmla="*/ 0 w 1515971"/>
              <a:gd name="connsiteY14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515971 w 1515971"/>
              <a:gd name="connsiteY12" fmla="*/ 952978 h 1366859"/>
              <a:gd name="connsiteX13" fmla="*/ 1515971 w 1515971"/>
              <a:gd name="connsiteY13" fmla="*/ 1366859 h 1366859"/>
              <a:gd name="connsiteX14" fmla="*/ 438150 w 1515971"/>
              <a:gd name="connsiteY14" fmla="*/ 1366859 h 1366859"/>
              <a:gd name="connsiteX15" fmla="*/ 0 w 1515971"/>
              <a:gd name="connsiteY15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515971 w 1515971"/>
              <a:gd name="connsiteY13" fmla="*/ 952978 h 1366859"/>
              <a:gd name="connsiteX14" fmla="*/ 1515971 w 1515971"/>
              <a:gd name="connsiteY14" fmla="*/ 1366859 h 1366859"/>
              <a:gd name="connsiteX15" fmla="*/ 438150 w 1515971"/>
              <a:gd name="connsiteY15" fmla="*/ 1366859 h 1366859"/>
              <a:gd name="connsiteX16" fmla="*/ 0 w 1515971"/>
              <a:gd name="connsiteY16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296905 w 1515971"/>
              <a:gd name="connsiteY13" fmla="*/ 1308100 h 1366859"/>
              <a:gd name="connsiteX14" fmla="*/ 1515971 w 1515971"/>
              <a:gd name="connsiteY14" fmla="*/ 952978 h 1366859"/>
              <a:gd name="connsiteX15" fmla="*/ 1515971 w 1515971"/>
              <a:gd name="connsiteY15" fmla="*/ 1366859 h 1366859"/>
              <a:gd name="connsiteX16" fmla="*/ 438150 w 1515971"/>
              <a:gd name="connsiteY16" fmla="*/ 1366859 h 1366859"/>
              <a:gd name="connsiteX17" fmla="*/ 0 w 1515971"/>
              <a:gd name="connsiteY17" fmla="*/ 578328 h 1366859"/>
              <a:gd name="connsiteX0" fmla="*/ 0 w 2046206"/>
              <a:gd name="connsiteY0" fmla="*/ 578328 h 1366859"/>
              <a:gd name="connsiteX1" fmla="*/ 407905 w 2046206"/>
              <a:gd name="connsiteY1" fmla="*/ 1092200 h 1366859"/>
              <a:gd name="connsiteX2" fmla="*/ 141205 w 2046206"/>
              <a:gd name="connsiteY2" fmla="*/ 311150 h 1366859"/>
              <a:gd name="connsiteX3" fmla="*/ 566655 w 2046206"/>
              <a:gd name="connsiteY3" fmla="*/ 1212850 h 1366859"/>
              <a:gd name="connsiteX4" fmla="*/ 344405 w 2046206"/>
              <a:gd name="connsiteY4" fmla="*/ 184150 h 1366859"/>
              <a:gd name="connsiteX5" fmla="*/ 738105 w 2046206"/>
              <a:gd name="connsiteY5" fmla="*/ 1231900 h 1366859"/>
              <a:gd name="connsiteX6" fmla="*/ 687305 w 2046206"/>
              <a:gd name="connsiteY6" fmla="*/ 571500 h 1366859"/>
              <a:gd name="connsiteX7" fmla="*/ 865105 w 2046206"/>
              <a:gd name="connsiteY7" fmla="*/ 1250950 h 1366859"/>
              <a:gd name="connsiteX8" fmla="*/ 820655 w 2046206"/>
              <a:gd name="connsiteY8" fmla="*/ 254000 h 1366859"/>
              <a:gd name="connsiteX9" fmla="*/ 1004805 w 2046206"/>
              <a:gd name="connsiteY9" fmla="*/ 1130300 h 1366859"/>
              <a:gd name="connsiteX10" fmla="*/ 1366755 w 2046206"/>
              <a:gd name="connsiteY10" fmla="*/ 0 h 1366859"/>
              <a:gd name="connsiteX11" fmla="*/ 1087355 w 2046206"/>
              <a:gd name="connsiteY11" fmla="*/ 1276350 h 1366859"/>
              <a:gd name="connsiteX12" fmla="*/ 1354055 w 2046206"/>
              <a:gd name="connsiteY12" fmla="*/ 692150 h 1366859"/>
              <a:gd name="connsiteX13" fmla="*/ 1296905 w 2046206"/>
              <a:gd name="connsiteY13" fmla="*/ 1308100 h 1366859"/>
              <a:gd name="connsiteX14" fmla="*/ 1515971 w 2046206"/>
              <a:gd name="connsiteY14" fmla="*/ 952978 h 1366859"/>
              <a:gd name="connsiteX15" fmla="*/ 2046205 w 2046206"/>
              <a:gd name="connsiteY15" fmla="*/ 641350 h 1366859"/>
              <a:gd name="connsiteX16" fmla="*/ 1515971 w 2046206"/>
              <a:gd name="connsiteY16" fmla="*/ 1366859 h 1366859"/>
              <a:gd name="connsiteX17" fmla="*/ 438150 w 2046206"/>
              <a:gd name="connsiteY17" fmla="*/ 1366859 h 1366859"/>
              <a:gd name="connsiteX18" fmla="*/ 0 w 2046206"/>
              <a:gd name="connsiteY18" fmla="*/ 578328 h 1366859"/>
              <a:gd name="connsiteX0" fmla="*/ 0 w 2046440"/>
              <a:gd name="connsiteY0" fmla="*/ 578328 h 1366859"/>
              <a:gd name="connsiteX1" fmla="*/ 407905 w 2046440"/>
              <a:gd name="connsiteY1" fmla="*/ 1092200 h 1366859"/>
              <a:gd name="connsiteX2" fmla="*/ 141205 w 2046440"/>
              <a:gd name="connsiteY2" fmla="*/ 311150 h 1366859"/>
              <a:gd name="connsiteX3" fmla="*/ 566655 w 2046440"/>
              <a:gd name="connsiteY3" fmla="*/ 1212850 h 1366859"/>
              <a:gd name="connsiteX4" fmla="*/ 344405 w 2046440"/>
              <a:gd name="connsiteY4" fmla="*/ 184150 h 1366859"/>
              <a:gd name="connsiteX5" fmla="*/ 738105 w 2046440"/>
              <a:gd name="connsiteY5" fmla="*/ 1231900 h 1366859"/>
              <a:gd name="connsiteX6" fmla="*/ 687305 w 2046440"/>
              <a:gd name="connsiteY6" fmla="*/ 571500 h 1366859"/>
              <a:gd name="connsiteX7" fmla="*/ 865105 w 2046440"/>
              <a:gd name="connsiteY7" fmla="*/ 1250950 h 1366859"/>
              <a:gd name="connsiteX8" fmla="*/ 820655 w 2046440"/>
              <a:gd name="connsiteY8" fmla="*/ 254000 h 1366859"/>
              <a:gd name="connsiteX9" fmla="*/ 1004805 w 2046440"/>
              <a:gd name="connsiteY9" fmla="*/ 1130300 h 1366859"/>
              <a:gd name="connsiteX10" fmla="*/ 1366755 w 2046440"/>
              <a:gd name="connsiteY10" fmla="*/ 0 h 1366859"/>
              <a:gd name="connsiteX11" fmla="*/ 1087355 w 2046440"/>
              <a:gd name="connsiteY11" fmla="*/ 1276350 h 1366859"/>
              <a:gd name="connsiteX12" fmla="*/ 1354055 w 2046440"/>
              <a:gd name="connsiteY12" fmla="*/ 692150 h 1366859"/>
              <a:gd name="connsiteX13" fmla="*/ 1296905 w 2046440"/>
              <a:gd name="connsiteY13" fmla="*/ 1308100 h 1366859"/>
              <a:gd name="connsiteX14" fmla="*/ 1515971 w 2046440"/>
              <a:gd name="connsiteY14" fmla="*/ 952978 h 1366859"/>
              <a:gd name="connsiteX15" fmla="*/ 1506454 w 2046440"/>
              <a:gd name="connsiteY15" fmla="*/ 1276350 h 1366859"/>
              <a:gd name="connsiteX16" fmla="*/ 2046205 w 2046440"/>
              <a:gd name="connsiteY16" fmla="*/ 641350 h 1366859"/>
              <a:gd name="connsiteX17" fmla="*/ 1515971 w 2046440"/>
              <a:gd name="connsiteY17" fmla="*/ 1366859 h 1366859"/>
              <a:gd name="connsiteX18" fmla="*/ 438150 w 2046440"/>
              <a:gd name="connsiteY18" fmla="*/ 1366859 h 1366859"/>
              <a:gd name="connsiteX19" fmla="*/ 0 w 2046440"/>
              <a:gd name="connsiteY19" fmla="*/ 578328 h 136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6440" h="1366859">
                <a:moveTo>
                  <a:pt x="0" y="578328"/>
                </a:moveTo>
                <a:cubicBezTo>
                  <a:pt x="72468" y="595102"/>
                  <a:pt x="335437" y="1075426"/>
                  <a:pt x="407905" y="1092200"/>
                </a:cubicBezTo>
                <a:cubicBezTo>
                  <a:pt x="424838" y="1087967"/>
                  <a:pt x="124272" y="315383"/>
                  <a:pt x="141205" y="311150"/>
                </a:cubicBezTo>
                <a:cubicBezTo>
                  <a:pt x="183538" y="332317"/>
                  <a:pt x="524322" y="1191683"/>
                  <a:pt x="566655" y="1212850"/>
                </a:cubicBezTo>
                <a:cubicBezTo>
                  <a:pt x="594172" y="1202267"/>
                  <a:pt x="316888" y="194733"/>
                  <a:pt x="344405" y="184150"/>
                </a:cubicBezTo>
                <a:cubicBezTo>
                  <a:pt x="384622" y="205317"/>
                  <a:pt x="697888" y="1210733"/>
                  <a:pt x="738105" y="1231900"/>
                </a:cubicBezTo>
                <a:cubicBezTo>
                  <a:pt x="767738" y="1225550"/>
                  <a:pt x="657672" y="577850"/>
                  <a:pt x="687305" y="571500"/>
                </a:cubicBezTo>
                <a:cubicBezTo>
                  <a:pt x="719055" y="582083"/>
                  <a:pt x="833355" y="1240367"/>
                  <a:pt x="865105" y="1250950"/>
                </a:cubicBezTo>
                <a:cubicBezTo>
                  <a:pt x="890505" y="1236133"/>
                  <a:pt x="795255" y="268817"/>
                  <a:pt x="820655" y="254000"/>
                </a:cubicBezTo>
                <a:cubicBezTo>
                  <a:pt x="850288" y="277283"/>
                  <a:pt x="975172" y="1107017"/>
                  <a:pt x="1004805" y="1130300"/>
                </a:cubicBezTo>
                <a:cubicBezTo>
                  <a:pt x="1036555" y="1117600"/>
                  <a:pt x="1335005" y="12700"/>
                  <a:pt x="1366755" y="0"/>
                </a:cubicBezTo>
                <a:cubicBezTo>
                  <a:pt x="1375222" y="42333"/>
                  <a:pt x="1078888" y="1234017"/>
                  <a:pt x="1087355" y="1276350"/>
                </a:cubicBezTo>
                <a:cubicBezTo>
                  <a:pt x="1114872" y="1255183"/>
                  <a:pt x="1326538" y="713317"/>
                  <a:pt x="1354055" y="692150"/>
                </a:cubicBezTo>
                <a:cubicBezTo>
                  <a:pt x="1379455" y="736600"/>
                  <a:pt x="1271505" y="1263650"/>
                  <a:pt x="1296905" y="1308100"/>
                </a:cubicBezTo>
                <a:lnTo>
                  <a:pt x="1515971" y="952978"/>
                </a:lnTo>
                <a:cubicBezTo>
                  <a:pt x="1564654" y="890536"/>
                  <a:pt x="1418082" y="1328288"/>
                  <a:pt x="1506454" y="1276350"/>
                </a:cubicBezTo>
                <a:cubicBezTo>
                  <a:pt x="1594826" y="1224412"/>
                  <a:pt x="2058377" y="569115"/>
                  <a:pt x="2046205" y="641350"/>
                </a:cubicBezTo>
                <a:lnTo>
                  <a:pt x="1515971" y="1366859"/>
                </a:lnTo>
                <a:lnTo>
                  <a:pt x="438150" y="1366859"/>
                </a:lnTo>
                <a:lnTo>
                  <a:pt x="0" y="57832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3">
            <a:extLst>
              <a:ext uri="{FF2B5EF4-FFF2-40B4-BE49-F238E27FC236}">
                <a16:creationId xmlns:a16="http://schemas.microsoft.com/office/drawing/2014/main" id="{E8FEFEC3-CCBD-4578-B76E-E0A68237FDC5}"/>
              </a:ext>
            </a:extLst>
          </p:cNvPr>
          <p:cNvSpPr/>
          <p:nvPr/>
        </p:nvSpPr>
        <p:spPr>
          <a:xfrm>
            <a:off x="10632088" y="4575322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Teardrop 141">
            <a:extLst>
              <a:ext uri="{FF2B5EF4-FFF2-40B4-BE49-F238E27FC236}">
                <a16:creationId xmlns:a16="http://schemas.microsoft.com/office/drawing/2014/main" id="{D5A46C19-0B9C-4DA5-86C3-DFFEAD523E29}"/>
              </a:ext>
            </a:extLst>
          </p:cNvPr>
          <p:cNvSpPr/>
          <p:nvPr/>
        </p:nvSpPr>
        <p:spPr>
          <a:xfrm rot="13815223" flipV="1">
            <a:off x="10636932" y="2901792"/>
            <a:ext cx="220626" cy="220626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5C0AE8-1A03-4898-B68E-66E1BBE5FE56}"/>
              </a:ext>
            </a:extLst>
          </p:cNvPr>
          <p:cNvGrpSpPr/>
          <p:nvPr/>
        </p:nvGrpSpPr>
        <p:grpSpPr>
          <a:xfrm>
            <a:off x="2553690" y="5955805"/>
            <a:ext cx="1439464" cy="769240"/>
            <a:chOff x="2553690" y="5955805"/>
            <a:chExt cx="1439464" cy="76924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5825C27-9E3F-4888-8891-6934FF5B6E34}"/>
                </a:ext>
              </a:extLst>
            </p:cNvPr>
            <p:cNvGrpSpPr/>
            <p:nvPr/>
          </p:nvGrpSpPr>
          <p:grpSpPr>
            <a:xfrm>
              <a:off x="3361803" y="5964281"/>
              <a:ext cx="631351" cy="760764"/>
              <a:chOff x="3361803" y="5964281"/>
              <a:chExt cx="631351" cy="760764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B7901E9-9F85-4D1F-9923-49B0A6D9B425}"/>
                  </a:ext>
                </a:extLst>
              </p:cNvPr>
              <p:cNvSpPr/>
              <p:nvPr/>
            </p:nvSpPr>
            <p:spPr>
              <a:xfrm>
                <a:off x="3515124" y="5964281"/>
                <a:ext cx="304096" cy="498612"/>
              </a:xfrm>
              <a:custGeom>
                <a:avLst/>
                <a:gdLst>
                  <a:gd name="connsiteX0" fmla="*/ 0 w 221546"/>
                  <a:gd name="connsiteY0" fmla="*/ 0 h 536712"/>
                  <a:gd name="connsiteX1" fmla="*/ 221546 w 221546"/>
                  <a:gd name="connsiteY1" fmla="*/ 0 h 536712"/>
                  <a:gd name="connsiteX2" fmla="*/ 221546 w 221546"/>
                  <a:gd name="connsiteY2" fmla="*/ 536712 h 536712"/>
                  <a:gd name="connsiteX3" fmla="*/ 0 w 221546"/>
                  <a:gd name="connsiteY3" fmla="*/ 536712 h 536712"/>
                  <a:gd name="connsiteX4" fmla="*/ 0 w 221546"/>
                  <a:gd name="connsiteY4" fmla="*/ 0 h 536712"/>
                  <a:gd name="connsiteX0" fmla="*/ 0 w 342196"/>
                  <a:gd name="connsiteY0" fmla="*/ 0 h 543062"/>
                  <a:gd name="connsiteX1" fmla="*/ 221546 w 342196"/>
                  <a:gd name="connsiteY1" fmla="*/ 0 h 543062"/>
                  <a:gd name="connsiteX2" fmla="*/ 342196 w 342196"/>
                  <a:gd name="connsiteY2" fmla="*/ 543062 h 543062"/>
                  <a:gd name="connsiteX3" fmla="*/ 0 w 342196"/>
                  <a:gd name="connsiteY3" fmla="*/ 536712 h 543062"/>
                  <a:gd name="connsiteX4" fmla="*/ 0 w 342196"/>
                  <a:gd name="connsiteY4" fmla="*/ 0 h 543062"/>
                  <a:gd name="connsiteX0" fmla="*/ 114300 w 456496"/>
                  <a:gd name="connsiteY0" fmla="*/ 0 h 562112"/>
                  <a:gd name="connsiteX1" fmla="*/ 335846 w 456496"/>
                  <a:gd name="connsiteY1" fmla="*/ 0 h 562112"/>
                  <a:gd name="connsiteX2" fmla="*/ 456496 w 456496"/>
                  <a:gd name="connsiteY2" fmla="*/ 543062 h 562112"/>
                  <a:gd name="connsiteX3" fmla="*/ 0 w 456496"/>
                  <a:gd name="connsiteY3" fmla="*/ 562112 h 562112"/>
                  <a:gd name="connsiteX4" fmla="*/ 114300 w 456496"/>
                  <a:gd name="connsiteY4" fmla="*/ 0 h 562112"/>
                  <a:gd name="connsiteX0" fmla="*/ 114300 w 392996"/>
                  <a:gd name="connsiteY0" fmla="*/ 0 h 562112"/>
                  <a:gd name="connsiteX1" fmla="*/ 335846 w 392996"/>
                  <a:gd name="connsiteY1" fmla="*/ 0 h 562112"/>
                  <a:gd name="connsiteX2" fmla="*/ 392996 w 392996"/>
                  <a:gd name="connsiteY2" fmla="*/ 524012 h 562112"/>
                  <a:gd name="connsiteX3" fmla="*/ 0 w 392996"/>
                  <a:gd name="connsiteY3" fmla="*/ 562112 h 562112"/>
                  <a:gd name="connsiteX4" fmla="*/ 114300 w 392996"/>
                  <a:gd name="connsiteY4" fmla="*/ 0 h 562112"/>
                  <a:gd name="connsiteX0" fmla="*/ 31750 w 310446"/>
                  <a:gd name="connsiteY0" fmla="*/ 0 h 524012"/>
                  <a:gd name="connsiteX1" fmla="*/ 253296 w 310446"/>
                  <a:gd name="connsiteY1" fmla="*/ 0 h 524012"/>
                  <a:gd name="connsiteX2" fmla="*/ 310446 w 310446"/>
                  <a:gd name="connsiteY2" fmla="*/ 524012 h 524012"/>
                  <a:gd name="connsiteX3" fmla="*/ 0 w 310446"/>
                  <a:gd name="connsiteY3" fmla="*/ 498612 h 524012"/>
                  <a:gd name="connsiteX4" fmla="*/ 31750 w 310446"/>
                  <a:gd name="connsiteY4" fmla="*/ 0 h 524012"/>
                  <a:gd name="connsiteX0" fmla="*/ 31750 w 304096"/>
                  <a:gd name="connsiteY0" fmla="*/ 0 h 498612"/>
                  <a:gd name="connsiteX1" fmla="*/ 253296 w 304096"/>
                  <a:gd name="connsiteY1" fmla="*/ 0 h 498612"/>
                  <a:gd name="connsiteX2" fmla="*/ 304096 w 304096"/>
                  <a:gd name="connsiteY2" fmla="*/ 498612 h 498612"/>
                  <a:gd name="connsiteX3" fmla="*/ 0 w 304096"/>
                  <a:gd name="connsiteY3" fmla="*/ 498612 h 498612"/>
                  <a:gd name="connsiteX4" fmla="*/ 31750 w 304096"/>
                  <a:gd name="connsiteY4" fmla="*/ 0 h 498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096" h="498612">
                    <a:moveTo>
                      <a:pt x="31750" y="0"/>
                    </a:moveTo>
                    <a:lnTo>
                      <a:pt x="253296" y="0"/>
                    </a:lnTo>
                    <a:lnTo>
                      <a:pt x="304096" y="498612"/>
                    </a:lnTo>
                    <a:lnTo>
                      <a:pt x="0" y="498612"/>
                    </a:lnTo>
                    <a:lnTo>
                      <a:pt x="3175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7B4AB2C8-4431-404E-A4AC-9FFFA2190D81}"/>
                  </a:ext>
                </a:extLst>
              </p:cNvPr>
              <p:cNvSpPr/>
              <p:nvPr/>
            </p:nvSpPr>
            <p:spPr>
              <a:xfrm>
                <a:off x="3361803" y="6435273"/>
                <a:ext cx="631351" cy="289772"/>
              </a:xfrm>
              <a:custGeom>
                <a:avLst/>
                <a:gdLst>
                  <a:gd name="connsiteX0" fmla="*/ 0 w 625840"/>
                  <a:gd name="connsiteY0" fmla="*/ 144844 h 289688"/>
                  <a:gd name="connsiteX1" fmla="*/ 312920 w 625840"/>
                  <a:gd name="connsiteY1" fmla="*/ 0 h 289688"/>
                  <a:gd name="connsiteX2" fmla="*/ 625840 w 625840"/>
                  <a:gd name="connsiteY2" fmla="*/ 144844 h 289688"/>
                  <a:gd name="connsiteX3" fmla="*/ 312920 w 625840"/>
                  <a:gd name="connsiteY3" fmla="*/ 289688 h 289688"/>
                  <a:gd name="connsiteX4" fmla="*/ 0 w 625840"/>
                  <a:gd name="connsiteY4" fmla="*/ 144844 h 289688"/>
                  <a:gd name="connsiteX0" fmla="*/ 1975 w 627815"/>
                  <a:gd name="connsiteY0" fmla="*/ 144844 h 289982"/>
                  <a:gd name="connsiteX1" fmla="*/ 314895 w 627815"/>
                  <a:gd name="connsiteY1" fmla="*/ 0 h 289982"/>
                  <a:gd name="connsiteX2" fmla="*/ 627815 w 627815"/>
                  <a:gd name="connsiteY2" fmla="*/ 144844 h 289982"/>
                  <a:gd name="connsiteX3" fmla="*/ 314895 w 627815"/>
                  <a:gd name="connsiteY3" fmla="*/ 289688 h 289982"/>
                  <a:gd name="connsiteX4" fmla="*/ 187848 w 627815"/>
                  <a:gd name="connsiteY4" fmla="*/ 181422 h 289982"/>
                  <a:gd name="connsiteX5" fmla="*/ 1975 w 627815"/>
                  <a:gd name="connsiteY5" fmla="*/ 144844 h 289982"/>
                  <a:gd name="connsiteX0" fmla="*/ 1975 w 631351"/>
                  <a:gd name="connsiteY0" fmla="*/ 144844 h 289772"/>
                  <a:gd name="connsiteX1" fmla="*/ 314895 w 631351"/>
                  <a:gd name="connsiteY1" fmla="*/ 0 h 289772"/>
                  <a:gd name="connsiteX2" fmla="*/ 627815 w 631351"/>
                  <a:gd name="connsiteY2" fmla="*/ 144844 h 289772"/>
                  <a:gd name="connsiteX3" fmla="*/ 416449 w 631351"/>
                  <a:gd name="connsiteY3" fmla="*/ 162372 h 289772"/>
                  <a:gd name="connsiteX4" fmla="*/ 314895 w 631351"/>
                  <a:gd name="connsiteY4" fmla="*/ 289688 h 289772"/>
                  <a:gd name="connsiteX5" fmla="*/ 187848 w 631351"/>
                  <a:gd name="connsiteY5" fmla="*/ 181422 h 289772"/>
                  <a:gd name="connsiteX6" fmla="*/ 1975 w 631351"/>
                  <a:gd name="connsiteY6" fmla="*/ 144844 h 2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1351" h="289772">
                    <a:moveTo>
                      <a:pt x="1975" y="144844"/>
                    </a:moveTo>
                    <a:cubicBezTo>
                      <a:pt x="23150" y="114607"/>
                      <a:pt x="142074" y="0"/>
                      <a:pt x="314895" y="0"/>
                    </a:cubicBezTo>
                    <a:cubicBezTo>
                      <a:pt x="487716" y="0"/>
                      <a:pt x="596073" y="107199"/>
                      <a:pt x="627815" y="144844"/>
                    </a:cubicBezTo>
                    <a:cubicBezTo>
                      <a:pt x="659557" y="182489"/>
                      <a:pt x="468602" y="138231"/>
                      <a:pt x="416449" y="162372"/>
                    </a:cubicBezTo>
                    <a:cubicBezTo>
                      <a:pt x="364296" y="186513"/>
                      <a:pt x="352995" y="286513"/>
                      <a:pt x="314895" y="289688"/>
                    </a:cubicBezTo>
                    <a:cubicBezTo>
                      <a:pt x="276795" y="292863"/>
                      <a:pt x="240001" y="205563"/>
                      <a:pt x="187848" y="181422"/>
                    </a:cubicBezTo>
                    <a:cubicBezTo>
                      <a:pt x="135695" y="157281"/>
                      <a:pt x="-19200" y="175081"/>
                      <a:pt x="1975" y="144844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1AEA6E40-80FC-4EDF-9FA5-046FC8C3DB72}"/>
                  </a:ext>
                </a:extLst>
              </p:cNvPr>
              <p:cNvSpPr/>
              <p:nvPr/>
            </p:nvSpPr>
            <p:spPr>
              <a:xfrm>
                <a:off x="3524821" y="6344236"/>
                <a:ext cx="294399" cy="2896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63CF71F9-FBE0-4976-9F0C-9C83334FA256}"/>
                </a:ext>
              </a:extLst>
            </p:cNvPr>
            <p:cNvGrpSpPr/>
            <p:nvPr/>
          </p:nvGrpSpPr>
          <p:grpSpPr>
            <a:xfrm>
              <a:off x="2553690" y="5955805"/>
              <a:ext cx="631351" cy="760764"/>
              <a:chOff x="3361803" y="5964281"/>
              <a:chExt cx="631351" cy="760764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07" name="Rectangle 11">
                <a:extLst>
                  <a:ext uri="{FF2B5EF4-FFF2-40B4-BE49-F238E27FC236}">
                    <a16:creationId xmlns:a16="http://schemas.microsoft.com/office/drawing/2014/main" id="{9234CB8B-A7E7-44B0-AACF-76B4630A6693}"/>
                  </a:ext>
                </a:extLst>
              </p:cNvPr>
              <p:cNvSpPr/>
              <p:nvPr/>
            </p:nvSpPr>
            <p:spPr>
              <a:xfrm>
                <a:off x="3515124" y="5964281"/>
                <a:ext cx="304096" cy="498612"/>
              </a:xfrm>
              <a:custGeom>
                <a:avLst/>
                <a:gdLst>
                  <a:gd name="connsiteX0" fmla="*/ 0 w 221546"/>
                  <a:gd name="connsiteY0" fmla="*/ 0 h 536712"/>
                  <a:gd name="connsiteX1" fmla="*/ 221546 w 221546"/>
                  <a:gd name="connsiteY1" fmla="*/ 0 h 536712"/>
                  <a:gd name="connsiteX2" fmla="*/ 221546 w 221546"/>
                  <a:gd name="connsiteY2" fmla="*/ 536712 h 536712"/>
                  <a:gd name="connsiteX3" fmla="*/ 0 w 221546"/>
                  <a:gd name="connsiteY3" fmla="*/ 536712 h 536712"/>
                  <a:gd name="connsiteX4" fmla="*/ 0 w 221546"/>
                  <a:gd name="connsiteY4" fmla="*/ 0 h 536712"/>
                  <a:gd name="connsiteX0" fmla="*/ 0 w 342196"/>
                  <a:gd name="connsiteY0" fmla="*/ 0 h 543062"/>
                  <a:gd name="connsiteX1" fmla="*/ 221546 w 342196"/>
                  <a:gd name="connsiteY1" fmla="*/ 0 h 543062"/>
                  <a:gd name="connsiteX2" fmla="*/ 342196 w 342196"/>
                  <a:gd name="connsiteY2" fmla="*/ 543062 h 543062"/>
                  <a:gd name="connsiteX3" fmla="*/ 0 w 342196"/>
                  <a:gd name="connsiteY3" fmla="*/ 536712 h 543062"/>
                  <a:gd name="connsiteX4" fmla="*/ 0 w 342196"/>
                  <a:gd name="connsiteY4" fmla="*/ 0 h 543062"/>
                  <a:gd name="connsiteX0" fmla="*/ 114300 w 456496"/>
                  <a:gd name="connsiteY0" fmla="*/ 0 h 562112"/>
                  <a:gd name="connsiteX1" fmla="*/ 335846 w 456496"/>
                  <a:gd name="connsiteY1" fmla="*/ 0 h 562112"/>
                  <a:gd name="connsiteX2" fmla="*/ 456496 w 456496"/>
                  <a:gd name="connsiteY2" fmla="*/ 543062 h 562112"/>
                  <a:gd name="connsiteX3" fmla="*/ 0 w 456496"/>
                  <a:gd name="connsiteY3" fmla="*/ 562112 h 562112"/>
                  <a:gd name="connsiteX4" fmla="*/ 114300 w 456496"/>
                  <a:gd name="connsiteY4" fmla="*/ 0 h 562112"/>
                  <a:gd name="connsiteX0" fmla="*/ 114300 w 392996"/>
                  <a:gd name="connsiteY0" fmla="*/ 0 h 562112"/>
                  <a:gd name="connsiteX1" fmla="*/ 335846 w 392996"/>
                  <a:gd name="connsiteY1" fmla="*/ 0 h 562112"/>
                  <a:gd name="connsiteX2" fmla="*/ 392996 w 392996"/>
                  <a:gd name="connsiteY2" fmla="*/ 524012 h 562112"/>
                  <a:gd name="connsiteX3" fmla="*/ 0 w 392996"/>
                  <a:gd name="connsiteY3" fmla="*/ 562112 h 562112"/>
                  <a:gd name="connsiteX4" fmla="*/ 114300 w 392996"/>
                  <a:gd name="connsiteY4" fmla="*/ 0 h 562112"/>
                  <a:gd name="connsiteX0" fmla="*/ 31750 w 310446"/>
                  <a:gd name="connsiteY0" fmla="*/ 0 h 524012"/>
                  <a:gd name="connsiteX1" fmla="*/ 253296 w 310446"/>
                  <a:gd name="connsiteY1" fmla="*/ 0 h 524012"/>
                  <a:gd name="connsiteX2" fmla="*/ 310446 w 310446"/>
                  <a:gd name="connsiteY2" fmla="*/ 524012 h 524012"/>
                  <a:gd name="connsiteX3" fmla="*/ 0 w 310446"/>
                  <a:gd name="connsiteY3" fmla="*/ 498612 h 524012"/>
                  <a:gd name="connsiteX4" fmla="*/ 31750 w 310446"/>
                  <a:gd name="connsiteY4" fmla="*/ 0 h 524012"/>
                  <a:gd name="connsiteX0" fmla="*/ 31750 w 304096"/>
                  <a:gd name="connsiteY0" fmla="*/ 0 h 498612"/>
                  <a:gd name="connsiteX1" fmla="*/ 253296 w 304096"/>
                  <a:gd name="connsiteY1" fmla="*/ 0 h 498612"/>
                  <a:gd name="connsiteX2" fmla="*/ 304096 w 304096"/>
                  <a:gd name="connsiteY2" fmla="*/ 498612 h 498612"/>
                  <a:gd name="connsiteX3" fmla="*/ 0 w 304096"/>
                  <a:gd name="connsiteY3" fmla="*/ 498612 h 498612"/>
                  <a:gd name="connsiteX4" fmla="*/ 31750 w 304096"/>
                  <a:gd name="connsiteY4" fmla="*/ 0 h 498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096" h="498612">
                    <a:moveTo>
                      <a:pt x="31750" y="0"/>
                    </a:moveTo>
                    <a:lnTo>
                      <a:pt x="253296" y="0"/>
                    </a:lnTo>
                    <a:lnTo>
                      <a:pt x="304096" y="498612"/>
                    </a:lnTo>
                    <a:lnTo>
                      <a:pt x="0" y="498612"/>
                    </a:lnTo>
                    <a:lnTo>
                      <a:pt x="3175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Oval 199">
                <a:extLst>
                  <a:ext uri="{FF2B5EF4-FFF2-40B4-BE49-F238E27FC236}">
                    <a16:creationId xmlns:a16="http://schemas.microsoft.com/office/drawing/2014/main" id="{6E7B0511-F1A0-4513-B19C-8AE0BEE29C9A}"/>
                  </a:ext>
                </a:extLst>
              </p:cNvPr>
              <p:cNvSpPr/>
              <p:nvPr/>
            </p:nvSpPr>
            <p:spPr>
              <a:xfrm>
                <a:off x="3361803" y="6435273"/>
                <a:ext cx="631351" cy="289772"/>
              </a:xfrm>
              <a:custGeom>
                <a:avLst/>
                <a:gdLst>
                  <a:gd name="connsiteX0" fmla="*/ 0 w 625840"/>
                  <a:gd name="connsiteY0" fmla="*/ 144844 h 289688"/>
                  <a:gd name="connsiteX1" fmla="*/ 312920 w 625840"/>
                  <a:gd name="connsiteY1" fmla="*/ 0 h 289688"/>
                  <a:gd name="connsiteX2" fmla="*/ 625840 w 625840"/>
                  <a:gd name="connsiteY2" fmla="*/ 144844 h 289688"/>
                  <a:gd name="connsiteX3" fmla="*/ 312920 w 625840"/>
                  <a:gd name="connsiteY3" fmla="*/ 289688 h 289688"/>
                  <a:gd name="connsiteX4" fmla="*/ 0 w 625840"/>
                  <a:gd name="connsiteY4" fmla="*/ 144844 h 289688"/>
                  <a:gd name="connsiteX0" fmla="*/ 1975 w 627815"/>
                  <a:gd name="connsiteY0" fmla="*/ 144844 h 289982"/>
                  <a:gd name="connsiteX1" fmla="*/ 314895 w 627815"/>
                  <a:gd name="connsiteY1" fmla="*/ 0 h 289982"/>
                  <a:gd name="connsiteX2" fmla="*/ 627815 w 627815"/>
                  <a:gd name="connsiteY2" fmla="*/ 144844 h 289982"/>
                  <a:gd name="connsiteX3" fmla="*/ 314895 w 627815"/>
                  <a:gd name="connsiteY3" fmla="*/ 289688 h 289982"/>
                  <a:gd name="connsiteX4" fmla="*/ 187848 w 627815"/>
                  <a:gd name="connsiteY4" fmla="*/ 181422 h 289982"/>
                  <a:gd name="connsiteX5" fmla="*/ 1975 w 627815"/>
                  <a:gd name="connsiteY5" fmla="*/ 144844 h 289982"/>
                  <a:gd name="connsiteX0" fmla="*/ 1975 w 631351"/>
                  <a:gd name="connsiteY0" fmla="*/ 144844 h 289772"/>
                  <a:gd name="connsiteX1" fmla="*/ 314895 w 631351"/>
                  <a:gd name="connsiteY1" fmla="*/ 0 h 289772"/>
                  <a:gd name="connsiteX2" fmla="*/ 627815 w 631351"/>
                  <a:gd name="connsiteY2" fmla="*/ 144844 h 289772"/>
                  <a:gd name="connsiteX3" fmla="*/ 416449 w 631351"/>
                  <a:gd name="connsiteY3" fmla="*/ 162372 h 289772"/>
                  <a:gd name="connsiteX4" fmla="*/ 314895 w 631351"/>
                  <a:gd name="connsiteY4" fmla="*/ 289688 h 289772"/>
                  <a:gd name="connsiteX5" fmla="*/ 187848 w 631351"/>
                  <a:gd name="connsiteY5" fmla="*/ 181422 h 289772"/>
                  <a:gd name="connsiteX6" fmla="*/ 1975 w 631351"/>
                  <a:gd name="connsiteY6" fmla="*/ 144844 h 2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1351" h="289772">
                    <a:moveTo>
                      <a:pt x="1975" y="144844"/>
                    </a:moveTo>
                    <a:cubicBezTo>
                      <a:pt x="23150" y="114607"/>
                      <a:pt x="142074" y="0"/>
                      <a:pt x="314895" y="0"/>
                    </a:cubicBezTo>
                    <a:cubicBezTo>
                      <a:pt x="487716" y="0"/>
                      <a:pt x="596073" y="107199"/>
                      <a:pt x="627815" y="144844"/>
                    </a:cubicBezTo>
                    <a:cubicBezTo>
                      <a:pt x="659557" y="182489"/>
                      <a:pt x="468602" y="138231"/>
                      <a:pt x="416449" y="162372"/>
                    </a:cubicBezTo>
                    <a:cubicBezTo>
                      <a:pt x="364296" y="186513"/>
                      <a:pt x="352995" y="286513"/>
                      <a:pt x="314895" y="289688"/>
                    </a:cubicBezTo>
                    <a:cubicBezTo>
                      <a:pt x="276795" y="292863"/>
                      <a:pt x="240001" y="205563"/>
                      <a:pt x="187848" y="181422"/>
                    </a:cubicBezTo>
                    <a:cubicBezTo>
                      <a:pt x="135695" y="157281"/>
                      <a:pt x="-19200" y="175081"/>
                      <a:pt x="1975" y="144844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CBD39926-ECF1-4EFF-BB93-91EC8D81FF28}"/>
                  </a:ext>
                </a:extLst>
              </p:cNvPr>
              <p:cNvSpPr/>
              <p:nvPr/>
            </p:nvSpPr>
            <p:spPr>
              <a:xfrm>
                <a:off x="3524821" y="6344236"/>
                <a:ext cx="294399" cy="2896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847109-C108-4C1E-B5D2-0F37141F71C9}"/>
              </a:ext>
            </a:extLst>
          </p:cNvPr>
          <p:cNvGrpSpPr/>
          <p:nvPr/>
        </p:nvGrpSpPr>
        <p:grpSpPr>
          <a:xfrm>
            <a:off x="1927930" y="1721947"/>
            <a:ext cx="2584220" cy="4389952"/>
            <a:chOff x="1927930" y="1721947"/>
            <a:chExt cx="2584220" cy="4389952"/>
          </a:xfrm>
        </p:grpSpPr>
        <p:sp>
          <p:nvSpPr>
            <p:cNvPr id="58" name="Oval 100">
              <a:extLst>
                <a:ext uri="{FF2B5EF4-FFF2-40B4-BE49-F238E27FC236}">
                  <a16:creationId xmlns:a16="http://schemas.microsoft.com/office/drawing/2014/main" id="{B9D648C1-F573-482F-B8F0-59E7471D3D3B}"/>
                </a:ext>
              </a:extLst>
            </p:cNvPr>
            <p:cNvSpPr/>
            <p:nvPr/>
          </p:nvSpPr>
          <p:spPr>
            <a:xfrm rot="16428514">
              <a:off x="1612719" y="3212468"/>
              <a:ext cx="3214642" cy="2584220"/>
            </a:xfrm>
            <a:custGeom>
              <a:avLst/>
              <a:gdLst>
                <a:gd name="connsiteX0" fmla="*/ 0 w 2716646"/>
                <a:gd name="connsiteY0" fmla="*/ 1370357 h 2740714"/>
                <a:gd name="connsiteX1" fmla="*/ 1358323 w 2716646"/>
                <a:gd name="connsiteY1" fmla="*/ 0 h 2740714"/>
                <a:gd name="connsiteX2" fmla="*/ 2716646 w 2716646"/>
                <a:gd name="connsiteY2" fmla="*/ 1370357 h 2740714"/>
                <a:gd name="connsiteX3" fmla="*/ 1358323 w 2716646"/>
                <a:gd name="connsiteY3" fmla="*/ 2740714 h 2740714"/>
                <a:gd name="connsiteX4" fmla="*/ 0 w 2716646"/>
                <a:gd name="connsiteY4" fmla="*/ 1370357 h 2740714"/>
                <a:gd name="connsiteX0" fmla="*/ 0 w 2952348"/>
                <a:gd name="connsiteY0" fmla="*/ 1370357 h 2816212"/>
                <a:gd name="connsiteX1" fmla="*/ 1358323 w 2952348"/>
                <a:gd name="connsiteY1" fmla="*/ 0 h 2816212"/>
                <a:gd name="connsiteX2" fmla="*/ 2716646 w 2952348"/>
                <a:gd name="connsiteY2" fmla="*/ 1370357 h 2816212"/>
                <a:gd name="connsiteX3" fmla="*/ 2853912 w 2952348"/>
                <a:gd name="connsiteY3" fmla="*/ 2503349 h 2816212"/>
                <a:gd name="connsiteX4" fmla="*/ 1358323 w 2952348"/>
                <a:gd name="connsiteY4" fmla="*/ 2740714 h 2816212"/>
                <a:gd name="connsiteX5" fmla="*/ 0 w 2952348"/>
                <a:gd name="connsiteY5" fmla="*/ 1370357 h 2816212"/>
                <a:gd name="connsiteX0" fmla="*/ 0 w 3218264"/>
                <a:gd name="connsiteY0" fmla="*/ 1370357 h 2828522"/>
                <a:gd name="connsiteX1" fmla="*/ 1358323 w 3218264"/>
                <a:gd name="connsiteY1" fmla="*/ 0 h 2828522"/>
                <a:gd name="connsiteX2" fmla="*/ 2716646 w 3218264"/>
                <a:gd name="connsiteY2" fmla="*/ 1370357 h 2828522"/>
                <a:gd name="connsiteX3" fmla="*/ 3162257 w 3218264"/>
                <a:gd name="connsiteY3" fmla="*/ 2546463 h 2828522"/>
                <a:gd name="connsiteX4" fmla="*/ 1358323 w 3218264"/>
                <a:gd name="connsiteY4" fmla="*/ 2740714 h 2828522"/>
                <a:gd name="connsiteX5" fmla="*/ 0 w 3218264"/>
                <a:gd name="connsiteY5" fmla="*/ 1370357 h 2828522"/>
                <a:gd name="connsiteX0" fmla="*/ 0 w 3162257"/>
                <a:gd name="connsiteY0" fmla="*/ 1370357 h 2828522"/>
                <a:gd name="connsiteX1" fmla="*/ 1358323 w 3162257"/>
                <a:gd name="connsiteY1" fmla="*/ 0 h 2828522"/>
                <a:gd name="connsiteX2" fmla="*/ 2716646 w 3162257"/>
                <a:gd name="connsiteY2" fmla="*/ 1370357 h 2828522"/>
                <a:gd name="connsiteX3" fmla="*/ 3162257 w 3162257"/>
                <a:gd name="connsiteY3" fmla="*/ 2546463 h 2828522"/>
                <a:gd name="connsiteX4" fmla="*/ 1358323 w 3162257"/>
                <a:gd name="connsiteY4" fmla="*/ 2740714 h 2828522"/>
                <a:gd name="connsiteX5" fmla="*/ 0 w 3162257"/>
                <a:gd name="connsiteY5" fmla="*/ 1370357 h 2828522"/>
                <a:gd name="connsiteX0" fmla="*/ 0 w 3162257"/>
                <a:gd name="connsiteY0" fmla="*/ 1370357 h 2828522"/>
                <a:gd name="connsiteX1" fmla="*/ 1358323 w 3162257"/>
                <a:gd name="connsiteY1" fmla="*/ 0 h 2828522"/>
                <a:gd name="connsiteX2" fmla="*/ 2716646 w 3162257"/>
                <a:gd name="connsiteY2" fmla="*/ 1370357 h 2828522"/>
                <a:gd name="connsiteX3" fmla="*/ 3162257 w 3162257"/>
                <a:gd name="connsiteY3" fmla="*/ 2546463 h 2828522"/>
                <a:gd name="connsiteX4" fmla="*/ 1358323 w 3162257"/>
                <a:gd name="connsiteY4" fmla="*/ 2740714 h 2828522"/>
                <a:gd name="connsiteX5" fmla="*/ 0 w 3162257"/>
                <a:gd name="connsiteY5" fmla="*/ 1370357 h 2828522"/>
                <a:gd name="connsiteX0" fmla="*/ 0 w 3162257"/>
                <a:gd name="connsiteY0" fmla="*/ 1370357 h 2828522"/>
                <a:gd name="connsiteX1" fmla="*/ 1358323 w 3162257"/>
                <a:gd name="connsiteY1" fmla="*/ 0 h 2828522"/>
                <a:gd name="connsiteX2" fmla="*/ 2716646 w 3162257"/>
                <a:gd name="connsiteY2" fmla="*/ 1370357 h 2828522"/>
                <a:gd name="connsiteX3" fmla="*/ 3162257 w 3162257"/>
                <a:gd name="connsiteY3" fmla="*/ 2546463 h 2828522"/>
                <a:gd name="connsiteX4" fmla="*/ 1358323 w 3162257"/>
                <a:gd name="connsiteY4" fmla="*/ 2740714 h 2828522"/>
                <a:gd name="connsiteX5" fmla="*/ 0 w 3162257"/>
                <a:gd name="connsiteY5" fmla="*/ 1370357 h 2828522"/>
                <a:gd name="connsiteX0" fmla="*/ 0 w 3234364"/>
                <a:gd name="connsiteY0" fmla="*/ 1381823 h 2839988"/>
                <a:gd name="connsiteX1" fmla="*/ 1358323 w 3234364"/>
                <a:gd name="connsiteY1" fmla="*/ 11466 h 2839988"/>
                <a:gd name="connsiteX2" fmla="*/ 3195378 w 3234364"/>
                <a:gd name="connsiteY2" fmla="*/ 761059 h 2839988"/>
                <a:gd name="connsiteX3" fmla="*/ 2716646 w 3234364"/>
                <a:gd name="connsiteY3" fmla="*/ 1381823 h 2839988"/>
                <a:gd name="connsiteX4" fmla="*/ 3162257 w 3234364"/>
                <a:gd name="connsiteY4" fmla="*/ 2557929 h 2839988"/>
                <a:gd name="connsiteX5" fmla="*/ 1358323 w 3234364"/>
                <a:gd name="connsiteY5" fmla="*/ 2752180 h 2839988"/>
                <a:gd name="connsiteX6" fmla="*/ 0 w 3234364"/>
                <a:gd name="connsiteY6" fmla="*/ 1381823 h 2839988"/>
                <a:gd name="connsiteX0" fmla="*/ 0 w 3260880"/>
                <a:gd name="connsiteY0" fmla="*/ 1381823 h 2839988"/>
                <a:gd name="connsiteX1" fmla="*/ 1358323 w 3260880"/>
                <a:gd name="connsiteY1" fmla="*/ 11466 h 2839988"/>
                <a:gd name="connsiteX2" fmla="*/ 3195378 w 3260880"/>
                <a:gd name="connsiteY2" fmla="*/ 761059 h 2839988"/>
                <a:gd name="connsiteX3" fmla="*/ 3111988 w 3260880"/>
                <a:gd name="connsiteY3" fmla="*/ 1584611 h 2839988"/>
                <a:gd name="connsiteX4" fmla="*/ 3162257 w 3260880"/>
                <a:gd name="connsiteY4" fmla="*/ 2557929 h 2839988"/>
                <a:gd name="connsiteX5" fmla="*/ 1358323 w 3260880"/>
                <a:gd name="connsiteY5" fmla="*/ 2752180 h 2839988"/>
                <a:gd name="connsiteX6" fmla="*/ 0 w 3260880"/>
                <a:gd name="connsiteY6" fmla="*/ 1381823 h 2839988"/>
                <a:gd name="connsiteX0" fmla="*/ 0 w 3212885"/>
                <a:gd name="connsiteY0" fmla="*/ 1380673 h 2838838"/>
                <a:gd name="connsiteX1" fmla="*/ 1358323 w 3212885"/>
                <a:gd name="connsiteY1" fmla="*/ 10316 h 2838838"/>
                <a:gd name="connsiteX2" fmla="*/ 2533060 w 3212885"/>
                <a:gd name="connsiteY2" fmla="*/ 753086 h 2838838"/>
                <a:gd name="connsiteX3" fmla="*/ 3195378 w 3212885"/>
                <a:gd name="connsiteY3" fmla="*/ 759909 h 2838838"/>
                <a:gd name="connsiteX4" fmla="*/ 3111988 w 3212885"/>
                <a:gd name="connsiteY4" fmla="*/ 1583461 h 2838838"/>
                <a:gd name="connsiteX5" fmla="*/ 3162257 w 3212885"/>
                <a:gd name="connsiteY5" fmla="*/ 2556779 h 2838838"/>
                <a:gd name="connsiteX6" fmla="*/ 1358323 w 3212885"/>
                <a:gd name="connsiteY6" fmla="*/ 2751030 h 2838838"/>
                <a:gd name="connsiteX7" fmla="*/ 0 w 3212885"/>
                <a:gd name="connsiteY7" fmla="*/ 1380673 h 2838838"/>
                <a:gd name="connsiteX0" fmla="*/ 0 w 3212885"/>
                <a:gd name="connsiteY0" fmla="*/ 1374956 h 2833121"/>
                <a:gd name="connsiteX1" fmla="*/ 1358323 w 3212885"/>
                <a:gd name="connsiteY1" fmla="*/ 4599 h 2833121"/>
                <a:gd name="connsiteX2" fmla="*/ 2557542 w 3212885"/>
                <a:gd name="connsiteY2" fmla="*/ 923933 h 2833121"/>
                <a:gd name="connsiteX3" fmla="*/ 3195378 w 3212885"/>
                <a:gd name="connsiteY3" fmla="*/ 754192 h 2833121"/>
                <a:gd name="connsiteX4" fmla="*/ 3111988 w 3212885"/>
                <a:gd name="connsiteY4" fmla="*/ 1577744 h 2833121"/>
                <a:gd name="connsiteX5" fmla="*/ 3162257 w 3212885"/>
                <a:gd name="connsiteY5" fmla="*/ 2551062 h 2833121"/>
                <a:gd name="connsiteX6" fmla="*/ 1358323 w 3212885"/>
                <a:gd name="connsiteY6" fmla="*/ 2745313 h 2833121"/>
                <a:gd name="connsiteX7" fmla="*/ 0 w 3212885"/>
                <a:gd name="connsiteY7" fmla="*/ 1374956 h 2833121"/>
                <a:gd name="connsiteX0" fmla="*/ 0 w 3212885"/>
                <a:gd name="connsiteY0" fmla="*/ 1375648 h 2833813"/>
                <a:gd name="connsiteX1" fmla="*/ 1358323 w 3212885"/>
                <a:gd name="connsiteY1" fmla="*/ 5291 h 2833813"/>
                <a:gd name="connsiteX2" fmla="*/ 2557542 w 3212885"/>
                <a:gd name="connsiteY2" fmla="*/ 924625 h 2833813"/>
                <a:gd name="connsiteX3" fmla="*/ 3195378 w 3212885"/>
                <a:gd name="connsiteY3" fmla="*/ 754884 h 2833813"/>
                <a:gd name="connsiteX4" fmla="*/ 3111988 w 3212885"/>
                <a:gd name="connsiteY4" fmla="*/ 1578436 h 2833813"/>
                <a:gd name="connsiteX5" fmla="*/ 3162257 w 3212885"/>
                <a:gd name="connsiteY5" fmla="*/ 2551754 h 2833813"/>
                <a:gd name="connsiteX6" fmla="*/ 1358323 w 3212885"/>
                <a:gd name="connsiteY6" fmla="*/ 2746005 h 2833813"/>
                <a:gd name="connsiteX7" fmla="*/ 0 w 3212885"/>
                <a:gd name="connsiteY7" fmla="*/ 1375648 h 2833813"/>
                <a:gd name="connsiteX0" fmla="*/ 0 w 3212885"/>
                <a:gd name="connsiteY0" fmla="*/ 1300086 h 2758251"/>
                <a:gd name="connsiteX1" fmla="*/ 1363384 w 3212885"/>
                <a:gd name="connsiteY1" fmla="*/ 5761 h 2758251"/>
                <a:gd name="connsiteX2" fmla="*/ 2557542 w 3212885"/>
                <a:gd name="connsiteY2" fmla="*/ 849063 h 2758251"/>
                <a:gd name="connsiteX3" fmla="*/ 3195378 w 3212885"/>
                <a:gd name="connsiteY3" fmla="*/ 679322 h 2758251"/>
                <a:gd name="connsiteX4" fmla="*/ 3111988 w 3212885"/>
                <a:gd name="connsiteY4" fmla="*/ 1502874 h 2758251"/>
                <a:gd name="connsiteX5" fmla="*/ 3162257 w 3212885"/>
                <a:gd name="connsiteY5" fmla="*/ 2476192 h 2758251"/>
                <a:gd name="connsiteX6" fmla="*/ 1358323 w 3212885"/>
                <a:gd name="connsiteY6" fmla="*/ 2670443 h 2758251"/>
                <a:gd name="connsiteX7" fmla="*/ 0 w 3212885"/>
                <a:gd name="connsiteY7" fmla="*/ 1300086 h 2758251"/>
                <a:gd name="connsiteX0" fmla="*/ 4594 w 3217479"/>
                <a:gd name="connsiteY0" fmla="*/ 1300086 h 2758251"/>
                <a:gd name="connsiteX1" fmla="*/ 1367978 w 3217479"/>
                <a:gd name="connsiteY1" fmla="*/ 5761 h 2758251"/>
                <a:gd name="connsiteX2" fmla="*/ 2562136 w 3217479"/>
                <a:gd name="connsiteY2" fmla="*/ 849063 h 2758251"/>
                <a:gd name="connsiteX3" fmla="*/ 3199972 w 3217479"/>
                <a:gd name="connsiteY3" fmla="*/ 679322 h 2758251"/>
                <a:gd name="connsiteX4" fmla="*/ 3116582 w 3217479"/>
                <a:gd name="connsiteY4" fmla="*/ 1502874 h 2758251"/>
                <a:gd name="connsiteX5" fmla="*/ 3166851 w 3217479"/>
                <a:gd name="connsiteY5" fmla="*/ 2476192 h 2758251"/>
                <a:gd name="connsiteX6" fmla="*/ 1362917 w 3217479"/>
                <a:gd name="connsiteY6" fmla="*/ 2670443 h 2758251"/>
                <a:gd name="connsiteX7" fmla="*/ 4594 w 3217479"/>
                <a:gd name="connsiteY7" fmla="*/ 1300086 h 2758251"/>
                <a:gd name="connsiteX0" fmla="*/ 4594 w 3217479"/>
                <a:gd name="connsiteY0" fmla="*/ 1300086 h 2758251"/>
                <a:gd name="connsiteX1" fmla="*/ 1367978 w 3217479"/>
                <a:gd name="connsiteY1" fmla="*/ 5761 h 2758251"/>
                <a:gd name="connsiteX2" fmla="*/ 2562136 w 3217479"/>
                <a:gd name="connsiteY2" fmla="*/ 849063 h 2758251"/>
                <a:gd name="connsiteX3" fmla="*/ 3199972 w 3217479"/>
                <a:gd name="connsiteY3" fmla="*/ 679322 h 2758251"/>
                <a:gd name="connsiteX4" fmla="*/ 3116582 w 3217479"/>
                <a:gd name="connsiteY4" fmla="*/ 1502874 h 2758251"/>
                <a:gd name="connsiteX5" fmla="*/ 3166851 w 3217479"/>
                <a:gd name="connsiteY5" fmla="*/ 2476192 h 2758251"/>
                <a:gd name="connsiteX6" fmla="*/ 1362917 w 3217479"/>
                <a:gd name="connsiteY6" fmla="*/ 2670443 h 2758251"/>
                <a:gd name="connsiteX7" fmla="*/ 4594 w 3217479"/>
                <a:gd name="connsiteY7" fmla="*/ 1300086 h 2758251"/>
                <a:gd name="connsiteX0" fmla="*/ 4594 w 3217479"/>
                <a:gd name="connsiteY0" fmla="*/ 1300086 h 2674778"/>
                <a:gd name="connsiteX1" fmla="*/ 1367978 w 3217479"/>
                <a:gd name="connsiteY1" fmla="*/ 5761 h 2674778"/>
                <a:gd name="connsiteX2" fmla="*/ 2562136 w 3217479"/>
                <a:gd name="connsiteY2" fmla="*/ 849063 h 2674778"/>
                <a:gd name="connsiteX3" fmla="*/ 3199972 w 3217479"/>
                <a:gd name="connsiteY3" fmla="*/ 679322 h 2674778"/>
                <a:gd name="connsiteX4" fmla="*/ 3116582 w 3217479"/>
                <a:gd name="connsiteY4" fmla="*/ 1502874 h 2674778"/>
                <a:gd name="connsiteX5" fmla="*/ 3166851 w 3217479"/>
                <a:gd name="connsiteY5" fmla="*/ 2476192 h 2674778"/>
                <a:gd name="connsiteX6" fmla="*/ 2673564 w 3217479"/>
                <a:gd name="connsiteY6" fmla="*/ 1758069 h 2674778"/>
                <a:gd name="connsiteX7" fmla="*/ 1362917 w 3217479"/>
                <a:gd name="connsiteY7" fmla="*/ 2670443 h 2674778"/>
                <a:gd name="connsiteX8" fmla="*/ 4594 w 3217479"/>
                <a:gd name="connsiteY8" fmla="*/ 1300086 h 2674778"/>
                <a:gd name="connsiteX0" fmla="*/ 4594 w 3217479"/>
                <a:gd name="connsiteY0" fmla="*/ 1300086 h 2687167"/>
                <a:gd name="connsiteX1" fmla="*/ 1367978 w 3217479"/>
                <a:gd name="connsiteY1" fmla="*/ 5761 h 2687167"/>
                <a:gd name="connsiteX2" fmla="*/ 2562136 w 3217479"/>
                <a:gd name="connsiteY2" fmla="*/ 849063 h 2687167"/>
                <a:gd name="connsiteX3" fmla="*/ 3199972 w 3217479"/>
                <a:gd name="connsiteY3" fmla="*/ 679322 h 2687167"/>
                <a:gd name="connsiteX4" fmla="*/ 3116582 w 3217479"/>
                <a:gd name="connsiteY4" fmla="*/ 1502874 h 2687167"/>
                <a:gd name="connsiteX5" fmla="*/ 3166851 w 3217479"/>
                <a:gd name="connsiteY5" fmla="*/ 2476192 h 2687167"/>
                <a:gd name="connsiteX6" fmla="*/ 2673564 w 3217479"/>
                <a:gd name="connsiteY6" fmla="*/ 1758069 h 2687167"/>
                <a:gd name="connsiteX7" fmla="*/ 1362917 w 3217479"/>
                <a:gd name="connsiteY7" fmla="*/ 2670443 h 2687167"/>
                <a:gd name="connsiteX8" fmla="*/ 4594 w 3217479"/>
                <a:gd name="connsiteY8" fmla="*/ 1300086 h 2687167"/>
                <a:gd name="connsiteX0" fmla="*/ 4594 w 3217479"/>
                <a:gd name="connsiteY0" fmla="*/ 1300086 h 2687167"/>
                <a:gd name="connsiteX1" fmla="*/ 1367978 w 3217479"/>
                <a:gd name="connsiteY1" fmla="*/ 5761 h 2687167"/>
                <a:gd name="connsiteX2" fmla="*/ 2562136 w 3217479"/>
                <a:gd name="connsiteY2" fmla="*/ 849063 h 2687167"/>
                <a:gd name="connsiteX3" fmla="*/ 3199972 w 3217479"/>
                <a:gd name="connsiteY3" fmla="*/ 679322 h 2687167"/>
                <a:gd name="connsiteX4" fmla="*/ 3116582 w 3217479"/>
                <a:gd name="connsiteY4" fmla="*/ 1502874 h 2687167"/>
                <a:gd name="connsiteX5" fmla="*/ 3166851 w 3217479"/>
                <a:gd name="connsiteY5" fmla="*/ 2476192 h 2687167"/>
                <a:gd name="connsiteX6" fmla="*/ 2673564 w 3217479"/>
                <a:gd name="connsiteY6" fmla="*/ 1758069 h 2687167"/>
                <a:gd name="connsiteX7" fmla="*/ 1362917 w 3217479"/>
                <a:gd name="connsiteY7" fmla="*/ 2670443 h 2687167"/>
                <a:gd name="connsiteX8" fmla="*/ 4594 w 3217479"/>
                <a:gd name="connsiteY8" fmla="*/ 1300086 h 2687167"/>
                <a:gd name="connsiteX0" fmla="*/ 4594 w 3217479"/>
                <a:gd name="connsiteY0" fmla="*/ 1300086 h 2690729"/>
                <a:gd name="connsiteX1" fmla="*/ 1367978 w 3217479"/>
                <a:gd name="connsiteY1" fmla="*/ 5761 h 2690729"/>
                <a:gd name="connsiteX2" fmla="*/ 2562136 w 3217479"/>
                <a:gd name="connsiteY2" fmla="*/ 849063 h 2690729"/>
                <a:gd name="connsiteX3" fmla="*/ 3199972 w 3217479"/>
                <a:gd name="connsiteY3" fmla="*/ 679322 h 2690729"/>
                <a:gd name="connsiteX4" fmla="*/ 3116582 w 3217479"/>
                <a:gd name="connsiteY4" fmla="*/ 1502874 h 2690729"/>
                <a:gd name="connsiteX5" fmla="*/ 3166851 w 3217479"/>
                <a:gd name="connsiteY5" fmla="*/ 2476192 h 2690729"/>
                <a:gd name="connsiteX6" fmla="*/ 2673564 w 3217479"/>
                <a:gd name="connsiteY6" fmla="*/ 1758069 h 2690729"/>
                <a:gd name="connsiteX7" fmla="*/ 1362917 w 3217479"/>
                <a:gd name="connsiteY7" fmla="*/ 2670443 h 2690729"/>
                <a:gd name="connsiteX8" fmla="*/ 4594 w 3217479"/>
                <a:gd name="connsiteY8" fmla="*/ 1300086 h 2690729"/>
                <a:gd name="connsiteX0" fmla="*/ 4594 w 3217479"/>
                <a:gd name="connsiteY0" fmla="*/ 1300086 h 2691916"/>
                <a:gd name="connsiteX1" fmla="*/ 1367978 w 3217479"/>
                <a:gd name="connsiteY1" fmla="*/ 5761 h 2691916"/>
                <a:gd name="connsiteX2" fmla="*/ 2562136 w 3217479"/>
                <a:gd name="connsiteY2" fmla="*/ 849063 h 2691916"/>
                <a:gd name="connsiteX3" fmla="*/ 3199972 w 3217479"/>
                <a:gd name="connsiteY3" fmla="*/ 679322 h 2691916"/>
                <a:gd name="connsiteX4" fmla="*/ 3116582 w 3217479"/>
                <a:gd name="connsiteY4" fmla="*/ 1502874 h 2691916"/>
                <a:gd name="connsiteX5" fmla="*/ 3166851 w 3217479"/>
                <a:gd name="connsiteY5" fmla="*/ 2476192 h 2691916"/>
                <a:gd name="connsiteX6" fmla="*/ 2673564 w 3217479"/>
                <a:gd name="connsiteY6" fmla="*/ 1758069 h 2691916"/>
                <a:gd name="connsiteX7" fmla="*/ 1362917 w 3217479"/>
                <a:gd name="connsiteY7" fmla="*/ 2670443 h 2691916"/>
                <a:gd name="connsiteX8" fmla="*/ 4594 w 3217479"/>
                <a:gd name="connsiteY8" fmla="*/ 1300086 h 2691916"/>
                <a:gd name="connsiteX0" fmla="*/ 4594 w 3217479"/>
                <a:gd name="connsiteY0" fmla="*/ 1300086 h 2695173"/>
                <a:gd name="connsiteX1" fmla="*/ 1367978 w 3217479"/>
                <a:gd name="connsiteY1" fmla="*/ 5761 h 2695173"/>
                <a:gd name="connsiteX2" fmla="*/ 2562136 w 3217479"/>
                <a:gd name="connsiteY2" fmla="*/ 849063 h 2695173"/>
                <a:gd name="connsiteX3" fmla="*/ 3199972 w 3217479"/>
                <a:gd name="connsiteY3" fmla="*/ 679322 h 2695173"/>
                <a:gd name="connsiteX4" fmla="*/ 3116582 w 3217479"/>
                <a:gd name="connsiteY4" fmla="*/ 1502874 h 2695173"/>
                <a:gd name="connsiteX5" fmla="*/ 2673564 w 3217479"/>
                <a:gd name="connsiteY5" fmla="*/ 1758069 h 2695173"/>
                <a:gd name="connsiteX6" fmla="*/ 1362917 w 3217479"/>
                <a:gd name="connsiteY6" fmla="*/ 2670443 h 2695173"/>
                <a:gd name="connsiteX7" fmla="*/ 4594 w 3217479"/>
                <a:gd name="connsiteY7" fmla="*/ 1300086 h 2695173"/>
                <a:gd name="connsiteX0" fmla="*/ 1 w 3212886"/>
                <a:gd name="connsiteY0" fmla="*/ 1261499 h 2656586"/>
                <a:gd name="connsiteX1" fmla="*/ 1353244 w 3212886"/>
                <a:gd name="connsiteY1" fmla="*/ 6034 h 2656586"/>
                <a:gd name="connsiteX2" fmla="*/ 2557543 w 3212886"/>
                <a:gd name="connsiteY2" fmla="*/ 810476 h 2656586"/>
                <a:gd name="connsiteX3" fmla="*/ 3195379 w 3212886"/>
                <a:gd name="connsiteY3" fmla="*/ 640735 h 2656586"/>
                <a:gd name="connsiteX4" fmla="*/ 3111989 w 3212886"/>
                <a:gd name="connsiteY4" fmla="*/ 1464287 h 2656586"/>
                <a:gd name="connsiteX5" fmla="*/ 2668971 w 3212886"/>
                <a:gd name="connsiteY5" fmla="*/ 1719482 h 2656586"/>
                <a:gd name="connsiteX6" fmla="*/ 1358324 w 3212886"/>
                <a:gd name="connsiteY6" fmla="*/ 2631856 h 2656586"/>
                <a:gd name="connsiteX7" fmla="*/ 1 w 3212886"/>
                <a:gd name="connsiteY7" fmla="*/ 1261499 h 2656586"/>
                <a:gd name="connsiteX0" fmla="*/ 8 w 3212893"/>
                <a:gd name="connsiteY0" fmla="*/ 1273240 h 2668327"/>
                <a:gd name="connsiteX1" fmla="*/ 1339735 w 3212893"/>
                <a:gd name="connsiteY1" fmla="*/ 5947 h 2668327"/>
                <a:gd name="connsiteX2" fmla="*/ 2557550 w 3212893"/>
                <a:gd name="connsiteY2" fmla="*/ 822217 h 2668327"/>
                <a:gd name="connsiteX3" fmla="*/ 3195386 w 3212893"/>
                <a:gd name="connsiteY3" fmla="*/ 652476 h 2668327"/>
                <a:gd name="connsiteX4" fmla="*/ 3111996 w 3212893"/>
                <a:gd name="connsiteY4" fmla="*/ 1476028 h 2668327"/>
                <a:gd name="connsiteX5" fmla="*/ 2668978 w 3212893"/>
                <a:gd name="connsiteY5" fmla="*/ 1731223 h 2668327"/>
                <a:gd name="connsiteX6" fmla="*/ 1358331 w 3212893"/>
                <a:gd name="connsiteY6" fmla="*/ 2643597 h 2668327"/>
                <a:gd name="connsiteX7" fmla="*/ 8 w 3212893"/>
                <a:gd name="connsiteY7" fmla="*/ 1273240 h 2668327"/>
                <a:gd name="connsiteX0" fmla="*/ 960 w 3213845"/>
                <a:gd name="connsiteY0" fmla="*/ 1237203 h 2632290"/>
                <a:gd name="connsiteX1" fmla="*/ 1177638 w 3213845"/>
                <a:gd name="connsiteY1" fmla="*/ 6220 h 2632290"/>
                <a:gd name="connsiteX2" fmla="*/ 2558502 w 3213845"/>
                <a:gd name="connsiteY2" fmla="*/ 786180 h 2632290"/>
                <a:gd name="connsiteX3" fmla="*/ 3196338 w 3213845"/>
                <a:gd name="connsiteY3" fmla="*/ 616439 h 2632290"/>
                <a:gd name="connsiteX4" fmla="*/ 3112948 w 3213845"/>
                <a:gd name="connsiteY4" fmla="*/ 1439991 h 2632290"/>
                <a:gd name="connsiteX5" fmla="*/ 2669930 w 3213845"/>
                <a:gd name="connsiteY5" fmla="*/ 1695186 h 2632290"/>
                <a:gd name="connsiteX6" fmla="*/ 1359283 w 3213845"/>
                <a:gd name="connsiteY6" fmla="*/ 2607560 h 2632290"/>
                <a:gd name="connsiteX7" fmla="*/ 960 w 3213845"/>
                <a:gd name="connsiteY7" fmla="*/ 1237203 h 2632290"/>
                <a:gd name="connsiteX0" fmla="*/ 43 w 3212928"/>
                <a:gd name="connsiteY0" fmla="*/ 1221267 h 2616354"/>
                <a:gd name="connsiteX1" fmla="*/ 1317800 w 3212928"/>
                <a:gd name="connsiteY1" fmla="*/ 6348 h 2616354"/>
                <a:gd name="connsiteX2" fmla="*/ 2557585 w 3212928"/>
                <a:gd name="connsiteY2" fmla="*/ 770244 h 2616354"/>
                <a:gd name="connsiteX3" fmla="*/ 3195421 w 3212928"/>
                <a:gd name="connsiteY3" fmla="*/ 600503 h 2616354"/>
                <a:gd name="connsiteX4" fmla="*/ 3112031 w 3212928"/>
                <a:gd name="connsiteY4" fmla="*/ 1424055 h 2616354"/>
                <a:gd name="connsiteX5" fmla="*/ 2669013 w 3212928"/>
                <a:gd name="connsiteY5" fmla="*/ 1679250 h 2616354"/>
                <a:gd name="connsiteX6" fmla="*/ 1358366 w 3212928"/>
                <a:gd name="connsiteY6" fmla="*/ 2591624 h 2616354"/>
                <a:gd name="connsiteX7" fmla="*/ 43 w 3212928"/>
                <a:gd name="connsiteY7" fmla="*/ 1221267 h 2616354"/>
                <a:gd name="connsiteX0" fmla="*/ 897 w 3213782"/>
                <a:gd name="connsiteY0" fmla="*/ 1221267 h 2616354"/>
                <a:gd name="connsiteX1" fmla="*/ 1318654 w 3213782"/>
                <a:gd name="connsiteY1" fmla="*/ 6348 h 2616354"/>
                <a:gd name="connsiteX2" fmla="*/ 2558439 w 3213782"/>
                <a:gd name="connsiteY2" fmla="*/ 770244 h 2616354"/>
                <a:gd name="connsiteX3" fmla="*/ 3196275 w 3213782"/>
                <a:gd name="connsiteY3" fmla="*/ 600503 h 2616354"/>
                <a:gd name="connsiteX4" fmla="*/ 3112885 w 3213782"/>
                <a:gd name="connsiteY4" fmla="*/ 1424055 h 2616354"/>
                <a:gd name="connsiteX5" fmla="*/ 2669867 w 3213782"/>
                <a:gd name="connsiteY5" fmla="*/ 1679250 h 2616354"/>
                <a:gd name="connsiteX6" fmla="*/ 1359220 w 3213782"/>
                <a:gd name="connsiteY6" fmla="*/ 2591624 h 2616354"/>
                <a:gd name="connsiteX7" fmla="*/ 897 w 3213782"/>
                <a:gd name="connsiteY7" fmla="*/ 1221267 h 2616354"/>
                <a:gd name="connsiteX0" fmla="*/ 531 w 3213416"/>
                <a:gd name="connsiteY0" fmla="*/ 1221267 h 2616354"/>
                <a:gd name="connsiteX1" fmla="*/ 1318288 w 3213416"/>
                <a:gd name="connsiteY1" fmla="*/ 6348 h 2616354"/>
                <a:gd name="connsiteX2" fmla="*/ 2558073 w 3213416"/>
                <a:gd name="connsiteY2" fmla="*/ 770244 h 2616354"/>
                <a:gd name="connsiteX3" fmla="*/ 3195909 w 3213416"/>
                <a:gd name="connsiteY3" fmla="*/ 600503 h 2616354"/>
                <a:gd name="connsiteX4" fmla="*/ 3112519 w 3213416"/>
                <a:gd name="connsiteY4" fmla="*/ 1424055 h 2616354"/>
                <a:gd name="connsiteX5" fmla="*/ 2669501 w 3213416"/>
                <a:gd name="connsiteY5" fmla="*/ 1679250 h 2616354"/>
                <a:gd name="connsiteX6" fmla="*/ 1358854 w 3213416"/>
                <a:gd name="connsiteY6" fmla="*/ 2591624 h 2616354"/>
                <a:gd name="connsiteX7" fmla="*/ 531 w 3213416"/>
                <a:gd name="connsiteY7" fmla="*/ 1221267 h 2616354"/>
                <a:gd name="connsiteX0" fmla="*/ 531 w 3213416"/>
                <a:gd name="connsiteY0" fmla="*/ 1222532 h 2617619"/>
                <a:gd name="connsiteX1" fmla="*/ 1318288 w 3213416"/>
                <a:gd name="connsiteY1" fmla="*/ 7613 h 2617619"/>
                <a:gd name="connsiteX2" fmla="*/ 2558073 w 3213416"/>
                <a:gd name="connsiteY2" fmla="*/ 771509 h 2617619"/>
                <a:gd name="connsiteX3" fmla="*/ 3195909 w 3213416"/>
                <a:gd name="connsiteY3" fmla="*/ 601768 h 2617619"/>
                <a:gd name="connsiteX4" fmla="*/ 3112519 w 3213416"/>
                <a:gd name="connsiteY4" fmla="*/ 1425320 h 2617619"/>
                <a:gd name="connsiteX5" fmla="*/ 2669501 w 3213416"/>
                <a:gd name="connsiteY5" fmla="*/ 1680515 h 2617619"/>
                <a:gd name="connsiteX6" fmla="*/ 1358854 w 3213416"/>
                <a:gd name="connsiteY6" fmla="*/ 2592889 h 2617619"/>
                <a:gd name="connsiteX7" fmla="*/ 531 w 3213416"/>
                <a:gd name="connsiteY7" fmla="*/ 1222532 h 2617619"/>
                <a:gd name="connsiteX0" fmla="*/ 2988 w 3215873"/>
                <a:gd name="connsiteY0" fmla="*/ 1189131 h 2584218"/>
                <a:gd name="connsiteX1" fmla="*/ 1577558 w 3215873"/>
                <a:gd name="connsiteY1" fmla="*/ 8029 h 2584218"/>
                <a:gd name="connsiteX2" fmla="*/ 2560530 w 3215873"/>
                <a:gd name="connsiteY2" fmla="*/ 738108 h 2584218"/>
                <a:gd name="connsiteX3" fmla="*/ 3198366 w 3215873"/>
                <a:gd name="connsiteY3" fmla="*/ 568367 h 2584218"/>
                <a:gd name="connsiteX4" fmla="*/ 3114976 w 3215873"/>
                <a:gd name="connsiteY4" fmla="*/ 1391919 h 2584218"/>
                <a:gd name="connsiteX5" fmla="*/ 2671958 w 3215873"/>
                <a:gd name="connsiteY5" fmla="*/ 1647114 h 2584218"/>
                <a:gd name="connsiteX6" fmla="*/ 1361311 w 3215873"/>
                <a:gd name="connsiteY6" fmla="*/ 2559488 h 2584218"/>
                <a:gd name="connsiteX7" fmla="*/ 2988 w 3215873"/>
                <a:gd name="connsiteY7" fmla="*/ 1189131 h 2584218"/>
                <a:gd name="connsiteX0" fmla="*/ 852 w 3213737"/>
                <a:gd name="connsiteY0" fmla="*/ 1189131 h 2584218"/>
                <a:gd name="connsiteX1" fmla="*/ 1575422 w 3213737"/>
                <a:gd name="connsiteY1" fmla="*/ 8029 h 2584218"/>
                <a:gd name="connsiteX2" fmla="*/ 2558394 w 3213737"/>
                <a:gd name="connsiteY2" fmla="*/ 738108 h 2584218"/>
                <a:gd name="connsiteX3" fmla="*/ 3196230 w 3213737"/>
                <a:gd name="connsiteY3" fmla="*/ 568367 h 2584218"/>
                <a:gd name="connsiteX4" fmla="*/ 3112840 w 3213737"/>
                <a:gd name="connsiteY4" fmla="*/ 1391919 h 2584218"/>
                <a:gd name="connsiteX5" fmla="*/ 2669822 w 3213737"/>
                <a:gd name="connsiteY5" fmla="*/ 1647114 h 2584218"/>
                <a:gd name="connsiteX6" fmla="*/ 1359175 w 3213737"/>
                <a:gd name="connsiteY6" fmla="*/ 2559488 h 2584218"/>
                <a:gd name="connsiteX7" fmla="*/ 852 w 3213737"/>
                <a:gd name="connsiteY7" fmla="*/ 1189131 h 2584218"/>
                <a:gd name="connsiteX0" fmla="*/ 389 w 3213274"/>
                <a:gd name="connsiteY0" fmla="*/ 1189131 h 2584218"/>
                <a:gd name="connsiteX1" fmla="*/ 1574959 w 3213274"/>
                <a:gd name="connsiteY1" fmla="*/ 8029 h 2584218"/>
                <a:gd name="connsiteX2" fmla="*/ 2557931 w 3213274"/>
                <a:gd name="connsiteY2" fmla="*/ 738108 h 2584218"/>
                <a:gd name="connsiteX3" fmla="*/ 3195767 w 3213274"/>
                <a:gd name="connsiteY3" fmla="*/ 568367 h 2584218"/>
                <a:gd name="connsiteX4" fmla="*/ 3112377 w 3213274"/>
                <a:gd name="connsiteY4" fmla="*/ 1391919 h 2584218"/>
                <a:gd name="connsiteX5" fmla="*/ 2669359 w 3213274"/>
                <a:gd name="connsiteY5" fmla="*/ 1647114 h 2584218"/>
                <a:gd name="connsiteX6" fmla="*/ 1358712 w 3213274"/>
                <a:gd name="connsiteY6" fmla="*/ 2559488 h 2584218"/>
                <a:gd name="connsiteX7" fmla="*/ 389 w 3213274"/>
                <a:gd name="connsiteY7" fmla="*/ 1189131 h 2584218"/>
                <a:gd name="connsiteX0" fmla="*/ 148 w 3213033"/>
                <a:gd name="connsiteY0" fmla="*/ 1189131 h 2584218"/>
                <a:gd name="connsiteX1" fmla="*/ 1574718 w 3213033"/>
                <a:gd name="connsiteY1" fmla="*/ 8029 h 2584218"/>
                <a:gd name="connsiteX2" fmla="*/ 2557690 w 3213033"/>
                <a:gd name="connsiteY2" fmla="*/ 738108 h 2584218"/>
                <a:gd name="connsiteX3" fmla="*/ 3195526 w 3213033"/>
                <a:gd name="connsiteY3" fmla="*/ 568367 h 2584218"/>
                <a:gd name="connsiteX4" fmla="*/ 3112136 w 3213033"/>
                <a:gd name="connsiteY4" fmla="*/ 1391919 h 2584218"/>
                <a:gd name="connsiteX5" fmla="*/ 2669118 w 3213033"/>
                <a:gd name="connsiteY5" fmla="*/ 1647114 h 2584218"/>
                <a:gd name="connsiteX6" fmla="*/ 1358471 w 3213033"/>
                <a:gd name="connsiteY6" fmla="*/ 2559488 h 2584218"/>
                <a:gd name="connsiteX7" fmla="*/ 148 w 3213033"/>
                <a:gd name="connsiteY7" fmla="*/ 1189131 h 2584218"/>
                <a:gd name="connsiteX0" fmla="*/ 1760 w 3214645"/>
                <a:gd name="connsiteY0" fmla="*/ 1189131 h 2584218"/>
                <a:gd name="connsiteX1" fmla="*/ 1576330 w 3214645"/>
                <a:gd name="connsiteY1" fmla="*/ 8029 h 2584218"/>
                <a:gd name="connsiteX2" fmla="*/ 2559302 w 3214645"/>
                <a:gd name="connsiteY2" fmla="*/ 738108 h 2584218"/>
                <a:gd name="connsiteX3" fmla="*/ 3197138 w 3214645"/>
                <a:gd name="connsiteY3" fmla="*/ 568367 h 2584218"/>
                <a:gd name="connsiteX4" fmla="*/ 3113748 w 3214645"/>
                <a:gd name="connsiteY4" fmla="*/ 1391919 h 2584218"/>
                <a:gd name="connsiteX5" fmla="*/ 2670730 w 3214645"/>
                <a:gd name="connsiteY5" fmla="*/ 1647114 h 2584218"/>
                <a:gd name="connsiteX6" fmla="*/ 1360083 w 3214645"/>
                <a:gd name="connsiteY6" fmla="*/ 2559488 h 2584218"/>
                <a:gd name="connsiteX7" fmla="*/ 1760 w 3214645"/>
                <a:gd name="connsiteY7" fmla="*/ 1189131 h 258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4645" h="2584218">
                  <a:moveTo>
                    <a:pt x="1760" y="1189131"/>
                  </a:moveTo>
                  <a:cubicBezTo>
                    <a:pt x="28558" y="242651"/>
                    <a:pt x="1061369" y="89104"/>
                    <a:pt x="1576330" y="8029"/>
                  </a:cubicBezTo>
                  <a:cubicBezTo>
                    <a:pt x="2091291" y="-73046"/>
                    <a:pt x="2333394" y="480551"/>
                    <a:pt x="2559302" y="738108"/>
                  </a:cubicBezTo>
                  <a:cubicBezTo>
                    <a:pt x="2865478" y="863040"/>
                    <a:pt x="3104740" y="363937"/>
                    <a:pt x="3197138" y="568367"/>
                  </a:cubicBezTo>
                  <a:cubicBezTo>
                    <a:pt x="3289536" y="772797"/>
                    <a:pt x="2979598" y="1065676"/>
                    <a:pt x="3113748" y="1391919"/>
                  </a:cubicBezTo>
                  <a:cubicBezTo>
                    <a:pt x="3026013" y="1571710"/>
                    <a:pt x="2963008" y="1452519"/>
                    <a:pt x="2670730" y="1647114"/>
                  </a:cubicBezTo>
                  <a:cubicBezTo>
                    <a:pt x="2378452" y="1841709"/>
                    <a:pt x="2473976" y="2744015"/>
                    <a:pt x="1360083" y="2559488"/>
                  </a:cubicBezTo>
                  <a:cubicBezTo>
                    <a:pt x="246190" y="2374961"/>
                    <a:pt x="-25038" y="2135611"/>
                    <a:pt x="1760" y="118913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3">
              <a:extLst>
                <a:ext uri="{FF2B5EF4-FFF2-40B4-BE49-F238E27FC236}">
                  <a16:creationId xmlns:a16="http://schemas.microsoft.com/office/drawing/2014/main" id="{52A8A379-0370-4B5A-B730-D5DE59CFED87}"/>
                </a:ext>
              </a:extLst>
            </p:cNvPr>
            <p:cNvSpPr/>
            <p:nvPr/>
          </p:nvSpPr>
          <p:spPr>
            <a:xfrm rot="14565955">
              <a:off x="3590544" y="4242326"/>
              <a:ext cx="1200415" cy="50882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3">
              <a:extLst>
                <a:ext uri="{FF2B5EF4-FFF2-40B4-BE49-F238E27FC236}">
                  <a16:creationId xmlns:a16="http://schemas.microsoft.com/office/drawing/2014/main" id="{708ECF51-CEC5-4B65-9E5F-DAC3789654B1}"/>
                </a:ext>
              </a:extLst>
            </p:cNvPr>
            <p:cNvSpPr/>
            <p:nvPr/>
          </p:nvSpPr>
          <p:spPr>
            <a:xfrm rot="5066099">
              <a:off x="3533745" y="3903646"/>
              <a:ext cx="935418" cy="65791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3">
              <a:extLst>
                <a:ext uri="{FF2B5EF4-FFF2-40B4-BE49-F238E27FC236}">
                  <a16:creationId xmlns:a16="http://schemas.microsoft.com/office/drawing/2014/main" id="{FCFDC22C-103D-48F8-B131-8ADBB5F51C08}"/>
                </a:ext>
              </a:extLst>
            </p:cNvPr>
            <p:cNvSpPr/>
            <p:nvPr/>
          </p:nvSpPr>
          <p:spPr>
            <a:xfrm rot="17508818" flipH="1">
              <a:off x="1654224" y="4313622"/>
              <a:ext cx="1200415" cy="50882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3">
              <a:extLst>
                <a:ext uri="{FF2B5EF4-FFF2-40B4-BE49-F238E27FC236}">
                  <a16:creationId xmlns:a16="http://schemas.microsoft.com/office/drawing/2014/main" id="{171FA2E3-6A4F-479A-B06F-03D879E17597}"/>
                </a:ext>
              </a:extLst>
            </p:cNvPr>
            <p:cNvSpPr/>
            <p:nvPr/>
          </p:nvSpPr>
          <p:spPr>
            <a:xfrm rot="18052774">
              <a:off x="1948370" y="3998694"/>
              <a:ext cx="935418" cy="65791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2401C44-D958-451D-8ED9-72B399F98138}"/>
                </a:ext>
              </a:extLst>
            </p:cNvPr>
            <p:cNvSpPr/>
            <p:nvPr/>
          </p:nvSpPr>
          <p:spPr>
            <a:xfrm rot="582942">
              <a:off x="2297810" y="1721947"/>
              <a:ext cx="1716927" cy="179169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768CAA6-A45E-4FD3-8E87-8C43EB2D3C9F}"/>
                </a:ext>
              </a:extLst>
            </p:cNvPr>
            <p:cNvGrpSpPr/>
            <p:nvPr/>
          </p:nvGrpSpPr>
          <p:grpSpPr>
            <a:xfrm>
              <a:off x="2646756" y="2658160"/>
              <a:ext cx="1087227" cy="506204"/>
              <a:chOff x="3901625" y="2465628"/>
              <a:chExt cx="628153" cy="292463"/>
            </a:xfrm>
          </p:grpSpPr>
          <p:sp>
            <p:nvSpPr>
              <p:cNvPr id="86" name="Oval 13">
                <a:extLst>
                  <a:ext uri="{FF2B5EF4-FFF2-40B4-BE49-F238E27FC236}">
                    <a16:creationId xmlns:a16="http://schemas.microsoft.com/office/drawing/2014/main" id="{0951108B-2343-497F-B6ED-7AB4FF3D9983}"/>
                  </a:ext>
                </a:extLst>
              </p:cNvPr>
              <p:cNvSpPr/>
              <p:nvPr/>
            </p:nvSpPr>
            <p:spPr>
              <a:xfrm rot="408029">
                <a:off x="3901626" y="2486500"/>
                <a:ext cx="628152" cy="271591"/>
              </a:xfrm>
              <a:custGeom>
                <a:avLst/>
                <a:gdLst>
                  <a:gd name="connsiteX0" fmla="*/ 0 w 1136521"/>
                  <a:gd name="connsiteY0" fmla="*/ 368677 h 737354"/>
                  <a:gd name="connsiteX1" fmla="*/ 568261 w 1136521"/>
                  <a:gd name="connsiteY1" fmla="*/ 0 h 737354"/>
                  <a:gd name="connsiteX2" fmla="*/ 1136522 w 1136521"/>
                  <a:gd name="connsiteY2" fmla="*/ 368677 h 737354"/>
                  <a:gd name="connsiteX3" fmla="*/ 568261 w 1136521"/>
                  <a:gd name="connsiteY3" fmla="*/ 737354 h 737354"/>
                  <a:gd name="connsiteX4" fmla="*/ 0 w 1136521"/>
                  <a:gd name="connsiteY4" fmla="*/ 368677 h 737354"/>
                  <a:gd name="connsiteX0" fmla="*/ 8516 w 1174429"/>
                  <a:gd name="connsiteY0" fmla="*/ 632725 h 1001402"/>
                  <a:gd name="connsiteX1" fmla="*/ 967363 w 1174429"/>
                  <a:gd name="connsiteY1" fmla="*/ 0 h 1001402"/>
                  <a:gd name="connsiteX2" fmla="*/ 1145038 w 1174429"/>
                  <a:gd name="connsiteY2" fmla="*/ 632725 h 1001402"/>
                  <a:gd name="connsiteX3" fmla="*/ 576777 w 1174429"/>
                  <a:gd name="connsiteY3" fmla="*/ 1001402 h 1001402"/>
                  <a:gd name="connsiteX4" fmla="*/ 8516 w 1174429"/>
                  <a:gd name="connsiteY4" fmla="*/ 632725 h 1001402"/>
                  <a:gd name="connsiteX0" fmla="*/ 8516 w 1191643"/>
                  <a:gd name="connsiteY0" fmla="*/ 749922 h 1118599"/>
                  <a:gd name="connsiteX1" fmla="*/ 967363 w 1191643"/>
                  <a:gd name="connsiteY1" fmla="*/ 117197 h 1118599"/>
                  <a:gd name="connsiteX2" fmla="*/ 1145038 w 1191643"/>
                  <a:gd name="connsiteY2" fmla="*/ 749922 h 1118599"/>
                  <a:gd name="connsiteX3" fmla="*/ 576777 w 1191643"/>
                  <a:gd name="connsiteY3" fmla="*/ 1118599 h 1118599"/>
                  <a:gd name="connsiteX4" fmla="*/ 8516 w 1191643"/>
                  <a:gd name="connsiteY4" fmla="*/ 749922 h 1118599"/>
                  <a:gd name="connsiteX0" fmla="*/ 5994 w 1189093"/>
                  <a:gd name="connsiteY0" fmla="*/ 560063 h 1002260"/>
                  <a:gd name="connsiteX1" fmla="*/ 1010892 w 1189093"/>
                  <a:gd name="connsiteY1" fmla="*/ 268 h 1002260"/>
                  <a:gd name="connsiteX2" fmla="*/ 1188567 w 1189093"/>
                  <a:gd name="connsiteY2" fmla="*/ 632993 h 1002260"/>
                  <a:gd name="connsiteX3" fmla="*/ 620306 w 1189093"/>
                  <a:gd name="connsiteY3" fmla="*/ 1001670 h 1002260"/>
                  <a:gd name="connsiteX4" fmla="*/ 5994 w 1189093"/>
                  <a:gd name="connsiteY4" fmla="*/ 560063 h 1002260"/>
                  <a:gd name="connsiteX0" fmla="*/ 1210 w 1184309"/>
                  <a:gd name="connsiteY0" fmla="*/ 560103 h 1002300"/>
                  <a:gd name="connsiteX1" fmla="*/ 1006108 w 1184309"/>
                  <a:gd name="connsiteY1" fmla="*/ 308 h 1002300"/>
                  <a:gd name="connsiteX2" fmla="*/ 1183783 w 1184309"/>
                  <a:gd name="connsiteY2" fmla="*/ 633033 h 1002300"/>
                  <a:gd name="connsiteX3" fmla="*/ 615522 w 1184309"/>
                  <a:gd name="connsiteY3" fmla="*/ 1001710 h 1002300"/>
                  <a:gd name="connsiteX4" fmla="*/ 1210 w 1184309"/>
                  <a:gd name="connsiteY4" fmla="*/ 560103 h 1002300"/>
                  <a:gd name="connsiteX0" fmla="*/ 1210 w 1314014"/>
                  <a:gd name="connsiteY0" fmla="*/ 771862 h 1214059"/>
                  <a:gd name="connsiteX1" fmla="*/ 1006108 w 1314014"/>
                  <a:gd name="connsiteY1" fmla="*/ 212067 h 1214059"/>
                  <a:gd name="connsiteX2" fmla="*/ 1183783 w 1314014"/>
                  <a:gd name="connsiteY2" fmla="*/ 844792 h 1214059"/>
                  <a:gd name="connsiteX3" fmla="*/ 615522 w 1314014"/>
                  <a:gd name="connsiteY3" fmla="*/ 1213469 h 1214059"/>
                  <a:gd name="connsiteX4" fmla="*/ 1210 w 1314014"/>
                  <a:gd name="connsiteY4" fmla="*/ 771862 h 1214059"/>
                  <a:gd name="connsiteX0" fmla="*/ 1358 w 1314162"/>
                  <a:gd name="connsiteY0" fmla="*/ 771862 h 1220701"/>
                  <a:gd name="connsiteX1" fmla="*/ 1006256 w 1314162"/>
                  <a:gd name="connsiteY1" fmla="*/ 212067 h 1220701"/>
                  <a:gd name="connsiteX2" fmla="*/ 1183931 w 1314162"/>
                  <a:gd name="connsiteY2" fmla="*/ 844792 h 1220701"/>
                  <a:gd name="connsiteX3" fmla="*/ 615670 w 1314162"/>
                  <a:gd name="connsiteY3" fmla="*/ 1213469 h 1220701"/>
                  <a:gd name="connsiteX4" fmla="*/ 1358 w 1314162"/>
                  <a:gd name="connsiteY4" fmla="*/ 771862 h 1220701"/>
                  <a:gd name="connsiteX0" fmla="*/ 1358 w 1285406"/>
                  <a:gd name="connsiteY0" fmla="*/ 758317 h 1207156"/>
                  <a:gd name="connsiteX1" fmla="*/ 1006256 w 1285406"/>
                  <a:gd name="connsiteY1" fmla="*/ 198522 h 1207156"/>
                  <a:gd name="connsiteX2" fmla="*/ 1183931 w 1285406"/>
                  <a:gd name="connsiteY2" fmla="*/ 831247 h 1207156"/>
                  <a:gd name="connsiteX3" fmla="*/ 615670 w 1285406"/>
                  <a:gd name="connsiteY3" fmla="*/ 1199924 h 1207156"/>
                  <a:gd name="connsiteX4" fmla="*/ 1358 w 1285406"/>
                  <a:gd name="connsiteY4" fmla="*/ 758317 h 1207156"/>
                  <a:gd name="connsiteX0" fmla="*/ 1358 w 1270639"/>
                  <a:gd name="connsiteY0" fmla="*/ 754444 h 1203283"/>
                  <a:gd name="connsiteX1" fmla="*/ 1006256 w 1270639"/>
                  <a:gd name="connsiteY1" fmla="*/ 194649 h 1203283"/>
                  <a:gd name="connsiteX2" fmla="*/ 1183931 w 1270639"/>
                  <a:gd name="connsiteY2" fmla="*/ 827374 h 1203283"/>
                  <a:gd name="connsiteX3" fmla="*/ 615670 w 1270639"/>
                  <a:gd name="connsiteY3" fmla="*/ 1196051 h 1203283"/>
                  <a:gd name="connsiteX4" fmla="*/ 1358 w 1270639"/>
                  <a:gd name="connsiteY4" fmla="*/ 754444 h 1203283"/>
                  <a:gd name="connsiteX0" fmla="*/ 6250 w 1267792"/>
                  <a:gd name="connsiteY0" fmla="*/ 776999 h 1224873"/>
                  <a:gd name="connsiteX1" fmla="*/ 998653 w 1267792"/>
                  <a:gd name="connsiteY1" fmla="*/ 191507 h 1224873"/>
                  <a:gd name="connsiteX2" fmla="*/ 1188823 w 1267792"/>
                  <a:gd name="connsiteY2" fmla="*/ 849929 h 1224873"/>
                  <a:gd name="connsiteX3" fmla="*/ 620562 w 1267792"/>
                  <a:gd name="connsiteY3" fmla="*/ 1218606 h 1224873"/>
                  <a:gd name="connsiteX4" fmla="*/ 6250 w 1267792"/>
                  <a:gd name="connsiteY4" fmla="*/ 776999 h 1224873"/>
                  <a:gd name="connsiteX0" fmla="*/ 6250 w 1234095"/>
                  <a:gd name="connsiteY0" fmla="*/ 773964 h 1221838"/>
                  <a:gd name="connsiteX1" fmla="*/ 998653 w 1234095"/>
                  <a:gd name="connsiteY1" fmla="*/ 188472 h 1221838"/>
                  <a:gd name="connsiteX2" fmla="*/ 1188823 w 1234095"/>
                  <a:gd name="connsiteY2" fmla="*/ 846894 h 1221838"/>
                  <a:gd name="connsiteX3" fmla="*/ 620562 w 1234095"/>
                  <a:gd name="connsiteY3" fmla="*/ 1215571 h 1221838"/>
                  <a:gd name="connsiteX4" fmla="*/ 6250 w 1234095"/>
                  <a:gd name="connsiteY4" fmla="*/ 773964 h 1221838"/>
                  <a:gd name="connsiteX0" fmla="*/ 6250 w 1435530"/>
                  <a:gd name="connsiteY0" fmla="*/ 618965 h 1066839"/>
                  <a:gd name="connsiteX1" fmla="*/ 998653 w 1435530"/>
                  <a:gd name="connsiteY1" fmla="*/ 33473 h 1066839"/>
                  <a:gd name="connsiteX2" fmla="*/ 1431731 w 1435530"/>
                  <a:gd name="connsiteY2" fmla="*/ 138243 h 1066839"/>
                  <a:gd name="connsiteX3" fmla="*/ 1188823 w 1435530"/>
                  <a:gd name="connsiteY3" fmla="*/ 691895 h 1066839"/>
                  <a:gd name="connsiteX4" fmla="*/ 620562 w 1435530"/>
                  <a:gd name="connsiteY4" fmla="*/ 1060572 h 1066839"/>
                  <a:gd name="connsiteX5" fmla="*/ 6250 w 1435530"/>
                  <a:gd name="connsiteY5" fmla="*/ 618965 h 1066839"/>
                  <a:gd name="connsiteX0" fmla="*/ 593 w 1429873"/>
                  <a:gd name="connsiteY0" fmla="*/ 701604 h 1149713"/>
                  <a:gd name="connsiteX1" fmla="*/ 511516 w 1429873"/>
                  <a:gd name="connsiteY1" fmla="*/ 32578 h 1149713"/>
                  <a:gd name="connsiteX2" fmla="*/ 992996 w 1429873"/>
                  <a:gd name="connsiteY2" fmla="*/ 116112 h 1149713"/>
                  <a:gd name="connsiteX3" fmla="*/ 1426074 w 1429873"/>
                  <a:gd name="connsiteY3" fmla="*/ 220882 h 1149713"/>
                  <a:gd name="connsiteX4" fmla="*/ 1183166 w 1429873"/>
                  <a:gd name="connsiteY4" fmla="*/ 774534 h 1149713"/>
                  <a:gd name="connsiteX5" fmla="*/ 614905 w 1429873"/>
                  <a:gd name="connsiteY5" fmla="*/ 1143211 h 1149713"/>
                  <a:gd name="connsiteX6" fmla="*/ 593 w 1429873"/>
                  <a:gd name="connsiteY6" fmla="*/ 701604 h 1149713"/>
                  <a:gd name="connsiteX0" fmla="*/ 593 w 1429873"/>
                  <a:gd name="connsiteY0" fmla="*/ 686800 h 1134909"/>
                  <a:gd name="connsiteX1" fmla="*/ 511516 w 1429873"/>
                  <a:gd name="connsiteY1" fmla="*/ 17774 h 1134909"/>
                  <a:gd name="connsiteX2" fmla="*/ 1091781 w 1429873"/>
                  <a:gd name="connsiteY2" fmla="*/ 286173 h 1134909"/>
                  <a:gd name="connsiteX3" fmla="*/ 1426074 w 1429873"/>
                  <a:gd name="connsiteY3" fmla="*/ 206078 h 1134909"/>
                  <a:gd name="connsiteX4" fmla="*/ 1183166 w 1429873"/>
                  <a:gd name="connsiteY4" fmla="*/ 759730 h 1134909"/>
                  <a:gd name="connsiteX5" fmla="*/ 614905 w 1429873"/>
                  <a:gd name="connsiteY5" fmla="*/ 1128407 h 1134909"/>
                  <a:gd name="connsiteX6" fmla="*/ 593 w 1429873"/>
                  <a:gd name="connsiteY6" fmla="*/ 686800 h 1134909"/>
                  <a:gd name="connsiteX0" fmla="*/ 593 w 1429873"/>
                  <a:gd name="connsiteY0" fmla="*/ 683323 h 1131432"/>
                  <a:gd name="connsiteX1" fmla="*/ 511516 w 1429873"/>
                  <a:gd name="connsiteY1" fmla="*/ 14297 h 1131432"/>
                  <a:gd name="connsiteX2" fmla="*/ 1113082 w 1429873"/>
                  <a:gd name="connsiteY2" fmla="*/ 380878 h 1131432"/>
                  <a:gd name="connsiteX3" fmla="*/ 1426074 w 1429873"/>
                  <a:gd name="connsiteY3" fmla="*/ 202601 h 1131432"/>
                  <a:gd name="connsiteX4" fmla="*/ 1183166 w 1429873"/>
                  <a:gd name="connsiteY4" fmla="*/ 756253 h 1131432"/>
                  <a:gd name="connsiteX5" fmla="*/ 614905 w 1429873"/>
                  <a:gd name="connsiteY5" fmla="*/ 1124930 h 1131432"/>
                  <a:gd name="connsiteX6" fmla="*/ 593 w 1429873"/>
                  <a:gd name="connsiteY6" fmla="*/ 683323 h 1131432"/>
                  <a:gd name="connsiteX0" fmla="*/ 593 w 1227043"/>
                  <a:gd name="connsiteY0" fmla="*/ 686369 h 1134478"/>
                  <a:gd name="connsiteX1" fmla="*/ 511516 w 1227043"/>
                  <a:gd name="connsiteY1" fmla="*/ 17343 h 1134478"/>
                  <a:gd name="connsiteX2" fmla="*/ 1113082 w 1227043"/>
                  <a:gd name="connsiteY2" fmla="*/ 383924 h 1134478"/>
                  <a:gd name="connsiteX3" fmla="*/ 1183166 w 1227043"/>
                  <a:gd name="connsiteY3" fmla="*/ 759299 h 1134478"/>
                  <a:gd name="connsiteX4" fmla="*/ 614905 w 1227043"/>
                  <a:gd name="connsiteY4" fmla="*/ 1127976 h 1134478"/>
                  <a:gd name="connsiteX5" fmla="*/ 593 w 1227043"/>
                  <a:gd name="connsiteY5" fmla="*/ 686369 h 1134478"/>
                  <a:gd name="connsiteX0" fmla="*/ 1056 w 1061903"/>
                  <a:gd name="connsiteY0" fmla="*/ 546714 h 1131049"/>
                  <a:gd name="connsiteX1" fmla="*/ 346376 w 1061903"/>
                  <a:gd name="connsiteY1" fmla="*/ 17343 h 1131049"/>
                  <a:gd name="connsiteX2" fmla="*/ 947942 w 1061903"/>
                  <a:gd name="connsiteY2" fmla="*/ 383924 h 1131049"/>
                  <a:gd name="connsiteX3" fmla="*/ 1018026 w 1061903"/>
                  <a:gd name="connsiteY3" fmla="*/ 759299 h 1131049"/>
                  <a:gd name="connsiteX4" fmla="*/ 449765 w 1061903"/>
                  <a:gd name="connsiteY4" fmla="*/ 1127976 h 1131049"/>
                  <a:gd name="connsiteX5" fmla="*/ 1056 w 1061903"/>
                  <a:gd name="connsiteY5" fmla="*/ 546714 h 1131049"/>
                  <a:gd name="connsiteX0" fmla="*/ 1056 w 1062758"/>
                  <a:gd name="connsiteY0" fmla="*/ 545787 h 1130122"/>
                  <a:gd name="connsiteX1" fmla="*/ 346376 w 1062758"/>
                  <a:gd name="connsiteY1" fmla="*/ 16416 h 1130122"/>
                  <a:gd name="connsiteX2" fmla="*/ 950762 w 1062758"/>
                  <a:gd name="connsiteY2" fmla="*/ 406641 h 1130122"/>
                  <a:gd name="connsiteX3" fmla="*/ 1018026 w 1062758"/>
                  <a:gd name="connsiteY3" fmla="*/ 758372 h 1130122"/>
                  <a:gd name="connsiteX4" fmla="*/ 449765 w 1062758"/>
                  <a:gd name="connsiteY4" fmla="*/ 1127049 h 1130122"/>
                  <a:gd name="connsiteX5" fmla="*/ 1056 w 1062758"/>
                  <a:gd name="connsiteY5" fmla="*/ 545787 h 1130122"/>
                  <a:gd name="connsiteX0" fmla="*/ 24924 w 1086626"/>
                  <a:gd name="connsiteY0" fmla="*/ 545787 h 761435"/>
                  <a:gd name="connsiteX1" fmla="*/ 370244 w 1086626"/>
                  <a:gd name="connsiteY1" fmla="*/ 16416 h 761435"/>
                  <a:gd name="connsiteX2" fmla="*/ 974630 w 1086626"/>
                  <a:gd name="connsiteY2" fmla="*/ 406641 h 761435"/>
                  <a:gd name="connsiteX3" fmla="*/ 1041894 w 1086626"/>
                  <a:gd name="connsiteY3" fmla="*/ 758372 h 761435"/>
                  <a:gd name="connsiteX4" fmla="*/ 24924 w 1086626"/>
                  <a:gd name="connsiteY4" fmla="*/ 545787 h 761435"/>
                  <a:gd name="connsiteX0" fmla="*/ 24924 w 974630"/>
                  <a:gd name="connsiteY0" fmla="*/ 545787 h 564765"/>
                  <a:gd name="connsiteX1" fmla="*/ 370244 w 974630"/>
                  <a:gd name="connsiteY1" fmla="*/ 16416 h 564765"/>
                  <a:gd name="connsiteX2" fmla="*/ 974630 w 974630"/>
                  <a:gd name="connsiteY2" fmla="*/ 406641 h 564765"/>
                  <a:gd name="connsiteX3" fmla="*/ 24924 w 974630"/>
                  <a:gd name="connsiteY3" fmla="*/ 545787 h 564765"/>
                  <a:gd name="connsiteX0" fmla="*/ 20882 w 975323"/>
                  <a:gd name="connsiteY0" fmla="*/ 554365 h 574161"/>
                  <a:gd name="connsiteX1" fmla="*/ 369804 w 975323"/>
                  <a:gd name="connsiteY1" fmla="*/ 14972 h 574161"/>
                  <a:gd name="connsiteX2" fmla="*/ 970588 w 975323"/>
                  <a:gd name="connsiteY2" fmla="*/ 415219 h 574161"/>
                  <a:gd name="connsiteX3" fmla="*/ 20882 w 975323"/>
                  <a:gd name="connsiteY3" fmla="*/ 554365 h 574161"/>
                  <a:gd name="connsiteX0" fmla="*/ 23678 w 977357"/>
                  <a:gd name="connsiteY0" fmla="*/ 556224 h 576177"/>
                  <a:gd name="connsiteX1" fmla="*/ 348391 w 977357"/>
                  <a:gd name="connsiteY1" fmla="*/ 14922 h 576177"/>
                  <a:gd name="connsiteX2" fmla="*/ 973384 w 977357"/>
                  <a:gd name="connsiteY2" fmla="*/ 417078 h 576177"/>
                  <a:gd name="connsiteX3" fmla="*/ 23678 w 977357"/>
                  <a:gd name="connsiteY3" fmla="*/ 556224 h 576177"/>
                  <a:gd name="connsiteX0" fmla="*/ 23678 w 977155"/>
                  <a:gd name="connsiteY0" fmla="*/ 541302 h 561255"/>
                  <a:gd name="connsiteX1" fmla="*/ 348391 w 977155"/>
                  <a:gd name="connsiteY1" fmla="*/ 0 h 561255"/>
                  <a:gd name="connsiteX2" fmla="*/ 973384 w 977155"/>
                  <a:gd name="connsiteY2" fmla="*/ 402156 h 561255"/>
                  <a:gd name="connsiteX3" fmla="*/ 23678 w 977155"/>
                  <a:gd name="connsiteY3" fmla="*/ 541302 h 561255"/>
                  <a:gd name="connsiteX0" fmla="*/ 23678 w 978229"/>
                  <a:gd name="connsiteY0" fmla="*/ 541344 h 561297"/>
                  <a:gd name="connsiteX1" fmla="*/ 348391 w 978229"/>
                  <a:gd name="connsiteY1" fmla="*/ 42 h 561297"/>
                  <a:gd name="connsiteX2" fmla="*/ 973384 w 978229"/>
                  <a:gd name="connsiteY2" fmla="*/ 402198 h 561297"/>
                  <a:gd name="connsiteX3" fmla="*/ 23678 w 978229"/>
                  <a:gd name="connsiteY3" fmla="*/ 541344 h 561297"/>
                  <a:gd name="connsiteX0" fmla="*/ 32304 w 1135082"/>
                  <a:gd name="connsiteY0" fmla="*/ 541344 h 562416"/>
                  <a:gd name="connsiteX1" fmla="*/ 357017 w 1135082"/>
                  <a:gd name="connsiteY1" fmla="*/ 42 h 562416"/>
                  <a:gd name="connsiteX2" fmla="*/ 1131429 w 1135082"/>
                  <a:gd name="connsiteY2" fmla="*/ 408361 h 562416"/>
                  <a:gd name="connsiteX3" fmla="*/ 32304 w 1135082"/>
                  <a:gd name="connsiteY3" fmla="*/ 541344 h 562416"/>
                  <a:gd name="connsiteX0" fmla="*/ 22930 w 1291803"/>
                  <a:gd name="connsiteY0" fmla="*/ 589456 h 606522"/>
                  <a:gd name="connsiteX1" fmla="*/ 509774 w 1291803"/>
                  <a:gd name="connsiteY1" fmla="*/ 42 h 606522"/>
                  <a:gd name="connsiteX2" fmla="*/ 1284186 w 1291803"/>
                  <a:gd name="connsiteY2" fmla="*/ 408361 h 606522"/>
                  <a:gd name="connsiteX3" fmla="*/ 22930 w 1291803"/>
                  <a:gd name="connsiteY3" fmla="*/ 589456 h 606522"/>
                  <a:gd name="connsiteX0" fmla="*/ 19786 w 1290266"/>
                  <a:gd name="connsiteY0" fmla="*/ 593967 h 611359"/>
                  <a:gd name="connsiteX1" fmla="*/ 544462 w 1290266"/>
                  <a:gd name="connsiteY1" fmla="*/ 42 h 611359"/>
                  <a:gd name="connsiteX2" fmla="*/ 1281042 w 1290266"/>
                  <a:gd name="connsiteY2" fmla="*/ 412872 h 611359"/>
                  <a:gd name="connsiteX3" fmla="*/ 19786 w 1290266"/>
                  <a:gd name="connsiteY3" fmla="*/ 593967 h 611359"/>
                  <a:gd name="connsiteX0" fmla="*/ 20871 w 1291351"/>
                  <a:gd name="connsiteY0" fmla="*/ 593967 h 611359"/>
                  <a:gd name="connsiteX1" fmla="*/ 545547 w 1291351"/>
                  <a:gd name="connsiteY1" fmla="*/ 42 h 611359"/>
                  <a:gd name="connsiteX2" fmla="*/ 1282127 w 1291351"/>
                  <a:gd name="connsiteY2" fmla="*/ 412872 h 611359"/>
                  <a:gd name="connsiteX3" fmla="*/ 20871 w 1291351"/>
                  <a:gd name="connsiteY3" fmla="*/ 593967 h 611359"/>
                  <a:gd name="connsiteX0" fmla="*/ 19717 w 1290860"/>
                  <a:gd name="connsiteY0" fmla="*/ 595659 h 613173"/>
                  <a:gd name="connsiteX1" fmla="*/ 558580 w 1290860"/>
                  <a:gd name="connsiteY1" fmla="*/ 42 h 613173"/>
                  <a:gd name="connsiteX2" fmla="*/ 1280973 w 1290860"/>
                  <a:gd name="connsiteY2" fmla="*/ 414564 h 613173"/>
                  <a:gd name="connsiteX3" fmla="*/ 19717 w 1290860"/>
                  <a:gd name="connsiteY3" fmla="*/ 595659 h 613173"/>
                  <a:gd name="connsiteX0" fmla="*/ 17231 w 1290062"/>
                  <a:gd name="connsiteY0" fmla="*/ 599606 h 617408"/>
                  <a:gd name="connsiteX1" fmla="*/ 589196 w 1290062"/>
                  <a:gd name="connsiteY1" fmla="*/ 41 h 617408"/>
                  <a:gd name="connsiteX2" fmla="*/ 1278487 w 1290062"/>
                  <a:gd name="connsiteY2" fmla="*/ 418511 h 617408"/>
                  <a:gd name="connsiteX3" fmla="*/ 17231 w 1290062"/>
                  <a:gd name="connsiteY3" fmla="*/ 599606 h 617408"/>
                  <a:gd name="connsiteX0" fmla="*/ 18223 w 1291054"/>
                  <a:gd name="connsiteY0" fmla="*/ 599606 h 617408"/>
                  <a:gd name="connsiteX1" fmla="*/ 590188 w 1291054"/>
                  <a:gd name="connsiteY1" fmla="*/ 41 h 617408"/>
                  <a:gd name="connsiteX2" fmla="*/ 1279479 w 1291054"/>
                  <a:gd name="connsiteY2" fmla="*/ 418511 h 617408"/>
                  <a:gd name="connsiteX3" fmla="*/ 18223 w 1291054"/>
                  <a:gd name="connsiteY3" fmla="*/ 599606 h 617408"/>
                  <a:gd name="connsiteX0" fmla="*/ 66351 w 1339182"/>
                  <a:gd name="connsiteY0" fmla="*/ 599762 h 599951"/>
                  <a:gd name="connsiteX1" fmla="*/ 224373 w 1339182"/>
                  <a:gd name="connsiteY1" fmla="*/ 390092 h 599951"/>
                  <a:gd name="connsiteX2" fmla="*/ 638316 w 1339182"/>
                  <a:gd name="connsiteY2" fmla="*/ 197 h 599951"/>
                  <a:gd name="connsiteX3" fmla="*/ 1327607 w 1339182"/>
                  <a:gd name="connsiteY3" fmla="*/ 418667 h 599951"/>
                  <a:gd name="connsiteX4" fmla="*/ 66351 w 1339182"/>
                  <a:gd name="connsiteY4" fmla="*/ 599762 h 599951"/>
                  <a:gd name="connsiteX0" fmla="*/ 66351 w 1390602"/>
                  <a:gd name="connsiteY0" fmla="*/ 601125 h 601248"/>
                  <a:gd name="connsiteX1" fmla="*/ 224373 w 1390602"/>
                  <a:gd name="connsiteY1" fmla="*/ 391455 h 601248"/>
                  <a:gd name="connsiteX2" fmla="*/ 638316 w 1390602"/>
                  <a:gd name="connsiteY2" fmla="*/ 1560 h 601248"/>
                  <a:gd name="connsiteX3" fmla="*/ 1142925 w 1390602"/>
                  <a:gd name="connsiteY3" fmla="*/ 291510 h 601248"/>
                  <a:gd name="connsiteX4" fmla="*/ 1327607 w 1390602"/>
                  <a:gd name="connsiteY4" fmla="*/ 420030 h 601248"/>
                  <a:gd name="connsiteX5" fmla="*/ 66351 w 1390602"/>
                  <a:gd name="connsiteY5" fmla="*/ 601125 h 601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90602" h="601248">
                    <a:moveTo>
                      <a:pt x="66351" y="601125"/>
                    </a:moveTo>
                    <a:cubicBezTo>
                      <a:pt x="-117521" y="596363"/>
                      <a:pt x="129046" y="491382"/>
                      <a:pt x="224373" y="391455"/>
                    </a:cubicBezTo>
                    <a:cubicBezTo>
                      <a:pt x="319700" y="291528"/>
                      <a:pt x="470025" y="24826"/>
                      <a:pt x="638316" y="1560"/>
                    </a:cubicBezTo>
                    <a:cubicBezTo>
                      <a:pt x="806607" y="-21706"/>
                      <a:pt x="1028043" y="221765"/>
                      <a:pt x="1142925" y="291510"/>
                    </a:cubicBezTo>
                    <a:cubicBezTo>
                      <a:pt x="1257807" y="361255"/>
                      <a:pt x="1507036" y="368428"/>
                      <a:pt x="1327607" y="420030"/>
                    </a:cubicBezTo>
                    <a:cubicBezTo>
                      <a:pt x="1148178" y="471632"/>
                      <a:pt x="250223" y="605888"/>
                      <a:pt x="66351" y="601125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Oval 13">
                <a:extLst>
                  <a:ext uri="{FF2B5EF4-FFF2-40B4-BE49-F238E27FC236}">
                    <a16:creationId xmlns:a16="http://schemas.microsoft.com/office/drawing/2014/main" id="{312051CF-0BC9-4083-AB09-35D1AAD2E9F5}"/>
                  </a:ext>
                </a:extLst>
              </p:cNvPr>
              <p:cNvSpPr/>
              <p:nvPr/>
            </p:nvSpPr>
            <p:spPr>
              <a:xfrm rot="408029">
                <a:off x="3901625" y="2465628"/>
                <a:ext cx="628152" cy="271591"/>
              </a:xfrm>
              <a:custGeom>
                <a:avLst/>
                <a:gdLst>
                  <a:gd name="connsiteX0" fmla="*/ 0 w 1136521"/>
                  <a:gd name="connsiteY0" fmla="*/ 368677 h 737354"/>
                  <a:gd name="connsiteX1" fmla="*/ 568261 w 1136521"/>
                  <a:gd name="connsiteY1" fmla="*/ 0 h 737354"/>
                  <a:gd name="connsiteX2" fmla="*/ 1136522 w 1136521"/>
                  <a:gd name="connsiteY2" fmla="*/ 368677 h 737354"/>
                  <a:gd name="connsiteX3" fmla="*/ 568261 w 1136521"/>
                  <a:gd name="connsiteY3" fmla="*/ 737354 h 737354"/>
                  <a:gd name="connsiteX4" fmla="*/ 0 w 1136521"/>
                  <a:gd name="connsiteY4" fmla="*/ 368677 h 737354"/>
                  <a:gd name="connsiteX0" fmla="*/ 8516 w 1174429"/>
                  <a:gd name="connsiteY0" fmla="*/ 632725 h 1001402"/>
                  <a:gd name="connsiteX1" fmla="*/ 967363 w 1174429"/>
                  <a:gd name="connsiteY1" fmla="*/ 0 h 1001402"/>
                  <a:gd name="connsiteX2" fmla="*/ 1145038 w 1174429"/>
                  <a:gd name="connsiteY2" fmla="*/ 632725 h 1001402"/>
                  <a:gd name="connsiteX3" fmla="*/ 576777 w 1174429"/>
                  <a:gd name="connsiteY3" fmla="*/ 1001402 h 1001402"/>
                  <a:gd name="connsiteX4" fmla="*/ 8516 w 1174429"/>
                  <a:gd name="connsiteY4" fmla="*/ 632725 h 1001402"/>
                  <a:gd name="connsiteX0" fmla="*/ 8516 w 1191643"/>
                  <a:gd name="connsiteY0" fmla="*/ 749922 h 1118599"/>
                  <a:gd name="connsiteX1" fmla="*/ 967363 w 1191643"/>
                  <a:gd name="connsiteY1" fmla="*/ 117197 h 1118599"/>
                  <a:gd name="connsiteX2" fmla="*/ 1145038 w 1191643"/>
                  <a:gd name="connsiteY2" fmla="*/ 749922 h 1118599"/>
                  <a:gd name="connsiteX3" fmla="*/ 576777 w 1191643"/>
                  <a:gd name="connsiteY3" fmla="*/ 1118599 h 1118599"/>
                  <a:gd name="connsiteX4" fmla="*/ 8516 w 1191643"/>
                  <a:gd name="connsiteY4" fmla="*/ 749922 h 1118599"/>
                  <a:gd name="connsiteX0" fmla="*/ 5994 w 1189093"/>
                  <a:gd name="connsiteY0" fmla="*/ 560063 h 1002260"/>
                  <a:gd name="connsiteX1" fmla="*/ 1010892 w 1189093"/>
                  <a:gd name="connsiteY1" fmla="*/ 268 h 1002260"/>
                  <a:gd name="connsiteX2" fmla="*/ 1188567 w 1189093"/>
                  <a:gd name="connsiteY2" fmla="*/ 632993 h 1002260"/>
                  <a:gd name="connsiteX3" fmla="*/ 620306 w 1189093"/>
                  <a:gd name="connsiteY3" fmla="*/ 1001670 h 1002260"/>
                  <a:gd name="connsiteX4" fmla="*/ 5994 w 1189093"/>
                  <a:gd name="connsiteY4" fmla="*/ 560063 h 1002260"/>
                  <a:gd name="connsiteX0" fmla="*/ 1210 w 1184309"/>
                  <a:gd name="connsiteY0" fmla="*/ 560103 h 1002300"/>
                  <a:gd name="connsiteX1" fmla="*/ 1006108 w 1184309"/>
                  <a:gd name="connsiteY1" fmla="*/ 308 h 1002300"/>
                  <a:gd name="connsiteX2" fmla="*/ 1183783 w 1184309"/>
                  <a:gd name="connsiteY2" fmla="*/ 633033 h 1002300"/>
                  <a:gd name="connsiteX3" fmla="*/ 615522 w 1184309"/>
                  <a:gd name="connsiteY3" fmla="*/ 1001710 h 1002300"/>
                  <a:gd name="connsiteX4" fmla="*/ 1210 w 1184309"/>
                  <a:gd name="connsiteY4" fmla="*/ 560103 h 1002300"/>
                  <a:gd name="connsiteX0" fmla="*/ 1210 w 1314014"/>
                  <a:gd name="connsiteY0" fmla="*/ 771862 h 1214059"/>
                  <a:gd name="connsiteX1" fmla="*/ 1006108 w 1314014"/>
                  <a:gd name="connsiteY1" fmla="*/ 212067 h 1214059"/>
                  <a:gd name="connsiteX2" fmla="*/ 1183783 w 1314014"/>
                  <a:gd name="connsiteY2" fmla="*/ 844792 h 1214059"/>
                  <a:gd name="connsiteX3" fmla="*/ 615522 w 1314014"/>
                  <a:gd name="connsiteY3" fmla="*/ 1213469 h 1214059"/>
                  <a:gd name="connsiteX4" fmla="*/ 1210 w 1314014"/>
                  <a:gd name="connsiteY4" fmla="*/ 771862 h 1214059"/>
                  <a:gd name="connsiteX0" fmla="*/ 1358 w 1314162"/>
                  <a:gd name="connsiteY0" fmla="*/ 771862 h 1220701"/>
                  <a:gd name="connsiteX1" fmla="*/ 1006256 w 1314162"/>
                  <a:gd name="connsiteY1" fmla="*/ 212067 h 1220701"/>
                  <a:gd name="connsiteX2" fmla="*/ 1183931 w 1314162"/>
                  <a:gd name="connsiteY2" fmla="*/ 844792 h 1220701"/>
                  <a:gd name="connsiteX3" fmla="*/ 615670 w 1314162"/>
                  <a:gd name="connsiteY3" fmla="*/ 1213469 h 1220701"/>
                  <a:gd name="connsiteX4" fmla="*/ 1358 w 1314162"/>
                  <a:gd name="connsiteY4" fmla="*/ 771862 h 1220701"/>
                  <a:gd name="connsiteX0" fmla="*/ 1358 w 1285406"/>
                  <a:gd name="connsiteY0" fmla="*/ 758317 h 1207156"/>
                  <a:gd name="connsiteX1" fmla="*/ 1006256 w 1285406"/>
                  <a:gd name="connsiteY1" fmla="*/ 198522 h 1207156"/>
                  <a:gd name="connsiteX2" fmla="*/ 1183931 w 1285406"/>
                  <a:gd name="connsiteY2" fmla="*/ 831247 h 1207156"/>
                  <a:gd name="connsiteX3" fmla="*/ 615670 w 1285406"/>
                  <a:gd name="connsiteY3" fmla="*/ 1199924 h 1207156"/>
                  <a:gd name="connsiteX4" fmla="*/ 1358 w 1285406"/>
                  <a:gd name="connsiteY4" fmla="*/ 758317 h 1207156"/>
                  <a:gd name="connsiteX0" fmla="*/ 1358 w 1270639"/>
                  <a:gd name="connsiteY0" fmla="*/ 754444 h 1203283"/>
                  <a:gd name="connsiteX1" fmla="*/ 1006256 w 1270639"/>
                  <a:gd name="connsiteY1" fmla="*/ 194649 h 1203283"/>
                  <a:gd name="connsiteX2" fmla="*/ 1183931 w 1270639"/>
                  <a:gd name="connsiteY2" fmla="*/ 827374 h 1203283"/>
                  <a:gd name="connsiteX3" fmla="*/ 615670 w 1270639"/>
                  <a:gd name="connsiteY3" fmla="*/ 1196051 h 1203283"/>
                  <a:gd name="connsiteX4" fmla="*/ 1358 w 1270639"/>
                  <a:gd name="connsiteY4" fmla="*/ 754444 h 1203283"/>
                  <a:gd name="connsiteX0" fmla="*/ 6250 w 1267792"/>
                  <a:gd name="connsiteY0" fmla="*/ 776999 h 1224873"/>
                  <a:gd name="connsiteX1" fmla="*/ 998653 w 1267792"/>
                  <a:gd name="connsiteY1" fmla="*/ 191507 h 1224873"/>
                  <a:gd name="connsiteX2" fmla="*/ 1188823 w 1267792"/>
                  <a:gd name="connsiteY2" fmla="*/ 849929 h 1224873"/>
                  <a:gd name="connsiteX3" fmla="*/ 620562 w 1267792"/>
                  <a:gd name="connsiteY3" fmla="*/ 1218606 h 1224873"/>
                  <a:gd name="connsiteX4" fmla="*/ 6250 w 1267792"/>
                  <a:gd name="connsiteY4" fmla="*/ 776999 h 1224873"/>
                  <a:gd name="connsiteX0" fmla="*/ 6250 w 1234095"/>
                  <a:gd name="connsiteY0" fmla="*/ 773964 h 1221838"/>
                  <a:gd name="connsiteX1" fmla="*/ 998653 w 1234095"/>
                  <a:gd name="connsiteY1" fmla="*/ 188472 h 1221838"/>
                  <a:gd name="connsiteX2" fmla="*/ 1188823 w 1234095"/>
                  <a:gd name="connsiteY2" fmla="*/ 846894 h 1221838"/>
                  <a:gd name="connsiteX3" fmla="*/ 620562 w 1234095"/>
                  <a:gd name="connsiteY3" fmla="*/ 1215571 h 1221838"/>
                  <a:gd name="connsiteX4" fmla="*/ 6250 w 1234095"/>
                  <a:gd name="connsiteY4" fmla="*/ 773964 h 1221838"/>
                  <a:gd name="connsiteX0" fmla="*/ 6250 w 1435530"/>
                  <a:gd name="connsiteY0" fmla="*/ 618965 h 1066839"/>
                  <a:gd name="connsiteX1" fmla="*/ 998653 w 1435530"/>
                  <a:gd name="connsiteY1" fmla="*/ 33473 h 1066839"/>
                  <a:gd name="connsiteX2" fmla="*/ 1431731 w 1435530"/>
                  <a:gd name="connsiteY2" fmla="*/ 138243 h 1066839"/>
                  <a:gd name="connsiteX3" fmla="*/ 1188823 w 1435530"/>
                  <a:gd name="connsiteY3" fmla="*/ 691895 h 1066839"/>
                  <a:gd name="connsiteX4" fmla="*/ 620562 w 1435530"/>
                  <a:gd name="connsiteY4" fmla="*/ 1060572 h 1066839"/>
                  <a:gd name="connsiteX5" fmla="*/ 6250 w 1435530"/>
                  <a:gd name="connsiteY5" fmla="*/ 618965 h 1066839"/>
                  <a:gd name="connsiteX0" fmla="*/ 593 w 1429873"/>
                  <a:gd name="connsiteY0" fmla="*/ 701604 h 1149713"/>
                  <a:gd name="connsiteX1" fmla="*/ 511516 w 1429873"/>
                  <a:gd name="connsiteY1" fmla="*/ 32578 h 1149713"/>
                  <a:gd name="connsiteX2" fmla="*/ 992996 w 1429873"/>
                  <a:gd name="connsiteY2" fmla="*/ 116112 h 1149713"/>
                  <a:gd name="connsiteX3" fmla="*/ 1426074 w 1429873"/>
                  <a:gd name="connsiteY3" fmla="*/ 220882 h 1149713"/>
                  <a:gd name="connsiteX4" fmla="*/ 1183166 w 1429873"/>
                  <a:gd name="connsiteY4" fmla="*/ 774534 h 1149713"/>
                  <a:gd name="connsiteX5" fmla="*/ 614905 w 1429873"/>
                  <a:gd name="connsiteY5" fmla="*/ 1143211 h 1149713"/>
                  <a:gd name="connsiteX6" fmla="*/ 593 w 1429873"/>
                  <a:gd name="connsiteY6" fmla="*/ 701604 h 1149713"/>
                  <a:gd name="connsiteX0" fmla="*/ 593 w 1429873"/>
                  <a:gd name="connsiteY0" fmla="*/ 686800 h 1134909"/>
                  <a:gd name="connsiteX1" fmla="*/ 511516 w 1429873"/>
                  <a:gd name="connsiteY1" fmla="*/ 17774 h 1134909"/>
                  <a:gd name="connsiteX2" fmla="*/ 1091781 w 1429873"/>
                  <a:gd name="connsiteY2" fmla="*/ 286173 h 1134909"/>
                  <a:gd name="connsiteX3" fmla="*/ 1426074 w 1429873"/>
                  <a:gd name="connsiteY3" fmla="*/ 206078 h 1134909"/>
                  <a:gd name="connsiteX4" fmla="*/ 1183166 w 1429873"/>
                  <a:gd name="connsiteY4" fmla="*/ 759730 h 1134909"/>
                  <a:gd name="connsiteX5" fmla="*/ 614905 w 1429873"/>
                  <a:gd name="connsiteY5" fmla="*/ 1128407 h 1134909"/>
                  <a:gd name="connsiteX6" fmla="*/ 593 w 1429873"/>
                  <a:gd name="connsiteY6" fmla="*/ 686800 h 1134909"/>
                  <a:gd name="connsiteX0" fmla="*/ 593 w 1429873"/>
                  <a:gd name="connsiteY0" fmla="*/ 683323 h 1131432"/>
                  <a:gd name="connsiteX1" fmla="*/ 511516 w 1429873"/>
                  <a:gd name="connsiteY1" fmla="*/ 14297 h 1131432"/>
                  <a:gd name="connsiteX2" fmla="*/ 1113082 w 1429873"/>
                  <a:gd name="connsiteY2" fmla="*/ 380878 h 1131432"/>
                  <a:gd name="connsiteX3" fmla="*/ 1426074 w 1429873"/>
                  <a:gd name="connsiteY3" fmla="*/ 202601 h 1131432"/>
                  <a:gd name="connsiteX4" fmla="*/ 1183166 w 1429873"/>
                  <a:gd name="connsiteY4" fmla="*/ 756253 h 1131432"/>
                  <a:gd name="connsiteX5" fmla="*/ 614905 w 1429873"/>
                  <a:gd name="connsiteY5" fmla="*/ 1124930 h 1131432"/>
                  <a:gd name="connsiteX6" fmla="*/ 593 w 1429873"/>
                  <a:gd name="connsiteY6" fmla="*/ 683323 h 1131432"/>
                  <a:gd name="connsiteX0" fmla="*/ 593 w 1227043"/>
                  <a:gd name="connsiteY0" fmla="*/ 686369 h 1134478"/>
                  <a:gd name="connsiteX1" fmla="*/ 511516 w 1227043"/>
                  <a:gd name="connsiteY1" fmla="*/ 17343 h 1134478"/>
                  <a:gd name="connsiteX2" fmla="*/ 1113082 w 1227043"/>
                  <a:gd name="connsiteY2" fmla="*/ 383924 h 1134478"/>
                  <a:gd name="connsiteX3" fmla="*/ 1183166 w 1227043"/>
                  <a:gd name="connsiteY3" fmla="*/ 759299 h 1134478"/>
                  <a:gd name="connsiteX4" fmla="*/ 614905 w 1227043"/>
                  <a:gd name="connsiteY4" fmla="*/ 1127976 h 1134478"/>
                  <a:gd name="connsiteX5" fmla="*/ 593 w 1227043"/>
                  <a:gd name="connsiteY5" fmla="*/ 686369 h 1134478"/>
                  <a:gd name="connsiteX0" fmla="*/ 1056 w 1061903"/>
                  <a:gd name="connsiteY0" fmla="*/ 546714 h 1131049"/>
                  <a:gd name="connsiteX1" fmla="*/ 346376 w 1061903"/>
                  <a:gd name="connsiteY1" fmla="*/ 17343 h 1131049"/>
                  <a:gd name="connsiteX2" fmla="*/ 947942 w 1061903"/>
                  <a:gd name="connsiteY2" fmla="*/ 383924 h 1131049"/>
                  <a:gd name="connsiteX3" fmla="*/ 1018026 w 1061903"/>
                  <a:gd name="connsiteY3" fmla="*/ 759299 h 1131049"/>
                  <a:gd name="connsiteX4" fmla="*/ 449765 w 1061903"/>
                  <a:gd name="connsiteY4" fmla="*/ 1127976 h 1131049"/>
                  <a:gd name="connsiteX5" fmla="*/ 1056 w 1061903"/>
                  <a:gd name="connsiteY5" fmla="*/ 546714 h 1131049"/>
                  <a:gd name="connsiteX0" fmla="*/ 1056 w 1062758"/>
                  <a:gd name="connsiteY0" fmla="*/ 545787 h 1130122"/>
                  <a:gd name="connsiteX1" fmla="*/ 346376 w 1062758"/>
                  <a:gd name="connsiteY1" fmla="*/ 16416 h 1130122"/>
                  <a:gd name="connsiteX2" fmla="*/ 950762 w 1062758"/>
                  <a:gd name="connsiteY2" fmla="*/ 406641 h 1130122"/>
                  <a:gd name="connsiteX3" fmla="*/ 1018026 w 1062758"/>
                  <a:gd name="connsiteY3" fmla="*/ 758372 h 1130122"/>
                  <a:gd name="connsiteX4" fmla="*/ 449765 w 1062758"/>
                  <a:gd name="connsiteY4" fmla="*/ 1127049 h 1130122"/>
                  <a:gd name="connsiteX5" fmla="*/ 1056 w 1062758"/>
                  <a:gd name="connsiteY5" fmla="*/ 545787 h 1130122"/>
                  <a:gd name="connsiteX0" fmla="*/ 24924 w 1086626"/>
                  <a:gd name="connsiteY0" fmla="*/ 545787 h 761435"/>
                  <a:gd name="connsiteX1" fmla="*/ 370244 w 1086626"/>
                  <a:gd name="connsiteY1" fmla="*/ 16416 h 761435"/>
                  <a:gd name="connsiteX2" fmla="*/ 974630 w 1086626"/>
                  <a:gd name="connsiteY2" fmla="*/ 406641 h 761435"/>
                  <a:gd name="connsiteX3" fmla="*/ 1041894 w 1086626"/>
                  <a:gd name="connsiteY3" fmla="*/ 758372 h 761435"/>
                  <a:gd name="connsiteX4" fmla="*/ 24924 w 1086626"/>
                  <a:gd name="connsiteY4" fmla="*/ 545787 h 761435"/>
                  <a:gd name="connsiteX0" fmla="*/ 24924 w 974630"/>
                  <a:gd name="connsiteY0" fmla="*/ 545787 h 564765"/>
                  <a:gd name="connsiteX1" fmla="*/ 370244 w 974630"/>
                  <a:gd name="connsiteY1" fmla="*/ 16416 h 564765"/>
                  <a:gd name="connsiteX2" fmla="*/ 974630 w 974630"/>
                  <a:gd name="connsiteY2" fmla="*/ 406641 h 564765"/>
                  <a:gd name="connsiteX3" fmla="*/ 24924 w 974630"/>
                  <a:gd name="connsiteY3" fmla="*/ 545787 h 564765"/>
                  <a:gd name="connsiteX0" fmla="*/ 20882 w 975323"/>
                  <a:gd name="connsiteY0" fmla="*/ 554365 h 574161"/>
                  <a:gd name="connsiteX1" fmla="*/ 369804 w 975323"/>
                  <a:gd name="connsiteY1" fmla="*/ 14972 h 574161"/>
                  <a:gd name="connsiteX2" fmla="*/ 970588 w 975323"/>
                  <a:gd name="connsiteY2" fmla="*/ 415219 h 574161"/>
                  <a:gd name="connsiteX3" fmla="*/ 20882 w 975323"/>
                  <a:gd name="connsiteY3" fmla="*/ 554365 h 574161"/>
                  <a:gd name="connsiteX0" fmla="*/ 23678 w 977357"/>
                  <a:gd name="connsiteY0" fmla="*/ 556224 h 576177"/>
                  <a:gd name="connsiteX1" fmla="*/ 348391 w 977357"/>
                  <a:gd name="connsiteY1" fmla="*/ 14922 h 576177"/>
                  <a:gd name="connsiteX2" fmla="*/ 973384 w 977357"/>
                  <a:gd name="connsiteY2" fmla="*/ 417078 h 576177"/>
                  <a:gd name="connsiteX3" fmla="*/ 23678 w 977357"/>
                  <a:gd name="connsiteY3" fmla="*/ 556224 h 576177"/>
                  <a:gd name="connsiteX0" fmla="*/ 23678 w 977155"/>
                  <a:gd name="connsiteY0" fmla="*/ 541302 h 561255"/>
                  <a:gd name="connsiteX1" fmla="*/ 348391 w 977155"/>
                  <a:gd name="connsiteY1" fmla="*/ 0 h 561255"/>
                  <a:gd name="connsiteX2" fmla="*/ 973384 w 977155"/>
                  <a:gd name="connsiteY2" fmla="*/ 402156 h 561255"/>
                  <a:gd name="connsiteX3" fmla="*/ 23678 w 977155"/>
                  <a:gd name="connsiteY3" fmla="*/ 541302 h 561255"/>
                  <a:gd name="connsiteX0" fmla="*/ 23678 w 978229"/>
                  <a:gd name="connsiteY0" fmla="*/ 541344 h 561297"/>
                  <a:gd name="connsiteX1" fmla="*/ 348391 w 978229"/>
                  <a:gd name="connsiteY1" fmla="*/ 42 h 561297"/>
                  <a:gd name="connsiteX2" fmla="*/ 973384 w 978229"/>
                  <a:gd name="connsiteY2" fmla="*/ 402198 h 561297"/>
                  <a:gd name="connsiteX3" fmla="*/ 23678 w 978229"/>
                  <a:gd name="connsiteY3" fmla="*/ 541344 h 561297"/>
                  <a:gd name="connsiteX0" fmla="*/ 32304 w 1135082"/>
                  <a:gd name="connsiteY0" fmla="*/ 541344 h 562416"/>
                  <a:gd name="connsiteX1" fmla="*/ 357017 w 1135082"/>
                  <a:gd name="connsiteY1" fmla="*/ 42 h 562416"/>
                  <a:gd name="connsiteX2" fmla="*/ 1131429 w 1135082"/>
                  <a:gd name="connsiteY2" fmla="*/ 408361 h 562416"/>
                  <a:gd name="connsiteX3" fmla="*/ 32304 w 1135082"/>
                  <a:gd name="connsiteY3" fmla="*/ 541344 h 562416"/>
                  <a:gd name="connsiteX0" fmla="*/ 22930 w 1291803"/>
                  <a:gd name="connsiteY0" fmla="*/ 589456 h 606522"/>
                  <a:gd name="connsiteX1" fmla="*/ 509774 w 1291803"/>
                  <a:gd name="connsiteY1" fmla="*/ 42 h 606522"/>
                  <a:gd name="connsiteX2" fmla="*/ 1284186 w 1291803"/>
                  <a:gd name="connsiteY2" fmla="*/ 408361 h 606522"/>
                  <a:gd name="connsiteX3" fmla="*/ 22930 w 1291803"/>
                  <a:gd name="connsiteY3" fmla="*/ 589456 h 606522"/>
                  <a:gd name="connsiteX0" fmla="*/ 19786 w 1290266"/>
                  <a:gd name="connsiteY0" fmla="*/ 593967 h 611359"/>
                  <a:gd name="connsiteX1" fmla="*/ 544462 w 1290266"/>
                  <a:gd name="connsiteY1" fmla="*/ 42 h 611359"/>
                  <a:gd name="connsiteX2" fmla="*/ 1281042 w 1290266"/>
                  <a:gd name="connsiteY2" fmla="*/ 412872 h 611359"/>
                  <a:gd name="connsiteX3" fmla="*/ 19786 w 1290266"/>
                  <a:gd name="connsiteY3" fmla="*/ 593967 h 611359"/>
                  <a:gd name="connsiteX0" fmla="*/ 20871 w 1291351"/>
                  <a:gd name="connsiteY0" fmla="*/ 593967 h 611359"/>
                  <a:gd name="connsiteX1" fmla="*/ 545547 w 1291351"/>
                  <a:gd name="connsiteY1" fmla="*/ 42 h 611359"/>
                  <a:gd name="connsiteX2" fmla="*/ 1282127 w 1291351"/>
                  <a:gd name="connsiteY2" fmla="*/ 412872 h 611359"/>
                  <a:gd name="connsiteX3" fmla="*/ 20871 w 1291351"/>
                  <a:gd name="connsiteY3" fmla="*/ 593967 h 611359"/>
                  <a:gd name="connsiteX0" fmla="*/ 19717 w 1290860"/>
                  <a:gd name="connsiteY0" fmla="*/ 595659 h 613173"/>
                  <a:gd name="connsiteX1" fmla="*/ 558580 w 1290860"/>
                  <a:gd name="connsiteY1" fmla="*/ 42 h 613173"/>
                  <a:gd name="connsiteX2" fmla="*/ 1280973 w 1290860"/>
                  <a:gd name="connsiteY2" fmla="*/ 414564 h 613173"/>
                  <a:gd name="connsiteX3" fmla="*/ 19717 w 1290860"/>
                  <a:gd name="connsiteY3" fmla="*/ 595659 h 613173"/>
                  <a:gd name="connsiteX0" fmla="*/ 17231 w 1290062"/>
                  <a:gd name="connsiteY0" fmla="*/ 599606 h 617408"/>
                  <a:gd name="connsiteX1" fmla="*/ 589196 w 1290062"/>
                  <a:gd name="connsiteY1" fmla="*/ 41 h 617408"/>
                  <a:gd name="connsiteX2" fmla="*/ 1278487 w 1290062"/>
                  <a:gd name="connsiteY2" fmla="*/ 418511 h 617408"/>
                  <a:gd name="connsiteX3" fmla="*/ 17231 w 1290062"/>
                  <a:gd name="connsiteY3" fmla="*/ 599606 h 617408"/>
                  <a:gd name="connsiteX0" fmla="*/ 18223 w 1291054"/>
                  <a:gd name="connsiteY0" fmla="*/ 599606 h 617408"/>
                  <a:gd name="connsiteX1" fmla="*/ 590188 w 1291054"/>
                  <a:gd name="connsiteY1" fmla="*/ 41 h 617408"/>
                  <a:gd name="connsiteX2" fmla="*/ 1279479 w 1291054"/>
                  <a:gd name="connsiteY2" fmla="*/ 418511 h 617408"/>
                  <a:gd name="connsiteX3" fmla="*/ 18223 w 1291054"/>
                  <a:gd name="connsiteY3" fmla="*/ 599606 h 617408"/>
                  <a:gd name="connsiteX0" fmla="*/ 66351 w 1339182"/>
                  <a:gd name="connsiteY0" fmla="*/ 599762 h 599951"/>
                  <a:gd name="connsiteX1" fmla="*/ 224373 w 1339182"/>
                  <a:gd name="connsiteY1" fmla="*/ 390092 h 599951"/>
                  <a:gd name="connsiteX2" fmla="*/ 638316 w 1339182"/>
                  <a:gd name="connsiteY2" fmla="*/ 197 h 599951"/>
                  <a:gd name="connsiteX3" fmla="*/ 1327607 w 1339182"/>
                  <a:gd name="connsiteY3" fmla="*/ 418667 h 599951"/>
                  <a:gd name="connsiteX4" fmla="*/ 66351 w 1339182"/>
                  <a:gd name="connsiteY4" fmla="*/ 599762 h 599951"/>
                  <a:gd name="connsiteX0" fmla="*/ 66351 w 1390602"/>
                  <a:gd name="connsiteY0" fmla="*/ 601125 h 601248"/>
                  <a:gd name="connsiteX1" fmla="*/ 224373 w 1390602"/>
                  <a:gd name="connsiteY1" fmla="*/ 391455 h 601248"/>
                  <a:gd name="connsiteX2" fmla="*/ 638316 w 1390602"/>
                  <a:gd name="connsiteY2" fmla="*/ 1560 h 601248"/>
                  <a:gd name="connsiteX3" fmla="*/ 1142925 w 1390602"/>
                  <a:gd name="connsiteY3" fmla="*/ 291510 h 601248"/>
                  <a:gd name="connsiteX4" fmla="*/ 1327607 w 1390602"/>
                  <a:gd name="connsiteY4" fmla="*/ 420030 h 601248"/>
                  <a:gd name="connsiteX5" fmla="*/ 66351 w 1390602"/>
                  <a:gd name="connsiteY5" fmla="*/ 601125 h 601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90602" h="601248">
                    <a:moveTo>
                      <a:pt x="66351" y="601125"/>
                    </a:moveTo>
                    <a:cubicBezTo>
                      <a:pt x="-117521" y="596363"/>
                      <a:pt x="129046" y="491382"/>
                      <a:pt x="224373" y="391455"/>
                    </a:cubicBezTo>
                    <a:cubicBezTo>
                      <a:pt x="319700" y="291528"/>
                      <a:pt x="470025" y="24826"/>
                      <a:pt x="638316" y="1560"/>
                    </a:cubicBezTo>
                    <a:cubicBezTo>
                      <a:pt x="806607" y="-21706"/>
                      <a:pt x="1028043" y="221765"/>
                      <a:pt x="1142925" y="291510"/>
                    </a:cubicBezTo>
                    <a:cubicBezTo>
                      <a:pt x="1257807" y="361255"/>
                      <a:pt x="1507036" y="368428"/>
                      <a:pt x="1327607" y="420030"/>
                    </a:cubicBezTo>
                    <a:cubicBezTo>
                      <a:pt x="1148178" y="471632"/>
                      <a:pt x="250223" y="605888"/>
                      <a:pt x="66351" y="601125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227195D-E9E8-47C1-8A9D-0FC9D5C36FCA}"/>
                  </a:ext>
                </a:extLst>
              </p:cNvPr>
              <p:cNvSpPr/>
              <p:nvPr/>
            </p:nvSpPr>
            <p:spPr>
              <a:xfrm flipV="1">
                <a:off x="4078520" y="2606309"/>
                <a:ext cx="28414" cy="6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1AB36C6-2335-4FC7-A8A6-21827A0656BD}"/>
                  </a:ext>
                </a:extLst>
              </p:cNvPr>
              <p:cNvSpPr/>
              <p:nvPr/>
            </p:nvSpPr>
            <p:spPr>
              <a:xfrm flipV="1">
                <a:off x="4296711" y="2606309"/>
                <a:ext cx="28414" cy="6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11248F3-C9F4-4D8E-A434-8F6AA271F15E}"/>
                </a:ext>
              </a:extLst>
            </p:cNvPr>
            <p:cNvGrpSpPr/>
            <p:nvPr/>
          </p:nvGrpSpPr>
          <p:grpSpPr>
            <a:xfrm>
              <a:off x="2501444" y="2161782"/>
              <a:ext cx="1309657" cy="595511"/>
              <a:chOff x="3182869" y="636607"/>
              <a:chExt cx="1271432" cy="57812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E3A537C-1B99-4A13-9D27-C48DED21B4C8}"/>
                  </a:ext>
                </a:extLst>
              </p:cNvPr>
              <p:cNvGrpSpPr/>
              <p:nvPr/>
            </p:nvGrpSpPr>
            <p:grpSpPr>
              <a:xfrm rot="21051488">
                <a:off x="3182869" y="657667"/>
                <a:ext cx="343750" cy="557068"/>
                <a:chOff x="5640891" y="1692818"/>
                <a:chExt cx="343749" cy="557068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EC30503-70C8-4329-81CA-D51570099081}"/>
                    </a:ext>
                  </a:extLst>
                </p:cNvPr>
                <p:cNvSpPr/>
                <p:nvPr/>
              </p:nvSpPr>
              <p:spPr>
                <a:xfrm rot="16866229">
                  <a:off x="5534232" y="1799477"/>
                  <a:ext cx="557068" cy="3437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F41D18EC-6145-48D1-950E-32EE3BD5698D}"/>
                    </a:ext>
                  </a:extLst>
                </p:cNvPr>
                <p:cNvSpPr/>
                <p:nvPr/>
              </p:nvSpPr>
              <p:spPr>
                <a:xfrm rot="16654969">
                  <a:off x="5616143" y="1833220"/>
                  <a:ext cx="371975" cy="2295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AC2E1B8A-5534-452B-8D28-591059536ADA}"/>
                    </a:ext>
                  </a:extLst>
                </p:cNvPr>
                <p:cNvSpPr/>
                <p:nvPr/>
              </p:nvSpPr>
              <p:spPr>
                <a:xfrm rot="16654969">
                  <a:off x="5683768" y="1980094"/>
                  <a:ext cx="208267" cy="1285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B607BB11-BBC8-43DD-AC85-A14FF9399168}"/>
                    </a:ext>
                  </a:extLst>
                </p:cNvPr>
                <p:cNvSpPr/>
                <p:nvPr/>
              </p:nvSpPr>
              <p:spPr>
                <a:xfrm rot="18590328">
                  <a:off x="5784592" y="2083308"/>
                  <a:ext cx="51854" cy="4571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F856F0D-6599-483F-A45C-BD3324729D48}"/>
                    </a:ext>
                  </a:extLst>
                </p:cNvPr>
                <p:cNvSpPr/>
                <p:nvPr/>
              </p:nvSpPr>
              <p:spPr>
                <a:xfrm rot="18590328">
                  <a:off x="5821258" y="2045147"/>
                  <a:ext cx="51854" cy="4571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2EA63AE-84E4-4A19-967F-8EF98B66919B}"/>
                    </a:ext>
                  </a:extLst>
                </p:cNvPr>
                <p:cNvSpPr/>
                <p:nvPr/>
              </p:nvSpPr>
              <p:spPr>
                <a:xfrm rot="18590328">
                  <a:off x="5698124" y="2035441"/>
                  <a:ext cx="51854" cy="4571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49D032F-8D16-4658-9F1F-9F398E45AEF9}"/>
                    </a:ext>
                  </a:extLst>
                </p:cNvPr>
                <p:cNvSpPr/>
                <p:nvPr/>
              </p:nvSpPr>
              <p:spPr>
                <a:xfrm rot="18590328">
                  <a:off x="5735342" y="2070666"/>
                  <a:ext cx="51854" cy="4571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DE504A6D-69DB-4C4A-80CB-5FA71405BD7C}"/>
                    </a:ext>
                  </a:extLst>
                </p:cNvPr>
                <p:cNvSpPr/>
                <p:nvPr/>
              </p:nvSpPr>
              <p:spPr>
                <a:xfrm rot="16444373" flipH="1">
                  <a:off x="5835216" y="1860315"/>
                  <a:ext cx="85259" cy="5261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99D9050-AED8-46D7-A547-64C111F3AE2E}"/>
                  </a:ext>
                </a:extLst>
              </p:cNvPr>
              <p:cNvGrpSpPr/>
              <p:nvPr/>
            </p:nvGrpSpPr>
            <p:grpSpPr>
              <a:xfrm rot="20829550">
                <a:off x="4110551" y="636607"/>
                <a:ext cx="343750" cy="557068"/>
                <a:chOff x="5640891" y="1692818"/>
                <a:chExt cx="343749" cy="557068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4C394BDF-F3D5-44C6-9620-985D7E13740C}"/>
                    </a:ext>
                  </a:extLst>
                </p:cNvPr>
                <p:cNvSpPr/>
                <p:nvPr/>
              </p:nvSpPr>
              <p:spPr>
                <a:xfrm rot="16866229">
                  <a:off x="5534232" y="1799477"/>
                  <a:ext cx="557068" cy="3437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DE05D7E7-0B10-487E-924A-D24CBE85E5B7}"/>
                    </a:ext>
                  </a:extLst>
                </p:cNvPr>
                <p:cNvSpPr/>
                <p:nvPr/>
              </p:nvSpPr>
              <p:spPr>
                <a:xfrm rot="16654969">
                  <a:off x="5616143" y="1833220"/>
                  <a:ext cx="371975" cy="2295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E55B025C-1FB8-4C72-9776-900C3500A90D}"/>
                    </a:ext>
                  </a:extLst>
                </p:cNvPr>
                <p:cNvSpPr/>
                <p:nvPr/>
              </p:nvSpPr>
              <p:spPr>
                <a:xfrm rot="16654969">
                  <a:off x="5660638" y="1971330"/>
                  <a:ext cx="208267" cy="1285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D45C3637-D089-48FF-90BA-9194FE29FEA1}"/>
                    </a:ext>
                  </a:extLst>
                </p:cNvPr>
                <p:cNvSpPr/>
                <p:nvPr/>
              </p:nvSpPr>
              <p:spPr>
                <a:xfrm rot="18590328">
                  <a:off x="5784592" y="2083308"/>
                  <a:ext cx="51854" cy="4571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BC0A69A-7AF7-4BC5-956F-16ADED844A79}"/>
                    </a:ext>
                  </a:extLst>
                </p:cNvPr>
                <p:cNvSpPr/>
                <p:nvPr/>
              </p:nvSpPr>
              <p:spPr>
                <a:xfrm rot="18590328">
                  <a:off x="5821258" y="2045147"/>
                  <a:ext cx="51854" cy="4571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B75A6F49-3B37-4BDA-ACD0-CD48F77E0DD2}"/>
                    </a:ext>
                  </a:extLst>
                </p:cNvPr>
                <p:cNvSpPr/>
                <p:nvPr/>
              </p:nvSpPr>
              <p:spPr>
                <a:xfrm rot="18590328">
                  <a:off x="5698124" y="2035441"/>
                  <a:ext cx="51854" cy="4571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F1B97F9-AF46-41E7-8E42-81FCEEC14A85}"/>
                    </a:ext>
                  </a:extLst>
                </p:cNvPr>
                <p:cNvSpPr/>
                <p:nvPr/>
              </p:nvSpPr>
              <p:spPr>
                <a:xfrm rot="18590328">
                  <a:off x="5735342" y="2070666"/>
                  <a:ext cx="51854" cy="4571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1B0EA693-91F0-4E9D-8B3E-E05F4B55A7D1}"/>
                    </a:ext>
                  </a:extLst>
                </p:cNvPr>
                <p:cNvSpPr/>
                <p:nvPr/>
              </p:nvSpPr>
              <p:spPr>
                <a:xfrm rot="16444373" flipH="1">
                  <a:off x="5835216" y="1860315"/>
                  <a:ext cx="85259" cy="5261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8" name="ttsMP3.com_VoiceText_2025-1-10_23-17-30">
            <a:hlinkClick r:id="" action="ppaction://media"/>
            <a:extLst>
              <a:ext uri="{FF2B5EF4-FFF2-40B4-BE49-F238E27FC236}">
                <a16:creationId xmlns:a16="http://schemas.microsoft.com/office/drawing/2014/main" id="{C9D4A1C0-77D9-4DE8-8A50-5C9509EA974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3851" y="2419078"/>
            <a:ext cx="609600" cy="609600"/>
          </a:xfrm>
          <a:prstGeom prst="rect">
            <a:avLst/>
          </a:prstGeom>
        </p:spPr>
      </p:pic>
      <p:pic>
        <p:nvPicPr>
          <p:cNvPr id="202" name="2sec">
            <a:hlinkClick r:id="" action="ppaction://media"/>
            <a:extLst>
              <a:ext uri="{FF2B5EF4-FFF2-40B4-BE49-F238E27FC236}">
                <a16:creationId xmlns:a16="http://schemas.microsoft.com/office/drawing/2014/main" id="{0BF76E78-9290-45BC-909A-186773DCFE8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636376" y="54224"/>
            <a:ext cx="609600" cy="609600"/>
          </a:xfrm>
          <a:prstGeom prst="rect">
            <a:avLst/>
          </a:prstGeom>
        </p:spPr>
      </p:pic>
      <p:pic>
        <p:nvPicPr>
          <p:cNvPr id="203" name="ttsMP3.com_VoiceText_2025-1-10_23-18-1">
            <a:hlinkClick r:id="" action="ppaction://media"/>
            <a:extLst>
              <a:ext uri="{FF2B5EF4-FFF2-40B4-BE49-F238E27FC236}">
                <a16:creationId xmlns:a16="http://schemas.microsoft.com/office/drawing/2014/main" id="{D96917A9-DD20-4D0B-972D-C03281353B8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097334" y="1809478"/>
            <a:ext cx="609600" cy="609600"/>
          </a:xfrm>
          <a:prstGeom prst="rect">
            <a:avLst/>
          </a:prstGeom>
        </p:spPr>
      </p:pic>
      <p:pic>
        <p:nvPicPr>
          <p:cNvPr id="204" name="2sec">
            <a:hlinkClick r:id="" action="ppaction://media"/>
            <a:extLst>
              <a:ext uri="{FF2B5EF4-FFF2-40B4-BE49-F238E27FC236}">
                <a16:creationId xmlns:a16="http://schemas.microsoft.com/office/drawing/2014/main" id="{5DFF0E64-859C-4C54-8998-6D10B96ECF8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899572" y="13006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328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4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20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904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88" fill="hold"/>
                                        <p:tgtEl>
                                          <p:spTgt spid="2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92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2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2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3"/>
                </p:tgtEl>
              </p:cMediaNode>
            </p:audi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TextBox 702">
            <a:extLst>
              <a:ext uri="{FF2B5EF4-FFF2-40B4-BE49-F238E27FC236}">
                <a16:creationId xmlns:a16="http://schemas.microsoft.com/office/drawing/2014/main" id="{B3E91731-520C-470B-A0C7-37AD36CF387C}"/>
              </a:ext>
            </a:extLst>
          </p:cNvPr>
          <p:cNvSpPr txBox="1"/>
          <p:nvPr/>
        </p:nvSpPr>
        <p:spPr>
          <a:xfrm>
            <a:off x="2768832" y="319353"/>
            <a:ext cx="26578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D</a:t>
            </a:r>
            <a:r>
              <a:rPr lang="en-US" sz="8000" dirty="0">
                <a:solidFill>
                  <a:prstClr val="black"/>
                </a:solidFill>
                <a:latin typeface="Arial Black" panose="020B0A04020102020204" pitchFamily="34" charset="0"/>
              </a:rPr>
              <a:t>og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04" name="Group 703">
            <a:extLst>
              <a:ext uri="{FF2B5EF4-FFF2-40B4-BE49-F238E27FC236}">
                <a16:creationId xmlns:a16="http://schemas.microsoft.com/office/drawing/2014/main" id="{DE40861B-2FFA-4078-904B-B5A6B3CB3959}"/>
              </a:ext>
            </a:extLst>
          </p:cNvPr>
          <p:cNvGrpSpPr/>
          <p:nvPr/>
        </p:nvGrpSpPr>
        <p:grpSpPr>
          <a:xfrm>
            <a:off x="507313" y="149164"/>
            <a:ext cx="1704729" cy="1909462"/>
            <a:chOff x="1551327" y="1138562"/>
            <a:chExt cx="4865819" cy="5450190"/>
          </a:xfrm>
        </p:grpSpPr>
        <p:sp>
          <p:nvSpPr>
            <p:cNvPr id="705" name="Isosceles Triangle 4">
              <a:extLst>
                <a:ext uri="{FF2B5EF4-FFF2-40B4-BE49-F238E27FC236}">
                  <a16:creationId xmlns:a16="http://schemas.microsoft.com/office/drawing/2014/main" id="{19342769-A0BF-43F2-81D4-CBD717940F99}"/>
                </a:ext>
              </a:extLst>
            </p:cNvPr>
            <p:cNvSpPr/>
            <p:nvPr/>
          </p:nvSpPr>
          <p:spPr>
            <a:xfrm rot="19881637" flipH="1">
              <a:off x="5219377" y="1477966"/>
              <a:ext cx="1197769" cy="228138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6" name="Rectangle 19">
              <a:extLst>
                <a:ext uri="{FF2B5EF4-FFF2-40B4-BE49-F238E27FC236}">
                  <a16:creationId xmlns:a16="http://schemas.microsoft.com/office/drawing/2014/main" id="{EC4F9E00-B4C4-4635-82F5-3CB9600E506F}"/>
                </a:ext>
              </a:extLst>
            </p:cNvPr>
            <p:cNvSpPr/>
            <p:nvPr/>
          </p:nvSpPr>
          <p:spPr>
            <a:xfrm>
              <a:off x="1838787" y="2545920"/>
              <a:ext cx="2053031" cy="3090198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1E101FEE-A36A-4BE5-8018-25AF28493157}"/>
                </a:ext>
              </a:extLst>
            </p:cNvPr>
            <p:cNvSpPr/>
            <p:nvPr/>
          </p:nvSpPr>
          <p:spPr>
            <a:xfrm rot="381443">
              <a:off x="2286961" y="3204228"/>
              <a:ext cx="3267860" cy="336640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8" name="Isosceles Triangle 4">
              <a:extLst>
                <a:ext uri="{FF2B5EF4-FFF2-40B4-BE49-F238E27FC236}">
                  <a16:creationId xmlns:a16="http://schemas.microsoft.com/office/drawing/2014/main" id="{7D4716DF-91C4-4D69-81A6-F8843E1E46B3}"/>
                </a:ext>
              </a:extLst>
            </p:cNvPr>
            <p:cNvSpPr/>
            <p:nvPr/>
          </p:nvSpPr>
          <p:spPr>
            <a:xfrm rot="1529912">
              <a:off x="1551327" y="1471949"/>
              <a:ext cx="1197769" cy="228138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3116599C-09E1-48F9-8D50-1A99AE81AF54}"/>
                </a:ext>
              </a:extLst>
            </p:cNvPr>
            <p:cNvSpPr/>
            <p:nvPr/>
          </p:nvSpPr>
          <p:spPr>
            <a:xfrm>
              <a:off x="1997469" y="1138562"/>
              <a:ext cx="4026657" cy="338448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0" name="Rectangle 17">
              <a:extLst>
                <a:ext uri="{FF2B5EF4-FFF2-40B4-BE49-F238E27FC236}">
                  <a16:creationId xmlns:a16="http://schemas.microsoft.com/office/drawing/2014/main" id="{501D4B17-750B-4952-AF63-AFF3B3D07522}"/>
                </a:ext>
              </a:extLst>
            </p:cNvPr>
            <p:cNvSpPr/>
            <p:nvPr/>
          </p:nvSpPr>
          <p:spPr>
            <a:xfrm flipH="1">
              <a:off x="2966055" y="5547170"/>
              <a:ext cx="894729" cy="1034945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1" name="Oval 26">
              <a:extLst>
                <a:ext uri="{FF2B5EF4-FFF2-40B4-BE49-F238E27FC236}">
                  <a16:creationId xmlns:a16="http://schemas.microsoft.com/office/drawing/2014/main" id="{8C9A7F5A-10B2-4EDA-A174-3B9D44279B56}"/>
                </a:ext>
              </a:extLst>
            </p:cNvPr>
            <p:cNvSpPr/>
            <p:nvPr/>
          </p:nvSpPr>
          <p:spPr>
            <a:xfrm flipH="1">
              <a:off x="3765435" y="3044247"/>
              <a:ext cx="471294" cy="332389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65062021-65AE-4752-A419-14CB2AC659E0}"/>
                </a:ext>
              </a:extLst>
            </p:cNvPr>
            <p:cNvSpPr/>
            <p:nvPr/>
          </p:nvSpPr>
          <p:spPr>
            <a:xfrm rot="440699">
              <a:off x="4006484" y="3351445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7C76B177-28E3-4559-BA5B-899367942F10}"/>
                </a:ext>
              </a:extLst>
            </p:cNvPr>
            <p:cNvSpPr/>
            <p:nvPr/>
          </p:nvSpPr>
          <p:spPr>
            <a:xfrm flipH="1">
              <a:off x="3597762" y="3353962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4" name="Rectangle 17">
              <a:extLst>
                <a:ext uri="{FF2B5EF4-FFF2-40B4-BE49-F238E27FC236}">
                  <a16:creationId xmlns:a16="http://schemas.microsoft.com/office/drawing/2014/main" id="{80D29F38-DCFD-4378-A52C-97046115C5F5}"/>
                </a:ext>
              </a:extLst>
            </p:cNvPr>
            <p:cNvSpPr/>
            <p:nvPr/>
          </p:nvSpPr>
          <p:spPr>
            <a:xfrm rot="21240162">
              <a:off x="2113529" y="1543616"/>
              <a:ext cx="1857338" cy="8908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5" name="Rectangle 17">
              <a:extLst>
                <a:ext uri="{FF2B5EF4-FFF2-40B4-BE49-F238E27FC236}">
                  <a16:creationId xmlns:a16="http://schemas.microsoft.com/office/drawing/2014/main" id="{2B7111A7-A2C1-4740-ACF4-29FC1C7126CD}"/>
                </a:ext>
              </a:extLst>
            </p:cNvPr>
            <p:cNvSpPr/>
            <p:nvPr/>
          </p:nvSpPr>
          <p:spPr>
            <a:xfrm rot="12678747">
              <a:off x="4457386" y="1545319"/>
              <a:ext cx="1510679" cy="5954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6" name="Rectangle 17">
              <a:extLst>
                <a:ext uri="{FF2B5EF4-FFF2-40B4-BE49-F238E27FC236}">
                  <a16:creationId xmlns:a16="http://schemas.microsoft.com/office/drawing/2014/main" id="{5B4A0A34-C661-4D34-9584-A6C56FDD1914}"/>
                </a:ext>
              </a:extLst>
            </p:cNvPr>
            <p:cNvSpPr/>
            <p:nvPr/>
          </p:nvSpPr>
          <p:spPr>
            <a:xfrm rot="12678747">
              <a:off x="4507577" y="1773444"/>
              <a:ext cx="1510679" cy="2716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7" name="Rectangle 17">
              <a:extLst>
                <a:ext uri="{FF2B5EF4-FFF2-40B4-BE49-F238E27FC236}">
                  <a16:creationId xmlns:a16="http://schemas.microsoft.com/office/drawing/2014/main" id="{D127A828-643E-4689-8F6F-D149A7866E76}"/>
                </a:ext>
              </a:extLst>
            </p:cNvPr>
            <p:cNvSpPr/>
            <p:nvPr/>
          </p:nvSpPr>
          <p:spPr>
            <a:xfrm>
              <a:off x="3891818" y="5547170"/>
              <a:ext cx="894729" cy="1034945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8" name="Rectangle 17">
              <a:extLst>
                <a:ext uri="{FF2B5EF4-FFF2-40B4-BE49-F238E27FC236}">
                  <a16:creationId xmlns:a16="http://schemas.microsoft.com/office/drawing/2014/main" id="{0B995544-5E1E-4652-8068-D8AB3DFA0A95}"/>
                </a:ext>
              </a:extLst>
            </p:cNvPr>
            <p:cNvSpPr/>
            <p:nvPr/>
          </p:nvSpPr>
          <p:spPr>
            <a:xfrm>
              <a:off x="2999892" y="4634068"/>
              <a:ext cx="1704234" cy="965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29577B2F-5078-439A-9AB7-6DB3168A77F2}"/>
                </a:ext>
              </a:extLst>
            </p:cNvPr>
            <p:cNvSpPr/>
            <p:nvPr/>
          </p:nvSpPr>
          <p:spPr>
            <a:xfrm>
              <a:off x="2966055" y="6160228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0478C52E-73F9-412C-9F76-3D7BB14115FE}"/>
                </a:ext>
              </a:extLst>
            </p:cNvPr>
            <p:cNvSpPr/>
            <p:nvPr/>
          </p:nvSpPr>
          <p:spPr>
            <a:xfrm flipH="1">
              <a:off x="3898467" y="6147302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22BF2EED-7E74-4CE8-B2F1-A2A64120E022}"/>
                </a:ext>
              </a:extLst>
            </p:cNvPr>
            <p:cNvSpPr/>
            <p:nvPr/>
          </p:nvSpPr>
          <p:spPr>
            <a:xfrm flipH="1">
              <a:off x="4676188" y="2032334"/>
              <a:ext cx="725756" cy="9099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718F0FE-7E46-4616-9CF0-B587D2AE4506}"/>
                </a:ext>
              </a:extLst>
            </p:cNvPr>
            <p:cNvSpPr/>
            <p:nvPr/>
          </p:nvSpPr>
          <p:spPr>
            <a:xfrm rot="21256594" flipH="1">
              <a:off x="2743728" y="2111845"/>
              <a:ext cx="725756" cy="9099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0431F8F9-289B-4ED6-8107-E32ED3BE31E5}"/>
                </a:ext>
              </a:extLst>
            </p:cNvPr>
            <p:cNvSpPr/>
            <p:nvPr/>
          </p:nvSpPr>
          <p:spPr>
            <a:xfrm rot="21256594" flipH="1">
              <a:off x="2981185" y="2318474"/>
              <a:ext cx="471294" cy="590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469C1CE3-927D-4F07-87BC-F2B1D9F84921}"/>
                </a:ext>
              </a:extLst>
            </p:cNvPr>
            <p:cNvSpPr/>
            <p:nvPr/>
          </p:nvSpPr>
          <p:spPr>
            <a:xfrm rot="21256594" flipH="1">
              <a:off x="4705029" y="2273482"/>
              <a:ext cx="471294" cy="590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AABD8ADB-5F26-4378-B73A-A437913EA9E6}"/>
                </a:ext>
              </a:extLst>
            </p:cNvPr>
            <p:cNvSpPr/>
            <p:nvPr/>
          </p:nvSpPr>
          <p:spPr>
            <a:xfrm rot="21256594" flipH="1">
              <a:off x="4808027" y="2371095"/>
              <a:ext cx="246965" cy="309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55837442-9269-414C-9D7C-369883425702}"/>
                </a:ext>
              </a:extLst>
            </p:cNvPr>
            <p:cNvSpPr/>
            <p:nvPr/>
          </p:nvSpPr>
          <p:spPr>
            <a:xfrm rot="21256594" flipH="1">
              <a:off x="3179337" y="2391092"/>
              <a:ext cx="246965" cy="309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8" name="Group 727">
            <a:extLst>
              <a:ext uri="{FF2B5EF4-FFF2-40B4-BE49-F238E27FC236}">
                <a16:creationId xmlns:a16="http://schemas.microsoft.com/office/drawing/2014/main" id="{DC947712-A926-473B-A0E6-441AC8DA2A66}"/>
              </a:ext>
            </a:extLst>
          </p:cNvPr>
          <p:cNvGrpSpPr/>
          <p:nvPr/>
        </p:nvGrpSpPr>
        <p:grpSpPr>
          <a:xfrm>
            <a:off x="689754" y="2432242"/>
            <a:ext cx="1268444" cy="2288966"/>
            <a:chOff x="3388289" y="1462142"/>
            <a:chExt cx="1583468" cy="2857440"/>
          </a:xfrm>
        </p:grpSpPr>
        <p:sp>
          <p:nvSpPr>
            <p:cNvPr id="730" name="Rectangle 30">
              <a:extLst>
                <a:ext uri="{FF2B5EF4-FFF2-40B4-BE49-F238E27FC236}">
                  <a16:creationId xmlns:a16="http://schemas.microsoft.com/office/drawing/2014/main" id="{1ED94400-92FE-40A3-9FC4-1D5C2E6576D9}"/>
                </a:ext>
              </a:extLst>
            </p:cNvPr>
            <p:cNvSpPr/>
            <p:nvPr/>
          </p:nvSpPr>
          <p:spPr>
            <a:xfrm>
              <a:off x="4283163" y="3899004"/>
              <a:ext cx="260631" cy="420578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808920"/>
                <a:gd name="connsiteY0" fmla="*/ 0 h 879849"/>
                <a:gd name="connsiteX1" fmla="*/ 606082 w 808920"/>
                <a:gd name="connsiteY1" fmla="*/ 19050 h 879849"/>
                <a:gd name="connsiteX2" fmla="*/ 752132 w 808920"/>
                <a:gd name="connsiteY2" fmla="*/ 567690 h 879849"/>
                <a:gd name="connsiteX3" fmla="*/ 788963 w 808920"/>
                <a:gd name="connsiteY3" fmla="*/ 876300 h 879849"/>
                <a:gd name="connsiteX4" fmla="*/ 142244 w 808920"/>
                <a:gd name="connsiteY4" fmla="*/ 685800 h 879849"/>
                <a:gd name="connsiteX5" fmla="*/ 2544 w 808920"/>
                <a:gd name="connsiteY5" fmla="*/ 596900 h 879849"/>
                <a:gd name="connsiteX6" fmla="*/ 154944 w 808920"/>
                <a:gd name="connsiteY6" fmla="*/ 533400 h 879849"/>
                <a:gd name="connsiteX7" fmla="*/ 81919 w 808920"/>
                <a:gd name="connsiteY7" fmla="*/ 431800 h 879849"/>
                <a:gd name="connsiteX8" fmla="*/ 491494 w 808920"/>
                <a:gd name="connsiteY8" fmla="*/ 463550 h 879849"/>
                <a:gd name="connsiteX9" fmla="*/ 395263 w 808920"/>
                <a:gd name="connsiteY9" fmla="*/ 0 h 879849"/>
                <a:gd name="connsiteX0" fmla="*/ 395263 w 803718"/>
                <a:gd name="connsiteY0" fmla="*/ 0 h 885560"/>
                <a:gd name="connsiteX1" fmla="*/ 606082 w 803718"/>
                <a:gd name="connsiteY1" fmla="*/ 19050 h 885560"/>
                <a:gd name="connsiteX2" fmla="*/ 694982 w 803718"/>
                <a:gd name="connsiteY2" fmla="*/ 459740 h 885560"/>
                <a:gd name="connsiteX3" fmla="*/ 788963 w 803718"/>
                <a:gd name="connsiteY3" fmla="*/ 876300 h 885560"/>
                <a:gd name="connsiteX4" fmla="*/ 142244 w 803718"/>
                <a:gd name="connsiteY4" fmla="*/ 685800 h 885560"/>
                <a:gd name="connsiteX5" fmla="*/ 2544 w 803718"/>
                <a:gd name="connsiteY5" fmla="*/ 596900 h 885560"/>
                <a:gd name="connsiteX6" fmla="*/ 154944 w 803718"/>
                <a:gd name="connsiteY6" fmla="*/ 533400 h 885560"/>
                <a:gd name="connsiteX7" fmla="*/ 81919 w 803718"/>
                <a:gd name="connsiteY7" fmla="*/ 431800 h 885560"/>
                <a:gd name="connsiteX8" fmla="*/ 491494 w 803718"/>
                <a:gd name="connsiteY8" fmla="*/ 463550 h 885560"/>
                <a:gd name="connsiteX9" fmla="*/ 395263 w 803718"/>
                <a:gd name="connsiteY9" fmla="*/ 0 h 885560"/>
                <a:gd name="connsiteX0" fmla="*/ 393570 w 788331"/>
                <a:gd name="connsiteY0" fmla="*/ 0 h 885560"/>
                <a:gd name="connsiteX1" fmla="*/ 604389 w 788331"/>
                <a:gd name="connsiteY1" fmla="*/ 19050 h 885560"/>
                <a:gd name="connsiteX2" fmla="*/ 693289 w 788331"/>
                <a:gd name="connsiteY2" fmla="*/ 459740 h 885560"/>
                <a:gd name="connsiteX3" fmla="*/ 787270 w 788331"/>
                <a:gd name="connsiteY3" fmla="*/ 876300 h 885560"/>
                <a:gd name="connsiteX4" fmla="*/ 566001 w 788331"/>
                <a:gd name="connsiteY4" fmla="*/ 685800 h 885560"/>
                <a:gd name="connsiteX5" fmla="*/ 851 w 788331"/>
                <a:gd name="connsiteY5" fmla="*/ 596900 h 885560"/>
                <a:gd name="connsiteX6" fmla="*/ 153251 w 788331"/>
                <a:gd name="connsiteY6" fmla="*/ 533400 h 885560"/>
                <a:gd name="connsiteX7" fmla="*/ 80226 w 788331"/>
                <a:gd name="connsiteY7" fmla="*/ 431800 h 885560"/>
                <a:gd name="connsiteX8" fmla="*/ 489801 w 788331"/>
                <a:gd name="connsiteY8" fmla="*/ 463550 h 885560"/>
                <a:gd name="connsiteX9" fmla="*/ 393570 w 788331"/>
                <a:gd name="connsiteY9" fmla="*/ 0 h 885560"/>
                <a:gd name="connsiteX0" fmla="*/ 402362 w 797123"/>
                <a:gd name="connsiteY0" fmla="*/ 0 h 885560"/>
                <a:gd name="connsiteX1" fmla="*/ 613181 w 797123"/>
                <a:gd name="connsiteY1" fmla="*/ 19050 h 885560"/>
                <a:gd name="connsiteX2" fmla="*/ 702081 w 797123"/>
                <a:gd name="connsiteY2" fmla="*/ 459740 h 885560"/>
                <a:gd name="connsiteX3" fmla="*/ 796062 w 797123"/>
                <a:gd name="connsiteY3" fmla="*/ 876300 h 885560"/>
                <a:gd name="connsiteX4" fmla="*/ 574793 w 797123"/>
                <a:gd name="connsiteY4" fmla="*/ 685800 h 885560"/>
                <a:gd name="connsiteX5" fmla="*/ 9643 w 797123"/>
                <a:gd name="connsiteY5" fmla="*/ 596900 h 885560"/>
                <a:gd name="connsiteX6" fmla="*/ 432044 w 797123"/>
                <a:gd name="connsiteY6" fmla="*/ 798989 h 885560"/>
                <a:gd name="connsiteX7" fmla="*/ 162043 w 797123"/>
                <a:gd name="connsiteY7" fmla="*/ 533400 h 885560"/>
                <a:gd name="connsiteX8" fmla="*/ 89018 w 797123"/>
                <a:gd name="connsiteY8" fmla="*/ 431800 h 885560"/>
                <a:gd name="connsiteX9" fmla="*/ 498593 w 797123"/>
                <a:gd name="connsiteY9" fmla="*/ 463550 h 885560"/>
                <a:gd name="connsiteX10" fmla="*/ 402362 w 797123"/>
                <a:gd name="connsiteY10" fmla="*/ 0 h 885560"/>
                <a:gd name="connsiteX0" fmla="*/ 425277 w 820038"/>
                <a:gd name="connsiteY0" fmla="*/ 0 h 885560"/>
                <a:gd name="connsiteX1" fmla="*/ 636096 w 820038"/>
                <a:gd name="connsiteY1" fmla="*/ 19050 h 885560"/>
                <a:gd name="connsiteX2" fmla="*/ 724996 w 820038"/>
                <a:gd name="connsiteY2" fmla="*/ 459740 h 885560"/>
                <a:gd name="connsiteX3" fmla="*/ 818977 w 820038"/>
                <a:gd name="connsiteY3" fmla="*/ 876300 h 885560"/>
                <a:gd name="connsiteX4" fmla="*/ 597708 w 820038"/>
                <a:gd name="connsiteY4" fmla="*/ 685800 h 885560"/>
                <a:gd name="connsiteX5" fmla="*/ 32558 w 820038"/>
                <a:gd name="connsiteY5" fmla="*/ 596900 h 885560"/>
                <a:gd name="connsiteX6" fmla="*/ 73959 w 820038"/>
                <a:gd name="connsiteY6" fmla="*/ 500539 h 885560"/>
                <a:gd name="connsiteX7" fmla="*/ 184958 w 820038"/>
                <a:gd name="connsiteY7" fmla="*/ 533400 h 885560"/>
                <a:gd name="connsiteX8" fmla="*/ 111933 w 820038"/>
                <a:gd name="connsiteY8" fmla="*/ 431800 h 885560"/>
                <a:gd name="connsiteX9" fmla="*/ 521508 w 820038"/>
                <a:gd name="connsiteY9" fmla="*/ 463550 h 885560"/>
                <a:gd name="connsiteX10" fmla="*/ 425277 w 820038"/>
                <a:gd name="connsiteY10" fmla="*/ 0 h 885560"/>
                <a:gd name="connsiteX0" fmla="*/ 352605 w 747366"/>
                <a:gd name="connsiteY0" fmla="*/ 0 h 885560"/>
                <a:gd name="connsiteX1" fmla="*/ 563424 w 747366"/>
                <a:gd name="connsiteY1" fmla="*/ 19050 h 885560"/>
                <a:gd name="connsiteX2" fmla="*/ 652324 w 747366"/>
                <a:gd name="connsiteY2" fmla="*/ 459740 h 885560"/>
                <a:gd name="connsiteX3" fmla="*/ 746305 w 747366"/>
                <a:gd name="connsiteY3" fmla="*/ 876300 h 885560"/>
                <a:gd name="connsiteX4" fmla="*/ 525036 w 747366"/>
                <a:gd name="connsiteY4" fmla="*/ 685800 h 885560"/>
                <a:gd name="connsiteX5" fmla="*/ 417086 w 747366"/>
                <a:gd name="connsiteY5" fmla="*/ 812800 h 885560"/>
                <a:gd name="connsiteX6" fmla="*/ 1287 w 747366"/>
                <a:gd name="connsiteY6" fmla="*/ 500539 h 885560"/>
                <a:gd name="connsiteX7" fmla="*/ 112286 w 747366"/>
                <a:gd name="connsiteY7" fmla="*/ 533400 h 885560"/>
                <a:gd name="connsiteX8" fmla="*/ 39261 w 747366"/>
                <a:gd name="connsiteY8" fmla="*/ 431800 h 885560"/>
                <a:gd name="connsiteX9" fmla="*/ 448836 w 747366"/>
                <a:gd name="connsiteY9" fmla="*/ 463550 h 885560"/>
                <a:gd name="connsiteX10" fmla="*/ 352605 w 747366"/>
                <a:gd name="connsiteY10" fmla="*/ 0 h 885560"/>
                <a:gd name="connsiteX0" fmla="*/ 314094 w 708855"/>
                <a:gd name="connsiteY0" fmla="*/ 0 h 885560"/>
                <a:gd name="connsiteX1" fmla="*/ 524913 w 708855"/>
                <a:gd name="connsiteY1" fmla="*/ 19050 h 885560"/>
                <a:gd name="connsiteX2" fmla="*/ 613813 w 708855"/>
                <a:gd name="connsiteY2" fmla="*/ 459740 h 885560"/>
                <a:gd name="connsiteX3" fmla="*/ 707794 w 708855"/>
                <a:gd name="connsiteY3" fmla="*/ 876300 h 885560"/>
                <a:gd name="connsiteX4" fmla="*/ 486525 w 708855"/>
                <a:gd name="connsiteY4" fmla="*/ 685800 h 885560"/>
                <a:gd name="connsiteX5" fmla="*/ 378575 w 708855"/>
                <a:gd name="connsiteY5" fmla="*/ 812800 h 885560"/>
                <a:gd name="connsiteX6" fmla="*/ 331076 w 708855"/>
                <a:gd name="connsiteY6" fmla="*/ 614839 h 885560"/>
                <a:gd name="connsiteX7" fmla="*/ 73775 w 708855"/>
                <a:gd name="connsiteY7" fmla="*/ 533400 h 885560"/>
                <a:gd name="connsiteX8" fmla="*/ 750 w 708855"/>
                <a:gd name="connsiteY8" fmla="*/ 431800 h 885560"/>
                <a:gd name="connsiteX9" fmla="*/ 410325 w 708855"/>
                <a:gd name="connsiteY9" fmla="*/ 463550 h 885560"/>
                <a:gd name="connsiteX10" fmla="*/ 314094 w 708855"/>
                <a:gd name="connsiteY10" fmla="*/ 0 h 885560"/>
                <a:gd name="connsiteX0" fmla="*/ 313926 w 708687"/>
                <a:gd name="connsiteY0" fmla="*/ 0 h 885560"/>
                <a:gd name="connsiteX1" fmla="*/ 524745 w 708687"/>
                <a:gd name="connsiteY1" fmla="*/ 19050 h 885560"/>
                <a:gd name="connsiteX2" fmla="*/ 613645 w 708687"/>
                <a:gd name="connsiteY2" fmla="*/ 459740 h 885560"/>
                <a:gd name="connsiteX3" fmla="*/ 707626 w 708687"/>
                <a:gd name="connsiteY3" fmla="*/ 876300 h 885560"/>
                <a:gd name="connsiteX4" fmla="*/ 486357 w 708687"/>
                <a:gd name="connsiteY4" fmla="*/ 685800 h 885560"/>
                <a:gd name="connsiteX5" fmla="*/ 378407 w 708687"/>
                <a:gd name="connsiteY5" fmla="*/ 812800 h 885560"/>
                <a:gd name="connsiteX6" fmla="*/ 330908 w 708687"/>
                <a:gd name="connsiteY6" fmla="*/ 614839 h 885560"/>
                <a:gd name="connsiteX7" fmla="*/ 111707 w 708687"/>
                <a:gd name="connsiteY7" fmla="*/ 723900 h 885560"/>
                <a:gd name="connsiteX8" fmla="*/ 582 w 708687"/>
                <a:gd name="connsiteY8" fmla="*/ 431800 h 885560"/>
                <a:gd name="connsiteX9" fmla="*/ 410157 w 708687"/>
                <a:gd name="connsiteY9" fmla="*/ 463550 h 885560"/>
                <a:gd name="connsiteX10" fmla="*/ 313926 w 708687"/>
                <a:gd name="connsiteY10" fmla="*/ 0 h 885560"/>
                <a:gd name="connsiteX0" fmla="*/ 238202 w 632963"/>
                <a:gd name="connsiteY0" fmla="*/ 0 h 885560"/>
                <a:gd name="connsiteX1" fmla="*/ 449021 w 632963"/>
                <a:gd name="connsiteY1" fmla="*/ 19050 h 885560"/>
                <a:gd name="connsiteX2" fmla="*/ 537921 w 632963"/>
                <a:gd name="connsiteY2" fmla="*/ 459740 h 885560"/>
                <a:gd name="connsiteX3" fmla="*/ 631902 w 632963"/>
                <a:gd name="connsiteY3" fmla="*/ 876300 h 885560"/>
                <a:gd name="connsiteX4" fmla="*/ 410633 w 632963"/>
                <a:gd name="connsiteY4" fmla="*/ 685800 h 885560"/>
                <a:gd name="connsiteX5" fmla="*/ 302683 w 632963"/>
                <a:gd name="connsiteY5" fmla="*/ 812800 h 885560"/>
                <a:gd name="connsiteX6" fmla="*/ 255184 w 632963"/>
                <a:gd name="connsiteY6" fmla="*/ 614839 h 885560"/>
                <a:gd name="connsiteX7" fmla="*/ 35983 w 632963"/>
                <a:gd name="connsiteY7" fmla="*/ 723900 h 885560"/>
                <a:gd name="connsiteX8" fmla="*/ 1058 w 632963"/>
                <a:gd name="connsiteY8" fmla="*/ 622300 h 885560"/>
                <a:gd name="connsiteX9" fmla="*/ 334433 w 632963"/>
                <a:gd name="connsiteY9" fmla="*/ 463550 h 885560"/>
                <a:gd name="connsiteX10" fmla="*/ 238202 w 632963"/>
                <a:gd name="connsiteY10" fmla="*/ 0 h 885560"/>
                <a:gd name="connsiteX0" fmla="*/ 275993 w 670754"/>
                <a:gd name="connsiteY0" fmla="*/ 0 h 885560"/>
                <a:gd name="connsiteX1" fmla="*/ 486812 w 670754"/>
                <a:gd name="connsiteY1" fmla="*/ 19050 h 885560"/>
                <a:gd name="connsiteX2" fmla="*/ 575712 w 670754"/>
                <a:gd name="connsiteY2" fmla="*/ 459740 h 885560"/>
                <a:gd name="connsiteX3" fmla="*/ 669693 w 670754"/>
                <a:gd name="connsiteY3" fmla="*/ 876300 h 885560"/>
                <a:gd name="connsiteX4" fmla="*/ 448424 w 670754"/>
                <a:gd name="connsiteY4" fmla="*/ 685800 h 885560"/>
                <a:gd name="connsiteX5" fmla="*/ 340474 w 670754"/>
                <a:gd name="connsiteY5" fmla="*/ 812800 h 885560"/>
                <a:gd name="connsiteX6" fmla="*/ 292975 w 670754"/>
                <a:gd name="connsiteY6" fmla="*/ 614839 h 885560"/>
                <a:gd name="connsiteX7" fmla="*/ 73774 w 670754"/>
                <a:gd name="connsiteY7" fmla="*/ 723900 h 885560"/>
                <a:gd name="connsiteX8" fmla="*/ 749 w 670754"/>
                <a:gd name="connsiteY8" fmla="*/ 622300 h 885560"/>
                <a:gd name="connsiteX9" fmla="*/ 372224 w 670754"/>
                <a:gd name="connsiteY9" fmla="*/ 463550 h 885560"/>
                <a:gd name="connsiteX10" fmla="*/ 275993 w 670754"/>
                <a:gd name="connsiteY10" fmla="*/ 0 h 885560"/>
                <a:gd name="connsiteX0" fmla="*/ 275751 w 670512"/>
                <a:gd name="connsiteY0" fmla="*/ 0 h 885560"/>
                <a:gd name="connsiteX1" fmla="*/ 486570 w 670512"/>
                <a:gd name="connsiteY1" fmla="*/ 19050 h 885560"/>
                <a:gd name="connsiteX2" fmla="*/ 575470 w 670512"/>
                <a:gd name="connsiteY2" fmla="*/ 459740 h 885560"/>
                <a:gd name="connsiteX3" fmla="*/ 669451 w 670512"/>
                <a:gd name="connsiteY3" fmla="*/ 876300 h 885560"/>
                <a:gd name="connsiteX4" fmla="*/ 448182 w 670512"/>
                <a:gd name="connsiteY4" fmla="*/ 685800 h 885560"/>
                <a:gd name="connsiteX5" fmla="*/ 340232 w 670512"/>
                <a:gd name="connsiteY5" fmla="*/ 812800 h 885560"/>
                <a:gd name="connsiteX6" fmla="*/ 292733 w 670512"/>
                <a:gd name="connsiteY6" fmla="*/ 614839 h 885560"/>
                <a:gd name="connsiteX7" fmla="*/ 507 w 670512"/>
                <a:gd name="connsiteY7" fmla="*/ 622300 h 885560"/>
                <a:gd name="connsiteX8" fmla="*/ 371982 w 670512"/>
                <a:gd name="connsiteY8" fmla="*/ 463550 h 885560"/>
                <a:gd name="connsiteX9" fmla="*/ 275751 w 670512"/>
                <a:gd name="connsiteY9" fmla="*/ 0 h 885560"/>
                <a:gd name="connsiteX0" fmla="*/ 225075 w 619836"/>
                <a:gd name="connsiteY0" fmla="*/ 0 h 885560"/>
                <a:gd name="connsiteX1" fmla="*/ 435894 w 619836"/>
                <a:gd name="connsiteY1" fmla="*/ 19050 h 885560"/>
                <a:gd name="connsiteX2" fmla="*/ 524794 w 619836"/>
                <a:gd name="connsiteY2" fmla="*/ 459740 h 885560"/>
                <a:gd name="connsiteX3" fmla="*/ 618775 w 619836"/>
                <a:gd name="connsiteY3" fmla="*/ 876300 h 885560"/>
                <a:gd name="connsiteX4" fmla="*/ 397506 w 619836"/>
                <a:gd name="connsiteY4" fmla="*/ 685800 h 885560"/>
                <a:gd name="connsiteX5" fmla="*/ 289556 w 619836"/>
                <a:gd name="connsiteY5" fmla="*/ 812800 h 885560"/>
                <a:gd name="connsiteX6" fmla="*/ 242057 w 619836"/>
                <a:gd name="connsiteY6" fmla="*/ 614839 h 885560"/>
                <a:gd name="connsiteX7" fmla="*/ 631 w 619836"/>
                <a:gd name="connsiteY7" fmla="*/ 717550 h 885560"/>
                <a:gd name="connsiteX8" fmla="*/ 321306 w 619836"/>
                <a:gd name="connsiteY8" fmla="*/ 463550 h 885560"/>
                <a:gd name="connsiteX9" fmla="*/ 225075 w 619836"/>
                <a:gd name="connsiteY9" fmla="*/ 0 h 885560"/>
                <a:gd name="connsiteX0" fmla="*/ 224951 w 619712"/>
                <a:gd name="connsiteY0" fmla="*/ 0 h 885560"/>
                <a:gd name="connsiteX1" fmla="*/ 435770 w 619712"/>
                <a:gd name="connsiteY1" fmla="*/ 19050 h 885560"/>
                <a:gd name="connsiteX2" fmla="*/ 524670 w 619712"/>
                <a:gd name="connsiteY2" fmla="*/ 459740 h 885560"/>
                <a:gd name="connsiteX3" fmla="*/ 618651 w 619712"/>
                <a:gd name="connsiteY3" fmla="*/ 876300 h 885560"/>
                <a:gd name="connsiteX4" fmla="*/ 397382 w 619712"/>
                <a:gd name="connsiteY4" fmla="*/ 685800 h 885560"/>
                <a:gd name="connsiteX5" fmla="*/ 289432 w 619712"/>
                <a:gd name="connsiteY5" fmla="*/ 812800 h 885560"/>
                <a:gd name="connsiteX6" fmla="*/ 292733 w 619712"/>
                <a:gd name="connsiteY6" fmla="*/ 621189 h 885560"/>
                <a:gd name="connsiteX7" fmla="*/ 507 w 619712"/>
                <a:gd name="connsiteY7" fmla="*/ 717550 h 885560"/>
                <a:gd name="connsiteX8" fmla="*/ 321182 w 619712"/>
                <a:gd name="connsiteY8" fmla="*/ 463550 h 885560"/>
                <a:gd name="connsiteX9" fmla="*/ 224951 w 619712"/>
                <a:gd name="connsiteY9" fmla="*/ 0 h 885560"/>
                <a:gd name="connsiteX0" fmla="*/ 174275 w 569036"/>
                <a:gd name="connsiteY0" fmla="*/ 0 h 885560"/>
                <a:gd name="connsiteX1" fmla="*/ 385094 w 569036"/>
                <a:gd name="connsiteY1" fmla="*/ 19050 h 885560"/>
                <a:gd name="connsiteX2" fmla="*/ 473994 w 569036"/>
                <a:gd name="connsiteY2" fmla="*/ 459740 h 885560"/>
                <a:gd name="connsiteX3" fmla="*/ 567975 w 569036"/>
                <a:gd name="connsiteY3" fmla="*/ 876300 h 885560"/>
                <a:gd name="connsiteX4" fmla="*/ 346706 w 569036"/>
                <a:gd name="connsiteY4" fmla="*/ 685800 h 885560"/>
                <a:gd name="connsiteX5" fmla="*/ 238756 w 569036"/>
                <a:gd name="connsiteY5" fmla="*/ 812800 h 885560"/>
                <a:gd name="connsiteX6" fmla="*/ 242057 w 569036"/>
                <a:gd name="connsiteY6" fmla="*/ 621189 h 885560"/>
                <a:gd name="connsiteX7" fmla="*/ 631 w 569036"/>
                <a:gd name="connsiteY7" fmla="*/ 755650 h 885560"/>
                <a:gd name="connsiteX8" fmla="*/ 270506 w 569036"/>
                <a:gd name="connsiteY8" fmla="*/ 463550 h 885560"/>
                <a:gd name="connsiteX9" fmla="*/ 174275 w 569036"/>
                <a:gd name="connsiteY9" fmla="*/ 0 h 885560"/>
                <a:gd name="connsiteX0" fmla="*/ 174165 w 568926"/>
                <a:gd name="connsiteY0" fmla="*/ 0 h 885560"/>
                <a:gd name="connsiteX1" fmla="*/ 384984 w 568926"/>
                <a:gd name="connsiteY1" fmla="*/ 19050 h 885560"/>
                <a:gd name="connsiteX2" fmla="*/ 473884 w 568926"/>
                <a:gd name="connsiteY2" fmla="*/ 459740 h 885560"/>
                <a:gd name="connsiteX3" fmla="*/ 567865 w 568926"/>
                <a:gd name="connsiteY3" fmla="*/ 876300 h 885560"/>
                <a:gd name="connsiteX4" fmla="*/ 346596 w 568926"/>
                <a:gd name="connsiteY4" fmla="*/ 685800 h 885560"/>
                <a:gd name="connsiteX5" fmla="*/ 238646 w 568926"/>
                <a:gd name="connsiteY5" fmla="*/ 812800 h 885560"/>
                <a:gd name="connsiteX6" fmla="*/ 241947 w 568926"/>
                <a:gd name="connsiteY6" fmla="*/ 621189 h 885560"/>
                <a:gd name="connsiteX7" fmla="*/ 521 w 568926"/>
                <a:gd name="connsiteY7" fmla="*/ 755650 h 885560"/>
                <a:gd name="connsiteX8" fmla="*/ 270396 w 568926"/>
                <a:gd name="connsiteY8" fmla="*/ 463550 h 885560"/>
                <a:gd name="connsiteX9" fmla="*/ 174165 w 568926"/>
                <a:gd name="connsiteY9" fmla="*/ 0 h 885560"/>
                <a:gd name="connsiteX0" fmla="*/ 218536 w 613297"/>
                <a:gd name="connsiteY0" fmla="*/ 0 h 885560"/>
                <a:gd name="connsiteX1" fmla="*/ 429355 w 613297"/>
                <a:gd name="connsiteY1" fmla="*/ 19050 h 885560"/>
                <a:gd name="connsiteX2" fmla="*/ 518255 w 613297"/>
                <a:gd name="connsiteY2" fmla="*/ 459740 h 885560"/>
                <a:gd name="connsiteX3" fmla="*/ 612236 w 613297"/>
                <a:gd name="connsiteY3" fmla="*/ 876300 h 885560"/>
                <a:gd name="connsiteX4" fmla="*/ 390967 w 613297"/>
                <a:gd name="connsiteY4" fmla="*/ 685800 h 885560"/>
                <a:gd name="connsiteX5" fmla="*/ 283017 w 613297"/>
                <a:gd name="connsiteY5" fmla="*/ 812800 h 885560"/>
                <a:gd name="connsiteX6" fmla="*/ 286318 w 613297"/>
                <a:gd name="connsiteY6" fmla="*/ 621189 h 885560"/>
                <a:gd name="connsiteX7" fmla="*/ 442 w 613297"/>
                <a:gd name="connsiteY7" fmla="*/ 762000 h 885560"/>
                <a:gd name="connsiteX8" fmla="*/ 314767 w 613297"/>
                <a:gd name="connsiteY8" fmla="*/ 463550 h 885560"/>
                <a:gd name="connsiteX9" fmla="*/ 218536 w 613297"/>
                <a:gd name="connsiteY9" fmla="*/ 0 h 885560"/>
                <a:gd name="connsiteX0" fmla="*/ 218536 w 616687"/>
                <a:gd name="connsiteY0" fmla="*/ 0 h 885560"/>
                <a:gd name="connsiteX1" fmla="*/ 429355 w 616687"/>
                <a:gd name="connsiteY1" fmla="*/ 19050 h 885560"/>
                <a:gd name="connsiteX2" fmla="*/ 518255 w 616687"/>
                <a:gd name="connsiteY2" fmla="*/ 459740 h 885560"/>
                <a:gd name="connsiteX3" fmla="*/ 612236 w 616687"/>
                <a:gd name="connsiteY3" fmla="*/ 876300 h 885560"/>
                <a:gd name="connsiteX4" fmla="*/ 390967 w 616687"/>
                <a:gd name="connsiteY4" fmla="*/ 685800 h 885560"/>
                <a:gd name="connsiteX5" fmla="*/ 283017 w 616687"/>
                <a:gd name="connsiteY5" fmla="*/ 812800 h 885560"/>
                <a:gd name="connsiteX6" fmla="*/ 286318 w 616687"/>
                <a:gd name="connsiteY6" fmla="*/ 621189 h 885560"/>
                <a:gd name="connsiteX7" fmla="*/ 442 w 616687"/>
                <a:gd name="connsiteY7" fmla="*/ 762000 h 885560"/>
                <a:gd name="connsiteX8" fmla="*/ 314767 w 616687"/>
                <a:gd name="connsiteY8" fmla="*/ 463550 h 885560"/>
                <a:gd name="connsiteX9" fmla="*/ 218536 w 616687"/>
                <a:gd name="connsiteY9" fmla="*/ 0 h 885560"/>
                <a:gd name="connsiteX0" fmla="*/ 218536 w 613976"/>
                <a:gd name="connsiteY0" fmla="*/ 0 h 881593"/>
                <a:gd name="connsiteX1" fmla="*/ 429355 w 613976"/>
                <a:gd name="connsiteY1" fmla="*/ 19050 h 881593"/>
                <a:gd name="connsiteX2" fmla="*/ 518255 w 613976"/>
                <a:gd name="connsiteY2" fmla="*/ 459740 h 881593"/>
                <a:gd name="connsiteX3" fmla="*/ 612236 w 613976"/>
                <a:gd name="connsiteY3" fmla="*/ 876300 h 881593"/>
                <a:gd name="connsiteX4" fmla="*/ 448117 w 613976"/>
                <a:gd name="connsiteY4" fmla="*/ 647700 h 881593"/>
                <a:gd name="connsiteX5" fmla="*/ 283017 w 613976"/>
                <a:gd name="connsiteY5" fmla="*/ 812800 h 881593"/>
                <a:gd name="connsiteX6" fmla="*/ 286318 w 613976"/>
                <a:gd name="connsiteY6" fmla="*/ 621189 h 881593"/>
                <a:gd name="connsiteX7" fmla="*/ 442 w 613976"/>
                <a:gd name="connsiteY7" fmla="*/ 762000 h 881593"/>
                <a:gd name="connsiteX8" fmla="*/ 314767 w 613976"/>
                <a:gd name="connsiteY8" fmla="*/ 463550 h 881593"/>
                <a:gd name="connsiteX9" fmla="*/ 218536 w 613976"/>
                <a:gd name="connsiteY9" fmla="*/ 0 h 881593"/>
                <a:gd name="connsiteX0" fmla="*/ 218536 w 617715"/>
                <a:gd name="connsiteY0" fmla="*/ 0 h 876854"/>
                <a:gd name="connsiteX1" fmla="*/ 429355 w 617715"/>
                <a:gd name="connsiteY1" fmla="*/ 19050 h 876854"/>
                <a:gd name="connsiteX2" fmla="*/ 518255 w 617715"/>
                <a:gd name="connsiteY2" fmla="*/ 459740 h 876854"/>
                <a:gd name="connsiteX3" fmla="*/ 612236 w 617715"/>
                <a:gd name="connsiteY3" fmla="*/ 876300 h 876854"/>
                <a:gd name="connsiteX4" fmla="*/ 448117 w 617715"/>
                <a:gd name="connsiteY4" fmla="*/ 647700 h 876854"/>
                <a:gd name="connsiteX5" fmla="*/ 283017 w 617715"/>
                <a:gd name="connsiteY5" fmla="*/ 812800 h 876854"/>
                <a:gd name="connsiteX6" fmla="*/ 286318 w 617715"/>
                <a:gd name="connsiteY6" fmla="*/ 621189 h 876854"/>
                <a:gd name="connsiteX7" fmla="*/ 442 w 617715"/>
                <a:gd name="connsiteY7" fmla="*/ 762000 h 876854"/>
                <a:gd name="connsiteX8" fmla="*/ 314767 w 617715"/>
                <a:gd name="connsiteY8" fmla="*/ 463550 h 876854"/>
                <a:gd name="connsiteX9" fmla="*/ 218536 w 617715"/>
                <a:gd name="connsiteY9" fmla="*/ 0 h 876854"/>
                <a:gd name="connsiteX0" fmla="*/ 218536 w 617715"/>
                <a:gd name="connsiteY0" fmla="*/ 0 h 876854"/>
                <a:gd name="connsiteX1" fmla="*/ 429355 w 617715"/>
                <a:gd name="connsiteY1" fmla="*/ 19050 h 876854"/>
                <a:gd name="connsiteX2" fmla="*/ 518255 w 617715"/>
                <a:gd name="connsiteY2" fmla="*/ 459740 h 876854"/>
                <a:gd name="connsiteX3" fmla="*/ 612236 w 617715"/>
                <a:gd name="connsiteY3" fmla="*/ 876300 h 876854"/>
                <a:gd name="connsiteX4" fmla="*/ 448117 w 617715"/>
                <a:gd name="connsiteY4" fmla="*/ 647700 h 876854"/>
                <a:gd name="connsiteX5" fmla="*/ 346517 w 617715"/>
                <a:gd name="connsiteY5" fmla="*/ 844550 h 876854"/>
                <a:gd name="connsiteX6" fmla="*/ 286318 w 617715"/>
                <a:gd name="connsiteY6" fmla="*/ 621189 h 876854"/>
                <a:gd name="connsiteX7" fmla="*/ 442 w 617715"/>
                <a:gd name="connsiteY7" fmla="*/ 762000 h 876854"/>
                <a:gd name="connsiteX8" fmla="*/ 314767 w 617715"/>
                <a:gd name="connsiteY8" fmla="*/ 463550 h 876854"/>
                <a:gd name="connsiteX9" fmla="*/ 218536 w 617715"/>
                <a:gd name="connsiteY9" fmla="*/ 0 h 876854"/>
                <a:gd name="connsiteX0" fmla="*/ 219546 w 618725"/>
                <a:gd name="connsiteY0" fmla="*/ 0 h 876854"/>
                <a:gd name="connsiteX1" fmla="*/ 430365 w 618725"/>
                <a:gd name="connsiteY1" fmla="*/ 19050 h 876854"/>
                <a:gd name="connsiteX2" fmla="*/ 519265 w 618725"/>
                <a:gd name="connsiteY2" fmla="*/ 459740 h 876854"/>
                <a:gd name="connsiteX3" fmla="*/ 613246 w 618725"/>
                <a:gd name="connsiteY3" fmla="*/ 876300 h 876854"/>
                <a:gd name="connsiteX4" fmla="*/ 449127 w 618725"/>
                <a:gd name="connsiteY4" fmla="*/ 647700 h 876854"/>
                <a:gd name="connsiteX5" fmla="*/ 347527 w 618725"/>
                <a:gd name="connsiteY5" fmla="*/ 844550 h 876854"/>
                <a:gd name="connsiteX6" fmla="*/ 287328 w 618725"/>
                <a:gd name="connsiteY6" fmla="*/ 621189 h 876854"/>
                <a:gd name="connsiteX7" fmla="*/ 1452 w 618725"/>
                <a:gd name="connsiteY7" fmla="*/ 762000 h 876854"/>
                <a:gd name="connsiteX8" fmla="*/ 315777 w 618725"/>
                <a:gd name="connsiteY8" fmla="*/ 463550 h 876854"/>
                <a:gd name="connsiteX9" fmla="*/ 219546 w 618725"/>
                <a:gd name="connsiteY9" fmla="*/ 0 h 876854"/>
                <a:gd name="connsiteX0" fmla="*/ 219546 w 618725"/>
                <a:gd name="connsiteY0" fmla="*/ 0 h 876854"/>
                <a:gd name="connsiteX1" fmla="*/ 430365 w 618725"/>
                <a:gd name="connsiteY1" fmla="*/ 19050 h 876854"/>
                <a:gd name="connsiteX2" fmla="*/ 519265 w 618725"/>
                <a:gd name="connsiteY2" fmla="*/ 459740 h 876854"/>
                <a:gd name="connsiteX3" fmla="*/ 613246 w 618725"/>
                <a:gd name="connsiteY3" fmla="*/ 876300 h 876854"/>
                <a:gd name="connsiteX4" fmla="*/ 449127 w 618725"/>
                <a:gd name="connsiteY4" fmla="*/ 647700 h 876854"/>
                <a:gd name="connsiteX5" fmla="*/ 347527 w 618725"/>
                <a:gd name="connsiteY5" fmla="*/ 844550 h 876854"/>
                <a:gd name="connsiteX6" fmla="*/ 287328 w 618725"/>
                <a:gd name="connsiteY6" fmla="*/ 621189 h 876854"/>
                <a:gd name="connsiteX7" fmla="*/ 1452 w 618725"/>
                <a:gd name="connsiteY7" fmla="*/ 762000 h 876854"/>
                <a:gd name="connsiteX8" fmla="*/ 315777 w 618725"/>
                <a:gd name="connsiteY8" fmla="*/ 463550 h 876854"/>
                <a:gd name="connsiteX9" fmla="*/ 219546 w 618725"/>
                <a:gd name="connsiteY9" fmla="*/ 0 h 876854"/>
                <a:gd name="connsiteX0" fmla="*/ 219546 w 618725"/>
                <a:gd name="connsiteY0" fmla="*/ 0 h 876854"/>
                <a:gd name="connsiteX1" fmla="*/ 430365 w 618725"/>
                <a:gd name="connsiteY1" fmla="*/ 19050 h 876854"/>
                <a:gd name="connsiteX2" fmla="*/ 519265 w 618725"/>
                <a:gd name="connsiteY2" fmla="*/ 459740 h 876854"/>
                <a:gd name="connsiteX3" fmla="*/ 613246 w 618725"/>
                <a:gd name="connsiteY3" fmla="*/ 876300 h 876854"/>
                <a:gd name="connsiteX4" fmla="*/ 449127 w 618725"/>
                <a:gd name="connsiteY4" fmla="*/ 647700 h 876854"/>
                <a:gd name="connsiteX5" fmla="*/ 347527 w 618725"/>
                <a:gd name="connsiteY5" fmla="*/ 844550 h 876854"/>
                <a:gd name="connsiteX6" fmla="*/ 287328 w 618725"/>
                <a:gd name="connsiteY6" fmla="*/ 621189 h 876854"/>
                <a:gd name="connsiteX7" fmla="*/ 1452 w 618725"/>
                <a:gd name="connsiteY7" fmla="*/ 762000 h 876854"/>
                <a:gd name="connsiteX8" fmla="*/ 315777 w 618725"/>
                <a:gd name="connsiteY8" fmla="*/ 463550 h 876854"/>
                <a:gd name="connsiteX9" fmla="*/ 219546 w 618725"/>
                <a:gd name="connsiteY9" fmla="*/ 0 h 876854"/>
                <a:gd name="connsiteX0" fmla="*/ 150020 w 549199"/>
                <a:gd name="connsiteY0" fmla="*/ 0 h 876854"/>
                <a:gd name="connsiteX1" fmla="*/ 360839 w 549199"/>
                <a:gd name="connsiteY1" fmla="*/ 19050 h 876854"/>
                <a:gd name="connsiteX2" fmla="*/ 449739 w 549199"/>
                <a:gd name="connsiteY2" fmla="*/ 459740 h 876854"/>
                <a:gd name="connsiteX3" fmla="*/ 543720 w 549199"/>
                <a:gd name="connsiteY3" fmla="*/ 876300 h 876854"/>
                <a:gd name="connsiteX4" fmla="*/ 379601 w 549199"/>
                <a:gd name="connsiteY4" fmla="*/ 647700 h 876854"/>
                <a:gd name="connsiteX5" fmla="*/ 278001 w 549199"/>
                <a:gd name="connsiteY5" fmla="*/ 844550 h 876854"/>
                <a:gd name="connsiteX6" fmla="*/ 217802 w 549199"/>
                <a:gd name="connsiteY6" fmla="*/ 621189 h 876854"/>
                <a:gd name="connsiteX7" fmla="*/ 1776 w 549199"/>
                <a:gd name="connsiteY7" fmla="*/ 793750 h 876854"/>
                <a:gd name="connsiteX8" fmla="*/ 246251 w 549199"/>
                <a:gd name="connsiteY8" fmla="*/ 463550 h 876854"/>
                <a:gd name="connsiteX9" fmla="*/ 150020 w 549199"/>
                <a:gd name="connsiteY9" fmla="*/ 0 h 876854"/>
                <a:gd name="connsiteX0" fmla="*/ 150020 w 549199"/>
                <a:gd name="connsiteY0" fmla="*/ 0 h 876854"/>
                <a:gd name="connsiteX1" fmla="*/ 360839 w 549199"/>
                <a:gd name="connsiteY1" fmla="*/ 19050 h 876854"/>
                <a:gd name="connsiteX2" fmla="*/ 449739 w 549199"/>
                <a:gd name="connsiteY2" fmla="*/ 459740 h 876854"/>
                <a:gd name="connsiteX3" fmla="*/ 543720 w 549199"/>
                <a:gd name="connsiteY3" fmla="*/ 876300 h 876854"/>
                <a:gd name="connsiteX4" fmla="*/ 379601 w 549199"/>
                <a:gd name="connsiteY4" fmla="*/ 647700 h 876854"/>
                <a:gd name="connsiteX5" fmla="*/ 278001 w 549199"/>
                <a:gd name="connsiteY5" fmla="*/ 844550 h 876854"/>
                <a:gd name="connsiteX6" fmla="*/ 217802 w 549199"/>
                <a:gd name="connsiteY6" fmla="*/ 621189 h 876854"/>
                <a:gd name="connsiteX7" fmla="*/ 1776 w 549199"/>
                <a:gd name="connsiteY7" fmla="*/ 793750 h 876854"/>
                <a:gd name="connsiteX8" fmla="*/ 246251 w 549199"/>
                <a:gd name="connsiteY8" fmla="*/ 463550 h 876854"/>
                <a:gd name="connsiteX9" fmla="*/ 150020 w 549199"/>
                <a:gd name="connsiteY9" fmla="*/ 0 h 876854"/>
                <a:gd name="connsiteX0" fmla="*/ 150020 w 549199"/>
                <a:gd name="connsiteY0" fmla="*/ 0 h 876854"/>
                <a:gd name="connsiteX1" fmla="*/ 360839 w 549199"/>
                <a:gd name="connsiteY1" fmla="*/ 19050 h 876854"/>
                <a:gd name="connsiteX2" fmla="*/ 449739 w 549199"/>
                <a:gd name="connsiteY2" fmla="*/ 459740 h 876854"/>
                <a:gd name="connsiteX3" fmla="*/ 543720 w 549199"/>
                <a:gd name="connsiteY3" fmla="*/ 876300 h 876854"/>
                <a:gd name="connsiteX4" fmla="*/ 379601 w 549199"/>
                <a:gd name="connsiteY4" fmla="*/ 647700 h 876854"/>
                <a:gd name="connsiteX5" fmla="*/ 278001 w 549199"/>
                <a:gd name="connsiteY5" fmla="*/ 844550 h 876854"/>
                <a:gd name="connsiteX6" fmla="*/ 217802 w 549199"/>
                <a:gd name="connsiteY6" fmla="*/ 621189 h 876854"/>
                <a:gd name="connsiteX7" fmla="*/ 1776 w 549199"/>
                <a:gd name="connsiteY7" fmla="*/ 793750 h 876854"/>
                <a:gd name="connsiteX8" fmla="*/ 246251 w 549199"/>
                <a:gd name="connsiteY8" fmla="*/ 463550 h 876854"/>
                <a:gd name="connsiteX9" fmla="*/ 150020 w 549199"/>
                <a:gd name="connsiteY9" fmla="*/ 0 h 876854"/>
                <a:gd name="connsiteX0" fmla="*/ 150020 w 545063"/>
                <a:gd name="connsiteY0" fmla="*/ 0 h 883374"/>
                <a:gd name="connsiteX1" fmla="*/ 360839 w 545063"/>
                <a:gd name="connsiteY1" fmla="*/ 19050 h 883374"/>
                <a:gd name="connsiteX2" fmla="*/ 443389 w 545063"/>
                <a:gd name="connsiteY2" fmla="*/ 421640 h 883374"/>
                <a:gd name="connsiteX3" fmla="*/ 543720 w 545063"/>
                <a:gd name="connsiteY3" fmla="*/ 876300 h 883374"/>
                <a:gd name="connsiteX4" fmla="*/ 379601 w 545063"/>
                <a:gd name="connsiteY4" fmla="*/ 647700 h 883374"/>
                <a:gd name="connsiteX5" fmla="*/ 278001 w 545063"/>
                <a:gd name="connsiteY5" fmla="*/ 844550 h 883374"/>
                <a:gd name="connsiteX6" fmla="*/ 217802 w 545063"/>
                <a:gd name="connsiteY6" fmla="*/ 621189 h 883374"/>
                <a:gd name="connsiteX7" fmla="*/ 1776 w 545063"/>
                <a:gd name="connsiteY7" fmla="*/ 793750 h 883374"/>
                <a:gd name="connsiteX8" fmla="*/ 246251 w 545063"/>
                <a:gd name="connsiteY8" fmla="*/ 463550 h 883374"/>
                <a:gd name="connsiteX9" fmla="*/ 150020 w 545063"/>
                <a:gd name="connsiteY9" fmla="*/ 0 h 883374"/>
                <a:gd name="connsiteX0" fmla="*/ 150020 w 544285"/>
                <a:gd name="connsiteY0" fmla="*/ 0 h 883374"/>
                <a:gd name="connsiteX1" fmla="*/ 360839 w 544285"/>
                <a:gd name="connsiteY1" fmla="*/ 19050 h 883374"/>
                <a:gd name="connsiteX2" fmla="*/ 443389 w 544285"/>
                <a:gd name="connsiteY2" fmla="*/ 421640 h 883374"/>
                <a:gd name="connsiteX3" fmla="*/ 543720 w 544285"/>
                <a:gd name="connsiteY3" fmla="*/ 876300 h 883374"/>
                <a:gd name="connsiteX4" fmla="*/ 379601 w 544285"/>
                <a:gd name="connsiteY4" fmla="*/ 647700 h 883374"/>
                <a:gd name="connsiteX5" fmla="*/ 278001 w 544285"/>
                <a:gd name="connsiteY5" fmla="*/ 844550 h 883374"/>
                <a:gd name="connsiteX6" fmla="*/ 217802 w 544285"/>
                <a:gd name="connsiteY6" fmla="*/ 621189 h 883374"/>
                <a:gd name="connsiteX7" fmla="*/ 1776 w 544285"/>
                <a:gd name="connsiteY7" fmla="*/ 793750 h 883374"/>
                <a:gd name="connsiteX8" fmla="*/ 246251 w 544285"/>
                <a:gd name="connsiteY8" fmla="*/ 463550 h 883374"/>
                <a:gd name="connsiteX9" fmla="*/ 150020 w 544285"/>
                <a:gd name="connsiteY9" fmla="*/ 0 h 883374"/>
                <a:gd name="connsiteX0" fmla="*/ 150020 w 545959"/>
                <a:gd name="connsiteY0" fmla="*/ 0 h 881645"/>
                <a:gd name="connsiteX1" fmla="*/ 360839 w 545959"/>
                <a:gd name="connsiteY1" fmla="*/ 19050 h 881645"/>
                <a:gd name="connsiteX2" fmla="*/ 490835 w 545959"/>
                <a:gd name="connsiteY2" fmla="*/ 458542 h 881645"/>
                <a:gd name="connsiteX3" fmla="*/ 543720 w 545959"/>
                <a:gd name="connsiteY3" fmla="*/ 876300 h 881645"/>
                <a:gd name="connsiteX4" fmla="*/ 379601 w 545959"/>
                <a:gd name="connsiteY4" fmla="*/ 647700 h 881645"/>
                <a:gd name="connsiteX5" fmla="*/ 278001 w 545959"/>
                <a:gd name="connsiteY5" fmla="*/ 844550 h 881645"/>
                <a:gd name="connsiteX6" fmla="*/ 217802 w 545959"/>
                <a:gd name="connsiteY6" fmla="*/ 621189 h 881645"/>
                <a:gd name="connsiteX7" fmla="*/ 1776 w 545959"/>
                <a:gd name="connsiteY7" fmla="*/ 793750 h 881645"/>
                <a:gd name="connsiteX8" fmla="*/ 246251 w 545959"/>
                <a:gd name="connsiteY8" fmla="*/ 463550 h 881645"/>
                <a:gd name="connsiteX9" fmla="*/ 150020 w 545959"/>
                <a:gd name="connsiteY9" fmla="*/ 0 h 881645"/>
                <a:gd name="connsiteX0" fmla="*/ 150020 w 546971"/>
                <a:gd name="connsiteY0" fmla="*/ 0 h 879646"/>
                <a:gd name="connsiteX1" fmla="*/ 360839 w 546971"/>
                <a:gd name="connsiteY1" fmla="*/ 19050 h 879646"/>
                <a:gd name="connsiteX2" fmla="*/ 506649 w 546971"/>
                <a:gd name="connsiteY2" fmla="*/ 505986 h 879646"/>
                <a:gd name="connsiteX3" fmla="*/ 543720 w 546971"/>
                <a:gd name="connsiteY3" fmla="*/ 876300 h 879646"/>
                <a:gd name="connsiteX4" fmla="*/ 379601 w 546971"/>
                <a:gd name="connsiteY4" fmla="*/ 647700 h 879646"/>
                <a:gd name="connsiteX5" fmla="*/ 278001 w 546971"/>
                <a:gd name="connsiteY5" fmla="*/ 844550 h 879646"/>
                <a:gd name="connsiteX6" fmla="*/ 217802 w 546971"/>
                <a:gd name="connsiteY6" fmla="*/ 621189 h 879646"/>
                <a:gd name="connsiteX7" fmla="*/ 1776 w 546971"/>
                <a:gd name="connsiteY7" fmla="*/ 793750 h 879646"/>
                <a:gd name="connsiteX8" fmla="*/ 246251 w 546971"/>
                <a:gd name="connsiteY8" fmla="*/ 463550 h 879646"/>
                <a:gd name="connsiteX9" fmla="*/ 150020 w 546971"/>
                <a:gd name="connsiteY9" fmla="*/ 0 h 879646"/>
                <a:gd name="connsiteX0" fmla="*/ 150523 w 547474"/>
                <a:gd name="connsiteY0" fmla="*/ 0 h 879646"/>
                <a:gd name="connsiteX1" fmla="*/ 361342 w 547474"/>
                <a:gd name="connsiteY1" fmla="*/ 19050 h 879646"/>
                <a:gd name="connsiteX2" fmla="*/ 507152 w 547474"/>
                <a:gd name="connsiteY2" fmla="*/ 505986 h 879646"/>
                <a:gd name="connsiteX3" fmla="*/ 544223 w 547474"/>
                <a:gd name="connsiteY3" fmla="*/ 876300 h 879646"/>
                <a:gd name="connsiteX4" fmla="*/ 380104 w 547474"/>
                <a:gd name="connsiteY4" fmla="*/ 647700 h 879646"/>
                <a:gd name="connsiteX5" fmla="*/ 278504 w 547474"/>
                <a:gd name="connsiteY5" fmla="*/ 844550 h 879646"/>
                <a:gd name="connsiteX6" fmla="*/ 218305 w 547474"/>
                <a:gd name="connsiteY6" fmla="*/ 621189 h 879646"/>
                <a:gd name="connsiteX7" fmla="*/ 2279 w 547474"/>
                <a:gd name="connsiteY7" fmla="*/ 793750 h 879646"/>
                <a:gd name="connsiteX8" fmla="*/ 188765 w 547474"/>
                <a:gd name="connsiteY8" fmla="*/ 474091 h 879646"/>
                <a:gd name="connsiteX9" fmla="*/ 150523 w 547474"/>
                <a:gd name="connsiteY9" fmla="*/ 0 h 879646"/>
                <a:gd name="connsiteX0" fmla="*/ 150523 w 547474"/>
                <a:gd name="connsiteY0" fmla="*/ 2037 h 881683"/>
                <a:gd name="connsiteX1" fmla="*/ 450959 w 547474"/>
                <a:gd name="connsiteY1" fmla="*/ 0 h 881683"/>
                <a:gd name="connsiteX2" fmla="*/ 507152 w 547474"/>
                <a:gd name="connsiteY2" fmla="*/ 508023 h 881683"/>
                <a:gd name="connsiteX3" fmla="*/ 544223 w 547474"/>
                <a:gd name="connsiteY3" fmla="*/ 878337 h 881683"/>
                <a:gd name="connsiteX4" fmla="*/ 380104 w 547474"/>
                <a:gd name="connsiteY4" fmla="*/ 649737 h 881683"/>
                <a:gd name="connsiteX5" fmla="*/ 278504 w 547474"/>
                <a:gd name="connsiteY5" fmla="*/ 846587 h 881683"/>
                <a:gd name="connsiteX6" fmla="*/ 218305 w 547474"/>
                <a:gd name="connsiteY6" fmla="*/ 623226 h 881683"/>
                <a:gd name="connsiteX7" fmla="*/ 2279 w 547474"/>
                <a:gd name="connsiteY7" fmla="*/ 795787 h 881683"/>
                <a:gd name="connsiteX8" fmla="*/ 188765 w 547474"/>
                <a:gd name="connsiteY8" fmla="*/ 476128 h 881683"/>
                <a:gd name="connsiteX9" fmla="*/ 150523 w 547474"/>
                <a:gd name="connsiteY9" fmla="*/ 2037 h 881683"/>
                <a:gd name="connsiteX0" fmla="*/ 150523 w 630352"/>
                <a:gd name="connsiteY0" fmla="*/ 2037 h 871433"/>
                <a:gd name="connsiteX1" fmla="*/ 450959 w 630352"/>
                <a:gd name="connsiteY1" fmla="*/ 0 h 871433"/>
                <a:gd name="connsiteX2" fmla="*/ 507152 w 630352"/>
                <a:gd name="connsiteY2" fmla="*/ 508023 h 871433"/>
                <a:gd name="connsiteX3" fmla="*/ 628568 w 630352"/>
                <a:gd name="connsiteY3" fmla="*/ 867796 h 871433"/>
                <a:gd name="connsiteX4" fmla="*/ 380104 w 630352"/>
                <a:gd name="connsiteY4" fmla="*/ 649737 h 871433"/>
                <a:gd name="connsiteX5" fmla="*/ 278504 w 630352"/>
                <a:gd name="connsiteY5" fmla="*/ 846587 h 871433"/>
                <a:gd name="connsiteX6" fmla="*/ 218305 w 630352"/>
                <a:gd name="connsiteY6" fmla="*/ 623226 h 871433"/>
                <a:gd name="connsiteX7" fmla="*/ 2279 w 630352"/>
                <a:gd name="connsiteY7" fmla="*/ 795787 h 871433"/>
                <a:gd name="connsiteX8" fmla="*/ 188765 w 630352"/>
                <a:gd name="connsiteY8" fmla="*/ 476128 h 871433"/>
                <a:gd name="connsiteX9" fmla="*/ 150523 w 630352"/>
                <a:gd name="connsiteY9" fmla="*/ 2037 h 871433"/>
                <a:gd name="connsiteX0" fmla="*/ 150523 w 630352"/>
                <a:gd name="connsiteY0" fmla="*/ 2037 h 888895"/>
                <a:gd name="connsiteX1" fmla="*/ 450959 w 630352"/>
                <a:gd name="connsiteY1" fmla="*/ 0 h 888895"/>
                <a:gd name="connsiteX2" fmla="*/ 507152 w 630352"/>
                <a:gd name="connsiteY2" fmla="*/ 508023 h 888895"/>
                <a:gd name="connsiteX3" fmla="*/ 628568 w 630352"/>
                <a:gd name="connsiteY3" fmla="*/ 867796 h 888895"/>
                <a:gd name="connsiteX4" fmla="*/ 380104 w 630352"/>
                <a:gd name="connsiteY4" fmla="*/ 649737 h 888895"/>
                <a:gd name="connsiteX5" fmla="*/ 347034 w 630352"/>
                <a:gd name="connsiteY5" fmla="*/ 888760 h 888895"/>
                <a:gd name="connsiteX6" fmla="*/ 218305 w 630352"/>
                <a:gd name="connsiteY6" fmla="*/ 623226 h 888895"/>
                <a:gd name="connsiteX7" fmla="*/ 2279 w 630352"/>
                <a:gd name="connsiteY7" fmla="*/ 795787 h 888895"/>
                <a:gd name="connsiteX8" fmla="*/ 188765 w 630352"/>
                <a:gd name="connsiteY8" fmla="*/ 476128 h 888895"/>
                <a:gd name="connsiteX9" fmla="*/ 150523 w 630352"/>
                <a:gd name="connsiteY9" fmla="*/ 2037 h 888895"/>
                <a:gd name="connsiteX0" fmla="*/ 98434 w 578263"/>
                <a:gd name="connsiteY0" fmla="*/ 2037 h 888895"/>
                <a:gd name="connsiteX1" fmla="*/ 398870 w 578263"/>
                <a:gd name="connsiteY1" fmla="*/ 0 h 888895"/>
                <a:gd name="connsiteX2" fmla="*/ 455063 w 578263"/>
                <a:gd name="connsiteY2" fmla="*/ 508023 h 888895"/>
                <a:gd name="connsiteX3" fmla="*/ 576479 w 578263"/>
                <a:gd name="connsiteY3" fmla="*/ 867796 h 888895"/>
                <a:gd name="connsiteX4" fmla="*/ 328015 w 578263"/>
                <a:gd name="connsiteY4" fmla="*/ 649737 h 888895"/>
                <a:gd name="connsiteX5" fmla="*/ 294945 w 578263"/>
                <a:gd name="connsiteY5" fmla="*/ 888760 h 888895"/>
                <a:gd name="connsiteX6" fmla="*/ 166216 w 578263"/>
                <a:gd name="connsiteY6" fmla="*/ 623226 h 888895"/>
                <a:gd name="connsiteX7" fmla="*/ 2906 w 578263"/>
                <a:gd name="connsiteY7" fmla="*/ 853775 h 888895"/>
                <a:gd name="connsiteX8" fmla="*/ 136676 w 578263"/>
                <a:gd name="connsiteY8" fmla="*/ 476128 h 888895"/>
                <a:gd name="connsiteX9" fmla="*/ 98434 w 578263"/>
                <a:gd name="connsiteY9" fmla="*/ 2037 h 888895"/>
                <a:gd name="connsiteX0" fmla="*/ 98434 w 576986"/>
                <a:gd name="connsiteY0" fmla="*/ 2037 h 888895"/>
                <a:gd name="connsiteX1" fmla="*/ 398870 w 576986"/>
                <a:gd name="connsiteY1" fmla="*/ 0 h 888895"/>
                <a:gd name="connsiteX2" fmla="*/ 402345 w 576986"/>
                <a:gd name="connsiteY2" fmla="*/ 465849 h 888895"/>
                <a:gd name="connsiteX3" fmla="*/ 576479 w 576986"/>
                <a:gd name="connsiteY3" fmla="*/ 867796 h 888895"/>
                <a:gd name="connsiteX4" fmla="*/ 328015 w 576986"/>
                <a:gd name="connsiteY4" fmla="*/ 649737 h 888895"/>
                <a:gd name="connsiteX5" fmla="*/ 294945 w 576986"/>
                <a:gd name="connsiteY5" fmla="*/ 888760 h 888895"/>
                <a:gd name="connsiteX6" fmla="*/ 166216 w 576986"/>
                <a:gd name="connsiteY6" fmla="*/ 623226 h 888895"/>
                <a:gd name="connsiteX7" fmla="*/ 2906 w 576986"/>
                <a:gd name="connsiteY7" fmla="*/ 853775 h 888895"/>
                <a:gd name="connsiteX8" fmla="*/ 136676 w 576986"/>
                <a:gd name="connsiteY8" fmla="*/ 476128 h 888895"/>
                <a:gd name="connsiteX9" fmla="*/ 98434 w 576986"/>
                <a:gd name="connsiteY9" fmla="*/ 2037 h 888895"/>
                <a:gd name="connsiteX0" fmla="*/ 98434 w 576986"/>
                <a:gd name="connsiteY0" fmla="*/ 2037 h 878357"/>
                <a:gd name="connsiteX1" fmla="*/ 398870 w 576986"/>
                <a:gd name="connsiteY1" fmla="*/ 0 h 878357"/>
                <a:gd name="connsiteX2" fmla="*/ 402345 w 576986"/>
                <a:gd name="connsiteY2" fmla="*/ 465849 h 878357"/>
                <a:gd name="connsiteX3" fmla="*/ 576479 w 576986"/>
                <a:gd name="connsiteY3" fmla="*/ 867796 h 878357"/>
                <a:gd name="connsiteX4" fmla="*/ 328015 w 576986"/>
                <a:gd name="connsiteY4" fmla="*/ 649737 h 878357"/>
                <a:gd name="connsiteX5" fmla="*/ 374020 w 576986"/>
                <a:gd name="connsiteY5" fmla="*/ 878218 h 878357"/>
                <a:gd name="connsiteX6" fmla="*/ 166216 w 576986"/>
                <a:gd name="connsiteY6" fmla="*/ 623226 h 878357"/>
                <a:gd name="connsiteX7" fmla="*/ 2906 w 576986"/>
                <a:gd name="connsiteY7" fmla="*/ 853775 h 878357"/>
                <a:gd name="connsiteX8" fmla="*/ 136676 w 576986"/>
                <a:gd name="connsiteY8" fmla="*/ 476128 h 878357"/>
                <a:gd name="connsiteX9" fmla="*/ 98434 w 576986"/>
                <a:gd name="connsiteY9" fmla="*/ 2037 h 878357"/>
                <a:gd name="connsiteX0" fmla="*/ 98434 w 576986"/>
                <a:gd name="connsiteY0" fmla="*/ 2037 h 883626"/>
                <a:gd name="connsiteX1" fmla="*/ 398870 w 576986"/>
                <a:gd name="connsiteY1" fmla="*/ 0 h 883626"/>
                <a:gd name="connsiteX2" fmla="*/ 402345 w 576986"/>
                <a:gd name="connsiteY2" fmla="*/ 465849 h 883626"/>
                <a:gd name="connsiteX3" fmla="*/ 576479 w 576986"/>
                <a:gd name="connsiteY3" fmla="*/ 867796 h 883626"/>
                <a:gd name="connsiteX4" fmla="*/ 328015 w 576986"/>
                <a:gd name="connsiteY4" fmla="*/ 649737 h 883626"/>
                <a:gd name="connsiteX5" fmla="*/ 294945 w 576986"/>
                <a:gd name="connsiteY5" fmla="*/ 883489 h 883626"/>
                <a:gd name="connsiteX6" fmla="*/ 166216 w 576986"/>
                <a:gd name="connsiteY6" fmla="*/ 623226 h 883626"/>
                <a:gd name="connsiteX7" fmla="*/ 2906 w 576986"/>
                <a:gd name="connsiteY7" fmla="*/ 853775 h 883626"/>
                <a:gd name="connsiteX8" fmla="*/ 136676 w 576986"/>
                <a:gd name="connsiteY8" fmla="*/ 476128 h 883626"/>
                <a:gd name="connsiteX9" fmla="*/ 98434 w 576986"/>
                <a:gd name="connsiteY9" fmla="*/ 2037 h 883626"/>
                <a:gd name="connsiteX0" fmla="*/ 98434 w 576986"/>
                <a:gd name="connsiteY0" fmla="*/ 7308 h 888897"/>
                <a:gd name="connsiteX1" fmla="*/ 330337 w 576986"/>
                <a:gd name="connsiteY1" fmla="*/ 0 h 888897"/>
                <a:gd name="connsiteX2" fmla="*/ 402345 w 576986"/>
                <a:gd name="connsiteY2" fmla="*/ 471120 h 888897"/>
                <a:gd name="connsiteX3" fmla="*/ 576479 w 576986"/>
                <a:gd name="connsiteY3" fmla="*/ 873067 h 888897"/>
                <a:gd name="connsiteX4" fmla="*/ 328015 w 576986"/>
                <a:gd name="connsiteY4" fmla="*/ 655008 h 888897"/>
                <a:gd name="connsiteX5" fmla="*/ 294945 w 576986"/>
                <a:gd name="connsiteY5" fmla="*/ 888760 h 888897"/>
                <a:gd name="connsiteX6" fmla="*/ 166216 w 576986"/>
                <a:gd name="connsiteY6" fmla="*/ 628497 h 888897"/>
                <a:gd name="connsiteX7" fmla="*/ 2906 w 576986"/>
                <a:gd name="connsiteY7" fmla="*/ 859046 h 888897"/>
                <a:gd name="connsiteX8" fmla="*/ 136676 w 576986"/>
                <a:gd name="connsiteY8" fmla="*/ 481399 h 888897"/>
                <a:gd name="connsiteX9" fmla="*/ 98434 w 576986"/>
                <a:gd name="connsiteY9" fmla="*/ 7308 h 888897"/>
                <a:gd name="connsiteX0" fmla="*/ 98434 w 576986"/>
                <a:gd name="connsiteY0" fmla="*/ 7308 h 888897"/>
                <a:gd name="connsiteX1" fmla="*/ 330337 w 576986"/>
                <a:gd name="connsiteY1" fmla="*/ 0 h 888897"/>
                <a:gd name="connsiteX2" fmla="*/ 402345 w 576986"/>
                <a:gd name="connsiteY2" fmla="*/ 471120 h 888897"/>
                <a:gd name="connsiteX3" fmla="*/ 576479 w 576986"/>
                <a:gd name="connsiteY3" fmla="*/ 873067 h 888897"/>
                <a:gd name="connsiteX4" fmla="*/ 328015 w 576986"/>
                <a:gd name="connsiteY4" fmla="*/ 655008 h 888897"/>
                <a:gd name="connsiteX5" fmla="*/ 294945 w 576986"/>
                <a:gd name="connsiteY5" fmla="*/ 888760 h 888897"/>
                <a:gd name="connsiteX6" fmla="*/ 166216 w 576986"/>
                <a:gd name="connsiteY6" fmla="*/ 628497 h 888897"/>
                <a:gd name="connsiteX7" fmla="*/ 2906 w 576986"/>
                <a:gd name="connsiteY7" fmla="*/ 859046 h 888897"/>
                <a:gd name="connsiteX8" fmla="*/ 136676 w 576986"/>
                <a:gd name="connsiteY8" fmla="*/ 481399 h 888897"/>
                <a:gd name="connsiteX9" fmla="*/ 98434 w 576986"/>
                <a:gd name="connsiteY9" fmla="*/ 7308 h 888897"/>
                <a:gd name="connsiteX0" fmla="*/ 98434 w 576986"/>
                <a:gd name="connsiteY0" fmla="*/ 7308 h 894166"/>
                <a:gd name="connsiteX1" fmla="*/ 330337 w 576986"/>
                <a:gd name="connsiteY1" fmla="*/ 0 h 894166"/>
                <a:gd name="connsiteX2" fmla="*/ 402345 w 576986"/>
                <a:gd name="connsiteY2" fmla="*/ 471120 h 894166"/>
                <a:gd name="connsiteX3" fmla="*/ 576479 w 576986"/>
                <a:gd name="connsiteY3" fmla="*/ 873067 h 894166"/>
                <a:gd name="connsiteX4" fmla="*/ 328015 w 576986"/>
                <a:gd name="connsiteY4" fmla="*/ 655008 h 894166"/>
                <a:gd name="connsiteX5" fmla="*/ 321303 w 576986"/>
                <a:gd name="connsiteY5" fmla="*/ 894031 h 894166"/>
                <a:gd name="connsiteX6" fmla="*/ 166216 w 576986"/>
                <a:gd name="connsiteY6" fmla="*/ 628497 h 894166"/>
                <a:gd name="connsiteX7" fmla="*/ 2906 w 576986"/>
                <a:gd name="connsiteY7" fmla="*/ 859046 h 894166"/>
                <a:gd name="connsiteX8" fmla="*/ 136676 w 576986"/>
                <a:gd name="connsiteY8" fmla="*/ 481399 h 894166"/>
                <a:gd name="connsiteX9" fmla="*/ 98434 w 576986"/>
                <a:gd name="connsiteY9" fmla="*/ 7308 h 894166"/>
                <a:gd name="connsiteX0" fmla="*/ 98434 w 576986"/>
                <a:gd name="connsiteY0" fmla="*/ 7308 h 899435"/>
                <a:gd name="connsiteX1" fmla="*/ 330337 w 576986"/>
                <a:gd name="connsiteY1" fmla="*/ 0 h 899435"/>
                <a:gd name="connsiteX2" fmla="*/ 402345 w 576986"/>
                <a:gd name="connsiteY2" fmla="*/ 471120 h 899435"/>
                <a:gd name="connsiteX3" fmla="*/ 576479 w 576986"/>
                <a:gd name="connsiteY3" fmla="*/ 873067 h 899435"/>
                <a:gd name="connsiteX4" fmla="*/ 328015 w 576986"/>
                <a:gd name="connsiteY4" fmla="*/ 655008 h 899435"/>
                <a:gd name="connsiteX5" fmla="*/ 284401 w 576986"/>
                <a:gd name="connsiteY5" fmla="*/ 899302 h 899435"/>
                <a:gd name="connsiteX6" fmla="*/ 166216 w 576986"/>
                <a:gd name="connsiteY6" fmla="*/ 628497 h 899435"/>
                <a:gd name="connsiteX7" fmla="*/ 2906 w 576986"/>
                <a:gd name="connsiteY7" fmla="*/ 859046 h 899435"/>
                <a:gd name="connsiteX8" fmla="*/ 136676 w 576986"/>
                <a:gd name="connsiteY8" fmla="*/ 481399 h 899435"/>
                <a:gd name="connsiteX9" fmla="*/ 98434 w 576986"/>
                <a:gd name="connsiteY9" fmla="*/ 7308 h 899435"/>
                <a:gd name="connsiteX0" fmla="*/ 98434 w 576986"/>
                <a:gd name="connsiteY0" fmla="*/ 7308 h 904704"/>
                <a:gd name="connsiteX1" fmla="*/ 330337 w 576986"/>
                <a:gd name="connsiteY1" fmla="*/ 0 h 904704"/>
                <a:gd name="connsiteX2" fmla="*/ 402345 w 576986"/>
                <a:gd name="connsiteY2" fmla="*/ 471120 h 904704"/>
                <a:gd name="connsiteX3" fmla="*/ 576479 w 576986"/>
                <a:gd name="connsiteY3" fmla="*/ 873067 h 904704"/>
                <a:gd name="connsiteX4" fmla="*/ 328015 w 576986"/>
                <a:gd name="connsiteY4" fmla="*/ 655008 h 904704"/>
                <a:gd name="connsiteX5" fmla="*/ 310758 w 576986"/>
                <a:gd name="connsiteY5" fmla="*/ 904573 h 904704"/>
                <a:gd name="connsiteX6" fmla="*/ 166216 w 576986"/>
                <a:gd name="connsiteY6" fmla="*/ 628497 h 904704"/>
                <a:gd name="connsiteX7" fmla="*/ 2906 w 576986"/>
                <a:gd name="connsiteY7" fmla="*/ 859046 h 904704"/>
                <a:gd name="connsiteX8" fmla="*/ 136676 w 576986"/>
                <a:gd name="connsiteY8" fmla="*/ 481399 h 904704"/>
                <a:gd name="connsiteX9" fmla="*/ 98434 w 576986"/>
                <a:gd name="connsiteY9" fmla="*/ 7308 h 904704"/>
                <a:gd name="connsiteX0" fmla="*/ 98434 w 576986"/>
                <a:gd name="connsiteY0" fmla="*/ 7308 h 967941"/>
                <a:gd name="connsiteX1" fmla="*/ 330337 w 576986"/>
                <a:gd name="connsiteY1" fmla="*/ 0 h 967941"/>
                <a:gd name="connsiteX2" fmla="*/ 402345 w 576986"/>
                <a:gd name="connsiteY2" fmla="*/ 471120 h 967941"/>
                <a:gd name="connsiteX3" fmla="*/ 576479 w 576986"/>
                <a:gd name="connsiteY3" fmla="*/ 873067 h 967941"/>
                <a:gd name="connsiteX4" fmla="*/ 328015 w 576986"/>
                <a:gd name="connsiteY4" fmla="*/ 655008 h 967941"/>
                <a:gd name="connsiteX5" fmla="*/ 300214 w 576986"/>
                <a:gd name="connsiteY5" fmla="*/ 967833 h 967941"/>
                <a:gd name="connsiteX6" fmla="*/ 166216 w 576986"/>
                <a:gd name="connsiteY6" fmla="*/ 628497 h 967941"/>
                <a:gd name="connsiteX7" fmla="*/ 2906 w 576986"/>
                <a:gd name="connsiteY7" fmla="*/ 859046 h 967941"/>
                <a:gd name="connsiteX8" fmla="*/ 136676 w 576986"/>
                <a:gd name="connsiteY8" fmla="*/ 481399 h 967941"/>
                <a:gd name="connsiteX9" fmla="*/ 98434 w 576986"/>
                <a:gd name="connsiteY9" fmla="*/ 7308 h 967941"/>
                <a:gd name="connsiteX0" fmla="*/ 98434 w 576986"/>
                <a:gd name="connsiteY0" fmla="*/ 7308 h 967941"/>
                <a:gd name="connsiteX1" fmla="*/ 330337 w 576986"/>
                <a:gd name="connsiteY1" fmla="*/ 0 h 967941"/>
                <a:gd name="connsiteX2" fmla="*/ 402345 w 576986"/>
                <a:gd name="connsiteY2" fmla="*/ 471120 h 967941"/>
                <a:gd name="connsiteX3" fmla="*/ 576479 w 576986"/>
                <a:gd name="connsiteY3" fmla="*/ 873067 h 967941"/>
                <a:gd name="connsiteX4" fmla="*/ 328015 w 576986"/>
                <a:gd name="connsiteY4" fmla="*/ 655008 h 967941"/>
                <a:gd name="connsiteX5" fmla="*/ 363473 w 576986"/>
                <a:gd name="connsiteY5" fmla="*/ 967833 h 967941"/>
                <a:gd name="connsiteX6" fmla="*/ 166216 w 576986"/>
                <a:gd name="connsiteY6" fmla="*/ 628497 h 967941"/>
                <a:gd name="connsiteX7" fmla="*/ 2906 w 576986"/>
                <a:gd name="connsiteY7" fmla="*/ 859046 h 967941"/>
                <a:gd name="connsiteX8" fmla="*/ 136676 w 576986"/>
                <a:gd name="connsiteY8" fmla="*/ 481399 h 967941"/>
                <a:gd name="connsiteX9" fmla="*/ 98434 w 576986"/>
                <a:gd name="connsiteY9" fmla="*/ 7308 h 967941"/>
                <a:gd name="connsiteX0" fmla="*/ 98434 w 576986"/>
                <a:gd name="connsiteY0" fmla="*/ 7308 h 969267"/>
                <a:gd name="connsiteX1" fmla="*/ 330337 w 576986"/>
                <a:gd name="connsiteY1" fmla="*/ 0 h 969267"/>
                <a:gd name="connsiteX2" fmla="*/ 402345 w 576986"/>
                <a:gd name="connsiteY2" fmla="*/ 471120 h 969267"/>
                <a:gd name="connsiteX3" fmla="*/ 576479 w 576986"/>
                <a:gd name="connsiteY3" fmla="*/ 873067 h 969267"/>
                <a:gd name="connsiteX4" fmla="*/ 328015 w 576986"/>
                <a:gd name="connsiteY4" fmla="*/ 655008 h 969267"/>
                <a:gd name="connsiteX5" fmla="*/ 363473 w 576986"/>
                <a:gd name="connsiteY5" fmla="*/ 967833 h 969267"/>
                <a:gd name="connsiteX6" fmla="*/ 166216 w 576986"/>
                <a:gd name="connsiteY6" fmla="*/ 628497 h 969267"/>
                <a:gd name="connsiteX7" fmla="*/ 2906 w 576986"/>
                <a:gd name="connsiteY7" fmla="*/ 859046 h 969267"/>
                <a:gd name="connsiteX8" fmla="*/ 136676 w 576986"/>
                <a:gd name="connsiteY8" fmla="*/ 481399 h 969267"/>
                <a:gd name="connsiteX9" fmla="*/ 98434 w 576986"/>
                <a:gd name="connsiteY9" fmla="*/ 7308 h 969267"/>
                <a:gd name="connsiteX0" fmla="*/ 98434 w 576986"/>
                <a:gd name="connsiteY0" fmla="*/ 7308 h 971826"/>
                <a:gd name="connsiteX1" fmla="*/ 330337 w 576986"/>
                <a:gd name="connsiteY1" fmla="*/ 0 h 971826"/>
                <a:gd name="connsiteX2" fmla="*/ 402345 w 576986"/>
                <a:gd name="connsiteY2" fmla="*/ 471120 h 971826"/>
                <a:gd name="connsiteX3" fmla="*/ 576479 w 576986"/>
                <a:gd name="connsiteY3" fmla="*/ 873067 h 971826"/>
                <a:gd name="connsiteX4" fmla="*/ 328015 w 576986"/>
                <a:gd name="connsiteY4" fmla="*/ 655008 h 971826"/>
                <a:gd name="connsiteX5" fmla="*/ 363473 w 576986"/>
                <a:gd name="connsiteY5" fmla="*/ 967833 h 971826"/>
                <a:gd name="connsiteX6" fmla="*/ 166216 w 576986"/>
                <a:gd name="connsiteY6" fmla="*/ 628497 h 971826"/>
                <a:gd name="connsiteX7" fmla="*/ 2906 w 576986"/>
                <a:gd name="connsiteY7" fmla="*/ 859046 h 971826"/>
                <a:gd name="connsiteX8" fmla="*/ 136676 w 576986"/>
                <a:gd name="connsiteY8" fmla="*/ 481399 h 971826"/>
                <a:gd name="connsiteX9" fmla="*/ 98434 w 576986"/>
                <a:gd name="connsiteY9" fmla="*/ 7308 h 971826"/>
                <a:gd name="connsiteX0" fmla="*/ 98434 w 576986"/>
                <a:gd name="connsiteY0" fmla="*/ 7308 h 945710"/>
                <a:gd name="connsiteX1" fmla="*/ 330337 w 576986"/>
                <a:gd name="connsiteY1" fmla="*/ 0 h 945710"/>
                <a:gd name="connsiteX2" fmla="*/ 402345 w 576986"/>
                <a:gd name="connsiteY2" fmla="*/ 471120 h 945710"/>
                <a:gd name="connsiteX3" fmla="*/ 576479 w 576986"/>
                <a:gd name="connsiteY3" fmla="*/ 873067 h 945710"/>
                <a:gd name="connsiteX4" fmla="*/ 328015 w 576986"/>
                <a:gd name="connsiteY4" fmla="*/ 655008 h 945710"/>
                <a:gd name="connsiteX5" fmla="*/ 268585 w 576986"/>
                <a:gd name="connsiteY5" fmla="*/ 941475 h 945710"/>
                <a:gd name="connsiteX6" fmla="*/ 166216 w 576986"/>
                <a:gd name="connsiteY6" fmla="*/ 628497 h 945710"/>
                <a:gd name="connsiteX7" fmla="*/ 2906 w 576986"/>
                <a:gd name="connsiteY7" fmla="*/ 859046 h 945710"/>
                <a:gd name="connsiteX8" fmla="*/ 136676 w 576986"/>
                <a:gd name="connsiteY8" fmla="*/ 481399 h 945710"/>
                <a:gd name="connsiteX9" fmla="*/ 98434 w 576986"/>
                <a:gd name="connsiteY9" fmla="*/ 7308 h 945710"/>
                <a:gd name="connsiteX0" fmla="*/ 98434 w 576986"/>
                <a:gd name="connsiteY0" fmla="*/ 7308 h 935272"/>
                <a:gd name="connsiteX1" fmla="*/ 330337 w 576986"/>
                <a:gd name="connsiteY1" fmla="*/ 0 h 935272"/>
                <a:gd name="connsiteX2" fmla="*/ 402345 w 576986"/>
                <a:gd name="connsiteY2" fmla="*/ 471120 h 935272"/>
                <a:gd name="connsiteX3" fmla="*/ 576479 w 576986"/>
                <a:gd name="connsiteY3" fmla="*/ 873067 h 935272"/>
                <a:gd name="connsiteX4" fmla="*/ 328015 w 576986"/>
                <a:gd name="connsiteY4" fmla="*/ 655008 h 935272"/>
                <a:gd name="connsiteX5" fmla="*/ 231683 w 576986"/>
                <a:gd name="connsiteY5" fmla="*/ 930933 h 935272"/>
                <a:gd name="connsiteX6" fmla="*/ 166216 w 576986"/>
                <a:gd name="connsiteY6" fmla="*/ 628497 h 935272"/>
                <a:gd name="connsiteX7" fmla="*/ 2906 w 576986"/>
                <a:gd name="connsiteY7" fmla="*/ 859046 h 935272"/>
                <a:gd name="connsiteX8" fmla="*/ 136676 w 576986"/>
                <a:gd name="connsiteY8" fmla="*/ 481399 h 935272"/>
                <a:gd name="connsiteX9" fmla="*/ 98434 w 576986"/>
                <a:gd name="connsiteY9" fmla="*/ 7308 h 935272"/>
                <a:gd name="connsiteX0" fmla="*/ 98434 w 576986"/>
                <a:gd name="connsiteY0" fmla="*/ 7308 h 935272"/>
                <a:gd name="connsiteX1" fmla="*/ 330337 w 576986"/>
                <a:gd name="connsiteY1" fmla="*/ 0 h 935272"/>
                <a:gd name="connsiteX2" fmla="*/ 402345 w 576986"/>
                <a:gd name="connsiteY2" fmla="*/ 471120 h 935272"/>
                <a:gd name="connsiteX3" fmla="*/ 576479 w 576986"/>
                <a:gd name="connsiteY3" fmla="*/ 873067 h 935272"/>
                <a:gd name="connsiteX4" fmla="*/ 328015 w 576986"/>
                <a:gd name="connsiteY4" fmla="*/ 655008 h 935272"/>
                <a:gd name="connsiteX5" fmla="*/ 263312 w 576986"/>
                <a:gd name="connsiteY5" fmla="*/ 930933 h 935272"/>
                <a:gd name="connsiteX6" fmla="*/ 166216 w 576986"/>
                <a:gd name="connsiteY6" fmla="*/ 628497 h 935272"/>
                <a:gd name="connsiteX7" fmla="*/ 2906 w 576986"/>
                <a:gd name="connsiteY7" fmla="*/ 859046 h 935272"/>
                <a:gd name="connsiteX8" fmla="*/ 136676 w 576986"/>
                <a:gd name="connsiteY8" fmla="*/ 481399 h 935272"/>
                <a:gd name="connsiteX9" fmla="*/ 98434 w 576986"/>
                <a:gd name="connsiteY9" fmla="*/ 7308 h 935272"/>
                <a:gd name="connsiteX0" fmla="*/ 98434 w 576986"/>
                <a:gd name="connsiteY0" fmla="*/ 7308 h 931055"/>
                <a:gd name="connsiteX1" fmla="*/ 330337 w 576986"/>
                <a:gd name="connsiteY1" fmla="*/ 0 h 931055"/>
                <a:gd name="connsiteX2" fmla="*/ 402345 w 576986"/>
                <a:gd name="connsiteY2" fmla="*/ 471120 h 931055"/>
                <a:gd name="connsiteX3" fmla="*/ 576479 w 576986"/>
                <a:gd name="connsiteY3" fmla="*/ 873067 h 931055"/>
                <a:gd name="connsiteX4" fmla="*/ 328015 w 576986"/>
                <a:gd name="connsiteY4" fmla="*/ 655008 h 931055"/>
                <a:gd name="connsiteX5" fmla="*/ 263312 w 576986"/>
                <a:gd name="connsiteY5" fmla="*/ 930933 h 931055"/>
                <a:gd name="connsiteX6" fmla="*/ 166216 w 576986"/>
                <a:gd name="connsiteY6" fmla="*/ 628497 h 931055"/>
                <a:gd name="connsiteX7" fmla="*/ 2906 w 576986"/>
                <a:gd name="connsiteY7" fmla="*/ 859046 h 931055"/>
                <a:gd name="connsiteX8" fmla="*/ 136676 w 576986"/>
                <a:gd name="connsiteY8" fmla="*/ 481399 h 931055"/>
                <a:gd name="connsiteX9" fmla="*/ 98434 w 576986"/>
                <a:gd name="connsiteY9" fmla="*/ 7308 h 931055"/>
                <a:gd name="connsiteX0" fmla="*/ 98434 w 576986"/>
                <a:gd name="connsiteY0" fmla="*/ 7308 h 931055"/>
                <a:gd name="connsiteX1" fmla="*/ 330337 w 576986"/>
                <a:gd name="connsiteY1" fmla="*/ 0 h 931055"/>
                <a:gd name="connsiteX2" fmla="*/ 402345 w 576986"/>
                <a:gd name="connsiteY2" fmla="*/ 471120 h 931055"/>
                <a:gd name="connsiteX3" fmla="*/ 576479 w 576986"/>
                <a:gd name="connsiteY3" fmla="*/ 873067 h 931055"/>
                <a:gd name="connsiteX4" fmla="*/ 328015 w 576986"/>
                <a:gd name="connsiteY4" fmla="*/ 655008 h 931055"/>
                <a:gd name="connsiteX5" fmla="*/ 263312 w 576986"/>
                <a:gd name="connsiteY5" fmla="*/ 930933 h 931055"/>
                <a:gd name="connsiteX6" fmla="*/ 166216 w 576986"/>
                <a:gd name="connsiteY6" fmla="*/ 628497 h 931055"/>
                <a:gd name="connsiteX7" fmla="*/ 2906 w 576986"/>
                <a:gd name="connsiteY7" fmla="*/ 859046 h 931055"/>
                <a:gd name="connsiteX8" fmla="*/ 136676 w 576986"/>
                <a:gd name="connsiteY8" fmla="*/ 481399 h 931055"/>
                <a:gd name="connsiteX9" fmla="*/ 98434 w 576986"/>
                <a:gd name="connsiteY9" fmla="*/ 7308 h 931055"/>
                <a:gd name="connsiteX0" fmla="*/ 98434 w 576986"/>
                <a:gd name="connsiteY0" fmla="*/ 7308 h 931068"/>
                <a:gd name="connsiteX1" fmla="*/ 330337 w 576986"/>
                <a:gd name="connsiteY1" fmla="*/ 0 h 931068"/>
                <a:gd name="connsiteX2" fmla="*/ 402345 w 576986"/>
                <a:gd name="connsiteY2" fmla="*/ 471120 h 931068"/>
                <a:gd name="connsiteX3" fmla="*/ 576479 w 576986"/>
                <a:gd name="connsiteY3" fmla="*/ 873067 h 931068"/>
                <a:gd name="connsiteX4" fmla="*/ 328015 w 576986"/>
                <a:gd name="connsiteY4" fmla="*/ 655008 h 931068"/>
                <a:gd name="connsiteX5" fmla="*/ 263312 w 576986"/>
                <a:gd name="connsiteY5" fmla="*/ 930933 h 931068"/>
                <a:gd name="connsiteX6" fmla="*/ 166216 w 576986"/>
                <a:gd name="connsiteY6" fmla="*/ 628497 h 931068"/>
                <a:gd name="connsiteX7" fmla="*/ 2906 w 576986"/>
                <a:gd name="connsiteY7" fmla="*/ 859046 h 931068"/>
                <a:gd name="connsiteX8" fmla="*/ 136676 w 576986"/>
                <a:gd name="connsiteY8" fmla="*/ 481399 h 931068"/>
                <a:gd name="connsiteX9" fmla="*/ 98434 w 576986"/>
                <a:gd name="connsiteY9" fmla="*/ 7308 h 931068"/>
                <a:gd name="connsiteX0" fmla="*/ 98434 w 576986"/>
                <a:gd name="connsiteY0" fmla="*/ 7308 h 931075"/>
                <a:gd name="connsiteX1" fmla="*/ 330337 w 576986"/>
                <a:gd name="connsiteY1" fmla="*/ 0 h 931075"/>
                <a:gd name="connsiteX2" fmla="*/ 402345 w 576986"/>
                <a:gd name="connsiteY2" fmla="*/ 471120 h 931075"/>
                <a:gd name="connsiteX3" fmla="*/ 576479 w 576986"/>
                <a:gd name="connsiteY3" fmla="*/ 873067 h 931075"/>
                <a:gd name="connsiteX4" fmla="*/ 328015 w 576986"/>
                <a:gd name="connsiteY4" fmla="*/ 655008 h 931075"/>
                <a:gd name="connsiteX5" fmla="*/ 263312 w 576986"/>
                <a:gd name="connsiteY5" fmla="*/ 930933 h 931075"/>
                <a:gd name="connsiteX6" fmla="*/ 166216 w 576986"/>
                <a:gd name="connsiteY6" fmla="*/ 628497 h 931075"/>
                <a:gd name="connsiteX7" fmla="*/ 2906 w 576986"/>
                <a:gd name="connsiteY7" fmla="*/ 859046 h 931075"/>
                <a:gd name="connsiteX8" fmla="*/ 136676 w 576986"/>
                <a:gd name="connsiteY8" fmla="*/ 481399 h 931075"/>
                <a:gd name="connsiteX9" fmla="*/ 98434 w 576986"/>
                <a:gd name="connsiteY9" fmla="*/ 7308 h 931075"/>
                <a:gd name="connsiteX0" fmla="*/ 98434 w 576986"/>
                <a:gd name="connsiteY0" fmla="*/ 7308 h 931075"/>
                <a:gd name="connsiteX1" fmla="*/ 330337 w 576986"/>
                <a:gd name="connsiteY1" fmla="*/ 0 h 931075"/>
                <a:gd name="connsiteX2" fmla="*/ 402345 w 576986"/>
                <a:gd name="connsiteY2" fmla="*/ 471120 h 931075"/>
                <a:gd name="connsiteX3" fmla="*/ 576479 w 576986"/>
                <a:gd name="connsiteY3" fmla="*/ 873067 h 931075"/>
                <a:gd name="connsiteX4" fmla="*/ 328015 w 576986"/>
                <a:gd name="connsiteY4" fmla="*/ 655008 h 931075"/>
                <a:gd name="connsiteX5" fmla="*/ 263312 w 576986"/>
                <a:gd name="connsiteY5" fmla="*/ 930933 h 931075"/>
                <a:gd name="connsiteX6" fmla="*/ 166216 w 576986"/>
                <a:gd name="connsiteY6" fmla="*/ 628497 h 931075"/>
                <a:gd name="connsiteX7" fmla="*/ 2906 w 576986"/>
                <a:gd name="connsiteY7" fmla="*/ 859046 h 931075"/>
                <a:gd name="connsiteX8" fmla="*/ 136676 w 576986"/>
                <a:gd name="connsiteY8" fmla="*/ 481399 h 931075"/>
                <a:gd name="connsiteX9" fmla="*/ 98434 w 576986"/>
                <a:gd name="connsiteY9" fmla="*/ 7308 h 93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6986" h="931075">
                  <a:moveTo>
                    <a:pt x="98434" y="7308"/>
                  </a:moveTo>
                  <a:lnTo>
                    <a:pt x="330337" y="0"/>
                  </a:lnTo>
                  <a:cubicBezTo>
                    <a:pt x="379020" y="139700"/>
                    <a:pt x="353662" y="331420"/>
                    <a:pt x="402345" y="471120"/>
                  </a:cubicBezTo>
                  <a:cubicBezTo>
                    <a:pt x="370172" y="507103"/>
                    <a:pt x="588867" y="842419"/>
                    <a:pt x="576479" y="873067"/>
                  </a:cubicBezTo>
                  <a:cubicBezTo>
                    <a:pt x="564091" y="903715"/>
                    <a:pt x="327796" y="692472"/>
                    <a:pt x="328015" y="655008"/>
                  </a:cubicBezTo>
                  <a:cubicBezTo>
                    <a:pt x="305098" y="636814"/>
                    <a:pt x="320727" y="938553"/>
                    <a:pt x="263312" y="930933"/>
                  </a:cubicBezTo>
                  <a:cubicBezTo>
                    <a:pt x="217157" y="907484"/>
                    <a:pt x="222837" y="660247"/>
                    <a:pt x="166216" y="628497"/>
                  </a:cubicBezTo>
                  <a:cubicBezTo>
                    <a:pt x="217545" y="711047"/>
                    <a:pt x="15098" y="852511"/>
                    <a:pt x="2906" y="859046"/>
                  </a:cubicBezTo>
                  <a:cubicBezTo>
                    <a:pt x="-21986" y="808431"/>
                    <a:pt x="120755" y="623355"/>
                    <a:pt x="136676" y="481399"/>
                  </a:cubicBezTo>
                  <a:cubicBezTo>
                    <a:pt x="152597" y="339443"/>
                    <a:pt x="180936" y="98325"/>
                    <a:pt x="98434" y="73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1" name="Rectangle 30">
              <a:extLst>
                <a:ext uri="{FF2B5EF4-FFF2-40B4-BE49-F238E27FC236}">
                  <a16:creationId xmlns:a16="http://schemas.microsoft.com/office/drawing/2014/main" id="{C282DD87-EDBC-4534-A70E-776552FFC098}"/>
                </a:ext>
              </a:extLst>
            </p:cNvPr>
            <p:cNvSpPr/>
            <p:nvPr/>
          </p:nvSpPr>
          <p:spPr>
            <a:xfrm>
              <a:off x="3804765" y="3884742"/>
              <a:ext cx="260631" cy="420578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808920"/>
                <a:gd name="connsiteY0" fmla="*/ 0 h 879849"/>
                <a:gd name="connsiteX1" fmla="*/ 606082 w 808920"/>
                <a:gd name="connsiteY1" fmla="*/ 19050 h 879849"/>
                <a:gd name="connsiteX2" fmla="*/ 752132 w 808920"/>
                <a:gd name="connsiteY2" fmla="*/ 567690 h 879849"/>
                <a:gd name="connsiteX3" fmla="*/ 788963 w 808920"/>
                <a:gd name="connsiteY3" fmla="*/ 876300 h 879849"/>
                <a:gd name="connsiteX4" fmla="*/ 142244 w 808920"/>
                <a:gd name="connsiteY4" fmla="*/ 685800 h 879849"/>
                <a:gd name="connsiteX5" fmla="*/ 2544 w 808920"/>
                <a:gd name="connsiteY5" fmla="*/ 596900 h 879849"/>
                <a:gd name="connsiteX6" fmla="*/ 154944 w 808920"/>
                <a:gd name="connsiteY6" fmla="*/ 533400 h 879849"/>
                <a:gd name="connsiteX7" fmla="*/ 81919 w 808920"/>
                <a:gd name="connsiteY7" fmla="*/ 431800 h 879849"/>
                <a:gd name="connsiteX8" fmla="*/ 491494 w 808920"/>
                <a:gd name="connsiteY8" fmla="*/ 463550 h 879849"/>
                <a:gd name="connsiteX9" fmla="*/ 395263 w 808920"/>
                <a:gd name="connsiteY9" fmla="*/ 0 h 879849"/>
                <a:gd name="connsiteX0" fmla="*/ 395263 w 803718"/>
                <a:gd name="connsiteY0" fmla="*/ 0 h 885560"/>
                <a:gd name="connsiteX1" fmla="*/ 606082 w 803718"/>
                <a:gd name="connsiteY1" fmla="*/ 19050 h 885560"/>
                <a:gd name="connsiteX2" fmla="*/ 694982 w 803718"/>
                <a:gd name="connsiteY2" fmla="*/ 459740 h 885560"/>
                <a:gd name="connsiteX3" fmla="*/ 788963 w 803718"/>
                <a:gd name="connsiteY3" fmla="*/ 876300 h 885560"/>
                <a:gd name="connsiteX4" fmla="*/ 142244 w 803718"/>
                <a:gd name="connsiteY4" fmla="*/ 685800 h 885560"/>
                <a:gd name="connsiteX5" fmla="*/ 2544 w 803718"/>
                <a:gd name="connsiteY5" fmla="*/ 596900 h 885560"/>
                <a:gd name="connsiteX6" fmla="*/ 154944 w 803718"/>
                <a:gd name="connsiteY6" fmla="*/ 533400 h 885560"/>
                <a:gd name="connsiteX7" fmla="*/ 81919 w 803718"/>
                <a:gd name="connsiteY7" fmla="*/ 431800 h 885560"/>
                <a:gd name="connsiteX8" fmla="*/ 491494 w 803718"/>
                <a:gd name="connsiteY8" fmla="*/ 463550 h 885560"/>
                <a:gd name="connsiteX9" fmla="*/ 395263 w 803718"/>
                <a:gd name="connsiteY9" fmla="*/ 0 h 885560"/>
                <a:gd name="connsiteX0" fmla="*/ 393570 w 788331"/>
                <a:gd name="connsiteY0" fmla="*/ 0 h 885560"/>
                <a:gd name="connsiteX1" fmla="*/ 604389 w 788331"/>
                <a:gd name="connsiteY1" fmla="*/ 19050 h 885560"/>
                <a:gd name="connsiteX2" fmla="*/ 693289 w 788331"/>
                <a:gd name="connsiteY2" fmla="*/ 459740 h 885560"/>
                <a:gd name="connsiteX3" fmla="*/ 787270 w 788331"/>
                <a:gd name="connsiteY3" fmla="*/ 876300 h 885560"/>
                <a:gd name="connsiteX4" fmla="*/ 566001 w 788331"/>
                <a:gd name="connsiteY4" fmla="*/ 685800 h 885560"/>
                <a:gd name="connsiteX5" fmla="*/ 851 w 788331"/>
                <a:gd name="connsiteY5" fmla="*/ 596900 h 885560"/>
                <a:gd name="connsiteX6" fmla="*/ 153251 w 788331"/>
                <a:gd name="connsiteY6" fmla="*/ 533400 h 885560"/>
                <a:gd name="connsiteX7" fmla="*/ 80226 w 788331"/>
                <a:gd name="connsiteY7" fmla="*/ 431800 h 885560"/>
                <a:gd name="connsiteX8" fmla="*/ 489801 w 788331"/>
                <a:gd name="connsiteY8" fmla="*/ 463550 h 885560"/>
                <a:gd name="connsiteX9" fmla="*/ 393570 w 788331"/>
                <a:gd name="connsiteY9" fmla="*/ 0 h 885560"/>
                <a:gd name="connsiteX0" fmla="*/ 402362 w 797123"/>
                <a:gd name="connsiteY0" fmla="*/ 0 h 885560"/>
                <a:gd name="connsiteX1" fmla="*/ 613181 w 797123"/>
                <a:gd name="connsiteY1" fmla="*/ 19050 h 885560"/>
                <a:gd name="connsiteX2" fmla="*/ 702081 w 797123"/>
                <a:gd name="connsiteY2" fmla="*/ 459740 h 885560"/>
                <a:gd name="connsiteX3" fmla="*/ 796062 w 797123"/>
                <a:gd name="connsiteY3" fmla="*/ 876300 h 885560"/>
                <a:gd name="connsiteX4" fmla="*/ 574793 w 797123"/>
                <a:gd name="connsiteY4" fmla="*/ 685800 h 885560"/>
                <a:gd name="connsiteX5" fmla="*/ 9643 w 797123"/>
                <a:gd name="connsiteY5" fmla="*/ 596900 h 885560"/>
                <a:gd name="connsiteX6" fmla="*/ 432044 w 797123"/>
                <a:gd name="connsiteY6" fmla="*/ 798989 h 885560"/>
                <a:gd name="connsiteX7" fmla="*/ 162043 w 797123"/>
                <a:gd name="connsiteY7" fmla="*/ 533400 h 885560"/>
                <a:gd name="connsiteX8" fmla="*/ 89018 w 797123"/>
                <a:gd name="connsiteY8" fmla="*/ 431800 h 885560"/>
                <a:gd name="connsiteX9" fmla="*/ 498593 w 797123"/>
                <a:gd name="connsiteY9" fmla="*/ 463550 h 885560"/>
                <a:gd name="connsiteX10" fmla="*/ 402362 w 797123"/>
                <a:gd name="connsiteY10" fmla="*/ 0 h 885560"/>
                <a:gd name="connsiteX0" fmla="*/ 425277 w 820038"/>
                <a:gd name="connsiteY0" fmla="*/ 0 h 885560"/>
                <a:gd name="connsiteX1" fmla="*/ 636096 w 820038"/>
                <a:gd name="connsiteY1" fmla="*/ 19050 h 885560"/>
                <a:gd name="connsiteX2" fmla="*/ 724996 w 820038"/>
                <a:gd name="connsiteY2" fmla="*/ 459740 h 885560"/>
                <a:gd name="connsiteX3" fmla="*/ 818977 w 820038"/>
                <a:gd name="connsiteY3" fmla="*/ 876300 h 885560"/>
                <a:gd name="connsiteX4" fmla="*/ 597708 w 820038"/>
                <a:gd name="connsiteY4" fmla="*/ 685800 h 885560"/>
                <a:gd name="connsiteX5" fmla="*/ 32558 w 820038"/>
                <a:gd name="connsiteY5" fmla="*/ 596900 h 885560"/>
                <a:gd name="connsiteX6" fmla="*/ 73959 w 820038"/>
                <a:gd name="connsiteY6" fmla="*/ 500539 h 885560"/>
                <a:gd name="connsiteX7" fmla="*/ 184958 w 820038"/>
                <a:gd name="connsiteY7" fmla="*/ 533400 h 885560"/>
                <a:gd name="connsiteX8" fmla="*/ 111933 w 820038"/>
                <a:gd name="connsiteY8" fmla="*/ 431800 h 885560"/>
                <a:gd name="connsiteX9" fmla="*/ 521508 w 820038"/>
                <a:gd name="connsiteY9" fmla="*/ 463550 h 885560"/>
                <a:gd name="connsiteX10" fmla="*/ 425277 w 820038"/>
                <a:gd name="connsiteY10" fmla="*/ 0 h 885560"/>
                <a:gd name="connsiteX0" fmla="*/ 352605 w 747366"/>
                <a:gd name="connsiteY0" fmla="*/ 0 h 885560"/>
                <a:gd name="connsiteX1" fmla="*/ 563424 w 747366"/>
                <a:gd name="connsiteY1" fmla="*/ 19050 h 885560"/>
                <a:gd name="connsiteX2" fmla="*/ 652324 w 747366"/>
                <a:gd name="connsiteY2" fmla="*/ 459740 h 885560"/>
                <a:gd name="connsiteX3" fmla="*/ 746305 w 747366"/>
                <a:gd name="connsiteY3" fmla="*/ 876300 h 885560"/>
                <a:gd name="connsiteX4" fmla="*/ 525036 w 747366"/>
                <a:gd name="connsiteY4" fmla="*/ 685800 h 885560"/>
                <a:gd name="connsiteX5" fmla="*/ 417086 w 747366"/>
                <a:gd name="connsiteY5" fmla="*/ 812800 h 885560"/>
                <a:gd name="connsiteX6" fmla="*/ 1287 w 747366"/>
                <a:gd name="connsiteY6" fmla="*/ 500539 h 885560"/>
                <a:gd name="connsiteX7" fmla="*/ 112286 w 747366"/>
                <a:gd name="connsiteY7" fmla="*/ 533400 h 885560"/>
                <a:gd name="connsiteX8" fmla="*/ 39261 w 747366"/>
                <a:gd name="connsiteY8" fmla="*/ 431800 h 885560"/>
                <a:gd name="connsiteX9" fmla="*/ 448836 w 747366"/>
                <a:gd name="connsiteY9" fmla="*/ 463550 h 885560"/>
                <a:gd name="connsiteX10" fmla="*/ 352605 w 747366"/>
                <a:gd name="connsiteY10" fmla="*/ 0 h 885560"/>
                <a:gd name="connsiteX0" fmla="*/ 314094 w 708855"/>
                <a:gd name="connsiteY0" fmla="*/ 0 h 885560"/>
                <a:gd name="connsiteX1" fmla="*/ 524913 w 708855"/>
                <a:gd name="connsiteY1" fmla="*/ 19050 h 885560"/>
                <a:gd name="connsiteX2" fmla="*/ 613813 w 708855"/>
                <a:gd name="connsiteY2" fmla="*/ 459740 h 885560"/>
                <a:gd name="connsiteX3" fmla="*/ 707794 w 708855"/>
                <a:gd name="connsiteY3" fmla="*/ 876300 h 885560"/>
                <a:gd name="connsiteX4" fmla="*/ 486525 w 708855"/>
                <a:gd name="connsiteY4" fmla="*/ 685800 h 885560"/>
                <a:gd name="connsiteX5" fmla="*/ 378575 w 708855"/>
                <a:gd name="connsiteY5" fmla="*/ 812800 h 885560"/>
                <a:gd name="connsiteX6" fmla="*/ 331076 w 708855"/>
                <a:gd name="connsiteY6" fmla="*/ 614839 h 885560"/>
                <a:gd name="connsiteX7" fmla="*/ 73775 w 708855"/>
                <a:gd name="connsiteY7" fmla="*/ 533400 h 885560"/>
                <a:gd name="connsiteX8" fmla="*/ 750 w 708855"/>
                <a:gd name="connsiteY8" fmla="*/ 431800 h 885560"/>
                <a:gd name="connsiteX9" fmla="*/ 410325 w 708855"/>
                <a:gd name="connsiteY9" fmla="*/ 463550 h 885560"/>
                <a:gd name="connsiteX10" fmla="*/ 314094 w 708855"/>
                <a:gd name="connsiteY10" fmla="*/ 0 h 885560"/>
                <a:gd name="connsiteX0" fmla="*/ 313926 w 708687"/>
                <a:gd name="connsiteY0" fmla="*/ 0 h 885560"/>
                <a:gd name="connsiteX1" fmla="*/ 524745 w 708687"/>
                <a:gd name="connsiteY1" fmla="*/ 19050 h 885560"/>
                <a:gd name="connsiteX2" fmla="*/ 613645 w 708687"/>
                <a:gd name="connsiteY2" fmla="*/ 459740 h 885560"/>
                <a:gd name="connsiteX3" fmla="*/ 707626 w 708687"/>
                <a:gd name="connsiteY3" fmla="*/ 876300 h 885560"/>
                <a:gd name="connsiteX4" fmla="*/ 486357 w 708687"/>
                <a:gd name="connsiteY4" fmla="*/ 685800 h 885560"/>
                <a:gd name="connsiteX5" fmla="*/ 378407 w 708687"/>
                <a:gd name="connsiteY5" fmla="*/ 812800 h 885560"/>
                <a:gd name="connsiteX6" fmla="*/ 330908 w 708687"/>
                <a:gd name="connsiteY6" fmla="*/ 614839 h 885560"/>
                <a:gd name="connsiteX7" fmla="*/ 111707 w 708687"/>
                <a:gd name="connsiteY7" fmla="*/ 723900 h 885560"/>
                <a:gd name="connsiteX8" fmla="*/ 582 w 708687"/>
                <a:gd name="connsiteY8" fmla="*/ 431800 h 885560"/>
                <a:gd name="connsiteX9" fmla="*/ 410157 w 708687"/>
                <a:gd name="connsiteY9" fmla="*/ 463550 h 885560"/>
                <a:gd name="connsiteX10" fmla="*/ 313926 w 708687"/>
                <a:gd name="connsiteY10" fmla="*/ 0 h 885560"/>
                <a:gd name="connsiteX0" fmla="*/ 238202 w 632963"/>
                <a:gd name="connsiteY0" fmla="*/ 0 h 885560"/>
                <a:gd name="connsiteX1" fmla="*/ 449021 w 632963"/>
                <a:gd name="connsiteY1" fmla="*/ 19050 h 885560"/>
                <a:gd name="connsiteX2" fmla="*/ 537921 w 632963"/>
                <a:gd name="connsiteY2" fmla="*/ 459740 h 885560"/>
                <a:gd name="connsiteX3" fmla="*/ 631902 w 632963"/>
                <a:gd name="connsiteY3" fmla="*/ 876300 h 885560"/>
                <a:gd name="connsiteX4" fmla="*/ 410633 w 632963"/>
                <a:gd name="connsiteY4" fmla="*/ 685800 h 885560"/>
                <a:gd name="connsiteX5" fmla="*/ 302683 w 632963"/>
                <a:gd name="connsiteY5" fmla="*/ 812800 h 885560"/>
                <a:gd name="connsiteX6" fmla="*/ 255184 w 632963"/>
                <a:gd name="connsiteY6" fmla="*/ 614839 h 885560"/>
                <a:gd name="connsiteX7" fmla="*/ 35983 w 632963"/>
                <a:gd name="connsiteY7" fmla="*/ 723900 h 885560"/>
                <a:gd name="connsiteX8" fmla="*/ 1058 w 632963"/>
                <a:gd name="connsiteY8" fmla="*/ 622300 h 885560"/>
                <a:gd name="connsiteX9" fmla="*/ 334433 w 632963"/>
                <a:gd name="connsiteY9" fmla="*/ 463550 h 885560"/>
                <a:gd name="connsiteX10" fmla="*/ 238202 w 632963"/>
                <a:gd name="connsiteY10" fmla="*/ 0 h 885560"/>
                <a:gd name="connsiteX0" fmla="*/ 275993 w 670754"/>
                <a:gd name="connsiteY0" fmla="*/ 0 h 885560"/>
                <a:gd name="connsiteX1" fmla="*/ 486812 w 670754"/>
                <a:gd name="connsiteY1" fmla="*/ 19050 h 885560"/>
                <a:gd name="connsiteX2" fmla="*/ 575712 w 670754"/>
                <a:gd name="connsiteY2" fmla="*/ 459740 h 885560"/>
                <a:gd name="connsiteX3" fmla="*/ 669693 w 670754"/>
                <a:gd name="connsiteY3" fmla="*/ 876300 h 885560"/>
                <a:gd name="connsiteX4" fmla="*/ 448424 w 670754"/>
                <a:gd name="connsiteY4" fmla="*/ 685800 h 885560"/>
                <a:gd name="connsiteX5" fmla="*/ 340474 w 670754"/>
                <a:gd name="connsiteY5" fmla="*/ 812800 h 885560"/>
                <a:gd name="connsiteX6" fmla="*/ 292975 w 670754"/>
                <a:gd name="connsiteY6" fmla="*/ 614839 h 885560"/>
                <a:gd name="connsiteX7" fmla="*/ 73774 w 670754"/>
                <a:gd name="connsiteY7" fmla="*/ 723900 h 885560"/>
                <a:gd name="connsiteX8" fmla="*/ 749 w 670754"/>
                <a:gd name="connsiteY8" fmla="*/ 622300 h 885560"/>
                <a:gd name="connsiteX9" fmla="*/ 372224 w 670754"/>
                <a:gd name="connsiteY9" fmla="*/ 463550 h 885560"/>
                <a:gd name="connsiteX10" fmla="*/ 275993 w 670754"/>
                <a:gd name="connsiteY10" fmla="*/ 0 h 885560"/>
                <a:gd name="connsiteX0" fmla="*/ 275751 w 670512"/>
                <a:gd name="connsiteY0" fmla="*/ 0 h 885560"/>
                <a:gd name="connsiteX1" fmla="*/ 486570 w 670512"/>
                <a:gd name="connsiteY1" fmla="*/ 19050 h 885560"/>
                <a:gd name="connsiteX2" fmla="*/ 575470 w 670512"/>
                <a:gd name="connsiteY2" fmla="*/ 459740 h 885560"/>
                <a:gd name="connsiteX3" fmla="*/ 669451 w 670512"/>
                <a:gd name="connsiteY3" fmla="*/ 876300 h 885560"/>
                <a:gd name="connsiteX4" fmla="*/ 448182 w 670512"/>
                <a:gd name="connsiteY4" fmla="*/ 685800 h 885560"/>
                <a:gd name="connsiteX5" fmla="*/ 340232 w 670512"/>
                <a:gd name="connsiteY5" fmla="*/ 812800 h 885560"/>
                <a:gd name="connsiteX6" fmla="*/ 292733 w 670512"/>
                <a:gd name="connsiteY6" fmla="*/ 614839 h 885560"/>
                <a:gd name="connsiteX7" fmla="*/ 507 w 670512"/>
                <a:gd name="connsiteY7" fmla="*/ 622300 h 885560"/>
                <a:gd name="connsiteX8" fmla="*/ 371982 w 670512"/>
                <a:gd name="connsiteY8" fmla="*/ 463550 h 885560"/>
                <a:gd name="connsiteX9" fmla="*/ 275751 w 670512"/>
                <a:gd name="connsiteY9" fmla="*/ 0 h 885560"/>
                <a:gd name="connsiteX0" fmla="*/ 225075 w 619836"/>
                <a:gd name="connsiteY0" fmla="*/ 0 h 885560"/>
                <a:gd name="connsiteX1" fmla="*/ 435894 w 619836"/>
                <a:gd name="connsiteY1" fmla="*/ 19050 h 885560"/>
                <a:gd name="connsiteX2" fmla="*/ 524794 w 619836"/>
                <a:gd name="connsiteY2" fmla="*/ 459740 h 885560"/>
                <a:gd name="connsiteX3" fmla="*/ 618775 w 619836"/>
                <a:gd name="connsiteY3" fmla="*/ 876300 h 885560"/>
                <a:gd name="connsiteX4" fmla="*/ 397506 w 619836"/>
                <a:gd name="connsiteY4" fmla="*/ 685800 h 885560"/>
                <a:gd name="connsiteX5" fmla="*/ 289556 w 619836"/>
                <a:gd name="connsiteY5" fmla="*/ 812800 h 885560"/>
                <a:gd name="connsiteX6" fmla="*/ 242057 w 619836"/>
                <a:gd name="connsiteY6" fmla="*/ 614839 h 885560"/>
                <a:gd name="connsiteX7" fmla="*/ 631 w 619836"/>
                <a:gd name="connsiteY7" fmla="*/ 717550 h 885560"/>
                <a:gd name="connsiteX8" fmla="*/ 321306 w 619836"/>
                <a:gd name="connsiteY8" fmla="*/ 463550 h 885560"/>
                <a:gd name="connsiteX9" fmla="*/ 225075 w 619836"/>
                <a:gd name="connsiteY9" fmla="*/ 0 h 885560"/>
                <a:gd name="connsiteX0" fmla="*/ 224951 w 619712"/>
                <a:gd name="connsiteY0" fmla="*/ 0 h 885560"/>
                <a:gd name="connsiteX1" fmla="*/ 435770 w 619712"/>
                <a:gd name="connsiteY1" fmla="*/ 19050 h 885560"/>
                <a:gd name="connsiteX2" fmla="*/ 524670 w 619712"/>
                <a:gd name="connsiteY2" fmla="*/ 459740 h 885560"/>
                <a:gd name="connsiteX3" fmla="*/ 618651 w 619712"/>
                <a:gd name="connsiteY3" fmla="*/ 876300 h 885560"/>
                <a:gd name="connsiteX4" fmla="*/ 397382 w 619712"/>
                <a:gd name="connsiteY4" fmla="*/ 685800 h 885560"/>
                <a:gd name="connsiteX5" fmla="*/ 289432 w 619712"/>
                <a:gd name="connsiteY5" fmla="*/ 812800 h 885560"/>
                <a:gd name="connsiteX6" fmla="*/ 292733 w 619712"/>
                <a:gd name="connsiteY6" fmla="*/ 621189 h 885560"/>
                <a:gd name="connsiteX7" fmla="*/ 507 w 619712"/>
                <a:gd name="connsiteY7" fmla="*/ 717550 h 885560"/>
                <a:gd name="connsiteX8" fmla="*/ 321182 w 619712"/>
                <a:gd name="connsiteY8" fmla="*/ 463550 h 885560"/>
                <a:gd name="connsiteX9" fmla="*/ 224951 w 619712"/>
                <a:gd name="connsiteY9" fmla="*/ 0 h 885560"/>
                <a:gd name="connsiteX0" fmla="*/ 174275 w 569036"/>
                <a:gd name="connsiteY0" fmla="*/ 0 h 885560"/>
                <a:gd name="connsiteX1" fmla="*/ 385094 w 569036"/>
                <a:gd name="connsiteY1" fmla="*/ 19050 h 885560"/>
                <a:gd name="connsiteX2" fmla="*/ 473994 w 569036"/>
                <a:gd name="connsiteY2" fmla="*/ 459740 h 885560"/>
                <a:gd name="connsiteX3" fmla="*/ 567975 w 569036"/>
                <a:gd name="connsiteY3" fmla="*/ 876300 h 885560"/>
                <a:gd name="connsiteX4" fmla="*/ 346706 w 569036"/>
                <a:gd name="connsiteY4" fmla="*/ 685800 h 885560"/>
                <a:gd name="connsiteX5" fmla="*/ 238756 w 569036"/>
                <a:gd name="connsiteY5" fmla="*/ 812800 h 885560"/>
                <a:gd name="connsiteX6" fmla="*/ 242057 w 569036"/>
                <a:gd name="connsiteY6" fmla="*/ 621189 h 885560"/>
                <a:gd name="connsiteX7" fmla="*/ 631 w 569036"/>
                <a:gd name="connsiteY7" fmla="*/ 755650 h 885560"/>
                <a:gd name="connsiteX8" fmla="*/ 270506 w 569036"/>
                <a:gd name="connsiteY8" fmla="*/ 463550 h 885560"/>
                <a:gd name="connsiteX9" fmla="*/ 174275 w 569036"/>
                <a:gd name="connsiteY9" fmla="*/ 0 h 885560"/>
                <a:gd name="connsiteX0" fmla="*/ 174165 w 568926"/>
                <a:gd name="connsiteY0" fmla="*/ 0 h 885560"/>
                <a:gd name="connsiteX1" fmla="*/ 384984 w 568926"/>
                <a:gd name="connsiteY1" fmla="*/ 19050 h 885560"/>
                <a:gd name="connsiteX2" fmla="*/ 473884 w 568926"/>
                <a:gd name="connsiteY2" fmla="*/ 459740 h 885560"/>
                <a:gd name="connsiteX3" fmla="*/ 567865 w 568926"/>
                <a:gd name="connsiteY3" fmla="*/ 876300 h 885560"/>
                <a:gd name="connsiteX4" fmla="*/ 346596 w 568926"/>
                <a:gd name="connsiteY4" fmla="*/ 685800 h 885560"/>
                <a:gd name="connsiteX5" fmla="*/ 238646 w 568926"/>
                <a:gd name="connsiteY5" fmla="*/ 812800 h 885560"/>
                <a:gd name="connsiteX6" fmla="*/ 241947 w 568926"/>
                <a:gd name="connsiteY6" fmla="*/ 621189 h 885560"/>
                <a:gd name="connsiteX7" fmla="*/ 521 w 568926"/>
                <a:gd name="connsiteY7" fmla="*/ 755650 h 885560"/>
                <a:gd name="connsiteX8" fmla="*/ 270396 w 568926"/>
                <a:gd name="connsiteY8" fmla="*/ 463550 h 885560"/>
                <a:gd name="connsiteX9" fmla="*/ 174165 w 568926"/>
                <a:gd name="connsiteY9" fmla="*/ 0 h 885560"/>
                <a:gd name="connsiteX0" fmla="*/ 218536 w 613297"/>
                <a:gd name="connsiteY0" fmla="*/ 0 h 885560"/>
                <a:gd name="connsiteX1" fmla="*/ 429355 w 613297"/>
                <a:gd name="connsiteY1" fmla="*/ 19050 h 885560"/>
                <a:gd name="connsiteX2" fmla="*/ 518255 w 613297"/>
                <a:gd name="connsiteY2" fmla="*/ 459740 h 885560"/>
                <a:gd name="connsiteX3" fmla="*/ 612236 w 613297"/>
                <a:gd name="connsiteY3" fmla="*/ 876300 h 885560"/>
                <a:gd name="connsiteX4" fmla="*/ 390967 w 613297"/>
                <a:gd name="connsiteY4" fmla="*/ 685800 h 885560"/>
                <a:gd name="connsiteX5" fmla="*/ 283017 w 613297"/>
                <a:gd name="connsiteY5" fmla="*/ 812800 h 885560"/>
                <a:gd name="connsiteX6" fmla="*/ 286318 w 613297"/>
                <a:gd name="connsiteY6" fmla="*/ 621189 h 885560"/>
                <a:gd name="connsiteX7" fmla="*/ 442 w 613297"/>
                <a:gd name="connsiteY7" fmla="*/ 762000 h 885560"/>
                <a:gd name="connsiteX8" fmla="*/ 314767 w 613297"/>
                <a:gd name="connsiteY8" fmla="*/ 463550 h 885560"/>
                <a:gd name="connsiteX9" fmla="*/ 218536 w 613297"/>
                <a:gd name="connsiteY9" fmla="*/ 0 h 885560"/>
                <a:gd name="connsiteX0" fmla="*/ 218536 w 616687"/>
                <a:gd name="connsiteY0" fmla="*/ 0 h 885560"/>
                <a:gd name="connsiteX1" fmla="*/ 429355 w 616687"/>
                <a:gd name="connsiteY1" fmla="*/ 19050 h 885560"/>
                <a:gd name="connsiteX2" fmla="*/ 518255 w 616687"/>
                <a:gd name="connsiteY2" fmla="*/ 459740 h 885560"/>
                <a:gd name="connsiteX3" fmla="*/ 612236 w 616687"/>
                <a:gd name="connsiteY3" fmla="*/ 876300 h 885560"/>
                <a:gd name="connsiteX4" fmla="*/ 390967 w 616687"/>
                <a:gd name="connsiteY4" fmla="*/ 685800 h 885560"/>
                <a:gd name="connsiteX5" fmla="*/ 283017 w 616687"/>
                <a:gd name="connsiteY5" fmla="*/ 812800 h 885560"/>
                <a:gd name="connsiteX6" fmla="*/ 286318 w 616687"/>
                <a:gd name="connsiteY6" fmla="*/ 621189 h 885560"/>
                <a:gd name="connsiteX7" fmla="*/ 442 w 616687"/>
                <a:gd name="connsiteY7" fmla="*/ 762000 h 885560"/>
                <a:gd name="connsiteX8" fmla="*/ 314767 w 616687"/>
                <a:gd name="connsiteY8" fmla="*/ 463550 h 885560"/>
                <a:gd name="connsiteX9" fmla="*/ 218536 w 616687"/>
                <a:gd name="connsiteY9" fmla="*/ 0 h 885560"/>
                <a:gd name="connsiteX0" fmla="*/ 218536 w 613976"/>
                <a:gd name="connsiteY0" fmla="*/ 0 h 881593"/>
                <a:gd name="connsiteX1" fmla="*/ 429355 w 613976"/>
                <a:gd name="connsiteY1" fmla="*/ 19050 h 881593"/>
                <a:gd name="connsiteX2" fmla="*/ 518255 w 613976"/>
                <a:gd name="connsiteY2" fmla="*/ 459740 h 881593"/>
                <a:gd name="connsiteX3" fmla="*/ 612236 w 613976"/>
                <a:gd name="connsiteY3" fmla="*/ 876300 h 881593"/>
                <a:gd name="connsiteX4" fmla="*/ 448117 w 613976"/>
                <a:gd name="connsiteY4" fmla="*/ 647700 h 881593"/>
                <a:gd name="connsiteX5" fmla="*/ 283017 w 613976"/>
                <a:gd name="connsiteY5" fmla="*/ 812800 h 881593"/>
                <a:gd name="connsiteX6" fmla="*/ 286318 w 613976"/>
                <a:gd name="connsiteY6" fmla="*/ 621189 h 881593"/>
                <a:gd name="connsiteX7" fmla="*/ 442 w 613976"/>
                <a:gd name="connsiteY7" fmla="*/ 762000 h 881593"/>
                <a:gd name="connsiteX8" fmla="*/ 314767 w 613976"/>
                <a:gd name="connsiteY8" fmla="*/ 463550 h 881593"/>
                <a:gd name="connsiteX9" fmla="*/ 218536 w 613976"/>
                <a:gd name="connsiteY9" fmla="*/ 0 h 881593"/>
                <a:gd name="connsiteX0" fmla="*/ 218536 w 617715"/>
                <a:gd name="connsiteY0" fmla="*/ 0 h 876854"/>
                <a:gd name="connsiteX1" fmla="*/ 429355 w 617715"/>
                <a:gd name="connsiteY1" fmla="*/ 19050 h 876854"/>
                <a:gd name="connsiteX2" fmla="*/ 518255 w 617715"/>
                <a:gd name="connsiteY2" fmla="*/ 459740 h 876854"/>
                <a:gd name="connsiteX3" fmla="*/ 612236 w 617715"/>
                <a:gd name="connsiteY3" fmla="*/ 876300 h 876854"/>
                <a:gd name="connsiteX4" fmla="*/ 448117 w 617715"/>
                <a:gd name="connsiteY4" fmla="*/ 647700 h 876854"/>
                <a:gd name="connsiteX5" fmla="*/ 283017 w 617715"/>
                <a:gd name="connsiteY5" fmla="*/ 812800 h 876854"/>
                <a:gd name="connsiteX6" fmla="*/ 286318 w 617715"/>
                <a:gd name="connsiteY6" fmla="*/ 621189 h 876854"/>
                <a:gd name="connsiteX7" fmla="*/ 442 w 617715"/>
                <a:gd name="connsiteY7" fmla="*/ 762000 h 876854"/>
                <a:gd name="connsiteX8" fmla="*/ 314767 w 617715"/>
                <a:gd name="connsiteY8" fmla="*/ 463550 h 876854"/>
                <a:gd name="connsiteX9" fmla="*/ 218536 w 617715"/>
                <a:gd name="connsiteY9" fmla="*/ 0 h 876854"/>
                <a:gd name="connsiteX0" fmla="*/ 218536 w 617715"/>
                <a:gd name="connsiteY0" fmla="*/ 0 h 876854"/>
                <a:gd name="connsiteX1" fmla="*/ 429355 w 617715"/>
                <a:gd name="connsiteY1" fmla="*/ 19050 h 876854"/>
                <a:gd name="connsiteX2" fmla="*/ 518255 w 617715"/>
                <a:gd name="connsiteY2" fmla="*/ 459740 h 876854"/>
                <a:gd name="connsiteX3" fmla="*/ 612236 w 617715"/>
                <a:gd name="connsiteY3" fmla="*/ 876300 h 876854"/>
                <a:gd name="connsiteX4" fmla="*/ 448117 w 617715"/>
                <a:gd name="connsiteY4" fmla="*/ 647700 h 876854"/>
                <a:gd name="connsiteX5" fmla="*/ 346517 w 617715"/>
                <a:gd name="connsiteY5" fmla="*/ 844550 h 876854"/>
                <a:gd name="connsiteX6" fmla="*/ 286318 w 617715"/>
                <a:gd name="connsiteY6" fmla="*/ 621189 h 876854"/>
                <a:gd name="connsiteX7" fmla="*/ 442 w 617715"/>
                <a:gd name="connsiteY7" fmla="*/ 762000 h 876854"/>
                <a:gd name="connsiteX8" fmla="*/ 314767 w 617715"/>
                <a:gd name="connsiteY8" fmla="*/ 463550 h 876854"/>
                <a:gd name="connsiteX9" fmla="*/ 218536 w 617715"/>
                <a:gd name="connsiteY9" fmla="*/ 0 h 876854"/>
                <a:gd name="connsiteX0" fmla="*/ 219546 w 618725"/>
                <a:gd name="connsiteY0" fmla="*/ 0 h 876854"/>
                <a:gd name="connsiteX1" fmla="*/ 430365 w 618725"/>
                <a:gd name="connsiteY1" fmla="*/ 19050 h 876854"/>
                <a:gd name="connsiteX2" fmla="*/ 519265 w 618725"/>
                <a:gd name="connsiteY2" fmla="*/ 459740 h 876854"/>
                <a:gd name="connsiteX3" fmla="*/ 613246 w 618725"/>
                <a:gd name="connsiteY3" fmla="*/ 876300 h 876854"/>
                <a:gd name="connsiteX4" fmla="*/ 449127 w 618725"/>
                <a:gd name="connsiteY4" fmla="*/ 647700 h 876854"/>
                <a:gd name="connsiteX5" fmla="*/ 347527 w 618725"/>
                <a:gd name="connsiteY5" fmla="*/ 844550 h 876854"/>
                <a:gd name="connsiteX6" fmla="*/ 287328 w 618725"/>
                <a:gd name="connsiteY6" fmla="*/ 621189 h 876854"/>
                <a:gd name="connsiteX7" fmla="*/ 1452 w 618725"/>
                <a:gd name="connsiteY7" fmla="*/ 762000 h 876854"/>
                <a:gd name="connsiteX8" fmla="*/ 315777 w 618725"/>
                <a:gd name="connsiteY8" fmla="*/ 463550 h 876854"/>
                <a:gd name="connsiteX9" fmla="*/ 219546 w 618725"/>
                <a:gd name="connsiteY9" fmla="*/ 0 h 876854"/>
                <a:gd name="connsiteX0" fmla="*/ 219546 w 618725"/>
                <a:gd name="connsiteY0" fmla="*/ 0 h 876854"/>
                <a:gd name="connsiteX1" fmla="*/ 430365 w 618725"/>
                <a:gd name="connsiteY1" fmla="*/ 19050 h 876854"/>
                <a:gd name="connsiteX2" fmla="*/ 519265 w 618725"/>
                <a:gd name="connsiteY2" fmla="*/ 459740 h 876854"/>
                <a:gd name="connsiteX3" fmla="*/ 613246 w 618725"/>
                <a:gd name="connsiteY3" fmla="*/ 876300 h 876854"/>
                <a:gd name="connsiteX4" fmla="*/ 449127 w 618725"/>
                <a:gd name="connsiteY4" fmla="*/ 647700 h 876854"/>
                <a:gd name="connsiteX5" fmla="*/ 347527 w 618725"/>
                <a:gd name="connsiteY5" fmla="*/ 844550 h 876854"/>
                <a:gd name="connsiteX6" fmla="*/ 287328 w 618725"/>
                <a:gd name="connsiteY6" fmla="*/ 621189 h 876854"/>
                <a:gd name="connsiteX7" fmla="*/ 1452 w 618725"/>
                <a:gd name="connsiteY7" fmla="*/ 762000 h 876854"/>
                <a:gd name="connsiteX8" fmla="*/ 315777 w 618725"/>
                <a:gd name="connsiteY8" fmla="*/ 463550 h 876854"/>
                <a:gd name="connsiteX9" fmla="*/ 219546 w 618725"/>
                <a:gd name="connsiteY9" fmla="*/ 0 h 876854"/>
                <a:gd name="connsiteX0" fmla="*/ 219546 w 618725"/>
                <a:gd name="connsiteY0" fmla="*/ 0 h 876854"/>
                <a:gd name="connsiteX1" fmla="*/ 430365 w 618725"/>
                <a:gd name="connsiteY1" fmla="*/ 19050 h 876854"/>
                <a:gd name="connsiteX2" fmla="*/ 519265 w 618725"/>
                <a:gd name="connsiteY2" fmla="*/ 459740 h 876854"/>
                <a:gd name="connsiteX3" fmla="*/ 613246 w 618725"/>
                <a:gd name="connsiteY3" fmla="*/ 876300 h 876854"/>
                <a:gd name="connsiteX4" fmla="*/ 449127 w 618725"/>
                <a:gd name="connsiteY4" fmla="*/ 647700 h 876854"/>
                <a:gd name="connsiteX5" fmla="*/ 347527 w 618725"/>
                <a:gd name="connsiteY5" fmla="*/ 844550 h 876854"/>
                <a:gd name="connsiteX6" fmla="*/ 287328 w 618725"/>
                <a:gd name="connsiteY6" fmla="*/ 621189 h 876854"/>
                <a:gd name="connsiteX7" fmla="*/ 1452 w 618725"/>
                <a:gd name="connsiteY7" fmla="*/ 762000 h 876854"/>
                <a:gd name="connsiteX8" fmla="*/ 315777 w 618725"/>
                <a:gd name="connsiteY8" fmla="*/ 463550 h 876854"/>
                <a:gd name="connsiteX9" fmla="*/ 219546 w 618725"/>
                <a:gd name="connsiteY9" fmla="*/ 0 h 876854"/>
                <a:gd name="connsiteX0" fmla="*/ 150020 w 549199"/>
                <a:gd name="connsiteY0" fmla="*/ 0 h 876854"/>
                <a:gd name="connsiteX1" fmla="*/ 360839 w 549199"/>
                <a:gd name="connsiteY1" fmla="*/ 19050 h 876854"/>
                <a:gd name="connsiteX2" fmla="*/ 449739 w 549199"/>
                <a:gd name="connsiteY2" fmla="*/ 459740 h 876854"/>
                <a:gd name="connsiteX3" fmla="*/ 543720 w 549199"/>
                <a:gd name="connsiteY3" fmla="*/ 876300 h 876854"/>
                <a:gd name="connsiteX4" fmla="*/ 379601 w 549199"/>
                <a:gd name="connsiteY4" fmla="*/ 647700 h 876854"/>
                <a:gd name="connsiteX5" fmla="*/ 278001 w 549199"/>
                <a:gd name="connsiteY5" fmla="*/ 844550 h 876854"/>
                <a:gd name="connsiteX6" fmla="*/ 217802 w 549199"/>
                <a:gd name="connsiteY6" fmla="*/ 621189 h 876854"/>
                <a:gd name="connsiteX7" fmla="*/ 1776 w 549199"/>
                <a:gd name="connsiteY7" fmla="*/ 793750 h 876854"/>
                <a:gd name="connsiteX8" fmla="*/ 246251 w 549199"/>
                <a:gd name="connsiteY8" fmla="*/ 463550 h 876854"/>
                <a:gd name="connsiteX9" fmla="*/ 150020 w 549199"/>
                <a:gd name="connsiteY9" fmla="*/ 0 h 876854"/>
                <a:gd name="connsiteX0" fmla="*/ 150020 w 549199"/>
                <a:gd name="connsiteY0" fmla="*/ 0 h 876854"/>
                <a:gd name="connsiteX1" fmla="*/ 360839 w 549199"/>
                <a:gd name="connsiteY1" fmla="*/ 19050 h 876854"/>
                <a:gd name="connsiteX2" fmla="*/ 449739 w 549199"/>
                <a:gd name="connsiteY2" fmla="*/ 459740 h 876854"/>
                <a:gd name="connsiteX3" fmla="*/ 543720 w 549199"/>
                <a:gd name="connsiteY3" fmla="*/ 876300 h 876854"/>
                <a:gd name="connsiteX4" fmla="*/ 379601 w 549199"/>
                <a:gd name="connsiteY4" fmla="*/ 647700 h 876854"/>
                <a:gd name="connsiteX5" fmla="*/ 278001 w 549199"/>
                <a:gd name="connsiteY5" fmla="*/ 844550 h 876854"/>
                <a:gd name="connsiteX6" fmla="*/ 217802 w 549199"/>
                <a:gd name="connsiteY6" fmla="*/ 621189 h 876854"/>
                <a:gd name="connsiteX7" fmla="*/ 1776 w 549199"/>
                <a:gd name="connsiteY7" fmla="*/ 793750 h 876854"/>
                <a:gd name="connsiteX8" fmla="*/ 246251 w 549199"/>
                <a:gd name="connsiteY8" fmla="*/ 463550 h 876854"/>
                <a:gd name="connsiteX9" fmla="*/ 150020 w 549199"/>
                <a:gd name="connsiteY9" fmla="*/ 0 h 876854"/>
                <a:gd name="connsiteX0" fmla="*/ 150020 w 549199"/>
                <a:gd name="connsiteY0" fmla="*/ 0 h 876854"/>
                <a:gd name="connsiteX1" fmla="*/ 360839 w 549199"/>
                <a:gd name="connsiteY1" fmla="*/ 19050 h 876854"/>
                <a:gd name="connsiteX2" fmla="*/ 449739 w 549199"/>
                <a:gd name="connsiteY2" fmla="*/ 459740 h 876854"/>
                <a:gd name="connsiteX3" fmla="*/ 543720 w 549199"/>
                <a:gd name="connsiteY3" fmla="*/ 876300 h 876854"/>
                <a:gd name="connsiteX4" fmla="*/ 379601 w 549199"/>
                <a:gd name="connsiteY4" fmla="*/ 647700 h 876854"/>
                <a:gd name="connsiteX5" fmla="*/ 278001 w 549199"/>
                <a:gd name="connsiteY5" fmla="*/ 844550 h 876854"/>
                <a:gd name="connsiteX6" fmla="*/ 217802 w 549199"/>
                <a:gd name="connsiteY6" fmla="*/ 621189 h 876854"/>
                <a:gd name="connsiteX7" fmla="*/ 1776 w 549199"/>
                <a:gd name="connsiteY7" fmla="*/ 793750 h 876854"/>
                <a:gd name="connsiteX8" fmla="*/ 246251 w 549199"/>
                <a:gd name="connsiteY8" fmla="*/ 463550 h 876854"/>
                <a:gd name="connsiteX9" fmla="*/ 150020 w 549199"/>
                <a:gd name="connsiteY9" fmla="*/ 0 h 876854"/>
                <a:gd name="connsiteX0" fmla="*/ 150020 w 545063"/>
                <a:gd name="connsiteY0" fmla="*/ 0 h 883374"/>
                <a:gd name="connsiteX1" fmla="*/ 360839 w 545063"/>
                <a:gd name="connsiteY1" fmla="*/ 19050 h 883374"/>
                <a:gd name="connsiteX2" fmla="*/ 443389 w 545063"/>
                <a:gd name="connsiteY2" fmla="*/ 421640 h 883374"/>
                <a:gd name="connsiteX3" fmla="*/ 543720 w 545063"/>
                <a:gd name="connsiteY3" fmla="*/ 876300 h 883374"/>
                <a:gd name="connsiteX4" fmla="*/ 379601 w 545063"/>
                <a:gd name="connsiteY4" fmla="*/ 647700 h 883374"/>
                <a:gd name="connsiteX5" fmla="*/ 278001 w 545063"/>
                <a:gd name="connsiteY5" fmla="*/ 844550 h 883374"/>
                <a:gd name="connsiteX6" fmla="*/ 217802 w 545063"/>
                <a:gd name="connsiteY6" fmla="*/ 621189 h 883374"/>
                <a:gd name="connsiteX7" fmla="*/ 1776 w 545063"/>
                <a:gd name="connsiteY7" fmla="*/ 793750 h 883374"/>
                <a:gd name="connsiteX8" fmla="*/ 246251 w 545063"/>
                <a:gd name="connsiteY8" fmla="*/ 463550 h 883374"/>
                <a:gd name="connsiteX9" fmla="*/ 150020 w 545063"/>
                <a:gd name="connsiteY9" fmla="*/ 0 h 883374"/>
                <a:gd name="connsiteX0" fmla="*/ 150020 w 544285"/>
                <a:gd name="connsiteY0" fmla="*/ 0 h 883374"/>
                <a:gd name="connsiteX1" fmla="*/ 360839 w 544285"/>
                <a:gd name="connsiteY1" fmla="*/ 19050 h 883374"/>
                <a:gd name="connsiteX2" fmla="*/ 443389 w 544285"/>
                <a:gd name="connsiteY2" fmla="*/ 421640 h 883374"/>
                <a:gd name="connsiteX3" fmla="*/ 543720 w 544285"/>
                <a:gd name="connsiteY3" fmla="*/ 876300 h 883374"/>
                <a:gd name="connsiteX4" fmla="*/ 379601 w 544285"/>
                <a:gd name="connsiteY4" fmla="*/ 647700 h 883374"/>
                <a:gd name="connsiteX5" fmla="*/ 278001 w 544285"/>
                <a:gd name="connsiteY5" fmla="*/ 844550 h 883374"/>
                <a:gd name="connsiteX6" fmla="*/ 217802 w 544285"/>
                <a:gd name="connsiteY6" fmla="*/ 621189 h 883374"/>
                <a:gd name="connsiteX7" fmla="*/ 1776 w 544285"/>
                <a:gd name="connsiteY7" fmla="*/ 793750 h 883374"/>
                <a:gd name="connsiteX8" fmla="*/ 246251 w 544285"/>
                <a:gd name="connsiteY8" fmla="*/ 463550 h 883374"/>
                <a:gd name="connsiteX9" fmla="*/ 150020 w 544285"/>
                <a:gd name="connsiteY9" fmla="*/ 0 h 883374"/>
                <a:gd name="connsiteX0" fmla="*/ 150020 w 545959"/>
                <a:gd name="connsiteY0" fmla="*/ 0 h 881645"/>
                <a:gd name="connsiteX1" fmla="*/ 360839 w 545959"/>
                <a:gd name="connsiteY1" fmla="*/ 19050 h 881645"/>
                <a:gd name="connsiteX2" fmla="*/ 490835 w 545959"/>
                <a:gd name="connsiteY2" fmla="*/ 458542 h 881645"/>
                <a:gd name="connsiteX3" fmla="*/ 543720 w 545959"/>
                <a:gd name="connsiteY3" fmla="*/ 876300 h 881645"/>
                <a:gd name="connsiteX4" fmla="*/ 379601 w 545959"/>
                <a:gd name="connsiteY4" fmla="*/ 647700 h 881645"/>
                <a:gd name="connsiteX5" fmla="*/ 278001 w 545959"/>
                <a:gd name="connsiteY5" fmla="*/ 844550 h 881645"/>
                <a:gd name="connsiteX6" fmla="*/ 217802 w 545959"/>
                <a:gd name="connsiteY6" fmla="*/ 621189 h 881645"/>
                <a:gd name="connsiteX7" fmla="*/ 1776 w 545959"/>
                <a:gd name="connsiteY7" fmla="*/ 793750 h 881645"/>
                <a:gd name="connsiteX8" fmla="*/ 246251 w 545959"/>
                <a:gd name="connsiteY8" fmla="*/ 463550 h 881645"/>
                <a:gd name="connsiteX9" fmla="*/ 150020 w 545959"/>
                <a:gd name="connsiteY9" fmla="*/ 0 h 881645"/>
                <a:gd name="connsiteX0" fmla="*/ 150020 w 546971"/>
                <a:gd name="connsiteY0" fmla="*/ 0 h 879646"/>
                <a:gd name="connsiteX1" fmla="*/ 360839 w 546971"/>
                <a:gd name="connsiteY1" fmla="*/ 19050 h 879646"/>
                <a:gd name="connsiteX2" fmla="*/ 506649 w 546971"/>
                <a:gd name="connsiteY2" fmla="*/ 505986 h 879646"/>
                <a:gd name="connsiteX3" fmla="*/ 543720 w 546971"/>
                <a:gd name="connsiteY3" fmla="*/ 876300 h 879646"/>
                <a:gd name="connsiteX4" fmla="*/ 379601 w 546971"/>
                <a:gd name="connsiteY4" fmla="*/ 647700 h 879646"/>
                <a:gd name="connsiteX5" fmla="*/ 278001 w 546971"/>
                <a:gd name="connsiteY5" fmla="*/ 844550 h 879646"/>
                <a:gd name="connsiteX6" fmla="*/ 217802 w 546971"/>
                <a:gd name="connsiteY6" fmla="*/ 621189 h 879646"/>
                <a:gd name="connsiteX7" fmla="*/ 1776 w 546971"/>
                <a:gd name="connsiteY7" fmla="*/ 793750 h 879646"/>
                <a:gd name="connsiteX8" fmla="*/ 246251 w 546971"/>
                <a:gd name="connsiteY8" fmla="*/ 463550 h 879646"/>
                <a:gd name="connsiteX9" fmla="*/ 150020 w 546971"/>
                <a:gd name="connsiteY9" fmla="*/ 0 h 879646"/>
                <a:gd name="connsiteX0" fmla="*/ 150523 w 547474"/>
                <a:gd name="connsiteY0" fmla="*/ 0 h 879646"/>
                <a:gd name="connsiteX1" fmla="*/ 361342 w 547474"/>
                <a:gd name="connsiteY1" fmla="*/ 19050 h 879646"/>
                <a:gd name="connsiteX2" fmla="*/ 507152 w 547474"/>
                <a:gd name="connsiteY2" fmla="*/ 505986 h 879646"/>
                <a:gd name="connsiteX3" fmla="*/ 544223 w 547474"/>
                <a:gd name="connsiteY3" fmla="*/ 876300 h 879646"/>
                <a:gd name="connsiteX4" fmla="*/ 380104 w 547474"/>
                <a:gd name="connsiteY4" fmla="*/ 647700 h 879646"/>
                <a:gd name="connsiteX5" fmla="*/ 278504 w 547474"/>
                <a:gd name="connsiteY5" fmla="*/ 844550 h 879646"/>
                <a:gd name="connsiteX6" fmla="*/ 218305 w 547474"/>
                <a:gd name="connsiteY6" fmla="*/ 621189 h 879646"/>
                <a:gd name="connsiteX7" fmla="*/ 2279 w 547474"/>
                <a:gd name="connsiteY7" fmla="*/ 793750 h 879646"/>
                <a:gd name="connsiteX8" fmla="*/ 188765 w 547474"/>
                <a:gd name="connsiteY8" fmla="*/ 474091 h 879646"/>
                <a:gd name="connsiteX9" fmla="*/ 150523 w 547474"/>
                <a:gd name="connsiteY9" fmla="*/ 0 h 879646"/>
                <a:gd name="connsiteX0" fmla="*/ 150523 w 547474"/>
                <a:gd name="connsiteY0" fmla="*/ 2037 h 881683"/>
                <a:gd name="connsiteX1" fmla="*/ 450959 w 547474"/>
                <a:gd name="connsiteY1" fmla="*/ 0 h 881683"/>
                <a:gd name="connsiteX2" fmla="*/ 507152 w 547474"/>
                <a:gd name="connsiteY2" fmla="*/ 508023 h 881683"/>
                <a:gd name="connsiteX3" fmla="*/ 544223 w 547474"/>
                <a:gd name="connsiteY3" fmla="*/ 878337 h 881683"/>
                <a:gd name="connsiteX4" fmla="*/ 380104 w 547474"/>
                <a:gd name="connsiteY4" fmla="*/ 649737 h 881683"/>
                <a:gd name="connsiteX5" fmla="*/ 278504 w 547474"/>
                <a:gd name="connsiteY5" fmla="*/ 846587 h 881683"/>
                <a:gd name="connsiteX6" fmla="*/ 218305 w 547474"/>
                <a:gd name="connsiteY6" fmla="*/ 623226 h 881683"/>
                <a:gd name="connsiteX7" fmla="*/ 2279 w 547474"/>
                <a:gd name="connsiteY7" fmla="*/ 795787 h 881683"/>
                <a:gd name="connsiteX8" fmla="*/ 188765 w 547474"/>
                <a:gd name="connsiteY8" fmla="*/ 476128 h 881683"/>
                <a:gd name="connsiteX9" fmla="*/ 150523 w 547474"/>
                <a:gd name="connsiteY9" fmla="*/ 2037 h 881683"/>
                <a:gd name="connsiteX0" fmla="*/ 150523 w 630352"/>
                <a:gd name="connsiteY0" fmla="*/ 2037 h 871433"/>
                <a:gd name="connsiteX1" fmla="*/ 450959 w 630352"/>
                <a:gd name="connsiteY1" fmla="*/ 0 h 871433"/>
                <a:gd name="connsiteX2" fmla="*/ 507152 w 630352"/>
                <a:gd name="connsiteY2" fmla="*/ 508023 h 871433"/>
                <a:gd name="connsiteX3" fmla="*/ 628568 w 630352"/>
                <a:gd name="connsiteY3" fmla="*/ 867796 h 871433"/>
                <a:gd name="connsiteX4" fmla="*/ 380104 w 630352"/>
                <a:gd name="connsiteY4" fmla="*/ 649737 h 871433"/>
                <a:gd name="connsiteX5" fmla="*/ 278504 w 630352"/>
                <a:gd name="connsiteY5" fmla="*/ 846587 h 871433"/>
                <a:gd name="connsiteX6" fmla="*/ 218305 w 630352"/>
                <a:gd name="connsiteY6" fmla="*/ 623226 h 871433"/>
                <a:gd name="connsiteX7" fmla="*/ 2279 w 630352"/>
                <a:gd name="connsiteY7" fmla="*/ 795787 h 871433"/>
                <a:gd name="connsiteX8" fmla="*/ 188765 w 630352"/>
                <a:gd name="connsiteY8" fmla="*/ 476128 h 871433"/>
                <a:gd name="connsiteX9" fmla="*/ 150523 w 630352"/>
                <a:gd name="connsiteY9" fmla="*/ 2037 h 871433"/>
                <a:gd name="connsiteX0" fmla="*/ 150523 w 630352"/>
                <a:gd name="connsiteY0" fmla="*/ 2037 h 888895"/>
                <a:gd name="connsiteX1" fmla="*/ 450959 w 630352"/>
                <a:gd name="connsiteY1" fmla="*/ 0 h 888895"/>
                <a:gd name="connsiteX2" fmla="*/ 507152 w 630352"/>
                <a:gd name="connsiteY2" fmla="*/ 508023 h 888895"/>
                <a:gd name="connsiteX3" fmla="*/ 628568 w 630352"/>
                <a:gd name="connsiteY3" fmla="*/ 867796 h 888895"/>
                <a:gd name="connsiteX4" fmla="*/ 380104 w 630352"/>
                <a:gd name="connsiteY4" fmla="*/ 649737 h 888895"/>
                <a:gd name="connsiteX5" fmla="*/ 347034 w 630352"/>
                <a:gd name="connsiteY5" fmla="*/ 888760 h 888895"/>
                <a:gd name="connsiteX6" fmla="*/ 218305 w 630352"/>
                <a:gd name="connsiteY6" fmla="*/ 623226 h 888895"/>
                <a:gd name="connsiteX7" fmla="*/ 2279 w 630352"/>
                <a:gd name="connsiteY7" fmla="*/ 795787 h 888895"/>
                <a:gd name="connsiteX8" fmla="*/ 188765 w 630352"/>
                <a:gd name="connsiteY8" fmla="*/ 476128 h 888895"/>
                <a:gd name="connsiteX9" fmla="*/ 150523 w 630352"/>
                <a:gd name="connsiteY9" fmla="*/ 2037 h 888895"/>
                <a:gd name="connsiteX0" fmla="*/ 98434 w 578263"/>
                <a:gd name="connsiteY0" fmla="*/ 2037 h 888895"/>
                <a:gd name="connsiteX1" fmla="*/ 398870 w 578263"/>
                <a:gd name="connsiteY1" fmla="*/ 0 h 888895"/>
                <a:gd name="connsiteX2" fmla="*/ 455063 w 578263"/>
                <a:gd name="connsiteY2" fmla="*/ 508023 h 888895"/>
                <a:gd name="connsiteX3" fmla="*/ 576479 w 578263"/>
                <a:gd name="connsiteY3" fmla="*/ 867796 h 888895"/>
                <a:gd name="connsiteX4" fmla="*/ 328015 w 578263"/>
                <a:gd name="connsiteY4" fmla="*/ 649737 h 888895"/>
                <a:gd name="connsiteX5" fmla="*/ 294945 w 578263"/>
                <a:gd name="connsiteY5" fmla="*/ 888760 h 888895"/>
                <a:gd name="connsiteX6" fmla="*/ 166216 w 578263"/>
                <a:gd name="connsiteY6" fmla="*/ 623226 h 888895"/>
                <a:gd name="connsiteX7" fmla="*/ 2906 w 578263"/>
                <a:gd name="connsiteY7" fmla="*/ 853775 h 888895"/>
                <a:gd name="connsiteX8" fmla="*/ 136676 w 578263"/>
                <a:gd name="connsiteY8" fmla="*/ 476128 h 888895"/>
                <a:gd name="connsiteX9" fmla="*/ 98434 w 578263"/>
                <a:gd name="connsiteY9" fmla="*/ 2037 h 888895"/>
                <a:gd name="connsiteX0" fmla="*/ 98434 w 576986"/>
                <a:gd name="connsiteY0" fmla="*/ 2037 h 888895"/>
                <a:gd name="connsiteX1" fmla="*/ 398870 w 576986"/>
                <a:gd name="connsiteY1" fmla="*/ 0 h 888895"/>
                <a:gd name="connsiteX2" fmla="*/ 402345 w 576986"/>
                <a:gd name="connsiteY2" fmla="*/ 465849 h 888895"/>
                <a:gd name="connsiteX3" fmla="*/ 576479 w 576986"/>
                <a:gd name="connsiteY3" fmla="*/ 867796 h 888895"/>
                <a:gd name="connsiteX4" fmla="*/ 328015 w 576986"/>
                <a:gd name="connsiteY4" fmla="*/ 649737 h 888895"/>
                <a:gd name="connsiteX5" fmla="*/ 294945 w 576986"/>
                <a:gd name="connsiteY5" fmla="*/ 888760 h 888895"/>
                <a:gd name="connsiteX6" fmla="*/ 166216 w 576986"/>
                <a:gd name="connsiteY6" fmla="*/ 623226 h 888895"/>
                <a:gd name="connsiteX7" fmla="*/ 2906 w 576986"/>
                <a:gd name="connsiteY7" fmla="*/ 853775 h 888895"/>
                <a:gd name="connsiteX8" fmla="*/ 136676 w 576986"/>
                <a:gd name="connsiteY8" fmla="*/ 476128 h 888895"/>
                <a:gd name="connsiteX9" fmla="*/ 98434 w 576986"/>
                <a:gd name="connsiteY9" fmla="*/ 2037 h 888895"/>
                <a:gd name="connsiteX0" fmla="*/ 98434 w 576986"/>
                <a:gd name="connsiteY0" fmla="*/ 2037 h 878357"/>
                <a:gd name="connsiteX1" fmla="*/ 398870 w 576986"/>
                <a:gd name="connsiteY1" fmla="*/ 0 h 878357"/>
                <a:gd name="connsiteX2" fmla="*/ 402345 w 576986"/>
                <a:gd name="connsiteY2" fmla="*/ 465849 h 878357"/>
                <a:gd name="connsiteX3" fmla="*/ 576479 w 576986"/>
                <a:gd name="connsiteY3" fmla="*/ 867796 h 878357"/>
                <a:gd name="connsiteX4" fmla="*/ 328015 w 576986"/>
                <a:gd name="connsiteY4" fmla="*/ 649737 h 878357"/>
                <a:gd name="connsiteX5" fmla="*/ 374020 w 576986"/>
                <a:gd name="connsiteY5" fmla="*/ 878218 h 878357"/>
                <a:gd name="connsiteX6" fmla="*/ 166216 w 576986"/>
                <a:gd name="connsiteY6" fmla="*/ 623226 h 878357"/>
                <a:gd name="connsiteX7" fmla="*/ 2906 w 576986"/>
                <a:gd name="connsiteY7" fmla="*/ 853775 h 878357"/>
                <a:gd name="connsiteX8" fmla="*/ 136676 w 576986"/>
                <a:gd name="connsiteY8" fmla="*/ 476128 h 878357"/>
                <a:gd name="connsiteX9" fmla="*/ 98434 w 576986"/>
                <a:gd name="connsiteY9" fmla="*/ 2037 h 878357"/>
                <a:gd name="connsiteX0" fmla="*/ 98434 w 576986"/>
                <a:gd name="connsiteY0" fmla="*/ 2037 h 883626"/>
                <a:gd name="connsiteX1" fmla="*/ 398870 w 576986"/>
                <a:gd name="connsiteY1" fmla="*/ 0 h 883626"/>
                <a:gd name="connsiteX2" fmla="*/ 402345 w 576986"/>
                <a:gd name="connsiteY2" fmla="*/ 465849 h 883626"/>
                <a:gd name="connsiteX3" fmla="*/ 576479 w 576986"/>
                <a:gd name="connsiteY3" fmla="*/ 867796 h 883626"/>
                <a:gd name="connsiteX4" fmla="*/ 328015 w 576986"/>
                <a:gd name="connsiteY4" fmla="*/ 649737 h 883626"/>
                <a:gd name="connsiteX5" fmla="*/ 294945 w 576986"/>
                <a:gd name="connsiteY5" fmla="*/ 883489 h 883626"/>
                <a:gd name="connsiteX6" fmla="*/ 166216 w 576986"/>
                <a:gd name="connsiteY6" fmla="*/ 623226 h 883626"/>
                <a:gd name="connsiteX7" fmla="*/ 2906 w 576986"/>
                <a:gd name="connsiteY7" fmla="*/ 853775 h 883626"/>
                <a:gd name="connsiteX8" fmla="*/ 136676 w 576986"/>
                <a:gd name="connsiteY8" fmla="*/ 476128 h 883626"/>
                <a:gd name="connsiteX9" fmla="*/ 98434 w 576986"/>
                <a:gd name="connsiteY9" fmla="*/ 2037 h 883626"/>
                <a:gd name="connsiteX0" fmla="*/ 98434 w 576986"/>
                <a:gd name="connsiteY0" fmla="*/ 7308 h 888897"/>
                <a:gd name="connsiteX1" fmla="*/ 330337 w 576986"/>
                <a:gd name="connsiteY1" fmla="*/ 0 h 888897"/>
                <a:gd name="connsiteX2" fmla="*/ 402345 w 576986"/>
                <a:gd name="connsiteY2" fmla="*/ 471120 h 888897"/>
                <a:gd name="connsiteX3" fmla="*/ 576479 w 576986"/>
                <a:gd name="connsiteY3" fmla="*/ 873067 h 888897"/>
                <a:gd name="connsiteX4" fmla="*/ 328015 w 576986"/>
                <a:gd name="connsiteY4" fmla="*/ 655008 h 888897"/>
                <a:gd name="connsiteX5" fmla="*/ 294945 w 576986"/>
                <a:gd name="connsiteY5" fmla="*/ 888760 h 888897"/>
                <a:gd name="connsiteX6" fmla="*/ 166216 w 576986"/>
                <a:gd name="connsiteY6" fmla="*/ 628497 h 888897"/>
                <a:gd name="connsiteX7" fmla="*/ 2906 w 576986"/>
                <a:gd name="connsiteY7" fmla="*/ 859046 h 888897"/>
                <a:gd name="connsiteX8" fmla="*/ 136676 w 576986"/>
                <a:gd name="connsiteY8" fmla="*/ 481399 h 888897"/>
                <a:gd name="connsiteX9" fmla="*/ 98434 w 576986"/>
                <a:gd name="connsiteY9" fmla="*/ 7308 h 888897"/>
                <a:gd name="connsiteX0" fmla="*/ 98434 w 576986"/>
                <a:gd name="connsiteY0" fmla="*/ 7308 h 888897"/>
                <a:gd name="connsiteX1" fmla="*/ 330337 w 576986"/>
                <a:gd name="connsiteY1" fmla="*/ 0 h 888897"/>
                <a:gd name="connsiteX2" fmla="*/ 402345 w 576986"/>
                <a:gd name="connsiteY2" fmla="*/ 471120 h 888897"/>
                <a:gd name="connsiteX3" fmla="*/ 576479 w 576986"/>
                <a:gd name="connsiteY3" fmla="*/ 873067 h 888897"/>
                <a:gd name="connsiteX4" fmla="*/ 328015 w 576986"/>
                <a:gd name="connsiteY4" fmla="*/ 655008 h 888897"/>
                <a:gd name="connsiteX5" fmla="*/ 294945 w 576986"/>
                <a:gd name="connsiteY5" fmla="*/ 888760 h 888897"/>
                <a:gd name="connsiteX6" fmla="*/ 166216 w 576986"/>
                <a:gd name="connsiteY6" fmla="*/ 628497 h 888897"/>
                <a:gd name="connsiteX7" fmla="*/ 2906 w 576986"/>
                <a:gd name="connsiteY7" fmla="*/ 859046 h 888897"/>
                <a:gd name="connsiteX8" fmla="*/ 136676 w 576986"/>
                <a:gd name="connsiteY8" fmla="*/ 481399 h 888897"/>
                <a:gd name="connsiteX9" fmla="*/ 98434 w 576986"/>
                <a:gd name="connsiteY9" fmla="*/ 7308 h 888897"/>
                <a:gd name="connsiteX0" fmla="*/ 98434 w 576986"/>
                <a:gd name="connsiteY0" fmla="*/ 7308 h 894166"/>
                <a:gd name="connsiteX1" fmla="*/ 330337 w 576986"/>
                <a:gd name="connsiteY1" fmla="*/ 0 h 894166"/>
                <a:gd name="connsiteX2" fmla="*/ 402345 w 576986"/>
                <a:gd name="connsiteY2" fmla="*/ 471120 h 894166"/>
                <a:gd name="connsiteX3" fmla="*/ 576479 w 576986"/>
                <a:gd name="connsiteY3" fmla="*/ 873067 h 894166"/>
                <a:gd name="connsiteX4" fmla="*/ 328015 w 576986"/>
                <a:gd name="connsiteY4" fmla="*/ 655008 h 894166"/>
                <a:gd name="connsiteX5" fmla="*/ 321303 w 576986"/>
                <a:gd name="connsiteY5" fmla="*/ 894031 h 894166"/>
                <a:gd name="connsiteX6" fmla="*/ 166216 w 576986"/>
                <a:gd name="connsiteY6" fmla="*/ 628497 h 894166"/>
                <a:gd name="connsiteX7" fmla="*/ 2906 w 576986"/>
                <a:gd name="connsiteY7" fmla="*/ 859046 h 894166"/>
                <a:gd name="connsiteX8" fmla="*/ 136676 w 576986"/>
                <a:gd name="connsiteY8" fmla="*/ 481399 h 894166"/>
                <a:gd name="connsiteX9" fmla="*/ 98434 w 576986"/>
                <a:gd name="connsiteY9" fmla="*/ 7308 h 894166"/>
                <a:gd name="connsiteX0" fmla="*/ 98434 w 576986"/>
                <a:gd name="connsiteY0" fmla="*/ 7308 h 899435"/>
                <a:gd name="connsiteX1" fmla="*/ 330337 w 576986"/>
                <a:gd name="connsiteY1" fmla="*/ 0 h 899435"/>
                <a:gd name="connsiteX2" fmla="*/ 402345 w 576986"/>
                <a:gd name="connsiteY2" fmla="*/ 471120 h 899435"/>
                <a:gd name="connsiteX3" fmla="*/ 576479 w 576986"/>
                <a:gd name="connsiteY3" fmla="*/ 873067 h 899435"/>
                <a:gd name="connsiteX4" fmla="*/ 328015 w 576986"/>
                <a:gd name="connsiteY4" fmla="*/ 655008 h 899435"/>
                <a:gd name="connsiteX5" fmla="*/ 284401 w 576986"/>
                <a:gd name="connsiteY5" fmla="*/ 899302 h 899435"/>
                <a:gd name="connsiteX6" fmla="*/ 166216 w 576986"/>
                <a:gd name="connsiteY6" fmla="*/ 628497 h 899435"/>
                <a:gd name="connsiteX7" fmla="*/ 2906 w 576986"/>
                <a:gd name="connsiteY7" fmla="*/ 859046 h 899435"/>
                <a:gd name="connsiteX8" fmla="*/ 136676 w 576986"/>
                <a:gd name="connsiteY8" fmla="*/ 481399 h 899435"/>
                <a:gd name="connsiteX9" fmla="*/ 98434 w 576986"/>
                <a:gd name="connsiteY9" fmla="*/ 7308 h 899435"/>
                <a:gd name="connsiteX0" fmla="*/ 98434 w 576986"/>
                <a:gd name="connsiteY0" fmla="*/ 7308 h 904704"/>
                <a:gd name="connsiteX1" fmla="*/ 330337 w 576986"/>
                <a:gd name="connsiteY1" fmla="*/ 0 h 904704"/>
                <a:gd name="connsiteX2" fmla="*/ 402345 w 576986"/>
                <a:gd name="connsiteY2" fmla="*/ 471120 h 904704"/>
                <a:gd name="connsiteX3" fmla="*/ 576479 w 576986"/>
                <a:gd name="connsiteY3" fmla="*/ 873067 h 904704"/>
                <a:gd name="connsiteX4" fmla="*/ 328015 w 576986"/>
                <a:gd name="connsiteY4" fmla="*/ 655008 h 904704"/>
                <a:gd name="connsiteX5" fmla="*/ 310758 w 576986"/>
                <a:gd name="connsiteY5" fmla="*/ 904573 h 904704"/>
                <a:gd name="connsiteX6" fmla="*/ 166216 w 576986"/>
                <a:gd name="connsiteY6" fmla="*/ 628497 h 904704"/>
                <a:gd name="connsiteX7" fmla="*/ 2906 w 576986"/>
                <a:gd name="connsiteY7" fmla="*/ 859046 h 904704"/>
                <a:gd name="connsiteX8" fmla="*/ 136676 w 576986"/>
                <a:gd name="connsiteY8" fmla="*/ 481399 h 904704"/>
                <a:gd name="connsiteX9" fmla="*/ 98434 w 576986"/>
                <a:gd name="connsiteY9" fmla="*/ 7308 h 904704"/>
                <a:gd name="connsiteX0" fmla="*/ 98434 w 576986"/>
                <a:gd name="connsiteY0" fmla="*/ 7308 h 967941"/>
                <a:gd name="connsiteX1" fmla="*/ 330337 w 576986"/>
                <a:gd name="connsiteY1" fmla="*/ 0 h 967941"/>
                <a:gd name="connsiteX2" fmla="*/ 402345 w 576986"/>
                <a:gd name="connsiteY2" fmla="*/ 471120 h 967941"/>
                <a:gd name="connsiteX3" fmla="*/ 576479 w 576986"/>
                <a:gd name="connsiteY3" fmla="*/ 873067 h 967941"/>
                <a:gd name="connsiteX4" fmla="*/ 328015 w 576986"/>
                <a:gd name="connsiteY4" fmla="*/ 655008 h 967941"/>
                <a:gd name="connsiteX5" fmla="*/ 300214 w 576986"/>
                <a:gd name="connsiteY5" fmla="*/ 967833 h 967941"/>
                <a:gd name="connsiteX6" fmla="*/ 166216 w 576986"/>
                <a:gd name="connsiteY6" fmla="*/ 628497 h 967941"/>
                <a:gd name="connsiteX7" fmla="*/ 2906 w 576986"/>
                <a:gd name="connsiteY7" fmla="*/ 859046 h 967941"/>
                <a:gd name="connsiteX8" fmla="*/ 136676 w 576986"/>
                <a:gd name="connsiteY8" fmla="*/ 481399 h 967941"/>
                <a:gd name="connsiteX9" fmla="*/ 98434 w 576986"/>
                <a:gd name="connsiteY9" fmla="*/ 7308 h 967941"/>
                <a:gd name="connsiteX0" fmla="*/ 98434 w 576986"/>
                <a:gd name="connsiteY0" fmla="*/ 7308 h 967941"/>
                <a:gd name="connsiteX1" fmla="*/ 330337 w 576986"/>
                <a:gd name="connsiteY1" fmla="*/ 0 h 967941"/>
                <a:gd name="connsiteX2" fmla="*/ 402345 w 576986"/>
                <a:gd name="connsiteY2" fmla="*/ 471120 h 967941"/>
                <a:gd name="connsiteX3" fmla="*/ 576479 w 576986"/>
                <a:gd name="connsiteY3" fmla="*/ 873067 h 967941"/>
                <a:gd name="connsiteX4" fmla="*/ 328015 w 576986"/>
                <a:gd name="connsiteY4" fmla="*/ 655008 h 967941"/>
                <a:gd name="connsiteX5" fmla="*/ 363473 w 576986"/>
                <a:gd name="connsiteY5" fmla="*/ 967833 h 967941"/>
                <a:gd name="connsiteX6" fmla="*/ 166216 w 576986"/>
                <a:gd name="connsiteY6" fmla="*/ 628497 h 967941"/>
                <a:gd name="connsiteX7" fmla="*/ 2906 w 576986"/>
                <a:gd name="connsiteY7" fmla="*/ 859046 h 967941"/>
                <a:gd name="connsiteX8" fmla="*/ 136676 w 576986"/>
                <a:gd name="connsiteY8" fmla="*/ 481399 h 967941"/>
                <a:gd name="connsiteX9" fmla="*/ 98434 w 576986"/>
                <a:gd name="connsiteY9" fmla="*/ 7308 h 967941"/>
                <a:gd name="connsiteX0" fmla="*/ 98434 w 576986"/>
                <a:gd name="connsiteY0" fmla="*/ 7308 h 969267"/>
                <a:gd name="connsiteX1" fmla="*/ 330337 w 576986"/>
                <a:gd name="connsiteY1" fmla="*/ 0 h 969267"/>
                <a:gd name="connsiteX2" fmla="*/ 402345 w 576986"/>
                <a:gd name="connsiteY2" fmla="*/ 471120 h 969267"/>
                <a:gd name="connsiteX3" fmla="*/ 576479 w 576986"/>
                <a:gd name="connsiteY3" fmla="*/ 873067 h 969267"/>
                <a:gd name="connsiteX4" fmla="*/ 328015 w 576986"/>
                <a:gd name="connsiteY4" fmla="*/ 655008 h 969267"/>
                <a:gd name="connsiteX5" fmla="*/ 363473 w 576986"/>
                <a:gd name="connsiteY5" fmla="*/ 967833 h 969267"/>
                <a:gd name="connsiteX6" fmla="*/ 166216 w 576986"/>
                <a:gd name="connsiteY6" fmla="*/ 628497 h 969267"/>
                <a:gd name="connsiteX7" fmla="*/ 2906 w 576986"/>
                <a:gd name="connsiteY7" fmla="*/ 859046 h 969267"/>
                <a:gd name="connsiteX8" fmla="*/ 136676 w 576986"/>
                <a:gd name="connsiteY8" fmla="*/ 481399 h 969267"/>
                <a:gd name="connsiteX9" fmla="*/ 98434 w 576986"/>
                <a:gd name="connsiteY9" fmla="*/ 7308 h 969267"/>
                <a:gd name="connsiteX0" fmla="*/ 98434 w 576986"/>
                <a:gd name="connsiteY0" fmla="*/ 7308 h 971826"/>
                <a:gd name="connsiteX1" fmla="*/ 330337 w 576986"/>
                <a:gd name="connsiteY1" fmla="*/ 0 h 971826"/>
                <a:gd name="connsiteX2" fmla="*/ 402345 w 576986"/>
                <a:gd name="connsiteY2" fmla="*/ 471120 h 971826"/>
                <a:gd name="connsiteX3" fmla="*/ 576479 w 576986"/>
                <a:gd name="connsiteY3" fmla="*/ 873067 h 971826"/>
                <a:gd name="connsiteX4" fmla="*/ 328015 w 576986"/>
                <a:gd name="connsiteY4" fmla="*/ 655008 h 971826"/>
                <a:gd name="connsiteX5" fmla="*/ 363473 w 576986"/>
                <a:gd name="connsiteY5" fmla="*/ 967833 h 971826"/>
                <a:gd name="connsiteX6" fmla="*/ 166216 w 576986"/>
                <a:gd name="connsiteY6" fmla="*/ 628497 h 971826"/>
                <a:gd name="connsiteX7" fmla="*/ 2906 w 576986"/>
                <a:gd name="connsiteY7" fmla="*/ 859046 h 971826"/>
                <a:gd name="connsiteX8" fmla="*/ 136676 w 576986"/>
                <a:gd name="connsiteY8" fmla="*/ 481399 h 971826"/>
                <a:gd name="connsiteX9" fmla="*/ 98434 w 576986"/>
                <a:gd name="connsiteY9" fmla="*/ 7308 h 971826"/>
                <a:gd name="connsiteX0" fmla="*/ 98434 w 576986"/>
                <a:gd name="connsiteY0" fmla="*/ 7308 h 945710"/>
                <a:gd name="connsiteX1" fmla="*/ 330337 w 576986"/>
                <a:gd name="connsiteY1" fmla="*/ 0 h 945710"/>
                <a:gd name="connsiteX2" fmla="*/ 402345 w 576986"/>
                <a:gd name="connsiteY2" fmla="*/ 471120 h 945710"/>
                <a:gd name="connsiteX3" fmla="*/ 576479 w 576986"/>
                <a:gd name="connsiteY3" fmla="*/ 873067 h 945710"/>
                <a:gd name="connsiteX4" fmla="*/ 328015 w 576986"/>
                <a:gd name="connsiteY4" fmla="*/ 655008 h 945710"/>
                <a:gd name="connsiteX5" fmla="*/ 268585 w 576986"/>
                <a:gd name="connsiteY5" fmla="*/ 941475 h 945710"/>
                <a:gd name="connsiteX6" fmla="*/ 166216 w 576986"/>
                <a:gd name="connsiteY6" fmla="*/ 628497 h 945710"/>
                <a:gd name="connsiteX7" fmla="*/ 2906 w 576986"/>
                <a:gd name="connsiteY7" fmla="*/ 859046 h 945710"/>
                <a:gd name="connsiteX8" fmla="*/ 136676 w 576986"/>
                <a:gd name="connsiteY8" fmla="*/ 481399 h 945710"/>
                <a:gd name="connsiteX9" fmla="*/ 98434 w 576986"/>
                <a:gd name="connsiteY9" fmla="*/ 7308 h 945710"/>
                <a:gd name="connsiteX0" fmla="*/ 98434 w 576986"/>
                <a:gd name="connsiteY0" fmla="*/ 7308 h 935272"/>
                <a:gd name="connsiteX1" fmla="*/ 330337 w 576986"/>
                <a:gd name="connsiteY1" fmla="*/ 0 h 935272"/>
                <a:gd name="connsiteX2" fmla="*/ 402345 w 576986"/>
                <a:gd name="connsiteY2" fmla="*/ 471120 h 935272"/>
                <a:gd name="connsiteX3" fmla="*/ 576479 w 576986"/>
                <a:gd name="connsiteY3" fmla="*/ 873067 h 935272"/>
                <a:gd name="connsiteX4" fmla="*/ 328015 w 576986"/>
                <a:gd name="connsiteY4" fmla="*/ 655008 h 935272"/>
                <a:gd name="connsiteX5" fmla="*/ 231683 w 576986"/>
                <a:gd name="connsiteY5" fmla="*/ 930933 h 935272"/>
                <a:gd name="connsiteX6" fmla="*/ 166216 w 576986"/>
                <a:gd name="connsiteY6" fmla="*/ 628497 h 935272"/>
                <a:gd name="connsiteX7" fmla="*/ 2906 w 576986"/>
                <a:gd name="connsiteY7" fmla="*/ 859046 h 935272"/>
                <a:gd name="connsiteX8" fmla="*/ 136676 w 576986"/>
                <a:gd name="connsiteY8" fmla="*/ 481399 h 935272"/>
                <a:gd name="connsiteX9" fmla="*/ 98434 w 576986"/>
                <a:gd name="connsiteY9" fmla="*/ 7308 h 935272"/>
                <a:gd name="connsiteX0" fmla="*/ 98434 w 576986"/>
                <a:gd name="connsiteY0" fmla="*/ 7308 h 935272"/>
                <a:gd name="connsiteX1" fmla="*/ 330337 w 576986"/>
                <a:gd name="connsiteY1" fmla="*/ 0 h 935272"/>
                <a:gd name="connsiteX2" fmla="*/ 402345 w 576986"/>
                <a:gd name="connsiteY2" fmla="*/ 471120 h 935272"/>
                <a:gd name="connsiteX3" fmla="*/ 576479 w 576986"/>
                <a:gd name="connsiteY3" fmla="*/ 873067 h 935272"/>
                <a:gd name="connsiteX4" fmla="*/ 328015 w 576986"/>
                <a:gd name="connsiteY4" fmla="*/ 655008 h 935272"/>
                <a:gd name="connsiteX5" fmla="*/ 263312 w 576986"/>
                <a:gd name="connsiteY5" fmla="*/ 930933 h 935272"/>
                <a:gd name="connsiteX6" fmla="*/ 166216 w 576986"/>
                <a:gd name="connsiteY6" fmla="*/ 628497 h 935272"/>
                <a:gd name="connsiteX7" fmla="*/ 2906 w 576986"/>
                <a:gd name="connsiteY7" fmla="*/ 859046 h 935272"/>
                <a:gd name="connsiteX8" fmla="*/ 136676 w 576986"/>
                <a:gd name="connsiteY8" fmla="*/ 481399 h 935272"/>
                <a:gd name="connsiteX9" fmla="*/ 98434 w 576986"/>
                <a:gd name="connsiteY9" fmla="*/ 7308 h 935272"/>
                <a:gd name="connsiteX0" fmla="*/ 98434 w 576986"/>
                <a:gd name="connsiteY0" fmla="*/ 7308 h 931055"/>
                <a:gd name="connsiteX1" fmla="*/ 330337 w 576986"/>
                <a:gd name="connsiteY1" fmla="*/ 0 h 931055"/>
                <a:gd name="connsiteX2" fmla="*/ 402345 w 576986"/>
                <a:gd name="connsiteY2" fmla="*/ 471120 h 931055"/>
                <a:gd name="connsiteX3" fmla="*/ 576479 w 576986"/>
                <a:gd name="connsiteY3" fmla="*/ 873067 h 931055"/>
                <a:gd name="connsiteX4" fmla="*/ 328015 w 576986"/>
                <a:gd name="connsiteY4" fmla="*/ 655008 h 931055"/>
                <a:gd name="connsiteX5" fmla="*/ 263312 w 576986"/>
                <a:gd name="connsiteY5" fmla="*/ 930933 h 931055"/>
                <a:gd name="connsiteX6" fmla="*/ 166216 w 576986"/>
                <a:gd name="connsiteY6" fmla="*/ 628497 h 931055"/>
                <a:gd name="connsiteX7" fmla="*/ 2906 w 576986"/>
                <a:gd name="connsiteY7" fmla="*/ 859046 h 931055"/>
                <a:gd name="connsiteX8" fmla="*/ 136676 w 576986"/>
                <a:gd name="connsiteY8" fmla="*/ 481399 h 931055"/>
                <a:gd name="connsiteX9" fmla="*/ 98434 w 576986"/>
                <a:gd name="connsiteY9" fmla="*/ 7308 h 931055"/>
                <a:gd name="connsiteX0" fmla="*/ 98434 w 576986"/>
                <a:gd name="connsiteY0" fmla="*/ 7308 h 931055"/>
                <a:gd name="connsiteX1" fmla="*/ 330337 w 576986"/>
                <a:gd name="connsiteY1" fmla="*/ 0 h 931055"/>
                <a:gd name="connsiteX2" fmla="*/ 402345 w 576986"/>
                <a:gd name="connsiteY2" fmla="*/ 471120 h 931055"/>
                <a:gd name="connsiteX3" fmla="*/ 576479 w 576986"/>
                <a:gd name="connsiteY3" fmla="*/ 873067 h 931055"/>
                <a:gd name="connsiteX4" fmla="*/ 328015 w 576986"/>
                <a:gd name="connsiteY4" fmla="*/ 655008 h 931055"/>
                <a:gd name="connsiteX5" fmla="*/ 263312 w 576986"/>
                <a:gd name="connsiteY5" fmla="*/ 930933 h 931055"/>
                <a:gd name="connsiteX6" fmla="*/ 166216 w 576986"/>
                <a:gd name="connsiteY6" fmla="*/ 628497 h 931055"/>
                <a:gd name="connsiteX7" fmla="*/ 2906 w 576986"/>
                <a:gd name="connsiteY7" fmla="*/ 859046 h 931055"/>
                <a:gd name="connsiteX8" fmla="*/ 136676 w 576986"/>
                <a:gd name="connsiteY8" fmla="*/ 481399 h 931055"/>
                <a:gd name="connsiteX9" fmla="*/ 98434 w 576986"/>
                <a:gd name="connsiteY9" fmla="*/ 7308 h 931055"/>
                <a:gd name="connsiteX0" fmla="*/ 98434 w 576986"/>
                <a:gd name="connsiteY0" fmla="*/ 7308 h 931068"/>
                <a:gd name="connsiteX1" fmla="*/ 330337 w 576986"/>
                <a:gd name="connsiteY1" fmla="*/ 0 h 931068"/>
                <a:gd name="connsiteX2" fmla="*/ 402345 w 576986"/>
                <a:gd name="connsiteY2" fmla="*/ 471120 h 931068"/>
                <a:gd name="connsiteX3" fmla="*/ 576479 w 576986"/>
                <a:gd name="connsiteY3" fmla="*/ 873067 h 931068"/>
                <a:gd name="connsiteX4" fmla="*/ 328015 w 576986"/>
                <a:gd name="connsiteY4" fmla="*/ 655008 h 931068"/>
                <a:gd name="connsiteX5" fmla="*/ 263312 w 576986"/>
                <a:gd name="connsiteY5" fmla="*/ 930933 h 931068"/>
                <a:gd name="connsiteX6" fmla="*/ 166216 w 576986"/>
                <a:gd name="connsiteY6" fmla="*/ 628497 h 931068"/>
                <a:gd name="connsiteX7" fmla="*/ 2906 w 576986"/>
                <a:gd name="connsiteY7" fmla="*/ 859046 h 931068"/>
                <a:gd name="connsiteX8" fmla="*/ 136676 w 576986"/>
                <a:gd name="connsiteY8" fmla="*/ 481399 h 931068"/>
                <a:gd name="connsiteX9" fmla="*/ 98434 w 576986"/>
                <a:gd name="connsiteY9" fmla="*/ 7308 h 931068"/>
                <a:gd name="connsiteX0" fmla="*/ 98434 w 576986"/>
                <a:gd name="connsiteY0" fmla="*/ 7308 h 931075"/>
                <a:gd name="connsiteX1" fmla="*/ 330337 w 576986"/>
                <a:gd name="connsiteY1" fmla="*/ 0 h 931075"/>
                <a:gd name="connsiteX2" fmla="*/ 402345 w 576986"/>
                <a:gd name="connsiteY2" fmla="*/ 471120 h 931075"/>
                <a:gd name="connsiteX3" fmla="*/ 576479 w 576986"/>
                <a:gd name="connsiteY3" fmla="*/ 873067 h 931075"/>
                <a:gd name="connsiteX4" fmla="*/ 328015 w 576986"/>
                <a:gd name="connsiteY4" fmla="*/ 655008 h 931075"/>
                <a:gd name="connsiteX5" fmla="*/ 263312 w 576986"/>
                <a:gd name="connsiteY5" fmla="*/ 930933 h 931075"/>
                <a:gd name="connsiteX6" fmla="*/ 166216 w 576986"/>
                <a:gd name="connsiteY6" fmla="*/ 628497 h 931075"/>
                <a:gd name="connsiteX7" fmla="*/ 2906 w 576986"/>
                <a:gd name="connsiteY7" fmla="*/ 859046 h 931075"/>
                <a:gd name="connsiteX8" fmla="*/ 136676 w 576986"/>
                <a:gd name="connsiteY8" fmla="*/ 481399 h 931075"/>
                <a:gd name="connsiteX9" fmla="*/ 98434 w 576986"/>
                <a:gd name="connsiteY9" fmla="*/ 7308 h 931075"/>
                <a:gd name="connsiteX0" fmla="*/ 98434 w 576986"/>
                <a:gd name="connsiteY0" fmla="*/ 7308 h 931075"/>
                <a:gd name="connsiteX1" fmla="*/ 330337 w 576986"/>
                <a:gd name="connsiteY1" fmla="*/ 0 h 931075"/>
                <a:gd name="connsiteX2" fmla="*/ 402345 w 576986"/>
                <a:gd name="connsiteY2" fmla="*/ 471120 h 931075"/>
                <a:gd name="connsiteX3" fmla="*/ 576479 w 576986"/>
                <a:gd name="connsiteY3" fmla="*/ 873067 h 931075"/>
                <a:gd name="connsiteX4" fmla="*/ 328015 w 576986"/>
                <a:gd name="connsiteY4" fmla="*/ 655008 h 931075"/>
                <a:gd name="connsiteX5" fmla="*/ 263312 w 576986"/>
                <a:gd name="connsiteY5" fmla="*/ 930933 h 931075"/>
                <a:gd name="connsiteX6" fmla="*/ 166216 w 576986"/>
                <a:gd name="connsiteY6" fmla="*/ 628497 h 931075"/>
                <a:gd name="connsiteX7" fmla="*/ 2906 w 576986"/>
                <a:gd name="connsiteY7" fmla="*/ 859046 h 931075"/>
                <a:gd name="connsiteX8" fmla="*/ 136676 w 576986"/>
                <a:gd name="connsiteY8" fmla="*/ 481399 h 931075"/>
                <a:gd name="connsiteX9" fmla="*/ 98434 w 576986"/>
                <a:gd name="connsiteY9" fmla="*/ 7308 h 93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6986" h="931075">
                  <a:moveTo>
                    <a:pt x="98434" y="7308"/>
                  </a:moveTo>
                  <a:lnTo>
                    <a:pt x="330337" y="0"/>
                  </a:lnTo>
                  <a:cubicBezTo>
                    <a:pt x="379020" y="139700"/>
                    <a:pt x="353662" y="331420"/>
                    <a:pt x="402345" y="471120"/>
                  </a:cubicBezTo>
                  <a:cubicBezTo>
                    <a:pt x="370172" y="507103"/>
                    <a:pt x="588867" y="842419"/>
                    <a:pt x="576479" y="873067"/>
                  </a:cubicBezTo>
                  <a:cubicBezTo>
                    <a:pt x="564091" y="903715"/>
                    <a:pt x="327796" y="692472"/>
                    <a:pt x="328015" y="655008"/>
                  </a:cubicBezTo>
                  <a:cubicBezTo>
                    <a:pt x="305098" y="636814"/>
                    <a:pt x="320727" y="938553"/>
                    <a:pt x="263312" y="930933"/>
                  </a:cubicBezTo>
                  <a:cubicBezTo>
                    <a:pt x="217157" y="907484"/>
                    <a:pt x="222837" y="660247"/>
                    <a:pt x="166216" y="628497"/>
                  </a:cubicBezTo>
                  <a:cubicBezTo>
                    <a:pt x="217545" y="711047"/>
                    <a:pt x="15098" y="852511"/>
                    <a:pt x="2906" y="859046"/>
                  </a:cubicBezTo>
                  <a:cubicBezTo>
                    <a:pt x="-21986" y="808431"/>
                    <a:pt x="120755" y="623355"/>
                    <a:pt x="136676" y="481399"/>
                  </a:cubicBezTo>
                  <a:cubicBezTo>
                    <a:pt x="152597" y="339443"/>
                    <a:pt x="180936" y="98325"/>
                    <a:pt x="98434" y="73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2" name="Oval 100">
              <a:extLst>
                <a:ext uri="{FF2B5EF4-FFF2-40B4-BE49-F238E27FC236}">
                  <a16:creationId xmlns:a16="http://schemas.microsoft.com/office/drawing/2014/main" id="{25027B0F-2184-4A37-974C-A8A1D3A9226F}"/>
                </a:ext>
              </a:extLst>
            </p:cNvPr>
            <p:cNvSpPr/>
            <p:nvPr/>
          </p:nvSpPr>
          <p:spPr>
            <a:xfrm rot="16428514">
              <a:off x="3395241" y="2416670"/>
              <a:ext cx="1569564" cy="1583468"/>
            </a:xfrm>
            <a:custGeom>
              <a:avLst/>
              <a:gdLst>
                <a:gd name="connsiteX0" fmla="*/ 0 w 1569563"/>
                <a:gd name="connsiteY0" fmla="*/ 791734 h 1583468"/>
                <a:gd name="connsiteX1" fmla="*/ 784782 w 1569563"/>
                <a:gd name="connsiteY1" fmla="*/ 0 h 1583468"/>
                <a:gd name="connsiteX2" fmla="*/ 1569564 w 1569563"/>
                <a:gd name="connsiteY2" fmla="*/ 791734 h 1583468"/>
                <a:gd name="connsiteX3" fmla="*/ 784782 w 1569563"/>
                <a:gd name="connsiteY3" fmla="*/ 1583468 h 1583468"/>
                <a:gd name="connsiteX4" fmla="*/ 0 w 1569563"/>
                <a:gd name="connsiteY4" fmla="*/ 791734 h 1583468"/>
                <a:gd name="connsiteX0" fmla="*/ 0 w 1569564"/>
                <a:gd name="connsiteY0" fmla="*/ 791734 h 1583468"/>
                <a:gd name="connsiteX1" fmla="*/ 784782 w 1569564"/>
                <a:gd name="connsiteY1" fmla="*/ 0 h 1583468"/>
                <a:gd name="connsiteX2" fmla="*/ 1569564 w 1569564"/>
                <a:gd name="connsiteY2" fmla="*/ 791734 h 1583468"/>
                <a:gd name="connsiteX3" fmla="*/ 784782 w 1569564"/>
                <a:gd name="connsiteY3" fmla="*/ 1583468 h 1583468"/>
                <a:gd name="connsiteX4" fmla="*/ 0 w 1569564"/>
                <a:gd name="connsiteY4" fmla="*/ 791734 h 1583468"/>
                <a:gd name="connsiteX0" fmla="*/ 0 w 1569564"/>
                <a:gd name="connsiteY0" fmla="*/ 791734 h 1583468"/>
                <a:gd name="connsiteX1" fmla="*/ 784782 w 1569564"/>
                <a:gd name="connsiteY1" fmla="*/ 0 h 1583468"/>
                <a:gd name="connsiteX2" fmla="*/ 1569564 w 1569564"/>
                <a:gd name="connsiteY2" fmla="*/ 791734 h 1583468"/>
                <a:gd name="connsiteX3" fmla="*/ 784782 w 1569564"/>
                <a:gd name="connsiteY3" fmla="*/ 1583468 h 1583468"/>
                <a:gd name="connsiteX4" fmla="*/ 0 w 1569564"/>
                <a:gd name="connsiteY4" fmla="*/ 791734 h 1583468"/>
                <a:gd name="connsiteX0" fmla="*/ 0 w 1569564"/>
                <a:gd name="connsiteY0" fmla="*/ 791734 h 1583468"/>
                <a:gd name="connsiteX1" fmla="*/ 784782 w 1569564"/>
                <a:gd name="connsiteY1" fmla="*/ 0 h 1583468"/>
                <a:gd name="connsiteX2" fmla="*/ 1569564 w 1569564"/>
                <a:gd name="connsiteY2" fmla="*/ 791734 h 1583468"/>
                <a:gd name="connsiteX3" fmla="*/ 784782 w 1569564"/>
                <a:gd name="connsiteY3" fmla="*/ 1583468 h 1583468"/>
                <a:gd name="connsiteX4" fmla="*/ 0 w 1569564"/>
                <a:gd name="connsiteY4" fmla="*/ 791734 h 1583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9564" h="1583468">
                  <a:moveTo>
                    <a:pt x="0" y="791734"/>
                  </a:moveTo>
                  <a:cubicBezTo>
                    <a:pt x="0" y="354471"/>
                    <a:pt x="351359" y="0"/>
                    <a:pt x="784782" y="0"/>
                  </a:cubicBezTo>
                  <a:cubicBezTo>
                    <a:pt x="1218205" y="0"/>
                    <a:pt x="1458186" y="587466"/>
                    <a:pt x="1569564" y="791734"/>
                  </a:cubicBezTo>
                  <a:cubicBezTo>
                    <a:pt x="1419855" y="1097975"/>
                    <a:pt x="1218205" y="1583468"/>
                    <a:pt x="784782" y="1583468"/>
                  </a:cubicBezTo>
                  <a:cubicBezTo>
                    <a:pt x="351359" y="1583468"/>
                    <a:pt x="0" y="1228997"/>
                    <a:pt x="0" y="79173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3">
              <a:extLst>
                <a:ext uri="{FF2B5EF4-FFF2-40B4-BE49-F238E27FC236}">
                  <a16:creationId xmlns:a16="http://schemas.microsoft.com/office/drawing/2014/main" id="{49FCEAF4-7093-47C1-9D47-65B81E97156A}"/>
                </a:ext>
              </a:extLst>
            </p:cNvPr>
            <p:cNvSpPr/>
            <p:nvPr/>
          </p:nvSpPr>
          <p:spPr>
            <a:xfrm rot="14134314">
              <a:off x="4355662" y="2873877"/>
              <a:ext cx="693549" cy="2939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4" name="Oval 3">
              <a:extLst>
                <a:ext uri="{FF2B5EF4-FFF2-40B4-BE49-F238E27FC236}">
                  <a16:creationId xmlns:a16="http://schemas.microsoft.com/office/drawing/2014/main" id="{D91AFB5E-F0CF-4F38-A33C-803317FD5822}"/>
                </a:ext>
              </a:extLst>
            </p:cNvPr>
            <p:cNvSpPr/>
            <p:nvPr/>
          </p:nvSpPr>
          <p:spPr>
            <a:xfrm rot="18052774">
              <a:off x="4243656" y="2761057"/>
              <a:ext cx="540445" cy="380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5" name="Oval 3">
              <a:extLst>
                <a:ext uri="{FF2B5EF4-FFF2-40B4-BE49-F238E27FC236}">
                  <a16:creationId xmlns:a16="http://schemas.microsoft.com/office/drawing/2014/main" id="{D222511E-5264-4622-BE69-5821A550E4E4}"/>
                </a:ext>
              </a:extLst>
            </p:cNvPr>
            <p:cNvSpPr/>
            <p:nvPr/>
          </p:nvSpPr>
          <p:spPr>
            <a:xfrm rot="18079885" flipH="1">
              <a:off x="3318194" y="2910915"/>
              <a:ext cx="693549" cy="2939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6" name="Oval 3">
              <a:extLst>
                <a:ext uri="{FF2B5EF4-FFF2-40B4-BE49-F238E27FC236}">
                  <a16:creationId xmlns:a16="http://schemas.microsoft.com/office/drawing/2014/main" id="{E18E62DF-81C3-4A08-B0D8-EDF1AAF50127}"/>
                </a:ext>
              </a:extLst>
            </p:cNvPr>
            <p:cNvSpPr/>
            <p:nvPr/>
          </p:nvSpPr>
          <p:spPr>
            <a:xfrm rot="18052774">
              <a:off x="3534543" y="2756828"/>
              <a:ext cx="540445" cy="380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37" name="Group 736">
              <a:extLst>
                <a:ext uri="{FF2B5EF4-FFF2-40B4-BE49-F238E27FC236}">
                  <a16:creationId xmlns:a16="http://schemas.microsoft.com/office/drawing/2014/main" id="{2B1FC4E9-B472-4ACB-B5A6-36D99F0FD10E}"/>
                </a:ext>
              </a:extLst>
            </p:cNvPr>
            <p:cNvGrpSpPr/>
            <p:nvPr/>
          </p:nvGrpSpPr>
          <p:grpSpPr>
            <a:xfrm>
              <a:off x="3716048" y="1462142"/>
              <a:ext cx="991967" cy="1035165"/>
              <a:chOff x="3689918" y="1649616"/>
              <a:chExt cx="991967" cy="1035165"/>
            </a:xfrm>
          </p:grpSpPr>
          <p:sp>
            <p:nvSpPr>
              <p:cNvPr id="738" name="Oval 737">
                <a:extLst>
                  <a:ext uri="{FF2B5EF4-FFF2-40B4-BE49-F238E27FC236}">
                    <a16:creationId xmlns:a16="http://schemas.microsoft.com/office/drawing/2014/main" id="{DDC7C6D4-BF99-4B8A-BA6B-4F23B6A6E618}"/>
                  </a:ext>
                </a:extLst>
              </p:cNvPr>
              <p:cNvSpPr/>
              <p:nvPr/>
            </p:nvSpPr>
            <p:spPr>
              <a:xfrm rot="582942">
                <a:off x="3689918" y="1649616"/>
                <a:ext cx="991967" cy="10351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9" name="Group 738">
                <a:extLst>
                  <a:ext uri="{FF2B5EF4-FFF2-40B4-BE49-F238E27FC236}">
                    <a16:creationId xmlns:a16="http://schemas.microsoft.com/office/drawing/2014/main" id="{E0659AB9-E88B-4A6A-83F4-A58A4E37776A}"/>
                  </a:ext>
                </a:extLst>
              </p:cNvPr>
              <p:cNvGrpSpPr/>
              <p:nvPr/>
            </p:nvGrpSpPr>
            <p:grpSpPr>
              <a:xfrm>
                <a:off x="3891524" y="2190520"/>
                <a:ext cx="628153" cy="292463"/>
                <a:chOff x="3901625" y="2465628"/>
                <a:chExt cx="628153" cy="292463"/>
              </a:xfrm>
            </p:grpSpPr>
            <p:sp>
              <p:nvSpPr>
                <p:cNvPr id="759" name="Oval 13">
                  <a:extLst>
                    <a:ext uri="{FF2B5EF4-FFF2-40B4-BE49-F238E27FC236}">
                      <a16:creationId xmlns:a16="http://schemas.microsoft.com/office/drawing/2014/main" id="{22777C40-2062-401E-9303-F95CCF77B0B4}"/>
                    </a:ext>
                  </a:extLst>
                </p:cNvPr>
                <p:cNvSpPr/>
                <p:nvPr/>
              </p:nvSpPr>
              <p:spPr>
                <a:xfrm rot="408029">
                  <a:off x="3901626" y="2486500"/>
                  <a:ext cx="628152" cy="271591"/>
                </a:xfrm>
                <a:custGeom>
                  <a:avLst/>
                  <a:gdLst>
                    <a:gd name="connsiteX0" fmla="*/ 0 w 1136521"/>
                    <a:gd name="connsiteY0" fmla="*/ 368677 h 737354"/>
                    <a:gd name="connsiteX1" fmla="*/ 568261 w 1136521"/>
                    <a:gd name="connsiteY1" fmla="*/ 0 h 737354"/>
                    <a:gd name="connsiteX2" fmla="*/ 1136522 w 1136521"/>
                    <a:gd name="connsiteY2" fmla="*/ 368677 h 737354"/>
                    <a:gd name="connsiteX3" fmla="*/ 568261 w 1136521"/>
                    <a:gd name="connsiteY3" fmla="*/ 737354 h 737354"/>
                    <a:gd name="connsiteX4" fmla="*/ 0 w 1136521"/>
                    <a:gd name="connsiteY4" fmla="*/ 368677 h 737354"/>
                    <a:gd name="connsiteX0" fmla="*/ 8516 w 1174429"/>
                    <a:gd name="connsiteY0" fmla="*/ 632725 h 1001402"/>
                    <a:gd name="connsiteX1" fmla="*/ 967363 w 1174429"/>
                    <a:gd name="connsiteY1" fmla="*/ 0 h 1001402"/>
                    <a:gd name="connsiteX2" fmla="*/ 1145038 w 1174429"/>
                    <a:gd name="connsiteY2" fmla="*/ 632725 h 1001402"/>
                    <a:gd name="connsiteX3" fmla="*/ 576777 w 1174429"/>
                    <a:gd name="connsiteY3" fmla="*/ 1001402 h 1001402"/>
                    <a:gd name="connsiteX4" fmla="*/ 8516 w 1174429"/>
                    <a:gd name="connsiteY4" fmla="*/ 632725 h 1001402"/>
                    <a:gd name="connsiteX0" fmla="*/ 8516 w 1191643"/>
                    <a:gd name="connsiteY0" fmla="*/ 749922 h 1118599"/>
                    <a:gd name="connsiteX1" fmla="*/ 967363 w 1191643"/>
                    <a:gd name="connsiteY1" fmla="*/ 117197 h 1118599"/>
                    <a:gd name="connsiteX2" fmla="*/ 1145038 w 1191643"/>
                    <a:gd name="connsiteY2" fmla="*/ 749922 h 1118599"/>
                    <a:gd name="connsiteX3" fmla="*/ 576777 w 1191643"/>
                    <a:gd name="connsiteY3" fmla="*/ 1118599 h 1118599"/>
                    <a:gd name="connsiteX4" fmla="*/ 8516 w 1191643"/>
                    <a:gd name="connsiteY4" fmla="*/ 749922 h 1118599"/>
                    <a:gd name="connsiteX0" fmla="*/ 5994 w 1189093"/>
                    <a:gd name="connsiteY0" fmla="*/ 560063 h 1002260"/>
                    <a:gd name="connsiteX1" fmla="*/ 1010892 w 1189093"/>
                    <a:gd name="connsiteY1" fmla="*/ 268 h 1002260"/>
                    <a:gd name="connsiteX2" fmla="*/ 1188567 w 1189093"/>
                    <a:gd name="connsiteY2" fmla="*/ 632993 h 1002260"/>
                    <a:gd name="connsiteX3" fmla="*/ 620306 w 1189093"/>
                    <a:gd name="connsiteY3" fmla="*/ 1001670 h 1002260"/>
                    <a:gd name="connsiteX4" fmla="*/ 5994 w 1189093"/>
                    <a:gd name="connsiteY4" fmla="*/ 560063 h 1002260"/>
                    <a:gd name="connsiteX0" fmla="*/ 1210 w 1184309"/>
                    <a:gd name="connsiteY0" fmla="*/ 560103 h 1002300"/>
                    <a:gd name="connsiteX1" fmla="*/ 1006108 w 1184309"/>
                    <a:gd name="connsiteY1" fmla="*/ 308 h 1002300"/>
                    <a:gd name="connsiteX2" fmla="*/ 1183783 w 1184309"/>
                    <a:gd name="connsiteY2" fmla="*/ 633033 h 1002300"/>
                    <a:gd name="connsiteX3" fmla="*/ 615522 w 1184309"/>
                    <a:gd name="connsiteY3" fmla="*/ 1001710 h 1002300"/>
                    <a:gd name="connsiteX4" fmla="*/ 1210 w 1184309"/>
                    <a:gd name="connsiteY4" fmla="*/ 560103 h 1002300"/>
                    <a:gd name="connsiteX0" fmla="*/ 1210 w 1314014"/>
                    <a:gd name="connsiteY0" fmla="*/ 771862 h 1214059"/>
                    <a:gd name="connsiteX1" fmla="*/ 1006108 w 1314014"/>
                    <a:gd name="connsiteY1" fmla="*/ 212067 h 1214059"/>
                    <a:gd name="connsiteX2" fmla="*/ 1183783 w 1314014"/>
                    <a:gd name="connsiteY2" fmla="*/ 844792 h 1214059"/>
                    <a:gd name="connsiteX3" fmla="*/ 615522 w 1314014"/>
                    <a:gd name="connsiteY3" fmla="*/ 1213469 h 1214059"/>
                    <a:gd name="connsiteX4" fmla="*/ 1210 w 1314014"/>
                    <a:gd name="connsiteY4" fmla="*/ 771862 h 1214059"/>
                    <a:gd name="connsiteX0" fmla="*/ 1358 w 1314162"/>
                    <a:gd name="connsiteY0" fmla="*/ 771862 h 1220701"/>
                    <a:gd name="connsiteX1" fmla="*/ 1006256 w 1314162"/>
                    <a:gd name="connsiteY1" fmla="*/ 212067 h 1220701"/>
                    <a:gd name="connsiteX2" fmla="*/ 1183931 w 1314162"/>
                    <a:gd name="connsiteY2" fmla="*/ 844792 h 1220701"/>
                    <a:gd name="connsiteX3" fmla="*/ 615670 w 1314162"/>
                    <a:gd name="connsiteY3" fmla="*/ 1213469 h 1220701"/>
                    <a:gd name="connsiteX4" fmla="*/ 1358 w 1314162"/>
                    <a:gd name="connsiteY4" fmla="*/ 771862 h 1220701"/>
                    <a:gd name="connsiteX0" fmla="*/ 1358 w 1285406"/>
                    <a:gd name="connsiteY0" fmla="*/ 758317 h 1207156"/>
                    <a:gd name="connsiteX1" fmla="*/ 1006256 w 1285406"/>
                    <a:gd name="connsiteY1" fmla="*/ 198522 h 1207156"/>
                    <a:gd name="connsiteX2" fmla="*/ 1183931 w 1285406"/>
                    <a:gd name="connsiteY2" fmla="*/ 831247 h 1207156"/>
                    <a:gd name="connsiteX3" fmla="*/ 615670 w 1285406"/>
                    <a:gd name="connsiteY3" fmla="*/ 1199924 h 1207156"/>
                    <a:gd name="connsiteX4" fmla="*/ 1358 w 1285406"/>
                    <a:gd name="connsiteY4" fmla="*/ 758317 h 1207156"/>
                    <a:gd name="connsiteX0" fmla="*/ 1358 w 1270639"/>
                    <a:gd name="connsiteY0" fmla="*/ 754444 h 1203283"/>
                    <a:gd name="connsiteX1" fmla="*/ 1006256 w 1270639"/>
                    <a:gd name="connsiteY1" fmla="*/ 194649 h 1203283"/>
                    <a:gd name="connsiteX2" fmla="*/ 1183931 w 1270639"/>
                    <a:gd name="connsiteY2" fmla="*/ 827374 h 1203283"/>
                    <a:gd name="connsiteX3" fmla="*/ 615670 w 1270639"/>
                    <a:gd name="connsiteY3" fmla="*/ 1196051 h 1203283"/>
                    <a:gd name="connsiteX4" fmla="*/ 1358 w 1270639"/>
                    <a:gd name="connsiteY4" fmla="*/ 754444 h 1203283"/>
                    <a:gd name="connsiteX0" fmla="*/ 6250 w 1267792"/>
                    <a:gd name="connsiteY0" fmla="*/ 776999 h 1224873"/>
                    <a:gd name="connsiteX1" fmla="*/ 998653 w 1267792"/>
                    <a:gd name="connsiteY1" fmla="*/ 191507 h 1224873"/>
                    <a:gd name="connsiteX2" fmla="*/ 1188823 w 1267792"/>
                    <a:gd name="connsiteY2" fmla="*/ 849929 h 1224873"/>
                    <a:gd name="connsiteX3" fmla="*/ 620562 w 1267792"/>
                    <a:gd name="connsiteY3" fmla="*/ 1218606 h 1224873"/>
                    <a:gd name="connsiteX4" fmla="*/ 6250 w 1267792"/>
                    <a:gd name="connsiteY4" fmla="*/ 776999 h 1224873"/>
                    <a:gd name="connsiteX0" fmla="*/ 6250 w 1234095"/>
                    <a:gd name="connsiteY0" fmla="*/ 773964 h 1221838"/>
                    <a:gd name="connsiteX1" fmla="*/ 998653 w 1234095"/>
                    <a:gd name="connsiteY1" fmla="*/ 188472 h 1221838"/>
                    <a:gd name="connsiteX2" fmla="*/ 1188823 w 1234095"/>
                    <a:gd name="connsiteY2" fmla="*/ 846894 h 1221838"/>
                    <a:gd name="connsiteX3" fmla="*/ 620562 w 1234095"/>
                    <a:gd name="connsiteY3" fmla="*/ 1215571 h 1221838"/>
                    <a:gd name="connsiteX4" fmla="*/ 6250 w 1234095"/>
                    <a:gd name="connsiteY4" fmla="*/ 773964 h 1221838"/>
                    <a:gd name="connsiteX0" fmla="*/ 6250 w 1435530"/>
                    <a:gd name="connsiteY0" fmla="*/ 618965 h 1066839"/>
                    <a:gd name="connsiteX1" fmla="*/ 998653 w 1435530"/>
                    <a:gd name="connsiteY1" fmla="*/ 33473 h 1066839"/>
                    <a:gd name="connsiteX2" fmla="*/ 1431731 w 1435530"/>
                    <a:gd name="connsiteY2" fmla="*/ 138243 h 1066839"/>
                    <a:gd name="connsiteX3" fmla="*/ 1188823 w 1435530"/>
                    <a:gd name="connsiteY3" fmla="*/ 691895 h 1066839"/>
                    <a:gd name="connsiteX4" fmla="*/ 620562 w 1435530"/>
                    <a:gd name="connsiteY4" fmla="*/ 1060572 h 1066839"/>
                    <a:gd name="connsiteX5" fmla="*/ 6250 w 1435530"/>
                    <a:gd name="connsiteY5" fmla="*/ 618965 h 1066839"/>
                    <a:gd name="connsiteX0" fmla="*/ 593 w 1429873"/>
                    <a:gd name="connsiteY0" fmla="*/ 701604 h 1149713"/>
                    <a:gd name="connsiteX1" fmla="*/ 511516 w 1429873"/>
                    <a:gd name="connsiteY1" fmla="*/ 32578 h 1149713"/>
                    <a:gd name="connsiteX2" fmla="*/ 992996 w 1429873"/>
                    <a:gd name="connsiteY2" fmla="*/ 116112 h 1149713"/>
                    <a:gd name="connsiteX3" fmla="*/ 1426074 w 1429873"/>
                    <a:gd name="connsiteY3" fmla="*/ 220882 h 1149713"/>
                    <a:gd name="connsiteX4" fmla="*/ 1183166 w 1429873"/>
                    <a:gd name="connsiteY4" fmla="*/ 774534 h 1149713"/>
                    <a:gd name="connsiteX5" fmla="*/ 614905 w 1429873"/>
                    <a:gd name="connsiteY5" fmla="*/ 1143211 h 1149713"/>
                    <a:gd name="connsiteX6" fmla="*/ 593 w 1429873"/>
                    <a:gd name="connsiteY6" fmla="*/ 701604 h 1149713"/>
                    <a:gd name="connsiteX0" fmla="*/ 593 w 1429873"/>
                    <a:gd name="connsiteY0" fmla="*/ 686800 h 1134909"/>
                    <a:gd name="connsiteX1" fmla="*/ 511516 w 1429873"/>
                    <a:gd name="connsiteY1" fmla="*/ 17774 h 1134909"/>
                    <a:gd name="connsiteX2" fmla="*/ 1091781 w 1429873"/>
                    <a:gd name="connsiteY2" fmla="*/ 286173 h 1134909"/>
                    <a:gd name="connsiteX3" fmla="*/ 1426074 w 1429873"/>
                    <a:gd name="connsiteY3" fmla="*/ 206078 h 1134909"/>
                    <a:gd name="connsiteX4" fmla="*/ 1183166 w 1429873"/>
                    <a:gd name="connsiteY4" fmla="*/ 759730 h 1134909"/>
                    <a:gd name="connsiteX5" fmla="*/ 614905 w 1429873"/>
                    <a:gd name="connsiteY5" fmla="*/ 1128407 h 1134909"/>
                    <a:gd name="connsiteX6" fmla="*/ 593 w 1429873"/>
                    <a:gd name="connsiteY6" fmla="*/ 686800 h 1134909"/>
                    <a:gd name="connsiteX0" fmla="*/ 593 w 1429873"/>
                    <a:gd name="connsiteY0" fmla="*/ 683323 h 1131432"/>
                    <a:gd name="connsiteX1" fmla="*/ 511516 w 1429873"/>
                    <a:gd name="connsiteY1" fmla="*/ 14297 h 1131432"/>
                    <a:gd name="connsiteX2" fmla="*/ 1113082 w 1429873"/>
                    <a:gd name="connsiteY2" fmla="*/ 380878 h 1131432"/>
                    <a:gd name="connsiteX3" fmla="*/ 1426074 w 1429873"/>
                    <a:gd name="connsiteY3" fmla="*/ 202601 h 1131432"/>
                    <a:gd name="connsiteX4" fmla="*/ 1183166 w 1429873"/>
                    <a:gd name="connsiteY4" fmla="*/ 756253 h 1131432"/>
                    <a:gd name="connsiteX5" fmla="*/ 614905 w 1429873"/>
                    <a:gd name="connsiteY5" fmla="*/ 1124930 h 1131432"/>
                    <a:gd name="connsiteX6" fmla="*/ 593 w 1429873"/>
                    <a:gd name="connsiteY6" fmla="*/ 683323 h 1131432"/>
                    <a:gd name="connsiteX0" fmla="*/ 593 w 1227043"/>
                    <a:gd name="connsiteY0" fmla="*/ 686369 h 1134478"/>
                    <a:gd name="connsiteX1" fmla="*/ 511516 w 1227043"/>
                    <a:gd name="connsiteY1" fmla="*/ 17343 h 1134478"/>
                    <a:gd name="connsiteX2" fmla="*/ 1113082 w 1227043"/>
                    <a:gd name="connsiteY2" fmla="*/ 383924 h 1134478"/>
                    <a:gd name="connsiteX3" fmla="*/ 1183166 w 1227043"/>
                    <a:gd name="connsiteY3" fmla="*/ 759299 h 1134478"/>
                    <a:gd name="connsiteX4" fmla="*/ 614905 w 1227043"/>
                    <a:gd name="connsiteY4" fmla="*/ 1127976 h 1134478"/>
                    <a:gd name="connsiteX5" fmla="*/ 593 w 1227043"/>
                    <a:gd name="connsiteY5" fmla="*/ 686369 h 1134478"/>
                    <a:gd name="connsiteX0" fmla="*/ 1056 w 1061903"/>
                    <a:gd name="connsiteY0" fmla="*/ 546714 h 1131049"/>
                    <a:gd name="connsiteX1" fmla="*/ 346376 w 1061903"/>
                    <a:gd name="connsiteY1" fmla="*/ 17343 h 1131049"/>
                    <a:gd name="connsiteX2" fmla="*/ 947942 w 1061903"/>
                    <a:gd name="connsiteY2" fmla="*/ 383924 h 1131049"/>
                    <a:gd name="connsiteX3" fmla="*/ 1018026 w 1061903"/>
                    <a:gd name="connsiteY3" fmla="*/ 759299 h 1131049"/>
                    <a:gd name="connsiteX4" fmla="*/ 449765 w 1061903"/>
                    <a:gd name="connsiteY4" fmla="*/ 1127976 h 1131049"/>
                    <a:gd name="connsiteX5" fmla="*/ 1056 w 1061903"/>
                    <a:gd name="connsiteY5" fmla="*/ 546714 h 1131049"/>
                    <a:gd name="connsiteX0" fmla="*/ 1056 w 1062758"/>
                    <a:gd name="connsiteY0" fmla="*/ 545787 h 1130122"/>
                    <a:gd name="connsiteX1" fmla="*/ 346376 w 1062758"/>
                    <a:gd name="connsiteY1" fmla="*/ 16416 h 1130122"/>
                    <a:gd name="connsiteX2" fmla="*/ 950762 w 1062758"/>
                    <a:gd name="connsiteY2" fmla="*/ 406641 h 1130122"/>
                    <a:gd name="connsiteX3" fmla="*/ 1018026 w 1062758"/>
                    <a:gd name="connsiteY3" fmla="*/ 758372 h 1130122"/>
                    <a:gd name="connsiteX4" fmla="*/ 449765 w 1062758"/>
                    <a:gd name="connsiteY4" fmla="*/ 1127049 h 1130122"/>
                    <a:gd name="connsiteX5" fmla="*/ 1056 w 1062758"/>
                    <a:gd name="connsiteY5" fmla="*/ 545787 h 1130122"/>
                    <a:gd name="connsiteX0" fmla="*/ 24924 w 1086626"/>
                    <a:gd name="connsiteY0" fmla="*/ 545787 h 761435"/>
                    <a:gd name="connsiteX1" fmla="*/ 370244 w 1086626"/>
                    <a:gd name="connsiteY1" fmla="*/ 16416 h 761435"/>
                    <a:gd name="connsiteX2" fmla="*/ 974630 w 1086626"/>
                    <a:gd name="connsiteY2" fmla="*/ 406641 h 761435"/>
                    <a:gd name="connsiteX3" fmla="*/ 1041894 w 1086626"/>
                    <a:gd name="connsiteY3" fmla="*/ 758372 h 761435"/>
                    <a:gd name="connsiteX4" fmla="*/ 24924 w 1086626"/>
                    <a:gd name="connsiteY4" fmla="*/ 545787 h 761435"/>
                    <a:gd name="connsiteX0" fmla="*/ 24924 w 974630"/>
                    <a:gd name="connsiteY0" fmla="*/ 545787 h 564765"/>
                    <a:gd name="connsiteX1" fmla="*/ 370244 w 974630"/>
                    <a:gd name="connsiteY1" fmla="*/ 16416 h 564765"/>
                    <a:gd name="connsiteX2" fmla="*/ 974630 w 974630"/>
                    <a:gd name="connsiteY2" fmla="*/ 406641 h 564765"/>
                    <a:gd name="connsiteX3" fmla="*/ 24924 w 974630"/>
                    <a:gd name="connsiteY3" fmla="*/ 545787 h 564765"/>
                    <a:gd name="connsiteX0" fmla="*/ 20882 w 975323"/>
                    <a:gd name="connsiteY0" fmla="*/ 554365 h 574161"/>
                    <a:gd name="connsiteX1" fmla="*/ 369804 w 975323"/>
                    <a:gd name="connsiteY1" fmla="*/ 14972 h 574161"/>
                    <a:gd name="connsiteX2" fmla="*/ 970588 w 975323"/>
                    <a:gd name="connsiteY2" fmla="*/ 415219 h 574161"/>
                    <a:gd name="connsiteX3" fmla="*/ 20882 w 975323"/>
                    <a:gd name="connsiteY3" fmla="*/ 554365 h 574161"/>
                    <a:gd name="connsiteX0" fmla="*/ 23678 w 977357"/>
                    <a:gd name="connsiteY0" fmla="*/ 556224 h 576177"/>
                    <a:gd name="connsiteX1" fmla="*/ 348391 w 977357"/>
                    <a:gd name="connsiteY1" fmla="*/ 14922 h 576177"/>
                    <a:gd name="connsiteX2" fmla="*/ 973384 w 977357"/>
                    <a:gd name="connsiteY2" fmla="*/ 417078 h 576177"/>
                    <a:gd name="connsiteX3" fmla="*/ 23678 w 977357"/>
                    <a:gd name="connsiteY3" fmla="*/ 556224 h 576177"/>
                    <a:gd name="connsiteX0" fmla="*/ 23678 w 977155"/>
                    <a:gd name="connsiteY0" fmla="*/ 541302 h 561255"/>
                    <a:gd name="connsiteX1" fmla="*/ 348391 w 977155"/>
                    <a:gd name="connsiteY1" fmla="*/ 0 h 561255"/>
                    <a:gd name="connsiteX2" fmla="*/ 973384 w 977155"/>
                    <a:gd name="connsiteY2" fmla="*/ 402156 h 561255"/>
                    <a:gd name="connsiteX3" fmla="*/ 23678 w 977155"/>
                    <a:gd name="connsiteY3" fmla="*/ 541302 h 561255"/>
                    <a:gd name="connsiteX0" fmla="*/ 23678 w 978229"/>
                    <a:gd name="connsiteY0" fmla="*/ 541344 h 561297"/>
                    <a:gd name="connsiteX1" fmla="*/ 348391 w 978229"/>
                    <a:gd name="connsiteY1" fmla="*/ 42 h 561297"/>
                    <a:gd name="connsiteX2" fmla="*/ 973384 w 978229"/>
                    <a:gd name="connsiteY2" fmla="*/ 402198 h 561297"/>
                    <a:gd name="connsiteX3" fmla="*/ 23678 w 978229"/>
                    <a:gd name="connsiteY3" fmla="*/ 541344 h 561297"/>
                    <a:gd name="connsiteX0" fmla="*/ 32304 w 1135082"/>
                    <a:gd name="connsiteY0" fmla="*/ 541344 h 562416"/>
                    <a:gd name="connsiteX1" fmla="*/ 357017 w 1135082"/>
                    <a:gd name="connsiteY1" fmla="*/ 42 h 562416"/>
                    <a:gd name="connsiteX2" fmla="*/ 1131429 w 1135082"/>
                    <a:gd name="connsiteY2" fmla="*/ 408361 h 562416"/>
                    <a:gd name="connsiteX3" fmla="*/ 32304 w 1135082"/>
                    <a:gd name="connsiteY3" fmla="*/ 541344 h 562416"/>
                    <a:gd name="connsiteX0" fmla="*/ 22930 w 1291803"/>
                    <a:gd name="connsiteY0" fmla="*/ 589456 h 606522"/>
                    <a:gd name="connsiteX1" fmla="*/ 509774 w 1291803"/>
                    <a:gd name="connsiteY1" fmla="*/ 42 h 606522"/>
                    <a:gd name="connsiteX2" fmla="*/ 1284186 w 1291803"/>
                    <a:gd name="connsiteY2" fmla="*/ 408361 h 606522"/>
                    <a:gd name="connsiteX3" fmla="*/ 22930 w 1291803"/>
                    <a:gd name="connsiteY3" fmla="*/ 589456 h 606522"/>
                    <a:gd name="connsiteX0" fmla="*/ 19786 w 1290266"/>
                    <a:gd name="connsiteY0" fmla="*/ 593967 h 611359"/>
                    <a:gd name="connsiteX1" fmla="*/ 544462 w 1290266"/>
                    <a:gd name="connsiteY1" fmla="*/ 42 h 611359"/>
                    <a:gd name="connsiteX2" fmla="*/ 1281042 w 1290266"/>
                    <a:gd name="connsiteY2" fmla="*/ 412872 h 611359"/>
                    <a:gd name="connsiteX3" fmla="*/ 19786 w 1290266"/>
                    <a:gd name="connsiteY3" fmla="*/ 593967 h 611359"/>
                    <a:gd name="connsiteX0" fmla="*/ 20871 w 1291351"/>
                    <a:gd name="connsiteY0" fmla="*/ 593967 h 611359"/>
                    <a:gd name="connsiteX1" fmla="*/ 545547 w 1291351"/>
                    <a:gd name="connsiteY1" fmla="*/ 42 h 611359"/>
                    <a:gd name="connsiteX2" fmla="*/ 1282127 w 1291351"/>
                    <a:gd name="connsiteY2" fmla="*/ 412872 h 611359"/>
                    <a:gd name="connsiteX3" fmla="*/ 20871 w 1291351"/>
                    <a:gd name="connsiteY3" fmla="*/ 593967 h 611359"/>
                    <a:gd name="connsiteX0" fmla="*/ 19717 w 1290860"/>
                    <a:gd name="connsiteY0" fmla="*/ 595659 h 613173"/>
                    <a:gd name="connsiteX1" fmla="*/ 558580 w 1290860"/>
                    <a:gd name="connsiteY1" fmla="*/ 42 h 613173"/>
                    <a:gd name="connsiteX2" fmla="*/ 1280973 w 1290860"/>
                    <a:gd name="connsiteY2" fmla="*/ 414564 h 613173"/>
                    <a:gd name="connsiteX3" fmla="*/ 19717 w 1290860"/>
                    <a:gd name="connsiteY3" fmla="*/ 595659 h 613173"/>
                    <a:gd name="connsiteX0" fmla="*/ 17231 w 1290062"/>
                    <a:gd name="connsiteY0" fmla="*/ 599606 h 617408"/>
                    <a:gd name="connsiteX1" fmla="*/ 589196 w 1290062"/>
                    <a:gd name="connsiteY1" fmla="*/ 41 h 617408"/>
                    <a:gd name="connsiteX2" fmla="*/ 1278487 w 1290062"/>
                    <a:gd name="connsiteY2" fmla="*/ 418511 h 617408"/>
                    <a:gd name="connsiteX3" fmla="*/ 17231 w 1290062"/>
                    <a:gd name="connsiteY3" fmla="*/ 599606 h 617408"/>
                    <a:gd name="connsiteX0" fmla="*/ 18223 w 1291054"/>
                    <a:gd name="connsiteY0" fmla="*/ 599606 h 617408"/>
                    <a:gd name="connsiteX1" fmla="*/ 590188 w 1291054"/>
                    <a:gd name="connsiteY1" fmla="*/ 41 h 617408"/>
                    <a:gd name="connsiteX2" fmla="*/ 1279479 w 1291054"/>
                    <a:gd name="connsiteY2" fmla="*/ 418511 h 617408"/>
                    <a:gd name="connsiteX3" fmla="*/ 18223 w 1291054"/>
                    <a:gd name="connsiteY3" fmla="*/ 599606 h 617408"/>
                    <a:gd name="connsiteX0" fmla="*/ 66351 w 1339182"/>
                    <a:gd name="connsiteY0" fmla="*/ 599762 h 599951"/>
                    <a:gd name="connsiteX1" fmla="*/ 224373 w 1339182"/>
                    <a:gd name="connsiteY1" fmla="*/ 390092 h 599951"/>
                    <a:gd name="connsiteX2" fmla="*/ 638316 w 1339182"/>
                    <a:gd name="connsiteY2" fmla="*/ 197 h 599951"/>
                    <a:gd name="connsiteX3" fmla="*/ 1327607 w 1339182"/>
                    <a:gd name="connsiteY3" fmla="*/ 418667 h 599951"/>
                    <a:gd name="connsiteX4" fmla="*/ 66351 w 1339182"/>
                    <a:gd name="connsiteY4" fmla="*/ 599762 h 599951"/>
                    <a:gd name="connsiteX0" fmla="*/ 66351 w 1390602"/>
                    <a:gd name="connsiteY0" fmla="*/ 601125 h 601248"/>
                    <a:gd name="connsiteX1" fmla="*/ 224373 w 1390602"/>
                    <a:gd name="connsiteY1" fmla="*/ 391455 h 601248"/>
                    <a:gd name="connsiteX2" fmla="*/ 638316 w 1390602"/>
                    <a:gd name="connsiteY2" fmla="*/ 1560 h 601248"/>
                    <a:gd name="connsiteX3" fmla="*/ 1142925 w 1390602"/>
                    <a:gd name="connsiteY3" fmla="*/ 291510 h 601248"/>
                    <a:gd name="connsiteX4" fmla="*/ 1327607 w 1390602"/>
                    <a:gd name="connsiteY4" fmla="*/ 420030 h 601248"/>
                    <a:gd name="connsiteX5" fmla="*/ 66351 w 1390602"/>
                    <a:gd name="connsiteY5" fmla="*/ 601125 h 601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90602" h="601248">
                      <a:moveTo>
                        <a:pt x="66351" y="601125"/>
                      </a:moveTo>
                      <a:cubicBezTo>
                        <a:pt x="-117521" y="596363"/>
                        <a:pt x="129046" y="491382"/>
                        <a:pt x="224373" y="391455"/>
                      </a:cubicBezTo>
                      <a:cubicBezTo>
                        <a:pt x="319700" y="291528"/>
                        <a:pt x="470025" y="24826"/>
                        <a:pt x="638316" y="1560"/>
                      </a:cubicBezTo>
                      <a:cubicBezTo>
                        <a:pt x="806607" y="-21706"/>
                        <a:pt x="1028043" y="221765"/>
                        <a:pt x="1142925" y="291510"/>
                      </a:cubicBezTo>
                      <a:cubicBezTo>
                        <a:pt x="1257807" y="361255"/>
                        <a:pt x="1507036" y="368428"/>
                        <a:pt x="1327607" y="420030"/>
                      </a:cubicBezTo>
                      <a:cubicBezTo>
                        <a:pt x="1148178" y="471632"/>
                        <a:pt x="250223" y="605888"/>
                        <a:pt x="66351" y="601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0" name="Oval 13">
                  <a:extLst>
                    <a:ext uri="{FF2B5EF4-FFF2-40B4-BE49-F238E27FC236}">
                      <a16:creationId xmlns:a16="http://schemas.microsoft.com/office/drawing/2014/main" id="{F0030CDB-F88B-463C-ACFC-E3BD4ECC2E4B}"/>
                    </a:ext>
                  </a:extLst>
                </p:cNvPr>
                <p:cNvSpPr/>
                <p:nvPr/>
              </p:nvSpPr>
              <p:spPr>
                <a:xfrm rot="408029">
                  <a:off x="3901625" y="2465628"/>
                  <a:ext cx="628152" cy="271591"/>
                </a:xfrm>
                <a:custGeom>
                  <a:avLst/>
                  <a:gdLst>
                    <a:gd name="connsiteX0" fmla="*/ 0 w 1136521"/>
                    <a:gd name="connsiteY0" fmla="*/ 368677 h 737354"/>
                    <a:gd name="connsiteX1" fmla="*/ 568261 w 1136521"/>
                    <a:gd name="connsiteY1" fmla="*/ 0 h 737354"/>
                    <a:gd name="connsiteX2" fmla="*/ 1136522 w 1136521"/>
                    <a:gd name="connsiteY2" fmla="*/ 368677 h 737354"/>
                    <a:gd name="connsiteX3" fmla="*/ 568261 w 1136521"/>
                    <a:gd name="connsiteY3" fmla="*/ 737354 h 737354"/>
                    <a:gd name="connsiteX4" fmla="*/ 0 w 1136521"/>
                    <a:gd name="connsiteY4" fmla="*/ 368677 h 737354"/>
                    <a:gd name="connsiteX0" fmla="*/ 8516 w 1174429"/>
                    <a:gd name="connsiteY0" fmla="*/ 632725 h 1001402"/>
                    <a:gd name="connsiteX1" fmla="*/ 967363 w 1174429"/>
                    <a:gd name="connsiteY1" fmla="*/ 0 h 1001402"/>
                    <a:gd name="connsiteX2" fmla="*/ 1145038 w 1174429"/>
                    <a:gd name="connsiteY2" fmla="*/ 632725 h 1001402"/>
                    <a:gd name="connsiteX3" fmla="*/ 576777 w 1174429"/>
                    <a:gd name="connsiteY3" fmla="*/ 1001402 h 1001402"/>
                    <a:gd name="connsiteX4" fmla="*/ 8516 w 1174429"/>
                    <a:gd name="connsiteY4" fmla="*/ 632725 h 1001402"/>
                    <a:gd name="connsiteX0" fmla="*/ 8516 w 1191643"/>
                    <a:gd name="connsiteY0" fmla="*/ 749922 h 1118599"/>
                    <a:gd name="connsiteX1" fmla="*/ 967363 w 1191643"/>
                    <a:gd name="connsiteY1" fmla="*/ 117197 h 1118599"/>
                    <a:gd name="connsiteX2" fmla="*/ 1145038 w 1191643"/>
                    <a:gd name="connsiteY2" fmla="*/ 749922 h 1118599"/>
                    <a:gd name="connsiteX3" fmla="*/ 576777 w 1191643"/>
                    <a:gd name="connsiteY3" fmla="*/ 1118599 h 1118599"/>
                    <a:gd name="connsiteX4" fmla="*/ 8516 w 1191643"/>
                    <a:gd name="connsiteY4" fmla="*/ 749922 h 1118599"/>
                    <a:gd name="connsiteX0" fmla="*/ 5994 w 1189093"/>
                    <a:gd name="connsiteY0" fmla="*/ 560063 h 1002260"/>
                    <a:gd name="connsiteX1" fmla="*/ 1010892 w 1189093"/>
                    <a:gd name="connsiteY1" fmla="*/ 268 h 1002260"/>
                    <a:gd name="connsiteX2" fmla="*/ 1188567 w 1189093"/>
                    <a:gd name="connsiteY2" fmla="*/ 632993 h 1002260"/>
                    <a:gd name="connsiteX3" fmla="*/ 620306 w 1189093"/>
                    <a:gd name="connsiteY3" fmla="*/ 1001670 h 1002260"/>
                    <a:gd name="connsiteX4" fmla="*/ 5994 w 1189093"/>
                    <a:gd name="connsiteY4" fmla="*/ 560063 h 1002260"/>
                    <a:gd name="connsiteX0" fmla="*/ 1210 w 1184309"/>
                    <a:gd name="connsiteY0" fmla="*/ 560103 h 1002300"/>
                    <a:gd name="connsiteX1" fmla="*/ 1006108 w 1184309"/>
                    <a:gd name="connsiteY1" fmla="*/ 308 h 1002300"/>
                    <a:gd name="connsiteX2" fmla="*/ 1183783 w 1184309"/>
                    <a:gd name="connsiteY2" fmla="*/ 633033 h 1002300"/>
                    <a:gd name="connsiteX3" fmla="*/ 615522 w 1184309"/>
                    <a:gd name="connsiteY3" fmla="*/ 1001710 h 1002300"/>
                    <a:gd name="connsiteX4" fmla="*/ 1210 w 1184309"/>
                    <a:gd name="connsiteY4" fmla="*/ 560103 h 1002300"/>
                    <a:gd name="connsiteX0" fmla="*/ 1210 w 1314014"/>
                    <a:gd name="connsiteY0" fmla="*/ 771862 h 1214059"/>
                    <a:gd name="connsiteX1" fmla="*/ 1006108 w 1314014"/>
                    <a:gd name="connsiteY1" fmla="*/ 212067 h 1214059"/>
                    <a:gd name="connsiteX2" fmla="*/ 1183783 w 1314014"/>
                    <a:gd name="connsiteY2" fmla="*/ 844792 h 1214059"/>
                    <a:gd name="connsiteX3" fmla="*/ 615522 w 1314014"/>
                    <a:gd name="connsiteY3" fmla="*/ 1213469 h 1214059"/>
                    <a:gd name="connsiteX4" fmla="*/ 1210 w 1314014"/>
                    <a:gd name="connsiteY4" fmla="*/ 771862 h 1214059"/>
                    <a:gd name="connsiteX0" fmla="*/ 1358 w 1314162"/>
                    <a:gd name="connsiteY0" fmla="*/ 771862 h 1220701"/>
                    <a:gd name="connsiteX1" fmla="*/ 1006256 w 1314162"/>
                    <a:gd name="connsiteY1" fmla="*/ 212067 h 1220701"/>
                    <a:gd name="connsiteX2" fmla="*/ 1183931 w 1314162"/>
                    <a:gd name="connsiteY2" fmla="*/ 844792 h 1220701"/>
                    <a:gd name="connsiteX3" fmla="*/ 615670 w 1314162"/>
                    <a:gd name="connsiteY3" fmla="*/ 1213469 h 1220701"/>
                    <a:gd name="connsiteX4" fmla="*/ 1358 w 1314162"/>
                    <a:gd name="connsiteY4" fmla="*/ 771862 h 1220701"/>
                    <a:gd name="connsiteX0" fmla="*/ 1358 w 1285406"/>
                    <a:gd name="connsiteY0" fmla="*/ 758317 h 1207156"/>
                    <a:gd name="connsiteX1" fmla="*/ 1006256 w 1285406"/>
                    <a:gd name="connsiteY1" fmla="*/ 198522 h 1207156"/>
                    <a:gd name="connsiteX2" fmla="*/ 1183931 w 1285406"/>
                    <a:gd name="connsiteY2" fmla="*/ 831247 h 1207156"/>
                    <a:gd name="connsiteX3" fmla="*/ 615670 w 1285406"/>
                    <a:gd name="connsiteY3" fmla="*/ 1199924 h 1207156"/>
                    <a:gd name="connsiteX4" fmla="*/ 1358 w 1285406"/>
                    <a:gd name="connsiteY4" fmla="*/ 758317 h 1207156"/>
                    <a:gd name="connsiteX0" fmla="*/ 1358 w 1270639"/>
                    <a:gd name="connsiteY0" fmla="*/ 754444 h 1203283"/>
                    <a:gd name="connsiteX1" fmla="*/ 1006256 w 1270639"/>
                    <a:gd name="connsiteY1" fmla="*/ 194649 h 1203283"/>
                    <a:gd name="connsiteX2" fmla="*/ 1183931 w 1270639"/>
                    <a:gd name="connsiteY2" fmla="*/ 827374 h 1203283"/>
                    <a:gd name="connsiteX3" fmla="*/ 615670 w 1270639"/>
                    <a:gd name="connsiteY3" fmla="*/ 1196051 h 1203283"/>
                    <a:gd name="connsiteX4" fmla="*/ 1358 w 1270639"/>
                    <a:gd name="connsiteY4" fmla="*/ 754444 h 1203283"/>
                    <a:gd name="connsiteX0" fmla="*/ 6250 w 1267792"/>
                    <a:gd name="connsiteY0" fmla="*/ 776999 h 1224873"/>
                    <a:gd name="connsiteX1" fmla="*/ 998653 w 1267792"/>
                    <a:gd name="connsiteY1" fmla="*/ 191507 h 1224873"/>
                    <a:gd name="connsiteX2" fmla="*/ 1188823 w 1267792"/>
                    <a:gd name="connsiteY2" fmla="*/ 849929 h 1224873"/>
                    <a:gd name="connsiteX3" fmla="*/ 620562 w 1267792"/>
                    <a:gd name="connsiteY3" fmla="*/ 1218606 h 1224873"/>
                    <a:gd name="connsiteX4" fmla="*/ 6250 w 1267792"/>
                    <a:gd name="connsiteY4" fmla="*/ 776999 h 1224873"/>
                    <a:gd name="connsiteX0" fmla="*/ 6250 w 1234095"/>
                    <a:gd name="connsiteY0" fmla="*/ 773964 h 1221838"/>
                    <a:gd name="connsiteX1" fmla="*/ 998653 w 1234095"/>
                    <a:gd name="connsiteY1" fmla="*/ 188472 h 1221838"/>
                    <a:gd name="connsiteX2" fmla="*/ 1188823 w 1234095"/>
                    <a:gd name="connsiteY2" fmla="*/ 846894 h 1221838"/>
                    <a:gd name="connsiteX3" fmla="*/ 620562 w 1234095"/>
                    <a:gd name="connsiteY3" fmla="*/ 1215571 h 1221838"/>
                    <a:gd name="connsiteX4" fmla="*/ 6250 w 1234095"/>
                    <a:gd name="connsiteY4" fmla="*/ 773964 h 1221838"/>
                    <a:gd name="connsiteX0" fmla="*/ 6250 w 1435530"/>
                    <a:gd name="connsiteY0" fmla="*/ 618965 h 1066839"/>
                    <a:gd name="connsiteX1" fmla="*/ 998653 w 1435530"/>
                    <a:gd name="connsiteY1" fmla="*/ 33473 h 1066839"/>
                    <a:gd name="connsiteX2" fmla="*/ 1431731 w 1435530"/>
                    <a:gd name="connsiteY2" fmla="*/ 138243 h 1066839"/>
                    <a:gd name="connsiteX3" fmla="*/ 1188823 w 1435530"/>
                    <a:gd name="connsiteY3" fmla="*/ 691895 h 1066839"/>
                    <a:gd name="connsiteX4" fmla="*/ 620562 w 1435530"/>
                    <a:gd name="connsiteY4" fmla="*/ 1060572 h 1066839"/>
                    <a:gd name="connsiteX5" fmla="*/ 6250 w 1435530"/>
                    <a:gd name="connsiteY5" fmla="*/ 618965 h 1066839"/>
                    <a:gd name="connsiteX0" fmla="*/ 593 w 1429873"/>
                    <a:gd name="connsiteY0" fmla="*/ 701604 h 1149713"/>
                    <a:gd name="connsiteX1" fmla="*/ 511516 w 1429873"/>
                    <a:gd name="connsiteY1" fmla="*/ 32578 h 1149713"/>
                    <a:gd name="connsiteX2" fmla="*/ 992996 w 1429873"/>
                    <a:gd name="connsiteY2" fmla="*/ 116112 h 1149713"/>
                    <a:gd name="connsiteX3" fmla="*/ 1426074 w 1429873"/>
                    <a:gd name="connsiteY3" fmla="*/ 220882 h 1149713"/>
                    <a:gd name="connsiteX4" fmla="*/ 1183166 w 1429873"/>
                    <a:gd name="connsiteY4" fmla="*/ 774534 h 1149713"/>
                    <a:gd name="connsiteX5" fmla="*/ 614905 w 1429873"/>
                    <a:gd name="connsiteY5" fmla="*/ 1143211 h 1149713"/>
                    <a:gd name="connsiteX6" fmla="*/ 593 w 1429873"/>
                    <a:gd name="connsiteY6" fmla="*/ 701604 h 1149713"/>
                    <a:gd name="connsiteX0" fmla="*/ 593 w 1429873"/>
                    <a:gd name="connsiteY0" fmla="*/ 686800 h 1134909"/>
                    <a:gd name="connsiteX1" fmla="*/ 511516 w 1429873"/>
                    <a:gd name="connsiteY1" fmla="*/ 17774 h 1134909"/>
                    <a:gd name="connsiteX2" fmla="*/ 1091781 w 1429873"/>
                    <a:gd name="connsiteY2" fmla="*/ 286173 h 1134909"/>
                    <a:gd name="connsiteX3" fmla="*/ 1426074 w 1429873"/>
                    <a:gd name="connsiteY3" fmla="*/ 206078 h 1134909"/>
                    <a:gd name="connsiteX4" fmla="*/ 1183166 w 1429873"/>
                    <a:gd name="connsiteY4" fmla="*/ 759730 h 1134909"/>
                    <a:gd name="connsiteX5" fmla="*/ 614905 w 1429873"/>
                    <a:gd name="connsiteY5" fmla="*/ 1128407 h 1134909"/>
                    <a:gd name="connsiteX6" fmla="*/ 593 w 1429873"/>
                    <a:gd name="connsiteY6" fmla="*/ 686800 h 1134909"/>
                    <a:gd name="connsiteX0" fmla="*/ 593 w 1429873"/>
                    <a:gd name="connsiteY0" fmla="*/ 683323 h 1131432"/>
                    <a:gd name="connsiteX1" fmla="*/ 511516 w 1429873"/>
                    <a:gd name="connsiteY1" fmla="*/ 14297 h 1131432"/>
                    <a:gd name="connsiteX2" fmla="*/ 1113082 w 1429873"/>
                    <a:gd name="connsiteY2" fmla="*/ 380878 h 1131432"/>
                    <a:gd name="connsiteX3" fmla="*/ 1426074 w 1429873"/>
                    <a:gd name="connsiteY3" fmla="*/ 202601 h 1131432"/>
                    <a:gd name="connsiteX4" fmla="*/ 1183166 w 1429873"/>
                    <a:gd name="connsiteY4" fmla="*/ 756253 h 1131432"/>
                    <a:gd name="connsiteX5" fmla="*/ 614905 w 1429873"/>
                    <a:gd name="connsiteY5" fmla="*/ 1124930 h 1131432"/>
                    <a:gd name="connsiteX6" fmla="*/ 593 w 1429873"/>
                    <a:gd name="connsiteY6" fmla="*/ 683323 h 1131432"/>
                    <a:gd name="connsiteX0" fmla="*/ 593 w 1227043"/>
                    <a:gd name="connsiteY0" fmla="*/ 686369 h 1134478"/>
                    <a:gd name="connsiteX1" fmla="*/ 511516 w 1227043"/>
                    <a:gd name="connsiteY1" fmla="*/ 17343 h 1134478"/>
                    <a:gd name="connsiteX2" fmla="*/ 1113082 w 1227043"/>
                    <a:gd name="connsiteY2" fmla="*/ 383924 h 1134478"/>
                    <a:gd name="connsiteX3" fmla="*/ 1183166 w 1227043"/>
                    <a:gd name="connsiteY3" fmla="*/ 759299 h 1134478"/>
                    <a:gd name="connsiteX4" fmla="*/ 614905 w 1227043"/>
                    <a:gd name="connsiteY4" fmla="*/ 1127976 h 1134478"/>
                    <a:gd name="connsiteX5" fmla="*/ 593 w 1227043"/>
                    <a:gd name="connsiteY5" fmla="*/ 686369 h 1134478"/>
                    <a:gd name="connsiteX0" fmla="*/ 1056 w 1061903"/>
                    <a:gd name="connsiteY0" fmla="*/ 546714 h 1131049"/>
                    <a:gd name="connsiteX1" fmla="*/ 346376 w 1061903"/>
                    <a:gd name="connsiteY1" fmla="*/ 17343 h 1131049"/>
                    <a:gd name="connsiteX2" fmla="*/ 947942 w 1061903"/>
                    <a:gd name="connsiteY2" fmla="*/ 383924 h 1131049"/>
                    <a:gd name="connsiteX3" fmla="*/ 1018026 w 1061903"/>
                    <a:gd name="connsiteY3" fmla="*/ 759299 h 1131049"/>
                    <a:gd name="connsiteX4" fmla="*/ 449765 w 1061903"/>
                    <a:gd name="connsiteY4" fmla="*/ 1127976 h 1131049"/>
                    <a:gd name="connsiteX5" fmla="*/ 1056 w 1061903"/>
                    <a:gd name="connsiteY5" fmla="*/ 546714 h 1131049"/>
                    <a:gd name="connsiteX0" fmla="*/ 1056 w 1062758"/>
                    <a:gd name="connsiteY0" fmla="*/ 545787 h 1130122"/>
                    <a:gd name="connsiteX1" fmla="*/ 346376 w 1062758"/>
                    <a:gd name="connsiteY1" fmla="*/ 16416 h 1130122"/>
                    <a:gd name="connsiteX2" fmla="*/ 950762 w 1062758"/>
                    <a:gd name="connsiteY2" fmla="*/ 406641 h 1130122"/>
                    <a:gd name="connsiteX3" fmla="*/ 1018026 w 1062758"/>
                    <a:gd name="connsiteY3" fmla="*/ 758372 h 1130122"/>
                    <a:gd name="connsiteX4" fmla="*/ 449765 w 1062758"/>
                    <a:gd name="connsiteY4" fmla="*/ 1127049 h 1130122"/>
                    <a:gd name="connsiteX5" fmla="*/ 1056 w 1062758"/>
                    <a:gd name="connsiteY5" fmla="*/ 545787 h 1130122"/>
                    <a:gd name="connsiteX0" fmla="*/ 24924 w 1086626"/>
                    <a:gd name="connsiteY0" fmla="*/ 545787 h 761435"/>
                    <a:gd name="connsiteX1" fmla="*/ 370244 w 1086626"/>
                    <a:gd name="connsiteY1" fmla="*/ 16416 h 761435"/>
                    <a:gd name="connsiteX2" fmla="*/ 974630 w 1086626"/>
                    <a:gd name="connsiteY2" fmla="*/ 406641 h 761435"/>
                    <a:gd name="connsiteX3" fmla="*/ 1041894 w 1086626"/>
                    <a:gd name="connsiteY3" fmla="*/ 758372 h 761435"/>
                    <a:gd name="connsiteX4" fmla="*/ 24924 w 1086626"/>
                    <a:gd name="connsiteY4" fmla="*/ 545787 h 761435"/>
                    <a:gd name="connsiteX0" fmla="*/ 24924 w 974630"/>
                    <a:gd name="connsiteY0" fmla="*/ 545787 h 564765"/>
                    <a:gd name="connsiteX1" fmla="*/ 370244 w 974630"/>
                    <a:gd name="connsiteY1" fmla="*/ 16416 h 564765"/>
                    <a:gd name="connsiteX2" fmla="*/ 974630 w 974630"/>
                    <a:gd name="connsiteY2" fmla="*/ 406641 h 564765"/>
                    <a:gd name="connsiteX3" fmla="*/ 24924 w 974630"/>
                    <a:gd name="connsiteY3" fmla="*/ 545787 h 564765"/>
                    <a:gd name="connsiteX0" fmla="*/ 20882 w 975323"/>
                    <a:gd name="connsiteY0" fmla="*/ 554365 h 574161"/>
                    <a:gd name="connsiteX1" fmla="*/ 369804 w 975323"/>
                    <a:gd name="connsiteY1" fmla="*/ 14972 h 574161"/>
                    <a:gd name="connsiteX2" fmla="*/ 970588 w 975323"/>
                    <a:gd name="connsiteY2" fmla="*/ 415219 h 574161"/>
                    <a:gd name="connsiteX3" fmla="*/ 20882 w 975323"/>
                    <a:gd name="connsiteY3" fmla="*/ 554365 h 574161"/>
                    <a:gd name="connsiteX0" fmla="*/ 23678 w 977357"/>
                    <a:gd name="connsiteY0" fmla="*/ 556224 h 576177"/>
                    <a:gd name="connsiteX1" fmla="*/ 348391 w 977357"/>
                    <a:gd name="connsiteY1" fmla="*/ 14922 h 576177"/>
                    <a:gd name="connsiteX2" fmla="*/ 973384 w 977357"/>
                    <a:gd name="connsiteY2" fmla="*/ 417078 h 576177"/>
                    <a:gd name="connsiteX3" fmla="*/ 23678 w 977357"/>
                    <a:gd name="connsiteY3" fmla="*/ 556224 h 576177"/>
                    <a:gd name="connsiteX0" fmla="*/ 23678 w 977155"/>
                    <a:gd name="connsiteY0" fmla="*/ 541302 h 561255"/>
                    <a:gd name="connsiteX1" fmla="*/ 348391 w 977155"/>
                    <a:gd name="connsiteY1" fmla="*/ 0 h 561255"/>
                    <a:gd name="connsiteX2" fmla="*/ 973384 w 977155"/>
                    <a:gd name="connsiteY2" fmla="*/ 402156 h 561255"/>
                    <a:gd name="connsiteX3" fmla="*/ 23678 w 977155"/>
                    <a:gd name="connsiteY3" fmla="*/ 541302 h 561255"/>
                    <a:gd name="connsiteX0" fmla="*/ 23678 w 978229"/>
                    <a:gd name="connsiteY0" fmla="*/ 541344 h 561297"/>
                    <a:gd name="connsiteX1" fmla="*/ 348391 w 978229"/>
                    <a:gd name="connsiteY1" fmla="*/ 42 h 561297"/>
                    <a:gd name="connsiteX2" fmla="*/ 973384 w 978229"/>
                    <a:gd name="connsiteY2" fmla="*/ 402198 h 561297"/>
                    <a:gd name="connsiteX3" fmla="*/ 23678 w 978229"/>
                    <a:gd name="connsiteY3" fmla="*/ 541344 h 561297"/>
                    <a:gd name="connsiteX0" fmla="*/ 32304 w 1135082"/>
                    <a:gd name="connsiteY0" fmla="*/ 541344 h 562416"/>
                    <a:gd name="connsiteX1" fmla="*/ 357017 w 1135082"/>
                    <a:gd name="connsiteY1" fmla="*/ 42 h 562416"/>
                    <a:gd name="connsiteX2" fmla="*/ 1131429 w 1135082"/>
                    <a:gd name="connsiteY2" fmla="*/ 408361 h 562416"/>
                    <a:gd name="connsiteX3" fmla="*/ 32304 w 1135082"/>
                    <a:gd name="connsiteY3" fmla="*/ 541344 h 562416"/>
                    <a:gd name="connsiteX0" fmla="*/ 22930 w 1291803"/>
                    <a:gd name="connsiteY0" fmla="*/ 589456 h 606522"/>
                    <a:gd name="connsiteX1" fmla="*/ 509774 w 1291803"/>
                    <a:gd name="connsiteY1" fmla="*/ 42 h 606522"/>
                    <a:gd name="connsiteX2" fmla="*/ 1284186 w 1291803"/>
                    <a:gd name="connsiteY2" fmla="*/ 408361 h 606522"/>
                    <a:gd name="connsiteX3" fmla="*/ 22930 w 1291803"/>
                    <a:gd name="connsiteY3" fmla="*/ 589456 h 606522"/>
                    <a:gd name="connsiteX0" fmla="*/ 19786 w 1290266"/>
                    <a:gd name="connsiteY0" fmla="*/ 593967 h 611359"/>
                    <a:gd name="connsiteX1" fmla="*/ 544462 w 1290266"/>
                    <a:gd name="connsiteY1" fmla="*/ 42 h 611359"/>
                    <a:gd name="connsiteX2" fmla="*/ 1281042 w 1290266"/>
                    <a:gd name="connsiteY2" fmla="*/ 412872 h 611359"/>
                    <a:gd name="connsiteX3" fmla="*/ 19786 w 1290266"/>
                    <a:gd name="connsiteY3" fmla="*/ 593967 h 611359"/>
                    <a:gd name="connsiteX0" fmla="*/ 20871 w 1291351"/>
                    <a:gd name="connsiteY0" fmla="*/ 593967 h 611359"/>
                    <a:gd name="connsiteX1" fmla="*/ 545547 w 1291351"/>
                    <a:gd name="connsiteY1" fmla="*/ 42 h 611359"/>
                    <a:gd name="connsiteX2" fmla="*/ 1282127 w 1291351"/>
                    <a:gd name="connsiteY2" fmla="*/ 412872 h 611359"/>
                    <a:gd name="connsiteX3" fmla="*/ 20871 w 1291351"/>
                    <a:gd name="connsiteY3" fmla="*/ 593967 h 611359"/>
                    <a:gd name="connsiteX0" fmla="*/ 19717 w 1290860"/>
                    <a:gd name="connsiteY0" fmla="*/ 595659 h 613173"/>
                    <a:gd name="connsiteX1" fmla="*/ 558580 w 1290860"/>
                    <a:gd name="connsiteY1" fmla="*/ 42 h 613173"/>
                    <a:gd name="connsiteX2" fmla="*/ 1280973 w 1290860"/>
                    <a:gd name="connsiteY2" fmla="*/ 414564 h 613173"/>
                    <a:gd name="connsiteX3" fmla="*/ 19717 w 1290860"/>
                    <a:gd name="connsiteY3" fmla="*/ 595659 h 613173"/>
                    <a:gd name="connsiteX0" fmla="*/ 17231 w 1290062"/>
                    <a:gd name="connsiteY0" fmla="*/ 599606 h 617408"/>
                    <a:gd name="connsiteX1" fmla="*/ 589196 w 1290062"/>
                    <a:gd name="connsiteY1" fmla="*/ 41 h 617408"/>
                    <a:gd name="connsiteX2" fmla="*/ 1278487 w 1290062"/>
                    <a:gd name="connsiteY2" fmla="*/ 418511 h 617408"/>
                    <a:gd name="connsiteX3" fmla="*/ 17231 w 1290062"/>
                    <a:gd name="connsiteY3" fmla="*/ 599606 h 617408"/>
                    <a:gd name="connsiteX0" fmla="*/ 18223 w 1291054"/>
                    <a:gd name="connsiteY0" fmla="*/ 599606 h 617408"/>
                    <a:gd name="connsiteX1" fmla="*/ 590188 w 1291054"/>
                    <a:gd name="connsiteY1" fmla="*/ 41 h 617408"/>
                    <a:gd name="connsiteX2" fmla="*/ 1279479 w 1291054"/>
                    <a:gd name="connsiteY2" fmla="*/ 418511 h 617408"/>
                    <a:gd name="connsiteX3" fmla="*/ 18223 w 1291054"/>
                    <a:gd name="connsiteY3" fmla="*/ 599606 h 617408"/>
                    <a:gd name="connsiteX0" fmla="*/ 66351 w 1339182"/>
                    <a:gd name="connsiteY0" fmla="*/ 599762 h 599951"/>
                    <a:gd name="connsiteX1" fmla="*/ 224373 w 1339182"/>
                    <a:gd name="connsiteY1" fmla="*/ 390092 h 599951"/>
                    <a:gd name="connsiteX2" fmla="*/ 638316 w 1339182"/>
                    <a:gd name="connsiteY2" fmla="*/ 197 h 599951"/>
                    <a:gd name="connsiteX3" fmla="*/ 1327607 w 1339182"/>
                    <a:gd name="connsiteY3" fmla="*/ 418667 h 599951"/>
                    <a:gd name="connsiteX4" fmla="*/ 66351 w 1339182"/>
                    <a:gd name="connsiteY4" fmla="*/ 599762 h 599951"/>
                    <a:gd name="connsiteX0" fmla="*/ 66351 w 1390602"/>
                    <a:gd name="connsiteY0" fmla="*/ 601125 h 601248"/>
                    <a:gd name="connsiteX1" fmla="*/ 224373 w 1390602"/>
                    <a:gd name="connsiteY1" fmla="*/ 391455 h 601248"/>
                    <a:gd name="connsiteX2" fmla="*/ 638316 w 1390602"/>
                    <a:gd name="connsiteY2" fmla="*/ 1560 h 601248"/>
                    <a:gd name="connsiteX3" fmla="*/ 1142925 w 1390602"/>
                    <a:gd name="connsiteY3" fmla="*/ 291510 h 601248"/>
                    <a:gd name="connsiteX4" fmla="*/ 1327607 w 1390602"/>
                    <a:gd name="connsiteY4" fmla="*/ 420030 h 601248"/>
                    <a:gd name="connsiteX5" fmla="*/ 66351 w 1390602"/>
                    <a:gd name="connsiteY5" fmla="*/ 601125 h 601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90602" h="601248">
                      <a:moveTo>
                        <a:pt x="66351" y="601125"/>
                      </a:moveTo>
                      <a:cubicBezTo>
                        <a:pt x="-117521" y="596363"/>
                        <a:pt x="129046" y="491382"/>
                        <a:pt x="224373" y="391455"/>
                      </a:cubicBezTo>
                      <a:cubicBezTo>
                        <a:pt x="319700" y="291528"/>
                        <a:pt x="470025" y="24826"/>
                        <a:pt x="638316" y="1560"/>
                      </a:cubicBezTo>
                      <a:cubicBezTo>
                        <a:pt x="806607" y="-21706"/>
                        <a:pt x="1028043" y="221765"/>
                        <a:pt x="1142925" y="291510"/>
                      </a:cubicBezTo>
                      <a:cubicBezTo>
                        <a:pt x="1257807" y="361255"/>
                        <a:pt x="1507036" y="368428"/>
                        <a:pt x="1327607" y="420030"/>
                      </a:cubicBezTo>
                      <a:cubicBezTo>
                        <a:pt x="1148178" y="471632"/>
                        <a:pt x="250223" y="605888"/>
                        <a:pt x="66351" y="601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1" name="Oval 760">
                  <a:extLst>
                    <a:ext uri="{FF2B5EF4-FFF2-40B4-BE49-F238E27FC236}">
                      <a16:creationId xmlns:a16="http://schemas.microsoft.com/office/drawing/2014/main" id="{7B85AD8B-9260-407F-A6C5-EF08597851E2}"/>
                    </a:ext>
                  </a:extLst>
                </p:cNvPr>
                <p:cNvSpPr/>
                <p:nvPr/>
              </p:nvSpPr>
              <p:spPr>
                <a:xfrm flipV="1">
                  <a:off x="4078520" y="2606309"/>
                  <a:ext cx="28414" cy="6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Oval 761">
                  <a:extLst>
                    <a:ext uri="{FF2B5EF4-FFF2-40B4-BE49-F238E27FC236}">
                      <a16:creationId xmlns:a16="http://schemas.microsoft.com/office/drawing/2014/main" id="{9DA61D7E-75E2-4E96-9F8E-B9D5FD500123}"/>
                    </a:ext>
                  </a:extLst>
                </p:cNvPr>
                <p:cNvSpPr/>
                <p:nvPr/>
              </p:nvSpPr>
              <p:spPr>
                <a:xfrm flipV="1">
                  <a:off x="4296711" y="2606309"/>
                  <a:ext cx="28414" cy="6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0" name="Group 739">
                <a:extLst>
                  <a:ext uri="{FF2B5EF4-FFF2-40B4-BE49-F238E27FC236}">
                    <a16:creationId xmlns:a16="http://schemas.microsoft.com/office/drawing/2014/main" id="{B7A95276-74C9-46AA-A0B3-DB1CF44E2C95}"/>
                  </a:ext>
                </a:extLst>
              </p:cNvPr>
              <p:cNvGrpSpPr/>
              <p:nvPr/>
            </p:nvGrpSpPr>
            <p:grpSpPr>
              <a:xfrm>
                <a:off x="3897695" y="2003408"/>
                <a:ext cx="574321" cy="261148"/>
                <a:chOff x="3182869" y="636607"/>
                <a:chExt cx="1271432" cy="578128"/>
              </a:xfrm>
            </p:grpSpPr>
            <p:grpSp>
              <p:nvGrpSpPr>
                <p:cNvPr id="741" name="Group 740">
                  <a:extLst>
                    <a:ext uri="{FF2B5EF4-FFF2-40B4-BE49-F238E27FC236}">
                      <a16:creationId xmlns:a16="http://schemas.microsoft.com/office/drawing/2014/main" id="{AA904FD9-AE2D-418D-94DB-733A6210733A}"/>
                    </a:ext>
                  </a:extLst>
                </p:cNvPr>
                <p:cNvGrpSpPr/>
                <p:nvPr/>
              </p:nvGrpSpPr>
              <p:grpSpPr>
                <a:xfrm rot="21051488">
                  <a:off x="3182869" y="657667"/>
                  <a:ext cx="343750" cy="557068"/>
                  <a:chOff x="5640891" y="1692818"/>
                  <a:chExt cx="343749" cy="557068"/>
                </a:xfrm>
              </p:grpSpPr>
              <p:sp>
                <p:nvSpPr>
                  <p:cNvPr id="751" name="Oval 750">
                    <a:extLst>
                      <a:ext uri="{FF2B5EF4-FFF2-40B4-BE49-F238E27FC236}">
                        <a16:creationId xmlns:a16="http://schemas.microsoft.com/office/drawing/2014/main" id="{19A03393-75B1-43B7-AA63-16B8B49E565A}"/>
                      </a:ext>
                    </a:extLst>
                  </p:cNvPr>
                  <p:cNvSpPr/>
                  <p:nvPr/>
                </p:nvSpPr>
                <p:spPr>
                  <a:xfrm rot="16866229">
                    <a:off x="5534232" y="1799477"/>
                    <a:ext cx="557068" cy="34374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2" name="Oval 751">
                    <a:extLst>
                      <a:ext uri="{FF2B5EF4-FFF2-40B4-BE49-F238E27FC236}">
                        <a16:creationId xmlns:a16="http://schemas.microsoft.com/office/drawing/2014/main" id="{1BAC1B9E-FDCC-46B2-9EAB-3F6AED138C6C}"/>
                      </a:ext>
                    </a:extLst>
                  </p:cNvPr>
                  <p:cNvSpPr/>
                  <p:nvPr/>
                </p:nvSpPr>
                <p:spPr>
                  <a:xfrm rot="16654969">
                    <a:off x="5616143" y="1833220"/>
                    <a:ext cx="371975" cy="22953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3" name="Oval 752">
                    <a:extLst>
                      <a:ext uri="{FF2B5EF4-FFF2-40B4-BE49-F238E27FC236}">
                        <a16:creationId xmlns:a16="http://schemas.microsoft.com/office/drawing/2014/main" id="{FA6FBA9F-6276-420C-B724-CFB758CC81FD}"/>
                      </a:ext>
                    </a:extLst>
                  </p:cNvPr>
                  <p:cNvSpPr/>
                  <p:nvPr/>
                </p:nvSpPr>
                <p:spPr>
                  <a:xfrm rot="16654969">
                    <a:off x="5683768" y="1980094"/>
                    <a:ext cx="208267" cy="12851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4" name="Oval 753">
                    <a:extLst>
                      <a:ext uri="{FF2B5EF4-FFF2-40B4-BE49-F238E27FC236}">
                        <a16:creationId xmlns:a16="http://schemas.microsoft.com/office/drawing/2014/main" id="{DC0DFE36-690D-4CD6-AA8C-D794CC909A5B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784592" y="2083308"/>
                    <a:ext cx="51854" cy="4571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5" name="Oval 754">
                    <a:extLst>
                      <a:ext uri="{FF2B5EF4-FFF2-40B4-BE49-F238E27FC236}">
                        <a16:creationId xmlns:a16="http://schemas.microsoft.com/office/drawing/2014/main" id="{740DCFD3-7C81-4580-A3DF-AD625F962FF3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821258" y="2045147"/>
                    <a:ext cx="51854" cy="4571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6" name="Oval 755">
                    <a:extLst>
                      <a:ext uri="{FF2B5EF4-FFF2-40B4-BE49-F238E27FC236}">
                        <a16:creationId xmlns:a16="http://schemas.microsoft.com/office/drawing/2014/main" id="{AF44CB0E-46D3-4B4F-84BF-67381F4D1CF0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698124" y="2035441"/>
                    <a:ext cx="51854" cy="4571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7" name="Oval 756">
                    <a:extLst>
                      <a:ext uri="{FF2B5EF4-FFF2-40B4-BE49-F238E27FC236}">
                        <a16:creationId xmlns:a16="http://schemas.microsoft.com/office/drawing/2014/main" id="{C28BB4D6-FC2E-4C5F-B993-C96DD2A1CC4E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735342" y="2070666"/>
                    <a:ext cx="51854" cy="4571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8" name="Oval 757">
                    <a:extLst>
                      <a:ext uri="{FF2B5EF4-FFF2-40B4-BE49-F238E27FC236}">
                        <a16:creationId xmlns:a16="http://schemas.microsoft.com/office/drawing/2014/main" id="{E6952392-2ADF-4597-A0EA-11B1B45D4F92}"/>
                      </a:ext>
                    </a:extLst>
                  </p:cNvPr>
                  <p:cNvSpPr/>
                  <p:nvPr/>
                </p:nvSpPr>
                <p:spPr>
                  <a:xfrm rot="16444373" flipH="1">
                    <a:off x="5835216" y="1860315"/>
                    <a:ext cx="85259" cy="5261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2" name="Group 741">
                  <a:extLst>
                    <a:ext uri="{FF2B5EF4-FFF2-40B4-BE49-F238E27FC236}">
                      <a16:creationId xmlns:a16="http://schemas.microsoft.com/office/drawing/2014/main" id="{84B07ADB-462C-4D61-B18E-D2344A6D3BD7}"/>
                    </a:ext>
                  </a:extLst>
                </p:cNvPr>
                <p:cNvGrpSpPr/>
                <p:nvPr/>
              </p:nvGrpSpPr>
              <p:grpSpPr>
                <a:xfrm rot="20829550">
                  <a:off x="4110551" y="636607"/>
                  <a:ext cx="343750" cy="557068"/>
                  <a:chOff x="5640891" y="1692818"/>
                  <a:chExt cx="343749" cy="557068"/>
                </a:xfrm>
              </p:grpSpPr>
              <p:sp>
                <p:nvSpPr>
                  <p:cNvPr id="743" name="Oval 742">
                    <a:extLst>
                      <a:ext uri="{FF2B5EF4-FFF2-40B4-BE49-F238E27FC236}">
                        <a16:creationId xmlns:a16="http://schemas.microsoft.com/office/drawing/2014/main" id="{0EEFF899-0DA1-4BF1-B980-A91951D1D0C7}"/>
                      </a:ext>
                    </a:extLst>
                  </p:cNvPr>
                  <p:cNvSpPr/>
                  <p:nvPr/>
                </p:nvSpPr>
                <p:spPr>
                  <a:xfrm rot="16866229">
                    <a:off x="5534232" y="1799477"/>
                    <a:ext cx="557068" cy="34374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4" name="Oval 743">
                    <a:extLst>
                      <a:ext uri="{FF2B5EF4-FFF2-40B4-BE49-F238E27FC236}">
                        <a16:creationId xmlns:a16="http://schemas.microsoft.com/office/drawing/2014/main" id="{127FC505-33CA-4D82-8195-46756E578F23}"/>
                      </a:ext>
                    </a:extLst>
                  </p:cNvPr>
                  <p:cNvSpPr/>
                  <p:nvPr/>
                </p:nvSpPr>
                <p:spPr>
                  <a:xfrm rot="16654969">
                    <a:off x="5616143" y="1833220"/>
                    <a:ext cx="371975" cy="22953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5" name="Oval 744">
                    <a:extLst>
                      <a:ext uri="{FF2B5EF4-FFF2-40B4-BE49-F238E27FC236}">
                        <a16:creationId xmlns:a16="http://schemas.microsoft.com/office/drawing/2014/main" id="{FDC1B12C-6A3B-4128-A388-3FBC61C7DB25}"/>
                      </a:ext>
                    </a:extLst>
                  </p:cNvPr>
                  <p:cNvSpPr/>
                  <p:nvPr/>
                </p:nvSpPr>
                <p:spPr>
                  <a:xfrm rot="16654969">
                    <a:off x="5660638" y="1971330"/>
                    <a:ext cx="208267" cy="12851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6" name="Oval 745">
                    <a:extLst>
                      <a:ext uri="{FF2B5EF4-FFF2-40B4-BE49-F238E27FC236}">
                        <a16:creationId xmlns:a16="http://schemas.microsoft.com/office/drawing/2014/main" id="{EBF6F6F7-D6D0-426B-873A-9BC78D60670A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784592" y="2083308"/>
                    <a:ext cx="51854" cy="4571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7" name="Oval 746">
                    <a:extLst>
                      <a:ext uri="{FF2B5EF4-FFF2-40B4-BE49-F238E27FC236}">
                        <a16:creationId xmlns:a16="http://schemas.microsoft.com/office/drawing/2014/main" id="{40D641EE-A913-4DBD-92AE-D0D86E45F985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821258" y="2045147"/>
                    <a:ext cx="51854" cy="4571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8" name="Oval 747">
                    <a:extLst>
                      <a:ext uri="{FF2B5EF4-FFF2-40B4-BE49-F238E27FC236}">
                        <a16:creationId xmlns:a16="http://schemas.microsoft.com/office/drawing/2014/main" id="{32BA9380-8279-4E69-B3DF-995490DAA456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698124" y="2035441"/>
                    <a:ext cx="51854" cy="4571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9" name="Oval 748">
                    <a:extLst>
                      <a:ext uri="{FF2B5EF4-FFF2-40B4-BE49-F238E27FC236}">
                        <a16:creationId xmlns:a16="http://schemas.microsoft.com/office/drawing/2014/main" id="{F3A5B42E-BF8F-4FC9-A8AC-EE8CC48649A0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735342" y="2070666"/>
                    <a:ext cx="51854" cy="4571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0" name="Oval 749">
                    <a:extLst>
                      <a:ext uri="{FF2B5EF4-FFF2-40B4-BE49-F238E27FC236}">
                        <a16:creationId xmlns:a16="http://schemas.microsoft.com/office/drawing/2014/main" id="{654EE24A-9E03-4889-B40F-D360B62F7680}"/>
                      </a:ext>
                    </a:extLst>
                  </p:cNvPr>
                  <p:cNvSpPr/>
                  <p:nvPr/>
                </p:nvSpPr>
                <p:spPr>
                  <a:xfrm rot="16444373" flipH="1">
                    <a:off x="5835216" y="1860315"/>
                    <a:ext cx="85259" cy="5261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729" name="TextBox 728">
            <a:extLst>
              <a:ext uri="{FF2B5EF4-FFF2-40B4-BE49-F238E27FC236}">
                <a16:creationId xmlns:a16="http://schemas.microsoft.com/office/drawing/2014/main" id="{03AA1901-F2AB-4E98-A773-753D02142857}"/>
              </a:ext>
            </a:extLst>
          </p:cNvPr>
          <p:cNvSpPr txBox="1"/>
          <p:nvPr/>
        </p:nvSpPr>
        <p:spPr>
          <a:xfrm>
            <a:off x="2768832" y="2882611"/>
            <a:ext cx="3088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</a:t>
            </a:r>
            <a:r>
              <a:rPr lang="en-US" sz="8000" dirty="0">
                <a:solidFill>
                  <a:prstClr val="black"/>
                </a:solidFill>
                <a:latin typeface="Arial Black" panose="020B0A04020102020204" pitchFamily="34" charset="0"/>
              </a:rPr>
              <a:t>uck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747F8C60-BE52-4896-B40A-713D66C6651E}"/>
              </a:ext>
            </a:extLst>
          </p:cNvPr>
          <p:cNvSpPr txBox="1"/>
          <p:nvPr/>
        </p:nvSpPr>
        <p:spPr>
          <a:xfrm>
            <a:off x="2768832" y="5375956"/>
            <a:ext cx="31609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</a:t>
            </a:r>
            <a:r>
              <a:rPr lang="en-US" sz="8000" dirty="0">
                <a:solidFill>
                  <a:prstClr val="black"/>
                </a:solidFill>
                <a:latin typeface="Arial Black" panose="020B0A04020102020204" pitchFamily="34" charset="0"/>
              </a:rPr>
              <a:t>rum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DEC1FC8C-F1D0-4B7E-AE70-093CE472DC05}"/>
              </a:ext>
            </a:extLst>
          </p:cNvPr>
          <p:cNvGrpSpPr/>
          <p:nvPr/>
        </p:nvGrpSpPr>
        <p:grpSpPr>
          <a:xfrm>
            <a:off x="294446" y="4854921"/>
            <a:ext cx="1922122" cy="1880363"/>
            <a:chOff x="3743197" y="1500941"/>
            <a:chExt cx="4482225" cy="4384845"/>
          </a:xfrm>
        </p:grpSpPr>
        <p:grpSp>
          <p:nvGrpSpPr>
            <p:cNvPr id="766" name="Group 765">
              <a:extLst>
                <a:ext uri="{FF2B5EF4-FFF2-40B4-BE49-F238E27FC236}">
                  <a16:creationId xmlns:a16="http://schemas.microsoft.com/office/drawing/2014/main" id="{9402DCBF-81A1-4166-A7BE-0FB6759D22D7}"/>
                </a:ext>
              </a:extLst>
            </p:cNvPr>
            <p:cNvGrpSpPr/>
            <p:nvPr/>
          </p:nvGrpSpPr>
          <p:grpSpPr>
            <a:xfrm>
              <a:off x="3743197" y="1500941"/>
              <a:ext cx="2129422" cy="919172"/>
              <a:chOff x="3743197" y="1500941"/>
              <a:chExt cx="2129422" cy="919172"/>
            </a:xfrm>
          </p:grpSpPr>
          <p:sp>
            <p:nvSpPr>
              <p:cNvPr id="784" name="Rectangle: Rounded Corners 783">
                <a:extLst>
                  <a:ext uri="{FF2B5EF4-FFF2-40B4-BE49-F238E27FC236}">
                    <a16:creationId xmlns:a16="http://schemas.microsoft.com/office/drawing/2014/main" id="{0DF19059-218F-4EB1-B83D-27C855FDCC40}"/>
                  </a:ext>
                </a:extLst>
              </p:cNvPr>
              <p:cNvSpPr/>
              <p:nvPr/>
            </p:nvSpPr>
            <p:spPr>
              <a:xfrm rot="1991152">
                <a:off x="3743197" y="1500941"/>
                <a:ext cx="1936431" cy="142087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5" name="Oval 784">
                <a:extLst>
                  <a:ext uri="{FF2B5EF4-FFF2-40B4-BE49-F238E27FC236}">
                    <a16:creationId xmlns:a16="http://schemas.microsoft.com/office/drawing/2014/main" id="{084BE5AD-5D63-4CA6-B8B0-139F03B045F8}"/>
                  </a:ext>
                </a:extLst>
              </p:cNvPr>
              <p:cNvSpPr/>
              <p:nvPr/>
            </p:nvSpPr>
            <p:spPr>
              <a:xfrm>
                <a:off x="5401746" y="1949240"/>
                <a:ext cx="470873" cy="470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7" name="Group 766">
              <a:extLst>
                <a:ext uri="{FF2B5EF4-FFF2-40B4-BE49-F238E27FC236}">
                  <a16:creationId xmlns:a16="http://schemas.microsoft.com/office/drawing/2014/main" id="{EC2CEB11-76C9-4A0E-8358-A3526D369360}"/>
                </a:ext>
              </a:extLst>
            </p:cNvPr>
            <p:cNvGrpSpPr/>
            <p:nvPr/>
          </p:nvGrpSpPr>
          <p:grpSpPr>
            <a:xfrm flipH="1">
              <a:off x="6096000" y="1796777"/>
              <a:ext cx="2129422" cy="919172"/>
              <a:chOff x="3743197" y="1500941"/>
              <a:chExt cx="2129422" cy="919172"/>
            </a:xfrm>
          </p:grpSpPr>
          <p:sp>
            <p:nvSpPr>
              <p:cNvPr id="782" name="Rectangle: Rounded Corners 781">
                <a:extLst>
                  <a:ext uri="{FF2B5EF4-FFF2-40B4-BE49-F238E27FC236}">
                    <a16:creationId xmlns:a16="http://schemas.microsoft.com/office/drawing/2014/main" id="{FEDDAF17-5B67-460B-B6BD-F8777C2E6C0F}"/>
                  </a:ext>
                </a:extLst>
              </p:cNvPr>
              <p:cNvSpPr/>
              <p:nvPr/>
            </p:nvSpPr>
            <p:spPr>
              <a:xfrm rot="1991152">
                <a:off x="3743197" y="1500941"/>
                <a:ext cx="1936431" cy="142087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3" name="Oval 782">
                <a:extLst>
                  <a:ext uri="{FF2B5EF4-FFF2-40B4-BE49-F238E27FC236}">
                    <a16:creationId xmlns:a16="http://schemas.microsoft.com/office/drawing/2014/main" id="{7EC7BEFF-1CFA-4BD9-920F-4243B410CE08}"/>
                  </a:ext>
                </a:extLst>
              </p:cNvPr>
              <p:cNvSpPr/>
              <p:nvPr/>
            </p:nvSpPr>
            <p:spPr>
              <a:xfrm>
                <a:off x="5401746" y="1949240"/>
                <a:ext cx="470873" cy="470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8" name="Group 767">
              <a:extLst>
                <a:ext uri="{FF2B5EF4-FFF2-40B4-BE49-F238E27FC236}">
                  <a16:creationId xmlns:a16="http://schemas.microsoft.com/office/drawing/2014/main" id="{ABCE379F-3F84-4C32-9381-88190970EFFC}"/>
                </a:ext>
              </a:extLst>
            </p:cNvPr>
            <p:cNvGrpSpPr/>
            <p:nvPr/>
          </p:nvGrpSpPr>
          <p:grpSpPr>
            <a:xfrm>
              <a:off x="4405053" y="4745598"/>
              <a:ext cx="3214033" cy="1140188"/>
              <a:chOff x="4441365" y="3879970"/>
              <a:chExt cx="3214033" cy="1140188"/>
            </a:xfrm>
          </p:grpSpPr>
          <p:sp>
            <p:nvSpPr>
              <p:cNvPr id="780" name="Oval 674">
                <a:extLst>
                  <a:ext uri="{FF2B5EF4-FFF2-40B4-BE49-F238E27FC236}">
                    <a16:creationId xmlns:a16="http://schemas.microsoft.com/office/drawing/2014/main" id="{39F316AE-BE0C-48EF-B618-BF218D664ACD}"/>
                  </a:ext>
                </a:extLst>
              </p:cNvPr>
              <p:cNvSpPr/>
              <p:nvPr/>
            </p:nvSpPr>
            <p:spPr>
              <a:xfrm>
                <a:off x="4441365" y="4025044"/>
                <a:ext cx="3214033" cy="995114"/>
              </a:xfrm>
              <a:custGeom>
                <a:avLst/>
                <a:gdLst>
                  <a:gd name="connsiteX0" fmla="*/ 0 w 3077084"/>
                  <a:gd name="connsiteY0" fmla="*/ 394811 h 789621"/>
                  <a:gd name="connsiteX1" fmla="*/ 1538542 w 3077084"/>
                  <a:gd name="connsiteY1" fmla="*/ 0 h 789621"/>
                  <a:gd name="connsiteX2" fmla="*/ 3077084 w 3077084"/>
                  <a:gd name="connsiteY2" fmla="*/ 394811 h 789621"/>
                  <a:gd name="connsiteX3" fmla="*/ 1538542 w 3077084"/>
                  <a:gd name="connsiteY3" fmla="*/ 789622 h 789621"/>
                  <a:gd name="connsiteX4" fmla="*/ 0 w 3077084"/>
                  <a:gd name="connsiteY4" fmla="*/ 394811 h 789621"/>
                  <a:gd name="connsiteX0" fmla="*/ 219276 w 3296360"/>
                  <a:gd name="connsiteY0" fmla="*/ 294799 h 689610"/>
                  <a:gd name="connsiteX1" fmla="*/ 567193 w 3296360"/>
                  <a:gd name="connsiteY1" fmla="*/ 0 h 689610"/>
                  <a:gd name="connsiteX2" fmla="*/ 3296360 w 3296360"/>
                  <a:gd name="connsiteY2" fmla="*/ 294799 h 689610"/>
                  <a:gd name="connsiteX3" fmla="*/ 1757818 w 3296360"/>
                  <a:gd name="connsiteY3" fmla="*/ 689610 h 689610"/>
                  <a:gd name="connsiteX4" fmla="*/ 219276 w 3296360"/>
                  <a:gd name="connsiteY4" fmla="*/ 294799 h 689610"/>
                  <a:gd name="connsiteX0" fmla="*/ 118833 w 3172104"/>
                  <a:gd name="connsiteY0" fmla="*/ 465883 h 697553"/>
                  <a:gd name="connsiteX1" fmla="*/ 442937 w 3172104"/>
                  <a:gd name="connsiteY1" fmla="*/ 4396 h 697553"/>
                  <a:gd name="connsiteX2" fmla="*/ 3172104 w 3172104"/>
                  <a:gd name="connsiteY2" fmla="*/ 299195 h 697553"/>
                  <a:gd name="connsiteX3" fmla="*/ 1633562 w 3172104"/>
                  <a:gd name="connsiteY3" fmla="*/ 694006 h 697553"/>
                  <a:gd name="connsiteX4" fmla="*/ 118833 w 3172104"/>
                  <a:gd name="connsiteY4" fmla="*/ 465883 h 697553"/>
                  <a:gd name="connsiteX0" fmla="*/ 244150 w 3297421"/>
                  <a:gd name="connsiteY0" fmla="*/ 350623 h 581898"/>
                  <a:gd name="connsiteX1" fmla="*/ 320604 w 3297421"/>
                  <a:gd name="connsiteY1" fmla="*/ 17724 h 581898"/>
                  <a:gd name="connsiteX2" fmla="*/ 3297421 w 3297421"/>
                  <a:gd name="connsiteY2" fmla="*/ 183935 h 581898"/>
                  <a:gd name="connsiteX3" fmla="*/ 1758879 w 3297421"/>
                  <a:gd name="connsiteY3" fmla="*/ 578746 h 581898"/>
                  <a:gd name="connsiteX4" fmla="*/ 244150 w 3297421"/>
                  <a:gd name="connsiteY4" fmla="*/ 350623 h 581898"/>
                  <a:gd name="connsiteX0" fmla="*/ 148303 w 3201574"/>
                  <a:gd name="connsiteY0" fmla="*/ 350009 h 581284"/>
                  <a:gd name="connsiteX1" fmla="*/ 224757 w 3201574"/>
                  <a:gd name="connsiteY1" fmla="*/ 17110 h 581284"/>
                  <a:gd name="connsiteX2" fmla="*/ 3201574 w 3201574"/>
                  <a:gd name="connsiteY2" fmla="*/ 183321 h 581284"/>
                  <a:gd name="connsiteX3" fmla="*/ 1663032 w 3201574"/>
                  <a:gd name="connsiteY3" fmla="*/ 578132 h 581284"/>
                  <a:gd name="connsiteX4" fmla="*/ 148303 w 3201574"/>
                  <a:gd name="connsiteY4" fmla="*/ 350009 h 581284"/>
                  <a:gd name="connsiteX0" fmla="*/ 109845 w 3163116"/>
                  <a:gd name="connsiteY0" fmla="*/ 383064 h 614339"/>
                  <a:gd name="connsiteX1" fmla="*/ 186299 w 3163116"/>
                  <a:gd name="connsiteY1" fmla="*/ 50165 h 614339"/>
                  <a:gd name="connsiteX2" fmla="*/ 3163116 w 3163116"/>
                  <a:gd name="connsiteY2" fmla="*/ 216376 h 614339"/>
                  <a:gd name="connsiteX3" fmla="*/ 1624574 w 3163116"/>
                  <a:gd name="connsiteY3" fmla="*/ 611187 h 614339"/>
                  <a:gd name="connsiteX4" fmla="*/ 109845 w 3163116"/>
                  <a:gd name="connsiteY4" fmla="*/ 383064 h 614339"/>
                  <a:gd name="connsiteX0" fmla="*/ 97171 w 3150442"/>
                  <a:gd name="connsiteY0" fmla="*/ 448006 h 679281"/>
                  <a:gd name="connsiteX1" fmla="*/ 173625 w 3150442"/>
                  <a:gd name="connsiteY1" fmla="*/ 115107 h 679281"/>
                  <a:gd name="connsiteX2" fmla="*/ 3150442 w 3150442"/>
                  <a:gd name="connsiteY2" fmla="*/ 281318 h 679281"/>
                  <a:gd name="connsiteX3" fmla="*/ 1611900 w 3150442"/>
                  <a:gd name="connsiteY3" fmla="*/ 676129 h 679281"/>
                  <a:gd name="connsiteX4" fmla="*/ 97171 w 3150442"/>
                  <a:gd name="connsiteY4" fmla="*/ 448006 h 679281"/>
                  <a:gd name="connsiteX0" fmla="*/ 92062 w 3145333"/>
                  <a:gd name="connsiteY0" fmla="*/ 457742 h 689017"/>
                  <a:gd name="connsiteX1" fmla="*/ 168516 w 3145333"/>
                  <a:gd name="connsiteY1" fmla="*/ 124843 h 689017"/>
                  <a:gd name="connsiteX2" fmla="*/ 3145333 w 3145333"/>
                  <a:gd name="connsiteY2" fmla="*/ 291054 h 689017"/>
                  <a:gd name="connsiteX3" fmla="*/ 1606791 w 3145333"/>
                  <a:gd name="connsiteY3" fmla="*/ 685865 h 689017"/>
                  <a:gd name="connsiteX4" fmla="*/ 92062 w 3145333"/>
                  <a:gd name="connsiteY4" fmla="*/ 457742 h 689017"/>
                  <a:gd name="connsiteX0" fmla="*/ 247018 w 3343152"/>
                  <a:gd name="connsiteY0" fmla="*/ 365480 h 598091"/>
                  <a:gd name="connsiteX1" fmla="*/ 323472 w 3343152"/>
                  <a:gd name="connsiteY1" fmla="*/ 32581 h 598091"/>
                  <a:gd name="connsiteX2" fmla="*/ 3343152 w 3343152"/>
                  <a:gd name="connsiteY2" fmla="*/ 160692 h 598091"/>
                  <a:gd name="connsiteX3" fmla="*/ 1761747 w 3343152"/>
                  <a:gd name="connsiteY3" fmla="*/ 593603 h 598091"/>
                  <a:gd name="connsiteX4" fmla="*/ 247018 w 3343152"/>
                  <a:gd name="connsiteY4" fmla="*/ 365480 h 598091"/>
                  <a:gd name="connsiteX0" fmla="*/ 247018 w 3343575"/>
                  <a:gd name="connsiteY0" fmla="*/ 832158 h 1064769"/>
                  <a:gd name="connsiteX1" fmla="*/ 323472 w 3343575"/>
                  <a:gd name="connsiteY1" fmla="*/ 499259 h 1064769"/>
                  <a:gd name="connsiteX2" fmla="*/ 3343152 w 3343575"/>
                  <a:gd name="connsiteY2" fmla="*/ 627370 h 1064769"/>
                  <a:gd name="connsiteX3" fmla="*/ 1761747 w 3343575"/>
                  <a:gd name="connsiteY3" fmla="*/ 1060281 h 1064769"/>
                  <a:gd name="connsiteX4" fmla="*/ 247018 w 3343575"/>
                  <a:gd name="connsiteY4" fmla="*/ 832158 h 1064769"/>
                  <a:gd name="connsiteX0" fmla="*/ 245425 w 3318174"/>
                  <a:gd name="connsiteY0" fmla="*/ 755383 h 984775"/>
                  <a:gd name="connsiteX1" fmla="*/ 321879 w 3318174"/>
                  <a:gd name="connsiteY1" fmla="*/ 422484 h 984775"/>
                  <a:gd name="connsiteX2" fmla="*/ 3317747 w 3318174"/>
                  <a:gd name="connsiteY2" fmla="*/ 655370 h 984775"/>
                  <a:gd name="connsiteX3" fmla="*/ 1760154 w 3318174"/>
                  <a:gd name="connsiteY3" fmla="*/ 983506 h 984775"/>
                  <a:gd name="connsiteX4" fmla="*/ 245425 w 3318174"/>
                  <a:gd name="connsiteY4" fmla="*/ 755383 h 984775"/>
                  <a:gd name="connsiteX0" fmla="*/ 245425 w 3324480"/>
                  <a:gd name="connsiteY0" fmla="*/ 971188 h 1200580"/>
                  <a:gd name="connsiteX1" fmla="*/ 321879 w 3324480"/>
                  <a:gd name="connsiteY1" fmla="*/ 638289 h 1200580"/>
                  <a:gd name="connsiteX2" fmla="*/ 3317747 w 3324480"/>
                  <a:gd name="connsiteY2" fmla="*/ 871175 h 1200580"/>
                  <a:gd name="connsiteX3" fmla="*/ 1760154 w 3324480"/>
                  <a:gd name="connsiteY3" fmla="*/ 1199311 h 1200580"/>
                  <a:gd name="connsiteX4" fmla="*/ 245425 w 3324480"/>
                  <a:gd name="connsiteY4" fmla="*/ 971188 h 1200580"/>
                  <a:gd name="connsiteX0" fmla="*/ 0 w 3104545"/>
                  <a:gd name="connsiteY0" fmla="*/ 109628 h 339020"/>
                  <a:gd name="connsiteX1" fmla="*/ 3072322 w 3104545"/>
                  <a:gd name="connsiteY1" fmla="*/ 9615 h 339020"/>
                  <a:gd name="connsiteX2" fmla="*/ 1514729 w 3104545"/>
                  <a:gd name="connsiteY2" fmla="*/ 337751 h 339020"/>
                  <a:gd name="connsiteX3" fmla="*/ 0 w 3104545"/>
                  <a:gd name="connsiteY3" fmla="*/ 109628 h 339020"/>
                  <a:gd name="connsiteX0" fmla="*/ 107783 w 3200513"/>
                  <a:gd name="connsiteY0" fmla="*/ 604508 h 834357"/>
                  <a:gd name="connsiteX1" fmla="*/ 463543 w 3200513"/>
                  <a:gd name="connsiteY1" fmla="*/ 426 h 834357"/>
                  <a:gd name="connsiteX2" fmla="*/ 3180105 w 3200513"/>
                  <a:gd name="connsiteY2" fmla="*/ 504495 h 834357"/>
                  <a:gd name="connsiteX3" fmla="*/ 1622512 w 3200513"/>
                  <a:gd name="connsiteY3" fmla="*/ 832631 h 834357"/>
                  <a:gd name="connsiteX4" fmla="*/ 107783 w 3200513"/>
                  <a:gd name="connsiteY4" fmla="*/ 604508 h 834357"/>
                  <a:gd name="connsiteX0" fmla="*/ 107783 w 3284893"/>
                  <a:gd name="connsiteY0" fmla="*/ 704039 h 933888"/>
                  <a:gd name="connsiteX1" fmla="*/ 463543 w 3284893"/>
                  <a:gd name="connsiteY1" fmla="*/ 99957 h 933888"/>
                  <a:gd name="connsiteX2" fmla="*/ 2849557 w 3284893"/>
                  <a:gd name="connsiteY2" fmla="*/ 28519 h 933888"/>
                  <a:gd name="connsiteX3" fmla="*/ 3180105 w 3284893"/>
                  <a:gd name="connsiteY3" fmla="*/ 604026 h 933888"/>
                  <a:gd name="connsiteX4" fmla="*/ 1622512 w 3284893"/>
                  <a:gd name="connsiteY4" fmla="*/ 932162 h 933888"/>
                  <a:gd name="connsiteX5" fmla="*/ 107783 w 3284893"/>
                  <a:gd name="connsiteY5" fmla="*/ 704039 h 933888"/>
                  <a:gd name="connsiteX0" fmla="*/ 107783 w 3267738"/>
                  <a:gd name="connsiteY0" fmla="*/ 704039 h 932614"/>
                  <a:gd name="connsiteX1" fmla="*/ 463543 w 3267738"/>
                  <a:gd name="connsiteY1" fmla="*/ 99957 h 932614"/>
                  <a:gd name="connsiteX2" fmla="*/ 2849557 w 3267738"/>
                  <a:gd name="connsiteY2" fmla="*/ 28519 h 932614"/>
                  <a:gd name="connsiteX3" fmla="*/ 3156293 w 3267738"/>
                  <a:gd name="connsiteY3" fmla="*/ 656413 h 932614"/>
                  <a:gd name="connsiteX4" fmla="*/ 1622512 w 3267738"/>
                  <a:gd name="connsiteY4" fmla="*/ 932162 h 932614"/>
                  <a:gd name="connsiteX5" fmla="*/ 107783 w 3267738"/>
                  <a:gd name="connsiteY5" fmla="*/ 704039 h 932614"/>
                  <a:gd name="connsiteX0" fmla="*/ 107783 w 3241516"/>
                  <a:gd name="connsiteY0" fmla="*/ 704039 h 932334"/>
                  <a:gd name="connsiteX1" fmla="*/ 463543 w 3241516"/>
                  <a:gd name="connsiteY1" fmla="*/ 99957 h 932334"/>
                  <a:gd name="connsiteX2" fmla="*/ 2849557 w 3241516"/>
                  <a:gd name="connsiteY2" fmla="*/ 28519 h 932334"/>
                  <a:gd name="connsiteX3" fmla="*/ 3118193 w 3241516"/>
                  <a:gd name="connsiteY3" fmla="*/ 675463 h 932334"/>
                  <a:gd name="connsiteX4" fmla="*/ 1622512 w 3241516"/>
                  <a:gd name="connsiteY4" fmla="*/ 932162 h 932334"/>
                  <a:gd name="connsiteX5" fmla="*/ 107783 w 3241516"/>
                  <a:gd name="connsiteY5" fmla="*/ 704039 h 932334"/>
                  <a:gd name="connsiteX0" fmla="*/ 107783 w 3232093"/>
                  <a:gd name="connsiteY0" fmla="*/ 704039 h 932207"/>
                  <a:gd name="connsiteX1" fmla="*/ 463543 w 3232093"/>
                  <a:gd name="connsiteY1" fmla="*/ 99957 h 932207"/>
                  <a:gd name="connsiteX2" fmla="*/ 2849557 w 3232093"/>
                  <a:gd name="connsiteY2" fmla="*/ 28519 h 932207"/>
                  <a:gd name="connsiteX3" fmla="*/ 3103905 w 3232093"/>
                  <a:gd name="connsiteY3" fmla="*/ 689751 h 932207"/>
                  <a:gd name="connsiteX4" fmla="*/ 1622512 w 3232093"/>
                  <a:gd name="connsiteY4" fmla="*/ 932162 h 932207"/>
                  <a:gd name="connsiteX5" fmla="*/ 107783 w 3232093"/>
                  <a:gd name="connsiteY5" fmla="*/ 704039 h 932207"/>
                  <a:gd name="connsiteX0" fmla="*/ 92813 w 3217123"/>
                  <a:gd name="connsiteY0" fmla="*/ 704039 h 932207"/>
                  <a:gd name="connsiteX1" fmla="*/ 448573 w 3217123"/>
                  <a:gd name="connsiteY1" fmla="*/ 99957 h 932207"/>
                  <a:gd name="connsiteX2" fmla="*/ 2834587 w 3217123"/>
                  <a:gd name="connsiteY2" fmla="*/ 28519 h 932207"/>
                  <a:gd name="connsiteX3" fmla="*/ 3088935 w 3217123"/>
                  <a:gd name="connsiteY3" fmla="*/ 689751 h 932207"/>
                  <a:gd name="connsiteX4" fmla="*/ 1607542 w 3217123"/>
                  <a:gd name="connsiteY4" fmla="*/ 932162 h 932207"/>
                  <a:gd name="connsiteX5" fmla="*/ 92813 w 3217123"/>
                  <a:gd name="connsiteY5" fmla="*/ 704039 h 932207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078"/>
                  <a:gd name="connsiteX1" fmla="*/ 448573 w 3217123"/>
                  <a:gd name="connsiteY1" fmla="*/ 99957 h 994078"/>
                  <a:gd name="connsiteX2" fmla="*/ 2834587 w 3217123"/>
                  <a:gd name="connsiteY2" fmla="*/ 28519 h 994078"/>
                  <a:gd name="connsiteX3" fmla="*/ 3088935 w 3217123"/>
                  <a:gd name="connsiteY3" fmla="*/ 699276 h 994078"/>
                  <a:gd name="connsiteX4" fmla="*/ 1607542 w 3217123"/>
                  <a:gd name="connsiteY4" fmla="*/ 994075 h 994078"/>
                  <a:gd name="connsiteX5" fmla="*/ 92813 w 3217123"/>
                  <a:gd name="connsiteY5" fmla="*/ 704039 h 994078"/>
                  <a:gd name="connsiteX0" fmla="*/ 92813 w 3217123"/>
                  <a:gd name="connsiteY0" fmla="*/ 704039 h 994210"/>
                  <a:gd name="connsiteX1" fmla="*/ 448573 w 3217123"/>
                  <a:gd name="connsiteY1" fmla="*/ 99957 h 994210"/>
                  <a:gd name="connsiteX2" fmla="*/ 2834587 w 3217123"/>
                  <a:gd name="connsiteY2" fmla="*/ 28519 h 994210"/>
                  <a:gd name="connsiteX3" fmla="*/ 3088935 w 3217123"/>
                  <a:gd name="connsiteY3" fmla="*/ 699276 h 994210"/>
                  <a:gd name="connsiteX4" fmla="*/ 1607542 w 3217123"/>
                  <a:gd name="connsiteY4" fmla="*/ 994075 h 994210"/>
                  <a:gd name="connsiteX5" fmla="*/ 92813 w 3217123"/>
                  <a:gd name="connsiteY5" fmla="*/ 704039 h 994210"/>
                  <a:gd name="connsiteX0" fmla="*/ 92813 w 3217123"/>
                  <a:gd name="connsiteY0" fmla="*/ 704039 h 994173"/>
                  <a:gd name="connsiteX1" fmla="*/ 448573 w 3217123"/>
                  <a:gd name="connsiteY1" fmla="*/ 99957 h 994173"/>
                  <a:gd name="connsiteX2" fmla="*/ 2834587 w 3217123"/>
                  <a:gd name="connsiteY2" fmla="*/ 28519 h 994173"/>
                  <a:gd name="connsiteX3" fmla="*/ 3088935 w 3217123"/>
                  <a:gd name="connsiteY3" fmla="*/ 699276 h 994173"/>
                  <a:gd name="connsiteX4" fmla="*/ 1607542 w 3217123"/>
                  <a:gd name="connsiteY4" fmla="*/ 994075 h 994173"/>
                  <a:gd name="connsiteX5" fmla="*/ 92813 w 3217123"/>
                  <a:gd name="connsiteY5" fmla="*/ 704039 h 994173"/>
                  <a:gd name="connsiteX0" fmla="*/ 92813 w 3217123"/>
                  <a:gd name="connsiteY0" fmla="*/ 704039 h 994140"/>
                  <a:gd name="connsiteX1" fmla="*/ 448573 w 3217123"/>
                  <a:gd name="connsiteY1" fmla="*/ 99957 h 994140"/>
                  <a:gd name="connsiteX2" fmla="*/ 2834587 w 3217123"/>
                  <a:gd name="connsiteY2" fmla="*/ 28519 h 994140"/>
                  <a:gd name="connsiteX3" fmla="*/ 3088935 w 3217123"/>
                  <a:gd name="connsiteY3" fmla="*/ 699276 h 994140"/>
                  <a:gd name="connsiteX4" fmla="*/ 1607542 w 3217123"/>
                  <a:gd name="connsiteY4" fmla="*/ 994075 h 994140"/>
                  <a:gd name="connsiteX5" fmla="*/ 92813 w 3217123"/>
                  <a:gd name="connsiteY5" fmla="*/ 704039 h 994140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6"/>
                  <a:gd name="connsiteX1" fmla="*/ 448573 w 3214033"/>
                  <a:gd name="connsiteY1" fmla="*/ 99957 h 994076"/>
                  <a:gd name="connsiteX2" fmla="*/ 2834587 w 3214033"/>
                  <a:gd name="connsiteY2" fmla="*/ 28519 h 994076"/>
                  <a:gd name="connsiteX3" fmla="*/ 3084172 w 3214033"/>
                  <a:gd name="connsiteY3" fmla="*/ 708801 h 994076"/>
                  <a:gd name="connsiteX4" fmla="*/ 1607542 w 3214033"/>
                  <a:gd name="connsiteY4" fmla="*/ 994075 h 994076"/>
                  <a:gd name="connsiteX5" fmla="*/ 92813 w 3214033"/>
                  <a:gd name="connsiteY5" fmla="*/ 704039 h 994076"/>
                  <a:gd name="connsiteX0" fmla="*/ 92813 w 3214033"/>
                  <a:gd name="connsiteY0" fmla="*/ 704039 h 994439"/>
                  <a:gd name="connsiteX1" fmla="*/ 448573 w 3214033"/>
                  <a:gd name="connsiteY1" fmla="*/ 99957 h 994439"/>
                  <a:gd name="connsiteX2" fmla="*/ 2834587 w 3214033"/>
                  <a:gd name="connsiteY2" fmla="*/ 28519 h 994439"/>
                  <a:gd name="connsiteX3" fmla="*/ 3084172 w 3214033"/>
                  <a:gd name="connsiteY3" fmla="*/ 708801 h 994439"/>
                  <a:gd name="connsiteX4" fmla="*/ 1607542 w 3214033"/>
                  <a:gd name="connsiteY4" fmla="*/ 994075 h 994439"/>
                  <a:gd name="connsiteX5" fmla="*/ 92813 w 3214033"/>
                  <a:gd name="connsiteY5" fmla="*/ 704039 h 994439"/>
                  <a:gd name="connsiteX0" fmla="*/ 92813 w 3214033"/>
                  <a:gd name="connsiteY0" fmla="*/ 704039 h 994372"/>
                  <a:gd name="connsiteX1" fmla="*/ 448573 w 3214033"/>
                  <a:gd name="connsiteY1" fmla="*/ 99957 h 994372"/>
                  <a:gd name="connsiteX2" fmla="*/ 2834587 w 3214033"/>
                  <a:gd name="connsiteY2" fmla="*/ 28519 h 994372"/>
                  <a:gd name="connsiteX3" fmla="*/ 3084172 w 3214033"/>
                  <a:gd name="connsiteY3" fmla="*/ 708801 h 994372"/>
                  <a:gd name="connsiteX4" fmla="*/ 1607542 w 3214033"/>
                  <a:gd name="connsiteY4" fmla="*/ 994075 h 994372"/>
                  <a:gd name="connsiteX5" fmla="*/ 92813 w 3214033"/>
                  <a:gd name="connsiteY5" fmla="*/ 704039 h 994372"/>
                  <a:gd name="connsiteX0" fmla="*/ 92813 w 3214033"/>
                  <a:gd name="connsiteY0" fmla="*/ 704039 h 995114"/>
                  <a:gd name="connsiteX1" fmla="*/ 448573 w 3214033"/>
                  <a:gd name="connsiteY1" fmla="*/ 99957 h 995114"/>
                  <a:gd name="connsiteX2" fmla="*/ 2834587 w 3214033"/>
                  <a:gd name="connsiteY2" fmla="*/ 28519 h 995114"/>
                  <a:gd name="connsiteX3" fmla="*/ 3084172 w 3214033"/>
                  <a:gd name="connsiteY3" fmla="*/ 708801 h 995114"/>
                  <a:gd name="connsiteX4" fmla="*/ 1607542 w 3214033"/>
                  <a:gd name="connsiteY4" fmla="*/ 994075 h 995114"/>
                  <a:gd name="connsiteX5" fmla="*/ 92813 w 3214033"/>
                  <a:gd name="connsiteY5" fmla="*/ 704039 h 99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033" h="995114">
                    <a:moveTo>
                      <a:pt x="92813" y="704039"/>
                    </a:moveTo>
                    <a:cubicBezTo>
                      <a:pt x="-100349" y="555019"/>
                      <a:pt x="3194" y="21376"/>
                      <a:pt x="448573" y="99957"/>
                    </a:cubicBezTo>
                    <a:cubicBezTo>
                      <a:pt x="903154" y="69920"/>
                      <a:pt x="2381827" y="-55492"/>
                      <a:pt x="2834587" y="28519"/>
                    </a:cubicBezTo>
                    <a:cubicBezTo>
                      <a:pt x="3287347" y="112530"/>
                      <a:pt x="3286298" y="640744"/>
                      <a:pt x="3084172" y="708801"/>
                    </a:cubicBezTo>
                    <a:cubicBezTo>
                      <a:pt x="3020158" y="743520"/>
                      <a:pt x="2768090" y="1013919"/>
                      <a:pt x="1607542" y="994075"/>
                    </a:cubicBezTo>
                    <a:cubicBezTo>
                      <a:pt x="446994" y="974231"/>
                      <a:pt x="285975" y="853059"/>
                      <a:pt x="92813" y="70403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1" name="Oval 780">
                <a:extLst>
                  <a:ext uri="{FF2B5EF4-FFF2-40B4-BE49-F238E27FC236}">
                    <a16:creationId xmlns:a16="http://schemas.microsoft.com/office/drawing/2014/main" id="{2191B4E4-1759-4B9A-96F8-84677527285A}"/>
                  </a:ext>
                </a:extLst>
              </p:cNvPr>
              <p:cNvSpPr/>
              <p:nvPr/>
            </p:nvSpPr>
            <p:spPr>
              <a:xfrm>
                <a:off x="4514564" y="3879970"/>
                <a:ext cx="3077084" cy="78962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9" name="Cylinder 3">
              <a:extLst>
                <a:ext uri="{FF2B5EF4-FFF2-40B4-BE49-F238E27FC236}">
                  <a16:creationId xmlns:a16="http://schemas.microsoft.com/office/drawing/2014/main" id="{6B5D07CE-362D-4504-AE22-A0597BD33A20}"/>
                </a:ext>
              </a:extLst>
            </p:cNvPr>
            <p:cNvSpPr/>
            <p:nvPr/>
          </p:nvSpPr>
          <p:spPr>
            <a:xfrm>
              <a:off x="4586094" y="3409243"/>
              <a:ext cx="2886670" cy="2133314"/>
            </a:xfrm>
            <a:custGeom>
              <a:avLst/>
              <a:gdLst>
                <a:gd name="connsiteX0" fmla="*/ 0 w 2886670"/>
                <a:gd name="connsiteY0" fmla="*/ 263688 h 2109501"/>
                <a:gd name="connsiteX1" fmla="*/ 1443335 w 2886670"/>
                <a:gd name="connsiteY1" fmla="*/ 527376 h 2109501"/>
                <a:gd name="connsiteX2" fmla="*/ 2886670 w 2886670"/>
                <a:gd name="connsiteY2" fmla="*/ 263688 h 2109501"/>
                <a:gd name="connsiteX3" fmla="*/ 2886670 w 2886670"/>
                <a:gd name="connsiteY3" fmla="*/ 1845813 h 2109501"/>
                <a:gd name="connsiteX4" fmla="*/ 1443335 w 2886670"/>
                <a:gd name="connsiteY4" fmla="*/ 2109501 h 2109501"/>
                <a:gd name="connsiteX5" fmla="*/ 0 w 2886670"/>
                <a:gd name="connsiteY5" fmla="*/ 1845813 h 2109501"/>
                <a:gd name="connsiteX6" fmla="*/ 0 w 2886670"/>
                <a:gd name="connsiteY6" fmla="*/ 263688 h 2109501"/>
                <a:gd name="connsiteX0" fmla="*/ 0 w 2886670"/>
                <a:gd name="connsiteY0" fmla="*/ 263688 h 2109501"/>
                <a:gd name="connsiteX1" fmla="*/ 1443335 w 2886670"/>
                <a:gd name="connsiteY1" fmla="*/ 0 h 2109501"/>
                <a:gd name="connsiteX2" fmla="*/ 2886670 w 2886670"/>
                <a:gd name="connsiteY2" fmla="*/ 263688 h 2109501"/>
                <a:gd name="connsiteX3" fmla="*/ 1443335 w 2886670"/>
                <a:gd name="connsiteY3" fmla="*/ 527376 h 2109501"/>
                <a:gd name="connsiteX4" fmla="*/ 0 w 2886670"/>
                <a:gd name="connsiteY4" fmla="*/ 263688 h 2109501"/>
                <a:gd name="connsiteX0" fmla="*/ 2886670 w 2886670"/>
                <a:gd name="connsiteY0" fmla="*/ 263688 h 2109501"/>
                <a:gd name="connsiteX1" fmla="*/ 1443335 w 2886670"/>
                <a:gd name="connsiteY1" fmla="*/ 527376 h 2109501"/>
                <a:gd name="connsiteX2" fmla="*/ 0 w 2886670"/>
                <a:gd name="connsiteY2" fmla="*/ 263688 h 2109501"/>
                <a:gd name="connsiteX3" fmla="*/ 1443335 w 2886670"/>
                <a:gd name="connsiteY3" fmla="*/ 0 h 2109501"/>
                <a:gd name="connsiteX4" fmla="*/ 2886670 w 2886670"/>
                <a:gd name="connsiteY4" fmla="*/ 263688 h 2109501"/>
                <a:gd name="connsiteX5" fmla="*/ 2886670 w 2886670"/>
                <a:gd name="connsiteY5" fmla="*/ 1845813 h 2109501"/>
                <a:gd name="connsiteX6" fmla="*/ 1443335 w 2886670"/>
                <a:gd name="connsiteY6" fmla="*/ 2109501 h 2109501"/>
                <a:gd name="connsiteX7" fmla="*/ 0 w 2886670"/>
                <a:gd name="connsiteY7" fmla="*/ 1845813 h 2109501"/>
                <a:gd name="connsiteX8" fmla="*/ 0 w 2886670"/>
                <a:gd name="connsiteY8" fmla="*/ 263688 h 2109501"/>
                <a:gd name="connsiteX0" fmla="*/ 0 w 2886670"/>
                <a:gd name="connsiteY0" fmla="*/ 263688 h 2133314"/>
                <a:gd name="connsiteX1" fmla="*/ 1443335 w 2886670"/>
                <a:gd name="connsiteY1" fmla="*/ 527376 h 2133314"/>
                <a:gd name="connsiteX2" fmla="*/ 2886670 w 2886670"/>
                <a:gd name="connsiteY2" fmla="*/ 263688 h 2133314"/>
                <a:gd name="connsiteX3" fmla="*/ 2886670 w 2886670"/>
                <a:gd name="connsiteY3" fmla="*/ 1845813 h 2133314"/>
                <a:gd name="connsiteX4" fmla="*/ 1443335 w 2886670"/>
                <a:gd name="connsiteY4" fmla="*/ 2109501 h 2133314"/>
                <a:gd name="connsiteX5" fmla="*/ 0 w 2886670"/>
                <a:gd name="connsiteY5" fmla="*/ 1845813 h 2133314"/>
                <a:gd name="connsiteX6" fmla="*/ 0 w 2886670"/>
                <a:gd name="connsiteY6" fmla="*/ 263688 h 2133314"/>
                <a:gd name="connsiteX0" fmla="*/ 0 w 2886670"/>
                <a:gd name="connsiteY0" fmla="*/ 263688 h 2133314"/>
                <a:gd name="connsiteX1" fmla="*/ 1443335 w 2886670"/>
                <a:gd name="connsiteY1" fmla="*/ 0 h 2133314"/>
                <a:gd name="connsiteX2" fmla="*/ 2886670 w 2886670"/>
                <a:gd name="connsiteY2" fmla="*/ 263688 h 2133314"/>
                <a:gd name="connsiteX3" fmla="*/ 1443335 w 2886670"/>
                <a:gd name="connsiteY3" fmla="*/ 527376 h 2133314"/>
                <a:gd name="connsiteX4" fmla="*/ 0 w 2886670"/>
                <a:gd name="connsiteY4" fmla="*/ 263688 h 2133314"/>
                <a:gd name="connsiteX0" fmla="*/ 2886670 w 2886670"/>
                <a:gd name="connsiteY0" fmla="*/ 263688 h 2133314"/>
                <a:gd name="connsiteX1" fmla="*/ 1443335 w 2886670"/>
                <a:gd name="connsiteY1" fmla="*/ 527376 h 2133314"/>
                <a:gd name="connsiteX2" fmla="*/ 0 w 2886670"/>
                <a:gd name="connsiteY2" fmla="*/ 263688 h 2133314"/>
                <a:gd name="connsiteX3" fmla="*/ 1443335 w 2886670"/>
                <a:gd name="connsiteY3" fmla="*/ 0 h 2133314"/>
                <a:gd name="connsiteX4" fmla="*/ 2886670 w 2886670"/>
                <a:gd name="connsiteY4" fmla="*/ 263688 h 2133314"/>
                <a:gd name="connsiteX5" fmla="*/ 2886670 w 2886670"/>
                <a:gd name="connsiteY5" fmla="*/ 1845813 h 2133314"/>
                <a:gd name="connsiteX6" fmla="*/ 1443335 w 2886670"/>
                <a:gd name="connsiteY6" fmla="*/ 2133314 h 2133314"/>
                <a:gd name="connsiteX7" fmla="*/ 0 w 2886670"/>
                <a:gd name="connsiteY7" fmla="*/ 1845813 h 2133314"/>
                <a:gd name="connsiteX8" fmla="*/ 0 w 2886670"/>
                <a:gd name="connsiteY8" fmla="*/ 263688 h 213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6670" h="2133314" stroke="0" extrusionOk="0">
                  <a:moveTo>
                    <a:pt x="0" y="263688"/>
                  </a:moveTo>
                  <a:cubicBezTo>
                    <a:pt x="0" y="409319"/>
                    <a:pt x="646203" y="527376"/>
                    <a:pt x="1443335" y="527376"/>
                  </a:cubicBezTo>
                  <a:cubicBezTo>
                    <a:pt x="2240467" y="527376"/>
                    <a:pt x="2886670" y="409319"/>
                    <a:pt x="2886670" y="263688"/>
                  </a:cubicBezTo>
                  <a:lnTo>
                    <a:pt x="2886670" y="1845813"/>
                  </a:lnTo>
                  <a:cubicBezTo>
                    <a:pt x="2886670" y="1991444"/>
                    <a:pt x="2240467" y="2109501"/>
                    <a:pt x="1443335" y="2109501"/>
                  </a:cubicBezTo>
                  <a:cubicBezTo>
                    <a:pt x="646203" y="2109501"/>
                    <a:pt x="0" y="1991444"/>
                    <a:pt x="0" y="1845813"/>
                  </a:cubicBezTo>
                  <a:lnTo>
                    <a:pt x="0" y="263688"/>
                  </a:lnTo>
                  <a:close/>
                </a:path>
                <a:path w="2886670" h="2133314" fill="lighten" stroke="0" extrusionOk="0">
                  <a:moveTo>
                    <a:pt x="0" y="263688"/>
                  </a:moveTo>
                  <a:cubicBezTo>
                    <a:pt x="0" y="118057"/>
                    <a:pt x="646203" y="0"/>
                    <a:pt x="1443335" y="0"/>
                  </a:cubicBezTo>
                  <a:cubicBezTo>
                    <a:pt x="2240467" y="0"/>
                    <a:pt x="2886670" y="118057"/>
                    <a:pt x="2886670" y="263688"/>
                  </a:cubicBezTo>
                  <a:cubicBezTo>
                    <a:pt x="2886670" y="409319"/>
                    <a:pt x="2240467" y="527376"/>
                    <a:pt x="1443335" y="527376"/>
                  </a:cubicBezTo>
                  <a:cubicBezTo>
                    <a:pt x="646203" y="527376"/>
                    <a:pt x="0" y="409319"/>
                    <a:pt x="0" y="263688"/>
                  </a:cubicBezTo>
                  <a:close/>
                </a:path>
                <a:path w="2886670" h="2133314" fill="none" extrusionOk="0">
                  <a:moveTo>
                    <a:pt x="2886670" y="263688"/>
                  </a:moveTo>
                  <a:cubicBezTo>
                    <a:pt x="2886670" y="409319"/>
                    <a:pt x="2240467" y="527376"/>
                    <a:pt x="1443335" y="527376"/>
                  </a:cubicBezTo>
                  <a:cubicBezTo>
                    <a:pt x="646203" y="527376"/>
                    <a:pt x="0" y="409319"/>
                    <a:pt x="0" y="263688"/>
                  </a:cubicBezTo>
                  <a:cubicBezTo>
                    <a:pt x="0" y="118057"/>
                    <a:pt x="646203" y="0"/>
                    <a:pt x="1443335" y="0"/>
                  </a:cubicBezTo>
                  <a:cubicBezTo>
                    <a:pt x="2240467" y="0"/>
                    <a:pt x="2886670" y="118057"/>
                    <a:pt x="2886670" y="263688"/>
                  </a:cubicBezTo>
                  <a:lnTo>
                    <a:pt x="2886670" y="1845813"/>
                  </a:lnTo>
                  <a:cubicBezTo>
                    <a:pt x="2886670" y="1991444"/>
                    <a:pt x="2240467" y="2133314"/>
                    <a:pt x="1443335" y="2133314"/>
                  </a:cubicBezTo>
                  <a:cubicBezTo>
                    <a:pt x="646203" y="2133314"/>
                    <a:pt x="0" y="1991444"/>
                    <a:pt x="0" y="1845813"/>
                  </a:cubicBezTo>
                  <a:lnTo>
                    <a:pt x="0" y="263688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0" name="Group 769">
              <a:extLst>
                <a:ext uri="{FF2B5EF4-FFF2-40B4-BE49-F238E27FC236}">
                  <a16:creationId xmlns:a16="http://schemas.microsoft.com/office/drawing/2014/main" id="{4109A0A3-00D5-4A35-9344-557E4FCC5BF1}"/>
                </a:ext>
              </a:extLst>
            </p:cNvPr>
            <p:cNvGrpSpPr/>
            <p:nvPr/>
          </p:nvGrpSpPr>
          <p:grpSpPr>
            <a:xfrm>
              <a:off x="4422466" y="2997338"/>
              <a:ext cx="3213925" cy="1001710"/>
              <a:chOff x="4422467" y="2828795"/>
              <a:chExt cx="3213925" cy="1001710"/>
            </a:xfrm>
          </p:grpSpPr>
          <p:sp>
            <p:nvSpPr>
              <p:cNvPr id="777" name="Oval 776">
                <a:extLst>
                  <a:ext uri="{FF2B5EF4-FFF2-40B4-BE49-F238E27FC236}">
                    <a16:creationId xmlns:a16="http://schemas.microsoft.com/office/drawing/2014/main" id="{276DCC87-8A86-4331-9FC7-36203CD56F29}"/>
                  </a:ext>
                </a:extLst>
              </p:cNvPr>
              <p:cNvSpPr/>
              <p:nvPr/>
            </p:nvSpPr>
            <p:spPr>
              <a:xfrm>
                <a:off x="4478020" y="3112280"/>
                <a:ext cx="3083984" cy="6796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8" name="Oval 674">
                <a:extLst>
                  <a:ext uri="{FF2B5EF4-FFF2-40B4-BE49-F238E27FC236}">
                    <a16:creationId xmlns:a16="http://schemas.microsoft.com/office/drawing/2014/main" id="{D0908234-CE1B-4759-9775-91A74ABF75D8}"/>
                  </a:ext>
                </a:extLst>
              </p:cNvPr>
              <p:cNvSpPr/>
              <p:nvPr/>
            </p:nvSpPr>
            <p:spPr>
              <a:xfrm>
                <a:off x="4422467" y="2977691"/>
                <a:ext cx="3213925" cy="852814"/>
              </a:xfrm>
              <a:custGeom>
                <a:avLst/>
                <a:gdLst>
                  <a:gd name="connsiteX0" fmla="*/ 0 w 3077084"/>
                  <a:gd name="connsiteY0" fmla="*/ 394811 h 789621"/>
                  <a:gd name="connsiteX1" fmla="*/ 1538542 w 3077084"/>
                  <a:gd name="connsiteY1" fmla="*/ 0 h 789621"/>
                  <a:gd name="connsiteX2" fmla="*/ 3077084 w 3077084"/>
                  <a:gd name="connsiteY2" fmla="*/ 394811 h 789621"/>
                  <a:gd name="connsiteX3" fmla="*/ 1538542 w 3077084"/>
                  <a:gd name="connsiteY3" fmla="*/ 789622 h 789621"/>
                  <a:gd name="connsiteX4" fmla="*/ 0 w 3077084"/>
                  <a:gd name="connsiteY4" fmla="*/ 394811 h 789621"/>
                  <a:gd name="connsiteX0" fmla="*/ 219276 w 3296360"/>
                  <a:gd name="connsiteY0" fmla="*/ 294799 h 689610"/>
                  <a:gd name="connsiteX1" fmla="*/ 567193 w 3296360"/>
                  <a:gd name="connsiteY1" fmla="*/ 0 h 689610"/>
                  <a:gd name="connsiteX2" fmla="*/ 3296360 w 3296360"/>
                  <a:gd name="connsiteY2" fmla="*/ 294799 h 689610"/>
                  <a:gd name="connsiteX3" fmla="*/ 1757818 w 3296360"/>
                  <a:gd name="connsiteY3" fmla="*/ 689610 h 689610"/>
                  <a:gd name="connsiteX4" fmla="*/ 219276 w 3296360"/>
                  <a:gd name="connsiteY4" fmla="*/ 294799 h 689610"/>
                  <a:gd name="connsiteX0" fmla="*/ 118833 w 3172104"/>
                  <a:gd name="connsiteY0" fmla="*/ 465883 h 697553"/>
                  <a:gd name="connsiteX1" fmla="*/ 442937 w 3172104"/>
                  <a:gd name="connsiteY1" fmla="*/ 4396 h 697553"/>
                  <a:gd name="connsiteX2" fmla="*/ 3172104 w 3172104"/>
                  <a:gd name="connsiteY2" fmla="*/ 299195 h 697553"/>
                  <a:gd name="connsiteX3" fmla="*/ 1633562 w 3172104"/>
                  <a:gd name="connsiteY3" fmla="*/ 694006 h 697553"/>
                  <a:gd name="connsiteX4" fmla="*/ 118833 w 3172104"/>
                  <a:gd name="connsiteY4" fmla="*/ 465883 h 697553"/>
                  <a:gd name="connsiteX0" fmla="*/ 244150 w 3297421"/>
                  <a:gd name="connsiteY0" fmla="*/ 350623 h 581898"/>
                  <a:gd name="connsiteX1" fmla="*/ 320604 w 3297421"/>
                  <a:gd name="connsiteY1" fmla="*/ 17724 h 581898"/>
                  <a:gd name="connsiteX2" fmla="*/ 3297421 w 3297421"/>
                  <a:gd name="connsiteY2" fmla="*/ 183935 h 581898"/>
                  <a:gd name="connsiteX3" fmla="*/ 1758879 w 3297421"/>
                  <a:gd name="connsiteY3" fmla="*/ 578746 h 581898"/>
                  <a:gd name="connsiteX4" fmla="*/ 244150 w 3297421"/>
                  <a:gd name="connsiteY4" fmla="*/ 350623 h 581898"/>
                  <a:gd name="connsiteX0" fmla="*/ 148303 w 3201574"/>
                  <a:gd name="connsiteY0" fmla="*/ 350009 h 581284"/>
                  <a:gd name="connsiteX1" fmla="*/ 224757 w 3201574"/>
                  <a:gd name="connsiteY1" fmla="*/ 17110 h 581284"/>
                  <a:gd name="connsiteX2" fmla="*/ 3201574 w 3201574"/>
                  <a:gd name="connsiteY2" fmla="*/ 183321 h 581284"/>
                  <a:gd name="connsiteX3" fmla="*/ 1663032 w 3201574"/>
                  <a:gd name="connsiteY3" fmla="*/ 578132 h 581284"/>
                  <a:gd name="connsiteX4" fmla="*/ 148303 w 3201574"/>
                  <a:gd name="connsiteY4" fmla="*/ 350009 h 581284"/>
                  <a:gd name="connsiteX0" fmla="*/ 109845 w 3163116"/>
                  <a:gd name="connsiteY0" fmla="*/ 383064 h 614339"/>
                  <a:gd name="connsiteX1" fmla="*/ 186299 w 3163116"/>
                  <a:gd name="connsiteY1" fmla="*/ 50165 h 614339"/>
                  <a:gd name="connsiteX2" fmla="*/ 3163116 w 3163116"/>
                  <a:gd name="connsiteY2" fmla="*/ 216376 h 614339"/>
                  <a:gd name="connsiteX3" fmla="*/ 1624574 w 3163116"/>
                  <a:gd name="connsiteY3" fmla="*/ 611187 h 614339"/>
                  <a:gd name="connsiteX4" fmla="*/ 109845 w 3163116"/>
                  <a:gd name="connsiteY4" fmla="*/ 383064 h 614339"/>
                  <a:gd name="connsiteX0" fmla="*/ 97171 w 3150442"/>
                  <a:gd name="connsiteY0" fmla="*/ 448006 h 679281"/>
                  <a:gd name="connsiteX1" fmla="*/ 173625 w 3150442"/>
                  <a:gd name="connsiteY1" fmla="*/ 115107 h 679281"/>
                  <a:gd name="connsiteX2" fmla="*/ 3150442 w 3150442"/>
                  <a:gd name="connsiteY2" fmla="*/ 281318 h 679281"/>
                  <a:gd name="connsiteX3" fmla="*/ 1611900 w 3150442"/>
                  <a:gd name="connsiteY3" fmla="*/ 676129 h 679281"/>
                  <a:gd name="connsiteX4" fmla="*/ 97171 w 3150442"/>
                  <a:gd name="connsiteY4" fmla="*/ 448006 h 679281"/>
                  <a:gd name="connsiteX0" fmla="*/ 92062 w 3145333"/>
                  <a:gd name="connsiteY0" fmla="*/ 457742 h 689017"/>
                  <a:gd name="connsiteX1" fmla="*/ 168516 w 3145333"/>
                  <a:gd name="connsiteY1" fmla="*/ 124843 h 689017"/>
                  <a:gd name="connsiteX2" fmla="*/ 3145333 w 3145333"/>
                  <a:gd name="connsiteY2" fmla="*/ 291054 h 689017"/>
                  <a:gd name="connsiteX3" fmla="*/ 1606791 w 3145333"/>
                  <a:gd name="connsiteY3" fmla="*/ 685865 h 689017"/>
                  <a:gd name="connsiteX4" fmla="*/ 92062 w 3145333"/>
                  <a:gd name="connsiteY4" fmla="*/ 457742 h 689017"/>
                  <a:gd name="connsiteX0" fmla="*/ 247018 w 3343152"/>
                  <a:gd name="connsiteY0" fmla="*/ 365480 h 598091"/>
                  <a:gd name="connsiteX1" fmla="*/ 323472 w 3343152"/>
                  <a:gd name="connsiteY1" fmla="*/ 32581 h 598091"/>
                  <a:gd name="connsiteX2" fmla="*/ 3343152 w 3343152"/>
                  <a:gd name="connsiteY2" fmla="*/ 160692 h 598091"/>
                  <a:gd name="connsiteX3" fmla="*/ 1761747 w 3343152"/>
                  <a:gd name="connsiteY3" fmla="*/ 593603 h 598091"/>
                  <a:gd name="connsiteX4" fmla="*/ 247018 w 3343152"/>
                  <a:gd name="connsiteY4" fmla="*/ 365480 h 598091"/>
                  <a:gd name="connsiteX0" fmla="*/ 247018 w 3343575"/>
                  <a:gd name="connsiteY0" fmla="*/ 832158 h 1064769"/>
                  <a:gd name="connsiteX1" fmla="*/ 323472 w 3343575"/>
                  <a:gd name="connsiteY1" fmla="*/ 499259 h 1064769"/>
                  <a:gd name="connsiteX2" fmla="*/ 3343152 w 3343575"/>
                  <a:gd name="connsiteY2" fmla="*/ 627370 h 1064769"/>
                  <a:gd name="connsiteX3" fmla="*/ 1761747 w 3343575"/>
                  <a:gd name="connsiteY3" fmla="*/ 1060281 h 1064769"/>
                  <a:gd name="connsiteX4" fmla="*/ 247018 w 3343575"/>
                  <a:gd name="connsiteY4" fmla="*/ 832158 h 1064769"/>
                  <a:gd name="connsiteX0" fmla="*/ 245425 w 3318174"/>
                  <a:gd name="connsiteY0" fmla="*/ 755383 h 984775"/>
                  <a:gd name="connsiteX1" fmla="*/ 321879 w 3318174"/>
                  <a:gd name="connsiteY1" fmla="*/ 422484 h 984775"/>
                  <a:gd name="connsiteX2" fmla="*/ 3317747 w 3318174"/>
                  <a:gd name="connsiteY2" fmla="*/ 655370 h 984775"/>
                  <a:gd name="connsiteX3" fmla="*/ 1760154 w 3318174"/>
                  <a:gd name="connsiteY3" fmla="*/ 983506 h 984775"/>
                  <a:gd name="connsiteX4" fmla="*/ 245425 w 3318174"/>
                  <a:gd name="connsiteY4" fmla="*/ 755383 h 984775"/>
                  <a:gd name="connsiteX0" fmla="*/ 245425 w 3324480"/>
                  <a:gd name="connsiteY0" fmla="*/ 971188 h 1200580"/>
                  <a:gd name="connsiteX1" fmla="*/ 321879 w 3324480"/>
                  <a:gd name="connsiteY1" fmla="*/ 638289 h 1200580"/>
                  <a:gd name="connsiteX2" fmla="*/ 3317747 w 3324480"/>
                  <a:gd name="connsiteY2" fmla="*/ 871175 h 1200580"/>
                  <a:gd name="connsiteX3" fmla="*/ 1760154 w 3324480"/>
                  <a:gd name="connsiteY3" fmla="*/ 1199311 h 1200580"/>
                  <a:gd name="connsiteX4" fmla="*/ 245425 w 3324480"/>
                  <a:gd name="connsiteY4" fmla="*/ 971188 h 1200580"/>
                  <a:gd name="connsiteX0" fmla="*/ 0 w 3104545"/>
                  <a:gd name="connsiteY0" fmla="*/ 109628 h 339020"/>
                  <a:gd name="connsiteX1" fmla="*/ 3072322 w 3104545"/>
                  <a:gd name="connsiteY1" fmla="*/ 9615 h 339020"/>
                  <a:gd name="connsiteX2" fmla="*/ 1514729 w 3104545"/>
                  <a:gd name="connsiteY2" fmla="*/ 337751 h 339020"/>
                  <a:gd name="connsiteX3" fmla="*/ 0 w 3104545"/>
                  <a:gd name="connsiteY3" fmla="*/ 109628 h 339020"/>
                  <a:gd name="connsiteX0" fmla="*/ 107783 w 3200513"/>
                  <a:gd name="connsiteY0" fmla="*/ 604508 h 834357"/>
                  <a:gd name="connsiteX1" fmla="*/ 463543 w 3200513"/>
                  <a:gd name="connsiteY1" fmla="*/ 426 h 834357"/>
                  <a:gd name="connsiteX2" fmla="*/ 3180105 w 3200513"/>
                  <a:gd name="connsiteY2" fmla="*/ 504495 h 834357"/>
                  <a:gd name="connsiteX3" fmla="*/ 1622512 w 3200513"/>
                  <a:gd name="connsiteY3" fmla="*/ 832631 h 834357"/>
                  <a:gd name="connsiteX4" fmla="*/ 107783 w 3200513"/>
                  <a:gd name="connsiteY4" fmla="*/ 604508 h 834357"/>
                  <a:gd name="connsiteX0" fmla="*/ 107783 w 3284893"/>
                  <a:gd name="connsiteY0" fmla="*/ 704039 h 933888"/>
                  <a:gd name="connsiteX1" fmla="*/ 463543 w 3284893"/>
                  <a:gd name="connsiteY1" fmla="*/ 99957 h 933888"/>
                  <a:gd name="connsiteX2" fmla="*/ 2849557 w 3284893"/>
                  <a:gd name="connsiteY2" fmla="*/ 28519 h 933888"/>
                  <a:gd name="connsiteX3" fmla="*/ 3180105 w 3284893"/>
                  <a:gd name="connsiteY3" fmla="*/ 604026 h 933888"/>
                  <a:gd name="connsiteX4" fmla="*/ 1622512 w 3284893"/>
                  <a:gd name="connsiteY4" fmla="*/ 932162 h 933888"/>
                  <a:gd name="connsiteX5" fmla="*/ 107783 w 3284893"/>
                  <a:gd name="connsiteY5" fmla="*/ 704039 h 933888"/>
                  <a:gd name="connsiteX0" fmla="*/ 107783 w 3267738"/>
                  <a:gd name="connsiteY0" fmla="*/ 704039 h 932614"/>
                  <a:gd name="connsiteX1" fmla="*/ 463543 w 3267738"/>
                  <a:gd name="connsiteY1" fmla="*/ 99957 h 932614"/>
                  <a:gd name="connsiteX2" fmla="*/ 2849557 w 3267738"/>
                  <a:gd name="connsiteY2" fmla="*/ 28519 h 932614"/>
                  <a:gd name="connsiteX3" fmla="*/ 3156293 w 3267738"/>
                  <a:gd name="connsiteY3" fmla="*/ 656413 h 932614"/>
                  <a:gd name="connsiteX4" fmla="*/ 1622512 w 3267738"/>
                  <a:gd name="connsiteY4" fmla="*/ 932162 h 932614"/>
                  <a:gd name="connsiteX5" fmla="*/ 107783 w 3267738"/>
                  <a:gd name="connsiteY5" fmla="*/ 704039 h 932614"/>
                  <a:gd name="connsiteX0" fmla="*/ 107783 w 3241516"/>
                  <a:gd name="connsiteY0" fmla="*/ 704039 h 932334"/>
                  <a:gd name="connsiteX1" fmla="*/ 463543 w 3241516"/>
                  <a:gd name="connsiteY1" fmla="*/ 99957 h 932334"/>
                  <a:gd name="connsiteX2" fmla="*/ 2849557 w 3241516"/>
                  <a:gd name="connsiteY2" fmla="*/ 28519 h 932334"/>
                  <a:gd name="connsiteX3" fmla="*/ 3118193 w 3241516"/>
                  <a:gd name="connsiteY3" fmla="*/ 675463 h 932334"/>
                  <a:gd name="connsiteX4" fmla="*/ 1622512 w 3241516"/>
                  <a:gd name="connsiteY4" fmla="*/ 932162 h 932334"/>
                  <a:gd name="connsiteX5" fmla="*/ 107783 w 3241516"/>
                  <a:gd name="connsiteY5" fmla="*/ 704039 h 932334"/>
                  <a:gd name="connsiteX0" fmla="*/ 107783 w 3232093"/>
                  <a:gd name="connsiteY0" fmla="*/ 704039 h 932207"/>
                  <a:gd name="connsiteX1" fmla="*/ 463543 w 3232093"/>
                  <a:gd name="connsiteY1" fmla="*/ 99957 h 932207"/>
                  <a:gd name="connsiteX2" fmla="*/ 2849557 w 3232093"/>
                  <a:gd name="connsiteY2" fmla="*/ 28519 h 932207"/>
                  <a:gd name="connsiteX3" fmla="*/ 3103905 w 3232093"/>
                  <a:gd name="connsiteY3" fmla="*/ 689751 h 932207"/>
                  <a:gd name="connsiteX4" fmla="*/ 1622512 w 3232093"/>
                  <a:gd name="connsiteY4" fmla="*/ 932162 h 932207"/>
                  <a:gd name="connsiteX5" fmla="*/ 107783 w 3232093"/>
                  <a:gd name="connsiteY5" fmla="*/ 704039 h 932207"/>
                  <a:gd name="connsiteX0" fmla="*/ 92813 w 3217123"/>
                  <a:gd name="connsiteY0" fmla="*/ 704039 h 932207"/>
                  <a:gd name="connsiteX1" fmla="*/ 448573 w 3217123"/>
                  <a:gd name="connsiteY1" fmla="*/ 99957 h 932207"/>
                  <a:gd name="connsiteX2" fmla="*/ 2834587 w 3217123"/>
                  <a:gd name="connsiteY2" fmla="*/ 28519 h 932207"/>
                  <a:gd name="connsiteX3" fmla="*/ 3088935 w 3217123"/>
                  <a:gd name="connsiteY3" fmla="*/ 689751 h 932207"/>
                  <a:gd name="connsiteX4" fmla="*/ 1607542 w 3217123"/>
                  <a:gd name="connsiteY4" fmla="*/ 932162 h 932207"/>
                  <a:gd name="connsiteX5" fmla="*/ 92813 w 3217123"/>
                  <a:gd name="connsiteY5" fmla="*/ 704039 h 932207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078"/>
                  <a:gd name="connsiteX1" fmla="*/ 448573 w 3217123"/>
                  <a:gd name="connsiteY1" fmla="*/ 99957 h 994078"/>
                  <a:gd name="connsiteX2" fmla="*/ 2834587 w 3217123"/>
                  <a:gd name="connsiteY2" fmla="*/ 28519 h 994078"/>
                  <a:gd name="connsiteX3" fmla="*/ 3088935 w 3217123"/>
                  <a:gd name="connsiteY3" fmla="*/ 699276 h 994078"/>
                  <a:gd name="connsiteX4" fmla="*/ 1607542 w 3217123"/>
                  <a:gd name="connsiteY4" fmla="*/ 994075 h 994078"/>
                  <a:gd name="connsiteX5" fmla="*/ 92813 w 3217123"/>
                  <a:gd name="connsiteY5" fmla="*/ 704039 h 994078"/>
                  <a:gd name="connsiteX0" fmla="*/ 92813 w 3217123"/>
                  <a:gd name="connsiteY0" fmla="*/ 704039 h 994210"/>
                  <a:gd name="connsiteX1" fmla="*/ 448573 w 3217123"/>
                  <a:gd name="connsiteY1" fmla="*/ 99957 h 994210"/>
                  <a:gd name="connsiteX2" fmla="*/ 2834587 w 3217123"/>
                  <a:gd name="connsiteY2" fmla="*/ 28519 h 994210"/>
                  <a:gd name="connsiteX3" fmla="*/ 3088935 w 3217123"/>
                  <a:gd name="connsiteY3" fmla="*/ 699276 h 994210"/>
                  <a:gd name="connsiteX4" fmla="*/ 1607542 w 3217123"/>
                  <a:gd name="connsiteY4" fmla="*/ 994075 h 994210"/>
                  <a:gd name="connsiteX5" fmla="*/ 92813 w 3217123"/>
                  <a:gd name="connsiteY5" fmla="*/ 704039 h 994210"/>
                  <a:gd name="connsiteX0" fmla="*/ 92813 w 3217123"/>
                  <a:gd name="connsiteY0" fmla="*/ 704039 h 994173"/>
                  <a:gd name="connsiteX1" fmla="*/ 448573 w 3217123"/>
                  <a:gd name="connsiteY1" fmla="*/ 99957 h 994173"/>
                  <a:gd name="connsiteX2" fmla="*/ 2834587 w 3217123"/>
                  <a:gd name="connsiteY2" fmla="*/ 28519 h 994173"/>
                  <a:gd name="connsiteX3" fmla="*/ 3088935 w 3217123"/>
                  <a:gd name="connsiteY3" fmla="*/ 699276 h 994173"/>
                  <a:gd name="connsiteX4" fmla="*/ 1607542 w 3217123"/>
                  <a:gd name="connsiteY4" fmla="*/ 994075 h 994173"/>
                  <a:gd name="connsiteX5" fmla="*/ 92813 w 3217123"/>
                  <a:gd name="connsiteY5" fmla="*/ 704039 h 994173"/>
                  <a:gd name="connsiteX0" fmla="*/ 92813 w 3217123"/>
                  <a:gd name="connsiteY0" fmla="*/ 704039 h 994140"/>
                  <a:gd name="connsiteX1" fmla="*/ 448573 w 3217123"/>
                  <a:gd name="connsiteY1" fmla="*/ 99957 h 994140"/>
                  <a:gd name="connsiteX2" fmla="*/ 2834587 w 3217123"/>
                  <a:gd name="connsiteY2" fmla="*/ 28519 h 994140"/>
                  <a:gd name="connsiteX3" fmla="*/ 3088935 w 3217123"/>
                  <a:gd name="connsiteY3" fmla="*/ 699276 h 994140"/>
                  <a:gd name="connsiteX4" fmla="*/ 1607542 w 3217123"/>
                  <a:gd name="connsiteY4" fmla="*/ 994075 h 994140"/>
                  <a:gd name="connsiteX5" fmla="*/ 92813 w 3217123"/>
                  <a:gd name="connsiteY5" fmla="*/ 704039 h 994140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6"/>
                  <a:gd name="connsiteX1" fmla="*/ 448573 w 3214033"/>
                  <a:gd name="connsiteY1" fmla="*/ 99957 h 994076"/>
                  <a:gd name="connsiteX2" fmla="*/ 2834587 w 3214033"/>
                  <a:gd name="connsiteY2" fmla="*/ 28519 h 994076"/>
                  <a:gd name="connsiteX3" fmla="*/ 3084172 w 3214033"/>
                  <a:gd name="connsiteY3" fmla="*/ 708801 h 994076"/>
                  <a:gd name="connsiteX4" fmla="*/ 1607542 w 3214033"/>
                  <a:gd name="connsiteY4" fmla="*/ 994075 h 994076"/>
                  <a:gd name="connsiteX5" fmla="*/ 92813 w 3214033"/>
                  <a:gd name="connsiteY5" fmla="*/ 704039 h 994076"/>
                  <a:gd name="connsiteX0" fmla="*/ 92813 w 3214033"/>
                  <a:gd name="connsiteY0" fmla="*/ 704039 h 994439"/>
                  <a:gd name="connsiteX1" fmla="*/ 448573 w 3214033"/>
                  <a:gd name="connsiteY1" fmla="*/ 99957 h 994439"/>
                  <a:gd name="connsiteX2" fmla="*/ 2834587 w 3214033"/>
                  <a:gd name="connsiteY2" fmla="*/ 28519 h 994439"/>
                  <a:gd name="connsiteX3" fmla="*/ 3084172 w 3214033"/>
                  <a:gd name="connsiteY3" fmla="*/ 708801 h 994439"/>
                  <a:gd name="connsiteX4" fmla="*/ 1607542 w 3214033"/>
                  <a:gd name="connsiteY4" fmla="*/ 994075 h 994439"/>
                  <a:gd name="connsiteX5" fmla="*/ 92813 w 3214033"/>
                  <a:gd name="connsiteY5" fmla="*/ 704039 h 994439"/>
                  <a:gd name="connsiteX0" fmla="*/ 92813 w 3214033"/>
                  <a:gd name="connsiteY0" fmla="*/ 704039 h 994372"/>
                  <a:gd name="connsiteX1" fmla="*/ 448573 w 3214033"/>
                  <a:gd name="connsiteY1" fmla="*/ 99957 h 994372"/>
                  <a:gd name="connsiteX2" fmla="*/ 2834587 w 3214033"/>
                  <a:gd name="connsiteY2" fmla="*/ 28519 h 994372"/>
                  <a:gd name="connsiteX3" fmla="*/ 3084172 w 3214033"/>
                  <a:gd name="connsiteY3" fmla="*/ 708801 h 994372"/>
                  <a:gd name="connsiteX4" fmla="*/ 1607542 w 3214033"/>
                  <a:gd name="connsiteY4" fmla="*/ 994075 h 994372"/>
                  <a:gd name="connsiteX5" fmla="*/ 92813 w 3214033"/>
                  <a:gd name="connsiteY5" fmla="*/ 704039 h 994372"/>
                  <a:gd name="connsiteX0" fmla="*/ 92813 w 3214033"/>
                  <a:gd name="connsiteY0" fmla="*/ 704039 h 995114"/>
                  <a:gd name="connsiteX1" fmla="*/ 448573 w 3214033"/>
                  <a:gd name="connsiteY1" fmla="*/ 99957 h 995114"/>
                  <a:gd name="connsiteX2" fmla="*/ 2834587 w 3214033"/>
                  <a:gd name="connsiteY2" fmla="*/ 28519 h 995114"/>
                  <a:gd name="connsiteX3" fmla="*/ 3084172 w 3214033"/>
                  <a:gd name="connsiteY3" fmla="*/ 708801 h 995114"/>
                  <a:gd name="connsiteX4" fmla="*/ 1607542 w 3214033"/>
                  <a:gd name="connsiteY4" fmla="*/ 994075 h 995114"/>
                  <a:gd name="connsiteX5" fmla="*/ 92813 w 3214033"/>
                  <a:gd name="connsiteY5" fmla="*/ 704039 h 995114"/>
                  <a:gd name="connsiteX0" fmla="*/ 83342 w 3204562"/>
                  <a:gd name="connsiteY0" fmla="*/ 698012 h 989087"/>
                  <a:gd name="connsiteX1" fmla="*/ 470852 w 3204562"/>
                  <a:gd name="connsiteY1" fmla="*/ 144730 h 989087"/>
                  <a:gd name="connsiteX2" fmla="*/ 2825116 w 3204562"/>
                  <a:gd name="connsiteY2" fmla="*/ 22492 h 989087"/>
                  <a:gd name="connsiteX3" fmla="*/ 3074701 w 3204562"/>
                  <a:gd name="connsiteY3" fmla="*/ 702774 h 989087"/>
                  <a:gd name="connsiteX4" fmla="*/ 1598071 w 3204562"/>
                  <a:gd name="connsiteY4" fmla="*/ 988048 h 989087"/>
                  <a:gd name="connsiteX5" fmla="*/ 83342 w 3204562"/>
                  <a:gd name="connsiteY5" fmla="*/ 698012 h 989087"/>
                  <a:gd name="connsiteX0" fmla="*/ 83342 w 3188019"/>
                  <a:gd name="connsiteY0" fmla="*/ 653240 h 944315"/>
                  <a:gd name="connsiteX1" fmla="*/ 470852 w 3188019"/>
                  <a:gd name="connsiteY1" fmla="*/ 99958 h 944315"/>
                  <a:gd name="connsiteX2" fmla="*/ 2774316 w 3188019"/>
                  <a:gd name="connsiteY2" fmla="*/ 28520 h 944315"/>
                  <a:gd name="connsiteX3" fmla="*/ 3074701 w 3188019"/>
                  <a:gd name="connsiteY3" fmla="*/ 658002 h 944315"/>
                  <a:gd name="connsiteX4" fmla="*/ 1598071 w 3188019"/>
                  <a:gd name="connsiteY4" fmla="*/ 943276 h 944315"/>
                  <a:gd name="connsiteX5" fmla="*/ 83342 w 3188019"/>
                  <a:gd name="connsiteY5" fmla="*/ 653240 h 944315"/>
                  <a:gd name="connsiteX0" fmla="*/ 83342 w 3188019"/>
                  <a:gd name="connsiteY0" fmla="*/ 624720 h 915795"/>
                  <a:gd name="connsiteX1" fmla="*/ 470852 w 3188019"/>
                  <a:gd name="connsiteY1" fmla="*/ 71438 h 915795"/>
                  <a:gd name="connsiteX2" fmla="*/ 2774316 w 3188019"/>
                  <a:gd name="connsiteY2" fmla="*/ 0 h 915795"/>
                  <a:gd name="connsiteX3" fmla="*/ 3074701 w 3188019"/>
                  <a:gd name="connsiteY3" fmla="*/ 629482 h 915795"/>
                  <a:gd name="connsiteX4" fmla="*/ 1598071 w 3188019"/>
                  <a:gd name="connsiteY4" fmla="*/ 914756 h 915795"/>
                  <a:gd name="connsiteX5" fmla="*/ 83342 w 3188019"/>
                  <a:gd name="connsiteY5" fmla="*/ 624720 h 915795"/>
                  <a:gd name="connsiteX0" fmla="*/ 83342 w 3206832"/>
                  <a:gd name="connsiteY0" fmla="*/ 561739 h 852814"/>
                  <a:gd name="connsiteX1" fmla="*/ 470852 w 3206832"/>
                  <a:gd name="connsiteY1" fmla="*/ 8457 h 852814"/>
                  <a:gd name="connsiteX2" fmla="*/ 2831466 w 3206832"/>
                  <a:gd name="connsiteY2" fmla="*/ 13219 h 852814"/>
                  <a:gd name="connsiteX3" fmla="*/ 3074701 w 3206832"/>
                  <a:gd name="connsiteY3" fmla="*/ 566501 h 852814"/>
                  <a:gd name="connsiteX4" fmla="*/ 1598071 w 3206832"/>
                  <a:gd name="connsiteY4" fmla="*/ 851775 h 852814"/>
                  <a:gd name="connsiteX5" fmla="*/ 83342 w 3206832"/>
                  <a:gd name="connsiteY5" fmla="*/ 561739 h 852814"/>
                  <a:gd name="connsiteX0" fmla="*/ 83342 w 3200158"/>
                  <a:gd name="connsiteY0" fmla="*/ 561739 h 852814"/>
                  <a:gd name="connsiteX1" fmla="*/ 470852 w 3200158"/>
                  <a:gd name="connsiteY1" fmla="*/ 8457 h 852814"/>
                  <a:gd name="connsiteX2" fmla="*/ 2812416 w 3200158"/>
                  <a:gd name="connsiteY2" fmla="*/ 6869 h 852814"/>
                  <a:gd name="connsiteX3" fmla="*/ 3074701 w 3200158"/>
                  <a:gd name="connsiteY3" fmla="*/ 566501 h 852814"/>
                  <a:gd name="connsiteX4" fmla="*/ 1598071 w 3200158"/>
                  <a:gd name="connsiteY4" fmla="*/ 851775 h 852814"/>
                  <a:gd name="connsiteX5" fmla="*/ 83342 w 3200158"/>
                  <a:gd name="connsiteY5" fmla="*/ 561739 h 852814"/>
                  <a:gd name="connsiteX0" fmla="*/ 83342 w 3213925"/>
                  <a:gd name="connsiteY0" fmla="*/ 561739 h 852814"/>
                  <a:gd name="connsiteX1" fmla="*/ 470852 w 3213925"/>
                  <a:gd name="connsiteY1" fmla="*/ 8457 h 852814"/>
                  <a:gd name="connsiteX2" fmla="*/ 2850516 w 3213925"/>
                  <a:gd name="connsiteY2" fmla="*/ 13219 h 852814"/>
                  <a:gd name="connsiteX3" fmla="*/ 3074701 w 3213925"/>
                  <a:gd name="connsiteY3" fmla="*/ 566501 h 852814"/>
                  <a:gd name="connsiteX4" fmla="*/ 1598071 w 3213925"/>
                  <a:gd name="connsiteY4" fmla="*/ 851775 h 852814"/>
                  <a:gd name="connsiteX5" fmla="*/ 83342 w 3213925"/>
                  <a:gd name="connsiteY5" fmla="*/ 561739 h 8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3925" h="852814">
                    <a:moveTo>
                      <a:pt x="83342" y="561739"/>
                    </a:moveTo>
                    <a:cubicBezTo>
                      <a:pt x="-104528" y="421186"/>
                      <a:pt x="25473" y="-70124"/>
                      <a:pt x="470852" y="8457"/>
                    </a:cubicBezTo>
                    <a:cubicBezTo>
                      <a:pt x="925433" y="-21580"/>
                      <a:pt x="2232656" y="49858"/>
                      <a:pt x="2850516" y="13219"/>
                    </a:cubicBezTo>
                    <a:cubicBezTo>
                      <a:pt x="3303276" y="97230"/>
                      <a:pt x="3276827" y="498444"/>
                      <a:pt x="3074701" y="566501"/>
                    </a:cubicBezTo>
                    <a:cubicBezTo>
                      <a:pt x="3010687" y="601220"/>
                      <a:pt x="2758619" y="871619"/>
                      <a:pt x="1598071" y="851775"/>
                    </a:cubicBezTo>
                    <a:cubicBezTo>
                      <a:pt x="437523" y="831931"/>
                      <a:pt x="271212" y="702292"/>
                      <a:pt x="83342" y="56173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9" name="Oval 778">
                <a:extLst>
                  <a:ext uri="{FF2B5EF4-FFF2-40B4-BE49-F238E27FC236}">
                    <a16:creationId xmlns:a16="http://schemas.microsoft.com/office/drawing/2014/main" id="{186B0146-AE19-4730-A02A-A25E442A0578}"/>
                  </a:ext>
                </a:extLst>
              </p:cNvPr>
              <p:cNvSpPr/>
              <p:nvPr/>
            </p:nvSpPr>
            <p:spPr>
              <a:xfrm>
                <a:off x="4478020" y="2828795"/>
                <a:ext cx="3083984" cy="6796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1" name="Oval 770">
              <a:extLst>
                <a:ext uri="{FF2B5EF4-FFF2-40B4-BE49-F238E27FC236}">
                  <a16:creationId xmlns:a16="http://schemas.microsoft.com/office/drawing/2014/main" id="{23D0FA59-5D4C-4AC4-99CF-552936169C2F}"/>
                </a:ext>
              </a:extLst>
            </p:cNvPr>
            <p:cNvSpPr/>
            <p:nvPr/>
          </p:nvSpPr>
          <p:spPr>
            <a:xfrm flipH="1">
              <a:off x="5009924" y="4177098"/>
              <a:ext cx="470873" cy="4708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" name="Oval 771">
              <a:extLst>
                <a:ext uri="{FF2B5EF4-FFF2-40B4-BE49-F238E27FC236}">
                  <a16:creationId xmlns:a16="http://schemas.microsoft.com/office/drawing/2014/main" id="{ECDCB729-64A7-4989-8C1E-089FD9EDD069}"/>
                </a:ext>
              </a:extLst>
            </p:cNvPr>
            <p:cNvSpPr/>
            <p:nvPr/>
          </p:nvSpPr>
          <p:spPr>
            <a:xfrm flipH="1">
              <a:off x="6045167" y="4071794"/>
              <a:ext cx="470873" cy="4708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Oval 772">
              <a:extLst>
                <a:ext uri="{FF2B5EF4-FFF2-40B4-BE49-F238E27FC236}">
                  <a16:creationId xmlns:a16="http://schemas.microsoft.com/office/drawing/2014/main" id="{F1805D50-0C40-4D8A-8C75-FED5C38EA669}"/>
                </a:ext>
              </a:extLst>
            </p:cNvPr>
            <p:cNvSpPr/>
            <p:nvPr/>
          </p:nvSpPr>
          <p:spPr>
            <a:xfrm flipH="1">
              <a:off x="5634689" y="4778128"/>
              <a:ext cx="470873" cy="4708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" name="Oval 773">
              <a:extLst>
                <a:ext uri="{FF2B5EF4-FFF2-40B4-BE49-F238E27FC236}">
                  <a16:creationId xmlns:a16="http://schemas.microsoft.com/office/drawing/2014/main" id="{5B951E31-E795-4DFF-ACE6-F920AD6F14AA}"/>
                </a:ext>
              </a:extLst>
            </p:cNvPr>
            <p:cNvSpPr/>
            <p:nvPr/>
          </p:nvSpPr>
          <p:spPr>
            <a:xfrm flipH="1">
              <a:off x="6774023" y="4703957"/>
              <a:ext cx="470873" cy="4708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" name="Oval 688">
              <a:extLst>
                <a:ext uri="{FF2B5EF4-FFF2-40B4-BE49-F238E27FC236}">
                  <a16:creationId xmlns:a16="http://schemas.microsoft.com/office/drawing/2014/main" id="{2F577D9A-7E55-4D1F-BB9F-BE83758B7D0D}"/>
                </a:ext>
              </a:extLst>
            </p:cNvPr>
            <p:cNvSpPr/>
            <p:nvPr/>
          </p:nvSpPr>
          <p:spPr>
            <a:xfrm flipH="1">
              <a:off x="7206802" y="3942623"/>
              <a:ext cx="264867" cy="483962"/>
            </a:xfrm>
            <a:custGeom>
              <a:avLst/>
              <a:gdLst>
                <a:gd name="connsiteX0" fmla="*/ 0 w 470873"/>
                <a:gd name="connsiteY0" fmla="*/ 235437 h 470873"/>
                <a:gd name="connsiteX1" fmla="*/ 235437 w 470873"/>
                <a:gd name="connsiteY1" fmla="*/ 0 h 470873"/>
                <a:gd name="connsiteX2" fmla="*/ 470874 w 470873"/>
                <a:gd name="connsiteY2" fmla="*/ 235437 h 470873"/>
                <a:gd name="connsiteX3" fmla="*/ 235437 w 470873"/>
                <a:gd name="connsiteY3" fmla="*/ 470874 h 470873"/>
                <a:gd name="connsiteX4" fmla="*/ 0 w 470873"/>
                <a:gd name="connsiteY4" fmla="*/ 235437 h 470873"/>
                <a:gd name="connsiteX0" fmla="*/ 29430 w 264867"/>
                <a:gd name="connsiteY0" fmla="*/ 477418 h 483962"/>
                <a:gd name="connsiteX1" fmla="*/ 29430 w 264867"/>
                <a:gd name="connsiteY1" fmla="*/ 6544 h 483962"/>
                <a:gd name="connsiteX2" fmla="*/ 264867 w 264867"/>
                <a:gd name="connsiteY2" fmla="*/ 241981 h 483962"/>
                <a:gd name="connsiteX3" fmla="*/ 29430 w 264867"/>
                <a:gd name="connsiteY3" fmla="*/ 477418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67" h="483962">
                  <a:moveTo>
                    <a:pt x="29430" y="477418"/>
                  </a:moveTo>
                  <a:cubicBezTo>
                    <a:pt x="-9809" y="438179"/>
                    <a:pt x="-9809" y="45783"/>
                    <a:pt x="29430" y="6544"/>
                  </a:cubicBezTo>
                  <a:cubicBezTo>
                    <a:pt x="68669" y="-32695"/>
                    <a:pt x="264867" y="111953"/>
                    <a:pt x="264867" y="241981"/>
                  </a:cubicBezTo>
                  <a:cubicBezTo>
                    <a:pt x="264867" y="372009"/>
                    <a:pt x="68669" y="516657"/>
                    <a:pt x="29430" y="47741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" name="Oval 688">
              <a:extLst>
                <a:ext uri="{FF2B5EF4-FFF2-40B4-BE49-F238E27FC236}">
                  <a16:creationId xmlns:a16="http://schemas.microsoft.com/office/drawing/2014/main" id="{3B15C968-C771-4FB1-94BD-8E4E2E5D3D12}"/>
                </a:ext>
              </a:extLst>
            </p:cNvPr>
            <p:cNvSpPr/>
            <p:nvPr/>
          </p:nvSpPr>
          <p:spPr>
            <a:xfrm>
              <a:off x="4583492" y="4778128"/>
              <a:ext cx="264867" cy="483962"/>
            </a:xfrm>
            <a:custGeom>
              <a:avLst/>
              <a:gdLst>
                <a:gd name="connsiteX0" fmla="*/ 0 w 470873"/>
                <a:gd name="connsiteY0" fmla="*/ 235437 h 470873"/>
                <a:gd name="connsiteX1" fmla="*/ 235437 w 470873"/>
                <a:gd name="connsiteY1" fmla="*/ 0 h 470873"/>
                <a:gd name="connsiteX2" fmla="*/ 470874 w 470873"/>
                <a:gd name="connsiteY2" fmla="*/ 235437 h 470873"/>
                <a:gd name="connsiteX3" fmla="*/ 235437 w 470873"/>
                <a:gd name="connsiteY3" fmla="*/ 470874 h 470873"/>
                <a:gd name="connsiteX4" fmla="*/ 0 w 470873"/>
                <a:gd name="connsiteY4" fmla="*/ 235437 h 470873"/>
                <a:gd name="connsiteX0" fmla="*/ 29430 w 264867"/>
                <a:gd name="connsiteY0" fmla="*/ 477418 h 483962"/>
                <a:gd name="connsiteX1" fmla="*/ 29430 w 264867"/>
                <a:gd name="connsiteY1" fmla="*/ 6544 h 483962"/>
                <a:gd name="connsiteX2" fmla="*/ 264867 w 264867"/>
                <a:gd name="connsiteY2" fmla="*/ 241981 h 483962"/>
                <a:gd name="connsiteX3" fmla="*/ 29430 w 264867"/>
                <a:gd name="connsiteY3" fmla="*/ 477418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67" h="483962">
                  <a:moveTo>
                    <a:pt x="29430" y="477418"/>
                  </a:moveTo>
                  <a:cubicBezTo>
                    <a:pt x="-9809" y="438179"/>
                    <a:pt x="-9809" y="45783"/>
                    <a:pt x="29430" y="6544"/>
                  </a:cubicBezTo>
                  <a:cubicBezTo>
                    <a:pt x="68669" y="-32695"/>
                    <a:pt x="264867" y="111953"/>
                    <a:pt x="264867" y="241981"/>
                  </a:cubicBezTo>
                  <a:cubicBezTo>
                    <a:pt x="264867" y="372009"/>
                    <a:pt x="68669" y="516657"/>
                    <a:pt x="29430" y="47741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7" name="Group 786">
            <a:extLst>
              <a:ext uri="{FF2B5EF4-FFF2-40B4-BE49-F238E27FC236}">
                <a16:creationId xmlns:a16="http://schemas.microsoft.com/office/drawing/2014/main" id="{20A8500B-5D68-4A7B-9254-22048F1B52A0}"/>
              </a:ext>
            </a:extLst>
          </p:cNvPr>
          <p:cNvGrpSpPr/>
          <p:nvPr/>
        </p:nvGrpSpPr>
        <p:grpSpPr>
          <a:xfrm>
            <a:off x="6628937" y="1894027"/>
            <a:ext cx="4903163" cy="4588219"/>
            <a:chOff x="6786097" y="1830642"/>
            <a:chExt cx="2117566" cy="1981549"/>
          </a:xfrm>
        </p:grpSpPr>
        <p:grpSp>
          <p:nvGrpSpPr>
            <p:cNvPr id="789" name="Group 788">
              <a:extLst>
                <a:ext uri="{FF2B5EF4-FFF2-40B4-BE49-F238E27FC236}">
                  <a16:creationId xmlns:a16="http://schemas.microsoft.com/office/drawing/2014/main" id="{C1CB7C0F-39E5-4BE8-B9A1-37F593E858BA}"/>
                </a:ext>
              </a:extLst>
            </p:cNvPr>
            <p:cNvGrpSpPr/>
            <p:nvPr/>
          </p:nvGrpSpPr>
          <p:grpSpPr>
            <a:xfrm>
              <a:off x="6786097" y="1830642"/>
              <a:ext cx="2117566" cy="1981549"/>
              <a:chOff x="6850391" y="1806830"/>
              <a:chExt cx="2117566" cy="1981549"/>
            </a:xfrm>
          </p:grpSpPr>
          <p:sp>
            <p:nvSpPr>
              <p:cNvPr id="800" name="Oval 5">
                <a:extLst>
                  <a:ext uri="{FF2B5EF4-FFF2-40B4-BE49-F238E27FC236}">
                    <a16:creationId xmlns:a16="http://schemas.microsoft.com/office/drawing/2014/main" id="{84DBDC9C-3044-47A4-AF64-87570A02E770}"/>
                  </a:ext>
                </a:extLst>
              </p:cNvPr>
              <p:cNvSpPr/>
              <p:nvPr/>
            </p:nvSpPr>
            <p:spPr>
              <a:xfrm rot="1580896">
                <a:off x="8567119" y="2758788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A53CEC21-E641-4135-B4A9-F9706F202C2B}"/>
                  </a:ext>
                </a:extLst>
              </p:cNvPr>
              <p:cNvSpPr/>
              <p:nvPr/>
            </p:nvSpPr>
            <p:spPr>
              <a:xfrm rot="20074480">
                <a:off x="8072514" y="1806831"/>
                <a:ext cx="494027" cy="1050613"/>
              </a:xfrm>
              <a:prstGeom prst="ellipse">
                <a:avLst/>
              </a:pr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73A65DEE-0193-4A0E-A966-4D789B5F44A8}"/>
                  </a:ext>
                </a:extLst>
              </p:cNvPr>
              <p:cNvSpPr/>
              <p:nvPr/>
            </p:nvSpPr>
            <p:spPr>
              <a:xfrm rot="1525520" flipH="1">
                <a:off x="6850391" y="1806830"/>
                <a:ext cx="494027" cy="1050613"/>
              </a:xfrm>
              <a:prstGeom prst="ellipse">
                <a:avLst/>
              </a:pr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3" name="Oval 4">
                <a:extLst>
                  <a:ext uri="{FF2B5EF4-FFF2-40B4-BE49-F238E27FC236}">
                    <a16:creationId xmlns:a16="http://schemas.microsoft.com/office/drawing/2014/main" id="{C5411790-6FF4-455B-A363-26E1978BE3DF}"/>
                  </a:ext>
                </a:extLst>
              </p:cNvPr>
              <p:cNvSpPr/>
              <p:nvPr/>
            </p:nvSpPr>
            <p:spPr>
              <a:xfrm>
                <a:off x="7215998" y="2825455"/>
                <a:ext cx="1456352" cy="766962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352" h="766962">
                    <a:moveTo>
                      <a:pt x="12443" y="440478"/>
                    </a:moveTo>
                    <a:cubicBezTo>
                      <a:pt x="14983" y="314204"/>
                      <a:pt x="-47868" y="-60265"/>
                      <a:pt x="743963" y="8315"/>
                    </a:cubicBezTo>
                    <a:cubicBezTo>
                      <a:pt x="1535794" y="76895"/>
                      <a:pt x="1445003" y="260719"/>
                      <a:pt x="1445003" y="440478"/>
                    </a:cubicBezTo>
                    <a:cubicBezTo>
                      <a:pt x="1445003" y="620237"/>
                      <a:pt x="1604374" y="781201"/>
                      <a:pt x="728723" y="765961"/>
                    </a:cubicBezTo>
                    <a:cubicBezTo>
                      <a:pt x="-146928" y="750721"/>
                      <a:pt x="9903" y="566752"/>
                      <a:pt x="12443" y="440478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4" name="Oval 6">
                <a:extLst>
                  <a:ext uri="{FF2B5EF4-FFF2-40B4-BE49-F238E27FC236}">
                    <a16:creationId xmlns:a16="http://schemas.microsoft.com/office/drawing/2014/main" id="{D41B8FDE-1B8A-4EBA-A4E3-479A5F1CA2D2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5" name="Oval 6">
                <a:extLst>
                  <a:ext uri="{FF2B5EF4-FFF2-40B4-BE49-F238E27FC236}">
                    <a16:creationId xmlns:a16="http://schemas.microsoft.com/office/drawing/2014/main" id="{F5F7EC1E-9BAE-456D-9773-03D33C89EB8D}"/>
                  </a:ext>
                </a:extLst>
              </p:cNvPr>
              <p:cNvSpPr/>
              <p:nvPr/>
            </p:nvSpPr>
            <p:spPr>
              <a:xfrm>
                <a:off x="7748376" y="3283258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6" name="Oval 6">
                <a:extLst>
                  <a:ext uri="{FF2B5EF4-FFF2-40B4-BE49-F238E27FC236}">
                    <a16:creationId xmlns:a16="http://schemas.microsoft.com/office/drawing/2014/main" id="{3C8A5A9A-EC7A-478C-9580-AE06417E20DD}"/>
                  </a:ext>
                </a:extLst>
              </p:cNvPr>
              <p:cNvSpPr/>
              <p:nvPr/>
            </p:nvSpPr>
            <p:spPr>
              <a:xfrm flipH="1">
                <a:off x="7206539" y="3046882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7" name="Oval 6">
                <a:extLst>
                  <a:ext uri="{FF2B5EF4-FFF2-40B4-BE49-F238E27FC236}">
                    <a16:creationId xmlns:a16="http://schemas.microsoft.com/office/drawing/2014/main" id="{62DA26BD-7786-4499-92C1-B623322BAB29}"/>
                  </a:ext>
                </a:extLst>
              </p:cNvPr>
              <p:cNvSpPr/>
              <p:nvPr/>
            </p:nvSpPr>
            <p:spPr>
              <a:xfrm rot="16492370" flipH="1">
                <a:off x="7445850" y="2667045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8" name="Oval 2">
                <a:extLst>
                  <a:ext uri="{FF2B5EF4-FFF2-40B4-BE49-F238E27FC236}">
                    <a16:creationId xmlns:a16="http://schemas.microsoft.com/office/drawing/2014/main" id="{D9C849F1-08E8-4742-BBC4-D8DFB4653C11}"/>
                  </a:ext>
                </a:extLst>
              </p:cNvPr>
              <p:cNvSpPr/>
              <p:nvPr/>
            </p:nvSpPr>
            <p:spPr>
              <a:xfrm>
                <a:off x="7068351" y="1808224"/>
                <a:ext cx="1280230" cy="1280270"/>
              </a:xfrm>
              <a:custGeom>
                <a:avLst/>
                <a:gdLst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40 w 1280200"/>
                  <a:gd name="connsiteY0" fmla="*/ 640080 h 1280160"/>
                  <a:gd name="connsiteX1" fmla="*/ 617260 w 1280200"/>
                  <a:gd name="connsiteY1" fmla="*/ 0 h 1280160"/>
                  <a:gd name="connsiteX2" fmla="*/ 1280200 w 1280200"/>
                  <a:gd name="connsiteY2" fmla="*/ 640080 h 1280160"/>
                  <a:gd name="connsiteX3" fmla="*/ 640120 w 1280200"/>
                  <a:gd name="connsiteY3" fmla="*/ 1280160 h 1280160"/>
                  <a:gd name="connsiteX4" fmla="*/ 40 w 1280200"/>
                  <a:gd name="connsiteY4" fmla="*/ 640080 h 1280160"/>
                  <a:gd name="connsiteX0" fmla="*/ 174 w 1280334"/>
                  <a:gd name="connsiteY0" fmla="*/ 640178 h 1280258"/>
                  <a:gd name="connsiteX1" fmla="*/ 617394 w 1280334"/>
                  <a:gd name="connsiteY1" fmla="*/ 98 h 1280258"/>
                  <a:gd name="connsiteX2" fmla="*/ 1280334 w 1280334"/>
                  <a:gd name="connsiteY2" fmla="*/ 640178 h 1280258"/>
                  <a:gd name="connsiteX3" fmla="*/ 640254 w 1280334"/>
                  <a:gd name="connsiteY3" fmla="*/ 1280258 h 1280258"/>
                  <a:gd name="connsiteX4" fmla="*/ 174 w 1280334"/>
                  <a:gd name="connsiteY4" fmla="*/ 640178 h 1280258"/>
                  <a:gd name="connsiteX0" fmla="*/ 70 w 1280230"/>
                  <a:gd name="connsiteY0" fmla="*/ 640190 h 1280270"/>
                  <a:gd name="connsiteX1" fmla="*/ 617290 w 1280230"/>
                  <a:gd name="connsiteY1" fmla="*/ 110 h 1280270"/>
                  <a:gd name="connsiteX2" fmla="*/ 1280230 w 1280230"/>
                  <a:gd name="connsiteY2" fmla="*/ 640190 h 1280270"/>
                  <a:gd name="connsiteX3" fmla="*/ 640150 w 1280230"/>
                  <a:gd name="connsiteY3" fmla="*/ 1280270 h 1280270"/>
                  <a:gd name="connsiteX4" fmla="*/ 70 w 1280230"/>
                  <a:gd name="connsiteY4" fmla="*/ 640190 h 128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230" h="1280270">
                    <a:moveTo>
                      <a:pt x="70" y="640190"/>
                    </a:moveTo>
                    <a:cubicBezTo>
                      <a:pt x="3880" y="381110"/>
                      <a:pt x="50424" y="-7510"/>
                      <a:pt x="617290" y="110"/>
                    </a:cubicBezTo>
                    <a:cubicBezTo>
                      <a:pt x="1184156" y="7730"/>
                      <a:pt x="1280230" y="286684"/>
                      <a:pt x="1280230" y="640190"/>
                    </a:cubicBezTo>
                    <a:cubicBezTo>
                      <a:pt x="1280230" y="993696"/>
                      <a:pt x="1130816" y="1280270"/>
                      <a:pt x="640150" y="1280270"/>
                    </a:cubicBezTo>
                    <a:cubicBezTo>
                      <a:pt x="149484" y="1280270"/>
                      <a:pt x="-3740" y="899270"/>
                      <a:pt x="70" y="640190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9" name="Oval 6">
                <a:extLst>
                  <a:ext uri="{FF2B5EF4-FFF2-40B4-BE49-F238E27FC236}">
                    <a16:creationId xmlns:a16="http://schemas.microsoft.com/office/drawing/2014/main" id="{83C62909-263E-4196-94E2-8D731E7C0D7F}"/>
                  </a:ext>
                </a:extLst>
              </p:cNvPr>
              <p:cNvSpPr/>
              <p:nvPr/>
            </p:nvSpPr>
            <p:spPr>
              <a:xfrm rot="17044629" flipH="1">
                <a:off x="7035107" y="1924717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0" name="Oval 6">
                <a:extLst>
                  <a:ext uri="{FF2B5EF4-FFF2-40B4-BE49-F238E27FC236}">
                    <a16:creationId xmlns:a16="http://schemas.microsoft.com/office/drawing/2014/main" id="{1360F683-27E3-454A-AFBC-188A5AD9A68B}"/>
                  </a:ext>
                </a:extLst>
              </p:cNvPr>
              <p:cNvSpPr/>
              <p:nvPr/>
            </p:nvSpPr>
            <p:spPr>
              <a:xfrm rot="4555371">
                <a:off x="7758730" y="1941875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1" name="Oval 6">
                <a:extLst>
                  <a:ext uri="{FF2B5EF4-FFF2-40B4-BE49-F238E27FC236}">
                    <a16:creationId xmlns:a16="http://schemas.microsoft.com/office/drawing/2014/main" id="{A34255E0-64E7-431B-84FE-1D0833415D51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2" name="Freeform: Shape 811">
                <a:extLst>
                  <a:ext uri="{FF2B5EF4-FFF2-40B4-BE49-F238E27FC236}">
                    <a16:creationId xmlns:a16="http://schemas.microsoft.com/office/drawing/2014/main" id="{38131D17-9066-4A4E-B73D-3FB6BFAA9936}"/>
                  </a:ext>
                </a:extLst>
              </p:cNvPr>
              <p:cNvSpPr/>
              <p:nvPr/>
            </p:nvSpPr>
            <p:spPr>
              <a:xfrm>
                <a:off x="7792056" y="3695588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3" name="Freeform: Shape 812">
                <a:extLst>
                  <a:ext uri="{FF2B5EF4-FFF2-40B4-BE49-F238E27FC236}">
                    <a16:creationId xmlns:a16="http://schemas.microsoft.com/office/drawing/2014/main" id="{533D9D38-9C52-4134-8763-272FA813A238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4" name="Freeform: Shape 813">
                <a:extLst>
                  <a:ext uri="{FF2B5EF4-FFF2-40B4-BE49-F238E27FC236}">
                    <a16:creationId xmlns:a16="http://schemas.microsoft.com/office/drawing/2014/main" id="{B8DD31B7-88FF-40FB-BE7E-14178B843F60}"/>
                  </a:ext>
                </a:extLst>
              </p:cNvPr>
              <p:cNvSpPr/>
              <p:nvPr/>
            </p:nvSpPr>
            <p:spPr>
              <a:xfrm flipH="1">
                <a:off x="7279482" y="3680885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90" name="Group 789">
              <a:extLst>
                <a:ext uri="{FF2B5EF4-FFF2-40B4-BE49-F238E27FC236}">
                  <a16:creationId xmlns:a16="http://schemas.microsoft.com/office/drawing/2014/main" id="{C3854CB2-3A3F-40D4-AF86-98FEAEC46B58}"/>
                </a:ext>
              </a:extLst>
            </p:cNvPr>
            <p:cNvGrpSpPr/>
            <p:nvPr/>
          </p:nvGrpSpPr>
          <p:grpSpPr>
            <a:xfrm>
              <a:off x="7273220" y="2268028"/>
              <a:ext cx="823958" cy="435710"/>
              <a:chOff x="2737348" y="1943130"/>
              <a:chExt cx="2658212" cy="1405664"/>
            </a:xfrm>
          </p:grpSpPr>
          <p:sp>
            <p:nvSpPr>
              <p:cNvPr id="791" name="Oval 790">
                <a:extLst>
                  <a:ext uri="{FF2B5EF4-FFF2-40B4-BE49-F238E27FC236}">
                    <a16:creationId xmlns:a16="http://schemas.microsoft.com/office/drawing/2014/main" id="{D552B730-C4AA-4224-B86A-307E15D0605F}"/>
                  </a:ext>
                </a:extLst>
              </p:cNvPr>
              <p:cNvSpPr/>
              <p:nvPr/>
            </p:nvSpPr>
            <p:spPr>
              <a:xfrm flipH="1">
                <a:off x="4669805" y="1943130"/>
                <a:ext cx="725755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2" name="Oval 791">
                <a:extLst>
                  <a:ext uri="{FF2B5EF4-FFF2-40B4-BE49-F238E27FC236}">
                    <a16:creationId xmlns:a16="http://schemas.microsoft.com/office/drawing/2014/main" id="{708910DA-EA32-4D56-8312-7468D5A78BFF}"/>
                  </a:ext>
                </a:extLst>
              </p:cNvPr>
              <p:cNvSpPr/>
              <p:nvPr/>
            </p:nvSpPr>
            <p:spPr>
              <a:xfrm rot="21256594" flipH="1">
                <a:off x="2737348" y="2022642"/>
                <a:ext cx="725756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3" name="Oval 792">
                <a:extLst>
                  <a:ext uri="{FF2B5EF4-FFF2-40B4-BE49-F238E27FC236}">
                    <a16:creationId xmlns:a16="http://schemas.microsoft.com/office/drawing/2014/main" id="{76020ADF-BEEA-49C4-A6F3-18B834FC7511}"/>
                  </a:ext>
                </a:extLst>
              </p:cNvPr>
              <p:cNvSpPr/>
              <p:nvPr/>
            </p:nvSpPr>
            <p:spPr>
              <a:xfrm rot="21256594" flipH="1">
                <a:off x="2974803" y="2229270"/>
                <a:ext cx="471294" cy="590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4" name="Oval 793">
                <a:extLst>
                  <a:ext uri="{FF2B5EF4-FFF2-40B4-BE49-F238E27FC236}">
                    <a16:creationId xmlns:a16="http://schemas.microsoft.com/office/drawing/2014/main" id="{3A939A98-7A12-4FC7-899F-7BA8DEFFC5EC}"/>
                  </a:ext>
                </a:extLst>
              </p:cNvPr>
              <p:cNvSpPr/>
              <p:nvPr/>
            </p:nvSpPr>
            <p:spPr>
              <a:xfrm rot="21256594" flipH="1">
                <a:off x="4698647" y="2184281"/>
                <a:ext cx="471294" cy="590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5" name="Oval 794">
                <a:extLst>
                  <a:ext uri="{FF2B5EF4-FFF2-40B4-BE49-F238E27FC236}">
                    <a16:creationId xmlns:a16="http://schemas.microsoft.com/office/drawing/2014/main" id="{0E84F3E7-BC0C-42D1-83DB-BCBDECB9548C}"/>
                  </a:ext>
                </a:extLst>
              </p:cNvPr>
              <p:cNvSpPr/>
              <p:nvPr/>
            </p:nvSpPr>
            <p:spPr>
              <a:xfrm rot="21256594" flipH="1">
                <a:off x="4801644" y="2281895"/>
                <a:ext cx="246966" cy="3096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6" name="Oval 795">
                <a:extLst>
                  <a:ext uri="{FF2B5EF4-FFF2-40B4-BE49-F238E27FC236}">
                    <a16:creationId xmlns:a16="http://schemas.microsoft.com/office/drawing/2014/main" id="{31BF76A1-47B6-4AE4-B924-F9AB2DDA28EE}"/>
                  </a:ext>
                </a:extLst>
              </p:cNvPr>
              <p:cNvSpPr/>
              <p:nvPr/>
            </p:nvSpPr>
            <p:spPr>
              <a:xfrm rot="21256594" flipH="1">
                <a:off x="3172955" y="2301888"/>
                <a:ext cx="246965" cy="3096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7" name="Oval 26">
                <a:extLst>
                  <a:ext uri="{FF2B5EF4-FFF2-40B4-BE49-F238E27FC236}">
                    <a16:creationId xmlns:a16="http://schemas.microsoft.com/office/drawing/2014/main" id="{23F3B8DD-2777-4CEE-B3FA-CE02D483CDB6}"/>
                  </a:ext>
                </a:extLst>
              </p:cNvPr>
              <p:cNvSpPr/>
              <p:nvPr/>
            </p:nvSpPr>
            <p:spPr>
              <a:xfrm flipH="1">
                <a:off x="3853806" y="3016405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815" name="Presentation3">
            <a:hlinkClick r:id="" action="ppaction://media"/>
            <a:extLst>
              <a:ext uri="{FF2B5EF4-FFF2-40B4-BE49-F238E27FC236}">
                <a16:creationId xmlns:a16="http://schemas.microsoft.com/office/drawing/2014/main" id="{D3E3EA20-B481-4EF7-8CB7-10CF4F13B31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31" end="2245.3"/>
                </p14:media>
              </p:ext>
            </p:extLst>
          </p:nvPr>
        </p:nvPicPr>
        <p:blipFill rotWithShape="1">
          <a:blip r:embed="rId10"/>
          <a:srcRect l="49456" t="22304" r="42782" b="70676"/>
          <a:stretch>
            <a:fillRect/>
          </a:stretch>
        </p:blipFill>
        <p:spPr>
          <a:xfrm flipH="1">
            <a:off x="8574376" y="4011227"/>
            <a:ext cx="338257" cy="172071"/>
          </a:xfrm>
          <a:prstGeom prst="rect">
            <a:avLst/>
          </a:prstGeom>
        </p:spPr>
      </p:pic>
      <p:pic>
        <p:nvPicPr>
          <p:cNvPr id="816" name="ttsMP3.com_VoiceText_2025-1-10_23-22-0">
            <a:hlinkClick r:id="" action="ppaction://media"/>
            <a:extLst>
              <a:ext uri="{FF2B5EF4-FFF2-40B4-BE49-F238E27FC236}">
                <a16:creationId xmlns:a16="http://schemas.microsoft.com/office/drawing/2014/main" id="{296066B5-7255-409F-BF7C-B1A426633D7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179852" y="2284952"/>
            <a:ext cx="609600" cy="609600"/>
          </a:xfrm>
          <a:prstGeom prst="rect">
            <a:avLst/>
          </a:prstGeom>
        </p:spPr>
      </p:pic>
      <p:pic>
        <p:nvPicPr>
          <p:cNvPr id="6" name="ttsMP3.com_VoiceText_2025-1-10_23-22-33">
            <a:hlinkClick r:id="" action="ppaction://media"/>
            <a:extLst>
              <a:ext uri="{FF2B5EF4-FFF2-40B4-BE49-F238E27FC236}">
                <a16:creationId xmlns:a16="http://schemas.microsoft.com/office/drawing/2014/main" id="{D2F84D8F-2EC2-431A-9512-BF43DFC7068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817" name="2sec">
            <a:hlinkClick r:id="" action="ppaction://media"/>
            <a:extLst>
              <a:ext uri="{FF2B5EF4-FFF2-40B4-BE49-F238E27FC236}">
                <a16:creationId xmlns:a16="http://schemas.microsoft.com/office/drawing/2014/main" id="{B21E3680-071E-47F6-A0B9-2B4F5DC5B957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0108583" y="93629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1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40" fill="hold"/>
                                        <p:tgtEl>
                                          <p:spTgt spid="8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8640" fill="hold"/>
                                        <p:tgtEl>
                                          <p:spTgt spid="8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64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998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624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064" fill="hold"/>
                                        <p:tgtEl>
                                          <p:spTgt spid="8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8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8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5"/>
                  </p:tgtEl>
                </p:cond>
              </p:nextCondLst>
            </p:seq>
            <p:video>
              <p:cMediaNode vol="80000">
                <p:cTn id="20" repeatCount="indefinite" fill="hold" display="0">
                  <p:stCondLst>
                    <p:cond delay="indefinite"/>
                  </p:stCondLst>
                </p:cTn>
                <p:tgtEl>
                  <p:spTgt spid="815"/>
                </p:tgtEl>
              </p:cMediaNode>
            </p:vide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16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1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7265272" y="-47785713"/>
            <a:ext cx="4217535" cy="47087121"/>
            <a:chOff x="8766489" y="-8232214"/>
            <a:chExt cx="4217535" cy="470871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058859-4531-44A4-86E9-B2599863300E}"/>
                </a:ext>
              </a:extLst>
            </p:cNvPr>
            <p:cNvSpPr txBox="1"/>
            <p:nvPr/>
          </p:nvSpPr>
          <p:spPr>
            <a:xfrm>
              <a:off x="10165207" y="13388412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Ll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8766489" y="-8232214"/>
              <a:ext cx="3785865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dirty="0">
                  <a:ln>
                    <a:solidFill>
                      <a:sysClr val="windowText" lastClr="000000"/>
                    </a:solidFill>
                  </a:ln>
                  <a:solidFill>
                    <a:srgbClr val="F9842D"/>
                  </a:solidFill>
                  <a:latin typeface="Arial Black" panose="020B0A04020102020204" pitchFamily="34" charset="0"/>
                </a:rPr>
                <a:t>Dd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9842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A54099F-503B-4865-8BB2-5EBBB2C47D74}"/>
                </a:ext>
              </a:extLst>
            </p:cNvPr>
            <p:cNvSpPr txBox="1"/>
            <p:nvPr/>
          </p:nvSpPr>
          <p:spPr>
            <a:xfrm>
              <a:off x="9878355" y="2366528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Ee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100DBE-149A-4DDE-A706-3A8F015F932D}"/>
                </a:ext>
              </a:extLst>
            </p:cNvPr>
            <p:cNvSpPr txBox="1"/>
            <p:nvPr/>
          </p:nvSpPr>
          <p:spPr>
            <a:xfrm>
              <a:off x="10036591" y="4140430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Ff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7AA3B5-8D03-4716-BF6C-A78F87E767DF}"/>
                </a:ext>
              </a:extLst>
            </p:cNvPr>
            <p:cNvSpPr txBox="1"/>
            <p:nvPr/>
          </p:nvSpPr>
          <p:spPr>
            <a:xfrm>
              <a:off x="9733620" y="5636986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Gg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36CDC8-1ED1-47F7-89E0-D5C776584EA9}"/>
                </a:ext>
              </a:extLst>
            </p:cNvPr>
            <p:cNvSpPr txBox="1"/>
            <p:nvPr/>
          </p:nvSpPr>
          <p:spPr>
            <a:xfrm>
              <a:off x="9894519" y="7178927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Hh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1D9FA4D-6E79-4B6E-B23B-2EC74649E93F}"/>
                </a:ext>
              </a:extLst>
            </p:cNvPr>
            <p:cNvSpPr txBox="1"/>
            <p:nvPr/>
          </p:nvSpPr>
          <p:spPr>
            <a:xfrm>
              <a:off x="10341674" y="8634680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Ii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79DF61-1E98-4EEA-919B-8624C6F0F288}"/>
                </a:ext>
              </a:extLst>
            </p:cNvPr>
            <p:cNvSpPr txBox="1"/>
            <p:nvPr/>
          </p:nvSpPr>
          <p:spPr>
            <a:xfrm>
              <a:off x="10082016" y="10235689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Jj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A155A6-75B0-4E00-8012-71508A18F295}"/>
                </a:ext>
              </a:extLst>
            </p:cNvPr>
            <p:cNvSpPr txBox="1"/>
            <p:nvPr/>
          </p:nvSpPr>
          <p:spPr>
            <a:xfrm>
              <a:off x="9855516" y="11808978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Kk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9BE054-9134-4933-BC39-2A2EDD2462F9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Mm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5E804C-4157-422F-91B6-227DF2E07777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1688FC-D7F2-4937-9BDD-10F4D9A59F18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AA4701-31B5-4A21-B877-3CE152D37066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EF203B-3AB6-4B17-B605-1118C438CB86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AD32D7-9F19-4F0C-A700-4C274832D603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30C214-066C-4531-B58F-27EA20670CAA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45B569-B661-448C-AD0E-E1D09F21A57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7159C1-0690-446E-B003-2B5AD200E8BA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E83ADF-4719-46B1-B628-862CF3330332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FB586F-C032-4BE2-BD83-4DF268416D00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068257-04A3-43D7-8BE8-AE7653872455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E4C9F2A-9941-4989-9030-CBD0EFB35BB9}"/>
              </a:ext>
            </a:extLst>
          </p:cNvPr>
          <p:cNvGrpSpPr/>
          <p:nvPr/>
        </p:nvGrpSpPr>
        <p:grpSpPr>
          <a:xfrm flipH="1">
            <a:off x="519685" y="1536218"/>
            <a:ext cx="4903163" cy="4588219"/>
            <a:chOff x="6786097" y="1830642"/>
            <a:chExt cx="2117566" cy="1981549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617182D-92E6-47B5-8057-6CC4F29A1098}"/>
                </a:ext>
              </a:extLst>
            </p:cNvPr>
            <p:cNvGrpSpPr/>
            <p:nvPr/>
          </p:nvGrpSpPr>
          <p:grpSpPr>
            <a:xfrm>
              <a:off x="6786097" y="1830642"/>
              <a:ext cx="2117566" cy="1981549"/>
              <a:chOff x="6850391" y="1806830"/>
              <a:chExt cx="2117566" cy="1981549"/>
            </a:xfrm>
          </p:grpSpPr>
          <p:sp>
            <p:nvSpPr>
              <p:cNvPr id="69" name="Oval 5">
                <a:extLst>
                  <a:ext uri="{FF2B5EF4-FFF2-40B4-BE49-F238E27FC236}">
                    <a16:creationId xmlns:a16="http://schemas.microsoft.com/office/drawing/2014/main" id="{CA0749D9-DD5A-4C01-8B7D-B1817A376E88}"/>
                  </a:ext>
                </a:extLst>
              </p:cNvPr>
              <p:cNvSpPr/>
              <p:nvPr/>
            </p:nvSpPr>
            <p:spPr>
              <a:xfrm rot="1580896">
                <a:off x="8567119" y="2758788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48531E4-0F15-4D34-BD40-C4B8D2E829EF}"/>
                  </a:ext>
                </a:extLst>
              </p:cNvPr>
              <p:cNvSpPr/>
              <p:nvPr/>
            </p:nvSpPr>
            <p:spPr>
              <a:xfrm rot="20074480">
                <a:off x="8072514" y="1806831"/>
                <a:ext cx="494027" cy="1050613"/>
              </a:xfrm>
              <a:prstGeom prst="ellipse">
                <a:avLst/>
              </a:pr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596ED72-B0B7-42E8-9BEA-709D70A5E138}"/>
                  </a:ext>
                </a:extLst>
              </p:cNvPr>
              <p:cNvSpPr/>
              <p:nvPr/>
            </p:nvSpPr>
            <p:spPr>
              <a:xfrm rot="1525520" flipH="1">
                <a:off x="6850391" y="1806830"/>
                <a:ext cx="494027" cy="1050613"/>
              </a:xfrm>
              <a:prstGeom prst="ellipse">
                <a:avLst/>
              </a:pr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4">
                <a:extLst>
                  <a:ext uri="{FF2B5EF4-FFF2-40B4-BE49-F238E27FC236}">
                    <a16:creationId xmlns:a16="http://schemas.microsoft.com/office/drawing/2014/main" id="{02ABE4D9-0D47-44B0-A123-42E60CB9834B}"/>
                  </a:ext>
                </a:extLst>
              </p:cNvPr>
              <p:cNvSpPr/>
              <p:nvPr/>
            </p:nvSpPr>
            <p:spPr>
              <a:xfrm>
                <a:off x="7215998" y="2825455"/>
                <a:ext cx="1456352" cy="766962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352" h="766962">
                    <a:moveTo>
                      <a:pt x="12443" y="440478"/>
                    </a:moveTo>
                    <a:cubicBezTo>
                      <a:pt x="14983" y="314204"/>
                      <a:pt x="-47868" y="-60265"/>
                      <a:pt x="743963" y="8315"/>
                    </a:cubicBezTo>
                    <a:cubicBezTo>
                      <a:pt x="1535794" y="76895"/>
                      <a:pt x="1445003" y="260719"/>
                      <a:pt x="1445003" y="440478"/>
                    </a:cubicBezTo>
                    <a:cubicBezTo>
                      <a:pt x="1445003" y="620237"/>
                      <a:pt x="1604374" y="781201"/>
                      <a:pt x="728723" y="765961"/>
                    </a:cubicBezTo>
                    <a:cubicBezTo>
                      <a:pt x="-146928" y="750721"/>
                      <a:pt x="9903" y="566752"/>
                      <a:pt x="12443" y="440478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6">
                <a:extLst>
                  <a:ext uri="{FF2B5EF4-FFF2-40B4-BE49-F238E27FC236}">
                    <a16:creationId xmlns:a16="http://schemas.microsoft.com/office/drawing/2014/main" id="{6350F8B4-E45C-4438-B83B-B915A33B6402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6">
                <a:extLst>
                  <a:ext uri="{FF2B5EF4-FFF2-40B4-BE49-F238E27FC236}">
                    <a16:creationId xmlns:a16="http://schemas.microsoft.com/office/drawing/2014/main" id="{BA134F9F-E0FA-411E-AA93-7A6B032F4424}"/>
                  </a:ext>
                </a:extLst>
              </p:cNvPr>
              <p:cNvSpPr/>
              <p:nvPr/>
            </p:nvSpPr>
            <p:spPr>
              <a:xfrm>
                <a:off x="7748376" y="3283258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6">
                <a:extLst>
                  <a:ext uri="{FF2B5EF4-FFF2-40B4-BE49-F238E27FC236}">
                    <a16:creationId xmlns:a16="http://schemas.microsoft.com/office/drawing/2014/main" id="{C8E6EB14-4FA8-45FB-81AE-FE6289D237F9}"/>
                  </a:ext>
                </a:extLst>
              </p:cNvPr>
              <p:cNvSpPr/>
              <p:nvPr/>
            </p:nvSpPr>
            <p:spPr>
              <a:xfrm flipH="1">
                <a:off x="7206539" y="3046882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6">
                <a:extLst>
                  <a:ext uri="{FF2B5EF4-FFF2-40B4-BE49-F238E27FC236}">
                    <a16:creationId xmlns:a16="http://schemas.microsoft.com/office/drawing/2014/main" id="{D288E32C-E2DF-4A8C-87D4-F4B0228CE6CF}"/>
                  </a:ext>
                </a:extLst>
              </p:cNvPr>
              <p:cNvSpPr/>
              <p:nvPr/>
            </p:nvSpPr>
            <p:spPr>
              <a:xfrm rot="16492370" flipH="1">
                <a:off x="7445850" y="2667045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2">
                <a:extLst>
                  <a:ext uri="{FF2B5EF4-FFF2-40B4-BE49-F238E27FC236}">
                    <a16:creationId xmlns:a16="http://schemas.microsoft.com/office/drawing/2014/main" id="{5B3EB771-A692-4C5B-B248-CBB491B31A39}"/>
                  </a:ext>
                </a:extLst>
              </p:cNvPr>
              <p:cNvSpPr/>
              <p:nvPr/>
            </p:nvSpPr>
            <p:spPr>
              <a:xfrm>
                <a:off x="7068351" y="1808224"/>
                <a:ext cx="1280230" cy="1280270"/>
              </a:xfrm>
              <a:custGeom>
                <a:avLst/>
                <a:gdLst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40 w 1280200"/>
                  <a:gd name="connsiteY0" fmla="*/ 640080 h 1280160"/>
                  <a:gd name="connsiteX1" fmla="*/ 617260 w 1280200"/>
                  <a:gd name="connsiteY1" fmla="*/ 0 h 1280160"/>
                  <a:gd name="connsiteX2" fmla="*/ 1280200 w 1280200"/>
                  <a:gd name="connsiteY2" fmla="*/ 640080 h 1280160"/>
                  <a:gd name="connsiteX3" fmla="*/ 640120 w 1280200"/>
                  <a:gd name="connsiteY3" fmla="*/ 1280160 h 1280160"/>
                  <a:gd name="connsiteX4" fmla="*/ 40 w 1280200"/>
                  <a:gd name="connsiteY4" fmla="*/ 640080 h 1280160"/>
                  <a:gd name="connsiteX0" fmla="*/ 174 w 1280334"/>
                  <a:gd name="connsiteY0" fmla="*/ 640178 h 1280258"/>
                  <a:gd name="connsiteX1" fmla="*/ 617394 w 1280334"/>
                  <a:gd name="connsiteY1" fmla="*/ 98 h 1280258"/>
                  <a:gd name="connsiteX2" fmla="*/ 1280334 w 1280334"/>
                  <a:gd name="connsiteY2" fmla="*/ 640178 h 1280258"/>
                  <a:gd name="connsiteX3" fmla="*/ 640254 w 1280334"/>
                  <a:gd name="connsiteY3" fmla="*/ 1280258 h 1280258"/>
                  <a:gd name="connsiteX4" fmla="*/ 174 w 1280334"/>
                  <a:gd name="connsiteY4" fmla="*/ 640178 h 1280258"/>
                  <a:gd name="connsiteX0" fmla="*/ 70 w 1280230"/>
                  <a:gd name="connsiteY0" fmla="*/ 640190 h 1280270"/>
                  <a:gd name="connsiteX1" fmla="*/ 617290 w 1280230"/>
                  <a:gd name="connsiteY1" fmla="*/ 110 h 1280270"/>
                  <a:gd name="connsiteX2" fmla="*/ 1280230 w 1280230"/>
                  <a:gd name="connsiteY2" fmla="*/ 640190 h 1280270"/>
                  <a:gd name="connsiteX3" fmla="*/ 640150 w 1280230"/>
                  <a:gd name="connsiteY3" fmla="*/ 1280270 h 1280270"/>
                  <a:gd name="connsiteX4" fmla="*/ 70 w 1280230"/>
                  <a:gd name="connsiteY4" fmla="*/ 640190 h 128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230" h="1280270">
                    <a:moveTo>
                      <a:pt x="70" y="640190"/>
                    </a:moveTo>
                    <a:cubicBezTo>
                      <a:pt x="3880" y="381110"/>
                      <a:pt x="50424" y="-7510"/>
                      <a:pt x="617290" y="110"/>
                    </a:cubicBezTo>
                    <a:cubicBezTo>
                      <a:pt x="1184156" y="7730"/>
                      <a:pt x="1280230" y="286684"/>
                      <a:pt x="1280230" y="640190"/>
                    </a:cubicBezTo>
                    <a:cubicBezTo>
                      <a:pt x="1280230" y="993696"/>
                      <a:pt x="1130816" y="1280270"/>
                      <a:pt x="640150" y="1280270"/>
                    </a:cubicBezTo>
                    <a:cubicBezTo>
                      <a:pt x="149484" y="1280270"/>
                      <a:pt x="-3740" y="899270"/>
                      <a:pt x="70" y="640190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6">
                <a:extLst>
                  <a:ext uri="{FF2B5EF4-FFF2-40B4-BE49-F238E27FC236}">
                    <a16:creationId xmlns:a16="http://schemas.microsoft.com/office/drawing/2014/main" id="{8991CAB3-E857-4896-A85E-F83F03221D3F}"/>
                  </a:ext>
                </a:extLst>
              </p:cNvPr>
              <p:cNvSpPr/>
              <p:nvPr/>
            </p:nvSpPr>
            <p:spPr>
              <a:xfrm rot="17044629" flipH="1">
                <a:off x="7035107" y="1924717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6">
                <a:extLst>
                  <a:ext uri="{FF2B5EF4-FFF2-40B4-BE49-F238E27FC236}">
                    <a16:creationId xmlns:a16="http://schemas.microsoft.com/office/drawing/2014/main" id="{8CC3F2BC-AAC8-4F9C-868D-C29622E01E58}"/>
                  </a:ext>
                </a:extLst>
              </p:cNvPr>
              <p:cNvSpPr/>
              <p:nvPr/>
            </p:nvSpPr>
            <p:spPr>
              <a:xfrm rot="4555371">
                <a:off x="7758730" y="1941875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6">
                <a:extLst>
                  <a:ext uri="{FF2B5EF4-FFF2-40B4-BE49-F238E27FC236}">
                    <a16:creationId xmlns:a16="http://schemas.microsoft.com/office/drawing/2014/main" id="{A8F4D0CB-38EF-47B5-A2AE-63A59954D14A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D1DC0CA4-B775-48AF-B23A-A4E5315EBE07}"/>
                  </a:ext>
                </a:extLst>
              </p:cNvPr>
              <p:cNvSpPr/>
              <p:nvPr/>
            </p:nvSpPr>
            <p:spPr>
              <a:xfrm>
                <a:off x="7792056" y="3695588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B97854-9A15-4A4C-A934-C3FEB703BE65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9A6E9BC-7DA6-423E-8627-61296D955939}"/>
                  </a:ext>
                </a:extLst>
              </p:cNvPr>
              <p:cNvSpPr/>
              <p:nvPr/>
            </p:nvSpPr>
            <p:spPr>
              <a:xfrm flipH="1">
                <a:off x="7279482" y="3680885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13F9E01-D290-45E7-B738-65393F29589B}"/>
                </a:ext>
              </a:extLst>
            </p:cNvPr>
            <p:cNvGrpSpPr/>
            <p:nvPr/>
          </p:nvGrpSpPr>
          <p:grpSpPr>
            <a:xfrm>
              <a:off x="7173059" y="2248645"/>
              <a:ext cx="808383" cy="419810"/>
              <a:chOff x="2414213" y="1880596"/>
              <a:chExt cx="2607967" cy="1354368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2293E92-6FAF-42E6-93AF-6DFF68B2F683}"/>
                  </a:ext>
                </a:extLst>
              </p:cNvPr>
              <p:cNvSpPr/>
              <p:nvPr/>
            </p:nvSpPr>
            <p:spPr>
              <a:xfrm flipH="1">
                <a:off x="4296424" y="1880596"/>
                <a:ext cx="725756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26C1119-FB92-42E2-A7A7-90FE457B22F3}"/>
                  </a:ext>
                </a:extLst>
              </p:cNvPr>
              <p:cNvSpPr/>
              <p:nvPr/>
            </p:nvSpPr>
            <p:spPr>
              <a:xfrm rot="21256594" flipH="1">
                <a:off x="2418546" y="1950615"/>
                <a:ext cx="725756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78A3C0F-CFFD-4878-8EEB-71BA1F40B40F}"/>
                  </a:ext>
                </a:extLst>
              </p:cNvPr>
              <p:cNvSpPr/>
              <p:nvPr/>
            </p:nvSpPr>
            <p:spPr>
              <a:xfrm rot="21256594" flipH="1">
                <a:off x="2414213" y="2147458"/>
                <a:ext cx="471294" cy="59092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442AC80-9557-4C9E-935E-AEF0743769C0}"/>
                  </a:ext>
                </a:extLst>
              </p:cNvPr>
              <p:cNvSpPr/>
              <p:nvPr/>
            </p:nvSpPr>
            <p:spPr>
              <a:xfrm rot="21256594" flipH="1">
                <a:off x="4283036" y="2074381"/>
                <a:ext cx="471294" cy="59092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E4DCA58-DB94-484F-A961-BC6BCE31E0A0}"/>
                  </a:ext>
                </a:extLst>
              </p:cNvPr>
              <p:cNvSpPr/>
              <p:nvPr/>
            </p:nvSpPr>
            <p:spPr>
              <a:xfrm rot="21256594" flipH="1">
                <a:off x="4311249" y="2201695"/>
                <a:ext cx="246966" cy="3096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229D749-E537-4BBF-8D30-0E92D552117F}"/>
                  </a:ext>
                </a:extLst>
              </p:cNvPr>
              <p:cNvSpPr/>
              <p:nvPr/>
            </p:nvSpPr>
            <p:spPr>
              <a:xfrm rot="21256594" flipH="1">
                <a:off x="2433552" y="2241022"/>
                <a:ext cx="246966" cy="3096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26">
                <a:extLst>
                  <a:ext uri="{FF2B5EF4-FFF2-40B4-BE49-F238E27FC236}">
                    <a16:creationId xmlns:a16="http://schemas.microsoft.com/office/drawing/2014/main" id="{4F8C4E7C-BCAF-414B-A659-FCD2BB84F72A}"/>
                  </a:ext>
                </a:extLst>
              </p:cNvPr>
              <p:cNvSpPr/>
              <p:nvPr/>
            </p:nvSpPr>
            <p:spPr>
              <a:xfrm flipH="1">
                <a:off x="3329296" y="2902575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Presentation3">
            <a:hlinkClick r:id="" action="ppaction://media"/>
            <a:extLst>
              <a:ext uri="{FF2B5EF4-FFF2-40B4-BE49-F238E27FC236}">
                <a16:creationId xmlns:a16="http://schemas.microsoft.com/office/drawing/2014/main" id="{E4D38ED9-9E50-48C7-AA03-4122079DE569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31" end="2245.3"/>
                </p14:media>
              </p:ext>
            </p:extLst>
          </p:nvPr>
        </p:nvPicPr>
        <p:blipFill rotWithShape="1">
          <a:blip r:embed="rId6"/>
          <a:srcRect l="49456" t="22304" r="42782" b="70676"/>
          <a:stretch>
            <a:fillRect/>
          </a:stretch>
        </p:blipFill>
        <p:spPr>
          <a:xfrm>
            <a:off x="3531820" y="3603934"/>
            <a:ext cx="338257" cy="172071"/>
          </a:xfrm>
          <a:prstGeom prst="rect">
            <a:avLst/>
          </a:prstGeom>
        </p:spPr>
      </p:pic>
      <p:pic>
        <p:nvPicPr>
          <p:cNvPr id="5" name="ttsMP3.com_VoiceText_2025-1-10_22-49-7">
            <a:hlinkClick r:id="" action="ppaction://media"/>
            <a:extLst>
              <a:ext uri="{FF2B5EF4-FFF2-40B4-BE49-F238E27FC236}">
                <a16:creationId xmlns:a16="http://schemas.microsoft.com/office/drawing/2014/main" id="{099C5D21-FD57-4C7C-8500-E76BE6A4DC5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-0.00255 L 0.02214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5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56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299491" y="-701675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9842D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 </a:t>
            </a:r>
            <a:r>
              <a:rPr kumimoji="0" lang="en-US" sz="29000" b="0" i="0" u="none" strike="noStrike" kern="120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F9842D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9842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4E78E96-7E6D-4087-8EB6-90A633AEFC53}"/>
              </a:ext>
            </a:extLst>
          </p:cNvPr>
          <p:cNvGrpSpPr/>
          <p:nvPr/>
        </p:nvGrpSpPr>
        <p:grpSpPr>
          <a:xfrm>
            <a:off x="6787963" y="1854270"/>
            <a:ext cx="4903163" cy="4588219"/>
            <a:chOff x="6786097" y="1830642"/>
            <a:chExt cx="2117566" cy="198154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E3071FF-01A5-4FA0-B6CF-E85A16EC371C}"/>
                </a:ext>
              </a:extLst>
            </p:cNvPr>
            <p:cNvGrpSpPr/>
            <p:nvPr/>
          </p:nvGrpSpPr>
          <p:grpSpPr>
            <a:xfrm>
              <a:off x="6786097" y="1830642"/>
              <a:ext cx="2117566" cy="1981549"/>
              <a:chOff x="6850391" y="1806830"/>
              <a:chExt cx="2117566" cy="1981549"/>
            </a:xfrm>
          </p:grpSpPr>
          <p:sp>
            <p:nvSpPr>
              <p:cNvPr id="68" name="Oval 5">
                <a:extLst>
                  <a:ext uri="{FF2B5EF4-FFF2-40B4-BE49-F238E27FC236}">
                    <a16:creationId xmlns:a16="http://schemas.microsoft.com/office/drawing/2014/main" id="{F3A6014A-62CA-4EFD-9170-FB2709EDAF07}"/>
                  </a:ext>
                </a:extLst>
              </p:cNvPr>
              <p:cNvSpPr/>
              <p:nvPr/>
            </p:nvSpPr>
            <p:spPr>
              <a:xfrm rot="1580896">
                <a:off x="8567119" y="2758788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6CDD74F-9819-452A-870B-58985A1CD157}"/>
                  </a:ext>
                </a:extLst>
              </p:cNvPr>
              <p:cNvSpPr/>
              <p:nvPr/>
            </p:nvSpPr>
            <p:spPr>
              <a:xfrm rot="20074480">
                <a:off x="8072514" y="1806831"/>
                <a:ext cx="494027" cy="1050613"/>
              </a:xfrm>
              <a:prstGeom prst="ellipse">
                <a:avLst/>
              </a:pr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EC0076F-392D-4DE5-B63D-467FA04CD913}"/>
                  </a:ext>
                </a:extLst>
              </p:cNvPr>
              <p:cNvSpPr/>
              <p:nvPr/>
            </p:nvSpPr>
            <p:spPr>
              <a:xfrm rot="1525520" flipH="1">
                <a:off x="6850391" y="1806830"/>
                <a:ext cx="494027" cy="1050613"/>
              </a:xfrm>
              <a:prstGeom prst="ellipse">
                <a:avLst/>
              </a:pr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4">
                <a:extLst>
                  <a:ext uri="{FF2B5EF4-FFF2-40B4-BE49-F238E27FC236}">
                    <a16:creationId xmlns:a16="http://schemas.microsoft.com/office/drawing/2014/main" id="{B7437B30-5344-4188-B3E9-A21173E74455}"/>
                  </a:ext>
                </a:extLst>
              </p:cNvPr>
              <p:cNvSpPr/>
              <p:nvPr/>
            </p:nvSpPr>
            <p:spPr>
              <a:xfrm>
                <a:off x="7215998" y="2825455"/>
                <a:ext cx="1456352" cy="766962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352" h="766962">
                    <a:moveTo>
                      <a:pt x="12443" y="440478"/>
                    </a:moveTo>
                    <a:cubicBezTo>
                      <a:pt x="14983" y="314204"/>
                      <a:pt x="-47868" y="-60265"/>
                      <a:pt x="743963" y="8315"/>
                    </a:cubicBezTo>
                    <a:cubicBezTo>
                      <a:pt x="1535794" y="76895"/>
                      <a:pt x="1445003" y="260719"/>
                      <a:pt x="1445003" y="440478"/>
                    </a:cubicBezTo>
                    <a:cubicBezTo>
                      <a:pt x="1445003" y="620237"/>
                      <a:pt x="1604374" y="781201"/>
                      <a:pt x="728723" y="765961"/>
                    </a:cubicBezTo>
                    <a:cubicBezTo>
                      <a:pt x="-146928" y="750721"/>
                      <a:pt x="9903" y="566752"/>
                      <a:pt x="12443" y="440478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6">
                <a:extLst>
                  <a:ext uri="{FF2B5EF4-FFF2-40B4-BE49-F238E27FC236}">
                    <a16:creationId xmlns:a16="http://schemas.microsoft.com/office/drawing/2014/main" id="{C95A98A1-EA75-4464-8823-5FD5FAE73317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6">
                <a:extLst>
                  <a:ext uri="{FF2B5EF4-FFF2-40B4-BE49-F238E27FC236}">
                    <a16:creationId xmlns:a16="http://schemas.microsoft.com/office/drawing/2014/main" id="{4D54F013-CE71-4550-989F-36AB378C381E}"/>
                  </a:ext>
                </a:extLst>
              </p:cNvPr>
              <p:cNvSpPr/>
              <p:nvPr/>
            </p:nvSpPr>
            <p:spPr>
              <a:xfrm>
                <a:off x="7748376" y="3283258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6">
                <a:extLst>
                  <a:ext uri="{FF2B5EF4-FFF2-40B4-BE49-F238E27FC236}">
                    <a16:creationId xmlns:a16="http://schemas.microsoft.com/office/drawing/2014/main" id="{0B1800AE-1F4D-455D-A311-5DC4653902A4}"/>
                  </a:ext>
                </a:extLst>
              </p:cNvPr>
              <p:cNvSpPr/>
              <p:nvPr/>
            </p:nvSpPr>
            <p:spPr>
              <a:xfrm flipH="1">
                <a:off x="7206539" y="3046882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6">
                <a:extLst>
                  <a:ext uri="{FF2B5EF4-FFF2-40B4-BE49-F238E27FC236}">
                    <a16:creationId xmlns:a16="http://schemas.microsoft.com/office/drawing/2014/main" id="{B357F8A5-F488-44EB-A689-BE803502C278}"/>
                  </a:ext>
                </a:extLst>
              </p:cNvPr>
              <p:cNvSpPr/>
              <p:nvPr/>
            </p:nvSpPr>
            <p:spPr>
              <a:xfrm rot="16492370" flipH="1">
                <a:off x="7445850" y="2667045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2">
                <a:extLst>
                  <a:ext uri="{FF2B5EF4-FFF2-40B4-BE49-F238E27FC236}">
                    <a16:creationId xmlns:a16="http://schemas.microsoft.com/office/drawing/2014/main" id="{0EFBD83E-1C9B-489B-B069-FD2DF341E52D}"/>
                  </a:ext>
                </a:extLst>
              </p:cNvPr>
              <p:cNvSpPr/>
              <p:nvPr/>
            </p:nvSpPr>
            <p:spPr>
              <a:xfrm>
                <a:off x="7068351" y="1808224"/>
                <a:ext cx="1280230" cy="1280270"/>
              </a:xfrm>
              <a:custGeom>
                <a:avLst/>
                <a:gdLst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40 w 1280200"/>
                  <a:gd name="connsiteY0" fmla="*/ 640080 h 1280160"/>
                  <a:gd name="connsiteX1" fmla="*/ 617260 w 1280200"/>
                  <a:gd name="connsiteY1" fmla="*/ 0 h 1280160"/>
                  <a:gd name="connsiteX2" fmla="*/ 1280200 w 1280200"/>
                  <a:gd name="connsiteY2" fmla="*/ 640080 h 1280160"/>
                  <a:gd name="connsiteX3" fmla="*/ 640120 w 1280200"/>
                  <a:gd name="connsiteY3" fmla="*/ 1280160 h 1280160"/>
                  <a:gd name="connsiteX4" fmla="*/ 40 w 1280200"/>
                  <a:gd name="connsiteY4" fmla="*/ 640080 h 1280160"/>
                  <a:gd name="connsiteX0" fmla="*/ 174 w 1280334"/>
                  <a:gd name="connsiteY0" fmla="*/ 640178 h 1280258"/>
                  <a:gd name="connsiteX1" fmla="*/ 617394 w 1280334"/>
                  <a:gd name="connsiteY1" fmla="*/ 98 h 1280258"/>
                  <a:gd name="connsiteX2" fmla="*/ 1280334 w 1280334"/>
                  <a:gd name="connsiteY2" fmla="*/ 640178 h 1280258"/>
                  <a:gd name="connsiteX3" fmla="*/ 640254 w 1280334"/>
                  <a:gd name="connsiteY3" fmla="*/ 1280258 h 1280258"/>
                  <a:gd name="connsiteX4" fmla="*/ 174 w 1280334"/>
                  <a:gd name="connsiteY4" fmla="*/ 640178 h 1280258"/>
                  <a:gd name="connsiteX0" fmla="*/ 70 w 1280230"/>
                  <a:gd name="connsiteY0" fmla="*/ 640190 h 1280270"/>
                  <a:gd name="connsiteX1" fmla="*/ 617290 w 1280230"/>
                  <a:gd name="connsiteY1" fmla="*/ 110 h 1280270"/>
                  <a:gd name="connsiteX2" fmla="*/ 1280230 w 1280230"/>
                  <a:gd name="connsiteY2" fmla="*/ 640190 h 1280270"/>
                  <a:gd name="connsiteX3" fmla="*/ 640150 w 1280230"/>
                  <a:gd name="connsiteY3" fmla="*/ 1280270 h 1280270"/>
                  <a:gd name="connsiteX4" fmla="*/ 70 w 1280230"/>
                  <a:gd name="connsiteY4" fmla="*/ 640190 h 128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230" h="1280270">
                    <a:moveTo>
                      <a:pt x="70" y="640190"/>
                    </a:moveTo>
                    <a:cubicBezTo>
                      <a:pt x="3880" y="381110"/>
                      <a:pt x="50424" y="-7510"/>
                      <a:pt x="617290" y="110"/>
                    </a:cubicBezTo>
                    <a:cubicBezTo>
                      <a:pt x="1184156" y="7730"/>
                      <a:pt x="1280230" y="286684"/>
                      <a:pt x="1280230" y="640190"/>
                    </a:cubicBezTo>
                    <a:cubicBezTo>
                      <a:pt x="1280230" y="993696"/>
                      <a:pt x="1130816" y="1280270"/>
                      <a:pt x="640150" y="1280270"/>
                    </a:cubicBezTo>
                    <a:cubicBezTo>
                      <a:pt x="149484" y="1280270"/>
                      <a:pt x="-3740" y="899270"/>
                      <a:pt x="70" y="640190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6">
                <a:extLst>
                  <a:ext uri="{FF2B5EF4-FFF2-40B4-BE49-F238E27FC236}">
                    <a16:creationId xmlns:a16="http://schemas.microsoft.com/office/drawing/2014/main" id="{CC93354B-E6C0-4A3A-B86B-F1EB9066E088}"/>
                  </a:ext>
                </a:extLst>
              </p:cNvPr>
              <p:cNvSpPr/>
              <p:nvPr/>
            </p:nvSpPr>
            <p:spPr>
              <a:xfrm rot="17044629" flipH="1">
                <a:off x="7035107" y="1924717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6">
                <a:extLst>
                  <a:ext uri="{FF2B5EF4-FFF2-40B4-BE49-F238E27FC236}">
                    <a16:creationId xmlns:a16="http://schemas.microsoft.com/office/drawing/2014/main" id="{AAB32CB0-D966-4398-976B-27B6B465FCE0}"/>
                  </a:ext>
                </a:extLst>
              </p:cNvPr>
              <p:cNvSpPr/>
              <p:nvPr/>
            </p:nvSpPr>
            <p:spPr>
              <a:xfrm rot="4555371">
                <a:off x="7758730" y="1941875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6">
                <a:extLst>
                  <a:ext uri="{FF2B5EF4-FFF2-40B4-BE49-F238E27FC236}">
                    <a16:creationId xmlns:a16="http://schemas.microsoft.com/office/drawing/2014/main" id="{9AE5C4D8-91D5-46F2-B2B9-433952F59A04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BFB226F-C9BA-4D9B-A615-6554DB5DE35F}"/>
                  </a:ext>
                </a:extLst>
              </p:cNvPr>
              <p:cNvSpPr/>
              <p:nvPr/>
            </p:nvSpPr>
            <p:spPr>
              <a:xfrm>
                <a:off x="7792056" y="3695588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413BFF6F-44B9-4ADD-B262-044AE1A36898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0C480EA-5A01-4029-A7BA-8E9759D41908}"/>
                  </a:ext>
                </a:extLst>
              </p:cNvPr>
              <p:cNvSpPr/>
              <p:nvPr/>
            </p:nvSpPr>
            <p:spPr>
              <a:xfrm flipH="1">
                <a:off x="7279482" y="3680885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FE9CEF0-E01E-480C-ADF9-3EB1FF6D79DC}"/>
                </a:ext>
              </a:extLst>
            </p:cNvPr>
            <p:cNvGrpSpPr/>
            <p:nvPr/>
          </p:nvGrpSpPr>
          <p:grpSpPr>
            <a:xfrm>
              <a:off x="7174402" y="2248645"/>
              <a:ext cx="807040" cy="419810"/>
              <a:chOff x="2418546" y="1880596"/>
              <a:chExt cx="2603634" cy="1354368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EBE4204-1355-415F-9968-B2CAA43C33E3}"/>
                  </a:ext>
                </a:extLst>
              </p:cNvPr>
              <p:cNvSpPr/>
              <p:nvPr/>
            </p:nvSpPr>
            <p:spPr>
              <a:xfrm flipH="1">
                <a:off x="4296424" y="1880596"/>
                <a:ext cx="725756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F6179D9-B177-49DE-882B-6253888B0706}"/>
                  </a:ext>
                </a:extLst>
              </p:cNvPr>
              <p:cNvSpPr/>
              <p:nvPr/>
            </p:nvSpPr>
            <p:spPr>
              <a:xfrm rot="21256594" flipH="1">
                <a:off x="2418546" y="1950615"/>
                <a:ext cx="725756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21BAD90-A8D5-43D8-9BB9-046EE89914CC}"/>
                  </a:ext>
                </a:extLst>
              </p:cNvPr>
              <p:cNvSpPr/>
              <p:nvPr/>
            </p:nvSpPr>
            <p:spPr>
              <a:xfrm rot="21256594" flipH="1">
                <a:off x="2424137" y="2061477"/>
                <a:ext cx="471294" cy="59092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FAC10AB-DD35-41E9-88FA-A2DBD26C01A1}"/>
                  </a:ext>
                </a:extLst>
              </p:cNvPr>
              <p:cNvSpPr/>
              <p:nvPr/>
            </p:nvSpPr>
            <p:spPr>
              <a:xfrm rot="21256594" flipH="1">
                <a:off x="4298313" y="2026430"/>
                <a:ext cx="471294" cy="59092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3656BCE-A1E0-4EAD-9D2A-A78B17B8ED7F}"/>
                  </a:ext>
                </a:extLst>
              </p:cNvPr>
              <p:cNvSpPr/>
              <p:nvPr/>
            </p:nvSpPr>
            <p:spPr>
              <a:xfrm rot="21256594" flipH="1">
                <a:off x="4351468" y="2085441"/>
                <a:ext cx="246966" cy="3096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E360630-E89D-4E3A-8C45-1A00A7FE8CF4}"/>
                  </a:ext>
                </a:extLst>
              </p:cNvPr>
              <p:cNvSpPr/>
              <p:nvPr/>
            </p:nvSpPr>
            <p:spPr>
              <a:xfrm rot="21256594" flipH="1">
                <a:off x="2475494" y="2123591"/>
                <a:ext cx="246966" cy="3096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26">
                <a:extLst>
                  <a:ext uri="{FF2B5EF4-FFF2-40B4-BE49-F238E27FC236}">
                    <a16:creationId xmlns:a16="http://schemas.microsoft.com/office/drawing/2014/main" id="{A23C6F7E-C3DA-4A48-BB14-777922182AB6}"/>
                  </a:ext>
                </a:extLst>
              </p:cNvPr>
              <p:cNvSpPr/>
              <p:nvPr/>
            </p:nvSpPr>
            <p:spPr>
              <a:xfrm flipH="1">
                <a:off x="3329296" y="2902575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83" name="Presentation3">
            <a:hlinkClick r:id="" action="ppaction://media"/>
            <a:extLst>
              <a:ext uri="{FF2B5EF4-FFF2-40B4-BE49-F238E27FC236}">
                <a16:creationId xmlns:a16="http://schemas.microsoft.com/office/drawing/2014/main" id="{B0ADBE47-F92F-4ABF-9A4E-DBB12ED78624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31" end="2245.3"/>
                </p14:media>
              </p:ext>
            </p:extLst>
          </p:nvPr>
        </p:nvPicPr>
        <p:blipFill rotWithShape="1">
          <a:blip r:embed="rId6"/>
          <a:srcRect l="49456" t="22304" r="42782" b="70676"/>
          <a:stretch>
            <a:fillRect/>
          </a:stretch>
        </p:blipFill>
        <p:spPr>
          <a:xfrm flipH="1">
            <a:off x="8350975" y="3885352"/>
            <a:ext cx="338257" cy="172071"/>
          </a:xfrm>
          <a:prstGeom prst="rect">
            <a:avLst/>
          </a:prstGeom>
        </p:spPr>
      </p:pic>
      <p:pic>
        <p:nvPicPr>
          <p:cNvPr id="2" name="ttsMP3.com_VoiceText_2025-1-10_22-55-54">
            <a:hlinkClick r:id="" action="ppaction://media"/>
            <a:extLst>
              <a:ext uri="{FF2B5EF4-FFF2-40B4-BE49-F238E27FC236}">
                <a16:creationId xmlns:a16="http://schemas.microsoft.com/office/drawing/2014/main" id="{D38E8D41-2C67-4D25-A5FC-3BBA0DDB5B6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40" fill="hold"/>
                                        <p:tgtEl>
                                          <p:spTgt spid="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4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83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7072207" y="-269923"/>
            <a:ext cx="52425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D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latin typeface="Arial Black" panose="020B0A04020102020204" pitchFamily="34" charset="0"/>
              </a:rPr>
              <a:t>og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5">
            <a:extLst>
              <a:ext uri="{FF2B5EF4-FFF2-40B4-BE49-F238E27FC236}">
                <a16:creationId xmlns:a16="http://schemas.microsoft.com/office/drawing/2014/main" id="{2313BC9A-EA55-464B-8B02-98C51F8AB8CE}"/>
              </a:ext>
            </a:extLst>
          </p:cNvPr>
          <p:cNvSpPr/>
          <p:nvPr/>
        </p:nvSpPr>
        <p:spPr>
          <a:xfrm rot="1580896">
            <a:off x="3069016" y="487112"/>
            <a:ext cx="928129" cy="1531649"/>
          </a:xfrm>
          <a:custGeom>
            <a:avLst/>
            <a:gdLst>
              <a:gd name="connsiteX0" fmla="*/ 0 w 301714"/>
              <a:gd name="connsiteY0" fmla="*/ 314276 h 628552"/>
              <a:gd name="connsiteX1" fmla="*/ 150857 w 301714"/>
              <a:gd name="connsiteY1" fmla="*/ 0 h 628552"/>
              <a:gd name="connsiteX2" fmla="*/ 301714 w 301714"/>
              <a:gd name="connsiteY2" fmla="*/ 314276 h 628552"/>
              <a:gd name="connsiteX3" fmla="*/ 150857 w 301714"/>
              <a:gd name="connsiteY3" fmla="*/ 628552 h 628552"/>
              <a:gd name="connsiteX4" fmla="*/ 0 w 301714"/>
              <a:gd name="connsiteY4" fmla="*/ 314276 h 628552"/>
              <a:gd name="connsiteX0" fmla="*/ 0 w 312440"/>
              <a:gd name="connsiteY0" fmla="*/ 449166 h 636938"/>
              <a:gd name="connsiteX1" fmla="*/ 161583 w 312440"/>
              <a:gd name="connsiteY1" fmla="*/ 2027 h 636938"/>
              <a:gd name="connsiteX2" fmla="*/ 312440 w 312440"/>
              <a:gd name="connsiteY2" fmla="*/ 316303 h 636938"/>
              <a:gd name="connsiteX3" fmla="*/ 161583 w 312440"/>
              <a:gd name="connsiteY3" fmla="*/ 630579 h 636938"/>
              <a:gd name="connsiteX4" fmla="*/ 0 w 312440"/>
              <a:gd name="connsiteY4" fmla="*/ 449166 h 636938"/>
              <a:gd name="connsiteX0" fmla="*/ 27493 w 339933"/>
              <a:gd name="connsiteY0" fmla="*/ 449166 h 635718"/>
              <a:gd name="connsiteX1" fmla="*/ 189076 w 339933"/>
              <a:gd name="connsiteY1" fmla="*/ 2027 h 635718"/>
              <a:gd name="connsiteX2" fmla="*/ 339933 w 339933"/>
              <a:gd name="connsiteY2" fmla="*/ 316303 h 635718"/>
              <a:gd name="connsiteX3" fmla="*/ 189076 w 339933"/>
              <a:gd name="connsiteY3" fmla="*/ 630579 h 635718"/>
              <a:gd name="connsiteX4" fmla="*/ 27493 w 339933"/>
              <a:gd name="connsiteY4" fmla="*/ 449166 h 635718"/>
              <a:gd name="connsiteX0" fmla="*/ 46095 w 358535"/>
              <a:gd name="connsiteY0" fmla="*/ 449166 h 637482"/>
              <a:gd name="connsiteX1" fmla="*/ 207678 w 358535"/>
              <a:gd name="connsiteY1" fmla="*/ 2027 h 637482"/>
              <a:gd name="connsiteX2" fmla="*/ 358535 w 358535"/>
              <a:gd name="connsiteY2" fmla="*/ 316303 h 637482"/>
              <a:gd name="connsiteX3" fmla="*/ 207678 w 358535"/>
              <a:gd name="connsiteY3" fmla="*/ 630579 h 637482"/>
              <a:gd name="connsiteX4" fmla="*/ 46095 w 358535"/>
              <a:gd name="connsiteY4" fmla="*/ 449166 h 637482"/>
              <a:gd name="connsiteX0" fmla="*/ 129 w 312569"/>
              <a:gd name="connsiteY0" fmla="*/ 449166 h 636962"/>
              <a:gd name="connsiteX1" fmla="*/ 161712 w 312569"/>
              <a:gd name="connsiteY1" fmla="*/ 2027 h 636962"/>
              <a:gd name="connsiteX2" fmla="*/ 312569 w 312569"/>
              <a:gd name="connsiteY2" fmla="*/ 316303 h 636962"/>
              <a:gd name="connsiteX3" fmla="*/ 137845 w 312569"/>
              <a:gd name="connsiteY3" fmla="*/ 633897 h 636962"/>
              <a:gd name="connsiteX4" fmla="*/ 129 w 312569"/>
              <a:gd name="connsiteY4" fmla="*/ 449166 h 636962"/>
              <a:gd name="connsiteX0" fmla="*/ 1016 w 313456"/>
              <a:gd name="connsiteY0" fmla="*/ 449166 h 653555"/>
              <a:gd name="connsiteX1" fmla="*/ 162599 w 313456"/>
              <a:gd name="connsiteY1" fmla="*/ 2027 h 653555"/>
              <a:gd name="connsiteX2" fmla="*/ 313456 w 313456"/>
              <a:gd name="connsiteY2" fmla="*/ 316303 h 653555"/>
              <a:gd name="connsiteX3" fmla="*/ 104591 w 313456"/>
              <a:gd name="connsiteY3" fmla="*/ 650806 h 653555"/>
              <a:gd name="connsiteX4" fmla="*/ 1016 w 313456"/>
              <a:gd name="connsiteY4" fmla="*/ 449166 h 653555"/>
              <a:gd name="connsiteX0" fmla="*/ 27001 w 339441"/>
              <a:gd name="connsiteY0" fmla="*/ 449166 h 652851"/>
              <a:gd name="connsiteX1" fmla="*/ 188584 w 339441"/>
              <a:gd name="connsiteY1" fmla="*/ 2027 h 652851"/>
              <a:gd name="connsiteX2" fmla="*/ 339441 w 339441"/>
              <a:gd name="connsiteY2" fmla="*/ 316303 h 652851"/>
              <a:gd name="connsiteX3" fmla="*/ 130576 w 339441"/>
              <a:gd name="connsiteY3" fmla="*/ 650806 h 652851"/>
              <a:gd name="connsiteX4" fmla="*/ 27001 w 339441"/>
              <a:gd name="connsiteY4" fmla="*/ 449166 h 652851"/>
              <a:gd name="connsiteX0" fmla="*/ 67629 w 380069"/>
              <a:gd name="connsiteY0" fmla="*/ 449166 h 658489"/>
              <a:gd name="connsiteX1" fmla="*/ 229212 w 380069"/>
              <a:gd name="connsiteY1" fmla="*/ 2027 h 658489"/>
              <a:gd name="connsiteX2" fmla="*/ 380069 w 380069"/>
              <a:gd name="connsiteY2" fmla="*/ 316303 h 658489"/>
              <a:gd name="connsiteX3" fmla="*/ 171204 w 380069"/>
              <a:gd name="connsiteY3" fmla="*/ 650806 h 658489"/>
              <a:gd name="connsiteX4" fmla="*/ 67629 w 380069"/>
              <a:gd name="connsiteY4" fmla="*/ 449166 h 658489"/>
              <a:gd name="connsiteX0" fmla="*/ 88398 w 400838"/>
              <a:gd name="connsiteY0" fmla="*/ 449166 h 661485"/>
              <a:gd name="connsiteX1" fmla="*/ 249981 w 400838"/>
              <a:gd name="connsiteY1" fmla="*/ 2027 h 661485"/>
              <a:gd name="connsiteX2" fmla="*/ 400838 w 400838"/>
              <a:gd name="connsiteY2" fmla="*/ 316303 h 661485"/>
              <a:gd name="connsiteX3" fmla="*/ 191973 w 400838"/>
              <a:gd name="connsiteY3" fmla="*/ 650806 h 661485"/>
              <a:gd name="connsiteX4" fmla="*/ 88398 w 400838"/>
              <a:gd name="connsiteY4" fmla="*/ 449166 h 66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838" h="661485">
                <a:moveTo>
                  <a:pt x="88398" y="449166"/>
                </a:moveTo>
                <a:cubicBezTo>
                  <a:pt x="316639" y="215775"/>
                  <a:pt x="197908" y="24171"/>
                  <a:pt x="249981" y="2027"/>
                </a:cubicBezTo>
                <a:cubicBezTo>
                  <a:pt x="302054" y="-20117"/>
                  <a:pt x="400838" y="142733"/>
                  <a:pt x="400838" y="316303"/>
                </a:cubicBezTo>
                <a:cubicBezTo>
                  <a:pt x="400838" y="489873"/>
                  <a:pt x="244046" y="628662"/>
                  <a:pt x="191973" y="650806"/>
                </a:cubicBezTo>
                <a:cubicBezTo>
                  <a:pt x="139900" y="672950"/>
                  <a:pt x="-139843" y="682557"/>
                  <a:pt x="88398" y="449166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F16E3A-9ED6-434A-8FD0-2CA162C4BA18}"/>
              </a:ext>
            </a:extLst>
          </p:cNvPr>
          <p:cNvGrpSpPr/>
          <p:nvPr/>
        </p:nvGrpSpPr>
        <p:grpSpPr>
          <a:xfrm>
            <a:off x="1485984" y="1010698"/>
            <a:ext cx="4865819" cy="5450190"/>
            <a:chOff x="1551327" y="1138562"/>
            <a:chExt cx="4865819" cy="5450190"/>
          </a:xfrm>
        </p:grpSpPr>
        <p:sp>
          <p:nvSpPr>
            <p:cNvPr id="37" name="Isosceles Triangle 4">
              <a:extLst>
                <a:ext uri="{FF2B5EF4-FFF2-40B4-BE49-F238E27FC236}">
                  <a16:creationId xmlns:a16="http://schemas.microsoft.com/office/drawing/2014/main" id="{CC8FCCD2-785D-4904-9CC9-CAF6AD91C163}"/>
                </a:ext>
              </a:extLst>
            </p:cNvPr>
            <p:cNvSpPr/>
            <p:nvPr/>
          </p:nvSpPr>
          <p:spPr>
            <a:xfrm rot="19881637" flipH="1">
              <a:off x="5219377" y="1477966"/>
              <a:ext cx="1197769" cy="228138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F813C9DA-08E6-4E25-8DC0-5F3D966E9A1D}"/>
                </a:ext>
              </a:extLst>
            </p:cNvPr>
            <p:cNvSpPr/>
            <p:nvPr/>
          </p:nvSpPr>
          <p:spPr>
            <a:xfrm>
              <a:off x="1838787" y="2545920"/>
              <a:ext cx="2053031" cy="3090198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CDB1D62-ADB7-4877-85F4-736C3E1737E2}"/>
                </a:ext>
              </a:extLst>
            </p:cNvPr>
            <p:cNvSpPr/>
            <p:nvPr/>
          </p:nvSpPr>
          <p:spPr>
            <a:xfrm rot="381443">
              <a:off x="2286961" y="3204228"/>
              <a:ext cx="3267860" cy="336640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4">
              <a:extLst>
                <a:ext uri="{FF2B5EF4-FFF2-40B4-BE49-F238E27FC236}">
                  <a16:creationId xmlns:a16="http://schemas.microsoft.com/office/drawing/2014/main" id="{998CE4CE-8827-4313-BD4B-62E9FA477D59}"/>
                </a:ext>
              </a:extLst>
            </p:cNvPr>
            <p:cNvSpPr/>
            <p:nvPr/>
          </p:nvSpPr>
          <p:spPr>
            <a:xfrm rot="1529912">
              <a:off x="1551327" y="1471949"/>
              <a:ext cx="1197769" cy="228138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0DAD69-6374-4216-A396-9BF8DFECFAB1}"/>
                </a:ext>
              </a:extLst>
            </p:cNvPr>
            <p:cNvSpPr/>
            <p:nvPr/>
          </p:nvSpPr>
          <p:spPr>
            <a:xfrm>
              <a:off x="1997469" y="1138562"/>
              <a:ext cx="4026657" cy="338448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A5249C60-B887-4D2C-BEC2-E327FE6B9D70}"/>
                </a:ext>
              </a:extLst>
            </p:cNvPr>
            <p:cNvSpPr/>
            <p:nvPr/>
          </p:nvSpPr>
          <p:spPr>
            <a:xfrm flipH="1">
              <a:off x="2966055" y="5547170"/>
              <a:ext cx="894729" cy="1034945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6">
              <a:extLst>
                <a:ext uri="{FF2B5EF4-FFF2-40B4-BE49-F238E27FC236}">
                  <a16:creationId xmlns:a16="http://schemas.microsoft.com/office/drawing/2014/main" id="{44E6AEF6-1F11-47A0-A4F2-DDB6C67D1F8D}"/>
                </a:ext>
              </a:extLst>
            </p:cNvPr>
            <p:cNvSpPr/>
            <p:nvPr/>
          </p:nvSpPr>
          <p:spPr>
            <a:xfrm flipH="1">
              <a:off x="3765435" y="3044247"/>
              <a:ext cx="471294" cy="332389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304EF3D-4557-489F-AC4D-AFF8AB389EBE}"/>
                </a:ext>
              </a:extLst>
            </p:cNvPr>
            <p:cNvSpPr/>
            <p:nvPr/>
          </p:nvSpPr>
          <p:spPr>
            <a:xfrm rot="440699">
              <a:off x="4006484" y="3351445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775C7C6-7F4F-4AAE-A92B-5F5E685F24D1}"/>
                </a:ext>
              </a:extLst>
            </p:cNvPr>
            <p:cNvSpPr/>
            <p:nvPr/>
          </p:nvSpPr>
          <p:spPr>
            <a:xfrm flipH="1">
              <a:off x="3597762" y="3353962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17">
              <a:extLst>
                <a:ext uri="{FF2B5EF4-FFF2-40B4-BE49-F238E27FC236}">
                  <a16:creationId xmlns:a16="http://schemas.microsoft.com/office/drawing/2014/main" id="{242E68B5-884A-42AF-8467-0B2E13FDF150}"/>
                </a:ext>
              </a:extLst>
            </p:cNvPr>
            <p:cNvSpPr/>
            <p:nvPr/>
          </p:nvSpPr>
          <p:spPr>
            <a:xfrm rot="21240162">
              <a:off x="2113529" y="1543616"/>
              <a:ext cx="1857338" cy="8908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17">
              <a:extLst>
                <a:ext uri="{FF2B5EF4-FFF2-40B4-BE49-F238E27FC236}">
                  <a16:creationId xmlns:a16="http://schemas.microsoft.com/office/drawing/2014/main" id="{98D6B336-E745-463B-80E5-A71061333CE2}"/>
                </a:ext>
              </a:extLst>
            </p:cNvPr>
            <p:cNvSpPr/>
            <p:nvPr/>
          </p:nvSpPr>
          <p:spPr>
            <a:xfrm rot="12678747">
              <a:off x="4457386" y="1545319"/>
              <a:ext cx="1510679" cy="5954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17">
              <a:extLst>
                <a:ext uri="{FF2B5EF4-FFF2-40B4-BE49-F238E27FC236}">
                  <a16:creationId xmlns:a16="http://schemas.microsoft.com/office/drawing/2014/main" id="{C5F499A3-1ECD-47BB-839A-E31D0B40C81A}"/>
                </a:ext>
              </a:extLst>
            </p:cNvPr>
            <p:cNvSpPr/>
            <p:nvPr/>
          </p:nvSpPr>
          <p:spPr>
            <a:xfrm rot="12678747">
              <a:off x="4507577" y="1773444"/>
              <a:ext cx="1510679" cy="2716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17">
              <a:extLst>
                <a:ext uri="{FF2B5EF4-FFF2-40B4-BE49-F238E27FC236}">
                  <a16:creationId xmlns:a16="http://schemas.microsoft.com/office/drawing/2014/main" id="{7177D6EF-1801-4EEB-BE0C-966CC4711A63}"/>
                </a:ext>
              </a:extLst>
            </p:cNvPr>
            <p:cNvSpPr/>
            <p:nvPr/>
          </p:nvSpPr>
          <p:spPr>
            <a:xfrm>
              <a:off x="3891818" y="5547170"/>
              <a:ext cx="894729" cy="1034945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17">
              <a:extLst>
                <a:ext uri="{FF2B5EF4-FFF2-40B4-BE49-F238E27FC236}">
                  <a16:creationId xmlns:a16="http://schemas.microsoft.com/office/drawing/2014/main" id="{B9D3223B-40FD-487A-A072-FB1401DBA1B6}"/>
                </a:ext>
              </a:extLst>
            </p:cNvPr>
            <p:cNvSpPr/>
            <p:nvPr/>
          </p:nvSpPr>
          <p:spPr>
            <a:xfrm>
              <a:off x="2999892" y="4634068"/>
              <a:ext cx="1704234" cy="965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158464A-B0A0-42E5-B4AE-26ACF0647769}"/>
                </a:ext>
              </a:extLst>
            </p:cNvPr>
            <p:cNvSpPr/>
            <p:nvPr/>
          </p:nvSpPr>
          <p:spPr>
            <a:xfrm>
              <a:off x="2966055" y="6160228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60D736E-C372-4CF4-B8F7-D28F7C44A2D4}"/>
                </a:ext>
              </a:extLst>
            </p:cNvPr>
            <p:cNvSpPr/>
            <p:nvPr/>
          </p:nvSpPr>
          <p:spPr>
            <a:xfrm flipH="1">
              <a:off x="3898467" y="6147302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F939DE-DD21-44B3-8357-EA6E7EBD7B04}"/>
                </a:ext>
              </a:extLst>
            </p:cNvPr>
            <p:cNvSpPr/>
            <p:nvPr/>
          </p:nvSpPr>
          <p:spPr>
            <a:xfrm flipH="1">
              <a:off x="4676188" y="2032334"/>
              <a:ext cx="725756" cy="9099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1DBD834-EF98-4934-AFF1-6413CAC6DC41}"/>
                </a:ext>
              </a:extLst>
            </p:cNvPr>
            <p:cNvSpPr/>
            <p:nvPr/>
          </p:nvSpPr>
          <p:spPr>
            <a:xfrm rot="21256594" flipH="1">
              <a:off x="2743728" y="2111845"/>
              <a:ext cx="725756" cy="9099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E508F15-94A3-4D4A-AAE0-F223C44459EC}"/>
                </a:ext>
              </a:extLst>
            </p:cNvPr>
            <p:cNvSpPr/>
            <p:nvPr/>
          </p:nvSpPr>
          <p:spPr>
            <a:xfrm rot="21256594" flipH="1">
              <a:off x="2981185" y="2318474"/>
              <a:ext cx="471294" cy="590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093ECFB-0A26-467B-AA4D-1A156AEF5ACD}"/>
                </a:ext>
              </a:extLst>
            </p:cNvPr>
            <p:cNvSpPr/>
            <p:nvPr/>
          </p:nvSpPr>
          <p:spPr>
            <a:xfrm rot="21256594" flipH="1">
              <a:off x="4705029" y="2273482"/>
              <a:ext cx="471294" cy="590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AFB4C73-943A-4A6D-B270-B2381BB97FC8}"/>
                </a:ext>
              </a:extLst>
            </p:cNvPr>
            <p:cNvSpPr/>
            <p:nvPr/>
          </p:nvSpPr>
          <p:spPr>
            <a:xfrm rot="21256594" flipH="1">
              <a:off x="4808027" y="2371095"/>
              <a:ext cx="246965" cy="309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00F0F3F-5067-4947-B78D-398300A690C2}"/>
                </a:ext>
              </a:extLst>
            </p:cNvPr>
            <p:cNvSpPr/>
            <p:nvPr/>
          </p:nvSpPr>
          <p:spPr>
            <a:xfrm rot="21256594" flipH="1">
              <a:off x="3179337" y="2391092"/>
              <a:ext cx="246965" cy="309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10_22-57-48">
            <a:hlinkClick r:id="" action="ppaction://media"/>
            <a:extLst>
              <a:ext uri="{FF2B5EF4-FFF2-40B4-BE49-F238E27FC236}">
                <a16:creationId xmlns:a16="http://schemas.microsoft.com/office/drawing/2014/main" id="{B81AADA8-CE97-4C5B-8ACE-1CD9EE79883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5551743" y="-101413"/>
            <a:ext cx="65204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</a:t>
            </a:r>
            <a:r>
              <a:rPr lang="en-US" sz="18000" dirty="0">
                <a:solidFill>
                  <a:prstClr val="black"/>
                </a:solidFill>
                <a:latin typeface="Arial Black" panose="020B0A04020102020204" pitchFamily="34" charset="0"/>
              </a:rPr>
              <a:t>uck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ADE634-322F-49AD-B475-61CA9D988127}"/>
              </a:ext>
            </a:extLst>
          </p:cNvPr>
          <p:cNvGrpSpPr/>
          <p:nvPr/>
        </p:nvGrpSpPr>
        <p:grpSpPr>
          <a:xfrm flipH="1">
            <a:off x="878212" y="592437"/>
            <a:ext cx="4297519" cy="5947096"/>
            <a:chOff x="4300233" y="888014"/>
            <a:chExt cx="4297519" cy="5947096"/>
          </a:xfrm>
          <a:solidFill>
            <a:srgbClr val="FFFF00"/>
          </a:solidFill>
        </p:grpSpPr>
        <p:sp>
          <p:nvSpPr>
            <p:cNvPr id="16" name="Rectangle 30">
              <a:extLst>
                <a:ext uri="{FF2B5EF4-FFF2-40B4-BE49-F238E27FC236}">
                  <a16:creationId xmlns:a16="http://schemas.microsoft.com/office/drawing/2014/main" id="{86FCDCCC-FF8B-4E86-A9FE-FCFE222EE142}"/>
                </a:ext>
              </a:extLst>
            </p:cNvPr>
            <p:cNvSpPr/>
            <p:nvPr/>
          </p:nvSpPr>
          <p:spPr>
            <a:xfrm>
              <a:off x="5921297" y="5671061"/>
              <a:ext cx="752132" cy="892102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2132" h="892102">
                  <a:moveTo>
                    <a:pt x="395263" y="0"/>
                  </a:moveTo>
                  <a:lnTo>
                    <a:pt x="606082" y="19050"/>
                  </a:lnTo>
                  <a:cubicBezTo>
                    <a:pt x="654765" y="158750"/>
                    <a:pt x="703449" y="427990"/>
                    <a:pt x="752132" y="567690"/>
                  </a:cubicBezTo>
                  <a:cubicBezTo>
                    <a:pt x="561209" y="762423"/>
                    <a:pt x="147661" y="869315"/>
                    <a:pt x="46013" y="889000"/>
                  </a:cubicBezTo>
                  <a:cubicBezTo>
                    <a:pt x="-55635" y="908685"/>
                    <a:pt x="84036" y="833967"/>
                    <a:pt x="142244" y="685800"/>
                  </a:cubicBezTo>
                  <a:cubicBezTo>
                    <a:pt x="172041" y="614892"/>
                    <a:pt x="-24386" y="604520"/>
                    <a:pt x="2544" y="596900"/>
                  </a:cubicBezTo>
                  <a:cubicBezTo>
                    <a:pt x="427" y="565150"/>
                    <a:pt x="89491" y="632883"/>
                    <a:pt x="154944" y="533400"/>
                  </a:cubicBezTo>
                  <a:cubicBezTo>
                    <a:pt x="195161" y="492125"/>
                    <a:pt x="70441" y="441325"/>
                    <a:pt x="81919" y="431800"/>
                  </a:cubicBezTo>
                  <a:cubicBezTo>
                    <a:pt x="77686" y="408517"/>
                    <a:pt x="439270" y="535517"/>
                    <a:pt x="491494" y="463550"/>
                  </a:cubicBezTo>
                  <a:cubicBezTo>
                    <a:pt x="543718" y="391583"/>
                    <a:pt x="477765" y="91017"/>
                    <a:pt x="395263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65A723A3-52CF-40DA-878F-B60B666F6F2D}"/>
                </a:ext>
              </a:extLst>
            </p:cNvPr>
            <p:cNvSpPr/>
            <p:nvPr/>
          </p:nvSpPr>
          <p:spPr>
            <a:xfrm>
              <a:off x="5548259" y="5917506"/>
              <a:ext cx="828353" cy="917604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0778"/>
                <a:gd name="connsiteX1" fmla="*/ 780567 w 780567"/>
                <a:gd name="connsiteY1" fmla="*/ 0 h 920778"/>
                <a:gd name="connsiteX2" fmla="*/ 634517 w 780567"/>
                <a:gd name="connsiteY2" fmla="*/ 708660 h 920778"/>
                <a:gd name="connsiteX3" fmla="*/ 49048 w 780567"/>
                <a:gd name="connsiteY3" fmla="*/ 920750 h 920778"/>
                <a:gd name="connsiteX4" fmla="*/ 145279 w 780567"/>
                <a:gd name="connsiteY4" fmla="*/ 717550 h 920778"/>
                <a:gd name="connsiteX5" fmla="*/ 5579 w 780567"/>
                <a:gd name="connsiteY5" fmla="*/ 628650 h 920778"/>
                <a:gd name="connsiteX6" fmla="*/ 157979 w 780567"/>
                <a:gd name="connsiteY6" fmla="*/ 565150 h 920778"/>
                <a:gd name="connsiteX7" fmla="*/ 126229 w 780567"/>
                <a:gd name="connsiteY7" fmla="*/ 463550 h 920778"/>
                <a:gd name="connsiteX8" fmla="*/ 494529 w 780567"/>
                <a:gd name="connsiteY8" fmla="*/ 495300 h 920778"/>
                <a:gd name="connsiteX9" fmla="*/ 296698 w 78056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78549 w 832887"/>
                <a:gd name="connsiteY7" fmla="*/ 46355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25209 w 832887"/>
                <a:gd name="connsiteY7" fmla="*/ 43307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3627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353" h="917604">
                  <a:moveTo>
                    <a:pt x="344484" y="19050"/>
                  </a:moveTo>
                  <a:lnTo>
                    <a:pt x="828353" y="0"/>
                  </a:lnTo>
                  <a:cubicBezTo>
                    <a:pt x="582820" y="349250"/>
                    <a:pt x="730986" y="505460"/>
                    <a:pt x="682303" y="708660"/>
                  </a:cubicBezTo>
                  <a:cubicBezTo>
                    <a:pt x="491380" y="903393"/>
                    <a:pt x="155760" y="909484"/>
                    <a:pt x="74609" y="917575"/>
                  </a:cubicBezTo>
                  <a:cubicBezTo>
                    <a:pt x="59744" y="919057"/>
                    <a:pt x="134857" y="865717"/>
                    <a:pt x="193065" y="717550"/>
                  </a:cubicBezTo>
                  <a:cubicBezTo>
                    <a:pt x="222862" y="646642"/>
                    <a:pt x="-2775" y="668020"/>
                    <a:pt x="25" y="651510"/>
                  </a:cubicBezTo>
                  <a:cubicBezTo>
                    <a:pt x="-2092" y="632460"/>
                    <a:pt x="140312" y="664633"/>
                    <a:pt x="205765" y="565150"/>
                  </a:cubicBezTo>
                  <a:cubicBezTo>
                    <a:pt x="245982" y="523875"/>
                    <a:pt x="108562" y="442595"/>
                    <a:pt x="120675" y="433070"/>
                  </a:cubicBezTo>
                  <a:cubicBezTo>
                    <a:pt x="115172" y="425027"/>
                    <a:pt x="505014" y="564303"/>
                    <a:pt x="542315" y="495300"/>
                  </a:cubicBezTo>
                  <a:cubicBezTo>
                    <a:pt x="579616" y="426297"/>
                    <a:pt x="547636" y="122767"/>
                    <a:pt x="344484" y="190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00">
              <a:extLst>
                <a:ext uri="{FF2B5EF4-FFF2-40B4-BE49-F238E27FC236}">
                  <a16:creationId xmlns:a16="http://schemas.microsoft.com/office/drawing/2014/main" id="{B4D64C15-40F2-4AE4-8126-3267EF16AEC4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8CC9AC4-B6F9-4734-BA69-90BA783FA713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3">
              <a:extLst>
                <a:ext uri="{FF2B5EF4-FFF2-40B4-BE49-F238E27FC236}">
                  <a16:creationId xmlns:a16="http://schemas.microsoft.com/office/drawing/2014/main" id="{5C988497-927C-404E-8677-078F1F3F84DB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2430DD8-E660-4A71-B493-92B72AC4BFE7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F5CC873-BC60-4157-9A26-1D39B54A0A90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C6BBDF1-607B-4D9D-95CB-5244E34F18A0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CB3508-1050-4A04-AFEA-6E563DBA4725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62A9E4D-C8F6-4B6A-8EB4-094590064261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01B8A5-4F24-4985-BC28-60750D88C6BD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E53C1A8-CB27-4610-BD53-DF0EEE928907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62CA816-ACD7-4E6B-BC2C-8883F0E5BFCA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D2B4A9B-EB53-4116-ABF0-F088C070112F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C6ACCF0-E60F-4BCB-AE32-1854C401B6EE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9BAC2614-0155-4A58-97E1-0DA346B2F3D5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">
              <a:extLst>
                <a:ext uri="{FF2B5EF4-FFF2-40B4-BE49-F238E27FC236}">
                  <a16:creationId xmlns:a16="http://schemas.microsoft.com/office/drawing/2014/main" id="{85205F40-F1DB-4EE0-8460-03CF39A11A42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ttsMP3.com_VoiceText_2025-1-10_23-0-0">
            <a:hlinkClick r:id="" action="ppaction://media"/>
            <a:extLst>
              <a:ext uri="{FF2B5EF4-FFF2-40B4-BE49-F238E27FC236}">
                <a16:creationId xmlns:a16="http://schemas.microsoft.com/office/drawing/2014/main" id="{8C5E4F8A-132E-4255-873C-9DA51946AC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282356" y="-112939"/>
            <a:ext cx="72543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</a:t>
            </a:r>
            <a:r>
              <a:rPr lang="en-US" sz="18000" dirty="0">
                <a:solidFill>
                  <a:prstClr val="black"/>
                </a:solidFill>
                <a:latin typeface="Arial Black" panose="020B0A04020102020204" pitchFamily="34" charset="0"/>
              </a:rPr>
              <a:t>rum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53848E-6B77-47FF-A08B-E68C58032DC9}"/>
              </a:ext>
            </a:extLst>
          </p:cNvPr>
          <p:cNvGrpSpPr/>
          <p:nvPr/>
        </p:nvGrpSpPr>
        <p:grpSpPr>
          <a:xfrm>
            <a:off x="-4716581" y="-806576"/>
            <a:ext cx="3290131" cy="2689302"/>
            <a:chOff x="939493" y="3742118"/>
            <a:chExt cx="3290131" cy="2689302"/>
          </a:xfrm>
        </p:grpSpPr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F2AB4147-69B5-4A96-AE6D-00EAA1E09DAC}"/>
                </a:ext>
              </a:extLst>
            </p:cNvPr>
            <p:cNvSpPr/>
            <p:nvPr/>
          </p:nvSpPr>
          <p:spPr>
            <a:xfrm>
              <a:off x="1152540" y="5622892"/>
              <a:ext cx="3077084" cy="78962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Cylinder 3">
              <a:extLst>
                <a:ext uri="{FF2B5EF4-FFF2-40B4-BE49-F238E27FC236}">
                  <a16:creationId xmlns:a16="http://schemas.microsoft.com/office/drawing/2014/main" id="{55642944-4B82-4FFC-B696-E41687731504}"/>
                </a:ext>
              </a:extLst>
            </p:cNvPr>
            <p:cNvSpPr/>
            <p:nvPr/>
          </p:nvSpPr>
          <p:spPr>
            <a:xfrm>
              <a:off x="1152540" y="5551163"/>
              <a:ext cx="3077084" cy="880257"/>
            </a:xfrm>
            <a:custGeom>
              <a:avLst/>
              <a:gdLst>
                <a:gd name="connsiteX0" fmla="*/ 0 w 2886670"/>
                <a:gd name="connsiteY0" fmla="*/ 263688 h 2109501"/>
                <a:gd name="connsiteX1" fmla="*/ 1443335 w 2886670"/>
                <a:gd name="connsiteY1" fmla="*/ 527376 h 2109501"/>
                <a:gd name="connsiteX2" fmla="*/ 2886670 w 2886670"/>
                <a:gd name="connsiteY2" fmla="*/ 263688 h 2109501"/>
                <a:gd name="connsiteX3" fmla="*/ 2886670 w 2886670"/>
                <a:gd name="connsiteY3" fmla="*/ 1845813 h 2109501"/>
                <a:gd name="connsiteX4" fmla="*/ 1443335 w 2886670"/>
                <a:gd name="connsiteY4" fmla="*/ 2109501 h 2109501"/>
                <a:gd name="connsiteX5" fmla="*/ 0 w 2886670"/>
                <a:gd name="connsiteY5" fmla="*/ 1845813 h 2109501"/>
                <a:gd name="connsiteX6" fmla="*/ 0 w 2886670"/>
                <a:gd name="connsiteY6" fmla="*/ 263688 h 2109501"/>
                <a:gd name="connsiteX0" fmla="*/ 0 w 2886670"/>
                <a:gd name="connsiteY0" fmla="*/ 263688 h 2109501"/>
                <a:gd name="connsiteX1" fmla="*/ 1443335 w 2886670"/>
                <a:gd name="connsiteY1" fmla="*/ 0 h 2109501"/>
                <a:gd name="connsiteX2" fmla="*/ 2886670 w 2886670"/>
                <a:gd name="connsiteY2" fmla="*/ 263688 h 2109501"/>
                <a:gd name="connsiteX3" fmla="*/ 1443335 w 2886670"/>
                <a:gd name="connsiteY3" fmla="*/ 527376 h 2109501"/>
                <a:gd name="connsiteX4" fmla="*/ 0 w 2886670"/>
                <a:gd name="connsiteY4" fmla="*/ 263688 h 2109501"/>
                <a:gd name="connsiteX0" fmla="*/ 2886670 w 2886670"/>
                <a:gd name="connsiteY0" fmla="*/ 263688 h 2109501"/>
                <a:gd name="connsiteX1" fmla="*/ 1443335 w 2886670"/>
                <a:gd name="connsiteY1" fmla="*/ 527376 h 2109501"/>
                <a:gd name="connsiteX2" fmla="*/ 0 w 2886670"/>
                <a:gd name="connsiteY2" fmla="*/ 263688 h 2109501"/>
                <a:gd name="connsiteX3" fmla="*/ 1443335 w 2886670"/>
                <a:gd name="connsiteY3" fmla="*/ 0 h 2109501"/>
                <a:gd name="connsiteX4" fmla="*/ 2886670 w 2886670"/>
                <a:gd name="connsiteY4" fmla="*/ 263688 h 2109501"/>
                <a:gd name="connsiteX5" fmla="*/ 2886670 w 2886670"/>
                <a:gd name="connsiteY5" fmla="*/ 1845813 h 2109501"/>
                <a:gd name="connsiteX6" fmla="*/ 1443335 w 2886670"/>
                <a:gd name="connsiteY6" fmla="*/ 2109501 h 2109501"/>
                <a:gd name="connsiteX7" fmla="*/ 0 w 2886670"/>
                <a:gd name="connsiteY7" fmla="*/ 1845813 h 2109501"/>
                <a:gd name="connsiteX8" fmla="*/ 0 w 2886670"/>
                <a:gd name="connsiteY8" fmla="*/ 263688 h 2109501"/>
                <a:gd name="connsiteX0" fmla="*/ 0 w 2886670"/>
                <a:gd name="connsiteY0" fmla="*/ 263688 h 2133314"/>
                <a:gd name="connsiteX1" fmla="*/ 1443335 w 2886670"/>
                <a:gd name="connsiteY1" fmla="*/ 527376 h 2133314"/>
                <a:gd name="connsiteX2" fmla="*/ 2886670 w 2886670"/>
                <a:gd name="connsiteY2" fmla="*/ 263688 h 2133314"/>
                <a:gd name="connsiteX3" fmla="*/ 2886670 w 2886670"/>
                <a:gd name="connsiteY3" fmla="*/ 1845813 h 2133314"/>
                <a:gd name="connsiteX4" fmla="*/ 1443335 w 2886670"/>
                <a:gd name="connsiteY4" fmla="*/ 2109501 h 2133314"/>
                <a:gd name="connsiteX5" fmla="*/ 0 w 2886670"/>
                <a:gd name="connsiteY5" fmla="*/ 1845813 h 2133314"/>
                <a:gd name="connsiteX6" fmla="*/ 0 w 2886670"/>
                <a:gd name="connsiteY6" fmla="*/ 263688 h 2133314"/>
                <a:gd name="connsiteX0" fmla="*/ 0 w 2886670"/>
                <a:gd name="connsiteY0" fmla="*/ 263688 h 2133314"/>
                <a:gd name="connsiteX1" fmla="*/ 1443335 w 2886670"/>
                <a:gd name="connsiteY1" fmla="*/ 0 h 2133314"/>
                <a:gd name="connsiteX2" fmla="*/ 2886670 w 2886670"/>
                <a:gd name="connsiteY2" fmla="*/ 263688 h 2133314"/>
                <a:gd name="connsiteX3" fmla="*/ 1443335 w 2886670"/>
                <a:gd name="connsiteY3" fmla="*/ 527376 h 2133314"/>
                <a:gd name="connsiteX4" fmla="*/ 0 w 2886670"/>
                <a:gd name="connsiteY4" fmla="*/ 263688 h 2133314"/>
                <a:gd name="connsiteX0" fmla="*/ 2886670 w 2886670"/>
                <a:gd name="connsiteY0" fmla="*/ 263688 h 2133314"/>
                <a:gd name="connsiteX1" fmla="*/ 1443335 w 2886670"/>
                <a:gd name="connsiteY1" fmla="*/ 527376 h 2133314"/>
                <a:gd name="connsiteX2" fmla="*/ 0 w 2886670"/>
                <a:gd name="connsiteY2" fmla="*/ 263688 h 2133314"/>
                <a:gd name="connsiteX3" fmla="*/ 1443335 w 2886670"/>
                <a:gd name="connsiteY3" fmla="*/ 0 h 2133314"/>
                <a:gd name="connsiteX4" fmla="*/ 2886670 w 2886670"/>
                <a:gd name="connsiteY4" fmla="*/ 263688 h 2133314"/>
                <a:gd name="connsiteX5" fmla="*/ 2886670 w 2886670"/>
                <a:gd name="connsiteY5" fmla="*/ 1845813 h 2133314"/>
                <a:gd name="connsiteX6" fmla="*/ 1443335 w 2886670"/>
                <a:gd name="connsiteY6" fmla="*/ 2133314 h 2133314"/>
                <a:gd name="connsiteX7" fmla="*/ 0 w 2886670"/>
                <a:gd name="connsiteY7" fmla="*/ 1845813 h 2133314"/>
                <a:gd name="connsiteX8" fmla="*/ 0 w 2886670"/>
                <a:gd name="connsiteY8" fmla="*/ 263688 h 2133314"/>
                <a:gd name="connsiteX0" fmla="*/ 0 w 2886670"/>
                <a:gd name="connsiteY0" fmla="*/ 2144896 h 4014522"/>
                <a:gd name="connsiteX1" fmla="*/ 1443335 w 2886670"/>
                <a:gd name="connsiteY1" fmla="*/ 2408584 h 4014522"/>
                <a:gd name="connsiteX2" fmla="*/ 2886670 w 2886670"/>
                <a:gd name="connsiteY2" fmla="*/ 2144896 h 4014522"/>
                <a:gd name="connsiteX3" fmla="*/ 2886670 w 2886670"/>
                <a:gd name="connsiteY3" fmla="*/ 3727021 h 4014522"/>
                <a:gd name="connsiteX4" fmla="*/ 1443335 w 2886670"/>
                <a:gd name="connsiteY4" fmla="*/ 3990709 h 4014522"/>
                <a:gd name="connsiteX5" fmla="*/ 0 w 2886670"/>
                <a:gd name="connsiteY5" fmla="*/ 3727021 h 4014522"/>
                <a:gd name="connsiteX6" fmla="*/ 0 w 2886670"/>
                <a:gd name="connsiteY6" fmla="*/ 2144896 h 4014522"/>
                <a:gd name="connsiteX0" fmla="*/ 0 w 2886670"/>
                <a:gd name="connsiteY0" fmla="*/ 2144896 h 4014522"/>
                <a:gd name="connsiteX1" fmla="*/ 1443335 w 2886670"/>
                <a:gd name="connsiteY1" fmla="*/ 1881208 h 4014522"/>
                <a:gd name="connsiteX2" fmla="*/ 2886670 w 2886670"/>
                <a:gd name="connsiteY2" fmla="*/ 2144896 h 4014522"/>
                <a:gd name="connsiteX3" fmla="*/ 1443335 w 2886670"/>
                <a:gd name="connsiteY3" fmla="*/ 2408584 h 4014522"/>
                <a:gd name="connsiteX4" fmla="*/ 0 w 2886670"/>
                <a:gd name="connsiteY4" fmla="*/ 2144896 h 4014522"/>
                <a:gd name="connsiteX0" fmla="*/ 2886670 w 2886670"/>
                <a:gd name="connsiteY0" fmla="*/ 2144896 h 4014522"/>
                <a:gd name="connsiteX1" fmla="*/ 1443335 w 2886670"/>
                <a:gd name="connsiteY1" fmla="*/ 2408584 h 4014522"/>
                <a:gd name="connsiteX2" fmla="*/ 0 w 2886670"/>
                <a:gd name="connsiteY2" fmla="*/ 2144896 h 4014522"/>
                <a:gd name="connsiteX3" fmla="*/ 1443335 w 2886670"/>
                <a:gd name="connsiteY3" fmla="*/ 1881208 h 4014522"/>
                <a:gd name="connsiteX4" fmla="*/ 2886670 w 2886670"/>
                <a:gd name="connsiteY4" fmla="*/ 2144896 h 4014522"/>
                <a:gd name="connsiteX5" fmla="*/ 2886670 w 2886670"/>
                <a:gd name="connsiteY5" fmla="*/ 3727021 h 4014522"/>
                <a:gd name="connsiteX6" fmla="*/ 1443335 w 2886670"/>
                <a:gd name="connsiteY6" fmla="*/ 4014522 h 4014522"/>
                <a:gd name="connsiteX7" fmla="*/ 0 w 2886670"/>
                <a:gd name="connsiteY7" fmla="*/ 3727021 h 4014522"/>
                <a:gd name="connsiteX8" fmla="*/ 7148 w 2886670"/>
                <a:gd name="connsiteY8" fmla="*/ 0 h 4014522"/>
                <a:gd name="connsiteX0" fmla="*/ 0 w 2886670"/>
                <a:gd name="connsiteY0" fmla="*/ 2272556 h 4142182"/>
                <a:gd name="connsiteX1" fmla="*/ 1443335 w 2886670"/>
                <a:gd name="connsiteY1" fmla="*/ 2536244 h 4142182"/>
                <a:gd name="connsiteX2" fmla="*/ 2886670 w 2886670"/>
                <a:gd name="connsiteY2" fmla="*/ 2272556 h 4142182"/>
                <a:gd name="connsiteX3" fmla="*/ 2886670 w 2886670"/>
                <a:gd name="connsiteY3" fmla="*/ 3854681 h 4142182"/>
                <a:gd name="connsiteX4" fmla="*/ 1443335 w 2886670"/>
                <a:gd name="connsiteY4" fmla="*/ 4118369 h 4142182"/>
                <a:gd name="connsiteX5" fmla="*/ 0 w 2886670"/>
                <a:gd name="connsiteY5" fmla="*/ 3854681 h 4142182"/>
                <a:gd name="connsiteX6" fmla="*/ 0 w 2886670"/>
                <a:gd name="connsiteY6" fmla="*/ 2272556 h 4142182"/>
                <a:gd name="connsiteX0" fmla="*/ 0 w 2886670"/>
                <a:gd name="connsiteY0" fmla="*/ 2272556 h 4142182"/>
                <a:gd name="connsiteX1" fmla="*/ 1443335 w 2886670"/>
                <a:gd name="connsiteY1" fmla="*/ 2008868 h 4142182"/>
                <a:gd name="connsiteX2" fmla="*/ 2886670 w 2886670"/>
                <a:gd name="connsiteY2" fmla="*/ 2272556 h 4142182"/>
                <a:gd name="connsiteX3" fmla="*/ 1443335 w 2886670"/>
                <a:gd name="connsiteY3" fmla="*/ 2536244 h 4142182"/>
                <a:gd name="connsiteX4" fmla="*/ 0 w 2886670"/>
                <a:gd name="connsiteY4" fmla="*/ 2272556 h 4142182"/>
                <a:gd name="connsiteX0" fmla="*/ 2886670 w 2886670"/>
                <a:gd name="connsiteY0" fmla="*/ 2272556 h 4142182"/>
                <a:gd name="connsiteX1" fmla="*/ 1443335 w 2886670"/>
                <a:gd name="connsiteY1" fmla="*/ 2536244 h 4142182"/>
                <a:gd name="connsiteX2" fmla="*/ 0 w 2886670"/>
                <a:gd name="connsiteY2" fmla="*/ 8499 h 4142182"/>
                <a:gd name="connsiteX3" fmla="*/ 1443335 w 2886670"/>
                <a:gd name="connsiteY3" fmla="*/ 2008868 h 4142182"/>
                <a:gd name="connsiteX4" fmla="*/ 2886670 w 2886670"/>
                <a:gd name="connsiteY4" fmla="*/ 2272556 h 4142182"/>
                <a:gd name="connsiteX5" fmla="*/ 2886670 w 2886670"/>
                <a:gd name="connsiteY5" fmla="*/ 3854681 h 4142182"/>
                <a:gd name="connsiteX6" fmla="*/ 1443335 w 2886670"/>
                <a:gd name="connsiteY6" fmla="*/ 4142182 h 4142182"/>
                <a:gd name="connsiteX7" fmla="*/ 0 w 2886670"/>
                <a:gd name="connsiteY7" fmla="*/ 3854681 h 4142182"/>
                <a:gd name="connsiteX8" fmla="*/ 7148 w 2886670"/>
                <a:gd name="connsiteY8" fmla="*/ 127660 h 4142182"/>
                <a:gd name="connsiteX0" fmla="*/ 0 w 2886670"/>
                <a:gd name="connsiteY0" fmla="*/ 2272556 h 4142182"/>
                <a:gd name="connsiteX1" fmla="*/ 1443335 w 2886670"/>
                <a:gd name="connsiteY1" fmla="*/ 2536244 h 4142182"/>
                <a:gd name="connsiteX2" fmla="*/ 2886670 w 2886670"/>
                <a:gd name="connsiteY2" fmla="*/ 2272556 h 4142182"/>
                <a:gd name="connsiteX3" fmla="*/ 2886670 w 2886670"/>
                <a:gd name="connsiteY3" fmla="*/ 3854681 h 4142182"/>
                <a:gd name="connsiteX4" fmla="*/ 1443335 w 2886670"/>
                <a:gd name="connsiteY4" fmla="*/ 4118369 h 4142182"/>
                <a:gd name="connsiteX5" fmla="*/ 0 w 2886670"/>
                <a:gd name="connsiteY5" fmla="*/ 3854681 h 4142182"/>
                <a:gd name="connsiteX6" fmla="*/ 0 w 2886670"/>
                <a:gd name="connsiteY6" fmla="*/ 2272556 h 4142182"/>
                <a:gd name="connsiteX0" fmla="*/ 0 w 2886670"/>
                <a:gd name="connsiteY0" fmla="*/ 68080 h 4142182"/>
                <a:gd name="connsiteX1" fmla="*/ 1443335 w 2886670"/>
                <a:gd name="connsiteY1" fmla="*/ 2008868 h 4142182"/>
                <a:gd name="connsiteX2" fmla="*/ 2886670 w 2886670"/>
                <a:gd name="connsiteY2" fmla="*/ 2272556 h 4142182"/>
                <a:gd name="connsiteX3" fmla="*/ 1443335 w 2886670"/>
                <a:gd name="connsiteY3" fmla="*/ 2536244 h 4142182"/>
                <a:gd name="connsiteX4" fmla="*/ 0 w 2886670"/>
                <a:gd name="connsiteY4" fmla="*/ 68080 h 4142182"/>
                <a:gd name="connsiteX0" fmla="*/ 2886670 w 2886670"/>
                <a:gd name="connsiteY0" fmla="*/ 2272556 h 4142182"/>
                <a:gd name="connsiteX1" fmla="*/ 1443335 w 2886670"/>
                <a:gd name="connsiteY1" fmla="*/ 2536244 h 4142182"/>
                <a:gd name="connsiteX2" fmla="*/ 0 w 2886670"/>
                <a:gd name="connsiteY2" fmla="*/ 8499 h 4142182"/>
                <a:gd name="connsiteX3" fmla="*/ 1443335 w 2886670"/>
                <a:gd name="connsiteY3" fmla="*/ 2008868 h 4142182"/>
                <a:gd name="connsiteX4" fmla="*/ 2886670 w 2886670"/>
                <a:gd name="connsiteY4" fmla="*/ 2272556 h 4142182"/>
                <a:gd name="connsiteX5" fmla="*/ 2886670 w 2886670"/>
                <a:gd name="connsiteY5" fmla="*/ 3854681 h 4142182"/>
                <a:gd name="connsiteX6" fmla="*/ 1443335 w 2886670"/>
                <a:gd name="connsiteY6" fmla="*/ 4142182 h 4142182"/>
                <a:gd name="connsiteX7" fmla="*/ 0 w 2886670"/>
                <a:gd name="connsiteY7" fmla="*/ 3854681 h 4142182"/>
                <a:gd name="connsiteX8" fmla="*/ 7148 w 2886670"/>
                <a:gd name="connsiteY8" fmla="*/ 127660 h 4142182"/>
                <a:gd name="connsiteX0" fmla="*/ 0 w 2886670"/>
                <a:gd name="connsiteY0" fmla="*/ 68080 h 4142182"/>
                <a:gd name="connsiteX1" fmla="*/ 1443335 w 2886670"/>
                <a:gd name="connsiteY1" fmla="*/ 2536244 h 4142182"/>
                <a:gd name="connsiteX2" fmla="*/ 2886670 w 2886670"/>
                <a:gd name="connsiteY2" fmla="*/ 2272556 h 4142182"/>
                <a:gd name="connsiteX3" fmla="*/ 2886670 w 2886670"/>
                <a:gd name="connsiteY3" fmla="*/ 3854681 h 4142182"/>
                <a:gd name="connsiteX4" fmla="*/ 1443335 w 2886670"/>
                <a:gd name="connsiteY4" fmla="*/ 4118369 h 4142182"/>
                <a:gd name="connsiteX5" fmla="*/ 0 w 2886670"/>
                <a:gd name="connsiteY5" fmla="*/ 3854681 h 4142182"/>
                <a:gd name="connsiteX6" fmla="*/ 0 w 2886670"/>
                <a:gd name="connsiteY6" fmla="*/ 68080 h 4142182"/>
                <a:gd name="connsiteX0" fmla="*/ 0 w 2886670"/>
                <a:gd name="connsiteY0" fmla="*/ 68080 h 4142182"/>
                <a:gd name="connsiteX1" fmla="*/ 1443335 w 2886670"/>
                <a:gd name="connsiteY1" fmla="*/ 2008868 h 4142182"/>
                <a:gd name="connsiteX2" fmla="*/ 2886670 w 2886670"/>
                <a:gd name="connsiteY2" fmla="*/ 2272556 h 4142182"/>
                <a:gd name="connsiteX3" fmla="*/ 1443335 w 2886670"/>
                <a:gd name="connsiteY3" fmla="*/ 2536244 h 4142182"/>
                <a:gd name="connsiteX4" fmla="*/ 0 w 2886670"/>
                <a:gd name="connsiteY4" fmla="*/ 68080 h 4142182"/>
                <a:gd name="connsiteX0" fmla="*/ 2886670 w 2886670"/>
                <a:gd name="connsiteY0" fmla="*/ 2272556 h 4142182"/>
                <a:gd name="connsiteX1" fmla="*/ 1443335 w 2886670"/>
                <a:gd name="connsiteY1" fmla="*/ 2536244 h 4142182"/>
                <a:gd name="connsiteX2" fmla="*/ 0 w 2886670"/>
                <a:gd name="connsiteY2" fmla="*/ 8499 h 4142182"/>
                <a:gd name="connsiteX3" fmla="*/ 1443335 w 2886670"/>
                <a:gd name="connsiteY3" fmla="*/ 2008868 h 4142182"/>
                <a:gd name="connsiteX4" fmla="*/ 2886670 w 2886670"/>
                <a:gd name="connsiteY4" fmla="*/ 2272556 h 4142182"/>
                <a:gd name="connsiteX5" fmla="*/ 2886670 w 2886670"/>
                <a:gd name="connsiteY5" fmla="*/ 3854681 h 4142182"/>
                <a:gd name="connsiteX6" fmla="*/ 1443335 w 2886670"/>
                <a:gd name="connsiteY6" fmla="*/ 4142182 h 4142182"/>
                <a:gd name="connsiteX7" fmla="*/ 0 w 2886670"/>
                <a:gd name="connsiteY7" fmla="*/ 3854681 h 4142182"/>
                <a:gd name="connsiteX8" fmla="*/ 7148 w 2886670"/>
                <a:gd name="connsiteY8" fmla="*/ 127660 h 4142182"/>
                <a:gd name="connsiteX0" fmla="*/ 0 w 2886670"/>
                <a:gd name="connsiteY0" fmla="*/ 185528 h 4259630"/>
                <a:gd name="connsiteX1" fmla="*/ 1443335 w 2886670"/>
                <a:gd name="connsiteY1" fmla="*/ 2653692 h 4259630"/>
                <a:gd name="connsiteX2" fmla="*/ 2886670 w 2886670"/>
                <a:gd name="connsiteY2" fmla="*/ 2390004 h 4259630"/>
                <a:gd name="connsiteX3" fmla="*/ 2886670 w 2886670"/>
                <a:gd name="connsiteY3" fmla="*/ 3972129 h 4259630"/>
                <a:gd name="connsiteX4" fmla="*/ 1443335 w 2886670"/>
                <a:gd name="connsiteY4" fmla="*/ 4235817 h 4259630"/>
                <a:gd name="connsiteX5" fmla="*/ 0 w 2886670"/>
                <a:gd name="connsiteY5" fmla="*/ 3972129 h 4259630"/>
                <a:gd name="connsiteX6" fmla="*/ 0 w 2886670"/>
                <a:gd name="connsiteY6" fmla="*/ 185528 h 4259630"/>
                <a:gd name="connsiteX0" fmla="*/ 0 w 2886670"/>
                <a:gd name="connsiteY0" fmla="*/ 185528 h 4259630"/>
                <a:gd name="connsiteX1" fmla="*/ 1443335 w 2886670"/>
                <a:gd name="connsiteY1" fmla="*/ 2126316 h 4259630"/>
                <a:gd name="connsiteX2" fmla="*/ 2886670 w 2886670"/>
                <a:gd name="connsiteY2" fmla="*/ 2390004 h 4259630"/>
                <a:gd name="connsiteX3" fmla="*/ 1443335 w 2886670"/>
                <a:gd name="connsiteY3" fmla="*/ 2653692 h 4259630"/>
                <a:gd name="connsiteX4" fmla="*/ 0 w 2886670"/>
                <a:gd name="connsiteY4" fmla="*/ 185528 h 4259630"/>
                <a:gd name="connsiteX0" fmla="*/ 2886670 w 2886670"/>
                <a:gd name="connsiteY0" fmla="*/ 2390004 h 4259630"/>
                <a:gd name="connsiteX1" fmla="*/ 1443335 w 2886670"/>
                <a:gd name="connsiteY1" fmla="*/ 2653692 h 4259630"/>
                <a:gd name="connsiteX2" fmla="*/ 0 w 2886670"/>
                <a:gd name="connsiteY2" fmla="*/ 125947 h 4259630"/>
                <a:gd name="connsiteX3" fmla="*/ 1443335 w 2886670"/>
                <a:gd name="connsiteY3" fmla="*/ 2126316 h 4259630"/>
                <a:gd name="connsiteX4" fmla="*/ 2879522 w 2886670"/>
                <a:gd name="connsiteY4" fmla="*/ 6786 h 4259630"/>
                <a:gd name="connsiteX5" fmla="*/ 2886670 w 2886670"/>
                <a:gd name="connsiteY5" fmla="*/ 3972129 h 4259630"/>
                <a:gd name="connsiteX6" fmla="*/ 1443335 w 2886670"/>
                <a:gd name="connsiteY6" fmla="*/ 4259630 h 4259630"/>
                <a:gd name="connsiteX7" fmla="*/ 0 w 2886670"/>
                <a:gd name="connsiteY7" fmla="*/ 3972129 h 4259630"/>
                <a:gd name="connsiteX8" fmla="*/ 7148 w 2886670"/>
                <a:gd name="connsiteY8" fmla="*/ 245108 h 4259630"/>
                <a:gd name="connsiteX0" fmla="*/ 0 w 2886670"/>
                <a:gd name="connsiteY0" fmla="*/ 185528 h 4259630"/>
                <a:gd name="connsiteX1" fmla="*/ 1443335 w 2886670"/>
                <a:gd name="connsiteY1" fmla="*/ 2653692 h 4259630"/>
                <a:gd name="connsiteX2" fmla="*/ 2886670 w 2886670"/>
                <a:gd name="connsiteY2" fmla="*/ 2390004 h 4259630"/>
                <a:gd name="connsiteX3" fmla="*/ 2886670 w 2886670"/>
                <a:gd name="connsiteY3" fmla="*/ 3972129 h 4259630"/>
                <a:gd name="connsiteX4" fmla="*/ 1443335 w 2886670"/>
                <a:gd name="connsiteY4" fmla="*/ 4235817 h 4259630"/>
                <a:gd name="connsiteX5" fmla="*/ 0 w 2886670"/>
                <a:gd name="connsiteY5" fmla="*/ 3972129 h 4259630"/>
                <a:gd name="connsiteX6" fmla="*/ 0 w 2886670"/>
                <a:gd name="connsiteY6" fmla="*/ 185528 h 4259630"/>
                <a:gd name="connsiteX0" fmla="*/ 0 w 2886670"/>
                <a:gd name="connsiteY0" fmla="*/ 185528 h 4259630"/>
                <a:gd name="connsiteX1" fmla="*/ 1443335 w 2886670"/>
                <a:gd name="connsiteY1" fmla="*/ 2126316 h 4259630"/>
                <a:gd name="connsiteX2" fmla="*/ 2886670 w 2886670"/>
                <a:gd name="connsiteY2" fmla="*/ 2390004 h 4259630"/>
                <a:gd name="connsiteX3" fmla="*/ 1443335 w 2886670"/>
                <a:gd name="connsiteY3" fmla="*/ 2653692 h 4259630"/>
                <a:gd name="connsiteX4" fmla="*/ 0 w 2886670"/>
                <a:gd name="connsiteY4" fmla="*/ 185528 h 4259630"/>
                <a:gd name="connsiteX0" fmla="*/ 2886670 w 2886670"/>
                <a:gd name="connsiteY0" fmla="*/ 304689 h 4259630"/>
                <a:gd name="connsiteX1" fmla="*/ 1443335 w 2886670"/>
                <a:gd name="connsiteY1" fmla="*/ 2653692 h 4259630"/>
                <a:gd name="connsiteX2" fmla="*/ 0 w 2886670"/>
                <a:gd name="connsiteY2" fmla="*/ 125947 h 4259630"/>
                <a:gd name="connsiteX3" fmla="*/ 1443335 w 2886670"/>
                <a:gd name="connsiteY3" fmla="*/ 2126316 h 4259630"/>
                <a:gd name="connsiteX4" fmla="*/ 2879522 w 2886670"/>
                <a:gd name="connsiteY4" fmla="*/ 6786 h 4259630"/>
                <a:gd name="connsiteX5" fmla="*/ 2886670 w 2886670"/>
                <a:gd name="connsiteY5" fmla="*/ 3972129 h 4259630"/>
                <a:gd name="connsiteX6" fmla="*/ 1443335 w 2886670"/>
                <a:gd name="connsiteY6" fmla="*/ 4259630 h 4259630"/>
                <a:gd name="connsiteX7" fmla="*/ 0 w 2886670"/>
                <a:gd name="connsiteY7" fmla="*/ 3972129 h 4259630"/>
                <a:gd name="connsiteX8" fmla="*/ 7148 w 2886670"/>
                <a:gd name="connsiteY8" fmla="*/ 245108 h 4259630"/>
                <a:gd name="connsiteX0" fmla="*/ 0 w 2886670"/>
                <a:gd name="connsiteY0" fmla="*/ 357482 h 4431584"/>
                <a:gd name="connsiteX1" fmla="*/ 1443335 w 2886670"/>
                <a:gd name="connsiteY1" fmla="*/ 2825646 h 4431584"/>
                <a:gd name="connsiteX2" fmla="*/ 2886670 w 2886670"/>
                <a:gd name="connsiteY2" fmla="*/ 2561958 h 4431584"/>
                <a:gd name="connsiteX3" fmla="*/ 2886670 w 2886670"/>
                <a:gd name="connsiteY3" fmla="*/ 4144083 h 4431584"/>
                <a:gd name="connsiteX4" fmla="*/ 1443335 w 2886670"/>
                <a:gd name="connsiteY4" fmla="*/ 4407771 h 4431584"/>
                <a:gd name="connsiteX5" fmla="*/ 0 w 2886670"/>
                <a:gd name="connsiteY5" fmla="*/ 4144083 h 4431584"/>
                <a:gd name="connsiteX6" fmla="*/ 0 w 2886670"/>
                <a:gd name="connsiteY6" fmla="*/ 357482 h 4431584"/>
                <a:gd name="connsiteX0" fmla="*/ 0 w 2886670"/>
                <a:gd name="connsiteY0" fmla="*/ 357482 h 4431584"/>
                <a:gd name="connsiteX1" fmla="*/ 1443335 w 2886670"/>
                <a:gd name="connsiteY1" fmla="*/ 2298270 h 4431584"/>
                <a:gd name="connsiteX2" fmla="*/ 2886670 w 2886670"/>
                <a:gd name="connsiteY2" fmla="*/ 2561958 h 4431584"/>
                <a:gd name="connsiteX3" fmla="*/ 1443335 w 2886670"/>
                <a:gd name="connsiteY3" fmla="*/ 2825646 h 4431584"/>
                <a:gd name="connsiteX4" fmla="*/ 0 w 2886670"/>
                <a:gd name="connsiteY4" fmla="*/ 357482 h 4431584"/>
                <a:gd name="connsiteX0" fmla="*/ 2865225 w 2886670"/>
                <a:gd name="connsiteY0" fmla="*/ 0 h 4431584"/>
                <a:gd name="connsiteX1" fmla="*/ 1443335 w 2886670"/>
                <a:gd name="connsiteY1" fmla="*/ 2825646 h 4431584"/>
                <a:gd name="connsiteX2" fmla="*/ 0 w 2886670"/>
                <a:gd name="connsiteY2" fmla="*/ 297901 h 4431584"/>
                <a:gd name="connsiteX3" fmla="*/ 1443335 w 2886670"/>
                <a:gd name="connsiteY3" fmla="*/ 2298270 h 4431584"/>
                <a:gd name="connsiteX4" fmla="*/ 2879522 w 2886670"/>
                <a:gd name="connsiteY4" fmla="*/ 178740 h 4431584"/>
                <a:gd name="connsiteX5" fmla="*/ 2886670 w 2886670"/>
                <a:gd name="connsiteY5" fmla="*/ 4144083 h 4431584"/>
                <a:gd name="connsiteX6" fmla="*/ 1443335 w 2886670"/>
                <a:gd name="connsiteY6" fmla="*/ 4431584 h 4431584"/>
                <a:gd name="connsiteX7" fmla="*/ 0 w 2886670"/>
                <a:gd name="connsiteY7" fmla="*/ 4144083 h 4431584"/>
                <a:gd name="connsiteX8" fmla="*/ 7148 w 2886670"/>
                <a:gd name="connsiteY8" fmla="*/ 417062 h 4431584"/>
                <a:gd name="connsiteX0" fmla="*/ 0 w 2886670"/>
                <a:gd name="connsiteY0" fmla="*/ 357482 h 4431584"/>
                <a:gd name="connsiteX1" fmla="*/ 1443335 w 2886670"/>
                <a:gd name="connsiteY1" fmla="*/ 2825646 h 4431584"/>
                <a:gd name="connsiteX2" fmla="*/ 2886670 w 2886670"/>
                <a:gd name="connsiteY2" fmla="*/ 2561958 h 4431584"/>
                <a:gd name="connsiteX3" fmla="*/ 2886670 w 2886670"/>
                <a:gd name="connsiteY3" fmla="*/ 4144083 h 4431584"/>
                <a:gd name="connsiteX4" fmla="*/ 1443335 w 2886670"/>
                <a:gd name="connsiteY4" fmla="*/ 4407771 h 4431584"/>
                <a:gd name="connsiteX5" fmla="*/ 0 w 2886670"/>
                <a:gd name="connsiteY5" fmla="*/ 4144083 h 4431584"/>
                <a:gd name="connsiteX6" fmla="*/ 0 w 2886670"/>
                <a:gd name="connsiteY6" fmla="*/ 357482 h 4431584"/>
                <a:gd name="connsiteX0" fmla="*/ 0 w 2886670"/>
                <a:gd name="connsiteY0" fmla="*/ 357482 h 4431584"/>
                <a:gd name="connsiteX1" fmla="*/ 1443335 w 2886670"/>
                <a:gd name="connsiteY1" fmla="*/ 2298270 h 4431584"/>
                <a:gd name="connsiteX2" fmla="*/ 2886670 w 2886670"/>
                <a:gd name="connsiteY2" fmla="*/ 297902 h 4431584"/>
                <a:gd name="connsiteX3" fmla="*/ 1443335 w 2886670"/>
                <a:gd name="connsiteY3" fmla="*/ 2825646 h 4431584"/>
                <a:gd name="connsiteX4" fmla="*/ 0 w 2886670"/>
                <a:gd name="connsiteY4" fmla="*/ 357482 h 4431584"/>
                <a:gd name="connsiteX0" fmla="*/ 2865225 w 2886670"/>
                <a:gd name="connsiteY0" fmla="*/ 0 h 4431584"/>
                <a:gd name="connsiteX1" fmla="*/ 1443335 w 2886670"/>
                <a:gd name="connsiteY1" fmla="*/ 2825646 h 4431584"/>
                <a:gd name="connsiteX2" fmla="*/ 0 w 2886670"/>
                <a:gd name="connsiteY2" fmla="*/ 297901 h 4431584"/>
                <a:gd name="connsiteX3" fmla="*/ 1443335 w 2886670"/>
                <a:gd name="connsiteY3" fmla="*/ 2298270 h 4431584"/>
                <a:gd name="connsiteX4" fmla="*/ 2879522 w 2886670"/>
                <a:gd name="connsiteY4" fmla="*/ 178740 h 4431584"/>
                <a:gd name="connsiteX5" fmla="*/ 2886670 w 2886670"/>
                <a:gd name="connsiteY5" fmla="*/ 4144083 h 4431584"/>
                <a:gd name="connsiteX6" fmla="*/ 1443335 w 2886670"/>
                <a:gd name="connsiteY6" fmla="*/ 4431584 h 4431584"/>
                <a:gd name="connsiteX7" fmla="*/ 0 w 2886670"/>
                <a:gd name="connsiteY7" fmla="*/ 4144083 h 4431584"/>
                <a:gd name="connsiteX8" fmla="*/ 7148 w 2886670"/>
                <a:gd name="connsiteY8" fmla="*/ 417062 h 4431584"/>
                <a:gd name="connsiteX0" fmla="*/ 0 w 2886670"/>
                <a:gd name="connsiteY0" fmla="*/ 357482 h 4431584"/>
                <a:gd name="connsiteX1" fmla="*/ 1443335 w 2886670"/>
                <a:gd name="connsiteY1" fmla="*/ 2825646 h 4431584"/>
                <a:gd name="connsiteX2" fmla="*/ 2879522 w 2886670"/>
                <a:gd name="connsiteY2" fmla="*/ 357482 h 4431584"/>
                <a:gd name="connsiteX3" fmla="*/ 2886670 w 2886670"/>
                <a:gd name="connsiteY3" fmla="*/ 4144083 h 4431584"/>
                <a:gd name="connsiteX4" fmla="*/ 1443335 w 2886670"/>
                <a:gd name="connsiteY4" fmla="*/ 4407771 h 4431584"/>
                <a:gd name="connsiteX5" fmla="*/ 0 w 2886670"/>
                <a:gd name="connsiteY5" fmla="*/ 4144083 h 4431584"/>
                <a:gd name="connsiteX6" fmla="*/ 0 w 2886670"/>
                <a:gd name="connsiteY6" fmla="*/ 357482 h 4431584"/>
                <a:gd name="connsiteX0" fmla="*/ 0 w 2886670"/>
                <a:gd name="connsiteY0" fmla="*/ 357482 h 4431584"/>
                <a:gd name="connsiteX1" fmla="*/ 1443335 w 2886670"/>
                <a:gd name="connsiteY1" fmla="*/ 2298270 h 4431584"/>
                <a:gd name="connsiteX2" fmla="*/ 2886670 w 2886670"/>
                <a:gd name="connsiteY2" fmla="*/ 297902 h 4431584"/>
                <a:gd name="connsiteX3" fmla="*/ 1443335 w 2886670"/>
                <a:gd name="connsiteY3" fmla="*/ 2825646 h 4431584"/>
                <a:gd name="connsiteX4" fmla="*/ 0 w 2886670"/>
                <a:gd name="connsiteY4" fmla="*/ 357482 h 4431584"/>
                <a:gd name="connsiteX0" fmla="*/ 2865225 w 2886670"/>
                <a:gd name="connsiteY0" fmla="*/ 0 h 4431584"/>
                <a:gd name="connsiteX1" fmla="*/ 1443335 w 2886670"/>
                <a:gd name="connsiteY1" fmla="*/ 2825646 h 4431584"/>
                <a:gd name="connsiteX2" fmla="*/ 0 w 2886670"/>
                <a:gd name="connsiteY2" fmla="*/ 297901 h 4431584"/>
                <a:gd name="connsiteX3" fmla="*/ 1443335 w 2886670"/>
                <a:gd name="connsiteY3" fmla="*/ 2298270 h 4431584"/>
                <a:gd name="connsiteX4" fmla="*/ 2879522 w 2886670"/>
                <a:gd name="connsiteY4" fmla="*/ 178740 h 4431584"/>
                <a:gd name="connsiteX5" fmla="*/ 2886670 w 2886670"/>
                <a:gd name="connsiteY5" fmla="*/ 4144083 h 4431584"/>
                <a:gd name="connsiteX6" fmla="*/ 1443335 w 2886670"/>
                <a:gd name="connsiteY6" fmla="*/ 4431584 h 4431584"/>
                <a:gd name="connsiteX7" fmla="*/ 0 w 2886670"/>
                <a:gd name="connsiteY7" fmla="*/ 4144083 h 4431584"/>
                <a:gd name="connsiteX8" fmla="*/ 7148 w 2886670"/>
                <a:gd name="connsiteY8" fmla="*/ 417062 h 4431584"/>
                <a:gd name="connsiteX0" fmla="*/ 0 w 2886670"/>
                <a:gd name="connsiteY0" fmla="*/ 357482 h 6874380"/>
                <a:gd name="connsiteX1" fmla="*/ 1443335 w 2886670"/>
                <a:gd name="connsiteY1" fmla="*/ 2825646 h 6874380"/>
                <a:gd name="connsiteX2" fmla="*/ 2879522 w 2886670"/>
                <a:gd name="connsiteY2" fmla="*/ 357482 h 6874380"/>
                <a:gd name="connsiteX3" fmla="*/ 2886670 w 2886670"/>
                <a:gd name="connsiteY3" fmla="*/ 4144083 h 6874380"/>
                <a:gd name="connsiteX4" fmla="*/ 1443335 w 2886670"/>
                <a:gd name="connsiteY4" fmla="*/ 4407771 h 6874380"/>
                <a:gd name="connsiteX5" fmla="*/ 0 w 2886670"/>
                <a:gd name="connsiteY5" fmla="*/ 4144083 h 6874380"/>
                <a:gd name="connsiteX6" fmla="*/ 0 w 2886670"/>
                <a:gd name="connsiteY6" fmla="*/ 357482 h 6874380"/>
                <a:gd name="connsiteX0" fmla="*/ 0 w 2886670"/>
                <a:gd name="connsiteY0" fmla="*/ 357482 h 6874380"/>
                <a:gd name="connsiteX1" fmla="*/ 1443335 w 2886670"/>
                <a:gd name="connsiteY1" fmla="*/ 2298270 h 6874380"/>
                <a:gd name="connsiteX2" fmla="*/ 2886670 w 2886670"/>
                <a:gd name="connsiteY2" fmla="*/ 297902 h 6874380"/>
                <a:gd name="connsiteX3" fmla="*/ 1443335 w 2886670"/>
                <a:gd name="connsiteY3" fmla="*/ 2825646 h 6874380"/>
                <a:gd name="connsiteX4" fmla="*/ 0 w 2886670"/>
                <a:gd name="connsiteY4" fmla="*/ 357482 h 6874380"/>
                <a:gd name="connsiteX0" fmla="*/ 2865225 w 2886670"/>
                <a:gd name="connsiteY0" fmla="*/ 0 h 6874380"/>
                <a:gd name="connsiteX1" fmla="*/ 1443335 w 2886670"/>
                <a:gd name="connsiteY1" fmla="*/ 2825646 h 6874380"/>
                <a:gd name="connsiteX2" fmla="*/ 0 w 2886670"/>
                <a:gd name="connsiteY2" fmla="*/ 297901 h 6874380"/>
                <a:gd name="connsiteX3" fmla="*/ 1443335 w 2886670"/>
                <a:gd name="connsiteY3" fmla="*/ 2298270 h 6874380"/>
                <a:gd name="connsiteX4" fmla="*/ 2879522 w 2886670"/>
                <a:gd name="connsiteY4" fmla="*/ 178740 h 6874380"/>
                <a:gd name="connsiteX5" fmla="*/ 2886670 w 2886670"/>
                <a:gd name="connsiteY5" fmla="*/ 4144083 h 6874380"/>
                <a:gd name="connsiteX6" fmla="*/ 1464780 w 2886670"/>
                <a:gd name="connsiteY6" fmla="*/ 6874380 h 6874380"/>
                <a:gd name="connsiteX7" fmla="*/ 0 w 2886670"/>
                <a:gd name="connsiteY7" fmla="*/ 4144083 h 6874380"/>
                <a:gd name="connsiteX8" fmla="*/ 7148 w 2886670"/>
                <a:gd name="connsiteY8" fmla="*/ 417062 h 6874380"/>
                <a:gd name="connsiteX0" fmla="*/ 0 w 2886670"/>
                <a:gd name="connsiteY0" fmla="*/ 357482 h 6874380"/>
                <a:gd name="connsiteX1" fmla="*/ 1443335 w 2886670"/>
                <a:gd name="connsiteY1" fmla="*/ 2825646 h 6874380"/>
                <a:gd name="connsiteX2" fmla="*/ 2879522 w 2886670"/>
                <a:gd name="connsiteY2" fmla="*/ 357482 h 6874380"/>
                <a:gd name="connsiteX3" fmla="*/ 2886670 w 2886670"/>
                <a:gd name="connsiteY3" fmla="*/ 4144083 h 6874380"/>
                <a:gd name="connsiteX4" fmla="*/ 1450483 w 2886670"/>
                <a:gd name="connsiteY4" fmla="*/ 6850563 h 6874380"/>
                <a:gd name="connsiteX5" fmla="*/ 0 w 2886670"/>
                <a:gd name="connsiteY5" fmla="*/ 4144083 h 6874380"/>
                <a:gd name="connsiteX6" fmla="*/ 0 w 2886670"/>
                <a:gd name="connsiteY6" fmla="*/ 357482 h 6874380"/>
                <a:gd name="connsiteX0" fmla="*/ 0 w 2886670"/>
                <a:gd name="connsiteY0" fmla="*/ 357482 h 6874380"/>
                <a:gd name="connsiteX1" fmla="*/ 1443335 w 2886670"/>
                <a:gd name="connsiteY1" fmla="*/ 2298270 h 6874380"/>
                <a:gd name="connsiteX2" fmla="*/ 2886670 w 2886670"/>
                <a:gd name="connsiteY2" fmla="*/ 297902 h 6874380"/>
                <a:gd name="connsiteX3" fmla="*/ 1443335 w 2886670"/>
                <a:gd name="connsiteY3" fmla="*/ 2825646 h 6874380"/>
                <a:gd name="connsiteX4" fmla="*/ 0 w 2886670"/>
                <a:gd name="connsiteY4" fmla="*/ 357482 h 6874380"/>
                <a:gd name="connsiteX0" fmla="*/ 2865225 w 2886670"/>
                <a:gd name="connsiteY0" fmla="*/ 0 h 6874380"/>
                <a:gd name="connsiteX1" fmla="*/ 1443335 w 2886670"/>
                <a:gd name="connsiteY1" fmla="*/ 2825646 h 6874380"/>
                <a:gd name="connsiteX2" fmla="*/ 0 w 2886670"/>
                <a:gd name="connsiteY2" fmla="*/ 297901 h 6874380"/>
                <a:gd name="connsiteX3" fmla="*/ 1443335 w 2886670"/>
                <a:gd name="connsiteY3" fmla="*/ 2298270 h 6874380"/>
                <a:gd name="connsiteX4" fmla="*/ 2879522 w 2886670"/>
                <a:gd name="connsiteY4" fmla="*/ 178740 h 6874380"/>
                <a:gd name="connsiteX5" fmla="*/ 2886670 w 2886670"/>
                <a:gd name="connsiteY5" fmla="*/ 4144083 h 6874380"/>
                <a:gd name="connsiteX6" fmla="*/ 1464780 w 2886670"/>
                <a:gd name="connsiteY6" fmla="*/ 6874380 h 6874380"/>
                <a:gd name="connsiteX7" fmla="*/ 0 w 2886670"/>
                <a:gd name="connsiteY7" fmla="*/ 4144083 h 6874380"/>
                <a:gd name="connsiteX8" fmla="*/ 7148 w 2886670"/>
                <a:gd name="connsiteY8" fmla="*/ 417062 h 6874380"/>
                <a:gd name="connsiteX0" fmla="*/ 0 w 2886670"/>
                <a:gd name="connsiteY0" fmla="*/ 357482 h 6874380"/>
                <a:gd name="connsiteX1" fmla="*/ 1443335 w 2886670"/>
                <a:gd name="connsiteY1" fmla="*/ 2825646 h 6874380"/>
                <a:gd name="connsiteX2" fmla="*/ 2879522 w 2886670"/>
                <a:gd name="connsiteY2" fmla="*/ 357482 h 6874380"/>
                <a:gd name="connsiteX3" fmla="*/ 2886670 w 2886670"/>
                <a:gd name="connsiteY3" fmla="*/ 4144083 h 6874380"/>
                <a:gd name="connsiteX4" fmla="*/ 1450483 w 2886670"/>
                <a:gd name="connsiteY4" fmla="*/ 6850563 h 6874380"/>
                <a:gd name="connsiteX5" fmla="*/ 0 w 2886670"/>
                <a:gd name="connsiteY5" fmla="*/ 4144083 h 6874380"/>
                <a:gd name="connsiteX6" fmla="*/ 0 w 2886670"/>
                <a:gd name="connsiteY6" fmla="*/ 357482 h 6874380"/>
                <a:gd name="connsiteX0" fmla="*/ 0 w 2886670"/>
                <a:gd name="connsiteY0" fmla="*/ 357482 h 6874380"/>
                <a:gd name="connsiteX1" fmla="*/ 1443335 w 2886670"/>
                <a:gd name="connsiteY1" fmla="*/ 2298270 h 6874380"/>
                <a:gd name="connsiteX2" fmla="*/ 2886670 w 2886670"/>
                <a:gd name="connsiteY2" fmla="*/ 297902 h 6874380"/>
                <a:gd name="connsiteX3" fmla="*/ 1443335 w 2886670"/>
                <a:gd name="connsiteY3" fmla="*/ 2825646 h 6874380"/>
                <a:gd name="connsiteX4" fmla="*/ 0 w 2886670"/>
                <a:gd name="connsiteY4" fmla="*/ 357482 h 6874380"/>
                <a:gd name="connsiteX0" fmla="*/ 2865225 w 2886670"/>
                <a:gd name="connsiteY0" fmla="*/ 0 h 6874380"/>
                <a:gd name="connsiteX1" fmla="*/ 1443335 w 2886670"/>
                <a:gd name="connsiteY1" fmla="*/ 2825646 h 6874380"/>
                <a:gd name="connsiteX2" fmla="*/ 0 w 2886670"/>
                <a:gd name="connsiteY2" fmla="*/ 297901 h 6874380"/>
                <a:gd name="connsiteX3" fmla="*/ 1443335 w 2886670"/>
                <a:gd name="connsiteY3" fmla="*/ 2298270 h 6874380"/>
                <a:gd name="connsiteX4" fmla="*/ 2879522 w 2886670"/>
                <a:gd name="connsiteY4" fmla="*/ 178740 h 6874380"/>
                <a:gd name="connsiteX5" fmla="*/ 2886670 w 2886670"/>
                <a:gd name="connsiteY5" fmla="*/ 4144083 h 6874380"/>
                <a:gd name="connsiteX6" fmla="*/ 1464780 w 2886670"/>
                <a:gd name="connsiteY6" fmla="*/ 6874380 h 6874380"/>
                <a:gd name="connsiteX7" fmla="*/ 0 w 2886670"/>
                <a:gd name="connsiteY7" fmla="*/ 4144083 h 6874380"/>
                <a:gd name="connsiteX8" fmla="*/ 7148 w 2886670"/>
                <a:gd name="connsiteY8" fmla="*/ 417062 h 6874380"/>
                <a:gd name="connsiteX0" fmla="*/ 0 w 2886670"/>
                <a:gd name="connsiteY0" fmla="*/ 357482 h 6875373"/>
                <a:gd name="connsiteX1" fmla="*/ 1443335 w 2886670"/>
                <a:gd name="connsiteY1" fmla="*/ 2825646 h 6875373"/>
                <a:gd name="connsiteX2" fmla="*/ 2879522 w 2886670"/>
                <a:gd name="connsiteY2" fmla="*/ 357482 h 6875373"/>
                <a:gd name="connsiteX3" fmla="*/ 2886670 w 2886670"/>
                <a:gd name="connsiteY3" fmla="*/ 4144083 h 6875373"/>
                <a:gd name="connsiteX4" fmla="*/ 1450483 w 2886670"/>
                <a:gd name="connsiteY4" fmla="*/ 6850563 h 6875373"/>
                <a:gd name="connsiteX5" fmla="*/ 0 w 2886670"/>
                <a:gd name="connsiteY5" fmla="*/ 4144083 h 6875373"/>
                <a:gd name="connsiteX6" fmla="*/ 0 w 2886670"/>
                <a:gd name="connsiteY6" fmla="*/ 357482 h 6875373"/>
                <a:gd name="connsiteX0" fmla="*/ 0 w 2886670"/>
                <a:gd name="connsiteY0" fmla="*/ 357482 h 6875373"/>
                <a:gd name="connsiteX1" fmla="*/ 1443335 w 2886670"/>
                <a:gd name="connsiteY1" fmla="*/ 2298270 h 6875373"/>
                <a:gd name="connsiteX2" fmla="*/ 2886670 w 2886670"/>
                <a:gd name="connsiteY2" fmla="*/ 297902 h 6875373"/>
                <a:gd name="connsiteX3" fmla="*/ 1443335 w 2886670"/>
                <a:gd name="connsiteY3" fmla="*/ 2825646 h 6875373"/>
                <a:gd name="connsiteX4" fmla="*/ 0 w 2886670"/>
                <a:gd name="connsiteY4" fmla="*/ 357482 h 6875373"/>
                <a:gd name="connsiteX0" fmla="*/ 2865225 w 2886670"/>
                <a:gd name="connsiteY0" fmla="*/ 0 h 6875373"/>
                <a:gd name="connsiteX1" fmla="*/ 1443335 w 2886670"/>
                <a:gd name="connsiteY1" fmla="*/ 2825646 h 6875373"/>
                <a:gd name="connsiteX2" fmla="*/ 0 w 2886670"/>
                <a:gd name="connsiteY2" fmla="*/ 297901 h 6875373"/>
                <a:gd name="connsiteX3" fmla="*/ 1443335 w 2886670"/>
                <a:gd name="connsiteY3" fmla="*/ 2298270 h 6875373"/>
                <a:gd name="connsiteX4" fmla="*/ 2879522 w 2886670"/>
                <a:gd name="connsiteY4" fmla="*/ 178740 h 6875373"/>
                <a:gd name="connsiteX5" fmla="*/ 2886670 w 2886670"/>
                <a:gd name="connsiteY5" fmla="*/ 4144083 h 6875373"/>
                <a:gd name="connsiteX6" fmla="*/ 1464780 w 2886670"/>
                <a:gd name="connsiteY6" fmla="*/ 6874380 h 6875373"/>
                <a:gd name="connsiteX7" fmla="*/ 0 w 2886670"/>
                <a:gd name="connsiteY7" fmla="*/ 4144083 h 6875373"/>
                <a:gd name="connsiteX8" fmla="*/ 7148 w 2886670"/>
                <a:gd name="connsiteY8" fmla="*/ 417062 h 6875373"/>
                <a:gd name="connsiteX0" fmla="*/ 0 w 2886670"/>
                <a:gd name="connsiteY0" fmla="*/ 357482 h 6875373"/>
                <a:gd name="connsiteX1" fmla="*/ 1443335 w 2886670"/>
                <a:gd name="connsiteY1" fmla="*/ 2825646 h 6875373"/>
                <a:gd name="connsiteX2" fmla="*/ 2879522 w 2886670"/>
                <a:gd name="connsiteY2" fmla="*/ 357482 h 6875373"/>
                <a:gd name="connsiteX3" fmla="*/ 2886670 w 2886670"/>
                <a:gd name="connsiteY3" fmla="*/ 4144083 h 6875373"/>
                <a:gd name="connsiteX4" fmla="*/ 1450483 w 2886670"/>
                <a:gd name="connsiteY4" fmla="*/ 6850563 h 6875373"/>
                <a:gd name="connsiteX5" fmla="*/ 0 w 2886670"/>
                <a:gd name="connsiteY5" fmla="*/ 4144083 h 6875373"/>
                <a:gd name="connsiteX6" fmla="*/ 0 w 2886670"/>
                <a:gd name="connsiteY6" fmla="*/ 357482 h 6875373"/>
                <a:gd name="connsiteX0" fmla="*/ 0 w 2886670"/>
                <a:gd name="connsiteY0" fmla="*/ 357482 h 6875373"/>
                <a:gd name="connsiteX1" fmla="*/ 1443335 w 2886670"/>
                <a:gd name="connsiteY1" fmla="*/ 2298270 h 6875373"/>
                <a:gd name="connsiteX2" fmla="*/ 2886670 w 2886670"/>
                <a:gd name="connsiteY2" fmla="*/ 297902 h 6875373"/>
                <a:gd name="connsiteX3" fmla="*/ 1443335 w 2886670"/>
                <a:gd name="connsiteY3" fmla="*/ 2825646 h 6875373"/>
                <a:gd name="connsiteX4" fmla="*/ 0 w 2886670"/>
                <a:gd name="connsiteY4" fmla="*/ 357482 h 6875373"/>
                <a:gd name="connsiteX0" fmla="*/ 2865225 w 2886670"/>
                <a:gd name="connsiteY0" fmla="*/ 0 h 6875373"/>
                <a:gd name="connsiteX1" fmla="*/ 1443335 w 2886670"/>
                <a:gd name="connsiteY1" fmla="*/ 2825646 h 6875373"/>
                <a:gd name="connsiteX2" fmla="*/ 0 w 2886670"/>
                <a:gd name="connsiteY2" fmla="*/ 297901 h 6875373"/>
                <a:gd name="connsiteX3" fmla="*/ 1443335 w 2886670"/>
                <a:gd name="connsiteY3" fmla="*/ 2298270 h 6875373"/>
                <a:gd name="connsiteX4" fmla="*/ 2879522 w 2886670"/>
                <a:gd name="connsiteY4" fmla="*/ 178740 h 6875373"/>
                <a:gd name="connsiteX5" fmla="*/ 2886670 w 2886670"/>
                <a:gd name="connsiteY5" fmla="*/ 4144083 h 6875373"/>
                <a:gd name="connsiteX6" fmla="*/ 1464780 w 2886670"/>
                <a:gd name="connsiteY6" fmla="*/ 6874380 h 6875373"/>
                <a:gd name="connsiteX7" fmla="*/ 0 w 2886670"/>
                <a:gd name="connsiteY7" fmla="*/ 4144083 h 6875373"/>
                <a:gd name="connsiteX8" fmla="*/ 7148 w 2886670"/>
                <a:gd name="connsiteY8" fmla="*/ 417062 h 6875373"/>
                <a:gd name="connsiteX0" fmla="*/ 0 w 2886670"/>
                <a:gd name="connsiteY0" fmla="*/ 357482 h 6882684"/>
                <a:gd name="connsiteX1" fmla="*/ 1443335 w 2886670"/>
                <a:gd name="connsiteY1" fmla="*/ 2825646 h 6882684"/>
                <a:gd name="connsiteX2" fmla="*/ 2879522 w 2886670"/>
                <a:gd name="connsiteY2" fmla="*/ 357482 h 6882684"/>
                <a:gd name="connsiteX3" fmla="*/ 2886670 w 2886670"/>
                <a:gd name="connsiteY3" fmla="*/ 4144083 h 6882684"/>
                <a:gd name="connsiteX4" fmla="*/ 1450483 w 2886670"/>
                <a:gd name="connsiteY4" fmla="*/ 6850563 h 6882684"/>
                <a:gd name="connsiteX5" fmla="*/ 0 w 2886670"/>
                <a:gd name="connsiteY5" fmla="*/ 4144083 h 6882684"/>
                <a:gd name="connsiteX6" fmla="*/ 0 w 2886670"/>
                <a:gd name="connsiteY6" fmla="*/ 357482 h 6882684"/>
                <a:gd name="connsiteX0" fmla="*/ 0 w 2886670"/>
                <a:gd name="connsiteY0" fmla="*/ 357482 h 6882684"/>
                <a:gd name="connsiteX1" fmla="*/ 1443335 w 2886670"/>
                <a:gd name="connsiteY1" fmla="*/ 2298270 h 6882684"/>
                <a:gd name="connsiteX2" fmla="*/ 2886670 w 2886670"/>
                <a:gd name="connsiteY2" fmla="*/ 297902 h 6882684"/>
                <a:gd name="connsiteX3" fmla="*/ 1443335 w 2886670"/>
                <a:gd name="connsiteY3" fmla="*/ 2825646 h 6882684"/>
                <a:gd name="connsiteX4" fmla="*/ 0 w 2886670"/>
                <a:gd name="connsiteY4" fmla="*/ 357482 h 6882684"/>
                <a:gd name="connsiteX0" fmla="*/ 2865225 w 2886670"/>
                <a:gd name="connsiteY0" fmla="*/ 0 h 6882684"/>
                <a:gd name="connsiteX1" fmla="*/ 1443335 w 2886670"/>
                <a:gd name="connsiteY1" fmla="*/ 2825646 h 6882684"/>
                <a:gd name="connsiteX2" fmla="*/ 0 w 2886670"/>
                <a:gd name="connsiteY2" fmla="*/ 297901 h 6882684"/>
                <a:gd name="connsiteX3" fmla="*/ 1443335 w 2886670"/>
                <a:gd name="connsiteY3" fmla="*/ 2298270 h 6882684"/>
                <a:gd name="connsiteX4" fmla="*/ 2879522 w 2886670"/>
                <a:gd name="connsiteY4" fmla="*/ 178740 h 6882684"/>
                <a:gd name="connsiteX5" fmla="*/ 2886670 w 2886670"/>
                <a:gd name="connsiteY5" fmla="*/ 4144083 h 6882684"/>
                <a:gd name="connsiteX6" fmla="*/ 1464780 w 2886670"/>
                <a:gd name="connsiteY6" fmla="*/ 6874380 h 6882684"/>
                <a:gd name="connsiteX7" fmla="*/ 0 w 2886670"/>
                <a:gd name="connsiteY7" fmla="*/ 4144083 h 6882684"/>
                <a:gd name="connsiteX8" fmla="*/ 7148 w 2886670"/>
                <a:gd name="connsiteY8" fmla="*/ 417062 h 6882684"/>
                <a:gd name="connsiteX0" fmla="*/ 0 w 2886670"/>
                <a:gd name="connsiteY0" fmla="*/ 357482 h 6882684"/>
                <a:gd name="connsiteX1" fmla="*/ 1443335 w 2886670"/>
                <a:gd name="connsiteY1" fmla="*/ 2825646 h 6882684"/>
                <a:gd name="connsiteX2" fmla="*/ 2879522 w 2886670"/>
                <a:gd name="connsiteY2" fmla="*/ 357482 h 6882684"/>
                <a:gd name="connsiteX3" fmla="*/ 2886670 w 2886670"/>
                <a:gd name="connsiteY3" fmla="*/ 4144083 h 6882684"/>
                <a:gd name="connsiteX4" fmla="*/ 1450483 w 2886670"/>
                <a:gd name="connsiteY4" fmla="*/ 6850563 h 6882684"/>
                <a:gd name="connsiteX5" fmla="*/ 0 w 2886670"/>
                <a:gd name="connsiteY5" fmla="*/ 4144083 h 6882684"/>
                <a:gd name="connsiteX6" fmla="*/ 0 w 2886670"/>
                <a:gd name="connsiteY6" fmla="*/ 357482 h 6882684"/>
                <a:gd name="connsiteX0" fmla="*/ 0 w 2886670"/>
                <a:gd name="connsiteY0" fmla="*/ 357482 h 6882684"/>
                <a:gd name="connsiteX1" fmla="*/ 1443335 w 2886670"/>
                <a:gd name="connsiteY1" fmla="*/ 2298270 h 6882684"/>
                <a:gd name="connsiteX2" fmla="*/ 2886670 w 2886670"/>
                <a:gd name="connsiteY2" fmla="*/ 297902 h 6882684"/>
                <a:gd name="connsiteX3" fmla="*/ 1443335 w 2886670"/>
                <a:gd name="connsiteY3" fmla="*/ 2825646 h 6882684"/>
                <a:gd name="connsiteX4" fmla="*/ 0 w 2886670"/>
                <a:gd name="connsiteY4" fmla="*/ 357482 h 6882684"/>
                <a:gd name="connsiteX0" fmla="*/ 2865225 w 2886670"/>
                <a:gd name="connsiteY0" fmla="*/ 0 h 6882684"/>
                <a:gd name="connsiteX1" fmla="*/ 1443335 w 2886670"/>
                <a:gd name="connsiteY1" fmla="*/ 2825646 h 6882684"/>
                <a:gd name="connsiteX2" fmla="*/ 0 w 2886670"/>
                <a:gd name="connsiteY2" fmla="*/ 297901 h 6882684"/>
                <a:gd name="connsiteX3" fmla="*/ 1443335 w 2886670"/>
                <a:gd name="connsiteY3" fmla="*/ 2298270 h 6882684"/>
                <a:gd name="connsiteX4" fmla="*/ 2879522 w 2886670"/>
                <a:gd name="connsiteY4" fmla="*/ 178740 h 6882684"/>
                <a:gd name="connsiteX5" fmla="*/ 2886670 w 2886670"/>
                <a:gd name="connsiteY5" fmla="*/ 4144083 h 6882684"/>
                <a:gd name="connsiteX6" fmla="*/ 1464780 w 2886670"/>
                <a:gd name="connsiteY6" fmla="*/ 6874380 h 6882684"/>
                <a:gd name="connsiteX7" fmla="*/ 0 w 2886670"/>
                <a:gd name="connsiteY7" fmla="*/ 4144083 h 6882684"/>
                <a:gd name="connsiteX8" fmla="*/ 7148 w 2886670"/>
                <a:gd name="connsiteY8" fmla="*/ 417062 h 6882684"/>
                <a:gd name="connsiteX0" fmla="*/ 0 w 2886670"/>
                <a:gd name="connsiteY0" fmla="*/ 357482 h 6882684"/>
                <a:gd name="connsiteX1" fmla="*/ 1443335 w 2886670"/>
                <a:gd name="connsiteY1" fmla="*/ 2825646 h 6882684"/>
                <a:gd name="connsiteX2" fmla="*/ 2879522 w 2886670"/>
                <a:gd name="connsiteY2" fmla="*/ 357482 h 6882684"/>
                <a:gd name="connsiteX3" fmla="*/ 2886670 w 2886670"/>
                <a:gd name="connsiteY3" fmla="*/ 4144083 h 6882684"/>
                <a:gd name="connsiteX4" fmla="*/ 1450483 w 2886670"/>
                <a:gd name="connsiteY4" fmla="*/ 6850563 h 6882684"/>
                <a:gd name="connsiteX5" fmla="*/ 0 w 2886670"/>
                <a:gd name="connsiteY5" fmla="*/ 4144083 h 6882684"/>
                <a:gd name="connsiteX6" fmla="*/ 0 w 2886670"/>
                <a:gd name="connsiteY6" fmla="*/ 357482 h 6882684"/>
                <a:gd name="connsiteX0" fmla="*/ 0 w 2886670"/>
                <a:gd name="connsiteY0" fmla="*/ 357482 h 6882684"/>
                <a:gd name="connsiteX1" fmla="*/ 1443335 w 2886670"/>
                <a:gd name="connsiteY1" fmla="*/ 2298270 h 6882684"/>
                <a:gd name="connsiteX2" fmla="*/ 2886670 w 2886670"/>
                <a:gd name="connsiteY2" fmla="*/ 297902 h 6882684"/>
                <a:gd name="connsiteX3" fmla="*/ 1443335 w 2886670"/>
                <a:gd name="connsiteY3" fmla="*/ 2825646 h 6882684"/>
                <a:gd name="connsiteX4" fmla="*/ 0 w 2886670"/>
                <a:gd name="connsiteY4" fmla="*/ 357482 h 6882684"/>
                <a:gd name="connsiteX0" fmla="*/ 2865225 w 2886670"/>
                <a:gd name="connsiteY0" fmla="*/ 0 h 6882684"/>
                <a:gd name="connsiteX1" fmla="*/ 1443335 w 2886670"/>
                <a:gd name="connsiteY1" fmla="*/ 2825646 h 6882684"/>
                <a:gd name="connsiteX2" fmla="*/ 0 w 2886670"/>
                <a:gd name="connsiteY2" fmla="*/ 297901 h 6882684"/>
                <a:gd name="connsiteX3" fmla="*/ 1443335 w 2886670"/>
                <a:gd name="connsiteY3" fmla="*/ 2298270 h 6882684"/>
                <a:gd name="connsiteX4" fmla="*/ 2879522 w 2886670"/>
                <a:gd name="connsiteY4" fmla="*/ 178740 h 6882684"/>
                <a:gd name="connsiteX5" fmla="*/ 2886670 w 2886670"/>
                <a:gd name="connsiteY5" fmla="*/ 4144083 h 6882684"/>
                <a:gd name="connsiteX6" fmla="*/ 1473716 w 2886670"/>
                <a:gd name="connsiteY6" fmla="*/ 6874380 h 6882684"/>
                <a:gd name="connsiteX7" fmla="*/ 0 w 2886670"/>
                <a:gd name="connsiteY7" fmla="*/ 4144083 h 6882684"/>
                <a:gd name="connsiteX8" fmla="*/ 7148 w 2886670"/>
                <a:gd name="connsiteY8" fmla="*/ 417062 h 6882684"/>
                <a:gd name="connsiteX0" fmla="*/ 0 w 2886670"/>
                <a:gd name="connsiteY0" fmla="*/ 357482 h 6882684"/>
                <a:gd name="connsiteX1" fmla="*/ 1443335 w 2886670"/>
                <a:gd name="connsiteY1" fmla="*/ 2825646 h 6882684"/>
                <a:gd name="connsiteX2" fmla="*/ 2879522 w 2886670"/>
                <a:gd name="connsiteY2" fmla="*/ 357482 h 6882684"/>
                <a:gd name="connsiteX3" fmla="*/ 2886670 w 2886670"/>
                <a:gd name="connsiteY3" fmla="*/ 4144083 h 6882684"/>
                <a:gd name="connsiteX4" fmla="*/ 1450483 w 2886670"/>
                <a:gd name="connsiteY4" fmla="*/ 6850563 h 6882684"/>
                <a:gd name="connsiteX5" fmla="*/ 0 w 2886670"/>
                <a:gd name="connsiteY5" fmla="*/ 4144083 h 6882684"/>
                <a:gd name="connsiteX6" fmla="*/ 0 w 2886670"/>
                <a:gd name="connsiteY6" fmla="*/ 357482 h 6882684"/>
                <a:gd name="connsiteX0" fmla="*/ 0 w 2886670"/>
                <a:gd name="connsiteY0" fmla="*/ 357482 h 6882684"/>
                <a:gd name="connsiteX1" fmla="*/ 1443335 w 2886670"/>
                <a:gd name="connsiteY1" fmla="*/ 2298270 h 6882684"/>
                <a:gd name="connsiteX2" fmla="*/ 2886670 w 2886670"/>
                <a:gd name="connsiteY2" fmla="*/ 297902 h 6882684"/>
                <a:gd name="connsiteX3" fmla="*/ 1443335 w 2886670"/>
                <a:gd name="connsiteY3" fmla="*/ 2825646 h 6882684"/>
                <a:gd name="connsiteX4" fmla="*/ 0 w 2886670"/>
                <a:gd name="connsiteY4" fmla="*/ 357482 h 6882684"/>
                <a:gd name="connsiteX0" fmla="*/ 2865225 w 2886670"/>
                <a:gd name="connsiteY0" fmla="*/ 0 h 6882684"/>
                <a:gd name="connsiteX1" fmla="*/ 1443335 w 2886670"/>
                <a:gd name="connsiteY1" fmla="*/ 2825646 h 6882684"/>
                <a:gd name="connsiteX2" fmla="*/ 0 w 2886670"/>
                <a:gd name="connsiteY2" fmla="*/ 297901 h 6882684"/>
                <a:gd name="connsiteX3" fmla="*/ 1443335 w 2886670"/>
                <a:gd name="connsiteY3" fmla="*/ 2298270 h 6882684"/>
                <a:gd name="connsiteX4" fmla="*/ 2879522 w 2886670"/>
                <a:gd name="connsiteY4" fmla="*/ 178740 h 6882684"/>
                <a:gd name="connsiteX5" fmla="*/ 2886670 w 2886670"/>
                <a:gd name="connsiteY5" fmla="*/ 4144083 h 6882684"/>
                <a:gd name="connsiteX6" fmla="*/ 1473716 w 2886670"/>
                <a:gd name="connsiteY6" fmla="*/ 6874380 h 6882684"/>
                <a:gd name="connsiteX7" fmla="*/ 0 w 2886670"/>
                <a:gd name="connsiteY7" fmla="*/ 4144083 h 6882684"/>
                <a:gd name="connsiteX8" fmla="*/ 7148 w 2886670"/>
                <a:gd name="connsiteY8" fmla="*/ 417062 h 6882684"/>
                <a:gd name="connsiteX0" fmla="*/ 0 w 2886670"/>
                <a:gd name="connsiteY0" fmla="*/ 357482 h 6882684"/>
                <a:gd name="connsiteX1" fmla="*/ 1443335 w 2886670"/>
                <a:gd name="connsiteY1" fmla="*/ 2825646 h 6882684"/>
                <a:gd name="connsiteX2" fmla="*/ 2879522 w 2886670"/>
                <a:gd name="connsiteY2" fmla="*/ 357482 h 6882684"/>
                <a:gd name="connsiteX3" fmla="*/ 2886670 w 2886670"/>
                <a:gd name="connsiteY3" fmla="*/ 4144083 h 6882684"/>
                <a:gd name="connsiteX4" fmla="*/ 1450483 w 2886670"/>
                <a:gd name="connsiteY4" fmla="*/ 6850563 h 6882684"/>
                <a:gd name="connsiteX5" fmla="*/ 0 w 2886670"/>
                <a:gd name="connsiteY5" fmla="*/ 4144083 h 6882684"/>
                <a:gd name="connsiteX6" fmla="*/ 0 w 2886670"/>
                <a:gd name="connsiteY6" fmla="*/ 357482 h 6882684"/>
                <a:gd name="connsiteX0" fmla="*/ 0 w 2886670"/>
                <a:gd name="connsiteY0" fmla="*/ 357482 h 6882684"/>
                <a:gd name="connsiteX1" fmla="*/ 1443335 w 2886670"/>
                <a:gd name="connsiteY1" fmla="*/ 2298270 h 6882684"/>
                <a:gd name="connsiteX2" fmla="*/ 2886670 w 2886670"/>
                <a:gd name="connsiteY2" fmla="*/ 297902 h 6882684"/>
                <a:gd name="connsiteX3" fmla="*/ 1443335 w 2886670"/>
                <a:gd name="connsiteY3" fmla="*/ 2825646 h 6882684"/>
                <a:gd name="connsiteX4" fmla="*/ 0 w 2886670"/>
                <a:gd name="connsiteY4" fmla="*/ 357482 h 6882684"/>
                <a:gd name="connsiteX0" fmla="*/ 2865225 w 2886670"/>
                <a:gd name="connsiteY0" fmla="*/ 0 h 6882684"/>
                <a:gd name="connsiteX1" fmla="*/ 1443335 w 2886670"/>
                <a:gd name="connsiteY1" fmla="*/ 2825646 h 6882684"/>
                <a:gd name="connsiteX2" fmla="*/ 0 w 2886670"/>
                <a:gd name="connsiteY2" fmla="*/ 297901 h 6882684"/>
                <a:gd name="connsiteX3" fmla="*/ 1443335 w 2886670"/>
                <a:gd name="connsiteY3" fmla="*/ 2298270 h 6882684"/>
                <a:gd name="connsiteX4" fmla="*/ 2879522 w 2886670"/>
                <a:gd name="connsiteY4" fmla="*/ 178740 h 6882684"/>
                <a:gd name="connsiteX5" fmla="*/ 2886670 w 2886670"/>
                <a:gd name="connsiteY5" fmla="*/ 4144083 h 6882684"/>
                <a:gd name="connsiteX6" fmla="*/ 1473716 w 2886670"/>
                <a:gd name="connsiteY6" fmla="*/ 6874380 h 6882684"/>
                <a:gd name="connsiteX7" fmla="*/ 0 w 2886670"/>
                <a:gd name="connsiteY7" fmla="*/ 4144083 h 6882684"/>
                <a:gd name="connsiteX8" fmla="*/ 7148 w 2886670"/>
                <a:gd name="connsiteY8" fmla="*/ 417062 h 688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6670" h="6882684" stroke="0" extrusionOk="0">
                  <a:moveTo>
                    <a:pt x="0" y="357482"/>
                  </a:moveTo>
                  <a:cubicBezTo>
                    <a:pt x="0" y="503113"/>
                    <a:pt x="963415" y="2825646"/>
                    <a:pt x="1443335" y="2825646"/>
                  </a:cubicBezTo>
                  <a:cubicBezTo>
                    <a:pt x="1923255" y="2825646"/>
                    <a:pt x="2879522" y="503113"/>
                    <a:pt x="2879522" y="357482"/>
                  </a:cubicBezTo>
                  <a:cubicBezTo>
                    <a:pt x="2881905" y="1619682"/>
                    <a:pt x="2884287" y="2881883"/>
                    <a:pt x="2886670" y="4144083"/>
                  </a:cubicBezTo>
                  <a:cubicBezTo>
                    <a:pt x="2886670" y="4289714"/>
                    <a:pt x="2636313" y="7073990"/>
                    <a:pt x="1450483" y="6850563"/>
                  </a:cubicBezTo>
                  <a:cubicBezTo>
                    <a:pt x="114536" y="6776088"/>
                    <a:pt x="0" y="4289714"/>
                    <a:pt x="0" y="4144083"/>
                  </a:cubicBezTo>
                  <a:lnTo>
                    <a:pt x="0" y="357482"/>
                  </a:lnTo>
                  <a:close/>
                </a:path>
                <a:path w="2886670" h="6882684" fill="lighten" stroke="0" extrusionOk="0">
                  <a:moveTo>
                    <a:pt x="0" y="357482"/>
                  </a:moveTo>
                  <a:cubicBezTo>
                    <a:pt x="0" y="211851"/>
                    <a:pt x="962223" y="2308200"/>
                    <a:pt x="1443335" y="2298270"/>
                  </a:cubicBezTo>
                  <a:cubicBezTo>
                    <a:pt x="1924447" y="2288340"/>
                    <a:pt x="2886670" y="152271"/>
                    <a:pt x="2886670" y="297902"/>
                  </a:cubicBezTo>
                  <a:cubicBezTo>
                    <a:pt x="2886670" y="443533"/>
                    <a:pt x="1924447" y="2815716"/>
                    <a:pt x="1443335" y="2825646"/>
                  </a:cubicBezTo>
                  <a:cubicBezTo>
                    <a:pt x="962223" y="2835576"/>
                    <a:pt x="0" y="503113"/>
                    <a:pt x="0" y="357482"/>
                  </a:cubicBezTo>
                  <a:close/>
                </a:path>
                <a:path w="2886670" h="6882684" fill="none" extrusionOk="0">
                  <a:moveTo>
                    <a:pt x="2865225" y="0"/>
                  </a:moveTo>
                  <a:cubicBezTo>
                    <a:pt x="2865225" y="145631"/>
                    <a:pt x="1920872" y="2775996"/>
                    <a:pt x="1443335" y="2825646"/>
                  </a:cubicBezTo>
                  <a:cubicBezTo>
                    <a:pt x="965798" y="2875296"/>
                    <a:pt x="0" y="443532"/>
                    <a:pt x="0" y="297901"/>
                  </a:cubicBezTo>
                  <a:cubicBezTo>
                    <a:pt x="0" y="152270"/>
                    <a:pt x="963415" y="2318130"/>
                    <a:pt x="1443335" y="2298270"/>
                  </a:cubicBezTo>
                  <a:cubicBezTo>
                    <a:pt x="1923255" y="2278410"/>
                    <a:pt x="2879522" y="33109"/>
                    <a:pt x="2879522" y="178740"/>
                  </a:cubicBezTo>
                  <a:cubicBezTo>
                    <a:pt x="2881905" y="1500521"/>
                    <a:pt x="2884287" y="2822302"/>
                    <a:pt x="2886670" y="4144083"/>
                  </a:cubicBezTo>
                  <a:cubicBezTo>
                    <a:pt x="2886670" y="4289714"/>
                    <a:pt x="2799834" y="6695639"/>
                    <a:pt x="1473716" y="6874380"/>
                  </a:cubicBezTo>
                  <a:cubicBezTo>
                    <a:pt x="147598" y="7053121"/>
                    <a:pt x="0" y="4289714"/>
                    <a:pt x="0" y="4144083"/>
                  </a:cubicBezTo>
                  <a:cubicBezTo>
                    <a:pt x="2383" y="2901743"/>
                    <a:pt x="4765" y="1659402"/>
                    <a:pt x="7148" y="417062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E6CDD6B4-5E52-453B-87F8-81C24CD5A1FE}"/>
                </a:ext>
              </a:extLst>
            </p:cNvPr>
            <p:cNvSpPr/>
            <p:nvPr/>
          </p:nvSpPr>
          <p:spPr>
            <a:xfrm>
              <a:off x="1152540" y="5156353"/>
              <a:ext cx="3077084" cy="78962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3ED607D6-3018-4B0D-A2FA-AD997F0C4E18}"/>
                </a:ext>
              </a:extLst>
            </p:cNvPr>
            <p:cNvSpPr/>
            <p:nvPr/>
          </p:nvSpPr>
          <p:spPr>
            <a:xfrm>
              <a:off x="939493" y="4356470"/>
              <a:ext cx="3077084" cy="78962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4CDE58F-7FF3-45EE-BBDF-2EA98BEED27C}"/>
                </a:ext>
              </a:extLst>
            </p:cNvPr>
            <p:cNvSpPr/>
            <p:nvPr/>
          </p:nvSpPr>
          <p:spPr>
            <a:xfrm>
              <a:off x="1247747" y="3742118"/>
              <a:ext cx="2886670" cy="2133314"/>
            </a:xfrm>
            <a:custGeom>
              <a:avLst/>
              <a:gdLst>
                <a:gd name="connsiteX0" fmla="*/ 0 w 2886670"/>
                <a:gd name="connsiteY0" fmla="*/ 263688 h 2109501"/>
                <a:gd name="connsiteX1" fmla="*/ 1443335 w 2886670"/>
                <a:gd name="connsiteY1" fmla="*/ 527376 h 2109501"/>
                <a:gd name="connsiteX2" fmla="*/ 2886670 w 2886670"/>
                <a:gd name="connsiteY2" fmla="*/ 263688 h 2109501"/>
                <a:gd name="connsiteX3" fmla="*/ 2886670 w 2886670"/>
                <a:gd name="connsiteY3" fmla="*/ 1845813 h 2109501"/>
                <a:gd name="connsiteX4" fmla="*/ 1443335 w 2886670"/>
                <a:gd name="connsiteY4" fmla="*/ 2109501 h 2109501"/>
                <a:gd name="connsiteX5" fmla="*/ 0 w 2886670"/>
                <a:gd name="connsiteY5" fmla="*/ 1845813 h 2109501"/>
                <a:gd name="connsiteX6" fmla="*/ 0 w 2886670"/>
                <a:gd name="connsiteY6" fmla="*/ 263688 h 2109501"/>
                <a:gd name="connsiteX0" fmla="*/ 0 w 2886670"/>
                <a:gd name="connsiteY0" fmla="*/ 263688 h 2109501"/>
                <a:gd name="connsiteX1" fmla="*/ 1443335 w 2886670"/>
                <a:gd name="connsiteY1" fmla="*/ 0 h 2109501"/>
                <a:gd name="connsiteX2" fmla="*/ 2886670 w 2886670"/>
                <a:gd name="connsiteY2" fmla="*/ 263688 h 2109501"/>
                <a:gd name="connsiteX3" fmla="*/ 1443335 w 2886670"/>
                <a:gd name="connsiteY3" fmla="*/ 527376 h 2109501"/>
                <a:gd name="connsiteX4" fmla="*/ 0 w 2886670"/>
                <a:gd name="connsiteY4" fmla="*/ 263688 h 2109501"/>
                <a:gd name="connsiteX0" fmla="*/ 2886670 w 2886670"/>
                <a:gd name="connsiteY0" fmla="*/ 263688 h 2109501"/>
                <a:gd name="connsiteX1" fmla="*/ 1443335 w 2886670"/>
                <a:gd name="connsiteY1" fmla="*/ 527376 h 2109501"/>
                <a:gd name="connsiteX2" fmla="*/ 0 w 2886670"/>
                <a:gd name="connsiteY2" fmla="*/ 263688 h 2109501"/>
                <a:gd name="connsiteX3" fmla="*/ 1443335 w 2886670"/>
                <a:gd name="connsiteY3" fmla="*/ 0 h 2109501"/>
                <a:gd name="connsiteX4" fmla="*/ 2886670 w 2886670"/>
                <a:gd name="connsiteY4" fmla="*/ 263688 h 2109501"/>
                <a:gd name="connsiteX5" fmla="*/ 2886670 w 2886670"/>
                <a:gd name="connsiteY5" fmla="*/ 1845813 h 2109501"/>
                <a:gd name="connsiteX6" fmla="*/ 1443335 w 2886670"/>
                <a:gd name="connsiteY6" fmla="*/ 2109501 h 2109501"/>
                <a:gd name="connsiteX7" fmla="*/ 0 w 2886670"/>
                <a:gd name="connsiteY7" fmla="*/ 1845813 h 2109501"/>
                <a:gd name="connsiteX8" fmla="*/ 0 w 2886670"/>
                <a:gd name="connsiteY8" fmla="*/ 263688 h 2109501"/>
                <a:gd name="connsiteX0" fmla="*/ 0 w 2886670"/>
                <a:gd name="connsiteY0" fmla="*/ 263688 h 2133314"/>
                <a:gd name="connsiteX1" fmla="*/ 1443335 w 2886670"/>
                <a:gd name="connsiteY1" fmla="*/ 527376 h 2133314"/>
                <a:gd name="connsiteX2" fmla="*/ 2886670 w 2886670"/>
                <a:gd name="connsiteY2" fmla="*/ 263688 h 2133314"/>
                <a:gd name="connsiteX3" fmla="*/ 2886670 w 2886670"/>
                <a:gd name="connsiteY3" fmla="*/ 1845813 h 2133314"/>
                <a:gd name="connsiteX4" fmla="*/ 1443335 w 2886670"/>
                <a:gd name="connsiteY4" fmla="*/ 2109501 h 2133314"/>
                <a:gd name="connsiteX5" fmla="*/ 0 w 2886670"/>
                <a:gd name="connsiteY5" fmla="*/ 1845813 h 2133314"/>
                <a:gd name="connsiteX6" fmla="*/ 0 w 2886670"/>
                <a:gd name="connsiteY6" fmla="*/ 263688 h 2133314"/>
                <a:gd name="connsiteX0" fmla="*/ 0 w 2886670"/>
                <a:gd name="connsiteY0" fmla="*/ 263688 h 2133314"/>
                <a:gd name="connsiteX1" fmla="*/ 1443335 w 2886670"/>
                <a:gd name="connsiteY1" fmla="*/ 0 h 2133314"/>
                <a:gd name="connsiteX2" fmla="*/ 2886670 w 2886670"/>
                <a:gd name="connsiteY2" fmla="*/ 263688 h 2133314"/>
                <a:gd name="connsiteX3" fmla="*/ 1443335 w 2886670"/>
                <a:gd name="connsiteY3" fmla="*/ 527376 h 2133314"/>
                <a:gd name="connsiteX4" fmla="*/ 0 w 2886670"/>
                <a:gd name="connsiteY4" fmla="*/ 263688 h 2133314"/>
                <a:gd name="connsiteX0" fmla="*/ 2886670 w 2886670"/>
                <a:gd name="connsiteY0" fmla="*/ 263688 h 2133314"/>
                <a:gd name="connsiteX1" fmla="*/ 1443335 w 2886670"/>
                <a:gd name="connsiteY1" fmla="*/ 527376 h 2133314"/>
                <a:gd name="connsiteX2" fmla="*/ 0 w 2886670"/>
                <a:gd name="connsiteY2" fmla="*/ 263688 h 2133314"/>
                <a:gd name="connsiteX3" fmla="*/ 1443335 w 2886670"/>
                <a:gd name="connsiteY3" fmla="*/ 0 h 2133314"/>
                <a:gd name="connsiteX4" fmla="*/ 2886670 w 2886670"/>
                <a:gd name="connsiteY4" fmla="*/ 263688 h 2133314"/>
                <a:gd name="connsiteX5" fmla="*/ 2886670 w 2886670"/>
                <a:gd name="connsiteY5" fmla="*/ 1845813 h 2133314"/>
                <a:gd name="connsiteX6" fmla="*/ 1443335 w 2886670"/>
                <a:gd name="connsiteY6" fmla="*/ 2133314 h 2133314"/>
                <a:gd name="connsiteX7" fmla="*/ 0 w 2886670"/>
                <a:gd name="connsiteY7" fmla="*/ 1845813 h 2133314"/>
                <a:gd name="connsiteX8" fmla="*/ 0 w 2886670"/>
                <a:gd name="connsiteY8" fmla="*/ 263688 h 213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6670" h="2133314" stroke="0" extrusionOk="0">
                  <a:moveTo>
                    <a:pt x="0" y="263688"/>
                  </a:moveTo>
                  <a:cubicBezTo>
                    <a:pt x="0" y="409319"/>
                    <a:pt x="646203" y="527376"/>
                    <a:pt x="1443335" y="527376"/>
                  </a:cubicBezTo>
                  <a:cubicBezTo>
                    <a:pt x="2240467" y="527376"/>
                    <a:pt x="2886670" y="409319"/>
                    <a:pt x="2886670" y="263688"/>
                  </a:cubicBezTo>
                  <a:lnTo>
                    <a:pt x="2886670" y="1845813"/>
                  </a:lnTo>
                  <a:cubicBezTo>
                    <a:pt x="2886670" y="1991444"/>
                    <a:pt x="2240467" y="2109501"/>
                    <a:pt x="1443335" y="2109501"/>
                  </a:cubicBezTo>
                  <a:cubicBezTo>
                    <a:pt x="646203" y="2109501"/>
                    <a:pt x="0" y="1991444"/>
                    <a:pt x="0" y="1845813"/>
                  </a:cubicBezTo>
                  <a:lnTo>
                    <a:pt x="0" y="263688"/>
                  </a:lnTo>
                  <a:close/>
                </a:path>
                <a:path w="2886670" h="2133314" fill="lighten" stroke="0" extrusionOk="0">
                  <a:moveTo>
                    <a:pt x="0" y="263688"/>
                  </a:moveTo>
                  <a:cubicBezTo>
                    <a:pt x="0" y="118057"/>
                    <a:pt x="646203" y="0"/>
                    <a:pt x="1443335" y="0"/>
                  </a:cubicBezTo>
                  <a:cubicBezTo>
                    <a:pt x="2240467" y="0"/>
                    <a:pt x="2886670" y="118057"/>
                    <a:pt x="2886670" y="263688"/>
                  </a:cubicBezTo>
                  <a:cubicBezTo>
                    <a:pt x="2886670" y="409319"/>
                    <a:pt x="2240467" y="527376"/>
                    <a:pt x="1443335" y="527376"/>
                  </a:cubicBezTo>
                  <a:cubicBezTo>
                    <a:pt x="646203" y="527376"/>
                    <a:pt x="0" y="409319"/>
                    <a:pt x="0" y="263688"/>
                  </a:cubicBezTo>
                  <a:close/>
                </a:path>
                <a:path w="2886670" h="2133314" fill="none" extrusionOk="0">
                  <a:moveTo>
                    <a:pt x="2886670" y="263688"/>
                  </a:moveTo>
                  <a:cubicBezTo>
                    <a:pt x="2886670" y="409319"/>
                    <a:pt x="2240467" y="527376"/>
                    <a:pt x="1443335" y="527376"/>
                  </a:cubicBezTo>
                  <a:cubicBezTo>
                    <a:pt x="646203" y="527376"/>
                    <a:pt x="0" y="409319"/>
                    <a:pt x="0" y="263688"/>
                  </a:cubicBezTo>
                  <a:cubicBezTo>
                    <a:pt x="0" y="118057"/>
                    <a:pt x="646203" y="0"/>
                    <a:pt x="1443335" y="0"/>
                  </a:cubicBezTo>
                  <a:cubicBezTo>
                    <a:pt x="2240467" y="0"/>
                    <a:pt x="2886670" y="118057"/>
                    <a:pt x="2886670" y="263688"/>
                  </a:cubicBezTo>
                  <a:lnTo>
                    <a:pt x="2886670" y="1845813"/>
                  </a:lnTo>
                  <a:cubicBezTo>
                    <a:pt x="2886670" y="1991444"/>
                    <a:pt x="2240467" y="2133314"/>
                    <a:pt x="1443335" y="2133314"/>
                  </a:cubicBezTo>
                  <a:cubicBezTo>
                    <a:pt x="646203" y="2133314"/>
                    <a:pt x="0" y="1991444"/>
                    <a:pt x="0" y="1845813"/>
                  </a:cubicBezTo>
                  <a:lnTo>
                    <a:pt x="0" y="263688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BDF4FCC-1CE2-41AE-BABB-F5320EF3C793}"/>
                </a:ext>
              </a:extLst>
            </p:cNvPr>
            <p:cNvGrpSpPr/>
            <p:nvPr/>
          </p:nvGrpSpPr>
          <p:grpSpPr>
            <a:xfrm>
              <a:off x="1199285" y="4096060"/>
              <a:ext cx="2935132" cy="1848195"/>
              <a:chOff x="4512244" y="3697365"/>
              <a:chExt cx="2935132" cy="1848195"/>
            </a:xfrm>
          </p:grpSpPr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1D5BDD2D-9C60-4F75-9541-94A7A8B12E4C}"/>
                  </a:ext>
                </a:extLst>
              </p:cNvPr>
              <p:cNvSpPr/>
              <p:nvPr/>
            </p:nvSpPr>
            <p:spPr>
              <a:xfrm>
                <a:off x="4895302" y="3892076"/>
                <a:ext cx="868017" cy="1617410"/>
              </a:xfrm>
              <a:custGeom>
                <a:avLst/>
                <a:gdLst>
                  <a:gd name="connsiteX0" fmla="*/ 0 w 868017"/>
                  <a:gd name="connsiteY0" fmla="*/ 1458384 h 1458384"/>
                  <a:gd name="connsiteX1" fmla="*/ 434009 w 868017"/>
                  <a:gd name="connsiteY1" fmla="*/ 0 h 1458384"/>
                  <a:gd name="connsiteX2" fmla="*/ 868017 w 868017"/>
                  <a:gd name="connsiteY2" fmla="*/ 1458384 h 1458384"/>
                  <a:gd name="connsiteX3" fmla="*/ 0 w 868017"/>
                  <a:gd name="connsiteY3" fmla="*/ 1458384 h 1458384"/>
                  <a:gd name="connsiteX0" fmla="*/ 0 w 868017"/>
                  <a:gd name="connsiteY0" fmla="*/ 1458384 h 1617410"/>
                  <a:gd name="connsiteX1" fmla="*/ 434009 w 868017"/>
                  <a:gd name="connsiteY1" fmla="*/ 0 h 1617410"/>
                  <a:gd name="connsiteX2" fmla="*/ 868017 w 868017"/>
                  <a:gd name="connsiteY2" fmla="*/ 1617410 h 1617410"/>
                  <a:gd name="connsiteX3" fmla="*/ 0 w 868017"/>
                  <a:gd name="connsiteY3" fmla="*/ 1458384 h 1617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8017" h="1617410">
                    <a:moveTo>
                      <a:pt x="0" y="1458384"/>
                    </a:moveTo>
                    <a:lnTo>
                      <a:pt x="434009" y="0"/>
                    </a:lnTo>
                    <a:lnTo>
                      <a:pt x="868017" y="1617410"/>
                    </a:lnTo>
                    <a:lnTo>
                      <a:pt x="0" y="1458384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6" name="Isosceles Triangle 4">
                <a:extLst>
                  <a:ext uri="{FF2B5EF4-FFF2-40B4-BE49-F238E27FC236}">
                    <a16:creationId xmlns:a16="http://schemas.microsoft.com/office/drawing/2014/main" id="{90AF381A-44E8-4DF6-991F-AE46E3A96FCE}"/>
                  </a:ext>
                </a:extLst>
              </p:cNvPr>
              <p:cNvSpPr/>
              <p:nvPr/>
            </p:nvSpPr>
            <p:spPr>
              <a:xfrm rot="21393728">
                <a:off x="5717736" y="4010698"/>
                <a:ext cx="820668" cy="1534862"/>
              </a:xfrm>
              <a:custGeom>
                <a:avLst/>
                <a:gdLst>
                  <a:gd name="connsiteX0" fmla="*/ 0 w 868017"/>
                  <a:gd name="connsiteY0" fmla="*/ 1458384 h 1458384"/>
                  <a:gd name="connsiteX1" fmla="*/ 434009 w 868017"/>
                  <a:gd name="connsiteY1" fmla="*/ 0 h 1458384"/>
                  <a:gd name="connsiteX2" fmla="*/ 868017 w 868017"/>
                  <a:gd name="connsiteY2" fmla="*/ 1458384 h 1458384"/>
                  <a:gd name="connsiteX3" fmla="*/ 0 w 868017"/>
                  <a:gd name="connsiteY3" fmla="*/ 1458384 h 1458384"/>
                  <a:gd name="connsiteX0" fmla="*/ 0 w 868017"/>
                  <a:gd name="connsiteY0" fmla="*/ 1458384 h 1617410"/>
                  <a:gd name="connsiteX1" fmla="*/ 434009 w 868017"/>
                  <a:gd name="connsiteY1" fmla="*/ 0 h 1617410"/>
                  <a:gd name="connsiteX2" fmla="*/ 868017 w 868017"/>
                  <a:gd name="connsiteY2" fmla="*/ 1617410 h 1617410"/>
                  <a:gd name="connsiteX3" fmla="*/ 0 w 868017"/>
                  <a:gd name="connsiteY3" fmla="*/ 1458384 h 1617410"/>
                  <a:gd name="connsiteX0" fmla="*/ 0 w 868812"/>
                  <a:gd name="connsiteY0" fmla="*/ 1471612 h 1617410"/>
                  <a:gd name="connsiteX1" fmla="*/ 434804 w 868812"/>
                  <a:gd name="connsiteY1" fmla="*/ 0 h 1617410"/>
                  <a:gd name="connsiteX2" fmla="*/ 868812 w 868812"/>
                  <a:gd name="connsiteY2" fmla="*/ 1617410 h 1617410"/>
                  <a:gd name="connsiteX3" fmla="*/ 0 w 868812"/>
                  <a:gd name="connsiteY3" fmla="*/ 1471612 h 1617410"/>
                  <a:gd name="connsiteX0" fmla="*/ 0 w 820668"/>
                  <a:gd name="connsiteY0" fmla="*/ 1471612 h 1534862"/>
                  <a:gd name="connsiteX1" fmla="*/ 434804 w 820668"/>
                  <a:gd name="connsiteY1" fmla="*/ 0 h 1534862"/>
                  <a:gd name="connsiteX2" fmla="*/ 820668 w 820668"/>
                  <a:gd name="connsiteY2" fmla="*/ 1534862 h 1534862"/>
                  <a:gd name="connsiteX3" fmla="*/ 0 w 820668"/>
                  <a:gd name="connsiteY3" fmla="*/ 1471612 h 153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668" h="1534862">
                    <a:moveTo>
                      <a:pt x="0" y="1471612"/>
                    </a:moveTo>
                    <a:lnTo>
                      <a:pt x="434804" y="0"/>
                    </a:lnTo>
                    <a:lnTo>
                      <a:pt x="820668" y="1534862"/>
                    </a:lnTo>
                    <a:lnTo>
                      <a:pt x="0" y="1471612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7" name="Isosceles Triangle 4">
                <a:extLst>
                  <a:ext uri="{FF2B5EF4-FFF2-40B4-BE49-F238E27FC236}">
                    <a16:creationId xmlns:a16="http://schemas.microsoft.com/office/drawing/2014/main" id="{F1BD0C9F-90F3-4466-9337-9298674F4C23}"/>
                  </a:ext>
                </a:extLst>
              </p:cNvPr>
              <p:cNvSpPr/>
              <p:nvPr/>
            </p:nvSpPr>
            <p:spPr>
              <a:xfrm rot="21393728">
                <a:off x="6518445" y="3950313"/>
                <a:ext cx="860631" cy="1547803"/>
              </a:xfrm>
              <a:custGeom>
                <a:avLst/>
                <a:gdLst>
                  <a:gd name="connsiteX0" fmla="*/ 0 w 868017"/>
                  <a:gd name="connsiteY0" fmla="*/ 1458384 h 1458384"/>
                  <a:gd name="connsiteX1" fmla="*/ 434009 w 868017"/>
                  <a:gd name="connsiteY1" fmla="*/ 0 h 1458384"/>
                  <a:gd name="connsiteX2" fmla="*/ 868017 w 868017"/>
                  <a:gd name="connsiteY2" fmla="*/ 1458384 h 1458384"/>
                  <a:gd name="connsiteX3" fmla="*/ 0 w 868017"/>
                  <a:gd name="connsiteY3" fmla="*/ 1458384 h 1458384"/>
                  <a:gd name="connsiteX0" fmla="*/ 0 w 868017"/>
                  <a:gd name="connsiteY0" fmla="*/ 1458384 h 1617410"/>
                  <a:gd name="connsiteX1" fmla="*/ 434009 w 868017"/>
                  <a:gd name="connsiteY1" fmla="*/ 0 h 1617410"/>
                  <a:gd name="connsiteX2" fmla="*/ 868017 w 868017"/>
                  <a:gd name="connsiteY2" fmla="*/ 1617410 h 1617410"/>
                  <a:gd name="connsiteX3" fmla="*/ 0 w 868017"/>
                  <a:gd name="connsiteY3" fmla="*/ 1458384 h 1617410"/>
                  <a:gd name="connsiteX0" fmla="*/ 0 w 848198"/>
                  <a:gd name="connsiteY0" fmla="*/ 1458384 h 1458384"/>
                  <a:gd name="connsiteX1" fmla="*/ 434009 w 848198"/>
                  <a:gd name="connsiteY1" fmla="*/ 0 h 1458384"/>
                  <a:gd name="connsiteX2" fmla="*/ 848198 w 848198"/>
                  <a:gd name="connsiteY2" fmla="*/ 1284318 h 1458384"/>
                  <a:gd name="connsiteX3" fmla="*/ 0 w 848198"/>
                  <a:gd name="connsiteY3" fmla="*/ 1458384 h 1458384"/>
                  <a:gd name="connsiteX0" fmla="*/ 0 w 860631"/>
                  <a:gd name="connsiteY0" fmla="*/ 1458384 h 1458384"/>
                  <a:gd name="connsiteX1" fmla="*/ 434009 w 860631"/>
                  <a:gd name="connsiteY1" fmla="*/ 0 h 1458384"/>
                  <a:gd name="connsiteX2" fmla="*/ 860631 w 860631"/>
                  <a:gd name="connsiteY2" fmla="*/ 1298341 h 1458384"/>
                  <a:gd name="connsiteX3" fmla="*/ 0 w 860631"/>
                  <a:gd name="connsiteY3" fmla="*/ 1458384 h 1458384"/>
                  <a:gd name="connsiteX0" fmla="*/ 0 w 860631"/>
                  <a:gd name="connsiteY0" fmla="*/ 1458384 h 1458384"/>
                  <a:gd name="connsiteX1" fmla="*/ 434009 w 860631"/>
                  <a:gd name="connsiteY1" fmla="*/ 0 h 1458384"/>
                  <a:gd name="connsiteX2" fmla="*/ 860631 w 860631"/>
                  <a:gd name="connsiteY2" fmla="*/ 1298341 h 1458384"/>
                  <a:gd name="connsiteX3" fmla="*/ 0 w 860631"/>
                  <a:gd name="connsiteY3" fmla="*/ 1458384 h 1458384"/>
                  <a:gd name="connsiteX0" fmla="*/ 0 w 860631"/>
                  <a:gd name="connsiteY0" fmla="*/ 1458384 h 1458384"/>
                  <a:gd name="connsiteX1" fmla="*/ 434009 w 860631"/>
                  <a:gd name="connsiteY1" fmla="*/ 0 h 1458384"/>
                  <a:gd name="connsiteX2" fmla="*/ 860631 w 860631"/>
                  <a:gd name="connsiteY2" fmla="*/ 1298341 h 1458384"/>
                  <a:gd name="connsiteX3" fmla="*/ 0 w 860631"/>
                  <a:gd name="connsiteY3" fmla="*/ 1458384 h 1458384"/>
                  <a:gd name="connsiteX0" fmla="*/ 0 w 860631"/>
                  <a:gd name="connsiteY0" fmla="*/ 1458384 h 1458384"/>
                  <a:gd name="connsiteX1" fmla="*/ 434009 w 860631"/>
                  <a:gd name="connsiteY1" fmla="*/ 0 h 1458384"/>
                  <a:gd name="connsiteX2" fmla="*/ 860631 w 860631"/>
                  <a:gd name="connsiteY2" fmla="*/ 1298341 h 1458384"/>
                  <a:gd name="connsiteX3" fmla="*/ 0 w 860631"/>
                  <a:gd name="connsiteY3" fmla="*/ 1458384 h 1458384"/>
                  <a:gd name="connsiteX0" fmla="*/ 0 w 860631"/>
                  <a:gd name="connsiteY0" fmla="*/ 1547803 h 1547803"/>
                  <a:gd name="connsiteX1" fmla="*/ 492485 w 860631"/>
                  <a:gd name="connsiteY1" fmla="*/ 0 h 1547803"/>
                  <a:gd name="connsiteX2" fmla="*/ 860631 w 860631"/>
                  <a:gd name="connsiteY2" fmla="*/ 1387760 h 1547803"/>
                  <a:gd name="connsiteX3" fmla="*/ 0 w 860631"/>
                  <a:gd name="connsiteY3" fmla="*/ 1547803 h 1547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0631" h="1547803">
                    <a:moveTo>
                      <a:pt x="0" y="1547803"/>
                    </a:moveTo>
                    <a:lnTo>
                      <a:pt x="492485" y="0"/>
                    </a:lnTo>
                    <a:lnTo>
                      <a:pt x="860631" y="1387760"/>
                    </a:lnTo>
                    <a:cubicBezTo>
                      <a:pt x="340925" y="1559880"/>
                      <a:pt x="286877" y="1494455"/>
                      <a:pt x="0" y="154780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8" name="Isosceles Triangle 4">
                <a:extLst>
                  <a:ext uri="{FF2B5EF4-FFF2-40B4-BE49-F238E27FC236}">
                    <a16:creationId xmlns:a16="http://schemas.microsoft.com/office/drawing/2014/main" id="{9F7F0453-C601-484F-A0FC-F43C2351E25B}"/>
                  </a:ext>
                </a:extLst>
              </p:cNvPr>
              <p:cNvSpPr/>
              <p:nvPr/>
            </p:nvSpPr>
            <p:spPr>
              <a:xfrm>
                <a:off x="4512244" y="3697365"/>
                <a:ext cx="381000" cy="1657166"/>
              </a:xfrm>
              <a:custGeom>
                <a:avLst/>
                <a:gdLst>
                  <a:gd name="connsiteX0" fmla="*/ 0 w 868017"/>
                  <a:gd name="connsiteY0" fmla="*/ 1458384 h 1458384"/>
                  <a:gd name="connsiteX1" fmla="*/ 434009 w 868017"/>
                  <a:gd name="connsiteY1" fmla="*/ 0 h 1458384"/>
                  <a:gd name="connsiteX2" fmla="*/ 868017 w 868017"/>
                  <a:gd name="connsiteY2" fmla="*/ 1458384 h 1458384"/>
                  <a:gd name="connsiteX3" fmla="*/ 0 w 868017"/>
                  <a:gd name="connsiteY3" fmla="*/ 1458384 h 1458384"/>
                  <a:gd name="connsiteX0" fmla="*/ 0 w 868017"/>
                  <a:gd name="connsiteY0" fmla="*/ 1458384 h 1617410"/>
                  <a:gd name="connsiteX1" fmla="*/ 434009 w 868017"/>
                  <a:gd name="connsiteY1" fmla="*/ 0 h 1617410"/>
                  <a:gd name="connsiteX2" fmla="*/ 868017 w 868017"/>
                  <a:gd name="connsiteY2" fmla="*/ 1617410 h 1617410"/>
                  <a:gd name="connsiteX3" fmla="*/ 0 w 868017"/>
                  <a:gd name="connsiteY3" fmla="*/ 1458384 h 1617410"/>
                  <a:gd name="connsiteX0" fmla="*/ 29817 w 434008"/>
                  <a:gd name="connsiteY0" fmla="*/ 1471637 h 1617410"/>
                  <a:gd name="connsiteX1" fmla="*/ 0 w 434008"/>
                  <a:gd name="connsiteY1" fmla="*/ 0 h 1617410"/>
                  <a:gd name="connsiteX2" fmla="*/ 434008 w 434008"/>
                  <a:gd name="connsiteY2" fmla="*/ 1617410 h 1617410"/>
                  <a:gd name="connsiteX3" fmla="*/ 29817 w 434008"/>
                  <a:gd name="connsiteY3" fmla="*/ 1471637 h 1617410"/>
                  <a:gd name="connsiteX0" fmla="*/ 29817 w 394252"/>
                  <a:gd name="connsiteY0" fmla="*/ 1471637 h 1643914"/>
                  <a:gd name="connsiteX1" fmla="*/ 0 w 394252"/>
                  <a:gd name="connsiteY1" fmla="*/ 0 h 1643914"/>
                  <a:gd name="connsiteX2" fmla="*/ 394252 w 394252"/>
                  <a:gd name="connsiteY2" fmla="*/ 1643914 h 1643914"/>
                  <a:gd name="connsiteX3" fmla="*/ 29817 w 394252"/>
                  <a:gd name="connsiteY3" fmla="*/ 1471637 h 1643914"/>
                  <a:gd name="connsiteX0" fmla="*/ 16565 w 381000"/>
                  <a:gd name="connsiteY0" fmla="*/ 1484889 h 1657166"/>
                  <a:gd name="connsiteX1" fmla="*/ 0 w 381000"/>
                  <a:gd name="connsiteY1" fmla="*/ 0 h 1657166"/>
                  <a:gd name="connsiteX2" fmla="*/ 381000 w 381000"/>
                  <a:gd name="connsiteY2" fmla="*/ 1657166 h 1657166"/>
                  <a:gd name="connsiteX3" fmla="*/ 16565 w 381000"/>
                  <a:gd name="connsiteY3" fmla="*/ 1484889 h 165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1657166">
                    <a:moveTo>
                      <a:pt x="16565" y="1484889"/>
                    </a:moveTo>
                    <a:lnTo>
                      <a:pt x="0" y="0"/>
                    </a:lnTo>
                    <a:lnTo>
                      <a:pt x="381000" y="1657166"/>
                    </a:lnTo>
                    <a:lnTo>
                      <a:pt x="16565" y="148488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9" name="Isosceles Triangle 4">
                <a:extLst>
                  <a:ext uri="{FF2B5EF4-FFF2-40B4-BE49-F238E27FC236}">
                    <a16:creationId xmlns:a16="http://schemas.microsoft.com/office/drawing/2014/main" id="{F2B99755-FC9B-4370-9A50-1B91B5D35F4D}"/>
                  </a:ext>
                </a:extLst>
              </p:cNvPr>
              <p:cNvSpPr/>
              <p:nvPr/>
            </p:nvSpPr>
            <p:spPr>
              <a:xfrm flipH="1">
                <a:off x="7257206" y="3778403"/>
                <a:ext cx="190170" cy="1612108"/>
              </a:xfrm>
              <a:custGeom>
                <a:avLst/>
                <a:gdLst>
                  <a:gd name="connsiteX0" fmla="*/ 0 w 868017"/>
                  <a:gd name="connsiteY0" fmla="*/ 1458384 h 1458384"/>
                  <a:gd name="connsiteX1" fmla="*/ 434009 w 868017"/>
                  <a:gd name="connsiteY1" fmla="*/ 0 h 1458384"/>
                  <a:gd name="connsiteX2" fmla="*/ 868017 w 868017"/>
                  <a:gd name="connsiteY2" fmla="*/ 1458384 h 1458384"/>
                  <a:gd name="connsiteX3" fmla="*/ 0 w 868017"/>
                  <a:gd name="connsiteY3" fmla="*/ 1458384 h 1458384"/>
                  <a:gd name="connsiteX0" fmla="*/ 0 w 868017"/>
                  <a:gd name="connsiteY0" fmla="*/ 1458384 h 1617410"/>
                  <a:gd name="connsiteX1" fmla="*/ 434009 w 868017"/>
                  <a:gd name="connsiteY1" fmla="*/ 0 h 1617410"/>
                  <a:gd name="connsiteX2" fmla="*/ 868017 w 868017"/>
                  <a:gd name="connsiteY2" fmla="*/ 1617410 h 1617410"/>
                  <a:gd name="connsiteX3" fmla="*/ 0 w 868017"/>
                  <a:gd name="connsiteY3" fmla="*/ 1458384 h 1617410"/>
                  <a:gd name="connsiteX0" fmla="*/ 29817 w 434008"/>
                  <a:gd name="connsiteY0" fmla="*/ 1471637 h 1617410"/>
                  <a:gd name="connsiteX1" fmla="*/ 0 w 434008"/>
                  <a:gd name="connsiteY1" fmla="*/ 0 h 1617410"/>
                  <a:gd name="connsiteX2" fmla="*/ 434008 w 434008"/>
                  <a:gd name="connsiteY2" fmla="*/ 1617410 h 1617410"/>
                  <a:gd name="connsiteX3" fmla="*/ 29817 w 434008"/>
                  <a:gd name="connsiteY3" fmla="*/ 1471637 h 1617410"/>
                  <a:gd name="connsiteX0" fmla="*/ 29817 w 394252"/>
                  <a:gd name="connsiteY0" fmla="*/ 1471637 h 1643914"/>
                  <a:gd name="connsiteX1" fmla="*/ 0 w 394252"/>
                  <a:gd name="connsiteY1" fmla="*/ 0 h 1643914"/>
                  <a:gd name="connsiteX2" fmla="*/ 394252 w 394252"/>
                  <a:gd name="connsiteY2" fmla="*/ 1643914 h 1643914"/>
                  <a:gd name="connsiteX3" fmla="*/ 29817 w 394252"/>
                  <a:gd name="connsiteY3" fmla="*/ 1471637 h 1643914"/>
                  <a:gd name="connsiteX0" fmla="*/ 16565 w 381000"/>
                  <a:gd name="connsiteY0" fmla="*/ 1484889 h 1657166"/>
                  <a:gd name="connsiteX1" fmla="*/ 0 w 381000"/>
                  <a:gd name="connsiteY1" fmla="*/ 0 h 1657166"/>
                  <a:gd name="connsiteX2" fmla="*/ 381000 w 381000"/>
                  <a:gd name="connsiteY2" fmla="*/ 1657166 h 1657166"/>
                  <a:gd name="connsiteX3" fmla="*/ 16565 w 381000"/>
                  <a:gd name="connsiteY3" fmla="*/ 1484889 h 1657166"/>
                  <a:gd name="connsiteX0" fmla="*/ 0 w 364435"/>
                  <a:gd name="connsiteY0" fmla="*/ 1484889 h 1657166"/>
                  <a:gd name="connsiteX1" fmla="*/ 49695 w 364435"/>
                  <a:gd name="connsiteY1" fmla="*/ 0 h 1657166"/>
                  <a:gd name="connsiteX2" fmla="*/ 364435 w 364435"/>
                  <a:gd name="connsiteY2" fmla="*/ 1657166 h 1657166"/>
                  <a:gd name="connsiteX3" fmla="*/ 0 w 364435"/>
                  <a:gd name="connsiteY3" fmla="*/ 1484889 h 1657166"/>
                  <a:gd name="connsiteX0" fmla="*/ 0 w 311427"/>
                  <a:gd name="connsiteY0" fmla="*/ 1484889 h 1630662"/>
                  <a:gd name="connsiteX1" fmla="*/ 49695 w 311427"/>
                  <a:gd name="connsiteY1" fmla="*/ 0 h 1630662"/>
                  <a:gd name="connsiteX2" fmla="*/ 311427 w 311427"/>
                  <a:gd name="connsiteY2" fmla="*/ 1630662 h 1630662"/>
                  <a:gd name="connsiteX3" fmla="*/ 0 w 311427"/>
                  <a:gd name="connsiteY3" fmla="*/ 1484889 h 1630662"/>
                  <a:gd name="connsiteX0" fmla="*/ 0 w 271670"/>
                  <a:gd name="connsiteY0" fmla="*/ 1484889 h 1577653"/>
                  <a:gd name="connsiteX1" fmla="*/ 49695 w 271670"/>
                  <a:gd name="connsiteY1" fmla="*/ 0 h 1577653"/>
                  <a:gd name="connsiteX2" fmla="*/ 271670 w 271670"/>
                  <a:gd name="connsiteY2" fmla="*/ 1577653 h 1577653"/>
                  <a:gd name="connsiteX3" fmla="*/ 0 w 271670"/>
                  <a:gd name="connsiteY3" fmla="*/ 1484889 h 1577653"/>
                  <a:gd name="connsiteX0" fmla="*/ 0 w 245166"/>
                  <a:gd name="connsiteY0" fmla="*/ 1484889 h 1551148"/>
                  <a:gd name="connsiteX1" fmla="*/ 49695 w 245166"/>
                  <a:gd name="connsiteY1" fmla="*/ 0 h 1551148"/>
                  <a:gd name="connsiteX2" fmla="*/ 245166 w 245166"/>
                  <a:gd name="connsiteY2" fmla="*/ 1551148 h 1551148"/>
                  <a:gd name="connsiteX3" fmla="*/ 0 w 245166"/>
                  <a:gd name="connsiteY3" fmla="*/ 1484889 h 1551148"/>
                  <a:gd name="connsiteX0" fmla="*/ 0 w 205410"/>
                  <a:gd name="connsiteY0" fmla="*/ 1405376 h 1551148"/>
                  <a:gd name="connsiteX1" fmla="*/ 9939 w 205410"/>
                  <a:gd name="connsiteY1" fmla="*/ 0 h 1551148"/>
                  <a:gd name="connsiteX2" fmla="*/ 205410 w 205410"/>
                  <a:gd name="connsiteY2" fmla="*/ 1551148 h 1551148"/>
                  <a:gd name="connsiteX3" fmla="*/ 0 w 205410"/>
                  <a:gd name="connsiteY3" fmla="*/ 1405376 h 1551148"/>
                  <a:gd name="connsiteX0" fmla="*/ 0 w 205410"/>
                  <a:gd name="connsiteY0" fmla="*/ 1431881 h 1551148"/>
                  <a:gd name="connsiteX1" fmla="*/ 9939 w 205410"/>
                  <a:gd name="connsiteY1" fmla="*/ 0 h 1551148"/>
                  <a:gd name="connsiteX2" fmla="*/ 205410 w 205410"/>
                  <a:gd name="connsiteY2" fmla="*/ 1551148 h 1551148"/>
                  <a:gd name="connsiteX3" fmla="*/ 0 w 205410"/>
                  <a:gd name="connsiteY3" fmla="*/ 1431881 h 1551148"/>
                  <a:gd name="connsiteX0" fmla="*/ 0 w 205410"/>
                  <a:gd name="connsiteY0" fmla="*/ 1508081 h 1551148"/>
                  <a:gd name="connsiteX1" fmla="*/ 9939 w 205410"/>
                  <a:gd name="connsiteY1" fmla="*/ 0 h 1551148"/>
                  <a:gd name="connsiteX2" fmla="*/ 205410 w 205410"/>
                  <a:gd name="connsiteY2" fmla="*/ 1551148 h 1551148"/>
                  <a:gd name="connsiteX3" fmla="*/ 0 w 205410"/>
                  <a:gd name="connsiteY3" fmla="*/ 1508081 h 1551148"/>
                  <a:gd name="connsiteX0" fmla="*/ 0 w 190170"/>
                  <a:gd name="connsiteY0" fmla="*/ 1508081 h 1612108"/>
                  <a:gd name="connsiteX1" fmla="*/ 9939 w 190170"/>
                  <a:gd name="connsiteY1" fmla="*/ 0 h 1612108"/>
                  <a:gd name="connsiteX2" fmla="*/ 190170 w 190170"/>
                  <a:gd name="connsiteY2" fmla="*/ 1612108 h 1612108"/>
                  <a:gd name="connsiteX3" fmla="*/ 0 w 190170"/>
                  <a:gd name="connsiteY3" fmla="*/ 1508081 h 1612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170" h="1612108">
                    <a:moveTo>
                      <a:pt x="0" y="1508081"/>
                    </a:moveTo>
                    <a:lnTo>
                      <a:pt x="9939" y="0"/>
                    </a:lnTo>
                    <a:lnTo>
                      <a:pt x="190170" y="1612108"/>
                    </a:lnTo>
                    <a:lnTo>
                      <a:pt x="0" y="1508081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840EDD-FDA2-499D-A412-1A962C9933FC}"/>
              </a:ext>
            </a:extLst>
          </p:cNvPr>
          <p:cNvGrpSpPr/>
          <p:nvPr/>
        </p:nvGrpSpPr>
        <p:grpSpPr>
          <a:xfrm>
            <a:off x="6380539" y="1092045"/>
            <a:ext cx="5457953" cy="5339375"/>
            <a:chOff x="3743197" y="1500941"/>
            <a:chExt cx="4482225" cy="438484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F98F096-A8A4-4FFE-A11C-992F7DEB19CF}"/>
                </a:ext>
              </a:extLst>
            </p:cNvPr>
            <p:cNvGrpSpPr/>
            <p:nvPr/>
          </p:nvGrpSpPr>
          <p:grpSpPr>
            <a:xfrm>
              <a:off x="3743197" y="1500941"/>
              <a:ext cx="2129422" cy="919172"/>
              <a:chOff x="3743197" y="1500941"/>
              <a:chExt cx="2129422" cy="91917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72E7E21-F88D-4228-B747-C76F01F7D74E}"/>
                  </a:ext>
                </a:extLst>
              </p:cNvPr>
              <p:cNvSpPr/>
              <p:nvPr/>
            </p:nvSpPr>
            <p:spPr>
              <a:xfrm rot="1991152">
                <a:off x="3743197" y="1500941"/>
                <a:ext cx="1936431" cy="142087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960B1F9-E9CF-4E9A-A11D-CC7A048273F7}"/>
                  </a:ext>
                </a:extLst>
              </p:cNvPr>
              <p:cNvSpPr/>
              <p:nvPr/>
            </p:nvSpPr>
            <p:spPr>
              <a:xfrm>
                <a:off x="5401746" y="1949240"/>
                <a:ext cx="470873" cy="470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D21E81EA-AD10-40FA-9AC2-9B8217E0B7B2}"/>
                </a:ext>
              </a:extLst>
            </p:cNvPr>
            <p:cNvGrpSpPr/>
            <p:nvPr/>
          </p:nvGrpSpPr>
          <p:grpSpPr>
            <a:xfrm flipH="1">
              <a:off x="6096000" y="1796777"/>
              <a:ext cx="2129422" cy="919172"/>
              <a:chOff x="3743197" y="1500941"/>
              <a:chExt cx="2129422" cy="919172"/>
            </a:xfrm>
          </p:grpSpPr>
          <p:sp>
            <p:nvSpPr>
              <p:cNvPr id="673" name="Rectangle: Rounded Corners 672">
                <a:extLst>
                  <a:ext uri="{FF2B5EF4-FFF2-40B4-BE49-F238E27FC236}">
                    <a16:creationId xmlns:a16="http://schemas.microsoft.com/office/drawing/2014/main" id="{AC57F7A2-B560-45B9-B7F0-FAD40C0467E3}"/>
                  </a:ext>
                </a:extLst>
              </p:cNvPr>
              <p:cNvSpPr/>
              <p:nvPr/>
            </p:nvSpPr>
            <p:spPr>
              <a:xfrm rot="1991152">
                <a:off x="3743197" y="1500941"/>
                <a:ext cx="1936431" cy="142087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4" name="Oval 673">
                <a:extLst>
                  <a:ext uri="{FF2B5EF4-FFF2-40B4-BE49-F238E27FC236}">
                    <a16:creationId xmlns:a16="http://schemas.microsoft.com/office/drawing/2014/main" id="{FE869B1C-A23F-4F2C-858A-FAAAE330D57C}"/>
                  </a:ext>
                </a:extLst>
              </p:cNvPr>
              <p:cNvSpPr/>
              <p:nvPr/>
            </p:nvSpPr>
            <p:spPr>
              <a:xfrm>
                <a:off x="5401746" y="1949240"/>
                <a:ext cx="470873" cy="470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C12515-FF0D-4172-8BF8-FDC6CCC32ED0}"/>
                </a:ext>
              </a:extLst>
            </p:cNvPr>
            <p:cNvGrpSpPr/>
            <p:nvPr/>
          </p:nvGrpSpPr>
          <p:grpSpPr>
            <a:xfrm>
              <a:off x="4405053" y="4745598"/>
              <a:ext cx="3214033" cy="1140188"/>
              <a:chOff x="4441365" y="3879970"/>
              <a:chExt cx="3214033" cy="1140188"/>
            </a:xfrm>
          </p:grpSpPr>
          <p:sp>
            <p:nvSpPr>
              <p:cNvPr id="675" name="Oval 674">
                <a:extLst>
                  <a:ext uri="{FF2B5EF4-FFF2-40B4-BE49-F238E27FC236}">
                    <a16:creationId xmlns:a16="http://schemas.microsoft.com/office/drawing/2014/main" id="{42849BB3-C7AD-4747-BA11-C31766C3BA38}"/>
                  </a:ext>
                </a:extLst>
              </p:cNvPr>
              <p:cNvSpPr/>
              <p:nvPr/>
            </p:nvSpPr>
            <p:spPr>
              <a:xfrm>
                <a:off x="4441365" y="4025044"/>
                <a:ext cx="3214033" cy="995114"/>
              </a:xfrm>
              <a:custGeom>
                <a:avLst/>
                <a:gdLst>
                  <a:gd name="connsiteX0" fmla="*/ 0 w 3077084"/>
                  <a:gd name="connsiteY0" fmla="*/ 394811 h 789621"/>
                  <a:gd name="connsiteX1" fmla="*/ 1538542 w 3077084"/>
                  <a:gd name="connsiteY1" fmla="*/ 0 h 789621"/>
                  <a:gd name="connsiteX2" fmla="*/ 3077084 w 3077084"/>
                  <a:gd name="connsiteY2" fmla="*/ 394811 h 789621"/>
                  <a:gd name="connsiteX3" fmla="*/ 1538542 w 3077084"/>
                  <a:gd name="connsiteY3" fmla="*/ 789622 h 789621"/>
                  <a:gd name="connsiteX4" fmla="*/ 0 w 3077084"/>
                  <a:gd name="connsiteY4" fmla="*/ 394811 h 789621"/>
                  <a:gd name="connsiteX0" fmla="*/ 219276 w 3296360"/>
                  <a:gd name="connsiteY0" fmla="*/ 294799 h 689610"/>
                  <a:gd name="connsiteX1" fmla="*/ 567193 w 3296360"/>
                  <a:gd name="connsiteY1" fmla="*/ 0 h 689610"/>
                  <a:gd name="connsiteX2" fmla="*/ 3296360 w 3296360"/>
                  <a:gd name="connsiteY2" fmla="*/ 294799 h 689610"/>
                  <a:gd name="connsiteX3" fmla="*/ 1757818 w 3296360"/>
                  <a:gd name="connsiteY3" fmla="*/ 689610 h 689610"/>
                  <a:gd name="connsiteX4" fmla="*/ 219276 w 3296360"/>
                  <a:gd name="connsiteY4" fmla="*/ 294799 h 689610"/>
                  <a:gd name="connsiteX0" fmla="*/ 118833 w 3172104"/>
                  <a:gd name="connsiteY0" fmla="*/ 465883 h 697553"/>
                  <a:gd name="connsiteX1" fmla="*/ 442937 w 3172104"/>
                  <a:gd name="connsiteY1" fmla="*/ 4396 h 697553"/>
                  <a:gd name="connsiteX2" fmla="*/ 3172104 w 3172104"/>
                  <a:gd name="connsiteY2" fmla="*/ 299195 h 697553"/>
                  <a:gd name="connsiteX3" fmla="*/ 1633562 w 3172104"/>
                  <a:gd name="connsiteY3" fmla="*/ 694006 h 697553"/>
                  <a:gd name="connsiteX4" fmla="*/ 118833 w 3172104"/>
                  <a:gd name="connsiteY4" fmla="*/ 465883 h 697553"/>
                  <a:gd name="connsiteX0" fmla="*/ 244150 w 3297421"/>
                  <a:gd name="connsiteY0" fmla="*/ 350623 h 581898"/>
                  <a:gd name="connsiteX1" fmla="*/ 320604 w 3297421"/>
                  <a:gd name="connsiteY1" fmla="*/ 17724 h 581898"/>
                  <a:gd name="connsiteX2" fmla="*/ 3297421 w 3297421"/>
                  <a:gd name="connsiteY2" fmla="*/ 183935 h 581898"/>
                  <a:gd name="connsiteX3" fmla="*/ 1758879 w 3297421"/>
                  <a:gd name="connsiteY3" fmla="*/ 578746 h 581898"/>
                  <a:gd name="connsiteX4" fmla="*/ 244150 w 3297421"/>
                  <a:gd name="connsiteY4" fmla="*/ 350623 h 581898"/>
                  <a:gd name="connsiteX0" fmla="*/ 148303 w 3201574"/>
                  <a:gd name="connsiteY0" fmla="*/ 350009 h 581284"/>
                  <a:gd name="connsiteX1" fmla="*/ 224757 w 3201574"/>
                  <a:gd name="connsiteY1" fmla="*/ 17110 h 581284"/>
                  <a:gd name="connsiteX2" fmla="*/ 3201574 w 3201574"/>
                  <a:gd name="connsiteY2" fmla="*/ 183321 h 581284"/>
                  <a:gd name="connsiteX3" fmla="*/ 1663032 w 3201574"/>
                  <a:gd name="connsiteY3" fmla="*/ 578132 h 581284"/>
                  <a:gd name="connsiteX4" fmla="*/ 148303 w 3201574"/>
                  <a:gd name="connsiteY4" fmla="*/ 350009 h 581284"/>
                  <a:gd name="connsiteX0" fmla="*/ 109845 w 3163116"/>
                  <a:gd name="connsiteY0" fmla="*/ 383064 h 614339"/>
                  <a:gd name="connsiteX1" fmla="*/ 186299 w 3163116"/>
                  <a:gd name="connsiteY1" fmla="*/ 50165 h 614339"/>
                  <a:gd name="connsiteX2" fmla="*/ 3163116 w 3163116"/>
                  <a:gd name="connsiteY2" fmla="*/ 216376 h 614339"/>
                  <a:gd name="connsiteX3" fmla="*/ 1624574 w 3163116"/>
                  <a:gd name="connsiteY3" fmla="*/ 611187 h 614339"/>
                  <a:gd name="connsiteX4" fmla="*/ 109845 w 3163116"/>
                  <a:gd name="connsiteY4" fmla="*/ 383064 h 614339"/>
                  <a:gd name="connsiteX0" fmla="*/ 97171 w 3150442"/>
                  <a:gd name="connsiteY0" fmla="*/ 448006 h 679281"/>
                  <a:gd name="connsiteX1" fmla="*/ 173625 w 3150442"/>
                  <a:gd name="connsiteY1" fmla="*/ 115107 h 679281"/>
                  <a:gd name="connsiteX2" fmla="*/ 3150442 w 3150442"/>
                  <a:gd name="connsiteY2" fmla="*/ 281318 h 679281"/>
                  <a:gd name="connsiteX3" fmla="*/ 1611900 w 3150442"/>
                  <a:gd name="connsiteY3" fmla="*/ 676129 h 679281"/>
                  <a:gd name="connsiteX4" fmla="*/ 97171 w 3150442"/>
                  <a:gd name="connsiteY4" fmla="*/ 448006 h 679281"/>
                  <a:gd name="connsiteX0" fmla="*/ 92062 w 3145333"/>
                  <a:gd name="connsiteY0" fmla="*/ 457742 h 689017"/>
                  <a:gd name="connsiteX1" fmla="*/ 168516 w 3145333"/>
                  <a:gd name="connsiteY1" fmla="*/ 124843 h 689017"/>
                  <a:gd name="connsiteX2" fmla="*/ 3145333 w 3145333"/>
                  <a:gd name="connsiteY2" fmla="*/ 291054 h 689017"/>
                  <a:gd name="connsiteX3" fmla="*/ 1606791 w 3145333"/>
                  <a:gd name="connsiteY3" fmla="*/ 685865 h 689017"/>
                  <a:gd name="connsiteX4" fmla="*/ 92062 w 3145333"/>
                  <a:gd name="connsiteY4" fmla="*/ 457742 h 689017"/>
                  <a:gd name="connsiteX0" fmla="*/ 247018 w 3343152"/>
                  <a:gd name="connsiteY0" fmla="*/ 365480 h 598091"/>
                  <a:gd name="connsiteX1" fmla="*/ 323472 w 3343152"/>
                  <a:gd name="connsiteY1" fmla="*/ 32581 h 598091"/>
                  <a:gd name="connsiteX2" fmla="*/ 3343152 w 3343152"/>
                  <a:gd name="connsiteY2" fmla="*/ 160692 h 598091"/>
                  <a:gd name="connsiteX3" fmla="*/ 1761747 w 3343152"/>
                  <a:gd name="connsiteY3" fmla="*/ 593603 h 598091"/>
                  <a:gd name="connsiteX4" fmla="*/ 247018 w 3343152"/>
                  <a:gd name="connsiteY4" fmla="*/ 365480 h 598091"/>
                  <a:gd name="connsiteX0" fmla="*/ 247018 w 3343575"/>
                  <a:gd name="connsiteY0" fmla="*/ 832158 h 1064769"/>
                  <a:gd name="connsiteX1" fmla="*/ 323472 w 3343575"/>
                  <a:gd name="connsiteY1" fmla="*/ 499259 h 1064769"/>
                  <a:gd name="connsiteX2" fmla="*/ 3343152 w 3343575"/>
                  <a:gd name="connsiteY2" fmla="*/ 627370 h 1064769"/>
                  <a:gd name="connsiteX3" fmla="*/ 1761747 w 3343575"/>
                  <a:gd name="connsiteY3" fmla="*/ 1060281 h 1064769"/>
                  <a:gd name="connsiteX4" fmla="*/ 247018 w 3343575"/>
                  <a:gd name="connsiteY4" fmla="*/ 832158 h 1064769"/>
                  <a:gd name="connsiteX0" fmla="*/ 245425 w 3318174"/>
                  <a:gd name="connsiteY0" fmla="*/ 755383 h 984775"/>
                  <a:gd name="connsiteX1" fmla="*/ 321879 w 3318174"/>
                  <a:gd name="connsiteY1" fmla="*/ 422484 h 984775"/>
                  <a:gd name="connsiteX2" fmla="*/ 3317747 w 3318174"/>
                  <a:gd name="connsiteY2" fmla="*/ 655370 h 984775"/>
                  <a:gd name="connsiteX3" fmla="*/ 1760154 w 3318174"/>
                  <a:gd name="connsiteY3" fmla="*/ 983506 h 984775"/>
                  <a:gd name="connsiteX4" fmla="*/ 245425 w 3318174"/>
                  <a:gd name="connsiteY4" fmla="*/ 755383 h 984775"/>
                  <a:gd name="connsiteX0" fmla="*/ 245425 w 3324480"/>
                  <a:gd name="connsiteY0" fmla="*/ 971188 h 1200580"/>
                  <a:gd name="connsiteX1" fmla="*/ 321879 w 3324480"/>
                  <a:gd name="connsiteY1" fmla="*/ 638289 h 1200580"/>
                  <a:gd name="connsiteX2" fmla="*/ 3317747 w 3324480"/>
                  <a:gd name="connsiteY2" fmla="*/ 871175 h 1200580"/>
                  <a:gd name="connsiteX3" fmla="*/ 1760154 w 3324480"/>
                  <a:gd name="connsiteY3" fmla="*/ 1199311 h 1200580"/>
                  <a:gd name="connsiteX4" fmla="*/ 245425 w 3324480"/>
                  <a:gd name="connsiteY4" fmla="*/ 971188 h 1200580"/>
                  <a:gd name="connsiteX0" fmla="*/ 0 w 3104545"/>
                  <a:gd name="connsiteY0" fmla="*/ 109628 h 339020"/>
                  <a:gd name="connsiteX1" fmla="*/ 3072322 w 3104545"/>
                  <a:gd name="connsiteY1" fmla="*/ 9615 h 339020"/>
                  <a:gd name="connsiteX2" fmla="*/ 1514729 w 3104545"/>
                  <a:gd name="connsiteY2" fmla="*/ 337751 h 339020"/>
                  <a:gd name="connsiteX3" fmla="*/ 0 w 3104545"/>
                  <a:gd name="connsiteY3" fmla="*/ 109628 h 339020"/>
                  <a:gd name="connsiteX0" fmla="*/ 107783 w 3200513"/>
                  <a:gd name="connsiteY0" fmla="*/ 604508 h 834357"/>
                  <a:gd name="connsiteX1" fmla="*/ 463543 w 3200513"/>
                  <a:gd name="connsiteY1" fmla="*/ 426 h 834357"/>
                  <a:gd name="connsiteX2" fmla="*/ 3180105 w 3200513"/>
                  <a:gd name="connsiteY2" fmla="*/ 504495 h 834357"/>
                  <a:gd name="connsiteX3" fmla="*/ 1622512 w 3200513"/>
                  <a:gd name="connsiteY3" fmla="*/ 832631 h 834357"/>
                  <a:gd name="connsiteX4" fmla="*/ 107783 w 3200513"/>
                  <a:gd name="connsiteY4" fmla="*/ 604508 h 834357"/>
                  <a:gd name="connsiteX0" fmla="*/ 107783 w 3284893"/>
                  <a:gd name="connsiteY0" fmla="*/ 704039 h 933888"/>
                  <a:gd name="connsiteX1" fmla="*/ 463543 w 3284893"/>
                  <a:gd name="connsiteY1" fmla="*/ 99957 h 933888"/>
                  <a:gd name="connsiteX2" fmla="*/ 2849557 w 3284893"/>
                  <a:gd name="connsiteY2" fmla="*/ 28519 h 933888"/>
                  <a:gd name="connsiteX3" fmla="*/ 3180105 w 3284893"/>
                  <a:gd name="connsiteY3" fmla="*/ 604026 h 933888"/>
                  <a:gd name="connsiteX4" fmla="*/ 1622512 w 3284893"/>
                  <a:gd name="connsiteY4" fmla="*/ 932162 h 933888"/>
                  <a:gd name="connsiteX5" fmla="*/ 107783 w 3284893"/>
                  <a:gd name="connsiteY5" fmla="*/ 704039 h 933888"/>
                  <a:gd name="connsiteX0" fmla="*/ 107783 w 3267738"/>
                  <a:gd name="connsiteY0" fmla="*/ 704039 h 932614"/>
                  <a:gd name="connsiteX1" fmla="*/ 463543 w 3267738"/>
                  <a:gd name="connsiteY1" fmla="*/ 99957 h 932614"/>
                  <a:gd name="connsiteX2" fmla="*/ 2849557 w 3267738"/>
                  <a:gd name="connsiteY2" fmla="*/ 28519 h 932614"/>
                  <a:gd name="connsiteX3" fmla="*/ 3156293 w 3267738"/>
                  <a:gd name="connsiteY3" fmla="*/ 656413 h 932614"/>
                  <a:gd name="connsiteX4" fmla="*/ 1622512 w 3267738"/>
                  <a:gd name="connsiteY4" fmla="*/ 932162 h 932614"/>
                  <a:gd name="connsiteX5" fmla="*/ 107783 w 3267738"/>
                  <a:gd name="connsiteY5" fmla="*/ 704039 h 932614"/>
                  <a:gd name="connsiteX0" fmla="*/ 107783 w 3241516"/>
                  <a:gd name="connsiteY0" fmla="*/ 704039 h 932334"/>
                  <a:gd name="connsiteX1" fmla="*/ 463543 w 3241516"/>
                  <a:gd name="connsiteY1" fmla="*/ 99957 h 932334"/>
                  <a:gd name="connsiteX2" fmla="*/ 2849557 w 3241516"/>
                  <a:gd name="connsiteY2" fmla="*/ 28519 h 932334"/>
                  <a:gd name="connsiteX3" fmla="*/ 3118193 w 3241516"/>
                  <a:gd name="connsiteY3" fmla="*/ 675463 h 932334"/>
                  <a:gd name="connsiteX4" fmla="*/ 1622512 w 3241516"/>
                  <a:gd name="connsiteY4" fmla="*/ 932162 h 932334"/>
                  <a:gd name="connsiteX5" fmla="*/ 107783 w 3241516"/>
                  <a:gd name="connsiteY5" fmla="*/ 704039 h 932334"/>
                  <a:gd name="connsiteX0" fmla="*/ 107783 w 3232093"/>
                  <a:gd name="connsiteY0" fmla="*/ 704039 h 932207"/>
                  <a:gd name="connsiteX1" fmla="*/ 463543 w 3232093"/>
                  <a:gd name="connsiteY1" fmla="*/ 99957 h 932207"/>
                  <a:gd name="connsiteX2" fmla="*/ 2849557 w 3232093"/>
                  <a:gd name="connsiteY2" fmla="*/ 28519 h 932207"/>
                  <a:gd name="connsiteX3" fmla="*/ 3103905 w 3232093"/>
                  <a:gd name="connsiteY3" fmla="*/ 689751 h 932207"/>
                  <a:gd name="connsiteX4" fmla="*/ 1622512 w 3232093"/>
                  <a:gd name="connsiteY4" fmla="*/ 932162 h 932207"/>
                  <a:gd name="connsiteX5" fmla="*/ 107783 w 3232093"/>
                  <a:gd name="connsiteY5" fmla="*/ 704039 h 932207"/>
                  <a:gd name="connsiteX0" fmla="*/ 92813 w 3217123"/>
                  <a:gd name="connsiteY0" fmla="*/ 704039 h 932207"/>
                  <a:gd name="connsiteX1" fmla="*/ 448573 w 3217123"/>
                  <a:gd name="connsiteY1" fmla="*/ 99957 h 932207"/>
                  <a:gd name="connsiteX2" fmla="*/ 2834587 w 3217123"/>
                  <a:gd name="connsiteY2" fmla="*/ 28519 h 932207"/>
                  <a:gd name="connsiteX3" fmla="*/ 3088935 w 3217123"/>
                  <a:gd name="connsiteY3" fmla="*/ 689751 h 932207"/>
                  <a:gd name="connsiteX4" fmla="*/ 1607542 w 3217123"/>
                  <a:gd name="connsiteY4" fmla="*/ 932162 h 932207"/>
                  <a:gd name="connsiteX5" fmla="*/ 92813 w 3217123"/>
                  <a:gd name="connsiteY5" fmla="*/ 704039 h 932207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078"/>
                  <a:gd name="connsiteX1" fmla="*/ 448573 w 3217123"/>
                  <a:gd name="connsiteY1" fmla="*/ 99957 h 994078"/>
                  <a:gd name="connsiteX2" fmla="*/ 2834587 w 3217123"/>
                  <a:gd name="connsiteY2" fmla="*/ 28519 h 994078"/>
                  <a:gd name="connsiteX3" fmla="*/ 3088935 w 3217123"/>
                  <a:gd name="connsiteY3" fmla="*/ 699276 h 994078"/>
                  <a:gd name="connsiteX4" fmla="*/ 1607542 w 3217123"/>
                  <a:gd name="connsiteY4" fmla="*/ 994075 h 994078"/>
                  <a:gd name="connsiteX5" fmla="*/ 92813 w 3217123"/>
                  <a:gd name="connsiteY5" fmla="*/ 704039 h 994078"/>
                  <a:gd name="connsiteX0" fmla="*/ 92813 w 3217123"/>
                  <a:gd name="connsiteY0" fmla="*/ 704039 h 994210"/>
                  <a:gd name="connsiteX1" fmla="*/ 448573 w 3217123"/>
                  <a:gd name="connsiteY1" fmla="*/ 99957 h 994210"/>
                  <a:gd name="connsiteX2" fmla="*/ 2834587 w 3217123"/>
                  <a:gd name="connsiteY2" fmla="*/ 28519 h 994210"/>
                  <a:gd name="connsiteX3" fmla="*/ 3088935 w 3217123"/>
                  <a:gd name="connsiteY3" fmla="*/ 699276 h 994210"/>
                  <a:gd name="connsiteX4" fmla="*/ 1607542 w 3217123"/>
                  <a:gd name="connsiteY4" fmla="*/ 994075 h 994210"/>
                  <a:gd name="connsiteX5" fmla="*/ 92813 w 3217123"/>
                  <a:gd name="connsiteY5" fmla="*/ 704039 h 994210"/>
                  <a:gd name="connsiteX0" fmla="*/ 92813 w 3217123"/>
                  <a:gd name="connsiteY0" fmla="*/ 704039 h 994173"/>
                  <a:gd name="connsiteX1" fmla="*/ 448573 w 3217123"/>
                  <a:gd name="connsiteY1" fmla="*/ 99957 h 994173"/>
                  <a:gd name="connsiteX2" fmla="*/ 2834587 w 3217123"/>
                  <a:gd name="connsiteY2" fmla="*/ 28519 h 994173"/>
                  <a:gd name="connsiteX3" fmla="*/ 3088935 w 3217123"/>
                  <a:gd name="connsiteY3" fmla="*/ 699276 h 994173"/>
                  <a:gd name="connsiteX4" fmla="*/ 1607542 w 3217123"/>
                  <a:gd name="connsiteY4" fmla="*/ 994075 h 994173"/>
                  <a:gd name="connsiteX5" fmla="*/ 92813 w 3217123"/>
                  <a:gd name="connsiteY5" fmla="*/ 704039 h 994173"/>
                  <a:gd name="connsiteX0" fmla="*/ 92813 w 3217123"/>
                  <a:gd name="connsiteY0" fmla="*/ 704039 h 994140"/>
                  <a:gd name="connsiteX1" fmla="*/ 448573 w 3217123"/>
                  <a:gd name="connsiteY1" fmla="*/ 99957 h 994140"/>
                  <a:gd name="connsiteX2" fmla="*/ 2834587 w 3217123"/>
                  <a:gd name="connsiteY2" fmla="*/ 28519 h 994140"/>
                  <a:gd name="connsiteX3" fmla="*/ 3088935 w 3217123"/>
                  <a:gd name="connsiteY3" fmla="*/ 699276 h 994140"/>
                  <a:gd name="connsiteX4" fmla="*/ 1607542 w 3217123"/>
                  <a:gd name="connsiteY4" fmla="*/ 994075 h 994140"/>
                  <a:gd name="connsiteX5" fmla="*/ 92813 w 3217123"/>
                  <a:gd name="connsiteY5" fmla="*/ 704039 h 994140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6"/>
                  <a:gd name="connsiteX1" fmla="*/ 448573 w 3214033"/>
                  <a:gd name="connsiteY1" fmla="*/ 99957 h 994076"/>
                  <a:gd name="connsiteX2" fmla="*/ 2834587 w 3214033"/>
                  <a:gd name="connsiteY2" fmla="*/ 28519 h 994076"/>
                  <a:gd name="connsiteX3" fmla="*/ 3084172 w 3214033"/>
                  <a:gd name="connsiteY3" fmla="*/ 708801 h 994076"/>
                  <a:gd name="connsiteX4" fmla="*/ 1607542 w 3214033"/>
                  <a:gd name="connsiteY4" fmla="*/ 994075 h 994076"/>
                  <a:gd name="connsiteX5" fmla="*/ 92813 w 3214033"/>
                  <a:gd name="connsiteY5" fmla="*/ 704039 h 994076"/>
                  <a:gd name="connsiteX0" fmla="*/ 92813 w 3214033"/>
                  <a:gd name="connsiteY0" fmla="*/ 704039 h 994439"/>
                  <a:gd name="connsiteX1" fmla="*/ 448573 w 3214033"/>
                  <a:gd name="connsiteY1" fmla="*/ 99957 h 994439"/>
                  <a:gd name="connsiteX2" fmla="*/ 2834587 w 3214033"/>
                  <a:gd name="connsiteY2" fmla="*/ 28519 h 994439"/>
                  <a:gd name="connsiteX3" fmla="*/ 3084172 w 3214033"/>
                  <a:gd name="connsiteY3" fmla="*/ 708801 h 994439"/>
                  <a:gd name="connsiteX4" fmla="*/ 1607542 w 3214033"/>
                  <a:gd name="connsiteY4" fmla="*/ 994075 h 994439"/>
                  <a:gd name="connsiteX5" fmla="*/ 92813 w 3214033"/>
                  <a:gd name="connsiteY5" fmla="*/ 704039 h 994439"/>
                  <a:gd name="connsiteX0" fmla="*/ 92813 w 3214033"/>
                  <a:gd name="connsiteY0" fmla="*/ 704039 h 994372"/>
                  <a:gd name="connsiteX1" fmla="*/ 448573 w 3214033"/>
                  <a:gd name="connsiteY1" fmla="*/ 99957 h 994372"/>
                  <a:gd name="connsiteX2" fmla="*/ 2834587 w 3214033"/>
                  <a:gd name="connsiteY2" fmla="*/ 28519 h 994372"/>
                  <a:gd name="connsiteX3" fmla="*/ 3084172 w 3214033"/>
                  <a:gd name="connsiteY3" fmla="*/ 708801 h 994372"/>
                  <a:gd name="connsiteX4" fmla="*/ 1607542 w 3214033"/>
                  <a:gd name="connsiteY4" fmla="*/ 994075 h 994372"/>
                  <a:gd name="connsiteX5" fmla="*/ 92813 w 3214033"/>
                  <a:gd name="connsiteY5" fmla="*/ 704039 h 994372"/>
                  <a:gd name="connsiteX0" fmla="*/ 92813 w 3214033"/>
                  <a:gd name="connsiteY0" fmla="*/ 704039 h 995114"/>
                  <a:gd name="connsiteX1" fmla="*/ 448573 w 3214033"/>
                  <a:gd name="connsiteY1" fmla="*/ 99957 h 995114"/>
                  <a:gd name="connsiteX2" fmla="*/ 2834587 w 3214033"/>
                  <a:gd name="connsiteY2" fmla="*/ 28519 h 995114"/>
                  <a:gd name="connsiteX3" fmla="*/ 3084172 w 3214033"/>
                  <a:gd name="connsiteY3" fmla="*/ 708801 h 995114"/>
                  <a:gd name="connsiteX4" fmla="*/ 1607542 w 3214033"/>
                  <a:gd name="connsiteY4" fmla="*/ 994075 h 995114"/>
                  <a:gd name="connsiteX5" fmla="*/ 92813 w 3214033"/>
                  <a:gd name="connsiteY5" fmla="*/ 704039 h 99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033" h="995114">
                    <a:moveTo>
                      <a:pt x="92813" y="704039"/>
                    </a:moveTo>
                    <a:cubicBezTo>
                      <a:pt x="-100349" y="555019"/>
                      <a:pt x="3194" y="21376"/>
                      <a:pt x="448573" y="99957"/>
                    </a:cubicBezTo>
                    <a:cubicBezTo>
                      <a:pt x="903154" y="69920"/>
                      <a:pt x="2381827" y="-55492"/>
                      <a:pt x="2834587" y="28519"/>
                    </a:cubicBezTo>
                    <a:cubicBezTo>
                      <a:pt x="3287347" y="112530"/>
                      <a:pt x="3286298" y="640744"/>
                      <a:pt x="3084172" y="708801"/>
                    </a:cubicBezTo>
                    <a:cubicBezTo>
                      <a:pt x="3020158" y="743520"/>
                      <a:pt x="2768090" y="1013919"/>
                      <a:pt x="1607542" y="994075"/>
                    </a:cubicBezTo>
                    <a:cubicBezTo>
                      <a:pt x="446994" y="974231"/>
                      <a:pt x="285975" y="853059"/>
                      <a:pt x="92813" y="70403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B903940B-33D2-4405-BDEB-B7B7EA7F689C}"/>
                  </a:ext>
                </a:extLst>
              </p:cNvPr>
              <p:cNvSpPr/>
              <p:nvPr/>
            </p:nvSpPr>
            <p:spPr>
              <a:xfrm>
                <a:off x="4514564" y="3879970"/>
                <a:ext cx="3077084" cy="78962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4" name="Cylinder 3">
              <a:extLst>
                <a:ext uri="{FF2B5EF4-FFF2-40B4-BE49-F238E27FC236}">
                  <a16:creationId xmlns:a16="http://schemas.microsoft.com/office/drawing/2014/main" id="{E8F3C3AD-74E9-4E8C-B510-AC285EBE87A6}"/>
                </a:ext>
              </a:extLst>
            </p:cNvPr>
            <p:cNvSpPr/>
            <p:nvPr/>
          </p:nvSpPr>
          <p:spPr>
            <a:xfrm>
              <a:off x="4586094" y="3409243"/>
              <a:ext cx="2886670" cy="2133314"/>
            </a:xfrm>
            <a:custGeom>
              <a:avLst/>
              <a:gdLst>
                <a:gd name="connsiteX0" fmla="*/ 0 w 2886670"/>
                <a:gd name="connsiteY0" fmla="*/ 263688 h 2109501"/>
                <a:gd name="connsiteX1" fmla="*/ 1443335 w 2886670"/>
                <a:gd name="connsiteY1" fmla="*/ 527376 h 2109501"/>
                <a:gd name="connsiteX2" fmla="*/ 2886670 w 2886670"/>
                <a:gd name="connsiteY2" fmla="*/ 263688 h 2109501"/>
                <a:gd name="connsiteX3" fmla="*/ 2886670 w 2886670"/>
                <a:gd name="connsiteY3" fmla="*/ 1845813 h 2109501"/>
                <a:gd name="connsiteX4" fmla="*/ 1443335 w 2886670"/>
                <a:gd name="connsiteY4" fmla="*/ 2109501 h 2109501"/>
                <a:gd name="connsiteX5" fmla="*/ 0 w 2886670"/>
                <a:gd name="connsiteY5" fmla="*/ 1845813 h 2109501"/>
                <a:gd name="connsiteX6" fmla="*/ 0 w 2886670"/>
                <a:gd name="connsiteY6" fmla="*/ 263688 h 2109501"/>
                <a:gd name="connsiteX0" fmla="*/ 0 w 2886670"/>
                <a:gd name="connsiteY0" fmla="*/ 263688 h 2109501"/>
                <a:gd name="connsiteX1" fmla="*/ 1443335 w 2886670"/>
                <a:gd name="connsiteY1" fmla="*/ 0 h 2109501"/>
                <a:gd name="connsiteX2" fmla="*/ 2886670 w 2886670"/>
                <a:gd name="connsiteY2" fmla="*/ 263688 h 2109501"/>
                <a:gd name="connsiteX3" fmla="*/ 1443335 w 2886670"/>
                <a:gd name="connsiteY3" fmla="*/ 527376 h 2109501"/>
                <a:gd name="connsiteX4" fmla="*/ 0 w 2886670"/>
                <a:gd name="connsiteY4" fmla="*/ 263688 h 2109501"/>
                <a:gd name="connsiteX0" fmla="*/ 2886670 w 2886670"/>
                <a:gd name="connsiteY0" fmla="*/ 263688 h 2109501"/>
                <a:gd name="connsiteX1" fmla="*/ 1443335 w 2886670"/>
                <a:gd name="connsiteY1" fmla="*/ 527376 h 2109501"/>
                <a:gd name="connsiteX2" fmla="*/ 0 w 2886670"/>
                <a:gd name="connsiteY2" fmla="*/ 263688 h 2109501"/>
                <a:gd name="connsiteX3" fmla="*/ 1443335 w 2886670"/>
                <a:gd name="connsiteY3" fmla="*/ 0 h 2109501"/>
                <a:gd name="connsiteX4" fmla="*/ 2886670 w 2886670"/>
                <a:gd name="connsiteY4" fmla="*/ 263688 h 2109501"/>
                <a:gd name="connsiteX5" fmla="*/ 2886670 w 2886670"/>
                <a:gd name="connsiteY5" fmla="*/ 1845813 h 2109501"/>
                <a:gd name="connsiteX6" fmla="*/ 1443335 w 2886670"/>
                <a:gd name="connsiteY6" fmla="*/ 2109501 h 2109501"/>
                <a:gd name="connsiteX7" fmla="*/ 0 w 2886670"/>
                <a:gd name="connsiteY7" fmla="*/ 1845813 h 2109501"/>
                <a:gd name="connsiteX8" fmla="*/ 0 w 2886670"/>
                <a:gd name="connsiteY8" fmla="*/ 263688 h 2109501"/>
                <a:gd name="connsiteX0" fmla="*/ 0 w 2886670"/>
                <a:gd name="connsiteY0" fmla="*/ 263688 h 2133314"/>
                <a:gd name="connsiteX1" fmla="*/ 1443335 w 2886670"/>
                <a:gd name="connsiteY1" fmla="*/ 527376 h 2133314"/>
                <a:gd name="connsiteX2" fmla="*/ 2886670 w 2886670"/>
                <a:gd name="connsiteY2" fmla="*/ 263688 h 2133314"/>
                <a:gd name="connsiteX3" fmla="*/ 2886670 w 2886670"/>
                <a:gd name="connsiteY3" fmla="*/ 1845813 h 2133314"/>
                <a:gd name="connsiteX4" fmla="*/ 1443335 w 2886670"/>
                <a:gd name="connsiteY4" fmla="*/ 2109501 h 2133314"/>
                <a:gd name="connsiteX5" fmla="*/ 0 w 2886670"/>
                <a:gd name="connsiteY5" fmla="*/ 1845813 h 2133314"/>
                <a:gd name="connsiteX6" fmla="*/ 0 w 2886670"/>
                <a:gd name="connsiteY6" fmla="*/ 263688 h 2133314"/>
                <a:gd name="connsiteX0" fmla="*/ 0 w 2886670"/>
                <a:gd name="connsiteY0" fmla="*/ 263688 h 2133314"/>
                <a:gd name="connsiteX1" fmla="*/ 1443335 w 2886670"/>
                <a:gd name="connsiteY1" fmla="*/ 0 h 2133314"/>
                <a:gd name="connsiteX2" fmla="*/ 2886670 w 2886670"/>
                <a:gd name="connsiteY2" fmla="*/ 263688 h 2133314"/>
                <a:gd name="connsiteX3" fmla="*/ 1443335 w 2886670"/>
                <a:gd name="connsiteY3" fmla="*/ 527376 h 2133314"/>
                <a:gd name="connsiteX4" fmla="*/ 0 w 2886670"/>
                <a:gd name="connsiteY4" fmla="*/ 263688 h 2133314"/>
                <a:gd name="connsiteX0" fmla="*/ 2886670 w 2886670"/>
                <a:gd name="connsiteY0" fmla="*/ 263688 h 2133314"/>
                <a:gd name="connsiteX1" fmla="*/ 1443335 w 2886670"/>
                <a:gd name="connsiteY1" fmla="*/ 527376 h 2133314"/>
                <a:gd name="connsiteX2" fmla="*/ 0 w 2886670"/>
                <a:gd name="connsiteY2" fmla="*/ 263688 h 2133314"/>
                <a:gd name="connsiteX3" fmla="*/ 1443335 w 2886670"/>
                <a:gd name="connsiteY3" fmla="*/ 0 h 2133314"/>
                <a:gd name="connsiteX4" fmla="*/ 2886670 w 2886670"/>
                <a:gd name="connsiteY4" fmla="*/ 263688 h 2133314"/>
                <a:gd name="connsiteX5" fmla="*/ 2886670 w 2886670"/>
                <a:gd name="connsiteY5" fmla="*/ 1845813 h 2133314"/>
                <a:gd name="connsiteX6" fmla="*/ 1443335 w 2886670"/>
                <a:gd name="connsiteY6" fmla="*/ 2133314 h 2133314"/>
                <a:gd name="connsiteX7" fmla="*/ 0 w 2886670"/>
                <a:gd name="connsiteY7" fmla="*/ 1845813 h 2133314"/>
                <a:gd name="connsiteX8" fmla="*/ 0 w 2886670"/>
                <a:gd name="connsiteY8" fmla="*/ 263688 h 213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6670" h="2133314" stroke="0" extrusionOk="0">
                  <a:moveTo>
                    <a:pt x="0" y="263688"/>
                  </a:moveTo>
                  <a:cubicBezTo>
                    <a:pt x="0" y="409319"/>
                    <a:pt x="646203" y="527376"/>
                    <a:pt x="1443335" y="527376"/>
                  </a:cubicBezTo>
                  <a:cubicBezTo>
                    <a:pt x="2240467" y="527376"/>
                    <a:pt x="2886670" y="409319"/>
                    <a:pt x="2886670" y="263688"/>
                  </a:cubicBezTo>
                  <a:lnTo>
                    <a:pt x="2886670" y="1845813"/>
                  </a:lnTo>
                  <a:cubicBezTo>
                    <a:pt x="2886670" y="1991444"/>
                    <a:pt x="2240467" y="2109501"/>
                    <a:pt x="1443335" y="2109501"/>
                  </a:cubicBezTo>
                  <a:cubicBezTo>
                    <a:pt x="646203" y="2109501"/>
                    <a:pt x="0" y="1991444"/>
                    <a:pt x="0" y="1845813"/>
                  </a:cubicBezTo>
                  <a:lnTo>
                    <a:pt x="0" y="263688"/>
                  </a:lnTo>
                  <a:close/>
                </a:path>
                <a:path w="2886670" h="2133314" fill="lighten" stroke="0" extrusionOk="0">
                  <a:moveTo>
                    <a:pt x="0" y="263688"/>
                  </a:moveTo>
                  <a:cubicBezTo>
                    <a:pt x="0" y="118057"/>
                    <a:pt x="646203" y="0"/>
                    <a:pt x="1443335" y="0"/>
                  </a:cubicBezTo>
                  <a:cubicBezTo>
                    <a:pt x="2240467" y="0"/>
                    <a:pt x="2886670" y="118057"/>
                    <a:pt x="2886670" y="263688"/>
                  </a:cubicBezTo>
                  <a:cubicBezTo>
                    <a:pt x="2886670" y="409319"/>
                    <a:pt x="2240467" y="527376"/>
                    <a:pt x="1443335" y="527376"/>
                  </a:cubicBezTo>
                  <a:cubicBezTo>
                    <a:pt x="646203" y="527376"/>
                    <a:pt x="0" y="409319"/>
                    <a:pt x="0" y="263688"/>
                  </a:cubicBezTo>
                  <a:close/>
                </a:path>
                <a:path w="2886670" h="2133314" fill="none" extrusionOk="0">
                  <a:moveTo>
                    <a:pt x="2886670" y="263688"/>
                  </a:moveTo>
                  <a:cubicBezTo>
                    <a:pt x="2886670" y="409319"/>
                    <a:pt x="2240467" y="527376"/>
                    <a:pt x="1443335" y="527376"/>
                  </a:cubicBezTo>
                  <a:cubicBezTo>
                    <a:pt x="646203" y="527376"/>
                    <a:pt x="0" y="409319"/>
                    <a:pt x="0" y="263688"/>
                  </a:cubicBezTo>
                  <a:cubicBezTo>
                    <a:pt x="0" y="118057"/>
                    <a:pt x="646203" y="0"/>
                    <a:pt x="1443335" y="0"/>
                  </a:cubicBezTo>
                  <a:cubicBezTo>
                    <a:pt x="2240467" y="0"/>
                    <a:pt x="2886670" y="118057"/>
                    <a:pt x="2886670" y="263688"/>
                  </a:cubicBezTo>
                  <a:lnTo>
                    <a:pt x="2886670" y="1845813"/>
                  </a:lnTo>
                  <a:cubicBezTo>
                    <a:pt x="2886670" y="1991444"/>
                    <a:pt x="2240467" y="2133314"/>
                    <a:pt x="1443335" y="2133314"/>
                  </a:cubicBezTo>
                  <a:cubicBezTo>
                    <a:pt x="646203" y="2133314"/>
                    <a:pt x="0" y="1991444"/>
                    <a:pt x="0" y="1845813"/>
                  </a:cubicBezTo>
                  <a:lnTo>
                    <a:pt x="0" y="263688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F44225A-402C-42FB-B55C-870C429C2D2B}"/>
                </a:ext>
              </a:extLst>
            </p:cNvPr>
            <p:cNvGrpSpPr/>
            <p:nvPr/>
          </p:nvGrpSpPr>
          <p:grpSpPr>
            <a:xfrm>
              <a:off x="4422466" y="2997338"/>
              <a:ext cx="3213925" cy="1001710"/>
              <a:chOff x="4422467" y="2828795"/>
              <a:chExt cx="3213925" cy="1001710"/>
            </a:xfrm>
          </p:grpSpPr>
          <p:sp>
            <p:nvSpPr>
              <p:cNvPr id="665" name="Oval 664">
                <a:extLst>
                  <a:ext uri="{FF2B5EF4-FFF2-40B4-BE49-F238E27FC236}">
                    <a16:creationId xmlns:a16="http://schemas.microsoft.com/office/drawing/2014/main" id="{2BD20CE7-54D4-44EC-9E2F-30839A326418}"/>
                  </a:ext>
                </a:extLst>
              </p:cNvPr>
              <p:cNvSpPr/>
              <p:nvPr/>
            </p:nvSpPr>
            <p:spPr>
              <a:xfrm>
                <a:off x="4478020" y="3112280"/>
                <a:ext cx="3083984" cy="6796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7" name="Oval 674">
                <a:extLst>
                  <a:ext uri="{FF2B5EF4-FFF2-40B4-BE49-F238E27FC236}">
                    <a16:creationId xmlns:a16="http://schemas.microsoft.com/office/drawing/2014/main" id="{D1B7ACCF-5AAE-402E-8251-A13A709B8115}"/>
                  </a:ext>
                </a:extLst>
              </p:cNvPr>
              <p:cNvSpPr/>
              <p:nvPr/>
            </p:nvSpPr>
            <p:spPr>
              <a:xfrm>
                <a:off x="4422467" y="2977691"/>
                <a:ext cx="3213925" cy="852814"/>
              </a:xfrm>
              <a:custGeom>
                <a:avLst/>
                <a:gdLst>
                  <a:gd name="connsiteX0" fmla="*/ 0 w 3077084"/>
                  <a:gd name="connsiteY0" fmla="*/ 394811 h 789621"/>
                  <a:gd name="connsiteX1" fmla="*/ 1538542 w 3077084"/>
                  <a:gd name="connsiteY1" fmla="*/ 0 h 789621"/>
                  <a:gd name="connsiteX2" fmla="*/ 3077084 w 3077084"/>
                  <a:gd name="connsiteY2" fmla="*/ 394811 h 789621"/>
                  <a:gd name="connsiteX3" fmla="*/ 1538542 w 3077084"/>
                  <a:gd name="connsiteY3" fmla="*/ 789622 h 789621"/>
                  <a:gd name="connsiteX4" fmla="*/ 0 w 3077084"/>
                  <a:gd name="connsiteY4" fmla="*/ 394811 h 789621"/>
                  <a:gd name="connsiteX0" fmla="*/ 219276 w 3296360"/>
                  <a:gd name="connsiteY0" fmla="*/ 294799 h 689610"/>
                  <a:gd name="connsiteX1" fmla="*/ 567193 w 3296360"/>
                  <a:gd name="connsiteY1" fmla="*/ 0 h 689610"/>
                  <a:gd name="connsiteX2" fmla="*/ 3296360 w 3296360"/>
                  <a:gd name="connsiteY2" fmla="*/ 294799 h 689610"/>
                  <a:gd name="connsiteX3" fmla="*/ 1757818 w 3296360"/>
                  <a:gd name="connsiteY3" fmla="*/ 689610 h 689610"/>
                  <a:gd name="connsiteX4" fmla="*/ 219276 w 3296360"/>
                  <a:gd name="connsiteY4" fmla="*/ 294799 h 689610"/>
                  <a:gd name="connsiteX0" fmla="*/ 118833 w 3172104"/>
                  <a:gd name="connsiteY0" fmla="*/ 465883 h 697553"/>
                  <a:gd name="connsiteX1" fmla="*/ 442937 w 3172104"/>
                  <a:gd name="connsiteY1" fmla="*/ 4396 h 697553"/>
                  <a:gd name="connsiteX2" fmla="*/ 3172104 w 3172104"/>
                  <a:gd name="connsiteY2" fmla="*/ 299195 h 697553"/>
                  <a:gd name="connsiteX3" fmla="*/ 1633562 w 3172104"/>
                  <a:gd name="connsiteY3" fmla="*/ 694006 h 697553"/>
                  <a:gd name="connsiteX4" fmla="*/ 118833 w 3172104"/>
                  <a:gd name="connsiteY4" fmla="*/ 465883 h 697553"/>
                  <a:gd name="connsiteX0" fmla="*/ 244150 w 3297421"/>
                  <a:gd name="connsiteY0" fmla="*/ 350623 h 581898"/>
                  <a:gd name="connsiteX1" fmla="*/ 320604 w 3297421"/>
                  <a:gd name="connsiteY1" fmla="*/ 17724 h 581898"/>
                  <a:gd name="connsiteX2" fmla="*/ 3297421 w 3297421"/>
                  <a:gd name="connsiteY2" fmla="*/ 183935 h 581898"/>
                  <a:gd name="connsiteX3" fmla="*/ 1758879 w 3297421"/>
                  <a:gd name="connsiteY3" fmla="*/ 578746 h 581898"/>
                  <a:gd name="connsiteX4" fmla="*/ 244150 w 3297421"/>
                  <a:gd name="connsiteY4" fmla="*/ 350623 h 581898"/>
                  <a:gd name="connsiteX0" fmla="*/ 148303 w 3201574"/>
                  <a:gd name="connsiteY0" fmla="*/ 350009 h 581284"/>
                  <a:gd name="connsiteX1" fmla="*/ 224757 w 3201574"/>
                  <a:gd name="connsiteY1" fmla="*/ 17110 h 581284"/>
                  <a:gd name="connsiteX2" fmla="*/ 3201574 w 3201574"/>
                  <a:gd name="connsiteY2" fmla="*/ 183321 h 581284"/>
                  <a:gd name="connsiteX3" fmla="*/ 1663032 w 3201574"/>
                  <a:gd name="connsiteY3" fmla="*/ 578132 h 581284"/>
                  <a:gd name="connsiteX4" fmla="*/ 148303 w 3201574"/>
                  <a:gd name="connsiteY4" fmla="*/ 350009 h 581284"/>
                  <a:gd name="connsiteX0" fmla="*/ 109845 w 3163116"/>
                  <a:gd name="connsiteY0" fmla="*/ 383064 h 614339"/>
                  <a:gd name="connsiteX1" fmla="*/ 186299 w 3163116"/>
                  <a:gd name="connsiteY1" fmla="*/ 50165 h 614339"/>
                  <a:gd name="connsiteX2" fmla="*/ 3163116 w 3163116"/>
                  <a:gd name="connsiteY2" fmla="*/ 216376 h 614339"/>
                  <a:gd name="connsiteX3" fmla="*/ 1624574 w 3163116"/>
                  <a:gd name="connsiteY3" fmla="*/ 611187 h 614339"/>
                  <a:gd name="connsiteX4" fmla="*/ 109845 w 3163116"/>
                  <a:gd name="connsiteY4" fmla="*/ 383064 h 614339"/>
                  <a:gd name="connsiteX0" fmla="*/ 97171 w 3150442"/>
                  <a:gd name="connsiteY0" fmla="*/ 448006 h 679281"/>
                  <a:gd name="connsiteX1" fmla="*/ 173625 w 3150442"/>
                  <a:gd name="connsiteY1" fmla="*/ 115107 h 679281"/>
                  <a:gd name="connsiteX2" fmla="*/ 3150442 w 3150442"/>
                  <a:gd name="connsiteY2" fmla="*/ 281318 h 679281"/>
                  <a:gd name="connsiteX3" fmla="*/ 1611900 w 3150442"/>
                  <a:gd name="connsiteY3" fmla="*/ 676129 h 679281"/>
                  <a:gd name="connsiteX4" fmla="*/ 97171 w 3150442"/>
                  <a:gd name="connsiteY4" fmla="*/ 448006 h 679281"/>
                  <a:gd name="connsiteX0" fmla="*/ 92062 w 3145333"/>
                  <a:gd name="connsiteY0" fmla="*/ 457742 h 689017"/>
                  <a:gd name="connsiteX1" fmla="*/ 168516 w 3145333"/>
                  <a:gd name="connsiteY1" fmla="*/ 124843 h 689017"/>
                  <a:gd name="connsiteX2" fmla="*/ 3145333 w 3145333"/>
                  <a:gd name="connsiteY2" fmla="*/ 291054 h 689017"/>
                  <a:gd name="connsiteX3" fmla="*/ 1606791 w 3145333"/>
                  <a:gd name="connsiteY3" fmla="*/ 685865 h 689017"/>
                  <a:gd name="connsiteX4" fmla="*/ 92062 w 3145333"/>
                  <a:gd name="connsiteY4" fmla="*/ 457742 h 689017"/>
                  <a:gd name="connsiteX0" fmla="*/ 247018 w 3343152"/>
                  <a:gd name="connsiteY0" fmla="*/ 365480 h 598091"/>
                  <a:gd name="connsiteX1" fmla="*/ 323472 w 3343152"/>
                  <a:gd name="connsiteY1" fmla="*/ 32581 h 598091"/>
                  <a:gd name="connsiteX2" fmla="*/ 3343152 w 3343152"/>
                  <a:gd name="connsiteY2" fmla="*/ 160692 h 598091"/>
                  <a:gd name="connsiteX3" fmla="*/ 1761747 w 3343152"/>
                  <a:gd name="connsiteY3" fmla="*/ 593603 h 598091"/>
                  <a:gd name="connsiteX4" fmla="*/ 247018 w 3343152"/>
                  <a:gd name="connsiteY4" fmla="*/ 365480 h 598091"/>
                  <a:gd name="connsiteX0" fmla="*/ 247018 w 3343575"/>
                  <a:gd name="connsiteY0" fmla="*/ 832158 h 1064769"/>
                  <a:gd name="connsiteX1" fmla="*/ 323472 w 3343575"/>
                  <a:gd name="connsiteY1" fmla="*/ 499259 h 1064769"/>
                  <a:gd name="connsiteX2" fmla="*/ 3343152 w 3343575"/>
                  <a:gd name="connsiteY2" fmla="*/ 627370 h 1064769"/>
                  <a:gd name="connsiteX3" fmla="*/ 1761747 w 3343575"/>
                  <a:gd name="connsiteY3" fmla="*/ 1060281 h 1064769"/>
                  <a:gd name="connsiteX4" fmla="*/ 247018 w 3343575"/>
                  <a:gd name="connsiteY4" fmla="*/ 832158 h 1064769"/>
                  <a:gd name="connsiteX0" fmla="*/ 245425 w 3318174"/>
                  <a:gd name="connsiteY0" fmla="*/ 755383 h 984775"/>
                  <a:gd name="connsiteX1" fmla="*/ 321879 w 3318174"/>
                  <a:gd name="connsiteY1" fmla="*/ 422484 h 984775"/>
                  <a:gd name="connsiteX2" fmla="*/ 3317747 w 3318174"/>
                  <a:gd name="connsiteY2" fmla="*/ 655370 h 984775"/>
                  <a:gd name="connsiteX3" fmla="*/ 1760154 w 3318174"/>
                  <a:gd name="connsiteY3" fmla="*/ 983506 h 984775"/>
                  <a:gd name="connsiteX4" fmla="*/ 245425 w 3318174"/>
                  <a:gd name="connsiteY4" fmla="*/ 755383 h 984775"/>
                  <a:gd name="connsiteX0" fmla="*/ 245425 w 3324480"/>
                  <a:gd name="connsiteY0" fmla="*/ 971188 h 1200580"/>
                  <a:gd name="connsiteX1" fmla="*/ 321879 w 3324480"/>
                  <a:gd name="connsiteY1" fmla="*/ 638289 h 1200580"/>
                  <a:gd name="connsiteX2" fmla="*/ 3317747 w 3324480"/>
                  <a:gd name="connsiteY2" fmla="*/ 871175 h 1200580"/>
                  <a:gd name="connsiteX3" fmla="*/ 1760154 w 3324480"/>
                  <a:gd name="connsiteY3" fmla="*/ 1199311 h 1200580"/>
                  <a:gd name="connsiteX4" fmla="*/ 245425 w 3324480"/>
                  <a:gd name="connsiteY4" fmla="*/ 971188 h 1200580"/>
                  <a:gd name="connsiteX0" fmla="*/ 0 w 3104545"/>
                  <a:gd name="connsiteY0" fmla="*/ 109628 h 339020"/>
                  <a:gd name="connsiteX1" fmla="*/ 3072322 w 3104545"/>
                  <a:gd name="connsiteY1" fmla="*/ 9615 h 339020"/>
                  <a:gd name="connsiteX2" fmla="*/ 1514729 w 3104545"/>
                  <a:gd name="connsiteY2" fmla="*/ 337751 h 339020"/>
                  <a:gd name="connsiteX3" fmla="*/ 0 w 3104545"/>
                  <a:gd name="connsiteY3" fmla="*/ 109628 h 339020"/>
                  <a:gd name="connsiteX0" fmla="*/ 107783 w 3200513"/>
                  <a:gd name="connsiteY0" fmla="*/ 604508 h 834357"/>
                  <a:gd name="connsiteX1" fmla="*/ 463543 w 3200513"/>
                  <a:gd name="connsiteY1" fmla="*/ 426 h 834357"/>
                  <a:gd name="connsiteX2" fmla="*/ 3180105 w 3200513"/>
                  <a:gd name="connsiteY2" fmla="*/ 504495 h 834357"/>
                  <a:gd name="connsiteX3" fmla="*/ 1622512 w 3200513"/>
                  <a:gd name="connsiteY3" fmla="*/ 832631 h 834357"/>
                  <a:gd name="connsiteX4" fmla="*/ 107783 w 3200513"/>
                  <a:gd name="connsiteY4" fmla="*/ 604508 h 834357"/>
                  <a:gd name="connsiteX0" fmla="*/ 107783 w 3284893"/>
                  <a:gd name="connsiteY0" fmla="*/ 704039 h 933888"/>
                  <a:gd name="connsiteX1" fmla="*/ 463543 w 3284893"/>
                  <a:gd name="connsiteY1" fmla="*/ 99957 h 933888"/>
                  <a:gd name="connsiteX2" fmla="*/ 2849557 w 3284893"/>
                  <a:gd name="connsiteY2" fmla="*/ 28519 h 933888"/>
                  <a:gd name="connsiteX3" fmla="*/ 3180105 w 3284893"/>
                  <a:gd name="connsiteY3" fmla="*/ 604026 h 933888"/>
                  <a:gd name="connsiteX4" fmla="*/ 1622512 w 3284893"/>
                  <a:gd name="connsiteY4" fmla="*/ 932162 h 933888"/>
                  <a:gd name="connsiteX5" fmla="*/ 107783 w 3284893"/>
                  <a:gd name="connsiteY5" fmla="*/ 704039 h 933888"/>
                  <a:gd name="connsiteX0" fmla="*/ 107783 w 3267738"/>
                  <a:gd name="connsiteY0" fmla="*/ 704039 h 932614"/>
                  <a:gd name="connsiteX1" fmla="*/ 463543 w 3267738"/>
                  <a:gd name="connsiteY1" fmla="*/ 99957 h 932614"/>
                  <a:gd name="connsiteX2" fmla="*/ 2849557 w 3267738"/>
                  <a:gd name="connsiteY2" fmla="*/ 28519 h 932614"/>
                  <a:gd name="connsiteX3" fmla="*/ 3156293 w 3267738"/>
                  <a:gd name="connsiteY3" fmla="*/ 656413 h 932614"/>
                  <a:gd name="connsiteX4" fmla="*/ 1622512 w 3267738"/>
                  <a:gd name="connsiteY4" fmla="*/ 932162 h 932614"/>
                  <a:gd name="connsiteX5" fmla="*/ 107783 w 3267738"/>
                  <a:gd name="connsiteY5" fmla="*/ 704039 h 932614"/>
                  <a:gd name="connsiteX0" fmla="*/ 107783 w 3241516"/>
                  <a:gd name="connsiteY0" fmla="*/ 704039 h 932334"/>
                  <a:gd name="connsiteX1" fmla="*/ 463543 w 3241516"/>
                  <a:gd name="connsiteY1" fmla="*/ 99957 h 932334"/>
                  <a:gd name="connsiteX2" fmla="*/ 2849557 w 3241516"/>
                  <a:gd name="connsiteY2" fmla="*/ 28519 h 932334"/>
                  <a:gd name="connsiteX3" fmla="*/ 3118193 w 3241516"/>
                  <a:gd name="connsiteY3" fmla="*/ 675463 h 932334"/>
                  <a:gd name="connsiteX4" fmla="*/ 1622512 w 3241516"/>
                  <a:gd name="connsiteY4" fmla="*/ 932162 h 932334"/>
                  <a:gd name="connsiteX5" fmla="*/ 107783 w 3241516"/>
                  <a:gd name="connsiteY5" fmla="*/ 704039 h 932334"/>
                  <a:gd name="connsiteX0" fmla="*/ 107783 w 3232093"/>
                  <a:gd name="connsiteY0" fmla="*/ 704039 h 932207"/>
                  <a:gd name="connsiteX1" fmla="*/ 463543 w 3232093"/>
                  <a:gd name="connsiteY1" fmla="*/ 99957 h 932207"/>
                  <a:gd name="connsiteX2" fmla="*/ 2849557 w 3232093"/>
                  <a:gd name="connsiteY2" fmla="*/ 28519 h 932207"/>
                  <a:gd name="connsiteX3" fmla="*/ 3103905 w 3232093"/>
                  <a:gd name="connsiteY3" fmla="*/ 689751 h 932207"/>
                  <a:gd name="connsiteX4" fmla="*/ 1622512 w 3232093"/>
                  <a:gd name="connsiteY4" fmla="*/ 932162 h 932207"/>
                  <a:gd name="connsiteX5" fmla="*/ 107783 w 3232093"/>
                  <a:gd name="connsiteY5" fmla="*/ 704039 h 932207"/>
                  <a:gd name="connsiteX0" fmla="*/ 92813 w 3217123"/>
                  <a:gd name="connsiteY0" fmla="*/ 704039 h 932207"/>
                  <a:gd name="connsiteX1" fmla="*/ 448573 w 3217123"/>
                  <a:gd name="connsiteY1" fmla="*/ 99957 h 932207"/>
                  <a:gd name="connsiteX2" fmla="*/ 2834587 w 3217123"/>
                  <a:gd name="connsiteY2" fmla="*/ 28519 h 932207"/>
                  <a:gd name="connsiteX3" fmla="*/ 3088935 w 3217123"/>
                  <a:gd name="connsiteY3" fmla="*/ 689751 h 932207"/>
                  <a:gd name="connsiteX4" fmla="*/ 1607542 w 3217123"/>
                  <a:gd name="connsiteY4" fmla="*/ 932162 h 932207"/>
                  <a:gd name="connsiteX5" fmla="*/ 92813 w 3217123"/>
                  <a:gd name="connsiteY5" fmla="*/ 704039 h 932207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078"/>
                  <a:gd name="connsiteX1" fmla="*/ 448573 w 3217123"/>
                  <a:gd name="connsiteY1" fmla="*/ 99957 h 994078"/>
                  <a:gd name="connsiteX2" fmla="*/ 2834587 w 3217123"/>
                  <a:gd name="connsiteY2" fmla="*/ 28519 h 994078"/>
                  <a:gd name="connsiteX3" fmla="*/ 3088935 w 3217123"/>
                  <a:gd name="connsiteY3" fmla="*/ 699276 h 994078"/>
                  <a:gd name="connsiteX4" fmla="*/ 1607542 w 3217123"/>
                  <a:gd name="connsiteY4" fmla="*/ 994075 h 994078"/>
                  <a:gd name="connsiteX5" fmla="*/ 92813 w 3217123"/>
                  <a:gd name="connsiteY5" fmla="*/ 704039 h 994078"/>
                  <a:gd name="connsiteX0" fmla="*/ 92813 w 3217123"/>
                  <a:gd name="connsiteY0" fmla="*/ 704039 h 994210"/>
                  <a:gd name="connsiteX1" fmla="*/ 448573 w 3217123"/>
                  <a:gd name="connsiteY1" fmla="*/ 99957 h 994210"/>
                  <a:gd name="connsiteX2" fmla="*/ 2834587 w 3217123"/>
                  <a:gd name="connsiteY2" fmla="*/ 28519 h 994210"/>
                  <a:gd name="connsiteX3" fmla="*/ 3088935 w 3217123"/>
                  <a:gd name="connsiteY3" fmla="*/ 699276 h 994210"/>
                  <a:gd name="connsiteX4" fmla="*/ 1607542 w 3217123"/>
                  <a:gd name="connsiteY4" fmla="*/ 994075 h 994210"/>
                  <a:gd name="connsiteX5" fmla="*/ 92813 w 3217123"/>
                  <a:gd name="connsiteY5" fmla="*/ 704039 h 994210"/>
                  <a:gd name="connsiteX0" fmla="*/ 92813 w 3217123"/>
                  <a:gd name="connsiteY0" fmla="*/ 704039 h 994173"/>
                  <a:gd name="connsiteX1" fmla="*/ 448573 w 3217123"/>
                  <a:gd name="connsiteY1" fmla="*/ 99957 h 994173"/>
                  <a:gd name="connsiteX2" fmla="*/ 2834587 w 3217123"/>
                  <a:gd name="connsiteY2" fmla="*/ 28519 h 994173"/>
                  <a:gd name="connsiteX3" fmla="*/ 3088935 w 3217123"/>
                  <a:gd name="connsiteY3" fmla="*/ 699276 h 994173"/>
                  <a:gd name="connsiteX4" fmla="*/ 1607542 w 3217123"/>
                  <a:gd name="connsiteY4" fmla="*/ 994075 h 994173"/>
                  <a:gd name="connsiteX5" fmla="*/ 92813 w 3217123"/>
                  <a:gd name="connsiteY5" fmla="*/ 704039 h 994173"/>
                  <a:gd name="connsiteX0" fmla="*/ 92813 w 3217123"/>
                  <a:gd name="connsiteY0" fmla="*/ 704039 h 994140"/>
                  <a:gd name="connsiteX1" fmla="*/ 448573 w 3217123"/>
                  <a:gd name="connsiteY1" fmla="*/ 99957 h 994140"/>
                  <a:gd name="connsiteX2" fmla="*/ 2834587 w 3217123"/>
                  <a:gd name="connsiteY2" fmla="*/ 28519 h 994140"/>
                  <a:gd name="connsiteX3" fmla="*/ 3088935 w 3217123"/>
                  <a:gd name="connsiteY3" fmla="*/ 699276 h 994140"/>
                  <a:gd name="connsiteX4" fmla="*/ 1607542 w 3217123"/>
                  <a:gd name="connsiteY4" fmla="*/ 994075 h 994140"/>
                  <a:gd name="connsiteX5" fmla="*/ 92813 w 3217123"/>
                  <a:gd name="connsiteY5" fmla="*/ 704039 h 994140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6"/>
                  <a:gd name="connsiteX1" fmla="*/ 448573 w 3214033"/>
                  <a:gd name="connsiteY1" fmla="*/ 99957 h 994076"/>
                  <a:gd name="connsiteX2" fmla="*/ 2834587 w 3214033"/>
                  <a:gd name="connsiteY2" fmla="*/ 28519 h 994076"/>
                  <a:gd name="connsiteX3" fmla="*/ 3084172 w 3214033"/>
                  <a:gd name="connsiteY3" fmla="*/ 708801 h 994076"/>
                  <a:gd name="connsiteX4" fmla="*/ 1607542 w 3214033"/>
                  <a:gd name="connsiteY4" fmla="*/ 994075 h 994076"/>
                  <a:gd name="connsiteX5" fmla="*/ 92813 w 3214033"/>
                  <a:gd name="connsiteY5" fmla="*/ 704039 h 994076"/>
                  <a:gd name="connsiteX0" fmla="*/ 92813 w 3214033"/>
                  <a:gd name="connsiteY0" fmla="*/ 704039 h 994439"/>
                  <a:gd name="connsiteX1" fmla="*/ 448573 w 3214033"/>
                  <a:gd name="connsiteY1" fmla="*/ 99957 h 994439"/>
                  <a:gd name="connsiteX2" fmla="*/ 2834587 w 3214033"/>
                  <a:gd name="connsiteY2" fmla="*/ 28519 h 994439"/>
                  <a:gd name="connsiteX3" fmla="*/ 3084172 w 3214033"/>
                  <a:gd name="connsiteY3" fmla="*/ 708801 h 994439"/>
                  <a:gd name="connsiteX4" fmla="*/ 1607542 w 3214033"/>
                  <a:gd name="connsiteY4" fmla="*/ 994075 h 994439"/>
                  <a:gd name="connsiteX5" fmla="*/ 92813 w 3214033"/>
                  <a:gd name="connsiteY5" fmla="*/ 704039 h 994439"/>
                  <a:gd name="connsiteX0" fmla="*/ 92813 w 3214033"/>
                  <a:gd name="connsiteY0" fmla="*/ 704039 h 994372"/>
                  <a:gd name="connsiteX1" fmla="*/ 448573 w 3214033"/>
                  <a:gd name="connsiteY1" fmla="*/ 99957 h 994372"/>
                  <a:gd name="connsiteX2" fmla="*/ 2834587 w 3214033"/>
                  <a:gd name="connsiteY2" fmla="*/ 28519 h 994372"/>
                  <a:gd name="connsiteX3" fmla="*/ 3084172 w 3214033"/>
                  <a:gd name="connsiteY3" fmla="*/ 708801 h 994372"/>
                  <a:gd name="connsiteX4" fmla="*/ 1607542 w 3214033"/>
                  <a:gd name="connsiteY4" fmla="*/ 994075 h 994372"/>
                  <a:gd name="connsiteX5" fmla="*/ 92813 w 3214033"/>
                  <a:gd name="connsiteY5" fmla="*/ 704039 h 994372"/>
                  <a:gd name="connsiteX0" fmla="*/ 92813 w 3214033"/>
                  <a:gd name="connsiteY0" fmla="*/ 704039 h 995114"/>
                  <a:gd name="connsiteX1" fmla="*/ 448573 w 3214033"/>
                  <a:gd name="connsiteY1" fmla="*/ 99957 h 995114"/>
                  <a:gd name="connsiteX2" fmla="*/ 2834587 w 3214033"/>
                  <a:gd name="connsiteY2" fmla="*/ 28519 h 995114"/>
                  <a:gd name="connsiteX3" fmla="*/ 3084172 w 3214033"/>
                  <a:gd name="connsiteY3" fmla="*/ 708801 h 995114"/>
                  <a:gd name="connsiteX4" fmla="*/ 1607542 w 3214033"/>
                  <a:gd name="connsiteY4" fmla="*/ 994075 h 995114"/>
                  <a:gd name="connsiteX5" fmla="*/ 92813 w 3214033"/>
                  <a:gd name="connsiteY5" fmla="*/ 704039 h 995114"/>
                  <a:gd name="connsiteX0" fmla="*/ 83342 w 3204562"/>
                  <a:gd name="connsiteY0" fmla="*/ 698012 h 989087"/>
                  <a:gd name="connsiteX1" fmla="*/ 470852 w 3204562"/>
                  <a:gd name="connsiteY1" fmla="*/ 144730 h 989087"/>
                  <a:gd name="connsiteX2" fmla="*/ 2825116 w 3204562"/>
                  <a:gd name="connsiteY2" fmla="*/ 22492 h 989087"/>
                  <a:gd name="connsiteX3" fmla="*/ 3074701 w 3204562"/>
                  <a:gd name="connsiteY3" fmla="*/ 702774 h 989087"/>
                  <a:gd name="connsiteX4" fmla="*/ 1598071 w 3204562"/>
                  <a:gd name="connsiteY4" fmla="*/ 988048 h 989087"/>
                  <a:gd name="connsiteX5" fmla="*/ 83342 w 3204562"/>
                  <a:gd name="connsiteY5" fmla="*/ 698012 h 989087"/>
                  <a:gd name="connsiteX0" fmla="*/ 83342 w 3188019"/>
                  <a:gd name="connsiteY0" fmla="*/ 653240 h 944315"/>
                  <a:gd name="connsiteX1" fmla="*/ 470852 w 3188019"/>
                  <a:gd name="connsiteY1" fmla="*/ 99958 h 944315"/>
                  <a:gd name="connsiteX2" fmla="*/ 2774316 w 3188019"/>
                  <a:gd name="connsiteY2" fmla="*/ 28520 h 944315"/>
                  <a:gd name="connsiteX3" fmla="*/ 3074701 w 3188019"/>
                  <a:gd name="connsiteY3" fmla="*/ 658002 h 944315"/>
                  <a:gd name="connsiteX4" fmla="*/ 1598071 w 3188019"/>
                  <a:gd name="connsiteY4" fmla="*/ 943276 h 944315"/>
                  <a:gd name="connsiteX5" fmla="*/ 83342 w 3188019"/>
                  <a:gd name="connsiteY5" fmla="*/ 653240 h 944315"/>
                  <a:gd name="connsiteX0" fmla="*/ 83342 w 3188019"/>
                  <a:gd name="connsiteY0" fmla="*/ 624720 h 915795"/>
                  <a:gd name="connsiteX1" fmla="*/ 470852 w 3188019"/>
                  <a:gd name="connsiteY1" fmla="*/ 71438 h 915795"/>
                  <a:gd name="connsiteX2" fmla="*/ 2774316 w 3188019"/>
                  <a:gd name="connsiteY2" fmla="*/ 0 h 915795"/>
                  <a:gd name="connsiteX3" fmla="*/ 3074701 w 3188019"/>
                  <a:gd name="connsiteY3" fmla="*/ 629482 h 915795"/>
                  <a:gd name="connsiteX4" fmla="*/ 1598071 w 3188019"/>
                  <a:gd name="connsiteY4" fmla="*/ 914756 h 915795"/>
                  <a:gd name="connsiteX5" fmla="*/ 83342 w 3188019"/>
                  <a:gd name="connsiteY5" fmla="*/ 624720 h 915795"/>
                  <a:gd name="connsiteX0" fmla="*/ 83342 w 3206832"/>
                  <a:gd name="connsiteY0" fmla="*/ 561739 h 852814"/>
                  <a:gd name="connsiteX1" fmla="*/ 470852 w 3206832"/>
                  <a:gd name="connsiteY1" fmla="*/ 8457 h 852814"/>
                  <a:gd name="connsiteX2" fmla="*/ 2831466 w 3206832"/>
                  <a:gd name="connsiteY2" fmla="*/ 13219 h 852814"/>
                  <a:gd name="connsiteX3" fmla="*/ 3074701 w 3206832"/>
                  <a:gd name="connsiteY3" fmla="*/ 566501 h 852814"/>
                  <a:gd name="connsiteX4" fmla="*/ 1598071 w 3206832"/>
                  <a:gd name="connsiteY4" fmla="*/ 851775 h 852814"/>
                  <a:gd name="connsiteX5" fmla="*/ 83342 w 3206832"/>
                  <a:gd name="connsiteY5" fmla="*/ 561739 h 852814"/>
                  <a:gd name="connsiteX0" fmla="*/ 83342 w 3200158"/>
                  <a:gd name="connsiteY0" fmla="*/ 561739 h 852814"/>
                  <a:gd name="connsiteX1" fmla="*/ 470852 w 3200158"/>
                  <a:gd name="connsiteY1" fmla="*/ 8457 h 852814"/>
                  <a:gd name="connsiteX2" fmla="*/ 2812416 w 3200158"/>
                  <a:gd name="connsiteY2" fmla="*/ 6869 h 852814"/>
                  <a:gd name="connsiteX3" fmla="*/ 3074701 w 3200158"/>
                  <a:gd name="connsiteY3" fmla="*/ 566501 h 852814"/>
                  <a:gd name="connsiteX4" fmla="*/ 1598071 w 3200158"/>
                  <a:gd name="connsiteY4" fmla="*/ 851775 h 852814"/>
                  <a:gd name="connsiteX5" fmla="*/ 83342 w 3200158"/>
                  <a:gd name="connsiteY5" fmla="*/ 561739 h 852814"/>
                  <a:gd name="connsiteX0" fmla="*/ 83342 w 3213925"/>
                  <a:gd name="connsiteY0" fmla="*/ 561739 h 852814"/>
                  <a:gd name="connsiteX1" fmla="*/ 470852 w 3213925"/>
                  <a:gd name="connsiteY1" fmla="*/ 8457 h 852814"/>
                  <a:gd name="connsiteX2" fmla="*/ 2850516 w 3213925"/>
                  <a:gd name="connsiteY2" fmla="*/ 13219 h 852814"/>
                  <a:gd name="connsiteX3" fmla="*/ 3074701 w 3213925"/>
                  <a:gd name="connsiteY3" fmla="*/ 566501 h 852814"/>
                  <a:gd name="connsiteX4" fmla="*/ 1598071 w 3213925"/>
                  <a:gd name="connsiteY4" fmla="*/ 851775 h 852814"/>
                  <a:gd name="connsiteX5" fmla="*/ 83342 w 3213925"/>
                  <a:gd name="connsiteY5" fmla="*/ 561739 h 8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3925" h="852814">
                    <a:moveTo>
                      <a:pt x="83342" y="561739"/>
                    </a:moveTo>
                    <a:cubicBezTo>
                      <a:pt x="-104528" y="421186"/>
                      <a:pt x="25473" y="-70124"/>
                      <a:pt x="470852" y="8457"/>
                    </a:cubicBezTo>
                    <a:cubicBezTo>
                      <a:pt x="925433" y="-21580"/>
                      <a:pt x="2232656" y="49858"/>
                      <a:pt x="2850516" y="13219"/>
                    </a:cubicBezTo>
                    <a:cubicBezTo>
                      <a:pt x="3303276" y="97230"/>
                      <a:pt x="3276827" y="498444"/>
                      <a:pt x="3074701" y="566501"/>
                    </a:cubicBezTo>
                    <a:cubicBezTo>
                      <a:pt x="3010687" y="601220"/>
                      <a:pt x="2758619" y="871619"/>
                      <a:pt x="1598071" y="851775"/>
                    </a:cubicBezTo>
                    <a:cubicBezTo>
                      <a:pt x="437523" y="831931"/>
                      <a:pt x="271212" y="702292"/>
                      <a:pt x="83342" y="56173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4D7C7B4-7F07-454B-872D-15E334D7AF11}"/>
                  </a:ext>
                </a:extLst>
              </p:cNvPr>
              <p:cNvSpPr/>
              <p:nvPr/>
            </p:nvSpPr>
            <p:spPr>
              <a:xfrm>
                <a:off x="4478020" y="2828795"/>
                <a:ext cx="3083984" cy="6796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1902E2B3-B128-4092-B0E2-FECF391BA3E3}"/>
                </a:ext>
              </a:extLst>
            </p:cNvPr>
            <p:cNvSpPr/>
            <p:nvPr/>
          </p:nvSpPr>
          <p:spPr>
            <a:xfrm flipH="1">
              <a:off x="5009924" y="4177098"/>
              <a:ext cx="470873" cy="4708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12BE5BD4-61DC-4E41-A14F-D62DCA399C02}"/>
                </a:ext>
              </a:extLst>
            </p:cNvPr>
            <p:cNvSpPr/>
            <p:nvPr/>
          </p:nvSpPr>
          <p:spPr>
            <a:xfrm flipH="1">
              <a:off x="6045167" y="4071794"/>
              <a:ext cx="470873" cy="4708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A84B8ABA-D6BD-4EF3-A506-979AC52EFF6D}"/>
                </a:ext>
              </a:extLst>
            </p:cNvPr>
            <p:cNvSpPr/>
            <p:nvPr/>
          </p:nvSpPr>
          <p:spPr>
            <a:xfrm flipH="1">
              <a:off x="5634689" y="4778128"/>
              <a:ext cx="470873" cy="4708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06267984-5368-4AE2-B599-B3852408E32D}"/>
                </a:ext>
              </a:extLst>
            </p:cNvPr>
            <p:cNvSpPr/>
            <p:nvPr/>
          </p:nvSpPr>
          <p:spPr>
            <a:xfrm flipH="1">
              <a:off x="6774023" y="4703957"/>
              <a:ext cx="470873" cy="4708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E5EC1DC3-E264-4C46-84EF-782E4782E37D}"/>
                </a:ext>
              </a:extLst>
            </p:cNvPr>
            <p:cNvSpPr/>
            <p:nvPr/>
          </p:nvSpPr>
          <p:spPr>
            <a:xfrm flipH="1">
              <a:off x="7206802" y="3942623"/>
              <a:ext cx="264867" cy="483962"/>
            </a:xfrm>
            <a:custGeom>
              <a:avLst/>
              <a:gdLst>
                <a:gd name="connsiteX0" fmla="*/ 0 w 470873"/>
                <a:gd name="connsiteY0" fmla="*/ 235437 h 470873"/>
                <a:gd name="connsiteX1" fmla="*/ 235437 w 470873"/>
                <a:gd name="connsiteY1" fmla="*/ 0 h 470873"/>
                <a:gd name="connsiteX2" fmla="*/ 470874 w 470873"/>
                <a:gd name="connsiteY2" fmla="*/ 235437 h 470873"/>
                <a:gd name="connsiteX3" fmla="*/ 235437 w 470873"/>
                <a:gd name="connsiteY3" fmla="*/ 470874 h 470873"/>
                <a:gd name="connsiteX4" fmla="*/ 0 w 470873"/>
                <a:gd name="connsiteY4" fmla="*/ 235437 h 470873"/>
                <a:gd name="connsiteX0" fmla="*/ 29430 w 264867"/>
                <a:gd name="connsiteY0" fmla="*/ 477418 h 483962"/>
                <a:gd name="connsiteX1" fmla="*/ 29430 w 264867"/>
                <a:gd name="connsiteY1" fmla="*/ 6544 h 483962"/>
                <a:gd name="connsiteX2" fmla="*/ 264867 w 264867"/>
                <a:gd name="connsiteY2" fmla="*/ 241981 h 483962"/>
                <a:gd name="connsiteX3" fmla="*/ 29430 w 264867"/>
                <a:gd name="connsiteY3" fmla="*/ 477418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67" h="483962">
                  <a:moveTo>
                    <a:pt x="29430" y="477418"/>
                  </a:moveTo>
                  <a:cubicBezTo>
                    <a:pt x="-9809" y="438179"/>
                    <a:pt x="-9809" y="45783"/>
                    <a:pt x="29430" y="6544"/>
                  </a:cubicBezTo>
                  <a:cubicBezTo>
                    <a:pt x="68669" y="-32695"/>
                    <a:pt x="264867" y="111953"/>
                    <a:pt x="264867" y="241981"/>
                  </a:cubicBezTo>
                  <a:cubicBezTo>
                    <a:pt x="264867" y="372009"/>
                    <a:pt x="68669" y="516657"/>
                    <a:pt x="29430" y="47741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8">
              <a:extLst>
                <a:ext uri="{FF2B5EF4-FFF2-40B4-BE49-F238E27FC236}">
                  <a16:creationId xmlns:a16="http://schemas.microsoft.com/office/drawing/2014/main" id="{BA0ECF47-FEBF-438D-AAC3-74624BD3EB67}"/>
                </a:ext>
              </a:extLst>
            </p:cNvPr>
            <p:cNvSpPr/>
            <p:nvPr/>
          </p:nvSpPr>
          <p:spPr>
            <a:xfrm>
              <a:off x="4583492" y="4778128"/>
              <a:ext cx="264867" cy="483962"/>
            </a:xfrm>
            <a:custGeom>
              <a:avLst/>
              <a:gdLst>
                <a:gd name="connsiteX0" fmla="*/ 0 w 470873"/>
                <a:gd name="connsiteY0" fmla="*/ 235437 h 470873"/>
                <a:gd name="connsiteX1" fmla="*/ 235437 w 470873"/>
                <a:gd name="connsiteY1" fmla="*/ 0 h 470873"/>
                <a:gd name="connsiteX2" fmla="*/ 470874 w 470873"/>
                <a:gd name="connsiteY2" fmla="*/ 235437 h 470873"/>
                <a:gd name="connsiteX3" fmla="*/ 235437 w 470873"/>
                <a:gd name="connsiteY3" fmla="*/ 470874 h 470873"/>
                <a:gd name="connsiteX4" fmla="*/ 0 w 470873"/>
                <a:gd name="connsiteY4" fmla="*/ 235437 h 470873"/>
                <a:gd name="connsiteX0" fmla="*/ 29430 w 264867"/>
                <a:gd name="connsiteY0" fmla="*/ 477418 h 483962"/>
                <a:gd name="connsiteX1" fmla="*/ 29430 w 264867"/>
                <a:gd name="connsiteY1" fmla="*/ 6544 h 483962"/>
                <a:gd name="connsiteX2" fmla="*/ 264867 w 264867"/>
                <a:gd name="connsiteY2" fmla="*/ 241981 h 483962"/>
                <a:gd name="connsiteX3" fmla="*/ 29430 w 264867"/>
                <a:gd name="connsiteY3" fmla="*/ 477418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67" h="483962">
                  <a:moveTo>
                    <a:pt x="29430" y="477418"/>
                  </a:moveTo>
                  <a:cubicBezTo>
                    <a:pt x="-9809" y="438179"/>
                    <a:pt x="-9809" y="45783"/>
                    <a:pt x="29430" y="6544"/>
                  </a:cubicBezTo>
                  <a:cubicBezTo>
                    <a:pt x="68669" y="-32695"/>
                    <a:pt x="264867" y="111953"/>
                    <a:pt x="264867" y="241981"/>
                  </a:cubicBezTo>
                  <a:cubicBezTo>
                    <a:pt x="264867" y="372009"/>
                    <a:pt x="68669" y="516657"/>
                    <a:pt x="29430" y="47741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ttsMP3.com_VoiceText_2025-1-10_23-1-20">
            <a:hlinkClick r:id="" action="ppaction://media"/>
            <a:extLst>
              <a:ext uri="{FF2B5EF4-FFF2-40B4-BE49-F238E27FC236}">
                <a16:creationId xmlns:a16="http://schemas.microsoft.com/office/drawing/2014/main" id="{39CCFF98-7E09-4E95-88BC-36C42385B6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0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F4D92F5-2F38-4B76-814E-7637A0DAB5F6}"/>
              </a:ext>
            </a:extLst>
          </p:cNvPr>
          <p:cNvGrpSpPr/>
          <p:nvPr/>
        </p:nvGrpSpPr>
        <p:grpSpPr>
          <a:xfrm>
            <a:off x="928761" y="361684"/>
            <a:ext cx="4047955" cy="6148624"/>
            <a:chOff x="928761" y="361684"/>
            <a:chExt cx="4047955" cy="614862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FD9ACEB-F887-4683-875C-601B78691C6F}"/>
                </a:ext>
              </a:extLst>
            </p:cNvPr>
            <p:cNvGrpSpPr/>
            <p:nvPr/>
          </p:nvGrpSpPr>
          <p:grpSpPr>
            <a:xfrm>
              <a:off x="928761" y="1414333"/>
              <a:ext cx="4047955" cy="5095975"/>
              <a:chOff x="1655429" y="501724"/>
              <a:chExt cx="4835191" cy="6087028"/>
            </a:xfrm>
          </p:grpSpPr>
          <p:sp>
            <p:nvSpPr>
              <p:cNvPr id="58" name="Oval 16">
                <a:extLst>
                  <a:ext uri="{FF2B5EF4-FFF2-40B4-BE49-F238E27FC236}">
                    <a16:creationId xmlns:a16="http://schemas.microsoft.com/office/drawing/2014/main" id="{DF498A79-677E-497E-BCF2-63E719611EDD}"/>
                  </a:ext>
                </a:extLst>
              </p:cNvPr>
              <p:cNvSpPr/>
              <p:nvPr/>
            </p:nvSpPr>
            <p:spPr>
              <a:xfrm>
                <a:off x="3673488" y="4770518"/>
                <a:ext cx="1430257" cy="1511498"/>
              </a:xfrm>
              <a:custGeom>
                <a:avLst/>
                <a:gdLst>
                  <a:gd name="connsiteX0" fmla="*/ 0 w 239867"/>
                  <a:gd name="connsiteY0" fmla="*/ 140253 h 280505"/>
                  <a:gd name="connsiteX1" fmla="*/ 119934 w 239867"/>
                  <a:gd name="connsiteY1" fmla="*/ 0 h 280505"/>
                  <a:gd name="connsiteX2" fmla="*/ 239868 w 239867"/>
                  <a:gd name="connsiteY2" fmla="*/ 140253 h 280505"/>
                  <a:gd name="connsiteX3" fmla="*/ 119934 w 239867"/>
                  <a:gd name="connsiteY3" fmla="*/ 280506 h 280505"/>
                  <a:gd name="connsiteX4" fmla="*/ 0 w 239867"/>
                  <a:gd name="connsiteY4" fmla="*/ 140253 h 280505"/>
                  <a:gd name="connsiteX0" fmla="*/ 0 w 269599"/>
                  <a:gd name="connsiteY0" fmla="*/ 140253 h 298622"/>
                  <a:gd name="connsiteX1" fmla="*/ 119934 w 269599"/>
                  <a:gd name="connsiteY1" fmla="*/ 0 h 298622"/>
                  <a:gd name="connsiteX2" fmla="*/ 239868 w 269599"/>
                  <a:gd name="connsiteY2" fmla="*/ 140253 h 298622"/>
                  <a:gd name="connsiteX3" fmla="*/ 262809 w 269599"/>
                  <a:gd name="connsiteY3" fmla="*/ 281533 h 298622"/>
                  <a:gd name="connsiteX4" fmla="*/ 119934 w 269599"/>
                  <a:gd name="connsiteY4" fmla="*/ 280506 h 298622"/>
                  <a:gd name="connsiteX5" fmla="*/ 0 w 269599"/>
                  <a:gd name="connsiteY5" fmla="*/ 140253 h 298622"/>
                  <a:gd name="connsiteX0" fmla="*/ 302 w 269901"/>
                  <a:gd name="connsiteY0" fmla="*/ 140253 h 300242"/>
                  <a:gd name="connsiteX1" fmla="*/ 120236 w 269901"/>
                  <a:gd name="connsiteY1" fmla="*/ 0 h 300242"/>
                  <a:gd name="connsiteX2" fmla="*/ 240170 w 269901"/>
                  <a:gd name="connsiteY2" fmla="*/ 140253 h 300242"/>
                  <a:gd name="connsiteX3" fmla="*/ 263111 w 269901"/>
                  <a:gd name="connsiteY3" fmla="*/ 281533 h 300242"/>
                  <a:gd name="connsiteX4" fmla="*/ 91661 w 269901"/>
                  <a:gd name="connsiteY4" fmla="*/ 283681 h 300242"/>
                  <a:gd name="connsiteX5" fmla="*/ 302 w 269901"/>
                  <a:gd name="connsiteY5" fmla="*/ 140253 h 300242"/>
                  <a:gd name="connsiteX0" fmla="*/ 38 w 269637"/>
                  <a:gd name="connsiteY0" fmla="*/ 140253 h 300242"/>
                  <a:gd name="connsiteX1" fmla="*/ 119972 w 269637"/>
                  <a:gd name="connsiteY1" fmla="*/ 0 h 300242"/>
                  <a:gd name="connsiteX2" fmla="*/ 239906 w 269637"/>
                  <a:gd name="connsiteY2" fmla="*/ 140253 h 300242"/>
                  <a:gd name="connsiteX3" fmla="*/ 262847 w 269637"/>
                  <a:gd name="connsiteY3" fmla="*/ 281533 h 300242"/>
                  <a:gd name="connsiteX4" fmla="*/ 91397 w 269637"/>
                  <a:gd name="connsiteY4" fmla="*/ 283681 h 300242"/>
                  <a:gd name="connsiteX5" fmla="*/ 38 w 269637"/>
                  <a:gd name="connsiteY5" fmla="*/ 140253 h 300242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4625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3549 h 300157"/>
                  <a:gd name="connsiteX1" fmla="*/ 119972 w 263027"/>
                  <a:gd name="connsiteY1" fmla="*/ 3296 h 300157"/>
                  <a:gd name="connsiteX2" fmla="*/ 151722 w 263027"/>
                  <a:gd name="connsiteY2" fmla="*/ 230853 h 300157"/>
                  <a:gd name="connsiteX3" fmla="*/ 262847 w 263027"/>
                  <a:gd name="connsiteY3" fmla="*/ 284829 h 300157"/>
                  <a:gd name="connsiteX4" fmla="*/ 91397 w 263027"/>
                  <a:gd name="connsiteY4" fmla="*/ 286977 h 300157"/>
                  <a:gd name="connsiteX5" fmla="*/ 38 w 263027"/>
                  <a:gd name="connsiteY5" fmla="*/ 143549 h 300157"/>
                  <a:gd name="connsiteX0" fmla="*/ 39367 w 302356"/>
                  <a:gd name="connsiteY0" fmla="*/ 160980 h 317588"/>
                  <a:gd name="connsiteX1" fmla="*/ 159301 w 302356"/>
                  <a:gd name="connsiteY1" fmla="*/ 20727 h 317588"/>
                  <a:gd name="connsiteX2" fmla="*/ 191051 w 302356"/>
                  <a:gd name="connsiteY2" fmla="*/ 248284 h 317588"/>
                  <a:gd name="connsiteX3" fmla="*/ 302176 w 302356"/>
                  <a:gd name="connsiteY3" fmla="*/ 302260 h 317588"/>
                  <a:gd name="connsiteX4" fmla="*/ 130726 w 302356"/>
                  <a:gd name="connsiteY4" fmla="*/ 304408 h 317588"/>
                  <a:gd name="connsiteX5" fmla="*/ 39367 w 302356"/>
                  <a:gd name="connsiteY5" fmla="*/ 160980 h 317588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27 w 284447"/>
                  <a:gd name="connsiteY0" fmla="*/ 141445 h 300604"/>
                  <a:gd name="connsiteX1" fmla="*/ 141392 w 284447"/>
                  <a:gd name="connsiteY1" fmla="*/ 3573 h 300604"/>
                  <a:gd name="connsiteX2" fmla="*/ 173142 w 284447"/>
                  <a:gd name="connsiteY2" fmla="*/ 231130 h 300604"/>
                  <a:gd name="connsiteX3" fmla="*/ 284267 w 284447"/>
                  <a:gd name="connsiteY3" fmla="*/ 285106 h 300604"/>
                  <a:gd name="connsiteX4" fmla="*/ 112817 w 284447"/>
                  <a:gd name="connsiteY4" fmla="*/ 287254 h 300604"/>
                  <a:gd name="connsiteX5" fmla="*/ 27 w 284447"/>
                  <a:gd name="connsiteY5" fmla="*/ 141445 h 30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447" h="300604">
                    <a:moveTo>
                      <a:pt x="27" y="141445"/>
                    </a:moveTo>
                    <a:cubicBezTo>
                      <a:pt x="1614" y="17965"/>
                      <a:pt x="112540" y="-11374"/>
                      <a:pt x="141392" y="3573"/>
                    </a:cubicBezTo>
                    <a:cubicBezTo>
                      <a:pt x="170244" y="18520"/>
                      <a:pt x="277916" y="155633"/>
                      <a:pt x="173142" y="231130"/>
                    </a:cubicBezTo>
                    <a:cubicBezTo>
                      <a:pt x="176966" y="254677"/>
                      <a:pt x="289559" y="167273"/>
                      <a:pt x="284267" y="285106"/>
                    </a:cubicBezTo>
                    <a:cubicBezTo>
                      <a:pt x="253575" y="298164"/>
                      <a:pt x="160190" y="311198"/>
                      <a:pt x="112817" y="287254"/>
                    </a:cubicBezTo>
                    <a:cubicBezTo>
                      <a:pt x="65444" y="263310"/>
                      <a:pt x="-1560" y="264925"/>
                      <a:pt x="27" y="14144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802F039-BED3-4358-8CAD-E063383BBD52}"/>
                  </a:ext>
                </a:extLst>
              </p:cNvPr>
              <p:cNvSpPr/>
              <p:nvPr/>
            </p:nvSpPr>
            <p:spPr>
              <a:xfrm rot="14404022" flipH="1">
                <a:off x="4448572" y="5756815"/>
                <a:ext cx="479052" cy="878123"/>
              </a:xfrm>
              <a:custGeom>
                <a:avLst/>
                <a:gdLst>
                  <a:gd name="connsiteX0" fmla="*/ 98508 w 479052"/>
                  <a:gd name="connsiteY0" fmla="*/ 772360 h 878123"/>
                  <a:gd name="connsiteX1" fmla="*/ 11277 w 479052"/>
                  <a:gd name="connsiteY1" fmla="*/ 490528 h 878123"/>
                  <a:gd name="connsiteX2" fmla="*/ 11223 w 479052"/>
                  <a:gd name="connsiteY2" fmla="*/ 490407 h 878123"/>
                  <a:gd name="connsiteX3" fmla="*/ 0 w 479052"/>
                  <a:gd name="connsiteY3" fmla="*/ 0 h 878123"/>
                  <a:gd name="connsiteX4" fmla="*/ 58243 w 479052"/>
                  <a:gd name="connsiteY4" fmla="*/ 43098 h 878123"/>
                  <a:gd name="connsiteX5" fmla="*/ 479052 w 479052"/>
                  <a:gd name="connsiteY5" fmla="*/ 795579 h 878123"/>
                  <a:gd name="connsiteX6" fmla="*/ 98508 w 479052"/>
                  <a:gd name="connsiteY6" fmla="*/ 772360 h 87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9052" h="878123">
                    <a:moveTo>
                      <a:pt x="98508" y="772360"/>
                    </a:moveTo>
                    <a:cubicBezTo>
                      <a:pt x="49263" y="682190"/>
                      <a:pt x="34408" y="556940"/>
                      <a:pt x="11277" y="490528"/>
                    </a:cubicBezTo>
                    <a:lnTo>
                      <a:pt x="11223" y="490407"/>
                    </a:lnTo>
                    <a:lnTo>
                      <a:pt x="0" y="0"/>
                    </a:lnTo>
                    <a:lnTo>
                      <a:pt x="58243" y="43098"/>
                    </a:lnTo>
                    <a:cubicBezTo>
                      <a:pt x="281438" y="189450"/>
                      <a:pt x="458945" y="629077"/>
                      <a:pt x="479052" y="795579"/>
                    </a:cubicBezTo>
                    <a:cubicBezTo>
                      <a:pt x="260224" y="935012"/>
                      <a:pt x="155961" y="877560"/>
                      <a:pt x="98508" y="772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16">
                <a:extLst>
                  <a:ext uri="{FF2B5EF4-FFF2-40B4-BE49-F238E27FC236}">
                    <a16:creationId xmlns:a16="http://schemas.microsoft.com/office/drawing/2014/main" id="{D6B21BFA-C3BE-4672-8BD0-9F743A6D8C26}"/>
                  </a:ext>
                </a:extLst>
              </p:cNvPr>
              <p:cNvSpPr/>
              <p:nvPr/>
            </p:nvSpPr>
            <p:spPr>
              <a:xfrm flipH="1">
                <a:off x="2690595" y="4811906"/>
                <a:ext cx="1430257" cy="1511498"/>
              </a:xfrm>
              <a:custGeom>
                <a:avLst/>
                <a:gdLst>
                  <a:gd name="connsiteX0" fmla="*/ 0 w 239867"/>
                  <a:gd name="connsiteY0" fmla="*/ 140253 h 280505"/>
                  <a:gd name="connsiteX1" fmla="*/ 119934 w 239867"/>
                  <a:gd name="connsiteY1" fmla="*/ 0 h 280505"/>
                  <a:gd name="connsiteX2" fmla="*/ 239868 w 239867"/>
                  <a:gd name="connsiteY2" fmla="*/ 140253 h 280505"/>
                  <a:gd name="connsiteX3" fmla="*/ 119934 w 239867"/>
                  <a:gd name="connsiteY3" fmla="*/ 280506 h 280505"/>
                  <a:gd name="connsiteX4" fmla="*/ 0 w 239867"/>
                  <a:gd name="connsiteY4" fmla="*/ 140253 h 280505"/>
                  <a:gd name="connsiteX0" fmla="*/ 0 w 269599"/>
                  <a:gd name="connsiteY0" fmla="*/ 140253 h 298622"/>
                  <a:gd name="connsiteX1" fmla="*/ 119934 w 269599"/>
                  <a:gd name="connsiteY1" fmla="*/ 0 h 298622"/>
                  <a:gd name="connsiteX2" fmla="*/ 239868 w 269599"/>
                  <a:gd name="connsiteY2" fmla="*/ 140253 h 298622"/>
                  <a:gd name="connsiteX3" fmla="*/ 262809 w 269599"/>
                  <a:gd name="connsiteY3" fmla="*/ 281533 h 298622"/>
                  <a:gd name="connsiteX4" fmla="*/ 119934 w 269599"/>
                  <a:gd name="connsiteY4" fmla="*/ 280506 h 298622"/>
                  <a:gd name="connsiteX5" fmla="*/ 0 w 269599"/>
                  <a:gd name="connsiteY5" fmla="*/ 140253 h 298622"/>
                  <a:gd name="connsiteX0" fmla="*/ 302 w 269901"/>
                  <a:gd name="connsiteY0" fmla="*/ 140253 h 300242"/>
                  <a:gd name="connsiteX1" fmla="*/ 120236 w 269901"/>
                  <a:gd name="connsiteY1" fmla="*/ 0 h 300242"/>
                  <a:gd name="connsiteX2" fmla="*/ 240170 w 269901"/>
                  <a:gd name="connsiteY2" fmla="*/ 140253 h 300242"/>
                  <a:gd name="connsiteX3" fmla="*/ 263111 w 269901"/>
                  <a:gd name="connsiteY3" fmla="*/ 281533 h 300242"/>
                  <a:gd name="connsiteX4" fmla="*/ 91661 w 269901"/>
                  <a:gd name="connsiteY4" fmla="*/ 283681 h 300242"/>
                  <a:gd name="connsiteX5" fmla="*/ 302 w 269901"/>
                  <a:gd name="connsiteY5" fmla="*/ 140253 h 300242"/>
                  <a:gd name="connsiteX0" fmla="*/ 38 w 269637"/>
                  <a:gd name="connsiteY0" fmla="*/ 140253 h 300242"/>
                  <a:gd name="connsiteX1" fmla="*/ 119972 w 269637"/>
                  <a:gd name="connsiteY1" fmla="*/ 0 h 300242"/>
                  <a:gd name="connsiteX2" fmla="*/ 239906 w 269637"/>
                  <a:gd name="connsiteY2" fmla="*/ 140253 h 300242"/>
                  <a:gd name="connsiteX3" fmla="*/ 262847 w 269637"/>
                  <a:gd name="connsiteY3" fmla="*/ 281533 h 300242"/>
                  <a:gd name="connsiteX4" fmla="*/ 91397 w 269637"/>
                  <a:gd name="connsiteY4" fmla="*/ 283681 h 300242"/>
                  <a:gd name="connsiteX5" fmla="*/ 38 w 269637"/>
                  <a:gd name="connsiteY5" fmla="*/ 140253 h 300242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4625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3549 h 300157"/>
                  <a:gd name="connsiteX1" fmla="*/ 119972 w 263027"/>
                  <a:gd name="connsiteY1" fmla="*/ 3296 h 300157"/>
                  <a:gd name="connsiteX2" fmla="*/ 151722 w 263027"/>
                  <a:gd name="connsiteY2" fmla="*/ 230853 h 300157"/>
                  <a:gd name="connsiteX3" fmla="*/ 262847 w 263027"/>
                  <a:gd name="connsiteY3" fmla="*/ 284829 h 300157"/>
                  <a:gd name="connsiteX4" fmla="*/ 91397 w 263027"/>
                  <a:gd name="connsiteY4" fmla="*/ 286977 h 300157"/>
                  <a:gd name="connsiteX5" fmla="*/ 38 w 263027"/>
                  <a:gd name="connsiteY5" fmla="*/ 143549 h 300157"/>
                  <a:gd name="connsiteX0" fmla="*/ 39367 w 302356"/>
                  <a:gd name="connsiteY0" fmla="*/ 160980 h 317588"/>
                  <a:gd name="connsiteX1" fmla="*/ 159301 w 302356"/>
                  <a:gd name="connsiteY1" fmla="*/ 20727 h 317588"/>
                  <a:gd name="connsiteX2" fmla="*/ 191051 w 302356"/>
                  <a:gd name="connsiteY2" fmla="*/ 248284 h 317588"/>
                  <a:gd name="connsiteX3" fmla="*/ 302176 w 302356"/>
                  <a:gd name="connsiteY3" fmla="*/ 302260 h 317588"/>
                  <a:gd name="connsiteX4" fmla="*/ 130726 w 302356"/>
                  <a:gd name="connsiteY4" fmla="*/ 304408 h 317588"/>
                  <a:gd name="connsiteX5" fmla="*/ 39367 w 302356"/>
                  <a:gd name="connsiteY5" fmla="*/ 160980 h 317588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27 w 284447"/>
                  <a:gd name="connsiteY0" fmla="*/ 141445 h 300604"/>
                  <a:gd name="connsiteX1" fmla="*/ 141392 w 284447"/>
                  <a:gd name="connsiteY1" fmla="*/ 3573 h 300604"/>
                  <a:gd name="connsiteX2" fmla="*/ 173142 w 284447"/>
                  <a:gd name="connsiteY2" fmla="*/ 231130 h 300604"/>
                  <a:gd name="connsiteX3" fmla="*/ 284267 w 284447"/>
                  <a:gd name="connsiteY3" fmla="*/ 285106 h 300604"/>
                  <a:gd name="connsiteX4" fmla="*/ 112817 w 284447"/>
                  <a:gd name="connsiteY4" fmla="*/ 287254 h 300604"/>
                  <a:gd name="connsiteX5" fmla="*/ 27 w 284447"/>
                  <a:gd name="connsiteY5" fmla="*/ 141445 h 30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447" h="300604">
                    <a:moveTo>
                      <a:pt x="27" y="141445"/>
                    </a:moveTo>
                    <a:cubicBezTo>
                      <a:pt x="1614" y="17965"/>
                      <a:pt x="112540" y="-11374"/>
                      <a:pt x="141392" y="3573"/>
                    </a:cubicBezTo>
                    <a:cubicBezTo>
                      <a:pt x="170244" y="18520"/>
                      <a:pt x="277916" y="155633"/>
                      <a:pt x="173142" y="231130"/>
                    </a:cubicBezTo>
                    <a:cubicBezTo>
                      <a:pt x="176966" y="254677"/>
                      <a:pt x="289559" y="167273"/>
                      <a:pt x="284267" y="285106"/>
                    </a:cubicBezTo>
                    <a:cubicBezTo>
                      <a:pt x="253575" y="298164"/>
                      <a:pt x="160190" y="311198"/>
                      <a:pt x="112817" y="287254"/>
                    </a:cubicBezTo>
                    <a:cubicBezTo>
                      <a:pt x="65444" y="263310"/>
                      <a:pt x="-1560" y="264925"/>
                      <a:pt x="27" y="14144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000D9B6-0E49-4C67-9BD4-BA41C72307F7}"/>
                  </a:ext>
                </a:extLst>
              </p:cNvPr>
              <p:cNvSpPr/>
              <p:nvPr/>
            </p:nvSpPr>
            <p:spPr>
              <a:xfrm rot="7195978">
                <a:off x="2854327" y="5779974"/>
                <a:ext cx="479052" cy="878123"/>
              </a:xfrm>
              <a:custGeom>
                <a:avLst/>
                <a:gdLst>
                  <a:gd name="connsiteX0" fmla="*/ 98508 w 479052"/>
                  <a:gd name="connsiteY0" fmla="*/ 772360 h 878123"/>
                  <a:gd name="connsiteX1" fmla="*/ 11277 w 479052"/>
                  <a:gd name="connsiteY1" fmla="*/ 490528 h 878123"/>
                  <a:gd name="connsiteX2" fmla="*/ 11223 w 479052"/>
                  <a:gd name="connsiteY2" fmla="*/ 490407 h 878123"/>
                  <a:gd name="connsiteX3" fmla="*/ 0 w 479052"/>
                  <a:gd name="connsiteY3" fmla="*/ 0 h 878123"/>
                  <a:gd name="connsiteX4" fmla="*/ 58243 w 479052"/>
                  <a:gd name="connsiteY4" fmla="*/ 43098 h 878123"/>
                  <a:gd name="connsiteX5" fmla="*/ 479052 w 479052"/>
                  <a:gd name="connsiteY5" fmla="*/ 795579 h 878123"/>
                  <a:gd name="connsiteX6" fmla="*/ 98508 w 479052"/>
                  <a:gd name="connsiteY6" fmla="*/ 772360 h 87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9052" h="878123">
                    <a:moveTo>
                      <a:pt x="98508" y="772360"/>
                    </a:moveTo>
                    <a:cubicBezTo>
                      <a:pt x="49263" y="682190"/>
                      <a:pt x="34408" y="556940"/>
                      <a:pt x="11277" y="490528"/>
                    </a:cubicBezTo>
                    <a:lnTo>
                      <a:pt x="11223" y="490407"/>
                    </a:lnTo>
                    <a:lnTo>
                      <a:pt x="0" y="0"/>
                    </a:lnTo>
                    <a:lnTo>
                      <a:pt x="58243" y="43098"/>
                    </a:lnTo>
                    <a:cubicBezTo>
                      <a:pt x="281438" y="189450"/>
                      <a:pt x="458945" y="629077"/>
                      <a:pt x="479052" y="795579"/>
                    </a:cubicBezTo>
                    <a:cubicBezTo>
                      <a:pt x="260224" y="935012"/>
                      <a:pt x="155961" y="877560"/>
                      <a:pt x="98508" y="772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19">
                <a:extLst>
                  <a:ext uri="{FF2B5EF4-FFF2-40B4-BE49-F238E27FC236}">
                    <a16:creationId xmlns:a16="http://schemas.microsoft.com/office/drawing/2014/main" id="{10310F3D-1021-4A91-8959-74962673FCC0}"/>
                  </a:ext>
                </a:extLst>
              </p:cNvPr>
              <p:cNvSpPr/>
              <p:nvPr/>
            </p:nvSpPr>
            <p:spPr>
              <a:xfrm>
                <a:off x="1838787" y="2545920"/>
                <a:ext cx="2053031" cy="3090198"/>
              </a:xfrm>
              <a:custGeom>
                <a:avLst/>
                <a:gdLst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0 w 288784"/>
                  <a:gd name="connsiteY3" fmla="*/ 587722 h 587722"/>
                  <a:gd name="connsiteX4" fmla="*/ 0 w 288784"/>
                  <a:gd name="connsiteY4" fmla="*/ 0 h 587722"/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44450 w 288784"/>
                  <a:gd name="connsiteY3" fmla="*/ 463897 h 587722"/>
                  <a:gd name="connsiteX4" fmla="*/ 0 w 288784"/>
                  <a:gd name="connsiteY4" fmla="*/ 0 h 587722"/>
                  <a:gd name="connsiteX0" fmla="*/ 0 w 288784"/>
                  <a:gd name="connsiteY0" fmla="*/ 0 h 588918"/>
                  <a:gd name="connsiteX1" fmla="*/ 288784 w 288784"/>
                  <a:gd name="connsiteY1" fmla="*/ 0 h 588918"/>
                  <a:gd name="connsiteX2" fmla="*/ 288784 w 288784"/>
                  <a:gd name="connsiteY2" fmla="*/ 587722 h 588918"/>
                  <a:gd name="connsiteX3" fmla="*/ 44450 w 288784"/>
                  <a:gd name="connsiteY3" fmla="*/ 463897 h 588918"/>
                  <a:gd name="connsiteX4" fmla="*/ 0 w 288784"/>
                  <a:gd name="connsiteY4" fmla="*/ 0 h 588918"/>
                  <a:gd name="connsiteX0" fmla="*/ 0 w 288784"/>
                  <a:gd name="connsiteY0" fmla="*/ 0 h 611638"/>
                  <a:gd name="connsiteX1" fmla="*/ 288784 w 288784"/>
                  <a:gd name="connsiteY1" fmla="*/ 0 h 611638"/>
                  <a:gd name="connsiteX2" fmla="*/ 288784 w 288784"/>
                  <a:gd name="connsiteY2" fmla="*/ 587722 h 611638"/>
                  <a:gd name="connsiteX3" fmla="*/ 44450 w 288784"/>
                  <a:gd name="connsiteY3" fmla="*/ 463897 h 611638"/>
                  <a:gd name="connsiteX4" fmla="*/ 0 w 288784"/>
                  <a:gd name="connsiteY4" fmla="*/ 0 h 611638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0 w 288784"/>
                  <a:gd name="connsiteY4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98309"/>
                  <a:gd name="connsiteY0" fmla="*/ 0 h 608197"/>
                  <a:gd name="connsiteX1" fmla="*/ 298309 w 298309"/>
                  <a:gd name="connsiteY1" fmla="*/ 9525 h 608197"/>
                  <a:gd name="connsiteX2" fmla="*/ 298309 w 298309"/>
                  <a:gd name="connsiteY2" fmla="*/ 597247 h 608197"/>
                  <a:gd name="connsiteX3" fmla="*/ 53975 w 298309"/>
                  <a:gd name="connsiteY3" fmla="*/ 473422 h 608197"/>
                  <a:gd name="connsiteX4" fmla="*/ 104775 w 298309"/>
                  <a:gd name="connsiteY4" fmla="*/ 98425 h 608197"/>
                  <a:gd name="connsiteX5" fmla="*/ 0 w 298309"/>
                  <a:gd name="connsiteY5" fmla="*/ 0 h 608197"/>
                  <a:gd name="connsiteX0" fmla="*/ 86841 w 385150"/>
                  <a:gd name="connsiteY0" fmla="*/ 0 h 608197"/>
                  <a:gd name="connsiteX1" fmla="*/ 385150 w 385150"/>
                  <a:gd name="connsiteY1" fmla="*/ 9525 h 608197"/>
                  <a:gd name="connsiteX2" fmla="*/ 385150 w 385150"/>
                  <a:gd name="connsiteY2" fmla="*/ 597247 h 608197"/>
                  <a:gd name="connsiteX3" fmla="*/ 140816 w 385150"/>
                  <a:gd name="connsiteY3" fmla="*/ 473422 h 608197"/>
                  <a:gd name="connsiteX4" fmla="*/ 191616 w 385150"/>
                  <a:gd name="connsiteY4" fmla="*/ 98425 h 608197"/>
                  <a:gd name="connsiteX5" fmla="*/ 86841 w 385150"/>
                  <a:gd name="connsiteY5" fmla="*/ 0 h 608197"/>
                  <a:gd name="connsiteX0" fmla="*/ 14553 w 312862"/>
                  <a:gd name="connsiteY0" fmla="*/ 0 h 608197"/>
                  <a:gd name="connsiteX1" fmla="*/ 312862 w 312862"/>
                  <a:gd name="connsiteY1" fmla="*/ 9525 h 608197"/>
                  <a:gd name="connsiteX2" fmla="*/ 312862 w 312862"/>
                  <a:gd name="connsiteY2" fmla="*/ 597247 h 608197"/>
                  <a:gd name="connsiteX3" fmla="*/ 68528 w 312862"/>
                  <a:gd name="connsiteY3" fmla="*/ 473422 h 608197"/>
                  <a:gd name="connsiteX4" fmla="*/ 119328 w 312862"/>
                  <a:gd name="connsiteY4" fmla="*/ 98425 h 608197"/>
                  <a:gd name="connsiteX5" fmla="*/ 59004 w 312862"/>
                  <a:gd name="connsiteY5" fmla="*/ 60326 h 608197"/>
                  <a:gd name="connsiteX6" fmla="*/ 14553 w 312862"/>
                  <a:gd name="connsiteY6" fmla="*/ 0 h 608197"/>
                  <a:gd name="connsiteX0" fmla="*/ 34996 w 333305"/>
                  <a:gd name="connsiteY0" fmla="*/ 0 h 608197"/>
                  <a:gd name="connsiteX1" fmla="*/ 333305 w 333305"/>
                  <a:gd name="connsiteY1" fmla="*/ 9525 h 608197"/>
                  <a:gd name="connsiteX2" fmla="*/ 333305 w 333305"/>
                  <a:gd name="connsiteY2" fmla="*/ 597247 h 608197"/>
                  <a:gd name="connsiteX3" fmla="*/ 88971 w 333305"/>
                  <a:gd name="connsiteY3" fmla="*/ 473422 h 608197"/>
                  <a:gd name="connsiteX4" fmla="*/ 139771 w 333305"/>
                  <a:gd name="connsiteY4" fmla="*/ 98425 h 608197"/>
                  <a:gd name="connsiteX5" fmla="*/ 79447 w 333305"/>
                  <a:gd name="connsiteY5" fmla="*/ 60326 h 608197"/>
                  <a:gd name="connsiteX6" fmla="*/ 34996 w 333305"/>
                  <a:gd name="connsiteY6" fmla="*/ 0 h 608197"/>
                  <a:gd name="connsiteX0" fmla="*/ 80411 w 378720"/>
                  <a:gd name="connsiteY0" fmla="*/ 0 h 608197"/>
                  <a:gd name="connsiteX1" fmla="*/ 378720 w 378720"/>
                  <a:gd name="connsiteY1" fmla="*/ 9525 h 608197"/>
                  <a:gd name="connsiteX2" fmla="*/ 378720 w 378720"/>
                  <a:gd name="connsiteY2" fmla="*/ 597247 h 608197"/>
                  <a:gd name="connsiteX3" fmla="*/ 134386 w 378720"/>
                  <a:gd name="connsiteY3" fmla="*/ 473422 h 608197"/>
                  <a:gd name="connsiteX4" fmla="*/ 185186 w 378720"/>
                  <a:gd name="connsiteY4" fmla="*/ 98425 h 608197"/>
                  <a:gd name="connsiteX5" fmla="*/ 124862 w 378720"/>
                  <a:gd name="connsiteY5" fmla="*/ 60326 h 608197"/>
                  <a:gd name="connsiteX6" fmla="*/ 1038 w 378720"/>
                  <a:gd name="connsiteY6" fmla="*/ 136526 h 608197"/>
                  <a:gd name="connsiteX7" fmla="*/ 80411 w 378720"/>
                  <a:gd name="connsiteY7" fmla="*/ 0 h 608197"/>
                  <a:gd name="connsiteX0" fmla="*/ 50900 w 349209"/>
                  <a:gd name="connsiteY0" fmla="*/ 0 h 608197"/>
                  <a:gd name="connsiteX1" fmla="*/ 349209 w 349209"/>
                  <a:gd name="connsiteY1" fmla="*/ 9525 h 608197"/>
                  <a:gd name="connsiteX2" fmla="*/ 349209 w 349209"/>
                  <a:gd name="connsiteY2" fmla="*/ 597247 h 608197"/>
                  <a:gd name="connsiteX3" fmla="*/ 104875 w 349209"/>
                  <a:gd name="connsiteY3" fmla="*/ 473422 h 608197"/>
                  <a:gd name="connsiteX4" fmla="*/ 155675 w 349209"/>
                  <a:gd name="connsiteY4" fmla="*/ 98425 h 608197"/>
                  <a:gd name="connsiteX5" fmla="*/ 95351 w 349209"/>
                  <a:gd name="connsiteY5" fmla="*/ 60326 h 608197"/>
                  <a:gd name="connsiteX6" fmla="*/ 3277 w 349209"/>
                  <a:gd name="connsiteY6" fmla="*/ 146051 h 608197"/>
                  <a:gd name="connsiteX7" fmla="*/ 50900 w 349209"/>
                  <a:gd name="connsiteY7" fmla="*/ 0 h 608197"/>
                  <a:gd name="connsiteX0" fmla="*/ 92866 w 391175"/>
                  <a:gd name="connsiteY0" fmla="*/ 0 h 608197"/>
                  <a:gd name="connsiteX1" fmla="*/ 391175 w 391175"/>
                  <a:gd name="connsiteY1" fmla="*/ 9525 h 608197"/>
                  <a:gd name="connsiteX2" fmla="*/ 391175 w 391175"/>
                  <a:gd name="connsiteY2" fmla="*/ 597247 h 608197"/>
                  <a:gd name="connsiteX3" fmla="*/ 146841 w 391175"/>
                  <a:gd name="connsiteY3" fmla="*/ 473422 h 608197"/>
                  <a:gd name="connsiteX4" fmla="*/ 197641 w 391175"/>
                  <a:gd name="connsiteY4" fmla="*/ 98425 h 608197"/>
                  <a:gd name="connsiteX5" fmla="*/ 137317 w 391175"/>
                  <a:gd name="connsiteY5" fmla="*/ 60326 h 608197"/>
                  <a:gd name="connsiteX6" fmla="*/ 793 w 391175"/>
                  <a:gd name="connsiteY6" fmla="*/ 123826 h 608197"/>
                  <a:gd name="connsiteX7" fmla="*/ 92866 w 391175"/>
                  <a:gd name="connsiteY7" fmla="*/ 0 h 608197"/>
                  <a:gd name="connsiteX0" fmla="*/ 71189 w 369498"/>
                  <a:gd name="connsiteY0" fmla="*/ 0 h 608197"/>
                  <a:gd name="connsiteX1" fmla="*/ 369498 w 369498"/>
                  <a:gd name="connsiteY1" fmla="*/ 9525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0 h 608197"/>
                  <a:gd name="connsiteX1" fmla="*/ 252023 w 369498"/>
                  <a:gd name="connsiteY1" fmla="*/ 107950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24857 h 633054"/>
                  <a:gd name="connsiteX1" fmla="*/ 252023 w 369498"/>
                  <a:gd name="connsiteY1" fmla="*/ 132807 h 633054"/>
                  <a:gd name="connsiteX2" fmla="*/ 369498 w 369498"/>
                  <a:gd name="connsiteY2" fmla="*/ 622104 h 633054"/>
                  <a:gd name="connsiteX3" fmla="*/ 125164 w 369498"/>
                  <a:gd name="connsiteY3" fmla="*/ 498279 h 633054"/>
                  <a:gd name="connsiteX4" fmla="*/ 175964 w 369498"/>
                  <a:gd name="connsiteY4" fmla="*/ 123282 h 633054"/>
                  <a:gd name="connsiteX5" fmla="*/ 115640 w 369498"/>
                  <a:gd name="connsiteY5" fmla="*/ 85183 h 633054"/>
                  <a:gd name="connsiteX6" fmla="*/ 1341 w 369498"/>
                  <a:gd name="connsiteY6" fmla="*/ 158208 h 633054"/>
                  <a:gd name="connsiteX7" fmla="*/ 71189 w 369498"/>
                  <a:gd name="connsiteY7" fmla="*/ 24857 h 633054"/>
                  <a:gd name="connsiteX0" fmla="*/ 71189 w 369498"/>
                  <a:gd name="connsiteY0" fmla="*/ 17472 h 625669"/>
                  <a:gd name="connsiteX1" fmla="*/ 252023 w 369498"/>
                  <a:gd name="connsiteY1" fmla="*/ 125422 h 625669"/>
                  <a:gd name="connsiteX2" fmla="*/ 369498 w 369498"/>
                  <a:gd name="connsiteY2" fmla="*/ 614719 h 625669"/>
                  <a:gd name="connsiteX3" fmla="*/ 125164 w 369498"/>
                  <a:gd name="connsiteY3" fmla="*/ 490894 h 625669"/>
                  <a:gd name="connsiteX4" fmla="*/ 175964 w 369498"/>
                  <a:gd name="connsiteY4" fmla="*/ 115897 h 625669"/>
                  <a:gd name="connsiteX5" fmla="*/ 115640 w 369498"/>
                  <a:gd name="connsiteY5" fmla="*/ 77798 h 625669"/>
                  <a:gd name="connsiteX6" fmla="*/ 1341 w 369498"/>
                  <a:gd name="connsiteY6" fmla="*/ 150823 h 625669"/>
                  <a:gd name="connsiteX7" fmla="*/ 71189 w 369498"/>
                  <a:gd name="connsiteY7" fmla="*/ 17472 h 625669"/>
                  <a:gd name="connsiteX0" fmla="*/ 71189 w 369498"/>
                  <a:gd name="connsiteY0" fmla="*/ 8473 h 616670"/>
                  <a:gd name="connsiteX1" fmla="*/ 252023 w 369498"/>
                  <a:gd name="connsiteY1" fmla="*/ 116423 h 616670"/>
                  <a:gd name="connsiteX2" fmla="*/ 369498 w 369498"/>
                  <a:gd name="connsiteY2" fmla="*/ 605720 h 616670"/>
                  <a:gd name="connsiteX3" fmla="*/ 125164 w 369498"/>
                  <a:gd name="connsiteY3" fmla="*/ 481895 h 616670"/>
                  <a:gd name="connsiteX4" fmla="*/ 175964 w 369498"/>
                  <a:gd name="connsiteY4" fmla="*/ 106898 h 616670"/>
                  <a:gd name="connsiteX5" fmla="*/ 115640 w 369498"/>
                  <a:gd name="connsiteY5" fmla="*/ 68799 h 616670"/>
                  <a:gd name="connsiteX6" fmla="*/ 1341 w 369498"/>
                  <a:gd name="connsiteY6" fmla="*/ 141824 h 616670"/>
                  <a:gd name="connsiteX7" fmla="*/ 71189 w 369498"/>
                  <a:gd name="connsiteY7" fmla="*/ 8473 h 616670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115640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14884 h 623081"/>
                  <a:gd name="connsiteX1" fmla="*/ 264346 w 410396"/>
                  <a:gd name="connsiteY1" fmla="*/ 122834 h 623081"/>
                  <a:gd name="connsiteX2" fmla="*/ 410396 w 410396"/>
                  <a:gd name="connsiteY2" fmla="*/ 612131 h 623081"/>
                  <a:gd name="connsiteX3" fmla="*/ 137487 w 410396"/>
                  <a:gd name="connsiteY3" fmla="*/ 488306 h 623081"/>
                  <a:gd name="connsiteX4" fmla="*/ 188287 w 410396"/>
                  <a:gd name="connsiteY4" fmla="*/ 113309 h 623081"/>
                  <a:gd name="connsiteX5" fmla="*/ 112088 w 410396"/>
                  <a:gd name="connsiteY5" fmla="*/ 75210 h 623081"/>
                  <a:gd name="connsiteX6" fmla="*/ 964 w 410396"/>
                  <a:gd name="connsiteY6" fmla="*/ 141885 h 623081"/>
                  <a:gd name="connsiteX7" fmla="*/ 83512 w 410396"/>
                  <a:gd name="connsiteY7" fmla="*/ 14884 h 623081"/>
                  <a:gd name="connsiteX0" fmla="*/ 83512 w 410396"/>
                  <a:gd name="connsiteY0" fmla="*/ 6729 h 614926"/>
                  <a:gd name="connsiteX1" fmla="*/ 264346 w 410396"/>
                  <a:gd name="connsiteY1" fmla="*/ 114679 h 614926"/>
                  <a:gd name="connsiteX2" fmla="*/ 410396 w 410396"/>
                  <a:gd name="connsiteY2" fmla="*/ 603976 h 614926"/>
                  <a:gd name="connsiteX3" fmla="*/ 137487 w 410396"/>
                  <a:gd name="connsiteY3" fmla="*/ 480151 h 614926"/>
                  <a:gd name="connsiteX4" fmla="*/ 188287 w 410396"/>
                  <a:gd name="connsiteY4" fmla="*/ 105154 h 614926"/>
                  <a:gd name="connsiteX5" fmla="*/ 112088 w 410396"/>
                  <a:gd name="connsiteY5" fmla="*/ 67055 h 614926"/>
                  <a:gd name="connsiteX6" fmla="*/ 964 w 410396"/>
                  <a:gd name="connsiteY6" fmla="*/ 133730 h 614926"/>
                  <a:gd name="connsiteX7" fmla="*/ 83512 w 410396"/>
                  <a:gd name="connsiteY7" fmla="*/ 6729 h 614926"/>
                  <a:gd name="connsiteX0" fmla="*/ 83512 w 410396"/>
                  <a:gd name="connsiteY0" fmla="*/ 12830 h 621027"/>
                  <a:gd name="connsiteX1" fmla="*/ 264346 w 410396"/>
                  <a:gd name="connsiteY1" fmla="*/ 120780 h 621027"/>
                  <a:gd name="connsiteX2" fmla="*/ 410396 w 410396"/>
                  <a:gd name="connsiteY2" fmla="*/ 610077 h 621027"/>
                  <a:gd name="connsiteX3" fmla="*/ 137487 w 410396"/>
                  <a:gd name="connsiteY3" fmla="*/ 486252 h 621027"/>
                  <a:gd name="connsiteX4" fmla="*/ 188287 w 410396"/>
                  <a:gd name="connsiteY4" fmla="*/ 111255 h 621027"/>
                  <a:gd name="connsiteX5" fmla="*/ 112088 w 410396"/>
                  <a:gd name="connsiteY5" fmla="*/ 73156 h 621027"/>
                  <a:gd name="connsiteX6" fmla="*/ 964 w 410396"/>
                  <a:gd name="connsiteY6" fmla="*/ 139831 h 621027"/>
                  <a:gd name="connsiteX7" fmla="*/ 83512 w 410396"/>
                  <a:gd name="connsiteY7" fmla="*/ 12830 h 621027"/>
                  <a:gd name="connsiteX0" fmla="*/ 90523 w 410263"/>
                  <a:gd name="connsiteY0" fmla="*/ 9680 h 627402"/>
                  <a:gd name="connsiteX1" fmla="*/ 264213 w 410263"/>
                  <a:gd name="connsiteY1" fmla="*/ 127155 h 627402"/>
                  <a:gd name="connsiteX2" fmla="*/ 410263 w 410263"/>
                  <a:gd name="connsiteY2" fmla="*/ 616452 h 627402"/>
                  <a:gd name="connsiteX3" fmla="*/ 137354 w 410263"/>
                  <a:gd name="connsiteY3" fmla="*/ 492627 h 627402"/>
                  <a:gd name="connsiteX4" fmla="*/ 188154 w 410263"/>
                  <a:gd name="connsiteY4" fmla="*/ 117630 h 627402"/>
                  <a:gd name="connsiteX5" fmla="*/ 111955 w 410263"/>
                  <a:gd name="connsiteY5" fmla="*/ 79531 h 627402"/>
                  <a:gd name="connsiteX6" fmla="*/ 831 w 410263"/>
                  <a:gd name="connsiteY6" fmla="*/ 146206 h 627402"/>
                  <a:gd name="connsiteX7" fmla="*/ 90523 w 410263"/>
                  <a:gd name="connsiteY7" fmla="*/ 9680 h 627402"/>
                  <a:gd name="connsiteX0" fmla="*/ 92867 w 410226"/>
                  <a:gd name="connsiteY0" fmla="*/ 8307 h 630792"/>
                  <a:gd name="connsiteX1" fmla="*/ 264176 w 410226"/>
                  <a:gd name="connsiteY1" fmla="*/ 130545 h 630792"/>
                  <a:gd name="connsiteX2" fmla="*/ 410226 w 410226"/>
                  <a:gd name="connsiteY2" fmla="*/ 619842 h 630792"/>
                  <a:gd name="connsiteX3" fmla="*/ 137317 w 410226"/>
                  <a:gd name="connsiteY3" fmla="*/ 496017 h 630792"/>
                  <a:gd name="connsiteX4" fmla="*/ 188117 w 410226"/>
                  <a:gd name="connsiteY4" fmla="*/ 121020 h 630792"/>
                  <a:gd name="connsiteX5" fmla="*/ 111918 w 410226"/>
                  <a:gd name="connsiteY5" fmla="*/ 82921 h 630792"/>
                  <a:gd name="connsiteX6" fmla="*/ 794 w 410226"/>
                  <a:gd name="connsiteY6" fmla="*/ 149596 h 630792"/>
                  <a:gd name="connsiteX7" fmla="*/ 92867 w 410226"/>
                  <a:gd name="connsiteY7" fmla="*/ 8307 h 630792"/>
                  <a:gd name="connsiteX0" fmla="*/ 92867 w 410226"/>
                  <a:gd name="connsiteY0" fmla="*/ 908 h 623393"/>
                  <a:gd name="connsiteX1" fmla="*/ 264176 w 410226"/>
                  <a:gd name="connsiteY1" fmla="*/ 123146 h 623393"/>
                  <a:gd name="connsiteX2" fmla="*/ 410226 w 410226"/>
                  <a:gd name="connsiteY2" fmla="*/ 612443 h 623393"/>
                  <a:gd name="connsiteX3" fmla="*/ 137317 w 410226"/>
                  <a:gd name="connsiteY3" fmla="*/ 488618 h 623393"/>
                  <a:gd name="connsiteX4" fmla="*/ 188117 w 410226"/>
                  <a:gd name="connsiteY4" fmla="*/ 113621 h 623393"/>
                  <a:gd name="connsiteX5" fmla="*/ 111918 w 410226"/>
                  <a:gd name="connsiteY5" fmla="*/ 75522 h 623393"/>
                  <a:gd name="connsiteX6" fmla="*/ 794 w 410226"/>
                  <a:gd name="connsiteY6" fmla="*/ 142197 h 623393"/>
                  <a:gd name="connsiteX7" fmla="*/ 92867 w 410226"/>
                  <a:gd name="connsiteY7" fmla="*/ 908 h 623393"/>
                  <a:gd name="connsiteX0" fmla="*/ 0 w 409432"/>
                  <a:gd name="connsiteY0" fmla="*/ 66722 h 547918"/>
                  <a:gd name="connsiteX1" fmla="*/ 263382 w 409432"/>
                  <a:gd name="connsiteY1" fmla="*/ 47671 h 547918"/>
                  <a:gd name="connsiteX2" fmla="*/ 409432 w 409432"/>
                  <a:gd name="connsiteY2" fmla="*/ 536968 h 547918"/>
                  <a:gd name="connsiteX3" fmla="*/ 136523 w 409432"/>
                  <a:gd name="connsiteY3" fmla="*/ 413143 h 547918"/>
                  <a:gd name="connsiteX4" fmla="*/ 187323 w 409432"/>
                  <a:gd name="connsiteY4" fmla="*/ 38146 h 547918"/>
                  <a:gd name="connsiteX5" fmla="*/ 111124 w 409432"/>
                  <a:gd name="connsiteY5" fmla="*/ 47 h 547918"/>
                  <a:gd name="connsiteX6" fmla="*/ 0 w 409432"/>
                  <a:gd name="connsiteY6" fmla="*/ 66722 h 547918"/>
                  <a:gd name="connsiteX0" fmla="*/ 0 w 409432"/>
                  <a:gd name="connsiteY0" fmla="*/ 115434 h 596630"/>
                  <a:gd name="connsiteX1" fmla="*/ 99813 w 409432"/>
                  <a:gd name="connsiteY1" fmla="*/ 378 h 596630"/>
                  <a:gd name="connsiteX2" fmla="*/ 263382 w 409432"/>
                  <a:gd name="connsiteY2" fmla="*/ 96383 h 596630"/>
                  <a:gd name="connsiteX3" fmla="*/ 409432 w 409432"/>
                  <a:gd name="connsiteY3" fmla="*/ 585680 h 596630"/>
                  <a:gd name="connsiteX4" fmla="*/ 136523 w 409432"/>
                  <a:gd name="connsiteY4" fmla="*/ 461855 h 596630"/>
                  <a:gd name="connsiteX5" fmla="*/ 187323 w 409432"/>
                  <a:gd name="connsiteY5" fmla="*/ 86858 h 596630"/>
                  <a:gd name="connsiteX6" fmla="*/ 111124 w 409432"/>
                  <a:gd name="connsiteY6" fmla="*/ 48759 h 596630"/>
                  <a:gd name="connsiteX7" fmla="*/ 0 w 409432"/>
                  <a:gd name="connsiteY7" fmla="*/ 115434 h 596630"/>
                  <a:gd name="connsiteX0" fmla="*/ 0 w 409432"/>
                  <a:gd name="connsiteY0" fmla="*/ 131937 h 613133"/>
                  <a:gd name="connsiteX1" fmla="*/ 114101 w 409432"/>
                  <a:gd name="connsiteY1" fmla="*/ 212 h 613133"/>
                  <a:gd name="connsiteX2" fmla="*/ 263382 w 409432"/>
                  <a:gd name="connsiteY2" fmla="*/ 112886 h 613133"/>
                  <a:gd name="connsiteX3" fmla="*/ 409432 w 409432"/>
                  <a:gd name="connsiteY3" fmla="*/ 602183 h 613133"/>
                  <a:gd name="connsiteX4" fmla="*/ 136523 w 409432"/>
                  <a:gd name="connsiteY4" fmla="*/ 478358 h 613133"/>
                  <a:gd name="connsiteX5" fmla="*/ 187323 w 409432"/>
                  <a:gd name="connsiteY5" fmla="*/ 103361 h 613133"/>
                  <a:gd name="connsiteX6" fmla="*/ 111124 w 409432"/>
                  <a:gd name="connsiteY6" fmla="*/ 65262 h 613133"/>
                  <a:gd name="connsiteX7" fmla="*/ 0 w 409432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16885 w 415193"/>
                  <a:gd name="connsiteY6" fmla="*/ 65262 h 613133"/>
                  <a:gd name="connsiteX7" fmla="*/ 5761 w 415193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47841 w 415193"/>
                  <a:gd name="connsiteY6" fmla="*/ 65262 h 613133"/>
                  <a:gd name="connsiteX7" fmla="*/ 5761 w 415193"/>
                  <a:gd name="connsiteY7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20 w 410652"/>
                  <a:gd name="connsiteY6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7227 w 410652"/>
                  <a:gd name="connsiteY6" fmla="*/ 64507 h 613133"/>
                  <a:gd name="connsiteX7" fmla="*/ 1220 w 410652"/>
                  <a:gd name="connsiteY7" fmla="*/ 131937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8303" h="614573">
                    <a:moveTo>
                      <a:pt x="1252" y="130996"/>
                    </a:moveTo>
                    <a:cubicBezTo>
                      <a:pt x="-10952" y="113805"/>
                      <a:pt x="69075" y="4827"/>
                      <a:pt x="112972" y="1652"/>
                    </a:cubicBezTo>
                    <a:cubicBezTo>
                      <a:pt x="156869" y="-1523"/>
                      <a:pt x="215015" y="-12196"/>
                      <a:pt x="262253" y="114326"/>
                    </a:cubicBezTo>
                    <a:cubicBezTo>
                      <a:pt x="151392" y="613181"/>
                      <a:pt x="385020" y="504024"/>
                      <a:pt x="408303" y="603623"/>
                    </a:cubicBezTo>
                    <a:cubicBezTo>
                      <a:pt x="352258" y="619498"/>
                      <a:pt x="248589" y="641723"/>
                      <a:pt x="135394" y="479798"/>
                    </a:cubicBezTo>
                    <a:cubicBezTo>
                      <a:pt x="72952" y="315641"/>
                      <a:pt x="181961" y="246733"/>
                      <a:pt x="186194" y="104801"/>
                    </a:cubicBezTo>
                    <a:cubicBezTo>
                      <a:pt x="165788" y="73528"/>
                      <a:pt x="156098" y="61184"/>
                      <a:pt x="124878" y="65947"/>
                    </a:cubicBezTo>
                    <a:cubicBezTo>
                      <a:pt x="93658" y="70710"/>
                      <a:pt x="39352" y="165127"/>
                      <a:pt x="1252" y="130996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7E67E7B-47C4-4959-BE5C-7389893BB4F7}"/>
                  </a:ext>
                </a:extLst>
              </p:cNvPr>
              <p:cNvSpPr/>
              <p:nvPr/>
            </p:nvSpPr>
            <p:spPr>
              <a:xfrm rot="381443">
                <a:off x="2286961" y="3204228"/>
                <a:ext cx="3267860" cy="336640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Isosceles Triangle 4">
                <a:extLst>
                  <a:ext uri="{FF2B5EF4-FFF2-40B4-BE49-F238E27FC236}">
                    <a16:creationId xmlns:a16="http://schemas.microsoft.com/office/drawing/2014/main" id="{721EC763-5F58-467C-8BA1-207AFB5840E9}"/>
                  </a:ext>
                </a:extLst>
              </p:cNvPr>
              <p:cNvSpPr/>
              <p:nvPr/>
            </p:nvSpPr>
            <p:spPr>
              <a:xfrm rot="20342374">
                <a:off x="1655429" y="525447"/>
                <a:ext cx="1719620" cy="1745184"/>
              </a:xfrm>
              <a:custGeom>
                <a:avLst/>
                <a:gdLst>
                  <a:gd name="connsiteX0" fmla="*/ 0 w 250825"/>
                  <a:gd name="connsiteY0" fmla="*/ 257175 h 257175"/>
                  <a:gd name="connsiteX1" fmla="*/ 125413 w 250825"/>
                  <a:gd name="connsiteY1" fmla="*/ 0 h 257175"/>
                  <a:gd name="connsiteX2" fmla="*/ 250825 w 250825"/>
                  <a:gd name="connsiteY2" fmla="*/ 257175 h 257175"/>
                  <a:gd name="connsiteX3" fmla="*/ 0 w 250825"/>
                  <a:gd name="connsiteY3" fmla="*/ 257175 h 257175"/>
                  <a:gd name="connsiteX0" fmla="*/ 0 w 251120"/>
                  <a:gd name="connsiteY0" fmla="*/ 257175 h 257175"/>
                  <a:gd name="connsiteX1" fmla="*/ 125413 w 251120"/>
                  <a:gd name="connsiteY1" fmla="*/ 0 h 257175"/>
                  <a:gd name="connsiteX2" fmla="*/ 250825 w 251120"/>
                  <a:gd name="connsiteY2" fmla="*/ 257175 h 257175"/>
                  <a:gd name="connsiteX3" fmla="*/ 0 w 251120"/>
                  <a:gd name="connsiteY3" fmla="*/ 257175 h 257175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41995"/>
                  <a:gd name="connsiteY0" fmla="*/ 347079 h 347079"/>
                  <a:gd name="connsiteX1" fmla="*/ 216288 w 341995"/>
                  <a:gd name="connsiteY1" fmla="*/ 0 h 347079"/>
                  <a:gd name="connsiteX2" fmla="*/ 341700 w 341995"/>
                  <a:gd name="connsiteY2" fmla="*/ 257175 h 347079"/>
                  <a:gd name="connsiteX3" fmla="*/ 0 w 341995"/>
                  <a:gd name="connsiteY3" fmla="*/ 347079 h 34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995" h="347079">
                    <a:moveTo>
                      <a:pt x="0" y="347079"/>
                    </a:moveTo>
                    <a:cubicBezTo>
                      <a:pt x="30801" y="88207"/>
                      <a:pt x="134721" y="65604"/>
                      <a:pt x="216288" y="0"/>
                    </a:cubicBezTo>
                    <a:cubicBezTo>
                      <a:pt x="258092" y="85725"/>
                      <a:pt x="347793" y="140926"/>
                      <a:pt x="341700" y="257175"/>
                    </a:cubicBezTo>
                    <a:lnTo>
                      <a:pt x="0" y="34707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Isosceles Triangle 4">
                <a:extLst>
                  <a:ext uri="{FF2B5EF4-FFF2-40B4-BE49-F238E27FC236}">
                    <a16:creationId xmlns:a16="http://schemas.microsoft.com/office/drawing/2014/main" id="{ED2CA3E0-1855-4274-A139-C5735B0856C9}"/>
                  </a:ext>
                </a:extLst>
              </p:cNvPr>
              <p:cNvSpPr/>
              <p:nvPr/>
            </p:nvSpPr>
            <p:spPr>
              <a:xfrm rot="1855568" flipH="1">
                <a:off x="4771000" y="569856"/>
                <a:ext cx="1719620" cy="1745184"/>
              </a:xfrm>
              <a:custGeom>
                <a:avLst/>
                <a:gdLst>
                  <a:gd name="connsiteX0" fmla="*/ 0 w 250825"/>
                  <a:gd name="connsiteY0" fmla="*/ 257175 h 257175"/>
                  <a:gd name="connsiteX1" fmla="*/ 125413 w 250825"/>
                  <a:gd name="connsiteY1" fmla="*/ 0 h 257175"/>
                  <a:gd name="connsiteX2" fmla="*/ 250825 w 250825"/>
                  <a:gd name="connsiteY2" fmla="*/ 257175 h 257175"/>
                  <a:gd name="connsiteX3" fmla="*/ 0 w 250825"/>
                  <a:gd name="connsiteY3" fmla="*/ 257175 h 257175"/>
                  <a:gd name="connsiteX0" fmla="*/ 0 w 251120"/>
                  <a:gd name="connsiteY0" fmla="*/ 257175 h 257175"/>
                  <a:gd name="connsiteX1" fmla="*/ 125413 w 251120"/>
                  <a:gd name="connsiteY1" fmla="*/ 0 h 257175"/>
                  <a:gd name="connsiteX2" fmla="*/ 250825 w 251120"/>
                  <a:gd name="connsiteY2" fmla="*/ 257175 h 257175"/>
                  <a:gd name="connsiteX3" fmla="*/ 0 w 251120"/>
                  <a:gd name="connsiteY3" fmla="*/ 257175 h 257175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41995"/>
                  <a:gd name="connsiteY0" fmla="*/ 347079 h 347079"/>
                  <a:gd name="connsiteX1" fmla="*/ 216288 w 341995"/>
                  <a:gd name="connsiteY1" fmla="*/ 0 h 347079"/>
                  <a:gd name="connsiteX2" fmla="*/ 341700 w 341995"/>
                  <a:gd name="connsiteY2" fmla="*/ 257175 h 347079"/>
                  <a:gd name="connsiteX3" fmla="*/ 0 w 341995"/>
                  <a:gd name="connsiteY3" fmla="*/ 347079 h 34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995" h="347079">
                    <a:moveTo>
                      <a:pt x="0" y="347079"/>
                    </a:moveTo>
                    <a:cubicBezTo>
                      <a:pt x="30801" y="88207"/>
                      <a:pt x="134721" y="65604"/>
                      <a:pt x="216288" y="0"/>
                    </a:cubicBezTo>
                    <a:cubicBezTo>
                      <a:pt x="258092" y="85725"/>
                      <a:pt x="347793" y="140926"/>
                      <a:pt x="341700" y="257175"/>
                    </a:cubicBezTo>
                    <a:lnTo>
                      <a:pt x="0" y="34707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CA4C47-53AA-4110-BF4E-177D26925192}"/>
                  </a:ext>
                </a:extLst>
              </p:cNvPr>
              <p:cNvCxnSpPr>
                <a:cxnSpLocks/>
                <a:stCxn id="76" idx="1"/>
              </p:cNvCxnSpPr>
              <p:nvPr/>
            </p:nvCxnSpPr>
            <p:spPr>
              <a:xfrm>
                <a:off x="2415754" y="501724"/>
                <a:ext cx="521912" cy="1375631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D3A6A81-FB8B-40A7-B8EE-75C13636E70C}"/>
                  </a:ext>
                </a:extLst>
              </p:cNvPr>
              <p:cNvCxnSpPr>
                <a:cxnSpLocks/>
                <a:stCxn id="77" idx="1"/>
              </p:cNvCxnSpPr>
              <p:nvPr/>
            </p:nvCxnSpPr>
            <p:spPr>
              <a:xfrm flipH="1">
                <a:off x="4958572" y="576876"/>
                <a:ext cx="925340" cy="1473586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F526C0B-A092-4260-825A-906FF301B279}"/>
                  </a:ext>
                </a:extLst>
              </p:cNvPr>
              <p:cNvSpPr/>
              <p:nvPr/>
            </p:nvSpPr>
            <p:spPr>
              <a:xfrm>
                <a:off x="1983484" y="1153243"/>
                <a:ext cx="4155795" cy="338448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BB79743-FE8C-4A2A-BBC6-95118F9577EA}"/>
                  </a:ext>
                </a:extLst>
              </p:cNvPr>
              <p:cNvSpPr/>
              <p:nvPr/>
            </p:nvSpPr>
            <p:spPr>
              <a:xfrm flipH="1">
                <a:off x="4676188" y="2032334"/>
                <a:ext cx="725756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7FEFF6F-99CE-4F0A-A98C-E3DB725D2250}"/>
                  </a:ext>
                </a:extLst>
              </p:cNvPr>
              <p:cNvSpPr/>
              <p:nvPr/>
            </p:nvSpPr>
            <p:spPr>
              <a:xfrm rot="21256594" flipH="1">
                <a:off x="2743728" y="2111845"/>
                <a:ext cx="725756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 17">
                <a:extLst>
                  <a:ext uri="{FF2B5EF4-FFF2-40B4-BE49-F238E27FC236}">
                    <a16:creationId xmlns:a16="http://schemas.microsoft.com/office/drawing/2014/main" id="{B6D3049F-12A4-4EDD-AE11-6FEE553A1772}"/>
                  </a:ext>
                </a:extLst>
              </p:cNvPr>
              <p:cNvSpPr/>
              <p:nvPr/>
            </p:nvSpPr>
            <p:spPr>
              <a:xfrm flipH="1">
                <a:off x="2966055" y="5547170"/>
                <a:ext cx="894729" cy="1034945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42" h="205828">
                    <a:moveTo>
                      <a:pt x="6349" y="0"/>
                    </a:moveTo>
                    <a:lnTo>
                      <a:pt x="146049" y="0"/>
                    </a:lnTo>
                    <a:cubicBezTo>
                      <a:pt x="91016" y="65617"/>
                      <a:pt x="128057" y="86783"/>
                      <a:pt x="104774" y="123825"/>
                    </a:cubicBezTo>
                    <a:cubicBezTo>
                      <a:pt x="223307" y="151159"/>
                      <a:pt x="167216" y="184844"/>
                      <a:pt x="146049" y="205828"/>
                    </a:cubicBezTo>
                    <a:lnTo>
                      <a:pt x="6349" y="205828"/>
                    </a:lnTo>
                    <a:cubicBezTo>
                      <a:pt x="-7938" y="127694"/>
                      <a:pt x="6349" y="68609"/>
                      <a:pt x="6349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4A7AA4C-E434-4F0C-8C0F-53A600771E72}"/>
                  </a:ext>
                </a:extLst>
              </p:cNvPr>
              <p:cNvSpPr/>
              <p:nvPr/>
            </p:nvSpPr>
            <p:spPr>
              <a:xfrm rot="21256594" flipH="1">
                <a:off x="2981185" y="2318474"/>
                <a:ext cx="471294" cy="590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20DE0CE-E0C4-4370-B14F-4350825A4823}"/>
                  </a:ext>
                </a:extLst>
              </p:cNvPr>
              <p:cNvSpPr/>
              <p:nvPr/>
            </p:nvSpPr>
            <p:spPr>
              <a:xfrm rot="21256594" flipH="1">
                <a:off x="4705029" y="2273482"/>
                <a:ext cx="471294" cy="590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0D05F15-0448-4D9F-87CE-4C5510518D72}"/>
                  </a:ext>
                </a:extLst>
              </p:cNvPr>
              <p:cNvSpPr/>
              <p:nvPr/>
            </p:nvSpPr>
            <p:spPr>
              <a:xfrm rot="21256594" flipH="1">
                <a:off x="4808027" y="2371095"/>
                <a:ext cx="246965" cy="3096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D54BF95-B6E8-4322-8E70-C4F7CFB87220}"/>
                  </a:ext>
                </a:extLst>
              </p:cNvPr>
              <p:cNvSpPr/>
              <p:nvPr/>
            </p:nvSpPr>
            <p:spPr>
              <a:xfrm rot="21256594" flipH="1">
                <a:off x="3179337" y="2391092"/>
                <a:ext cx="246965" cy="3096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Oval 26">
                <a:extLst>
                  <a:ext uri="{FF2B5EF4-FFF2-40B4-BE49-F238E27FC236}">
                    <a16:creationId xmlns:a16="http://schemas.microsoft.com/office/drawing/2014/main" id="{56913F44-4875-486A-B1F5-7BB4EC9ED43E}"/>
                  </a:ext>
                </a:extLst>
              </p:cNvPr>
              <p:cNvSpPr/>
              <p:nvPr/>
            </p:nvSpPr>
            <p:spPr>
              <a:xfrm flipH="1">
                <a:off x="3878594" y="3058697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E2362B6-2689-4952-9B79-D54DF95AE179}"/>
                  </a:ext>
                </a:extLst>
              </p:cNvPr>
              <p:cNvSpPr/>
              <p:nvPr/>
            </p:nvSpPr>
            <p:spPr>
              <a:xfrm rot="440699">
                <a:off x="4129212" y="3369894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430872D-87CF-478E-A14A-57E360C820EB}"/>
                  </a:ext>
                </a:extLst>
              </p:cNvPr>
              <p:cNvSpPr/>
              <p:nvPr/>
            </p:nvSpPr>
            <p:spPr>
              <a:xfrm flipH="1">
                <a:off x="3710921" y="3368412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17">
                <a:extLst>
                  <a:ext uri="{FF2B5EF4-FFF2-40B4-BE49-F238E27FC236}">
                    <a16:creationId xmlns:a16="http://schemas.microsoft.com/office/drawing/2014/main" id="{552A34FF-36C4-4368-B337-6B8AA76A75B2}"/>
                  </a:ext>
                </a:extLst>
              </p:cNvPr>
              <p:cNvSpPr/>
              <p:nvPr/>
            </p:nvSpPr>
            <p:spPr>
              <a:xfrm rot="19332081">
                <a:off x="1852751" y="1572324"/>
                <a:ext cx="1857338" cy="5954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17">
                <a:extLst>
                  <a:ext uri="{FF2B5EF4-FFF2-40B4-BE49-F238E27FC236}">
                    <a16:creationId xmlns:a16="http://schemas.microsoft.com/office/drawing/2014/main" id="{1938AB11-56C2-4135-8645-1F957E458602}"/>
                  </a:ext>
                </a:extLst>
              </p:cNvPr>
              <p:cNvSpPr/>
              <p:nvPr/>
            </p:nvSpPr>
            <p:spPr>
              <a:xfrm rot="12678747">
                <a:off x="4576866" y="1420472"/>
                <a:ext cx="1510679" cy="5954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17">
                <a:extLst>
                  <a:ext uri="{FF2B5EF4-FFF2-40B4-BE49-F238E27FC236}">
                    <a16:creationId xmlns:a16="http://schemas.microsoft.com/office/drawing/2014/main" id="{DDE95196-178D-49CB-A78E-7EE8EE859B54}"/>
                  </a:ext>
                </a:extLst>
              </p:cNvPr>
              <p:cNvSpPr/>
              <p:nvPr/>
            </p:nvSpPr>
            <p:spPr>
              <a:xfrm rot="12678747">
                <a:off x="4652455" y="1674724"/>
                <a:ext cx="1510679" cy="39371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17">
                <a:extLst>
                  <a:ext uri="{FF2B5EF4-FFF2-40B4-BE49-F238E27FC236}">
                    <a16:creationId xmlns:a16="http://schemas.microsoft.com/office/drawing/2014/main" id="{85E81624-8336-4D31-AA5A-CC7A50E73352}"/>
                  </a:ext>
                </a:extLst>
              </p:cNvPr>
              <p:cNvSpPr/>
              <p:nvPr/>
            </p:nvSpPr>
            <p:spPr>
              <a:xfrm>
                <a:off x="3891818" y="5547170"/>
                <a:ext cx="894729" cy="1034945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42" h="205828">
                    <a:moveTo>
                      <a:pt x="6349" y="0"/>
                    </a:moveTo>
                    <a:lnTo>
                      <a:pt x="146049" y="0"/>
                    </a:lnTo>
                    <a:cubicBezTo>
                      <a:pt x="91016" y="65617"/>
                      <a:pt x="128057" y="86783"/>
                      <a:pt x="104774" y="123825"/>
                    </a:cubicBezTo>
                    <a:cubicBezTo>
                      <a:pt x="223307" y="151159"/>
                      <a:pt x="167216" y="184844"/>
                      <a:pt x="146049" y="205828"/>
                    </a:cubicBezTo>
                    <a:lnTo>
                      <a:pt x="6349" y="205828"/>
                    </a:lnTo>
                    <a:cubicBezTo>
                      <a:pt x="-7938" y="127694"/>
                      <a:pt x="6349" y="68609"/>
                      <a:pt x="6349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17">
                <a:extLst>
                  <a:ext uri="{FF2B5EF4-FFF2-40B4-BE49-F238E27FC236}">
                    <a16:creationId xmlns:a16="http://schemas.microsoft.com/office/drawing/2014/main" id="{6847144A-58D2-4FC8-A402-690FF5E56F27}"/>
                  </a:ext>
                </a:extLst>
              </p:cNvPr>
              <p:cNvSpPr/>
              <p:nvPr/>
            </p:nvSpPr>
            <p:spPr>
              <a:xfrm>
                <a:off x="2999892" y="4634068"/>
                <a:ext cx="1704234" cy="9653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80DE588-41D9-460C-8AE2-736ABD4F8A51}"/>
                  </a:ext>
                </a:extLst>
              </p:cNvPr>
              <p:cNvSpPr/>
              <p:nvPr/>
            </p:nvSpPr>
            <p:spPr>
              <a:xfrm>
                <a:off x="2966055" y="6160228"/>
                <a:ext cx="894735" cy="42852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66F2CB9-D709-4588-B3CE-C8705F97BD3B}"/>
                  </a:ext>
                </a:extLst>
              </p:cNvPr>
              <p:cNvSpPr/>
              <p:nvPr/>
            </p:nvSpPr>
            <p:spPr>
              <a:xfrm flipH="1">
                <a:off x="3898467" y="6147302"/>
                <a:ext cx="894735" cy="42852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42F3267-2F4E-4ABA-AC2C-E392B50832E0}"/>
                </a:ext>
              </a:extLst>
            </p:cNvPr>
            <p:cNvSpPr txBox="1"/>
            <p:nvPr/>
          </p:nvSpPr>
          <p:spPr>
            <a:xfrm>
              <a:off x="1855269" y="361684"/>
              <a:ext cx="226144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C</a:t>
              </a: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17F2841-B1C0-474E-8877-79F66DAAACD4}"/>
              </a:ext>
            </a:extLst>
          </p:cNvPr>
          <p:cNvGrpSpPr/>
          <p:nvPr/>
        </p:nvGrpSpPr>
        <p:grpSpPr>
          <a:xfrm>
            <a:off x="6628937" y="387046"/>
            <a:ext cx="4903163" cy="6095200"/>
            <a:chOff x="6628937" y="387046"/>
            <a:chExt cx="4903163" cy="60952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ADD3AA-9871-41D7-A340-97688ACBFFBB}"/>
                </a:ext>
              </a:extLst>
            </p:cNvPr>
            <p:cNvGrpSpPr/>
            <p:nvPr/>
          </p:nvGrpSpPr>
          <p:grpSpPr>
            <a:xfrm>
              <a:off x="6628937" y="1894027"/>
              <a:ext cx="4903163" cy="4588219"/>
              <a:chOff x="6786097" y="1830642"/>
              <a:chExt cx="2117566" cy="198154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1F88CC0-16DF-40FE-9BFC-572F0C578D05}"/>
                  </a:ext>
                </a:extLst>
              </p:cNvPr>
              <p:cNvGrpSpPr/>
              <p:nvPr/>
            </p:nvGrpSpPr>
            <p:grpSpPr>
              <a:xfrm>
                <a:off x="6786097" y="1830642"/>
                <a:ext cx="2117566" cy="1981549"/>
                <a:chOff x="6850391" y="1806830"/>
                <a:chExt cx="2117566" cy="1981549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C92A919-04F5-419F-B77B-FF3106144533}"/>
                    </a:ext>
                  </a:extLst>
                </p:cNvPr>
                <p:cNvSpPr/>
                <p:nvPr/>
              </p:nvSpPr>
              <p:spPr>
                <a:xfrm rot="1580896">
                  <a:off x="8567119" y="2758788"/>
                  <a:ext cx="400838" cy="661485"/>
                </a:xfrm>
                <a:custGeom>
                  <a:avLst/>
                  <a:gdLst>
                    <a:gd name="connsiteX0" fmla="*/ 0 w 301714"/>
                    <a:gd name="connsiteY0" fmla="*/ 314276 h 628552"/>
                    <a:gd name="connsiteX1" fmla="*/ 150857 w 301714"/>
                    <a:gd name="connsiteY1" fmla="*/ 0 h 628552"/>
                    <a:gd name="connsiteX2" fmla="*/ 301714 w 301714"/>
                    <a:gd name="connsiteY2" fmla="*/ 314276 h 628552"/>
                    <a:gd name="connsiteX3" fmla="*/ 150857 w 301714"/>
                    <a:gd name="connsiteY3" fmla="*/ 628552 h 628552"/>
                    <a:gd name="connsiteX4" fmla="*/ 0 w 301714"/>
                    <a:gd name="connsiteY4" fmla="*/ 314276 h 628552"/>
                    <a:gd name="connsiteX0" fmla="*/ 0 w 312440"/>
                    <a:gd name="connsiteY0" fmla="*/ 449166 h 636938"/>
                    <a:gd name="connsiteX1" fmla="*/ 161583 w 312440"/>
                    <a:gd name="connsiteY1" fmla="*/ 2027 h 636938"/>
                    <a:gd name="connsiteX2" fmla="*/ 312440 w 312440"/>
                    <a:gd name="connsiteY2" fmla="*/ 316303 h 636938"/>
                    <a:gd name="connsiteX3" fmla="*/ 161583 w 312440"/>
                    <a:gd name="connsiteY3" fmla="*/ 630579 h 636938"/>
                    <a:gd name="connsiteX4" fmla="*/ 0 w 312440"/>
                    <a:gd name="connsiteY4" fmla="*/ 449166 h 636938"/>
                    <a:gd name="connsiteX0" fmla="*/ 27493 w 339933"/>
                    <a:gd name="connsiteY0" fmla="*/ 449166 h 635718"/>
                    <a:gd name="connsiteX1" fmla="*/ 189076 w 339933"/>
                    <a:gd name="connsiteY1" fmla="*/ 2027 h 635718"/>
                    <a:gd name="connsiteX2" fmla="*/ 339933 w 339933"/>
                    <a:gd name="connsiteY2" fmla="*/ 316303 h 635718"/>
                    <a:gd name="connsiteX3" fmla="*/ 189076 w 339933"/>
                    <a:gd name="connsiteY3" fmla="*/ 630579 h 635718"/>
                    <a:gd name="connsiteX4" fmla="*/ 27493 w 339933"/>
                    <a:gd name="connsiteY4" fmla="*/ 449166 h 635718"/>
                    <a:gd name="connsiteX0" fmla="*/ 46095 w 358535"/>
                    <a:gd name="connsiteY0" fmla="*/ 449166 h 637482"/>
                    <a:gd name="connsiteX1" fmla="*/ 207678 w 358535"/>
                    <a:gd name="connsiteY1" fmla="*/ 2027 h 637482"/>
                    <a:gd name="connsiteX2" fmla="*/ 358535 w 358535"/>
                    <a:gd name="connsiteY2" fmla="*/ 316303 h 637482"/>
                    <a:gd name="connsiteX3" fmla="*/ 207678 w 358535"/>
                    <a:gd name="connsiteY3" fmla="*/ 630579 h 637482"/>
                    <a:gd name="connsiteX4" fmla="*/ 46095 w 358535"/>
                    <a:gd name="connsiteY4" fmla="*/ 449166 h 637482"/>
                    <a:gd name="connsiteX0" fmla="*/ 129 w 312569"/>
                    <a:gd name="connsiteY0" fmla="*/ 449166 h 636962"/>
                    <a:gd name="connsiteX1" fmla="*/ 161712 w 312569"/>
                    <a:gd name="connsiteY1" fmla="*/ 2027 h 636962"/>
                    <a:gd name="connsiteX2" fmla="*/ 312569 w 312569"/>
                    <a:gd name="connsiteY2" fmla="*/ 316303 h 636962"/>
                    <a:gd name="connsiteX3" fmla="*/ 137845 w 312569"/>
                    <a:gd name="connsiteY3" fmla="*/ 633897 h 636962"/>
                    <a:gd name="connsiteX4" fmla="*/ 129 w 312569"/>
                    <a:gd name="connsiteY4" fmla="*/ 449166 h 636962"/>
                    <a:gd name="connsiteX0" fmla="*/ 1016 w 313456"/>
                    <a:gd name="connsiteY0" fmla="*/ 449166 h 653555"/>
                    <a:gd name="connsiteX1" fmla="*/ 162599 w 313456"/>
                    <a:gd name="connsiteY1" fmla="*/ 2027 h 653555"/>
                    <a:gd name="connsiteX2" fmla="*/ 313456 w 313456"/>
                    <a:gd name="connsiteY2" fmla="*/ 316303 h 653555"/>
                    <a:gd name="connsiteX3" fmla="*/ 104591 w 313456"/>
                    <a:gd name="connsiteY3" fmla="*/ 650806 h 653555"/>
                    <a:gd name="connsiteX4" fmla="*/ 1016 w 313456"/>
                    <a:gd name="connsiteY4" fmla="*/ 449166 h 653555"/>
                    <a:gd name="connsiteX0" fmla="*/ 27001 w 339441"/>
                    <a:gd name="connsiteY0" fmla="*/ 449166 h 652851"/>
                    <a:gd name="connsiteX1" fmla="*/ 188584 w 339441"/>
                    <a:gd name="connsiteY1" fmla="*/ 2027 h 652851"/>
                    <a:gd name="connsiteX2" fmla="*/ 339441 w 339441"/>
                    <a:gd name="connsiteY2" fmla="*/ 316303 h 652851"/>
                    <a:gd name="connsiteX3" fmla="*/ 130576 w 339441"/>
                    <a:gd name="connsiteY3" fmla="*/ 650806 h 652851"/>
                    <a:gd name="connsiteX4" fmla="*/ 27001 w 339441"/>
                    <a:gd name="connsiteY4" fmla="*/ 449166 h 652851"/>
                    <a:gd name="connsiteX0" fmla="*/ 67629 w 380069"/>
                    <a:gd name="connsiteY0" fmla="*/ 449166 h 658489"/>
                    <a:gd name="connsiteX1" fmla="*/ 229212 w 380069"/>
                    <a:gd name="connsiteY1" fmla="*/ 2027 h 658489"/>
                    <a:gd name="connsiteX2" fmla="*/ 380069 w 380069"/>
                    <a:gd name="connsiteY2" fmla="*/ 316303 h 658489"/>
                    <a:gd name="connsiteX3" fmla="*/ 171204 w 380069"/>
                    <a:gd name="connsiteY3" fmla="*/ 650806 h 658489"/>
                    <a:gd name="connsiteX4" fmla="*/ 67629 w 380069"/>
                    <a:gd name="connsiteY4" fmla="*/ 449166 h 658489"/>
                    <a:gd name="connsiteX0" fmla="*/ 88398 w 400838"/>
                    <a:gd name="connsiteY0" fmla="*/ 449166 h 661485"/>
                    <a:gd name="connsiteX1" fmla="*/ 249981 w 400838"/>
                    <a:gd name="connsiteY1" fmla="*/ 2027 h 661485"/>
                    <a:gd name="connsiteX2" fmla="*/ 400838 w 400838"/>
                    <a:gd name="connsiteY2" fmla="*/ 316303 h 661485"/>
                    <a:gd name="connsiteX3" fmla="*/ 191973 w 400838"/>
                    <a:gd name="connsiteY3" fmla="*/ 650806 h 661485"/>
                    <a:gd name="connsiteX4" fmla="*/ 88398 w 400838"/>
                    <a:gd name="connsiteY4" fmla="*/ 449166 h 66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838" h="661485">
                      <a:moveTo>
                        <a:pt x="88398" y="449166"/>
                      </a:moveTo>
                      <a:cubicBezTo>
                        <a:pt x="316639" y="215775"/>
                        <a:pt x="197908" y="24171"/>
                        <a:pt x="249981" y="2027"/>
                      </a:cubicBezTo>
                      <a:cubicBezTo>
                        <a:pt x="302054" y="-20117"/>
                        <a:pt x="400838" y="142733"/>
                        <a:pt x="400838" y="316303"/>
                      </a:cubicBezTo>
                      <a:cubicBezTo>
                        <a:pt x="400838" y="489873"/>
                        <a:pt x="244046" y="628662"/>
                        <a:pt x="191973" y="650806"/>
                      </a:cubicBezTo>
                      <a:cubicBezTo>
                        <a:pt x="139900" y="672950"/>
                        <a:pt x="-139843" y="682557"/>
                        <a:pt x="88398" y="44916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E4260685-B033-4A63-BBA5-96A50ED6BE67}"/>
                    </a:ext>
                  </a:extLst>
                </p:cNvPr>
                <p:cNvSpPr/>
                <p:nvPr/>
              </p:nvSpPr>
              <p:spPr>
                <a:xfrm rot="20074480">
                  <a:off x="8072514" y="1806831"/>
                  <a:ext cx="494027" cy="105061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E1FE732-890C-4827-93ED-3A7880419E93}"/>
                    </a:ext>
                  </a:extLst>
                </p:cNvPr>
                <p:cNvSpPr/>
                <p:nvPr/>
              </p:nvSpPr>
              <p:spPr>
                <a:xfrm rot="1525520" flipH="1">
                  <a:off x="6850391" y="1806830"/>
                  <a:ext cx="494027" cy="105061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2BD36A0-B17F-4CE0-A70B-7DF31BFB9C8A}"/>
                    </a:ext>
                  </a:extLst>
                </p:cNvPr>
                <p:cNvSpPr/>
                <p:nvPr/>
              </p:nvSpPr>
              <p:spPr>
                <a:xfrm>
                  <a:off x="7215998" y="2825455"/>
                  <a:ext cx="1456352" cy="766962"/>
                </a:xfrm>
                <a:custGeom>
                  <a:avLst/>
                  <a:gdLst>
                    <a:gd name="connsiteX0" fmla="*/ 0 w 1432560"/>
                    <a:gd name="connsiteY0" fmla="*/ 325483 h 650965"/>
                    <a:gd name="connsiteX1" fmla="*/ 716280 w 1432560"/>
                    <a:gd name="connsiteY1" fmla="*/ 0 h 650965"/>
                    <a:gd name="connsiteX2" fmla="*/ 1432560 w 1432560"/>
                    <a:gd name="connsiteY2" fmla="*/ 325483 h 650965"/>
                    <a:gd name="connsiteX3" fmla="*/ 716280 w 1432560"/>
                    <a:gd name="connsiteY3" fmla="*/ 650966 h 650965"/>
                    <a:gd name="connsiteX4" fmla="*/ 0 w 1432560"/>
                    <a:gd name="connsiteY4" fmla="*/ 325483 h 650965"/>
                    <a:gd name="connsiteX0" fmla="*/ 14 w 1432574"/>
                    <a:gd name="connsiteY0" fmla="*/ 432163 h 757646"/>
                    <a:gd name="connsiteX1" fmla="*/ 731534 w 1432574"/>
                    <a:gd name="connsiteY1" fmla="*/ 0 h 757646"/>
                    <a:gd name="connsiteX2" fmla="*/ 1432574 w 1432574"/>
                    <a:gd name="connsiteY2" fmla="*/ 432163 h 757646"/>
                    <a:gd name="connsiteX3" fmla="*/ 716294 w 1432574"/>
                    <a:gd name="connsiteY3" fmla="*/ 757646 h 757646"/>
                    <a:gd name="connsiteX4" fmla="*/ 14 w 1432574"/>
                    <a:gd name="connsiteY4" fmla="*/ 432163 h 757646"/>
                    <a:gd name="connsiteX0" fmla="*/ 14 w 1432574"/>
                    <a:gd name="connsiteY0" fmla="*/ 434436 h 759919"/>
                    <a:gd name="connsiteX1" fmla="*/ 731534 w 1432574"/>
                    <a:gd name="connsiteY1" fmla="*/ 2273 h 759919"/>
                    <a:gd name="connsiteX2" fmla="*/ 1432574 w 1432574"/>
                    <a:gd name="connsiteY2" fmla="*/ 434436 h 759919"/>
                    <a:gd name="connsiteX3" fmla="*/ 716294 w 1432574"/>
                    <a:gd name="connsiteY3" fmla="*/ 759919 h 759919"/>
                    <a:gd name="connsiteX4" fmla="*/ 14 w 1432574"/>
                    <a:gd name="connsiteY4" fmla="*/ 434436 h 759919"/>
                    <a:gd name="connsiteX0" fmla="*/ 320 w 1436039"/>
                    <a:gd name="connsiteY0" fmla="*/ 440478 h 765961"/>
                    <a:gd name="connsiteX1" fmla="*/ 731840 w 1436039"/>
                    <a:gd name="connsiteY1" fmla="*/ 8315 h 765961"/>
                    <a:gd name="connsiteX2" fmla="*/ 1432880 w 1436039"/>
                    <a:gd name="connsiteY2" fmla="*/ 440478 h 765961"/>
                    <a:gd name="connsiteX3" fmla="*/ 716600 w 1436039"/>
                    <a:gd name="connsiteY3" fmla="*/ 765961 h 765961"/>
                    <a:gd name="connsiteX4" fmla="*/ 320 w 1436039"/>
                    <a:gd name="connsiteY4" fmla="*/ 440478 h 765961"/>
                    <a:gd name="connsiteX0" fmla="*/ 2812 w 1438531"/>
                    <a:gd name="connsiteY0" fmla="*/ 440478 h 768048"/>
                    <a:gd name="connsiteX1" fmla="*/ 734332 w 1438531"/>
                    <a:gd name="connsiteY1" fmla="*/ 8315 h 768048"/>
                    <a:gd name="connsiteX2" fmla="*/ 1435372 w 1438531"/>
                    <a:gd name="connsiteY2" fmla="*/ 440478 h 768048"/>
                    <a:gd name="connsiteX3" fmla="*/ 719092 w 1438531"/>
                    <a:gd name="connsiteY3" fmla="*/ 765961 h 768048"/>
                    <a:gd name="connsiteX4" fmla="*/ 2812 w 1438531"/>
                    <a:gd name="connsiteY4" fmla="*/ 440478 h 768048"/>
                    <a:gd name="connsiteX0" fmla="*/ 12443 w 1456352"/>
                    <a:gd name="connsiteY0" fmla="*/ 440478 h 766962"/>
                    <a:gd name="connsiteX1" fmla="*/ 743963 w 1456352"/>
                    <a:gd name="connsiteY1" fmla="*/ 8315 h 766962"/>
                    <a:gd name="connsiteX2" fmla="*/ 1445003 w 1456352"/>
                    <a:gd name="connsiteY2" fmla="*/ 440478 h 766962"/>
                    <a:gd name="connsiteX3" fmla="*/ 728723 w 1456352"/>
                    <a:gd name="connsiteY3" fmla="*/ 765961 h 766962"/>
                    <a:gd name="connsiteX4" fmla="*/ 12443 w 1456352"/>
                    <a:gd name="connsiteY4" fmla="*/ 440478 h 766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6352" h="766962">
                      <a:moveTo>
                        <a:pt x="12443" y="440478"/>
                      </a:moveTo>
                      <a:cubicBezTo>
                        <a:pt x="14983" y="314204"/>
                        <a:pt x="-47868" y="-60265"/>
                        <a:pt x="743963" y="8315"/>
                      </a:cubicBezTo>
                      <a:cubicBezTo>
                        <a:pt x="1535794" y="76895"/>
                        <a:pt x="1445003" y="260719"/>
                        <a:pt x="1445003" y="440478"/>
                      </a:cubicBezTo>
                      <a:cubicBezTo>
                        <a:pt x="1445003" y="620237"/>
                        <a:pt x="1604374" y="781201"/>
                        <a:pt x="728723" y="765961"/>
                      </a:cubicBezTo>
                      <a:cubicBezTo>
                        <a:pt x="-146928" y="750721"/>
                        <a:pt x="9903" y="566752"/>
                        <a:pt x="12443" y="44047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EFF2F0C6-653D-49A5-A7CD-6841F4EB7A43}"/>
                    </a:ext>
                  </a:extLst>
                </p:cNvPr>
                <p:cNvSpPr/>
                <p:nvPr/>
              </p:nvSpPr>
              <p:spPr>
                <a:xfrm>
                  <a:off x="8239366" y="3263644"/>
                  <a:ext cx="403562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6">
                  <a:extLst>
                    <a:ext uri="{FF2B5EF4-FFF2-40B4-BE49-F238E27FC236}">
                      <a16:creationId xmlns:a16="http://schemas.microsoft.com/office/drawing/2014/main" id="{0F8EFE31-7AF0-4410-A767-C02EF70B2AB2}"/>
                    </a:ext>
                  </a:extLst>
                </p:cNvPr>
                <p:cNvSpPr/>
                <p:nvPr/>
              </p:nvSpPr>
              <p:spPr>
                <a:xfrm>
                  <a:off x="7748376" y="3283258"/>
                  <a:ext cx="346967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Oval 6">
                  <a:extLst>
                    <a:ext uri="{FF2B5EF4-FFF2-40B4-BE49-F238E27FC236}">
                      <a16:creationId xmlns:a16="http://schemas.microsoft.com/office/drawing/2014/main" id="{1935D445-ACD8-441D-AD36-C9F576140DDE}"/>
                    </a:ext>
                  </a:extLst>
                </p:cNvPr>
                <p:cNvSpPr/>
                <p:nvPr/>
              </p:nvSpPr>
              <p:spPr>
                <a:xfrm flipH="1">
                  <a:off x="7206539" y="3046882"/>
                  <a:ext cx="346967" cy="74029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l 6">
                  <a:extLst>
                    <a:ext uri="{FF2B5EF4-FFF2-40B4-BE49-F238E27FC236}">
                      <a16:creationId xmlns:a16="http://schemas.microsoft.com/office/drawing/2014/main" id="{EB61FD37-FD89-40C1-A3A4-C1A854CF3BF3}"/>
                    </a:ext>
                  </a:extLst>
                </p:cNvPr>
                <p:cNvSpPr/>
                <p:nvPr/>
              </p:nvSpPr>
              <p:spPr>
                <a:xfrm rot="16492370" flipH="1">
                  <a:off x="7445850" y="2667045"/>
                  <a:ext cx="589592" cy="1009442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1EF8CFB8-9DCA-4FB1-B0DC-0FF0AED7B493}"/>
                    </a:ext>
                  </a:extLst>
                </p:cNvPr>
                <p:cNvSpPr/>
                <p:nvPr/>
              </p:nvSpPr>
              <p:spPr>
                <a:xfrm>
                  <a:off x="7068351" y="1808224"/>
                  <a:ext cx="1280230" cy="1280270"/>
                </a:xfrm>
                <a:custGeom>
                  <a:avLst/>
                  <a:gdLst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40 w 1280200"/>
                    <a:gd name="connsiteY0" fmla="*/ 640080 h 1280160"/>
                    <a:gd name="connsiteX1" fmla="*/ 617260 w 1280200"/>
                    <a:gd name="connsiteY1" fmla="*/ 0 h 1280160"/>
                    <a:gd name="connsiteX2" fmla="*/ 1280200 w 1280200"/>
                    <a:gd name="connsiteY2" fmla="*/ 640080 h 1280160"/>
                    <a:gd name="connsiteX3" fmla="*/ 640120 w 1280200"/>
                    <a:gd name="connsiteY3" fmla="*/ 1280160 h 1280160"/>
                    <a:gd name="connsiteX4" fmla="*/ 40 w 1280200"/>
                    <a:gd name="connsiteY4" fmla="*/ 640080 h 1280160"/>
                    <a:gd name="connsiteX0" fmla="*/ 174 w 1280334"/>
                    <a:gd name="connsiteY0" fmla="*/ 640178 h 1280258"/>
                    <a:gd name="connsiteX1" fmla="*/ 617394 w 1280334"/>
                    <a:gd name="connsiteY1" fmla="*/ 98 h 1280258"/>
                    <a:gd name="connsiteX2" fmla="*/ 1280334 w 1280334"/>
                    <a:gd name="connsiteY2" fmla="*/ 640178 h 1280258"/>
                    <a:gd name="connsiteX3" fmla="*/ 640254 w 1280334"/>
                    <a:gd name="connsiteY3" fmla="*/ 1280258 h 1280258"/>
                    <a:gd name="connsiteX4" fmla="*/ 174 w 1280334"/>
                    <a:gd name="connsiteY4" fmla="*/ 640178 h 1280258"/>
                    <a:gd name="connsiteX0" fmla="*/ 70 w 1280230"/>
                    <a:gd name="connsiteY0" fmla="*/ 640190 h 1280270"/>
                    <a:gd name="connsiteX1" fmla="*/ 617290 w 1280230"/>
                    <a:gd name="connsiteY1" fmla="*/ 110 h 1280270"/>
                    <a:gd name="connsiteX2" fmla="*/ 1280230 w 1280230"/>
                    <a:gd name="connsiteY2" fmla="*/ 640190 h 1280270"/>
                    <a:gd name="connsiteX3" fmla="*/ 640150 w 1280230"/>
                    <a:gd name="connsiteY3" fmla="*/ 1280270 h 1280270"/>
                    <a:gd name="connsiteX4" fmla="*/ 70 w 1280230"/>
                    <a:gd name="connsiteY4" fmla="*/ 640190 h 128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0230" h="1280270">
                      <a:moveTo>
                        <a:pt x="70" y="640190"/>
                      </a:moveTo>
                      <a:cubicBezTo>
                        <a:pt x="3880" y="381110"/>
                        <a:pt x="50424" y="-7510"/>
                        <a:pt x="617290" y="110"/>
                      </a:cubicBezTo>
                      <a:cubicBezTo>
                        <a:pt x="1184156" y="7730"/>
                        <a:pt x="1280230" y="286684"/>
                        <a:pt x="1280230" y="640190"/>
                      </a:cubicBezTo>
                      <a:cubicBezTo>
                        <a:pt x="1280230" y="993696"/>
                        <a:pt x="1130816" y="1280270"/>
                        <a:pt x="640150" y="1280270"/>
                      </a:cubicBezTo>
                      <a:cubicBezTo>
                        <a:pt x="149484" y="1280270"/>
                        <a:pt x="-3740" y="899270"/>
                        <a:pt x="70" y="64019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6">
                  <a:extLst>
                    <a:ext uri="{FF2B5EF4-FFF2-40B4-BE49-F238E27FC236}">
                      <a16:creationId xmlns:a16="http://schemas.microsoft.com/office/drawing/2014/main" id="{11B34D11-0FF9-4D42-80E5-7AB396AF5722}"/>
                    </a:ext>
                  </a:extLst>
                </p:cNvPr>
                <p:cNvSpPr/>
                <p:nvPr/>
              </p:nvSpPr>
              <p:spPr>
                <a:xfrm rot="17044629" flipH="1">
                  <a:off x="7035107" y="1924717"/>
                  <a:ext cx="630098" cy="54392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Oval 6">
                  <a:extLst>
                    <a:ext uri="{FF2B5EF4-FFF2-40B4-BE49-F238E27FC236}">
                      <a16:creationId xmlns:a16="http://schemas.microsoft.com/office/drawing/2014/main" id="{2FFB695B-9C53-4B8D-B8BC-217059E2FCF8}"/>
                    </a:ext>
                  </a:extLst>
                </p:cNvPr>
                <p:cNvSpPr/>
                <p:nvPr/>
              </p:nvSpPr>
              <p:spPr>
                <a:xfrm rot="4555371">
                  <a:off x="7758730" y="1941875"/>
                  <a:ext cx="630098" cy="54392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6">
                  <a:extLst>
                    <a:ext uri="{FF2B5EF4-FFF2-40B4-BE49-F238E27FC236}">
                      <a16:creationId xmlns:a16="http://schemas.microsoft.com/office/drawing/2014/main" id="{8F2BCC03-2B4F-4881-94F9-5AB06E2944AA}"/>
                    </a:ext>
                  </a:extLst>
                </p:cNvPr>
                <p:cNvSpPr/>
                <p:nvPr/>
              </p:nvSpPr>
              <p:spPr>
                <a:xfrm rot="21143859" flipH="1">
                  <a:off x="8209647" y="3165800"/>
                  <a:ext cx="439573" cy="378874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CB94D294-566C-43FD-92C3-C008D9079CE6}"/>
                    </a:ext>
                  </a:extLst>
                </p:cNvPr>
                <p:cNvSpPr/>
                <p:nvPr/>
              </p:nvSpPr>
              <p:spPr>
                <a:xfrm>
                  <a:off x="7792056" y="3695588"/>
                  <a:ext cx="242122" cy="915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A99DD63-126F-4173-86C2-8F6C6DCC602B}"/>
                    </a:ext>
                  </a:extLst>
                </p:cNvPr>
                <p:cNvSpPr/>
                <p:nvPr/>
              </p:nvSpPr>
              <p:spPr>
                <a:xfrm>
                  <a:off x="8282478" y="3669872"/>
                  <a:ext cx="294492" cy="988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DA5DB8D-EB89-42DF-878E-51A23BC0A49B}"/>
                    </a:ext>
                  </a:extLst>
                </p:cNvPr>
                <p:cNvSpPr/>
                <p:nvPr/>
              </p:nvSpPr>
              <p:spPr>
                <a:xfrm flipH="1">
                  <a:off x="7279482" y="3680885"/>
                  <a:ext cx="219349" cy="106296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9DC6FBB-C7D7-4380-BDA1-AF2FF410D53D}"/>
                  </a:ext>
                </a:extLst>
              </p:cNvPr>
              <p:cNvGrpSpPr/>
              <p:nvPr/>
            </p:nvGrpSpPr>
            <p:grpSpPr>
              <a:xfrm>
                <a:off x="7273220" y="2268028"/>
                <a:ext cx="823958" cy="533590"/>
                <a:chOff x="2737348" y="1943130"/>
                <a:chExt cx="2658212" cy="1721440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C84C1CC-6113-44A3-A610-6F3BDE404B2F}"/>
                    </a:ext>
                  </a:extLst>
                </p:cNvPr>
                <p:cNvSpPr/>
                <p:nvPr/>
              </p:nvSpPr>
              <p:spPr>
                <a:xfrm flipH="1">
                  <a:off x="4669805" y="1943130"/>
                  <a:ext cx="725755" cy="909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FF974DD-9771-42A6-A56D-B7E1FEFCD7B0}"/>
                    </a:ext>
                  </a:extLst>
                </p:cNvPr>
                <p:cNvSpPr/>
                <p:nvPr/>
              </p:nvSpPr>
              <p:spPr>
                <a:xfrm rot="21256594" flipH="1">
                  <a:off x="2737348" y="2022642"/>
                  <a:ext cx="725756" cy="909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F2732B8B-6907-449F-88D2-FB4CDD27719A}"/>
                    </a:ext>
                  </a:extLst>
                </p:cNvPr>
                <p:cNvSpPr/>
                <p:nvPr/>
              </p:nvSpPr>
              <p:spPr>
                <a:xfrm rot="21256594" flipH="1">
                  <a:off x="2974803" y="2229270"/>
                  <a:ext cx="471294" cy="590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141F135-6CB2-498A-86CF-4C91C9ADAEE6}"/>
                    </a:ext>
                  </a:extLst>
                </p:cNvPr>
                <p:cNvSpPr/>
                <p:nvPr/>
              </p:nvSpPr>
              <p:spPr>
                <a:xfrm rot="21256594" flipH="1">
                  <a:off x="4698647" y="2184281"/>
                  <a:ext cx="471294" cy="590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A2342554-48B0-4A7C-97DD-4B5C94D155F7}"/>
                    </a:ext>
                  </a:extLst>
                </p:cNvPr>
                <p:cNvSpPr/>
                <p:nvPr/>
              </p:nvSpPr>
              <p:spPr>
                <a:xfrm rot="21256594" flipH="1">
                  <a:off x="4801644" y="2281895"/>
                  <a:ext cx="246966" cy="3096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21010A1-6F78-45A2-A7E6-1FC016AB2CBC}"/>
                    </a:ext>
                  </a:extLst>
                </p:cNvPr>
                <p:cNvSpPr/>
                <p:nvPr/>
              </p:nvSpPr>
              <p:spPr>
                <a:xfrm rot="21256594" flipH="1">
                  <a:off x="3172955" y="2301888"/>
                  <a:ext cx="246965" cy="3096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Oval 26">
                  <a:extLst>
                    <a:ext uri="{FF2B5EF4-FFF2-40B4-BE49-F238E27FC236}">
                      <a16:creationId xmlns:a16="http://schemas.microsoft.com/office/drawing/2014/main" id="{ECE18D58-CFD0-456D-8E48-5D911BED75BD}"/>
                    </a:ext>
                  </a:extLst>
                </p:cNvPr>
                <p:cNvSpPr/>
                <p:nvPr/>
              </p:nvSpPr>
              <p:spPr>
                <a:xfrm flipH="1">
                  <a:off x="3853806" y="3016405"/>
                  <a:ext cx="471294" cy="332389"/>
                </a:xfrm>
                <a:custGeom>
                  <a:avLst/>
                  <a:gdLst>
                    <a:gd name="connsiteX0" fmla="*/ 0 w 93730"/>
                    <a:gd name="connsiteY0" fmla="*/ 58761 h 117522"/>
                    <a:gd name="connsiteX1" fmla="*/ 46865 w 93730"/>
                    <a:gd name="connsiteY1" fmla="*/ 0 h 117522"/>
                    <a:gd name="connsiteX2" fmla="*/ 93730 w 93730"/>
                    <a:gd name="connsiteY2" fmla="*/ 58761 h 117522"/>
                    <a:gd name="connsiteX3" fmla="*/ 46865 w 93730"/>
                    <a:gd name="connsiteY3" fmla="*/ 117522 h 117522"/>
                    <a:gd name="connsiteX4" fmla="*/ 0 w 93730"/>
                    <a:gd name="connsiteY4" fmla="*/ 58761 h 117522"/>
                    <a:gd name="connsiteX0" fmla="*/ 0 w 93730"/>
                    <a:gd name="connsiteY0" fmla="*/ 58761 h 66105"/>
                    <a:gd name="connsiteX1" fmla="*/ 46865 w 93730"/>
                    <a:gd name="connsiteY1" fmla="*/ 0 h 66105"/>
                    <a:gd name="connsiteX2" fmla="*/ 93730 w 93730"/>
                    <a:gd name="connsiteY2" fmla="*/ 58761 h 66105"/>
                    <a:gd name="connsiteX3" fmla="*/ 0 w 93730"/>
                    <a:gd name="connsiteY3" fmla="*/ 58761 h 66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30" h="66105">
                      <a:moveTo>
                        <a:pt x="0" y="58761"/>
                      </a:moveTo>
                      <a:cubicBezTo>
                        <a:pt x="0" y="26308"/>
                        <a:pt x="20982" y="0"/>
                        <a:pt x="46865" y="0"/>
                      </a:cubicBezTo>
                      <a:cubicBezTo>
                        <a:pt x="72748" y="0"/>
                        <a:pt x="93730" y="26308"/>
                        <a:pt x="93730" y="58761"/>
                      </a:cubicBezTo>
                      <a:cubicBezTo>
                        <a:pt x="85919" y="68554"/>
                        <a:pt x="7811" y="68554"/>
                        <a:pt x="0" y="5876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295E2B7-EB41-4A85-8F60-7329668B1848}"/>
                    </a:ext>
                  </a:extLst>
                </p:cNvPr>
                <p:cNvSpPr/>
                <p:nvPr/>
              </p:nvSpPr>
              <p:spPr>
                <a:xfrm rot="440699">
                  <a:off x="4090280" y="3341288"/>
                  <a:ext cx="419940" cy="323282"/>
                </a:xfrm>
                <a:custGeom>
                  <a:avLst/>
                  <a:gdLst>
                    <a:gd name="connsiteX0" fmla="*/ 173 w 83517"/>
                    <a:gd name="connsiteY0" fmla="*/ 0 h 64294"/>
                    <a:gd name="connsiteX1" fmla="*/ 7317 w 83517"/>
                    <a:gd name="connsiteY1" fmla="*/ 52387 h 64294"/>
                    <a:gd name="connsiteX2" fmla="*/ 47798 w 83517"/>
                    <a:gd name="connsiteY2" fmla="*/ 64294 h 64294"/>
                    <a:gd name="connsiteX3" fmla="*/ 76373 w 83517"/>
                    <a:gd name="connsiteY3" fmla="*/ 52387 h 64294"/>
                    <a:gd name="connsiteX4" fmla="*/ 83517 w 83517"/>
                    <a:gd name="connsiteY4" fmla="*/ 28575 h 64294"/>
                    <a:gd name="connsiteX5" fmla="*/ 83517 w 83517"/>
                    <a:gd name="connsiteY5" fmla="*/ 28575 h 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517" h="64294">
                      <a:moveTo>
                        <a:pt x="173" y="0"/>
                      </a:moveTo>
                      <a:cubicBezTo>
                        <a:pt x="-224" y="20835"/>
                        <a:pt x="-620" y="41671"/>
                        <a:pt x="7317" y="52387"/>
                      </a:cubicBezTo>
                      <a:cubicBezTo>
                        <a:pt x="15254" y="63103"/>
                        <a:pt x="36289" y="64294"/>
                        <a:pt x="47798" y="64294"/>
                      </a:cubicBezTo>
                      <a:cubicBezTo>
                        <a:pt x="59307" y="64294"/>
                        <a:pt x="70420" y="58340"/>
                        <a:pt x="76373" y="52387"/>
                      </a:cubicBezTo>
                      <a:cubicBezTo>
                        <a:pt x="82326" y="46434"/>
                        <a:pt x="83517" y="28575"/>
                        <a:pt x="83517" y="28575"/>
                      </a:cubicBezTo>
                      <a:lnTo>
                        <a:pt x="83517" y="2857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0EC58806-9CE4-46FD-A09E-5C5F8F43629C}"/>
                    </a:ext>
                  </a:extLst>
                </p:cNvPr>
                <p:cNvSpPr/>
                <p:nvPr/>
              </p:nvSpPr>
              <p:spPr>
                <a:xfrm flipH="1">
                  <a:off x="3686133" y="3326114"/>
                  <a:ext cx="419940" cy="323283"/>
                </a:xfrm>
                <a:custGeom>
                  <a:avLst/>
                  <a:gdLst>
                    <a:gd name="connsiteX0" fmla="*/ 173 w 83517"/>
                    <a:gd name="connsiteY0" fmla="*/ 0 h 64294"/>
                    <a:gd name="connsiteX1" fmla="*/ 7317 w 83517"/>
                    <a:gd name="connsiteY1" fmla="*/ 52387 h 64294"/>
                    <a:gd name="connsiteX2" fmla="*/ 47798 w 83517"/>
                    <a:gd name="connsiteY2" fmla="*/ 64294 h 64294"/>
                    <a:gd name="connsiteX3" fmla="*/ 76373 w 83517"/>
                    <a:gd name="connsiteY3" fmla="*/ 52387 h 64294"/>
                    <a:gd name="connsiteX4" fmla="*/ 83517 w 83517"/>
                    <a:gd name="connsiteY4" fmla="*/ 28575 h 64294"/>
                    <a:gd name="connsiteX5" fmla="*/ 83517 w 83517"/>
                    <a:gd name="connsiteY5" fmla="*/ 28575 h 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517" h="64294">
                      <a:moveTo>
                        <a:pt x="173" y="0"/>
                      </a:moveTo>
                      <a:cubicBezTo>
                        <a:pt x="-224" y="20835"/>
                        <a:pt x="-620" y="41671"/>
                        <a:pt x="7317" y="52387"/>
                      </a:cubicBezTo>
                      <a:cubicBezTo>
                        <a:pt x="15254" y="63103"/>
                        <a:pt x="36289" y="64294"/>
                        <a:pt x="47798" y="64294"/>
                      </a:cubicBezTo>
                      <a:cubicBezTo>
                        <a:pt x="59307" y="64294"/>
                        <a:pt x="70420" y="58340"/>
                        <a:pt x="76373" y="52387"/>
                      </a:cubicBezTo>
                      <a:cubicBezTo>
                        <a:pt x="82326" y="46434"/>
                        <a:pt x="83517" y="28575"/>
                        <a:pt x="83517" y="28575"/>
                      </a:cubicBezTo>
                      <a:lnTo>
                        <a:pt x="83517" y="2857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00F82D6-1834-4EBE-92BA-346FDBD579CB}"/>
                </a:ext>
              </a:extLst>
            </p:cNvPr>
            <p:cNvSpPr txBox="1"/>
            <p:nvPr/>
          </p:nvSpPr>
          <p:spPr>
            <a:xfrm>
              <a:off x="7373233" y="387046"/>
              <a:ext cx="257166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D</a:t>
              </a: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og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ttsMP3.com_VoiceText_2025-1-10_23-3-20">
            <a:hlinkClick r:id="" action="ppaction://media"/>
            <a:extLst>
              <a:ext uri="{FF2B5EF4-FFF2-40B4-BE49-F238E27FC236}">
                <a16:creationId xmlns:a16="http://schemas.microsoft.com/office/drawing/2014/main" id="{CCB30740-EB39-435F-ABE3-E1F4483F62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3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61583" y="-75620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0" b="0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 </a:t>
            </a:r>
            <a:r>
              <a:rPr kumimoji="0" lang="en-US" sz="28000" b="0" i="0" u="none" strike="noStrike" kern="1200" cap="none" spc="0" normalizeH="0" baseline="0" noProof="0" dirty="0" err="1">
                <a:ln>
                  <a:solidFill>
                    <a:prstClr val="black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</a:t>
            </a:r>
            <a:endParaRPr kumimoji="0" lang="en-US" sz="280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92CA6E-644D-4E3C-8A53-EC429E1553AE}"/>
              </a:ext>
            </a:extLst>
          </p:cNvPr>
          <p:cNvGrpSpPr/>
          <p:nvPr/>
        </p:nvGrpSpPr>
        <p:grpSpPr>
          <a:xfrm>
            <a:off x="7053007" y="381400"/>
            <a:ext cx="4903163" cy="6095200"/>
            <a:chOff x="6628937" y="387046"/>
            <a:chExt cx="4903163" cy="60952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865DD4D-D966-4570-A762-59BFE06448B0}"/>
                </a:ext>
              </a:extLst>
            </p:cNvPr>
            <p:cNvGrpSpPr/>
            <p:nvPr/>
          </p:nvGrpSpPr>
          <p:grpSpPr>
            <a:xfrm>
              <a:off x="6628937" y="1894027"/>
              <a:ext cx="4903163" cy="4588219"/>
              <a:chOff x="6786097" y="1830642"/>
              <a:chExt cx="2117566" cy="1981549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A282D5B-08FC-44C2-A639-D7DA57E5D26A}"/>
                  </a:ext>
                </a:extLst>
              </p:cNvPr>
              <p:cNvGrpSpPr/>
              <p:nvPr/>
            </p:nvGrpSpPr>
            <p:grpSpPr>
              <a:xfrm>
                <a:off x="6786097" y="1830642"/>
                <a:ext cx="2117566" cy="1981549"/>
                <a:chOff x="6850391" y="1806830"/>
                <a:chExt cx="2117566" cy="1981549"/>
              </a:xfrm>
            </p:grpSpPr>
            <p:sp>
              <p:nvSpPr>
                <p:cNvPr id="62" name="Oval 5">
                  <a:extLst>
                    <a:ext uri="{FF2B5EF4-FFF2-40B4-BE49-F238E27FC236}">
                      <a16:creationId xmlns:a16="http://schemas.microsoft.com/office/drawing/2014/main" id="{2C1D4A29-6B11-4059-95B2-855F2AE7A1F6}"/>
                    </a:ext>
                  </a:extLst>
                </p:cNvPr>
                <p:cNvSpPr/>
                <p:nvPr/>
              </p:nvSpPr>
              <p:spPr>
                <a:xfrm rot="1580896">
                  <a:off x="8567119" y="2758788"/>
                  <a:ext cx="400838" cy="661485"/>
                </a:xfrm>
                <a:custGeom>
                  <a:avLst/>
                  <a:gdLst>
                    <a:gd name="connsiteX0" fmla="*/ 0 w 301714"/>
                    <a:gd name="connsiteY0" fmla="*/ 314276 h 628552"/>
                    <a:gd name="connsiteX1" fmla="*/ 150857 w 301714"/>
                    <a:gd name="connsiteY1" fmla="*/ 0 h 628552"/>
                    <a:gd name="connsiteX2" fmla="*/ 301714 w 301714"/>
                    <a:gd name="connsiteY2" fmla="*/ 314276 h 628552"/>
                    <a:gd name="connsiteX3" fmla="*/ 150857 w 301714"/>
                    <a:gd name="connsiteY3" fmla="*/ 628552 h 628552"/>
                    <a:gd name="connsiteX4" fmla="*/ 0 w 301714"/>
                    <a:gd name="connsiteY4" fmla="*/ 314276 h 628552"/>
                    <a:gd name="connsiteX0" fmla="*/ 0 w 312440"/>
                    <a:gd name="connsiteY0" fmla="*/ 449166 h 636938"/>
                    <a:gd name="connsiteX1" fmla="*/ 161583 w 312440"/>
                    <a:gd name="connsiteY1" fmla="*/ 2027 h 636938"/>
                    <a:gd name="connsiteX2" fmla="*/ 312440 w 312440"/>
                    <a:gd name="connsiteY2" fmla="*/ 316303 h 636938"/>
                    <a:gd name="connsiteX3" fmla="*/ 161583 w 312440"/>
                    <a:gd name="connsiteY3" fmla="*/ 630579 h 636938"/>
                    <a:gd name="connsiteX4" fmla="*/ 0 w 312440"/>
                    <a:gd name="connsiteY4" fmla="*/ 449166 h 636938"/>
                    <a:gd name="connsiteX0" fmla="*/ 27493 w 339933"/>
                    <a:gd name="connsiteY0" fmla="*/ 449166 h 635718"/>
                    <a:gd name="connsiteX1" fmla="*/ 189076 w 339933"/>
                    <a:gd name="connsiteY1" fmla="*/ 2027 h 635718"/>
                    <a:gd name="connsiteX2" fmla="*/ 339933 w 339933"/>
                    <a:gd name="connsiteY2" fmla="*/ 316303 h 635718"/>
                    <a:gd name="connsiteX3" fmla="*/ 189076 w 339933"/>
                    <a:gd name="connsiteY3" fmla="*/ 630579 h 635718"/>
                    <a:gd name="connsiteX4" fmla="*/ 27493 w 339933"/>
                    <a:gd name="connsiteY4" fmla="*/ 449166 h 635718"/>
                    <a:gd name="connsiteX0" fmla="*/ 46095 w 358535"/>
                    <a:gd name="connsiteY0" fmla="*/ 449166 h 637482"/>
                    <a:gd name="connsiteX1" fmla="*/ 207678 w 358535"/>
                    <a:gd name="connsiteY1" fmla="*/ 2027 h 637482"/>
                    <a:gd name="connsiteX2" fmla="*/ 358535 w 358535"/>
                    <a:gd name="connsiteY2" fmla="*/ 316303 h 637482"/>
                    <a:gd name="connsiteX3" fmla="*/ 207678 w 358535"/>
                    <a:gd name="connsiteY3" fmla="*/ 630579 h 637482"/>
                    <a:gd name="connsiteX4" fmla="*/ 46095 w 358535"/>
                    <a:gd name="connsiteY4" fmla="*/ 449166 h 637482"/>
                    <a:gd name="connsiteX0" fmla="*/ 129 w 312569"/>
                    <a:gd name="connsiteY0" fmla="*/ 449166 h 636962"/>
                    <a:gd name="connsiteX1" fmla="*/ 161712 w 312569"/>
                    <a:gd name="connsiteY1" fmla="*/ 2027 h 636962"/>
                    <a:gd name="connsiteX2" fmla="*/ 312569 w 312569"/>
                    <a:gd name="connsiteY2" fmla="*/ 316303 h 636962"/>
                    <a:gd name="connsiteX3" fmla="*/ 137845 w 312569"/>
                    <a:gd name="connsiteY3" fmla="*/ 633897 h 636962"/>
                    <a:gd name="connsiteX4" fmla="*/ 129 w 312569"/>
                    <a:gd name="connsiteY4" fmla="*/ 449166 h 636962"/>
                    <a:gd name="connsiteX0" fmla="*/ 1016 w 313456"/>
                    <a:gd name="connsiteY0" fmla="*/ 449166 h 653555"/>
                    <a:gd name="connsiteX1" fmla="*/ 162599 w 313456"/>
                    <a:gd name="connsiteY1" fmla="*/ 2027 h 653555"/>
                    <a:gd name="connsiteX2" fmla="*/ 313456 w 313456"/>
                    <a:gd name="connsiteY2" fmla="*/ 316303 h 653555"/>
                    <a:gd name="connsiteX3" fmla="*/ 104591 w 313456"/>
                    <a:gd name="connsiteY3" fmla="*/ 650806 h 653555"/>
                    <a:gd name="connsiteX4" fmla="*/ 1016 w 313456"/>
                    <a:gd name="connsiteY4" fmla="*/ 449166 h 653555"/>
                    <a:gd name="connsiteX0" fmla="*/ 27001 w 339441"/>
                    <a:gd name="connsiteY0" fmla="*/ 449166 h 652851"/>
                    <a:gd name="connsiteX1" fmla="*/ 188584 w 339441"/>
                    <a:gd name="connsiteY1" fmla="*/ 2027 h 652851"/>
                    <a:gd name="connsiteX2" fmla="*/ 339441 w 339441"/>
                    <a:gd name="connsiteY2" fmla="*/ 316303 h 652851"/>
                    <a:gd name="connsiteX3" fmla="*/ 130576 w 339441"/>
                    <a:gd name="connsiteY3" fmla="*/ 650806 h 652851"/>
                    <a:gd name="connsiteX4" fmla="*/ 27001 w 339441"/>
                    <a:gd name="connsiteY4" fmla="*/ 449166 h 652851"/>
                    <a:gd name="connsiteX0" fmla="*/ 67629 w 380069"/>
                    <a:gd name="connsiteY0" fmla="*/ 449166 h 658489"/>
                    <a:gd name="connsiteX1" fmla="*/ 229212 w 380069"/>
                    <a:gd name="connsiteY1" fmla="*/ 2027 h 658489"/>
                    <a:gd name="connsiteX2" fmla="*/ 380069 w 380069"/>
                    <a:gd name="connsiteY2" fmla="*/ 316303 h 658489"/>
                    <a:gd name="connsiteX3" fmla="*/ 171204 w 380069"/>
                    <a:gd name="connsiteY3" fmla="*/ 650806 h 658489"/>
                    <a:gd name="connsiteX4" fmla="*/ 67629 w 380069"/>
                    <a:gd name="connsiteY4" fmla="*/ 449166 h 658489"/>
                    <a:gd name="connsiteX0" fmla="*/ 88398 w 400838"/>
                    <a:gd name="connsiteY0" fmla="*/ 449166 h 661485"/>
                    <a:gd name="connsiteX1" fmla="*/ 249981 w 400838"/>
                    <a:gd name="connsiteY1" fmla="*/ 2027 h 661485"/>
                    <a:gd name="connsiteX2" fmla="*/ 400838 w 400838"/>
                    <a:gd name="connsiteY2" fmla="*/ 316303 h 661485"/>
                    <a:gd name="connsiteX3" fmla="*/ 191973 w 400838"/>
                    <a:gd name="connsiteY3" fmla="*/ 650806 h 661485"/>
                    <a:gd name="connsiteX4" fmla="*/ 88398 w 400838"/>
                    <a:gd name="connsiteY4" fmla="*/ 449166 h 66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838" h="661485">
                      <a:moveTo>
                        <a:pt x="88398" y="449166"/>
                      </a:moveTo>
                      <a:cubicBezTo>
                        <a:pt x="316639" y="215775"/>
                        <a:pt x="197908" y="24171"/>
                        <a:pt x="249981" y="2027"/>
                      </a:cubicBezTo>
                      <a:cubicBezTo>
                        <a:pt x="302054" y="-20117"/>
                        <a:pt x="400838" y="142733"/>
                        <a:pt x="400838" y="316303"/>
                      </a:cubicBezTo>
                      <a:cubicBezTo>
                        <a:pt x="400838" y="489873"/>
                        <a:pt x="244046" y="628662"/>
                        <a:pt x="191973" y="650806"/>
                      </a:cubicBezTo>
                      <a:cubicBezTo>
                        <a:pt x="139900" y="672950"/>
                        <a:pt x="-139843" y="682557"/>
                        <a:pt x="88398" y="44916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FC96246E-8C5A-4B05-8F2A-BF43A5E51396}"/>
                    </a:ext>
                  </a:extLst>
                </p:cNvPr>
                <p:cNvSpPr/>
                <p:nvPr/>
              </p:nvSpPr>
              <p:spPr>
                <a:xfrm rot="20074480">
                  <a:off x="8072514" y="1806831"/>
                  <a:ext cx="494027" cy="105061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E2830121-94B9-43A5-BE10-5F53BCF24E73}"/>
                    </a:ext>
                  </a:extLst>
                </p:cNvPr>
                <p:cNvSpPr/>
                <p:nvPr/>
              </p:nvSpPr>
              <p:spPr>
                <a:xfrm rot="1525520" flipH="1">
                  <a:off x="6850391" y="1806830"/>
                  <a:ext cx="494027" cy="105061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">
                  <a:extLst>
                    <a:ext uri="{FF2B5EF4-FFF2-40B4-BE49-F238E27FC236}">
                      <a16:creationId xmlns:a16="http://schemas.microsoft.com/office/drawing/2014/main" id="{24F3CB4E-1F39-451F-9B71-ACB4F2931169}"/>
                    </a:ext>
                  </a:extLst>
                </p:cNvPr>
                <p:cNvSpPr/>
                <p:nvPr/>
              </p:nvSpPr>
              <p:spPr>
                <a:xfrm>
                  <a:off x="7215998" y="2825455"/>
                  <a:ext cx="1456352" cy="766962"/>
                </a:xfrm>
                <a:custGeom>
                  <a:avLst/>
                  <a:gdLst>
                    <a:gd name="connsiteX0" fmla="*/ 0 w 1432560"/>
                    <a:gd name="connsiteY0" fmla="*/ 325483 h 650965"/>
                    <a:gd name="connsiteX1" fmla="*/ 716280 w 1432560"/>
                    <a:gd name="connsiteY1" fmla="*/ 0 h 650965"/>
                    <a:gd name="connsiteX2" fmla="*/ 1432560 w 1432560"/>
                    <a:gd name="connsiteY2" fmla="*/ 325483 h 650965"/>
                    <a:gd name="connsiteX3" fmla="*/ 716280 w 1432560"/>
                    <a:gd name="connsiteY3" fmla="*/ 650966 h 650965"/>
                    <a:gd name="connsiteX4" fmla="*/ 0 w 1432560"/>
                    <a:gd name="connsiteY4" fmla="*/ 325483 h 650965"/>
                    <a:gd name="connsiteX0" fmla="*/ 14 w 1432574"/>
                    <a:gd name="connsiteY0" fmla="*/ 432163 h 757646"/>
                    <a:gd name="connsiteX1" fmla="*/ 731534 w 1432574"/>
                    <a:gd name="connsiteY1" fmla="*/ 0 h 757646"/>
                    <a:gd name="connsiteX2" fmla="*/ 1432574 w 1432574"/>
                    <a:gd name="connsiteY2" fmla="*/ 432163 h 757646"/>
                    <a:gd name="connsiteX3" fmla="*/ 716294 w 1432574"/>
                    <a:gd name="connsiteY3" fmla="*/ 757646 h 757646"/>
                    <a:gd name="connsiteX4" fmla="*/ 14 w 1432574"/>
                    <a:gd name="connsiteY4" fmla="*/ 432163 h 757646"/>
                    <a:gd name="connsiteX0" fmla="*/ 14 w 1432574"/>
                    <a:gd name="connsiteY0" fmla="*/ 434436 h 759919"/>
                    <a:gd name="connsiteX1" fmla="*/ 731534 w 1432574"/>
                    <a:gd name="connsiteY1" fmla="*/ 2273 h 759919"/>
                    <a:gd name="connsiteX2" fmla="*/ 1432574 w 1432574"/>
                    <a:gd name="connsiteY2" fmla="*/ 434436 h 759919"/>
                    <a:gd name="connsiteX3" fmla="*/ 716294 w 1432574"/>
                    <a:gd name="connsiteY3" fmla="*/ 759919 h 759919"/>
                    <a:gd name="connsiteX4" fmla="*/ 14 w 1432574"/>
                    <a:gd name="connsiteY4" fmla="*/ 434436 h 759919"/>
                    <a:gd name="connsiteX0" fmla="*/ 320 w 1436039"/>
                    <a:gd name="connsiteY0" fmla="*/ 440478 h 765961"/>
                    <a:gd name="connsiteX1" fmla="*/ 731840 w 1436039"/>
                    <a:gd name="connsiteY1" fmla="*/ 8315 h 765961"/>
                    <a:gd name="connsiteX2" fmla="*/ 1432880 w 1436039"/>
                    <a:gd name="connsiteY2" fmla="*/ 440478 h 765961"/>
                    <a:gd name="connsiteX3" fmla="*/ 716600 w 1436039"/>
                    <a:gd name="connsiteY3" fmla="*/ 765961 h 765961"/>
                    <a:gd name="connsiteX4" fmla="*/ 320 w 1436039"/>
                    <a:gd name="connsiteY4" fmla="*/ 440478 h 765961"/>
                    <a:gd name="connsiteX0" fmla="*/ 2812 w 1438531"/>
                    <a:gd name="connsiteY0" fmla="*/ 440478 h 768048"/>
                    <a:gd name="connsiteX1" fmla="*/ 734332 w 1438531"/>
                    <a:gd name="connsiteY1" fmla="*/ 8315 h 768048"/>
                    <a:gd name="connsiteX2" fmla="*/ 1435372 w 1438531"/>
                    <a:gd name="connsiteY2" fmla="*/ 440478 h 768048"/>
                    <a:gd name="connsiteX3" fmla="*/ 719092 w 1438531"/>
                    <a:gd name="connsiteY3" fmla="*/ 765961 h 768048"/>
                    <a:gd name="connsiteX4" fmla="*/ 2812 w 1438531"/>
                    <a:gd name="connsiteY4" fmla="*/ 440478 h 768048"/>
                    <a:gd name="connsiteX0" fmla="*/ 12443 w 1456352"/>
                    <a:gd name="connsiteY0" fmla="*/ 440478 h 766962"/>
                    <a:gd name="connsiteX1" fmla="*/ 743963 w 1456352"/>
                    <a:gd name="connsiteY1" fmla="*/ 8315 h 766962"/>
                    <a:gd name="connsiteX2" fmla="*/ 1445003 w 1456352"/>
                    <a:gd name="connsiteY2" fmla="*/ 440478 h 766962"/>
                    <a:gd name="connsiteX3" fmla="*/ 728723 w 1456352"/>
                    <a:gd name="connsiteY3" fmla="*/ 765961 h 766962"/>
                    <a:gd name="connsiteX4" fmla="*/ 12443 w 1456352"/>
                    <a:gd name="connsiteY4" fmla="*/ 440478 h 766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6352" h="766962">
                      <a:moveTo>
                        <a:pt x="12443" y="440478"/>
                      </a:moveTo>
                      <a:cubicBezTo>
                        <a:pt x="14983" y="314204"/>
                        <a:pt x="-47868" y="-60265"/>
                        <a:pt x="743963" y="8315"/>
                      </a:cubicBezTo>
                      <a:cubicBezTo>
                        <a:pt x="1535794" y="76895"/>
                        <a:pt x="1445003" y="260719"/>
                        <a:pt x="1445003" y="440478"/>
                      </a:cubicBezTo>
                      <a:cubicBezTo>
                        <a:pt x="1445003" y="620237"/>
                        <a:pt x="1604374" y="781201"/>
                        <a:pt x="728723" y="765961"/>
                      </a:cubicBezTo>
                      <a:cubicBezTo>
                        <a:pt x="-146928" y="750721"/>
                        <a:pt x="9903" y="566752"/>
                        <a:pt x="12443" y="44047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6">
                  <a:extLst>
                    <a:ext uri="{FF2B5EF4-FFF2-40B4-BE49-F238E27FC236}">
                      <a16:creationId xmlns:a16="http://schemas.microsoft.com/office/drawing/2014/main" id="{333A6F7B-029A-4B92-871B-CBCFF4A64D7A}"/>
                    </a:ext>
                  </a:extLst>
                </p:cNvPr>
                <p:cNvSpPr/>
                <p:nvPr/>
              </p:nvSpPr>
              <p:spPr>
                <a:xfrm>
                  <a:off x="8239366" y="3263644"/>
                  <a:ext cx="403562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6">
                  <a:extLst>
                    <a:ext uri="{FF2B5EF4-FFF2-40B4-BE49-F238E27FC236}">
                      <a16:creationId xmlns:a16="http://schemas.microsoft.com/office/drawing/2014/main" id="{5FFAE811-0248-45DF-A5AD-4DDFFD5A0C5C}"/>
                    </a:ext>
                  </a:extLst>
                </p:cNvPr>
                <p:cNvSpPr/>
                <p:nvPr/>
              </p:nvSpPr>
              <p:spPr>
                <a:xfrm>
                  <a:off x="7748376" y="3283258"/>
                  <a:ext cx="346967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Oval 6">
                  <a:extLst>
                    <a:ext uri="{FF2B5EF4-FFF2-40B4-BE49-F238E27FC236}">
                      <a16:creationId xmlns:a16="http://schemas.microsoft.com/office/drawing/2014/main" id="{BD761613-42C3-46FE-B59B-E39ECFFF6C41}"/>
                    </a:ext>
                  </a:extLst>
                </p:cNvPr>
                <p:cNvSpPr/>
                <p:nvPr/>
              </p:nvSpPr>
              <p:spPr>
                <a:xfrm flipH="1">
                  <a:off x="7206539" y="3046882"/>
                  <a:ext cx="346967" cy="74029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Oval 6">
                  <a:extLst>
                    <a:ext uri="{FF2B5EF4-FFF2-40B4-BE49-F238E27FC236}">
                      <a16:creationId xmlns:a16="http://schemas.microsoft.com/office/drawing/2014/main" id="{D0B65E0D-AA58-4F5F-A487-1CA20EE9B298}"/>
                    </a:ext>
                  </a:extLst>
                </p:cNvPr>
                <p:cNvSpPr/>
                <p:nvPr/>
              </p:nvSpPr>
              <p:spPr>
                <a:xfrm rot="16492370" flipH="1">
                  <a:off x="7445850" y="2667045"/>
                  <a:ext cx="589592" cy="1009442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Oval 2">
                  <a:extLst>
                    <a:ext uri="{FF2B5EF4-FFF2-40B4-BE49-F238E27FC236}">
                      <a16:creationId xmlns:a16="http://schemas.microsoft.com/office/drawing/2014/main" id="{34F72C8D-6BB7-4A3F-8CF3-E58EBD6EFEC3}"/>
                    </a:ext>
                  </a:extLst>
                </p:cNvPr>
                <p:cNvSpPr/>
                <p:nvPr/>
              </p:nvSpPr>
              <p:spPr>
                <a:xfrm>
                  <a:off x="7068351" y="1808224"/>
                  <a:ext cx="1280230" cy="1280270"/>
                </a:xfrm>
                <a:custGeom>
                  <a:avLst/>
                  <a:gdLst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40 w 1280200"/>
                    <a:gd name="connsiteY0" fmla="*/ 640080 h 1280160"/>
                    <a:gd name="connsiteX1" fmla="*/ 617260 w 1280200"/>
                    <a:gd name="connsiteY1" fmla="*/ 0 h 1280160"/>
                    <a:gd name="connsiteX2" fmla="*/ 1280200 w 1280200"/>
                    <a:gd name="connsiteY2" fmla="*/ 640080 h 1280160"/>
                    <a:gd name="connsiteX3" fmla="*/ 640120 w 1280200"/>
                    <a:gd name="connsiteY3" fmla="*/ 1280160 h 1280160"/>
                    <a:gd name="connsiteX4" fmla="*/ 40 w 1280200"/>
                    <a:gd name="connsiteY4" fmla="*/ 640080 h 1280160"/>
                    <a:gd name="connsiteX0" fmla="*/ 174 w 1280334"/>
                    <a:gd name="connsiteY0" fmla="*/ 640178 h 1280258"/>
                    <a:gd name="connsiteX1" fmla="*/ 617394 w 1280334"/>
                    <a:gd name="connsiteY1" fmla="*/ 98 h 1280258"/>
                    <a:gd name="connsiteX2" fmla="*/ 1280334 w 1280334"/>
                    <a:gd name="connsiteY2" fmla="*/ 640178 h 1280258"/>
                    <a:gd name="connsiteX3" fmla="*/ 640254 w 1280334"/>
                    <a:gd name="connsiteY3" fmla="*/ 1280258 h 1280258"/>
                    <a:gd name="connsiteX4" fmla="*/ 174 w 1280334"/>
                    <a:gd name="connsiteY4" fmla="*/ 640178 h 1280258"/>
                    <a:gd name="connsiteX0" fmla="*/ 70 w 1280230"/>
                    <a:gd name="connsiteY0" fmla="*/ 640190 h 1280270"/>
                    <a:gd name="connsiteX1" fmla="*/ 617290 w 1280230"/>
                    <a:gd name="connsiteY1" fmla="*/ 110 h 1280270"/>
                    <a:gd name="connsiteX2" fmla="*/ 1280230 w 1280230"/>
                    <a:gd name="connsiteY2" fmla="*/ 640190 h 1280270"/>
                    <a:gd name="connsiteX3" fmla="*/ 640150 w 1280230"/>
                    <a:gd name="connsiteY3" fmla="*/ 1280270 h 1280270"/>
                    <a:gd name="connsiteX4" fmla="*/ 70 w 1280230"/>
                    <a:gd name="connsiteY4" fmla="*/ 640190 h 128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0230" h="1280270">
                      <a:moveTo>
                        <a:pt x="70" y="640190"/>
                      </a:moveTo>
                      <a:cubicBezTo>
                        <a:pt x="3880" y="381110"/>
                        <a:pt x="50424" y="-7510"/>
                        <a:pt x="617290" y="110"/>
                      </a:cubicBezTo>
                      <a:cubicBezTo>
                        <a:pt x="1184156" y="7730"/>
                        <a:pt x="1280230" y="286684"/>
                        <a:pt x="1280230" y="640190"/>
                      </a:cubicBezTo>
                      <a:cubicBezTo>
                        <a:pt x="1280230" y="993696"/>
                        <a:pt x="1130816" y="1280270"/>
                        <a:pt x="640150" y="1280270"/>
                      </a:cubicBezTo>
                      <a:cubicBezTo>
                        <a:pt x="149484" y="1280270"/>
                        <a:pt x="-3740" y="899270"/>
                        <a:pt x="70" y="64019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6">
                  <a:extLst>
                    <a:ext uri="{FF2B5EF4-FFF2-40B4-BE49-F238E27FC236}">
                      <a16:creationId xmlns:a16="http://schemas.microsoft.com/office/drawing/2014/main" id="{241BAB09-15B0-4D9B-8F06-E13C4DBC88BC}"/>
                    </a:ext>
                  </a:extLst>
                </p:cNvPr>
                <p:cNvSpPr/>
                <p:nvPr/>
              </p:nvSpPr>
              <p:spPr>
                <a:xfrm rot="17044629" flipH="1">
                  <a:off x="7035107" y="1924717"/>
                  <a:ext cx="630098" cy="54392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6">
                  <a:extLst>
                    <a:ext uri="{FF2B5EF4-FFF2-40B4-BE49-F238E27FC236}">
                      <a16:creationId xmlns:a16="http://schemas.microsoft.com/office/drawing/2014/main" id="{57C7175D-BE64-45F1-93AD-68153DFF4ECA}"/>
                    </a:ext>
                  </a:extLst>
                </p:cNvPr>
                <p:cNvSpPr/>
                <p:nvPr/>
              </p:nvSpPr>
              <p:spPr>
                <a:xfrm rot="4555371">
                  <a:off x="7758730" y="1941875"/>
                  <a:ext cx="630098" cy="54392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6">
                  <a:extLst>
                    <a:ext uri="{FF2B5EF4-FFF2-40B4-BE49-F238E27FC236}">
                      <a16:creationId xmlns:a16="http://schemas.microsoft.com/office/drawing/2014/main" id="{EEF635F3-5AC8-4BA5-B74D-478A91478FE6}"/>
                    </a:ext>
                  </a:extLst>
                </p:cNvPr>
                <p:cNvSpPr/>
                <p:nvPr/>
              </p:nvSpPr>
              <p:spPr>
                <a:xfrm rot="21143859" flipH="1">
                  <a:off x="8209647" y="3165800"/>
                  <a:ext cx="439573" cy="378874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3DBC0BF7-2931-42B3-9A50-4B7B01553637}"/>
                    </a:ext>
                  </a:extLst>
                </p:cNvPr>
                <p:cNvSpPr/>
                <p:nvPr/>
              </p:nvSpPr>
              <p:spPr>
                <a:xfrm>
                  <a:off x="7792056" y="3695588"/>
                  <a:ext cx="242122" cy="915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AABB0512-FC3E-4F4D-A005-E7CD37633FF2}"/>
                    </a:ext>
                  </a:extLst>
                </p:cNvPr>
                <p:cNvSpPr/>
                <p:nvPr/>
              </p:nvSpPr>
              <p:spPr>
                <a:xfrm>
                  <a:off x="8282478" y="3669872"/>
                  <a:ext cx="294492" cy="988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F978CB7F-5566-403D-8AB8-546A2BC2067A}"/>
                    </a:ext>
                  </a:extLst>
                </p:cNvPr>
                <p:cNvSpPr/>
                <p:nvPr/>
              </p:nvSpPr>
              <p:spPr>
                <a:xfrm flipH="1">
                  <a:off x="7279482" y="3680885"/>
                  <a:ext cx="219349" cy="106296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DBCD407-1FF1-4C63-AFAE-10C9D1CA708D}"/>
                  </a:ext>
                </a:extLst>
              </p:cNvPr>
              <p:cNvGrpSpPr/>
              <p:nvPr/>
            </p:nvGrpSpPr>
            <p:grpSpPr>
              <a:xfrm>
                <a:off x="7273220" y="2268028"/>
                <a:ext cx="823958" cy="533590"/>
                <a:chOff x="2737348" y="1943130"/>
                <a:chExt cx="2658212" cy="1721440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8AC1455-1EA9-4F9B-A234-4A9D306FF65D}"/>
                    </a:ext>
                  </a:extLst>
                </p:cNvPr>
                <p:cNvSpPr/>
                <p:nvPr/>
              </p:nvSpPr>
              <p:spPr>
                <a:xfrm flipH="1">
                  <a:off x="4669805" y="1943130"/>
                  <a:ext cx="725755" cy="909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223327F6-40B2-43D7-AA3A-0317B9422704}"/>
                    </a:ext>
                  </a:extLst>
                </p:cNvPr>
                <p:cNvSpPr/>
                <p:nvPr/>
              </p:nvSpPr>
              <p:spPr>
                <a:xfrm rot="21256594" flipH="1">
                  <a:off x="2737348" y="2022642"/>
                  <a:ext cx="725756" cy="909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3F4C73E0-0A9B-411D-952A-1EB35618F518}"/>
                    </a:ext>
                  </a:extLst>
                </p:cNvPr>
                <p:cNvSpPr/>
                <p:nvPr/>
              </p:nvSpPr>
              <p:spPr>
                <a:xfrm rot="21256594" flipH="1">
                  <a:off x="2974803" y="2229270"/>
                  <a:ext cx="471294" cy="590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2ECC4A0-DAA7-4DA0-9CF3-02256CA4C734}"/>
                    </a:ext>
                  </a:extLst>
                </p:cNvPr>
                <p:cNvSpPr/>
                <p:nvPr/>
              </p:nvSpPr>
              <p:spPr>
                <a:xfrm rot="21256594" flipH="1">
                  <a:off x="4698647" y="2184281"/>
                  <a:ext cx="471294" cy="590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744A446E-85FD-444F-89C5-6AF65932FA2F}"/>
                    </a:ext>
                  </a:extLst>
                </p:cNvPr>
                <p:cNvSpPr/>
                <p:nvPr/>
              </p:nvSpPr>
              <p:spPr>
                <a:xfrm rot="21256594" flipH="1">
                  <a:off x="4801644" y="2281895"/>
                  <a:ext cx="246966" cy="3096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7184805-904F-477E-90BE-2F75989EA331}"/>
                    </a:ext>
                  </a:extLst>
                </p:cNvPr>
                <p:cNvSpPr/>
                <p:nvPr/>
              </p:nvSpPr>
              <p:spPr>
                <a:xfrm rot="21256594" flipH="1">
                  <a:off x="3172955" y="2301888"/>
                  <a:ext cx="246965" cy="3096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26">
                  <a:extLst>
                    <a:ext uri="{FF2B5EF4-FFF2-40B4-BE49-F238E27FC236}">
                      <a16:creationId xmlns:a16="http://schemas.microsoft.com/office/drawing/2014/main" id="{8409C3C0-2392-4EE3-8E60-05EDE13CFC9A}"/>
                    </a:ext>
                  </a:extLst>
                </p:cNvPr>
                <p:cNvSpPr/>
                <p:nvPr/>
              </p:nvSpPr>
              <p:spPr>
                <a:xfrm flipH="1">
                  <a:off x="3853806" y="3016405"/>
                  <a:ext cx="471294" cy="332389"/>
                </a:xfrm>
                <a:custGeom>
                  <a:avLst/>
                  <a:gdLst>
                    <a:gd name="connsiteX0" fmla="*/ 0 w 93730"/>
                    <a:gd name="connsiteY0" fmla="*/ 58761 h 117522"/>
                    <a:gd name="connsiteX1" fmla="*/ 46865 w 93730"/>
                    <a:gd name="connsiteY1" fmla="*/ 0 h 117522"/>
                    <a:gd name="connsiteX2" fmla="*/ 93730 w 93730"/>
                    <a:gd name="connsiteY2" fmla="*/ 58761 h 117522"/>
                    <a:gd name="connsiteX3" fmla="*/ 46865 w 93730"/>
                    <a:gd name="connsiteY3" fmla="*/ 117522 h 117522"/>
                    <a:gd name="connsiteX4" fmla="*/ 0 w 93730"/>
                    <a:gd name="connsiteY4" fmla="*/ 58761 h 117522"/>
                    <a:gd name="connsiteX0" fmla="*/ 0 w 93730"/>
                    <a:gd name="connsiteY0" fmla="*/ 58761 h 66105"/>
                    <a:gd name="connsiteX1" fmla="*/ 46865 w 93730"/>
                    <a:gd name="connsiteY1" fmla="*/ 0 h 66105"/>
                    <a:gd name="connsiteX2" fmla="*/ 93730 w 93730"/>
                    <a:gd name="connsiteY2" fmla="*/ 58761 h 66105"/>
                    <a:gd name="connsiteX3" fmla="*/ 0 w 93730"/>
                    <a:gd name="connsiteY3" fmla="*/ 58761 h 66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30" h="66105">
                      <a:moveTo>
                        <a:pt x="0" y="58761"/>
                      </a:moveTo>
                      <a:cubicBezTo>
                        <a:pt x="0" y="26308"/>
                        <a:pt x="20982" y="0"/>
                        <a:pt x="46865" y="0"/>
                      </a:cubicBezTo>
                      <a:cubicBezTo>
                        <a:pt x="72748" y="0"/>
                        <a:pt x="93730" y="26308"/>
                        <a:pt x="93730" y="58761"/>
                      </a:cubicBezTo>
                      <a:cubicBezTo>
                        <a:pt x="85919" y="68554"/>
                        <a:pt x="7811" y="68554"/>
                        <a:pt x="0" y="5876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03ED1415-63DF-438F-904F-95225A7E089F}"/>
                    </a:ext>
                  </a:extLst>
                </p:cNvPr>
                <p:cNvSpPr/>
                <p:nvPr/>
              </p:nvSpPr>
              <p:spPr>
                <a:xfrm rot="440699">
                  <a:off x="4090280" y="3341288"/>
                  <a:ext cx="419940" cy="323282"/>
                </a:xfrm>
                <a:custGeom>
                  <a:avLst/>
                  <a:gdLst>
                    <a:gd name="connsiteX0" fmla="*/ 173 w 83517"/>
                    <a:gd name="connsiteY0" fmla="*/ 0 h 64294"/>
                    <a:gd name="connsiteX1" fmla="*/ 7317 w 83517"/>
                    <a:gd name="connsiteY1" fmla="*/ 52387 h 64294"/>
                    <a:gd name="connsiteX2" fmla="*/ 47798 w 83517"/>
                    <a:gd name="connsiteY2" fmla="*/ 64294 h 64294"/>
                    <a:gd name="connsiteX3" fmla="*/ 76373 w 83517"/>
                    <a:gd name="connsiteY3" fmla="*/ 52387 h 64294"/>
                    <a:gd name="connsiteX4" fmla="*/ 83517 w 83517"/>
                    <a:gd name="connsiteY4" fmla="*/ 28575 h 64294"/>
                    <a:gd name="connsiteX5" fmla="*/ 83517 w 83517"/>
                    <a:gd name="connsiteY5" fmla="*/ 28575 h 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517" h="64294">
                      <a:moveTo>
                        <a:pt x="173" y="0"/>
                      </a:moveTo>
                      <a:cubicBezTo>
                        <a:pt x="-224" y="20835"/>
                        <a:pt x="-620" y="41671"/>
                        <a:pt x="7317" y="52387"/>
                      </a:cubicBezTo>
                      <a:cubicBezTo>
                        <a:pt x="15254" y="63103"/>
                        <a:pt x="36289" y="64294"/>
                        <a:pt x="47798" y="64294"/>
                      </a:cubicBezTo>
                      <a:cubicBezTo>
                        <a:pt x="59307" y="64294"/>
                        <a:pt x="70420" y="58340"/>
                        <a:pt x="76373" y="52387"/>
                      </a:cubicBezTo>
                      <a:cubicBezTo>
                        <a:pt x="82326" y="46434"/>
                        <a:pt x="83517" y="28575"/>
                        <a:pt x="83517" y="28575"/>
                      </a:cubicBezTo>
                      <a:lnTo>
                        <a:pt x="83517" y="2857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E1C97BE4-3AA7-4CA4-85FD-2CF467D45853}"/>
                    </a:ext>
                  </a:extLst>
                </p:cNvPr>
                <p:cNvSpPr/>
                <p:nvPr/>
              </p:nvSpPr>
              <p:spPr>
                <a:xfrm flipH="1">
                  <a:off x="3686133" y="3326114"/>
                  <a:ext cx="419940" cy="323283"/>
                </a:xfrm>
                <a:custGeom>
                  <a:avLst/>
                  <a:gdLst>
                    <a:gd name="connsiteX0" fmla="*/ 173 w 83517"/>
                    <a:gd name="connsiteY0" fmla="*/ 0 h 64294"/>
                    <a:gd name="connsiteX1" fmla="*/ 7317 w 83517"/>
                    <a:gd name="connsiteY1" fmla="*/ 52387 h 64294"/>
                    <a:gd name="connsiteX2" fmla="*/ 47798 w 83517"/>
                    <a:gd name="connsiteY2" fmla="*/ 64294 h 64294"/>
                    <a:gd name="connsiteX3" fmla="*/ 76373 w 83517"/>
                    <a:gd name="connsiteY3" fmla="*/ 52387 h 64294"/>
                    <a:gd name="connsiteX4" fmla="*/ 83517 w 83517"/>
                    <a:gd name="connsiteY4" fmla="*/ 28575 h 64294"/>
                    <a:gd name="connsiteX5" fmla="*/ 83517 w 83517"/>
                    <a:gd name="connsiteY5" fmla="*/ 28575 h 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517" h="64294">
                      <a:moveTo>
                        <a:pt x="173" y="0"/>
                      </a:moveTo>
                      <a:cubicBezTo>
                        <a:pt x="-224" y="20835"/>
                        <a:pt x="-620" y="41671"/>
                        <a:pt x="7317" y="52387"/>
                      </a:cubicBezTo>
                      <a:cubicBezTo>
                        <a:pt x="15254" y="63103"/>
                        <a:pt x="36289" y="64294"/>
                        <a:pt x="47798" y="64294"/>
                      </a:cubicBezTo>
                      <a:cubicBezTo>
                        <a:pt x="59307" y="64294"/>
                        <a:pt x="70420" y="58340"/>
                        <a:pt x="76373" y="52387"/>
                      </a:cubicBezTo>
                      <a:cubicBezTo>
                        <a:pt x="82326" y="46434"/>
                        <a:pt x="83517" y="28575"/>
                        <a:pt x="83517" y="28575"/>
                      </a:cubicBezTo>
                      <a:lnTo>
                        <a:pt x="83517" y="2857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7C7CC3-1253-489F-A268-1B4232D8AC60}"/>
                </a:ext>
              </a:extLst>
            </p:cNvPr>
            <p:cNvSpPr txBox="1"/>
            <p:nvPr/>
          </p:nvSpPr>
          <p:spPr>
            <a:xfrm>
              <a:off x="7373233" y="387046"/>
              <a:ext cx="257166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D</a:t>
              </a: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og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10_23-4-56">
            <a:hlinkClick r:id="" action="ppaction://media"/>
            <a:extLst>
              <a:ext uri="{FF2B5EF4-FFF2-40B4-BE49-F238E27FC236}">
                <a16:creationId xmlns:a16="http://schemas.microsoft.com/office/drawing/2014/main" id="{90FF4A14-A760-4C02-B97A-DB71A298DEC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2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76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25FAAC-4A7F-4CB2-B312-197DB265A126}"/>
              </a:ext>
            </a:extLst>
          </p:cNvPr>
          <p:cNvGrpSpPr/>
          <p:nvPr/>
        </p:nvGrpSpPr>
        <p:grpSpPr>
          <a:xfrm>
            <a:off x="524545" y="271256"/>
            <a:ext cx="2918800" cy="5161274"/>
            <a:chOff x="524545" y="271256"/>
            <a:chExt cx="2918800" cy="5161274"/>
          </a:xfrm>
        </p:grpSpPr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FB91DB4C-6E52-4CC6-A00C-7A474B40A3ED}"/>
                </a:ext>
              </a:extLst>
            </p:cNvPr>
            <p:cNvSpPr txBox="1"/>
            <p:nvPr/>
          </p:nvSpPr>
          <p:spPr>
            <a:xfrm>
              <a:off x="785448" y="271256"/>
              <a:ext cx="265789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/>
                  </a:solidFill>
                  <a:latin typeface="Arial Black" panose="020B0A04020102020204" pitchFamily="34" charset="0"/>
                </a:rPr>
                <a:t>D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og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43" name="Group 642">
              <a:extLst>
                <a:ext uri="{FF2B5EF4-FFF2-40B4-BE49-F238E27FC236}">
                  <a16:creationId xmlns:a16="http://schemas.microsoft.com/office/drawing/2014/main" id="{2206979A-4703-4527-B752-123F731ACA56}"/>
                </a:ext>
              </a:extLst>
            </p:cNvPr>
            <p:cNvGrpSpPr/>
            <p:nvPr/>
          </p:nvGrpSpPr>
          <p:grpSpPr>
            <a:xfrm>
              <a:off x="524545" y="2245272"/>
              <a:ext cx="2845519" cy="3187258"/>
              <a:chOff x="1551327" y="1138562"/>
              <a:chExt cx="4865819" cy="5450190"/>
            </a:xfrm>
          </p:grpSpPr>
          <p:sp>
            <p:nvSpPr>
              <p:cNvPr id="644" name="Isosceles Triangle 4">
                <a:extLst>
                  <a:ext uri="{FF2B5EF4-FFF2-40B4-BE49-F238E27FC236}">
                    <a16:creationId xmlns:a16="http://schemas.microsoft.com/office/drawing/2014/main" id="{968E6A3A-95FA-49C1-8662-F1449BC047E3}"/>
                  </a:ext>
                </a:extLst>
              </p:cNvPr>
              <p:cNvSpPr/>
              <p:nvPr/>
            </p:nvSpPr>
            <p:spPr>
              <a:xfrm rot="19881637" flipH="1">
                <a:off x="5219377" y="1477966"/>
                <a:ext cx="1197769" cy="228138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" name="Rectangle 19">
                <a:extLst>
                  <a:ext uri="{FF2B5EF4-FFF2-40B4-BE49-F238E27FC236}">
                    <a16:creationId xmlns:a16="http://schemas.microsoft.com/office/drawing/2014/main" id="{AEF3B1DF-B98B-4BA1-AB72-EE51146A2864}"/>
                  </a:ext>
                </a:extLst>
              </p:cNvPr>
              <p:cNvSpPr/>
              <p:nvPr/>
            </p:nvSpPr>
            <p:spPr>
              <a:xfrm>
                <a:off x="1838787" y="2545920"/>
                <a:ext cx="2053031" cy="3090198"/>
              </a:xfrm>
              <a:custGeom>
                <a:avLst/>
                <a:gdLst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0 w 288784"/>
                  <a:gd name="connsiteY3" fmla="*/ 587722 h 587722"/>
                  <a:gd name="connsiteX4" fmla="*/ 0 w 288784"/>
                  <a:gd name="connsiteY4" fmla="*/ 0 h 587722"/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44450 w 288784"/>
                  <a:gd name="connsiteY3" fmla="*/ 463897 h 587722"/>
                  <a:gd name="connsiteX4" fmla="*/ 0 w 288784"/>
                  <a:gd name="connsiteY4" fmla="*/ 0 h 587722"/>
                  <a:gd name="connsiteX0" fmla="*/ 0 w 288784"/>
                  <a:gd name="connsiteY0" fmla="*/ 0 h 588918"/>
                  <a:gd name="connsiteX1" fmla="*/ 288784 w 288784"/>
                  <a:gd name="connsiteY1" fmla="*/ 0 h 588918"/>
                  <a:gd name="connsiteX2" fmla="*/ 288784 w 288784"/>
                  <a:gd name="connsiteY2" fmla="*/ 587722 h 588918"/>
                  <a:gd name="connsiteX3" fmla="*/ 44450 w 288784"/>
                  <a:gd name="connsiteY3" fmla="*/ 463897 h 588918"/>
                  <a:gd name="connsiteX4" fmla="*/ 0 w 288784"/>
                  <a:gd name="connsiteY4" fmla="*/ 0 h 588918"/>
                  <a:gd name="connsiteX0" fmla="*/ 0 w 288784"/>
                  <a:gd name="connsiteY0" fmla="*/ 0 h 611638"/>
                  <a:gd name="connsiteX1" fmla="*/ 288784 w 288784"/>
                  <a:gd name="connsiteY1" fmla="*/ 0 h 611638"/>
                  <a:gd name="connsiteX2" fmla="*/ 288784 w 288784"/>
                  <a:gd name="connsiteY2" fmla="*/ 587722 h 611638"/>
                  <a:gd name="connsiteX3" fmla="*/ 44450 w 288784"/>
                  <a:gd name="connsiteY3" fmla="*/ 463897 h 611638"/>
                  <a:gd name="connsiteX4" fmla="*/ 0 w 288784"/>
                  <a:gd name="connsiteY4" fmla="*/ 0 h 611638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0 w 288784"/>
                  <a:gd name="connsiteY4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98309"/>
                  <a:gd name="connsiteY0" fmla="*/ 0 h 608197"/>
                  <a:gd name="connsiteX1" fmla="*/ 298309 w 298309"/>
                  <a:gd name="connsiteY1" fmla="*/ 9525 h 608197"/>
                  <a:gd name="connsiteX2" fmla="*/ 298309 w 298309"/>
                  <a:gd name="connsiteY2" fmla="*/ 597247 h 608197"/>
                  <a:gd name="connsiteX3" fmla="*/ 53975 w 298309"/>
                  <a:gd name="connsiteY3" fmla="*/ 473422 h 608197"/>
                  <a:gd name="connsiteX4" fmla="*/ 104775 w 298309"/>
                  <a:gd name="connsiteY4" fmla="*/ 98425 h 608197"/>
                  <a:gd name="connsiteX5" fmla="*/ 0 w 298309"/>
                  <a:gd name="connsiteY5" fmla="*/ 0 h 608197"/>
                  <a:gd name="connsiteX0" fmla="*/ 86841 w 385150"/>
                  <a:gd name="connsiteY0" fmla="*/ 0 h 608197"/>
                  <a:gd name="connsiteX1" fmla="*/ 385150 w 385150"/>
                  <a:gd name="connsiteY1" fmla="*/ 9525 h 608197"/>
                  <a:gd name="connsiteX2" fmla="*/ 385150 w 385150"/>
                  <a:gd name="connsiteY2" fmla="*/ 597247 h 608197"/>
                  <a:gd name="connsiteX3" fmla="*/ 140816 w 385150"/>
                  <a:gd name="connsiteY3" fmla="*/ 473422 h 608197"/>
                  <a:gd name="connsiteX4" fmla="*/ 191616 w 385150"/>
                  <a:gd name="connsiteY4" fmla="*/ 98425 h 608197"/>
                  <a:gd name="connsiteX5" fmla="*/ 86841 w 385150"/>
                  <a:gd name="connsiteY5" fmla="*/ 0 h 608197"/>
                  <a:gd name="connsiteX0" fmla="*/ 14553 w 312862"/>
                  <a:gd name="connsiteY0" fmla="*/ 0 h 608197"/>
                  <a:gd name="connsiteX1" fmla="*/ 312862 w 312862"/>
                  <a:gd name="connsiteY1" fmla="*/ 9525 h 608197"/>
                  <a:gd name="connsiteX2" fmla="*/ 312862 w 312862"/>
                  <a:gd name="connsiteY2" fmla="*/ 597247 h 608197"/>
                  <a:gd name="connsiteX3" fmla="*/ 68528 w 312862"/>
                  <a:gd name="connsiteY3" fmla="*/ 473422 h 608197"/>
                  <a:gd name="connsiteX4" fmla="*/ 119328 w 312862"/>
                  <a:gd name="connsiteY4" fmla="*/ 98425 h 608197"/>
                  <a:gd name="connsiteX5" fmla="*/ 59004 w 312862"/>
                  <a:gd name="connsiteY5" fmla="*/ 60326 h 608197"/>
                  <a:gd name="connsiteX6" fmla="*/ 14553 w 312862"/>
                  <a:gd name="connsiteY6" fmla="*/ 0 h 608197"/>
                  <a:gd name="connsiteX0" fmla="*/ 34996 w 333305"/>
                  <a:gd name="connsiteY0" fmla="*/ 0 h 608197"/>
                  <a:gd name="connsiteX1" fmla="*/ 333305 w 333305"/>
                  <a:gd name="connsiteY1" fmla="*/ 9525 h 608197"/>
                  <a:gd name="connsiteX2" fmla="*/ 333305 w 333305"/>
                  <a:gd name="connsiteY2" fmla="*/ 597247 h 608197"/>
                  <a:gd name="connsiteX3" fmla="*/ 88971 w 333305"/>
                  <a:gd name="connsiteY3" fmla="*/ 473422 h 608197"/>
                  <a:gd name="connsiteX4" fmla="*/ 139771 w 333305"/>
                  <a:gd name="connsiteY4" fmla="*/ 98425 h 608197"/>
                  <a:gd name="connsiteX5" fmla="*/ 79447 w 333305"/>
                  <a:gd name="connsiteY5" fmla="*/ 60326 h 608197"/>
                  <a:gd name="connsiteX6" fmla="*/ 34996 w 333305"/>
                  <a:gd name="connsiteY6" fmla="*/ 0 h 608197"/>
                  <a:gd name="connsiteX0" fmla="*/ 80411 w 378720"/>
                  <a:gd name="connsiteY0" fmla="*/ 0 h 608197"/>
                  <a:gd name="connsiteX1" fmla="*/ 378720 w 378720"/>
                  <a:gd name="connsiteY1" fmla="*/ 9525 h 608197"/>
                  <a:gd name="connsiteX2" fmla="*/ 378720 w 378720"/>
                  <a:gd name="connsiteY2" fmla="*/ 597247 h 608197"/>
                  <a:gd name="connsiteX3" fmla="*/ 134386 w 378720"/>
                  <a:gd name="connsiteY3" fmla="*/ 473422 h 608197"/>
                  <a:gd name="connsiteX4" fmla="*/ 185186 w 378720"/>
                  <a:gd name="connsiteY4" fmla="*/ 98425 h 608197"/>
                  <a:gd name="connsiteX5" fmla="*/ 124862 w 378720"/>
                  <a:gd name="connsiteY5" fmla="*/ 60326 h 608197"/>
                  <a:gd name="connsiteX6" fmla="*/ 1038 w 378720"/>
                  <a:gd name="connsiteY6" fmla="*/ 136526 h 608197"/>
                  <a:gd name="connsiteX7" fmla="*/ 80411 w 378720"/>
                  <a:gd name="connsiteY7" fmla="*/ 0 h 608197"/>
                  <a:gd name="connsiteX0" fmla="*/ 50900 w 349209"/>
                  <a:gd name="connsiteY0" fmla="*/ 0 h 608197"/>
                  <a:gd name="connsiteX1" fmla="*/ 349209 w 349209"/>
                  <a:gd name="connsiteY1" fmla="*/ 9525 h 608197"/>
                  <a:gd name="connsiteX2" fmla="*/ 349209 w 349209"/>
                  <a:gd name="connsiteY2" fmla="*/ 597247 h 608197"/>
                  <a:gd name="connsiteX3" fmla="*/ 104875 w 349209"/>
                  <a:gd name="connsiteY3" fmla="*/ 473422 h 608197"/>
                  <a:gd name="connsiteX4" fmla="*/ 155675 w 349209"/>
                  <a:gd name="connsiteY4" fmla="*/ 98425 h 608197"/>
                  <a:gd name="connsiteX5" fmla="*/ 95351 w 349209"/>
                  <a:gd name="connsiteY5" fmla="*/ 60326 h 608197"/>
                  <a:gd name="connsiteX6" fmla="*/ 3277 w 349209"/>
                  <a:gd name="connsiteY6" fmla="*/ 146051 h 608197"/>
                  <a:gd name="connsiteX7" fmla="*/ 50900 w 349209"/>
                  <a:gd name="connsiteY7" fmla="*/ 0 h 608197"/>
                  <a:gd name="connsiteX0" fmla="*/ 92866 w 391175"/>
                  <a:gd name="connsiteY0" fmla="*/ 0 h 608197"/>
                  <a:gd name="connsiteX1" fmla="*/ 391175 w 391175"/>
                  <a:gd name="connsiteY1" fmla="*/ 9525 h 608197"/>
                  <a:gd name="connsiteX2" fmla="*/ 391175 w 391175"/>
                  <a:gd name="connsiteY2" fmla="*/ 597247 h 608197"/>
                  <a:gd name="connsiteX3" fmla="*/ 146841 w 391175"/>
                  <a:gd name="connsiteY3" fmla="*/ 473422 h 608197"/>
                  <a:gd name="connsiteX4" fmla="*/ 197641 w 391175"/>
                  <a:gd name="connsiteY4" fmla="*/ 98425 h 608197"/>
                  <a:gd name="connsiteX5" fmla="*/ 137317 w 391175"/>
                  <a:gd name="connsiteY5" fmla="*/ 60326 h 608197"/>
                  <a:gd name="connsiteX6" fmla="*/ 793 w 391175"/>
                  <a:gd name="connsiteY6" fmla="*/ 123826 h 608197"/>
                  <a:gd name="connsiteX7" fmla="*/ 92866 w 391175"/>
                  <a:gd name="connsiteY7" fmla="*/ 0 h 608197"/>
                  <a:gd name="connsiteX0" fmla="*/ 71189 w 369498"/>
                  <a:gd name="connsiteY0" fmla="*/ 0 h 608197"/>
                  <a:gd name="connsiteX1" fmla="*/ 369498 w 369498"/>
                  <a:gd name="connsiteY1" fmla="*/ 9525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0 h 608197"/>
                  <a:gd name="connsiteX1" fmla="*/ 252023 w 369498"/>
                  <a:gd name="connsiteY1" fmla="*/ 107950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24857 h 633054"/>
                  <a:gd name="connsiteX1" fmla="*/ 252023 w 369498"/>
                  <a:gd name="connsiteY1" fmla="*/ 132807 h 633054"/>
                  <a:gd name="connsiteX2" fmla="*/ 369498 w 369498"/>
                  <a:gd name="connsiteY2" fmla="*/ 622104 h 633054"/>
                  <a:gd name="connsiteX3" fmla="*/ 125164 w 369498"/>
                  <a:gd name="connsiteY3" fmla="*/ 498279 h 633054"/>
                  <a:gd name="connsiteX4" fmla="*/ 175964 w 369498"/>
                  <a:gd name="connsiteY4" fmla="*/ 123282 h 633054"/>
                  <a:gd name="connsiteX5" fmla="*/ 115640 w 369498"/>
                  <a:gd name="connsiteY5" fmla="*/ 85183 h 633054"/>
                  <a:gd name="connsiteX6" fmla="*/ 1341 w 369498"/>
                  <a:gd name="connsiteY6" fmla="*/ 158208 h 633054"/>
                  <a:gd name="connsiteX7" fmla="*/ 71189 w 369498"/>
                  <a:gd name="connsiteY7" fmla="*/ 24857 h 633054"/>
                  <a:gd name="connsiteX0" fmla="*/ 71189 w 369498"/>
                  <a:gd name="connsiteY0" fmla="*/ 17472 h 625669"/>
                  <a:gd name="connsiteX1" fmla="*/ 252023 w 369498"/>
                  <a:gd name="connsiteY1" fmla="*/ 125422 h 625669"/>
                  <a:gd name="connsiteX2" fmla="*/ 369498 w 369498"/>
                  <a:gd name="connsiteY2" fmla="*/ 614719 h 625669"/>
                  <a:gd name="connsiteX3" fmla="*/ 125164 w 369498"/>
                  <a:gd name="connsiteY3" fmla="*/ 490894 h 625669"/>
                  <a:gd name="connsiteX4" fmla="*/ 175964 w 369498"/>
                  <a:gd name="connsiteY4" fmla="*/ 115897 h 625669"/>
                  <a:gd name="connsiteX5" fmla="*/ 115640 w 369498"/>
                  <a:gd name="connsiteY5" fmla="*/ 77798 h 625669"/>
                  <a:gd name="connsiteX6" fmla="*/ 1341 w 369498"/>
                  <a:gd name="connsiteY6" fmla="*/ 150823 h 625669"/>
                  <a:gd name="connsiteX7" fmla="*/ 71189 w 369498"/>
                  <a:gd name="connsiteY7" fmla="*/ 17472 h 625669"/>
                  <a:gd name="connsiteX0" fmla="*/ 71189 w 369498"/>
                  <a:gd name="connsiteY0" fmla="*/ 8473 h 616670"/>
                  <a:gd name="connsiteX1" fmla="*/ 252023 w 369498"/>
                  <a:gd name="connsiteY1" fmla="*/ 116423 h 616670"/>
                  <a:gd name="connsiteX2" fmla="*/ 369498 w 369498"/>
                  <a:gd name="connsiteY2" fmla="*/ 605720 h 616670"/>
                  <a:gd name="connsiteX3" fmla="*/ 125164 w 369498"/>
                  <a:gd name="connsiteY3" fmla="*/ 481895 h 616670"/>
                  <a:gd name="connsiteX4" fmla="*/ 175964 w 369498"/>
                  <a:gd name="connsiteY4" fmla="*/ 106898 h 616670"/>
                  <a:gd name="connsiteX5" fmla="*/ 115640 w 369498"/>
                  <a:gd name="connsiteY5" fmla="*/ 68799 h 616670"/>
                  <a:gd name="connsiteX6" fmla="*/ 1341 w 369498"/>
                  <a:gd name="connsiteY6" fmla="*/ 141824 h 616670"/>
                  <a:gd name="connsiteX7" fmla="*/ 71189 w 369498"/>
                  <a:gd name="connsiteY7" fmla="*/ 8473 h 616670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115640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14884 h 623081"/>
                  <a:gd name="connsiteX1" fmla="*/ 264346 w 410396"/>
                  <a:gd name="connsiteY1" fmla="*/ 122834 h 623081"/>
                  <a:gd name="connsiteX2" fmla="*/ 410396 w 410396"/>
                  <a:gd name="connsiteY2" fmla="*/ 612131 h 623081"/>
                  <a:gd name="connsiteX3" fmla="*/ 137487 w 410396"/>
                  <a:gd name="connsiteY3" fmla="*/ 488306 h 623081"/>
                  <a:gd name="connsiteX4" fmla="*/ 188287 w 410396"/>
                  <a:gd name="connsiteY4" fmla="*/ 113309 h 623081"/>
                  <a:gd name="connsiteX5" fmla="*/ 112088 w 410396"/>
                  <a:gd name="connsiteY5" fmla="*/ 75210 h 623081"/>
                  <a:gd name="connsiteX6" fmla="*/ 964 w 410396"/>
                  <a:gd name="connsiteY6" fmla="*/ 141885 h 623081"/>
                  <a:gd name="connsiteX7" fmla="*/ 83512 w 410396"/>
                  <a:gd name="connsiteY7" fmla="*/ 14884 h 623081"/>
                  <a:gd name="connsiteX0" fmla="*/ 83512 w 410396"/>
                  <a:gd name="connsiteY0" fmla="*/ 6729 h 614926"/>
                  <a:gd name="connsiteX1" fmla="*/ 264346 w 410396"/>
                  <a:gd name="connsiteY1" fmla="*/ 114679 h 614926"/>
                  <a:gd name="connsiteX2" fmla="*/ 410396 w 410396"/>
                  <a:gd name="connsiteY2" fmla="*/ 603976 h 614926"/>
                  <a:gd name="connsiteX3" fmla="*/ 137487 w 410396"/>
                  <a:gd name="connsiteY3" fmla="*/ 480151 h 614926"/>
                  <a:gd name="connsiteX4" fmla="*/ 188287 w 410396"/>
                  <a:gd name="connsiteY4" fmla="*/ 105154 h 614926"/>
                  <a:gd name="connsiteX5" fmla="*/ 112088 w 410396"/>
                  <a:gd name="connsiteY5" fmla="*/ 67055 h 614926"/>
                  <a:gd name="connsiteX6" fmla="*/ 964 w 410396"/>
                  <a:gd name="connsiteY6" fmla="*/ 133730 h 614926"/>
                  <a:gd name="connsiteX7" fmla="*/ 83512 w 410396"/>
                  <a:gd name="connsiteY7" fmla="*/ 6729 h 614926"/>
                  <a:gd name="connsiteX0" fmla="*/ 83512 w 410396"/>
                  <a:gd name="connsiteY0" fmla="*/ 12830 h 621027"/>
                  <a:gd name="connsiteX1" fmla="*/ 264346 w 410396"/>
                  <a:gd name="connsiteY1" fmla="*/ 120780 h 621027"/>
                  <a:gd name="connsiteX2" fmla="*/ 410396 w 410396"/>
                  <a:gd name="connsiteY2" fmla="*/ 610077 h 621027"/>
                  <a:gd name="connsiteX3" fmla="*/ 137487 w 410396"/>
                  <a:gd name="connsiteY3" fmla="*/ 486252 h 621027"/>
                  <a:gd name="connsiteX4" fmla="*/ 188287 w 410396"/>
                  <a:gd name="connsiteY4" fmla="*/ 111255 h 621027"/>
                  <a:gd name="connsiteX5" fmla="*/ 112088 w 410396"/>
                  <a:gd name="connsiteY5" fmla="*/ 73156 h 621027"/>
                  <a:gd name="connsiteX6" fmla="*/ 964 w 410396"/>
                  <a:gd name="connsiteY6" fmla="*/ 139831 h 621027"/>
                  <a:gd name="connsiteX7" fmla="*/ 83512 w 410396"/>
                  <a:gd name="connsiteY7" fmla="*/ 12830 h 621027"/>
                  <a:gd name="connsiteX0" fmla="*/ 90523 w 410263"/>
                  <a:gd name="connsiteY0" fmla="*/ 9680 h 627402"/>
                  <a:gd name="connsiteX1" fmla="*/ 264213 w 410263"/>
                  <a:gd name="connsiteY1" fmla="*/ 127155 h 627402"/>
                  <a:gd name="connsiteX2" fmla="*/ 410263 w 410263"/>
                  <a:gd name="connsiteY2" fmla="*/ 616452 h 627402"/>
                  <a:gd name="connsiteX3" fmla="*/ 137354 w 410263"/>
                  <a:gd name="connsiteY3" fmla="*/ 492627 h 627402"/>
                  <a:gd name="connsiteX4" fmla="*/ 188154 w 410263"/>
                  <a:gd name="connsiteY4" fmla="*/ 117630 h 627402"/>
                  <a:gd name="connsiteX5" fmla="*/ 111955 w 410263"/>
                  <a:gd name="connsiteY5" fmla="*/ 79531 h 627402"/>
                  <a:gd name="connsiteX6" fmla="*/ 831 w 410263"/>
                  <a:gd name="connsiteY6" fmla="*/ 146206 h 627402"/>
                  <a:gd name="connsiteX7" fmla="*/ 90523 w 410263"/>
                  <a:gd name="connsiteY7" fmla="*/ 9680 h 627402"/>
                  <a:gd name="connsiteX0" fmla="*/ 92867 w 410226"/>
                  <a:gd name="connsiteY0" fmla="*/ 8307 h 630792"/>
                  <a:gd name="connsiteX1" fmla="*/ 264176 w 410226"/>
                  <a:gd name="connsiteY1" fmla="*/ 130545 h 630792"/>
                  <a:gd name="connsiteX2" fmla="*/ 410226 w 410226"/>
                  <a:gd name="connsiteY2" fmla="*/ 619842 h 630792"/>
                  <a:gd name="connsiteX3" fmla="*/ 137317 w 410226"/>
                  <a:gd name="connsiteY3" fmla="*/ 496017 h 630792"/>
                  <a:gd name="connsiteX4" fmla="*/ 188117 w 410226"/>
                  <a:gd name="connsiteY4" fmla="*/ 121020 h 630792"/>
                  <a:gd name="connsiteX5" fmla="*/ 111918 w 410226"/>
                  <a:gd name="connsiteY5" fmla="*/ 82921 h 630792"/>
                  <a:gd name="connsiteX6" fmla="*/ 794 w 410226"/>
                  <a:gd name="connsiteY6" fmla="*/ 149596 h 630792"/>
                  <a:gd name="connsiteX7" fmla="*/ 92867 w 410226"/>
                  <a:gd name="connsiteY7" fmla="*/ 8307 h 630792"/>
                  <a:gd name="connsiteX0" fmla="*/ 92867 w 410226"/>
                  <a:gd name="connsiteY0" fmla="*/ 908 h 623393"/>
                  <a:gd name="connsiteX1" fmla="*/ 264176 w 410226"/>
                  <a:gd name="connsiteY1" fmla="*/ 123146 h 623393"/>
                  <a:gd name="connsiteX2" fmla="*/ 410226 w 410226"/>
                  <a:gd name="connsiteY2" fmla="*/ 612443 h 623393"/>
                  <a:gd name="connsiteX3" fmla="*/ 137317 w 410226"/>
                  <a:gd name="connsiteY3" fmla="*/ 488618 h 623393"/>
                  <a:gd name="connsiteX4" fmla="*/ 188117 w 410226"/>
                  <a:gd name="connsiteY4" fmla="*/ 113621 h 623393"/>
                  <a:gd name="connsiteX5" fmla="*/ 111918 w 410226"/>
                  <a:gd name="connsiteY5" fmla="*/ 75522 h 623393"/>
                  <a:gd name="connsiteX6" fmla="*/ 794 w 410226"/>
                  <a:gd name="connsiteY6" fmla="*/ 142197 h 623393"/>
                  <a:gd name="connsiteX7" fmla="*/ 92867 w 410226"/>
                  <a:gd name="connsiteY7" fmla="*/ 908 h 623393"/>
                  <a:gd name="connsiteX0" fmla="*/ 0 w 409432"/>
                  <a:gd name="connsiteY0" fmla="*/ 66722 h 547918"/>
                  <a:gd name="connsiteX1" fmla="*/ 263382 w 409432"/>
                  <a:gd name="connsiteY1" fmla="*/ 47671 h 547918"/>
                  <a:gd name="connsiteX2" fmla="*/ 409432 w 409432"/>
                  <a:gd name="connsiteY2" fmla="*/ 536968 h 547918"/>
                  <a:gd name="connsiteX3" fmla="*/ 136523 w 409432"/>
                  <a:gd name="connsiteY3" fmla="*/ 413143 h 547918"/>
                  <a:gd name="connsiteX4" fmla="*/ 187323 w 409432"/>
                  <a:gd name="connsiteY4" fmla="*/ 38146 h 547918"/>
                  <a:gd name="connsiteX5" fmla="*/ 111124 w 409432"/>
                  <a:gd name="connsiteY5" fmla="*/ 47 h 547918"/>
                  <a:gd name="connsiteX6" fmla="*/ 0 w 409432"/>
                  <a:gd name="connsiteY6" fmla="*/ 66722 h 547918"/>
                  <a:gd name="connsiteX0" fmla="*/ 0 w 409432"/>
                  <a:gd name="connsiteY0" fmla="*/ 115434 h 596630"/>
                  <a:gd name="connsiteX1" fmla="*/ 99813 w 409432"/>
                  <a:gd name="connsiteY1" fmla="*/ 378 h 596630"/>
                  <a:gd name="connsiteX2" fmla="*/ 263382 w 409432"/>
                  <a:gd name="connsiteY2" fmla="*/ 96383 h 596630"/>
                  <a:gd name="connsiteX3" fmla="*/ 409432 w 409432"/>
                  <a:gd name="connsiteY3" fmla="*/ 585680 h 596630"/>
                  <a:gd name="connsiteX4" fmla="*/ 136523 w 409432"/>
                  <a:gd name="connsiteY4" fmla="*/ 461855 h 596630"/>
                  <a:gd name="connsiteX5" fmla="*/ 187323 w 409432"/>
                  <a:gd name="connsiteY5" fmla="*/ 86858 h 596630"/>
                  <a:gd name="connsiteX6" fmla="*/ 111124 w 409432"/>
                  <a:gd name="connsiteY6" fmla="*/ 48759 h 596630"/>
                  <a:gd name="connsiteX7" fmla="*/ 0 w 409432"/>
                  <a:gd name="connsiteY7" fmla="*/ 115434 h 596630"/>
                  <a:gd name="connsiteX0" fmla="*/ 0 w 409432"/>
                  <a:gd name="connsiteY0" fmla="*/ 131937 h 613133"/>
                  <a:gd name="connsiteX1" fmla="*/ 114101 w 409432"/>
                  <a:gd name="connsiteY1" fmla="*/ 212 h 613133"/>
                  <a:gd name="connsiteX2" fmla="*/ 263382 w 409432"/>
                  <a:gd name="connsiteY2" fmla="*/ 112886 h 613133"/>
                  <a:gd name="connsiteX3" fmla="*/ 409432 w 409432"/>
                  <a:gd name="connsiteY3" fmla="*/ 602183 h 613133"/>
                  <a:gd name="connsiteX4" fmla="*/ 136523 w 409432"/>
                  <a:gd name="connsiteY4" fmla="*/ 478358 h 613133"/>
                  <a:gd name="connsiteX5" fmla="*/ 187323 w 409432"/>
                  <a:gd name="connsiteY5" fmla="*/ 103361 h 613133"/>
                  <a:gd name="connsiteX6" fmla="*/ 111124 w 409432"/>
                  <a:gd name="connsiteY6" fmla="*/ 65262 h 613133"/>
                  <a:gd name="connsiteX7" fmla="*/ 0 w 409432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16885 w 415193"/>
                  <a:gd name="connsiteY6" fmla="*/ 65262 h 613133"/>
                  <a:gd name="connsiteX7" fmla="*/ 5761 w 415193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47841 w 415193"/>
                  <a:gd name="connsiteY6" fmla="*/ 65262 h 613133"/>
                  <a:gd name="connsiteX7" fmla="*/ 5761 w 415193"/>
                  <a:gd name="connsiteY7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20 w 410652"/>
                  <a:gd name="connsiteY6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7227 w 410652"/>
                  <a:gd name="connsiteY6" fmla="*/ 64507 h 613133"/>
                  <a:gd name="connsiteX7" fmla="*/ 1220 w 410652"/>
                  <a:gd name="connsiteY7" fmla="*/ 131937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8303" h="614573">
                    <a:moveTo>
                      <a:pt x="1252" y="130996"/>
                    </a:moveTo>
                    <a:cubicBezTo>
                      <a:pt x="-10952" y="113805"/>
                      <a:pt x="69075" y="4827"/>
                      <a:pt x="112972" y="1652"/>
                    </a:cubicBezTo>
                    <a:cubicBezTo>
                      <a:pt x="156869" y="-1523"/>
                      <a:pt x="215015" y="-12196"/>
                      <a:pt x="262253" y="114326"/>
                    </a:cubicBezTo>
                    <a:cubicBezTo>
                      <a:pt x="151392" y="613181"/>
                      <a:pt x="385020" y="504024"/>
                      <a:pt x="408303" y="603623"/>
                    </a:cubicBezTo>
                    <a:cubicBezTo>
                      <a:pt x="352258" y="619498"/>
                      <a:pt x="248589" y="641723"/>
                      <a:pt x="135394" y="479798"/>
                    </a:cubicBezTo>
                    <a:cubicBezTo>
                      <a:pt x="72952" y="315641"/>
                      <a:pt x="181961" y="246733"/>
                      <a:pt x="186194" y="104801"/>
                    </a:cubicBezTo>
                    <a:cubicBezTo>
                      <a:pt x="165788" y="73528"/>
                      <a:pt x="156098" y="61184"/>
                      <a:pt x="124878" y="65947"/>
                    </a:cubicBezTo>
                    <a:cubicBezTo>
                      <a:pt x="93658" y="70710"/>
                      <a:pt x="39352" y="165127"/>
                      <a:pt x="1252" y="130996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6" name="Oval 645">
                <a:extLst>
                  <a:ext uri="{FF2B5EF4-FFF2-40B4-BE49-F238E27FC236}">
                    <a16:creationId xmlns:a16="http://schemas.microsoft.com/office/drawing/2014/main" id="{9B9DB12B-0FC0-436E-B176-5529B2772C87}"/>
                  </a:ext>
                </a:extLst>
              </p:cNvPr>
              <p:cNvSpPr/>
              <p:nvPr/>
            </p:nvSpPr>
            <p:spPr>
              <a:xfrm rot="381443">
                <a:off x="2286961" y="3204228"/>
                <a:ext cx="3267860" cy="336640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7" name="Isosceles Triangle 4">
                <a:extLst>
                  <a:ext uri="{FF2B5EF4-FFF2-40B4-BE49-F238E27FC236}">
                    <a16:creationId xmlns:a16="http://schemas.microsoft.com/office/drawing/2014/main" id="{425B88FD-9F54-4FE2-9262-DE6DF24CA077}"/>
                  </a:ext>
                </a:extLst>
              </p:cNvPr>
              <p:cNvSpPr/>
              <p:nvPr/>
            </p:nvSpPr>
            <p:spPr>
              <a:xfrm rot="1529912">
                <a:off x="1551327" y="1471949"/>
                <a:ext cx="1197769" cy="228138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8" name="Oval 647">
                <a:extLst>
                  <a:ext uri="{FF2B5EF4-FFF2-40B4-BE49-F238E27FC236}">
                    <a16:creationId xmlns:a16="http://schemas.microsoft.com/office/drawing/2014/main" id="{8A188E5D-593D-4BC2-9F2B-248DF99388EF}"/>
                  </a:ext>
                </a:extLst>
              </p:cNvPr>
              <p:cNvSpPr/>
              <p:nvPr/>
            </p:nvSpPr>
            <p:spPr>
              <a:xfrm>
                <a:off x="1997469" y="1138562"/>
                <a:ext cx="4026657" cy="338448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9" name="Rectangle 17">
                <a:extLst>
                  <a:ext uri="{FF2B5EF4-FFF2-40B4-BE49-F238E27FC236}">
                    <a16:creationId xmlns:a16="http://schemas.microsoft.com/office/drawing/2014/main" id="{945B283D-D297-44DC-8F49-23635592A980}"/>
                  </a:ext>
                </a:extLst>
              </p:cNvPr>
              <p:cNvSpPr/>
              <p:nvPr/>
            </p:nvSpPr>
            <p:spPr>
              <a:xfrm flipH="1">
                <a:off x="2966055" y="5547170"/>
                <a:ext cx="894729" cy="1034945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42" h="205828">
                    <a:moveTo>
                      <a:pt x="6349" y="0"/>
                    </a:moveTo>
                    <a:lnTo>
                      <a:pt x="146049" y="0"/>
                    </a:lnTo>
                    <a:cubicBezTo>
                      <a:pt x="91016" y="65617"/>
                      <a:pt x="128057" y="86783"/>
                      <a:pt x="104774" y="123825"/>
                    </a:cubicBezTo>
                    <a:cubicBezTo>
                      <a:pt x="223307" y="151159"/>
                      <a:pt x="167216" y="184844"/>
                      <a:pt x="146049" y="205828"/>
                    </a:cubicBezTo>
                    <a:lnTo>
                      <a:pt x="6349" y="205828"/>
                    </a:lnTo>
                    <a:cubicBezTo>
                      <a:pt x="-7938" y="127694"/>
                      <a:pt x="6349" y="68609"/>
                      <a:pt x="6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0" name="Oval 26">
                <a:extLst>
                  <a:ext uri="{FF2B5EF4-FFF2-40B4-BE49-F238E27FC236}">
                    <a16:creationId xmlns:a16="http://schemas.microsoft.com/office/drawing/2014/main" id="{48C62DAC-1D11-407A-A49F-6768AD70A93D}"/>
                  </a:ext>
                </a:extLst>
              </p:cNvPr>
              <p:cNvSpPr/>
              <p:nvPr/>
            </p:nvSpPr>
            <p:spPr>
              <a:xfrm flipH="1">
                <a:off x="3765435" y="3044247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5543E359-DE17-4260-9D3E-39207E9D6634}"/>
                  </a:ext>
                </a:extLst>
              </p:cNvPr>
              <p:cNvSpPr/>
              <p:nvPr/>
            </p:nvSpPr>
            <p:spPr>
              <a:xfrm rot="440699">
                <a:off x="4006484" y="3351445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028CE3CE-D804-483B-9D49-3E389E080CEB}"/>
                  </a:ext>
                </a:extLst>
              </p:cNvPr>
              <p:cNvSpPr/>
              <p:nvPr/>
            </p:nvSpPr>
            <p:spPr>
              <a:xfrm flipH="1">
                <a:off x="3597762" y="3353962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" name="Rectangle 17">
                <a:extLst>
                  <a:ext uri="{FF2B5EF4-FFF2-40B4-BE49-F238E27FC236}">
                    <a16:creationId xmlns:a16="http://schemas.microsoft.com/office/drawing/2014/main" id="{D060417A-B41D-4AB6-817A-CDD1A7FEE989}"/>
                  </a:ext>
                </a:extLst>
              </p:cNvPr>
              <p:cNvSpPr/>
              <p:nvPr/>
            </p:nvSpPr>
            <p:spPr>
              <a:xfrm rot="21240162">
                <a:off x="2113529" y="1543616"/>
                <a:ext cx="1857338" cy="8908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4" name="Rectangle 17">
                <a:extLst>
                  <a:ext uri="{FF2B5EF4-FFF2-40B4-BE49-F238E27FC236}">
                    <a16:creationId xmlns:a16="http://schemas.microsoft.com/office/drawing/2014/main" id="{34322B92-BC41-45E1-AE7F-1E8C099E0A1F}"/>
                  </a:ext>
                </a:extLst>
              </p:cNvPr>
              <p:cNvSpPr/>
              <p:nvPr/>
            </p:nvSpPr>
            <p:spPr>
              <a:xfrm rot="12678747">
                <a:off x="4457386" y="1545319"/>
                <a:ext cx="1510679" cy="5954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5" name="Rectangle 17">
                <a:extLst>
                  <a:ext uri="{FF2B5EF4-FFF2-40B4-BE49-F238E27FC236}">
                    <a16:creationId xmlns:a16="http://schemas.microsoft.com/office/drawing/2014/main" id="{CFD8C01C-E9C9-47BF-B99E-9610CDE63F7A}"/>
                  </a:ext>
                </a:extLst>
              </p:cNvPr>
              <p:cNvSpPr/>
              <p:nvPr/>
            </p:nvSpPr>
            <p:spPr>
              <a:xfrm rot="12678747">
                <a:off x="4507577" y="1773444"/>
                <a:ext cx="1510679" cy="2716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6" name="Rectangle 17">
                <a:extLst>
                  <a:ext uri="{FF2B5EF4-FFF2-40B4-BE49-F238E27FC236}">
                    <a16:creationId xmlns:a16="http://schemas.microsoft.com/office/drawing/2014/main" id="{596039D7-433F-47E7-A186-F0413B0D94C6}"/>
                  </a:ext>
                </a:extLst>
              </p:cNvPr>
              <p:cNvSpPr/>
              <p:nvPr/>
            </p:nvSpPr>
            <p:spPr>
              <a:xfrm>
                <a:off x="3891818" y="5547170"/>
                <a:ext cx="894729" cy="1034945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42" h="205828">
                    <a:moveTo>
                      <a:pt x="6349" y="0"/>
                    </a:moveTo>
                    <a:lnTo>
                      <a:pt x="146049" y="0"/>
                    </a:lnTo>
                    <a:cubicBezTo>
                      <a:pt x="91016" y="65617"/>
                      <a:pt x="128057" y="86783"/>
                      <a:pt x="104774" y="123825"/>
                    </a:cubicBezTo>
                    <a:cubicBezTo>
                      <a:pt x="223307" y="151159"/>
                      <a:pt x="167216" y="184844"/>
                      <a:pt x="146049" y="205828"/>
                    </a:cubicBezTo>
                    <a:lnTo>
                      <a:pt x="6349" y="205828"/>
                    </a:lnTo>
                    <a:cubicBezTo>
                      <a:pt x="-7938" y="127694"/>
                      <a:pt x="6349" y="68609"/>
                      <a:pt x="6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7" name="Rectangle 17">
                <a:extLst>
                  <a:ext uri="{FF2B5EF4-FFF2-40B4-BE49-F238E27FC236}">
                    <a16:creationId xmlns:a16="http://schemas.microsoft.com/office/drawing/2014/main" id="{015A55E1-5074-453B-9EE5-F6D9BA3C2BAC}"/>
                  </a:ext>
                </a:extLst>
              </p:cNvPr>
              <p:cNvSpPr/>
              <p:nvPr/>
            </p:nvSpPr>
            <p:spPr>
              <a:xfrm>
                <a:off x="2999892" y="4634068"/>
                <a:ext cx="1704234" cy="9653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9D1A997F-1BE5-4F3C-B368-BF748CAB20FF}"/>
                  </a:ext>
                </a:extLst>
              </p:cNvPr>
              <p:cNvSpPr/>
              <p:nvPr/>
            </p:nvSpPr>
            <p:spPr>
              <a:xfrm>
                <a:off x="2966055" y="6160228"/>
                <a:ext cx="894735" cy="42852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2A52F924-51CD-4431-838B-01BC2BFAA3D0}"/>
                  </a:ext>
                </a:extLst>
              </p:cNvPr>
              <p:cNvSpPr/>
              <p:nvPr/>
            </p:nvSpPr>
            <p:spPr>
              <a:xfrm flipH="1">
                <a:off x="3898467" y="6147302"/>
                <a:ext cx="894735" cy="42852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0" name="Oval 659">
                <a:extLst>
                  <a:ext uri="{FF2B5EF4-FFF2-40B4-BE49-F238E27FC236}">
                    <a16:creationId xmlns:a16="http://schemas.microsoft.com/office/drawing/2014/main" id="{91D6ECD2-F5A0-4F7A-9174-E0EA05DA6129}"/>
                  </a:ext>
                </a:extLst>
              </p:cNvPr>
              <p:cNvSpPr/>
              <p:nvPr/>
            </p:nvSpPr>
            <p:spPr>
              <a:xfrm flipH="1">
                <a:off x="4676188" y="2032334"/>
                <a:ext cx="725756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1" name="Oval 660">
                <a:extLst>
                  <a:ext uri="{FF2B5EF4-FFF2-40B4-BE49-F238E27FC236}">
                    <a16:creationId xmlns:a16="http://schemas.microsoft.com/office/drawing/2014/main" id="{79AC81A1-0E2C-4432-85E9-07EC2F28A854}"/>
                  </a:ext>
                </a:extLst>
              </p:cNvPr>
              <p:cNvSpPr/>
              <p:nvPr/>
            </p:nvSpPr>
            <p:spPr>
              <a:xfrm rot="21256594" flipH="1">
                <a:off x="2743728" y="2111845"/>
                <a:ext cx="725756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2" name="Oval 661">
                <a:extLst>
                  <a:ext uri="{FF2B5EF4-FFF2-40B4-BE49-F238E27FC236}">
                    <a16:creationId xmlns:a16="http://schemas.microsoft.com/office/drawing/2014/main" id="{C31DE61D-5E88-4994-A6B7-655185F72FFD}"/>
                  </a:ext>
                </a:extLst>
              </p:cNvPr>
              <p:cNvSpPr/>
              <p:nvPr/>
            </p:nvSpPr>
            <p:spPr>
              <a:xfrm rot="21256594" flipH="1">
                <a:off x="2981185" y="2318474"/>
                <a:ext cx="471294" cy="590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3" name="Oval 662">
                <a:extLst>
                  <a:ext uri="{FF2B5EF4-FFF2-40B4-BE49-F238E27FC236}">
                    <a16:creationId xmlns:a16="http://schemas.microsoft.com/office/drawing/2014/main" id="{F545CF83-1AA6-4FDA-8A2A-3DFB2E1BB3A8}"/>
                  </a:ext>
                </a:extLst>
              </p:cNvPr>
              <p:cNvSpPr/>
              <p:nvPr/>
            </p:nvSpPr>
            <p:spPr>
              <a:xfrm rot="21256594" flipH="1">
                <a:off x="4705029" y="2273482"/>
                <a:ext cx="471294" cy="590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4" name="Oval 663">
                <a:extLst>
                  <a:ext uri="{FF2B5EF4-FFF2-40B4-BE49-F238E27FC236}">
                    <a16:creationId xmlns:a16="http://schemas.microsoft.com/office/drawing/2014/main" id="{D0DF91A5-9E0B-47EA-B0F9-D472653D74C1}"/>
                  </a:ext>
                </a:extLst>
              </p:cNvPr>
              <p:cNvSpPr/>
              <p:nvPr/>
            </p:nvSpPr>
            <p:spPr>
              <a:xfrm rot="21256594" flipH="1">
                <a:off x="4808027" y="2371095"/>
                <a:ext cx="246965" cy="3096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5" name="Oval 664">
                <a:extLst>
                  <a:ext uri="{FF2B5EF4-FFF2-40B4-BE49-F238E27FC236}">
                    <a16:creationId xmlns:a16="http://schemas.microsoft.com/office/drawing/2014/main" id="{CF64E02D-F59A-475C-A2B3-3EEF7035543F}"/>
                  </a:ext>
                </a:extLst>
              </p:cNvPr>
              <p:cNvSpPr/>
              <p:nvPr/>
            </p:nvSpPr>
            <p:spPr>
              <a:xfrm rot="21256594" flipH="1">
                <a:off x="3179337" y="2391092"/>
                <a:ext cx="246965" cy="3096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60BEFE-10C1-405F-B363-D6B1E354FAA0}"/>
              </a:ext>
            </a:extLst>
          </p:cNvPr>
          <p:cNvGrpSpPr/>
          <p:nvPr/>
        </p:nvGrpSpPr>
        <p:grpSpPr>
          <a:xfrm>
            <a:off x="4650895" y="295666"/>
            <a:ext cx="3088674" cy="5226022"/>
            <a:chOff x="4650895" y="295666"/>
            <a:chExt cx="3088674" cy="5226022"/>
          </a:xfrm>
        </p:grpSpPr>
        <p:grpSp>
          <p:nvGrpSpPr>
            <p:cNvPr id="666" name="Group 665">
              <a:extLst>
                <a:ext uri="{FF2B5EF4-FFF2-40B4-BE49-F238E27FC236}">
                  <a16:creationId xmlns:a16="http://schemas.microsoft.com/office/drawing/2014/main" id="{AB5E3204-C369-460E-B84F-CE0653280AD2}"/>
                </a:ext>
              </a:extLst>
            </p:cNvPr>
            <p:cNvGrpSpPr/>
            <p:nvPr/>
          </p:nvGrpSpPr>
          <p:grpSpPr>
            <a:xfrm>
              <a:off x="5136594" y="1700967"/>
              <a:ext cx="2117276" cy="3820721"/>
              <a:chOff x="3388289" y="1462142"/>
              <a:chExt cx="1583468" cy="2857440"/>
            </a:xfrm>
          </p:grpSpPr>
          <p:sp>
            <p:nvSpPr>
              <p:cNvPr id="667" name="Rectangle 30">
                <a:extLst>
                  <a:ext uri="{FF2B5EF4-FFF2-40B4-BE49-F238E27FC236}">
                    <a16:creationId xmlns:a16="http://schemas.microsoft.com/office/drawing/2014/main" id="{47F48843-0604-4423-AB7F-7D45C7205E49}"/>
                  </a:ext>
                </a:extLst>
              </p:cNvPr>
              <p:cNvSpPr/>
              <p:nvPr/>
            </p:nvSpPr>
            <p:spPr>
              <a:xfrm>
                <a:off x="4283163" y="3899004"/>
                <a:ext cx="260631" cy="420578"/>
              </a:xfrm>
              <a:custGeom>
                <a:avLst/>
                <a:gdLst>
                  <a:gd name="connsiteX0" fmla="*/ 0 w 45719"/>
                  <a:gd name="connsiteY0" fmla="*/ 0 h 647700"/>
                  <a:gd name="connsiteX1" fmla="*/ 45719 w 45719"/>
                  <a:gd name="connsiteY1" fmla="*/ 0 h 647700"/>
                  <a:gd name="connsiteX2" fmla="*/ 45719 w 45719"/>
                  <a:gd name="connsiteY2" fmla="*/ 647700 h 647700"/>
                  <a:gd name="connsiteX3" fmla="*/ 0 w 45719"/>
                  <a:gd name="connsiteY3" fmla="*/ 647700 h 647700"/>
                  <a:gd name="connsiteX4" fmla="*/ 0 w 45719"/>
                  <a:gd name="connsiteY4" fmla="*/ 0 h 647700"/>
                  <a:gd name="connsiteX0" fmla="*/ 0 w 191769"/>
                  <a:gd name="connsiteY0" fmla="*/ 0 h 647700"/>
                  <a:gd name="connsiteX1" fmla="*/ 45719 w 191769"/>
                  <a:gd name="connsiteY1" fmla="*/ 0 h 647700"/>
                  <a:gd name="connsiteX2" fmla="*/ 191769 w 191769"/>
                  <a:gd name="connsiteY2" fmla="*/ 419100 h 647700"/>
                  <a:gd name="connsiteX3" fmla="*/ 0 w 191769"/>
                  <a:gd name="connsiteY3" fmla="*/ 647700 h 647700"/>
                  <a:gd name="connsiteX4" fmla="*/ 0 w 191769"/>
                  <a:gd name="connsiteY4" fmla="*/ 0 h 647700"/>
                  <a:gd name="connsiteX0" fmla="*/ 0 w 191769"/>
                  <a:gd name="connsiteY0" fmla="*/ 0 h 647700"/>
                  <a:gd name="connsiteX1" fmla="*/ 45719 w 191769"/>
                  <a:gd name="connsiteY1" fmla="*/ 0 h 647700"/>
                  <a:gd name="connsiteX2" fmla="*/ 191769 w 191769"/>
                  <a:gd name="connsiteY2" fmla="*/ 419100 h 647700"/>
                  <a:gd name="connsiteX3" fmla="*/ 0 w 191769"/>
                  <a:gd name="connsiteY3" fmla="*/ 647700 h 647700"/>
                  <a:gd name="connsiteX4" fmla="*/ 0 w 191769"/>
                  <a:gd name="connsiteY4" fmla="*/ 0 h 647700"/>
                  <a:gd name="connsiteX0" fmla="*/ 0 w 356869"/>
                  <a:gd name="connsiteY0" fmla="*/ 0 h 666750"/>
                  <a:gd name="connsiteX1" fmla="*/ 210819 w 356869"/>
                  <a:gd name="connsiteY1" fmla="*/ 19050 h 666750"/>
                  <a:gd name="connsiteX2" fmla="*/ 356869 w 356869"/>
                  <a:gd name="connsiteY2" fmla="*/ 438150 h 666750"/>
                  <a:gd name="connsiteX3" fmla="*/ 165100 w 356869"/>
                  <a:gd name="connsiteY3" fmla="*/ 666750 h 666750"/>
                  <a:gd name="connsiteX4" fmla="*/ 0 w 356869"/>
                  <a:gd name="connsiteY4" fmla="*/ 0 h 666750"/>
                  <a:gd name="connsiteX0" fmla="*/ 0 w 356869"/>
                  <a:gd name="connsiteY0" fmla="*/ 0 h 666750"/>
                  <a:gd name="connsiteX1" fmla="*/ 210819 w 356869"/>
                  <a:gd name="connsiteY1" fmla="*/ 19050 h 666750"/>
                  <a:gd name="connsiteX2" fmla="*/ 356869 w 356869"/>
                  <a:gd name="connsiteY2" fmla="*/ 438150 h 666750"/>
                  <a:gd name="connsiteX3" fmla="*/ 165100 w 356869"/>
                  <a:gd name="connsiteY3" fmla="*/ 666750 h 666750"/>
                  <a:gd name="connsiteX4" fmla="*/ 0 w 356869"/>
                  <a:gd name="connsiteY4" fmla="*/ 0 h 666750"/>
                  <a:gd name="connsiteX0" fmla="*/ 353106 w 709975"/>
                  <a:gd name="connsiteY0" fmla="*/ 0 h 889000"/>
                  <a:gd name="connsiteX1" fmla="*/ 563925 w 709975"/>
                  <a:gd name="connsiteY1" fmla="*/ 19050 h 889000"/>
                  <a:gd name="connsiteX2" fmla="*/ 709975 w 709975"/>
                  <a:gd name="connsiteY2" fmla="*/ 438150 h 889000"/>
                  <a:gd name="connsiteX3" fmla="*/ 3856 w 709975"/>
                  <a:gd name="connsiteY3" fmla="*/ 889000 h 889000"/>
                  <a:gd name="connsiteX4" fmla="*/ 353106 w 709975"/>
                  <a:gd name="connsiteY4" fmla="*/ 0 h 889000"/>
                  <a:gd name="connsiteX0" fmla="*/ 353106 w 709975"/>
                  <a:gd name="connsiteY0" fmla="*/ 0 h 889000"/>
                  <a:gd name="connsiteX1" fmla="*/ 563925 w 709975"/>
                  <a:gd name="connsiteY1" fmla="*/ 19050 h 889000"/>
                  <a:gd name="connsiteX2" fmla="*/ 709975 w 709975"/>
                  <a:gd name="connsiteY2" fmla="*/ 438150 h 889000"/>
                  <a:gd name="connsiteX3" fmla="*/ 3856 w 709975"/>
                  <a:gd name="connsiteY3" fmla="*/ 889000 h 889000"/>
                  <a:gd name="connsiteX4" fmla="*/ 353106 w 709975"/>
                  <a:gd name="connsiteY4" fmla="*/ 0 h 889000"/>
                  <a:gd name="connsiteX0" fmla="*/ 353106 w 709975"/>
                  <a:gd name="connsiteY0" fmla="*/ 0 h 889000"/>
                  <a:gd name="connsiteX1" fmla="*/ 563925 w 709975"/>
                  <a:gd name="connsiteY1" fmla="*/ 19050 h 889000"/>
                  <a:gd name="connsiteX2" fmla="*/ 709975 w 709975"/>
                  <a:gd name="connsiteY2" fmla="*/ 438150 h 889000"/>
                  <a:gd name="connsiteX3" fmla="*/ 3856 w 709975"/>
                  <a:gd name="connsiteY3" fmla="*/ 889000 h 889000"/>
                  <a:gd name="connsiteX4" fmla="*/ 353106 w 709975"/>
                  <a:gd name="connsiteY4" fmla="*/ 0 h 889000"/>
                  <a:gd name="connsiteX0" fmla="*/ 388436 w 745305"/>
                  <a:gd name="connsiteY0" fmla="*/ 0 h 898244"/>
                  <a:gd name="connsiteX1" fmla="*/ 599255 w 745305"/>
                  <a:gd name="connsiteY1" fmla="*/ 19050 h 898244"/>
                  <a:gd name="connsiteX2" fmla="*/ 745305 w 745305"/>
                  <a:gd name="connsiteY2" fmla="*/ 438150 h 898244"/>
                  <a:gd name="connsiteX3" fmla="*/ 39186 w 745305"/>
                  <a:gd name="connsiteY3" fmla="*/ 889000 h 898244"/>
                  <a:gd name="connsiteX4" fmla="*/ 135417 w 745305"/>
                  <a:gd name="connsiteY4" fmla="*/ 685800 h 898244"/>
                  <a:gd name="connsiteX5" fmla="*/ 388436 w 745305"/>
                  <a:gd name="connsiteY5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398298 w 755167"/>
                  <a:gd name="connsiteY6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398298 w 755167"/>
                  <a:gd name="connsiteY6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157979 w 755167"/>
                  <a:gd name="connsiteY6" fmla="*/ 533400 h 898244"/>
                  <a:gd name="connsiteX7" fmla="*/ 398298 w 755167"/>
                  <a:gd name="connsiteY7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157979 w 755167"/>
                  <a:gd name="connsiteY6" fmla="*/ 533400 h 898244"/>
                  <a:gd name="connsiteX7" fmla="*/ 126229 w 755167"/>
                  <a:gd name="connsiteY7" fmla="*/ 431800 h 898244"/>
                  <a:gd name="connsiteX8" fmla="*/ 398298 w 755167"/>
                  <a:gd name="connsiteY8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157979 w 755167"/>
                  <a:gd name="connsiteY6" fmla="*/ 533400 h 898244"/>
                  <a:gd name="connsiteX7" fmla="*/ 126229 w 755167"/>
                  <a:gd name="connsiteY7" fmla="*/ 431800 h 898244"/>
                  <a:gd name="connsiteX8" fmla="*/ 494529 w 755167"/>
                  <a:gd name="connsiteY8" fmla="*/ 463550 h 898244"/>
                  <a:gd name="connsiteX9" fmla="*/ 398298 w 755167"/>
                  <a:gd name="connsiteY9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157979 w 755167"/>
                  <a:gd name="connsiteY6" fmla="*/ 533400 h 898244"/>
                  <a:gd name="connsiteX7" fmla="*/ 126229 w 755167"/>
                  <a:gd name="connsiteY7" fmla="*/ 431800 h 898244"/>
                  <a:gd name="connsiteX8" fmla="*/ 494529 w 755167"/>
                  <a:gd name="connsiteY8" fmla="*/ 463550 h 898244"/>
                  <a:gd name="connsiteX9" fmla="*/ 398298 w 755167"/>
                  <a:gd name="connsiteY9" fmla="*/ 0 h 898244"/>
                  <a:gd name="connsiteX0" fmla="*/ 398298 w 755167"/>
                  <a:gd name="connsiteY0" fmla="*/ 0 h 892102"/>
                  <a:gd name="connsiteX1" fmla="*/ 609117 w 755167"/>
                  <a:gd name="connsiteY1" fmla="*/ 19050 h 892102"/>
                  <a:gd name="connsiteX2" fmla="*/ 755167 w 755167"/>
                  <a:gd name="connsiteY2" fmla="*/ 567690 h 892102"/>
                  <a:gd name="connsiteX3" fmla="*/ 49048 w 755167"/>
                  <a:gd name="connsiteY3" fmla="*/ 889000 h 892102"/>
                  <a:gd name="connsiteX4" fmla="*/ 145279 w 755167"/>
                  <a:gd name="connsiteY4" fmla="*/ 685800 h 892102"/>
                  <a:gd name="connsiteX5" fmla="*/ 5579 w 755167"/>
                  <a:gd name="connsiteY5" fmla="*/ 596900 h 892102"/>
                  <a:gd name="connsiteX6" fmla="*/ 157979 w 755167"/>
                  <a:gd name="connsiteY6" fmla="*/ 533400 h 892102"/>
                  <a:gd name="connsiteX7" fmla="*/ 126229 w 755167"/>
                  <a:gd name="connsiteY7" fmla="*/ 431800 h 892102"/>
                  <a:gd name="connsiteX8" fmla="*/ 494529 w 755167"/>
                  <a:gd name="connsiteY8" fmla="*/ 463550 h 892102"/>
                  <a:gd name="connsiteX9" fmla="*/ 398298 w 755167"/>
                  <a:gd name="connsiteY9" fmla="*/ 0 h 892102"/>
                  <a:gd name="connsiteX0" fmla="*/ 395263 w 752132"/>
                  <a:gd name="connsiteY0" fmla="*/ 0 h 892102"/>
                  <a:gd name="connsiteX1" fmla="*/ 606082 w 752132"/>
                  <a:gd name="connsiteY1" fmla="*/ 19050 h 892102"/>
                  <a:gd name="connsiteX2" fmla="*/ 752132 w 752132"/>
                  <a:gd name="connsiteY2" fmla="*/ 567690 h 892102"/>
                  <a:gd name="connsiteX3" fmla="*/ 46013 w 752132"/>
                  <a:gd name="connsiteY3" fmla="*/ 889000 h 892102"/>
                  <a:gd name="connsiteX4" fmla="*/ 142244 w 752132"/>
                  <a:gd name="connsiteY4" fmla="*/ 685800 h 892102"/>
                  <a:gd name="connsiteX5" fmla="*/ 2544 w 752132"/>
                  <a:gd name="connsiteY5" fmla="*/ 596900 h 892102"/>
                  <a:gd name="connsiteX6" fmla="*/ 154944 w 752132"/>
                  <a:gd name="connsiteY6" fmla="*/ 533400 h 892102"/>
                  <a:gd name="connsiteX7" fmla="*/ 123194 w 752132"/>
                  <a:gd name="connsiteY7" fmla="*/ 431800 h 892102"/>
                  <a:gd name="connsiteX8" fmla="*/ 491494 w 752132"/>
                  <a:gd name="connsiteY8" fmla="*/ 463550 h 892102"/>
                  <a:gd name="connsiteX9" fmla="*/ 395263 w 752132"/>
                  <a:gd name="connsiteY9" fmla="*/ 0 h 892102"/>
                  <a:gd name="connsiteX0" fmla="*/ 395263 w 752132"/>
                  <a:gd name="connsiteY0" fmla="*/ 0 h 892102"/>
                  <a:gd name="connsiteX1" fmla="*/ 606082 w 752132"/>
                  <a:gd name="connsiteY1" fmla="*/ 19050 h 892102"/>
                  <a:gd name="connsiteX2" fmla="*/ 752132 w 752132"/>
                  <a:gd name="connsiteY2" fmla="*/ 567690 h 892102"/>
                  <a:gd name="connsiteX3" fmla="*/ 46013 w 752132"/>
                  <a:gd name="connsiteY3" fmla="*/ 889000 h 892102"/>
                  <a:gd name="connsiteX4" fmla="*/ 142244 w 752132"/>
                  <a:gd name="connsiteY4" fmla="*/ 685800 h 892102"/>
                  <a:gd name="connsiteX5" fmla="*/ 2544 w 752132"/>
                  <a:gd name="connsiteY5" fmla="*/ 596900 h 892102"/>
                  <a:gd name="connsiteX6" fmla="*/ 154944 w 752132"/>
                  <a:gd name="connsiteY6" fmla="*/ 533400 h 892102"/>
                  <a:gd name="connsiteX7" fmla="*/ 81919 w 752132"/>
                  <a:gd name="connsiteY7" fmla="*/ 431800 h 892102"/>
                  <a:gd name="connsiteX8" fmla="*/ 491494 w 752132"/>
                  <a:gd name="connsiteY8" fmla="*/ 463550 h 892102"/>
                  <a:gd name="connsiteX9" fmla="*/ 395263 w 752132"/>
                  <a:gd name="connsiteY9" fmla="*/ 0 h 892102"/>
                  <a:gd name="connsiteX0" fmla="*/ 395263 w 752132"/>
                  <a:gd name="connsiteY0" fmla="*/ 0 h 892102"/>
                  <a:gd name="connsiteX1" fmla="*/ 606082 w 752132"/>
                  <a:gd name="connsiteY1" fmla="*/ 19050 h 892102"/>
                  <a:gd name="connsiteX2" fmla="*/ 752132 w 752132"/>
                  <a:gd name="connsiteY2" fmla="*/ 567690 h 892102"/>
                  <a:gd name="connsiteX3" fmla="*/ 46013 w 752132"/>
                  <a:gd name="connsiteY3" fmla="*/ 889000 h 892102"/>
                  <a:gd name="connsiteX4" fmla="*/ 142244 w 752132"/>
                  <a:gd name="connsiteY4" fmla="*/ 685800 h 892102"/>
                  <a:gd name="connsiteX5" fmla="*/ 2544 w 752132"/>
                  <a:gd name="connsiteY5" fmla="*/ 596900 h 892102"/>
                  <a:gd name="connsiteX6" fmla="*/ 154944 w 752132"/>
                  <a:gd name="connsiteY6" fmla="*/ 533400 h 892102"/>
                  <a:gd name="connsiteX7" fmla="*/ 81919 w 752132"/>
                  <a:gd name="connsiteY7" fmla="*/ 431800 h 892102"/>
                  <a:gd name="connsiteX8" fmla="*/ 491494 w 752132"/>
                  <a:gd name="connsiteY8" fmla="*/ 463550 h 892102"/>
                  <a:gd name="connsiteX9" fmla="*/ 395263 w 752132"/>
                  <a:gd name="connsiteY9" fmla="*/ 0 h 892102"/>
                  <a:gd name="connsiteX0" fmla="*/ 395263 w 752132"/>
                  <a:gd name="connsiteY0" fmla="*/ 0 h 892102"/>
                  <a:gd name="connsiteX1" fmla="*/ 606082 w 752132"/>
                  <a:gd name="connsiteY1" fmla="*/ 19050 h 892102"/>
                  <a:gd name="connsiteX2" fmla="*/ 752132 w 752132"/>
                  <a:gd name="connsiteY2" fmla="*/ 567690 h 892102"/>
                  <a:gd name="connsiteX3" fmla="*/ 46013 w 752132"/>
                  <a:gd name="connsiteY3" fmla="*/ 889000 h 892102"/>
                  <a:gd name="connsiteX4" fmla="*/ 142244 w 752132"/>
                  <a:gd name="connsiteY4" fmla="*/ 685800 h 892102"/>
                  <a:gd name="connsiteX5" fmla="*/ 2544 w 752132"/>
                  <a:gd name="connsiteY5" fmla="*/ 596900 h 892102"/>
                  <a:gd name="connsiteX6" fmla="*/ 154944 w 752132"/>
                  <a:gd name="connsiteY6" fmla="*/ 533400 h 892102"/>
                  <a:gd name="connsiteX7" fmla="*/ 81919 w 752132"/>
                  <a:gd name="connsiteY7" fmla="*/ 431800 h 892102"/>
                  <a:gd name="connsiteX8" fmla="*/ 491494 w 752132"/>
                  <a:gd name="connsiteY8" fmla="*/ 463550 h 892102"/>
                  <a:gd name="connsiteX9" fmla="*/ 395263 w 752132"/>
                  <a:gd name="connsiteY9" fmla="*/ 0 h 892102"/>
                  <a:gd name="connsiteX0" fmla="*/ 395263 w 808920"/>
                  <a:gd name="connsiteY0" fmla="*/ 0 h 879849"/>
                  <a:gd name="connsiteX1" fmla="*/ 606082 w 808920"/>
                  <a:gd name="connsiteY1" fmla="*/ 19050 h 879849"/>
                  <a:gd name="connsiteX2" fmla="*/ 752132 w 808920"/>
                  <a:gd name="connsiteY2" fmla="*/ 567690 h 879849"/>
                  <a:gd name="connsiteX3" fmla="*/ 788963 w 808920"/>
                  <a:gd name="connsiteY3" fmla="*/ 876300 h 879849"/>
                  <a:gd name="connsiteX4" fmla="*/ 142244 w 808920"/>
                  <a:gd name="connsiteY4" fmla="*/ 685800 h 879849"/>
                  <a:gd name="connsiteX5" fmla="*/ 2544 w 808920"/>
                  <a:gd name="connsiteY5" fmla="*/ 596900 h 879849"/>
                  <a:gd name="connsiteX6" fmla="*/ 154944 w 808920"/>
                  <a:gd name="connsiteY6" fmla="*/ 533400 h 879849"/>
                  <a:gd name="connsiteX7" fmla="*/ 81919 w 808920"/>
                  <a:gd name="connsiteY7" fmla="*/ 431800 h 879849"/>
                  <a:gd name="connsiteX8" fmla="*/ 491494 w 808920"/>
                  <a:gd name="connsiteY8" fmla="*/ 463550 h 879849"/>
                  <a:gd name="connsiteX9" fmla="*/ 395263 w 808920"/>
                  <a:gd name="connsiteY9" fmla="*/ 0 h 879849"/>
                  <a:gd name="connsiteX0" fmla="*/ 395263 w 803718"/>
                  <a:gd name="connsiteY0" fmla="*/ 0 h 885560"/>
                  <a:gd name="connsiteX1" fmla="*/ 606082 w 803718"/>
                  <a:gd name="connsiteY1" fmla="*/ 19050 h 885560"/>
                  <a:gd name="connsiteX2" fmla="*/ 694982 w 803718"/>
                  <a:gd name="connsiteY2" fmla="*/ 459740 h 885560"/>
                  <a:gd name="connsiteX3" fmla="*/ 788963 w 803718"/>
                  <a:gd name="connsiteY3" fmla="*/ 876300 h 885560"/>
                  <a:gd name="connsiteX4" fmla="*/ 142244 w 803718"/>
                  <a:gd name="connsiteY4" fmla="*/ 685800 h 885560"/>
                  <a:gd name="connsiteX5" fmla="*/ 2544 w 803718"/>
                  <a:gd name="connsiteY5" fmla="*/ 596900 h 885560"/>
                  <a:gd name="connsiteX6" fmla="*/ 154944 w 803718"/>
                  <a:gd name="connsiteY6" fmla="*/ 533400 h 885560"/>
                  <a:gd name="connsiteX7" fmla="*/ 81919 w 803718"/>
                  <a:gd name="connsiteY7" fmla="*/ 431800 h 885560"/>
                  <a:gd name="connsiteX8" fmla="*/ 491494 w 803718"/>
                  <a:gd name="connsiteY8" fmla="*/ 463550 h 885560"/>
                  <a:gd name="connsiteX9" fmla="*/ 395263 w 803718"/>
                  <a:gd name="connsiteY9" fmla="*/ 0 h 885560"/>
                  <a:gd name="connsiteX0" fmla="*/ 393570 w 788331"/>
                  <a:gd name="connsiteY0" fmla="*/ 0 h 885560"/>
                  <a:gd name="connsiteX1" fmla="*/ 604389 w 788331"/>
                  <a:gd name="connsiteY1" fmla="*/ 19050 h 885560"/>
                  <a:gd name="connsiteX2" fmla="*/ 693289 w 788331"/>
                  <a:gd name="connsiteY2" fmla="*/ 459740 h 885560"/>
                  <a:gd name="connsiteX3" fmla="*/ 787270 w 788331"/>
                  <a:gd name="connsiteY3" fmla="*/ 876300 h 885560"/>
                  <a:gd name="connsiteX4" fmla="*/ 566001 w 788331"/>
                  <a:gd name="connsiteY4" fmla="*/ 685800 h 885560"/>
                  <a:gd name="connsiteX5" fmla="*/ 851 w 788331"/>
                  <a:gd name="connsiteY5" fmla="*/ 596900 h 885560"/>
                  <a:gd name="connsiteX6" fmla="*/ 153251 w 788331"/>
                  <a:gd name="connsiteY6" fmla="*/ 533400 h 885560"/>
                  <a:gd name="connsiteX7" fmla="*/ 80226 w 788331"/>
                  <a:gd name="connsiteY7" fmla="*/ 431800 h 885560"/>
                  <a:gd name="connsiteX8" fmla="*/ 489801 w 788331"/>
                  <a:gd name="connsiteY8" fmla="*/ 463550 h 885560"/>
                  <a:gd name="connsiteX9" fmla="*/ 393570 w 788331"/>
                  <a:gd name="connsiteY9" fmla="*/ 0 h 885560"/>
                  <a:gd name="connsiteX0" fmla="*/ 402362 w 797123"/>
                  <a:gd name="connsiteY0" fmla="*/ 0 h 885560"/>
                  <a:gd name="connsiteX1" fmla="*/ 613181 w 797123"/>
                  <a:gd name="connsiteY1" fmla="*/ 19050 h 885560"/>
                  <a:gd name="connsiteX2" fmla="*/ 702081 w 797123"/>
                  <a:gd name="connsiteY2" fmla="*/ 459740 h 885560"/>
                  <a:gd name="connsiteX3" fmla="*/ 796062 w 797123"/>
                  <a:gd name="connsiteY3" fmla="*/ 876300 h 885560"/>
                  <a:gd name="connsiteX4" fmla="*/ 574793 w 797123"/>
                  <a:gd name="connsiteY4" fmla="*/ 685800 h 885560"/>
                  <a:gd name="connsiteX5" fmla="*/ 9643 w 797123"/>
                  <a:gd name="connsiteY5" fmla="*/ 596900 h 885560"/>
                  <a:gd name="connsiteX6" fmla="*/ 432044 w 797123"/>
                  <a:gd name="connsiteY6" fmla="*/ 798989 h 885560"/>
                  <a:gd name="connsiteX7" fmla="*/ 162043 w 797123"/>
                  <a:gd name="connsiteY7" fmla="*/ 533400 h 885560"/>
                  <a:gd name="connsiteX8" fmla="*/ 89018 w 797123"/>
                  <a:gd name="connsiteY8" fmla="*/ 431800 h 885560"/>
                  <a:gd name="connsiteX9" fmla="*/ 498593 w 797123"/>
                  <a:gd name="connsiteY9" fmla="*/ 463550 h 885560"/>
                  <a:gd name="connsiteX10" fmla="*/ 402362 w 797123"/>
                  <a:gd name="connsiteY10" fmla="*/ 0 h 885560"/>
                  <a:gd name="connsiteX0" fmla="*/ 425277 w 820038"/>
                  <a:gd name="connsiteY0" fmla="*/ 0 h 885560"/>
                  <a:gd name="connsiteX1" fmla="*/ 636096 w 820038"/>
                  <a:gd name="connsiteY1" fmla="*/ 19050 h 885560"/>
                  <a:gd name="connsiteX2" fmla="*/ 724996 w 820038"/>
                  <a:gd name="connsiteY2" fmla="*/ 459740 h 885560"/>
                  <a:gd name="connsiteX3" fmla="*/ 818977 w 820038"/>
                  <a:gd name="connsiteY3" fmla="*/ 876300 h 885560"/>
                  <a:gd name="connsiteX4" fmla="*/ 597708 w 820038"/>
                  <a:gd name="connsiteY4" fmla="*/ 685800 h 885560"/>
                  <a:gd name="connsiteX5" fmla="*/ 32558 w 820038"/>
                  <a:gd name="connsiteY5" fmla="*/ 596900 h 885560"/>
                  <a:gd name="connsiteX6" fmla="*/ 73959 w 820038"/>
                  <a:gd name="connsiteY6" fmla="*/ 500539 h 885560"/>
                  <a:gd name="connsiteX7" fmla="*/ 184958 w 820038"/>
                  <a:gd name="connsiteY7" fmla="*/ 533400 h 885560"/>
                  <a:gd name="connsiteX8" fmla="*/ 111933 w 820038"/>
                  <a:gd name="connsiteY8" fmla="*/ 431800 h 885560"/>
                  <a:gd name="connsiteX9" fmla="*/ 521508 w 820038"/>
                  <a:gd name="connsiteY9" fmla="*/ 463550 h 885560"/>
                  <a:gd name="connsiteX10" fmla="*/ 425277 w 820038"/>
                  <a:gd name="connsiteY10" fmla="*/ 0 h 885560"/>
                  <a:gd name="connsiteX0" fmla="*/ 352605 w 747366"/>
                  <a:gd name="connsiteY0" fmla="*/ 0 h 885560"/>
                  <a:gd name="connsiteX1" fmla="*/ 563424 w 747366"/>
                  <a:gd name="connsiteY1" fmla="*/ 19050 h 885560"/>
                  <a:gd name="connsiteX2" fmla="*/ 652324 w 747366"/>
                  <a:gd name="connsiteY2" fmla="*/ 459740 h 885560"/>
                  <a:gd name="connsiteX3" fmla="*/ 746305 w 747366"/>
                  <a:gd name="connsiteY3" fmla="*/ 876300 h 885560"/>
                  <a:gd name="connsiteX4" fmla="*/ 525036 w 747366"/>
                  <a:gd name="connsiteY4" fmla="*/ 685800 h 885560"/>
                  <a:gd name="connsiteX5" fmla="*/ 417086 w 747366"/>
                  <a:gd name="connsiteY5" fmla="*/ 812800 h 885560"/>
                  <a:gd name="connsiteX6" fmla="*/ 1287 w 747366"/>
                  <a:gd name="connsiteY6" fmla="*/ 500539 h 885560"/>
                  <a:gd name="connsiteX7" fmla="*/ 112286 w 747366"/>
                  <a:gd name="connsiteY7" fmla="*/ 533400 h 885560"/>
                  <a:gd name="connsiteX8" fmla="*/ 39261 w 747366"/>
                  <a:gd name="connsiteY8" fmla="*/ 431800 h 885560"/>
                  <a:gd name="connsiteX9" fmla="*/ 448836 w 747366"/>
                  <a:gd name="connsiteY9" fmla="*/ 463550 h 885560"/>
                  <a:gd name="connsiteX10" fmla="*/ 352605 w 747366"/>
                  <a:gd name="connsiteY10" fmla="*/ 0 h 885560"/>
                  <a:gd name="connsiteX0" fmla="*/ 314094 w 708855"/>
                  <a:gd name="connsiteY0" fmla="*/ 0 h 885560"/>
                  <a:gd name="connsiteX1" fmla="*/ 524913 w 708855"/>
                  <a:gd name="connsiteY1" fmla="*/ 19050 h 885560"/>
                  <a:gd name="connsiteX2" fmla="*/ 613813 w 708855"/>
                  <a:gd name="connsiteY2" fmla="*/ 459740 h 885560"/>
                  <a:gd name="connsiteX3" fmla="*/ 707794 w 708855"/>
                  <a:gd name="connsiteY3" fmla="*/ 876300 h 885560"/>
                  <a:gd name="connsiteX4" fmla="*/ 486525 w 708855"/>
                  <a:gd name="connsiteY4" fmla="*/ 685800 h 885560"/>
                  <a:gd name="connsiteX5" fmla="*/ 378575 w 708855"/>
                  <a:gd name="connsiteY5" fmla="*/ 812800 h 885560"/>
                  <a:gd name="connsiteX6" fmla="*/ 331076 w 708855"/>
                  <a:gd name="connsiteY6" fmla="*/ 614839 h 885560"/>
                  <a:gd name="connsiteX7" fmla="*/ 73775 w 708855"/>
                  <a:gd name="connsiteY7" fmla="*/ 533400 h 885560"/>
                  <a:gd name="connsiteX8" fmla="*/ 750 w 708855"/>
                  <a:gd name="connsiteY8" fmla="*/ 431800 h 885560"/>
                  <a:gd name="connsiteX9" fmla="*/ 410325 w 708855"/>
                  <a:gd name="connsiteY9" fmla="*/ 463550 h 885560"/>
                  <a:gd name="connsiteX10" fmla="*/ 314094 w 708855"/>
                  <a:gd name="connsiteY10" fmla="*/ 0 h 885560"/>
                  <a:gd name="connsiteX0" fmla="*/ 313926 w 708687"/>
                  <a:gd name="connsiteY0" fmla="*/ 0 h 885560"/>
                  <a:gd name="connsiteX1" fmla="*/ 524745 w 708687"/>
                  <a:gd name="connsiteY1" fmla="*/ 19050 h 885560"/>
                  <a:gd name="connsiteX2" fmla="*/ 613645 w 708687"/>
                  <a:gd name="connsiteY2" fmla="*/ 459740 h 885560"/>
                  <a:gd name="connsiteX3" fmla="*/ 707626 w 708687"/>
                  <a:gd name="connsiteY3" fmla="*/ 876300 h 885560"/>
                  <a:gd name="connsiteX4" fmla="*/ 486357 w 708687"/>
                  <a:gd name="connsiteY4" fmla="*/ 685800 h 885560"/>
                  <a:gd name="connsiteX5" fmla="*/ 378407 w 708687"/>
                  <a:gd name="connsiteY5" fmla="*/ 812800 h 885560"/>
                  <a:gd name="connsiteX6" fmla="*/ 330908 w 708687"/>
                  <a:gd name="connsiteY6" fmla="*/ 614839 h 885560"/>
                  <a:gd name="connsiteX7" fmla="*/ 111707 w 708687"/>
                  <a:gd name="connsiteY7" fmla="*/ 723900 h 885560"/>
                  <a:gd name="connsiteX8" fmla="*/ 582 w 708687"/>
                  <a:gd name="connsiteY8" fmla="*/ 431800 h 885560"/>
                  <a:gd name="connsiteX9" fmla="*/ 410157 w 708687"/>
                  <a:gd name="connsiteY9" fmla="*/ 463550 h 885560"/>
                  <a:gd name="connsiteX10" fmla="*/ 313926 w 708687"/>
                  <a:gd name="connsiteY10" fmla="*/ 0 h 885560"/>
                  <a:gd name="connsiteX0" fmla="*/ 238202 w 632963"/>
                  <a:gd name="connsiteY0" fmla="*/ 0 h 885560"/>
                  <a:gd name="connsiteX1" fmla="*/ 449021 w 632963"/>
                  <a:gd name="connsiteY1" fmla="*/ 19050 h 885560"/>
                  <a:gd name="connsiteX2" fmla="*/ 537921 w 632963"/>
                  <a:gd name="connsiteY2" fmla="*/ 459740 h 885560"/>
                  <a:gd name="connsiteX3" fmla="*/ 631902 w 632963"/>
                  <a:gd name="connsiteY3" fmla="*/ 876300 h 885560"/>
                  <a:gd name="connsiteX4" fmla="*/ 410633 w 632963"/>
                  <a:gd name="connsiteY4" fmla="*/ 685800 h 885560"/>
                  <a:gd name="connsiteX5" fmla="*/ 302683 w 632963"/>
                  <a:gd name="connsiteY5" fmla="*/ 812800 h 885560"/>
                  <a:gd name="connsiteX6" fmla="*/ 255184 w 632963"/>
                  <a:gd name="connsiteY6" fmla="*/ 614839 h 885560"/>
                  <a:gd name="connsiteX7" fmla="*/ 35983 w 632963"/>
                  <a:gd name="connsiteY7" fmla="*/ 723900 h 885560"/>
                  <a:gd name="connsiteX8" fmla="*/ 1058 w 632963"/>
                  <a:gd name="connsiteY8" fmla="*/ 622300 h 885560"/>
                  <a:gd name="connsiteX9" fmla="*/ 334433 w 632963"/>
                  <a:gd name="connsiteY9" fmla="*/ 463550 h 885560"/>
                  <a:gd name="connsiteX10" fmla="*/ 238202 w 632963"/>
                  <a:gd name="connsiteY10" fmla="*/ 0 h 885560"/>
                  <a:gd name="connsiteX0" fmla="*/ 275993 w 670754"/>
                  <a:gd name="connsiteY0" fmla="*/ 0 h 885560"/>
                  <a:gd name="connsiteX1" fmla="*/ 486812 w 670754"/>
                  <a:gd name="connsiteY1" fmla="*/ 19050 h 885560"/>
                  <a:gd name="connsiteX2" fmla="*/ 575712 w 670754"/>
                  <a:gd name="connsiteY2" fmla="*/ 459740 h 885560"/>
                  <a:gd name="connsiteX3" fmla="*/ 669693 w 670754"/>
                  <a:gd name="connsiteY3" fmla="*/ 876300 h 885560"/>
                  <a:gd name="connsiteX4" fmla="*/ 448424 w 670754"/>
                  <a:gd name="connsiteY4" fmla="*/ 685800 h 885560"/>
                  <a:gd name="connsiteX5" fmla="*/ 340474 w 670754"/>
                  <a:gd name="connsiteY5" fmla="*/ 812800 h 885560"/>
                  <a:gd name="connsiteX6" fmla="*/ 292975 w 670754"/>
                  <a:gd name="connsiteY6" fmla="*/ 614839 h 885560"/>
                  <a:gd name="connsiteX7" fmla="*/ 73774 w 670754"/>
                  <a:gd name="connsiteY7" fmla="*/ 723900 h 885560"/>
                  <a:gd name="connsiteX8" fmla="*/ 749 w 670754"/>
                  <a:gd name="connsiteY8" fmla="*/ 622300 h 885560"/>
                  <a:gd name="connsiteX9" fmla="*/ 372224 w 670754"/>
                  <a:gd name="connsiteY9" fmla="*/ 463550 h 885560"/>
                  <a:gd name="connsiteX10" fmla="*/ 275993 w 670754"/>
                  <a:gd name="connsiteY10" fmla="*/ 0 h 885560"/>
                  <a:gd name="connsiteX0" fmla="*/ 275751 w 670512"/>
                  <a:gd name="connsiteY0" fmla="*/ 0 h 885560"/>
                  <a:gd name="connsiteX1" fmla="*/ 486570 w 670512"/>
                  <a:gd name="connsiteY1" fmla="*/ 19050 h 885560"/>
                  <a:gd name="connsiteX2" fmla="*/ 575470 w 670512"/>
                  <a:gd name="connsiteY2" fmla="*/ 459740 h 885560"/>
                  <a:gd name="connsiteX3" fmla="*/ 669451 w 670512"/>
                  <a:gd name="connsiteY3" fmla="*/ 876300 h 885560"/>
                  <a:gd name="connsiteX4" fmla="*/ 448182 w 670512"/>
                  <a:gd name="connsiteY4" fmla="*/ 685800 h 885560"/>
                  <a:gd name="connsiteX5" fmla="*/ 340232 w 670512"/>
                  <a:gd name="connsiteY5" fmla="*/ 812800 h 885560"/>
                  <a:gd name="connsiteX6" fmla="*/ 292733 w 670512"/>
                  <a:gd name="connsiteY6" fmla="*/ 614839 h 885560"/>
                  <a:gd name="connsiteX7" fmla="*/ 507 w 670512"/>
                  <a:gd name="connsiteY7" fmla="*/ 622300 h 885560"/>
                  <a:gd name="connsiteX8" fmla="*/ 371982 w 670512"/>
                  <a:gd name="connsiteY8" fmla="*/ 463550 h 885560"/>
                  <a:gd name="connsiteX9" fmla="*/ 275751 w 670512"/>
                  <a:gd name="connsiteY9" fmla="*/ 0 h 885560"/>
                  <a:gd name="connsiteX0" fmla="*/ 225075 w 619836"/>
                  <a:gd name="connsiteY0" fmla="*/ 0 h 885560"/>
                  <a:gd name="connsiteX1" fmla="*/ 435894 w 619836"/>
                  <a:gd name="connsiteY1" fmla="*/ 19050 h 885560"/>
                  <a:gd name="connsiteX2" fmla="*/ 524794 w 619836"/>
                  <a:gd name="connsiteY2" fmla="*/ 459740 h 885560"/>
                  <a:gd name="connsiteX3" fmla="*/ 618775 w 619836"/>
                  <a:gd name="connsiteY3" fmla="*/ 876300 h 885560"/>
                  <a:gd name="connsiteX4" fmla="*/ 397506 w 619836"/>
                  <a:gd name="connsiteY4" fmla="*/ 685800 h 885560"/>
                  <a:gd name="connsiteX5" fmla="*/ 289556 w 619836"/>
                  <a:gd name="connsiteY5" fmla="*/ 812800 h 885560"/>
                  <a:gd name="connsiteX6" fmla="*/ 242057 w 619836"/>
                  <a:gd name="connsiteY6" fmla="*/ 614839 h 885560"/>
                  <a:gd name="connsiteX7" fmla="*/ 631 w 619836"/>
                  <a:gd name="connsiteY7" fmla="*/ 717550 h 885560"/>
                  <a:gd name="connsiteX8" fmla="*/ 321306 w 619836"/>
                  <a:gd name="connsiteY8" fmla="*/ 463550 h 885560"/>
                  <a:gd name="connsiteX9" fmla="*/ 225075 w 619836"/>
                  <a:gd name="connsiteY9" fmla="*/ 0 h 885560"/>
                  <a:gd name="connsiteX0" fmla="*/ 224951 w 619712"/>
                  <a:gd name="connsiteY0" fmla="*/ 0 h 885560"/>
                  <a:gd name="connsiteX1" fmla="*/ 435770 w 619712"/>
                  <a:gd name="connsiteY1" fmla="*/ 19050 h 885560"/>
                  <a:gd name="connsiteX2" fmla="*/ 524670 w 619712"/>
                  <a:gd name="connsiteY2" fmla="*/ 459740 h 885560"/>
                  <a:gd name="connsiteX3" fmla="*/ 618651 w 619712"/>
                  <a:gd name="connsiteY3" fmla="*/ 876300 h 885560"/>
                  <a:gd name="connsiteX4" fmla="*/ 397382 w 619712"/>
                  <a:gd name="connsiteY4" fmla="*/ 685800 h 885560"/>
                  <a:gd name="connsiteX5" fmla="*/ 289432 w 619712"/>
                  <a:gd name="connsiteY5" fmla="*/ 812800 h 885560"/>
                  <a:gd name="connsiteX6" fmla="*/ 292733 w 619712"/>
                  <a:gd name="connsiteY6" fmla="*/ 621189 h 885560"/>
                  <a:gd name="connsiteX7" fmla="*/ 507 w 619712"/>
                  <a:gd name="connsiteY7" fmla="*/ 717550 h 885560"/>
                  <a:gd name="connsiteX8" fmla="*/ 321182 w 619712"/>
                  <a:gd name="connsiteY8" fmla="*/ 463550 h 885560"/>
                  <a:gd name="connsiteX9" fmla="*/ 224951 w 619712"/>
                  <a:gd name="connsiteY9" fmla="*/ 0 h 885560"/>
                  <a:gd name="connsiteX0" fmla="*/ 174275 w 569036"/>
                  <a:gd name="connsiteY0" fmla="*/ 0 h 885560"/>
                  <a:gd name="connsiteX1" fmla="*/ 385094 w 569036"/>
                  <a:gd name="connsiteY1" fmla="*/ 19050 h 885560"/>
                  <a:gd name="connsiteX2" fmla="*/ 473994 w 569036"/>
                  <a:gd name="connsiteY2" fmla="*/ 459740 h 885560"/>
                  <a:gd name="connsiteX3" fmla="*/ 567975 w 569036"/>
                  <a:gd name="connsiteY3" fmla="*/ 876300 h 885560"/>
                  <a:gd name="connsiteX4" fmla="*/ 346706 w 569036"/>
                  <a:gd name="connsiteY4" fmla="*/ 685800 h 885560"/>
                  <a:gd name="connsiteX5" fmla="*/ 238756 w 569036"/>
                  <a:gd name="connsiteY5" fmla="*/ 812800 h 885560"/>
                  <a:gd name="connsiteX6" fmla="*/ 242057 w 569036"/>
                  <a:gd name="connsiteY6" fmla="*/ 621189 h 885560"/>
                  <a:gd name="connsiteX7" fmla="*/ 631 w 569036"/>
                  <a:gd name="connsiteY7" fmla="*/ 755650 h 885560"/>
                  <a:gd name="connsiteX8" fmla="*/ 270506 w 569036"/>
                  <a:gd name="connsiteY8" fmla="*/ 463550 h 885560"/>
                  <a:gd name="connsiteX9" fmla="*/ 174275 w 569036"/>
                  <a:gd name="connsiteY9" fmla="*/ 0 h 885560"/>
                  <a:gd name="connsiteX0" fmla="*/ 174165 w 568926"/>
                  <a:gd name="connsiteY0" fmla="*/ 0 h 885560"/>
                  <a:gd name="connsiteX1" fmla="*/ 384984 w 568926"/>
                  <a:gd name="connsiteY1" fmla="*/ 19050 h 885560"/>
                  <a:gd name="connsiteX2" fmla="*/ 473884 w 568926"/>
                  <a:gd name="connsiteY2" fmla="*/ 459740 h 885560"/>
                  <a:gd name="connsiteX3" fmla="*/ 567865 w 568926"/>
                  <a:gd name="connsiteY3" fmla="*/ 876300 h 885560"/>
                  <a:gd name="connsiteX4" fmla="*/ 346596 w 568926"/>
                  <a:gd name="connsiteY4" fmla="*/ 685800 h 885560"/>
                  <a:gd name="connsiteX5" fmla="*/ 238646 w 568926"/>
                  <a:gd name="connsiteY5" fmla="*/ 812800 h 885560"/>
                  <a:gd name="connsiteX6" fmla="*/ 241947 w 568926"/>
                  <a:gd name="connsiteY6" fmla="*/ 621189 h 885560"/>
                  <a:gd name="connsiteX7" fmla="*/ 521 w 568926"/>
                  <a:gd name="connsiteY7" fmla="*/ 755650 h 885560"/>
                  <a:gd name="connsiteX8" fmla="*/ 270396 w 568926"/>
                  <a:gd name="connsiteY8" fmla="*/ 463550 h 885560"/>
                  <a:gd name="connsiteX9" fmla="*/ 174165 w 568926"/>
                  <a:gd name="connsiteY9" fmla="*/ 0 h 885560"/>
                  <a:gd name="connsiteX0" fmla="*/ 218536 w 613297"/>
                  <a:gd name="connsiteY0" fmla="*/ 0 h 885560"/>
                  <a:gd name="connsiteX1" fmla="*/ 429355 w 613297"/>
                  <a:gd name="connsiteY1" fmla="*/ 19050 h 885560"/>
                  <a:gd name="connsiteX2" fmla="*/ 518255 w 613297"/>
                  <a:gd name="connsiteY2" fmla="*/ 459740 h 885560"/>
                  <a:gd name="connsiteX3" fmla="*/ 612236 w 613297"/>
                  <a:gd name="connsiteY3" fmla="*/ 876300 h 885560"/>
                  <a:gd name="connsiteX4" fmla="*/ 390967 w 613297"/>
                  <a:gd name="connsiteY4" fmla="*/ 685800 h 885560"/>
                  <a:gd name="connsiteX5" fmla="*/ 283017 w 613297"/>
                  <a:gd name="connsiteY5" fmla="*/ 812800 h 885560"/>
                  <a:gd name="connsiteX6" fmla="*/ 286318 w 613297"/>
                  <a:gd name="connsiteY6" fmla="*/ 621189 h 885560"/>
                  <a:gd name="connsiteX7" fmla="*/ 442 w 613297"/>
                  <a:gd name="connsiteY7" fmla="*/ 762000 h 885560"/>
                  <a:gd name="connsiteX8" fmla="*/ 314767 w 613297"/>
                  <a:gd name="connsiteY8" fmla="*/ 463550 h 885560"/>
                  <a:gd name="connsiteX9" fmla="*/ 218536 w 613297"/>
                  <a:gd name="connsiteY9" fmla="*/ 0 h 885560"/>
                  <a:gd name="connsiteX0" fmla="*/ 218536 w 616687"/>
                  <a:gd name="connsiteY0" fmla="*/ 0 h 885560"/>
                  <a:gd name="connsiteX1" fmla="*/ 429355 w 616687"/>
                  <a:gd name="connsiteY1" fmla="*/ 19050 h 885560"/>
                  <a:gd name="connsiteX2" fmla="*/ 518255 w 616687"/>
                  <a:gd name="connsiteY2" fmla="*/ 459740 h 885560"/>
                  <a:gd name="connsiteX3" fmla="*/ 612236 w 616687"/>
                  <a:gd name="connsiteY3" fmla="*/ 876300 h 885560"/>
                  <a:gd name="connsiteX4" fmla="*/ 390967 w 616687"/>
                  <a:gd name="connsiteY4" fmla="*/ 685800 h 885560"/>
                  <a:gd name="connsiteX5" fmla="*/ 283017 w 616687"/>
                  <a:gd name="connsiteY5" fmla="*/ 812800 h 885560"/>
                  <a:gd name="connsiteX6" fmla="*/ 286318 w 616687"/>
                  <a:gd name="connsiteY6" fmla="*/ 621189 h 885560"/>
                  <a:gd name="connsiteX7" fmla="*/ 442 w 616687"/>
                  <a:gd name="connsiteY7" fmla="*/ 762000 h 885560"/>
                  <a:gd name="connsiteX8" fmla="*/ 314767 w 616687"/>
                  <a:gd name="connsiteY8" fmla="*/ 463550 h 885560"/>
                  <a:gd name="connsiteX9" fmla="*/ 218536 w 616687"/>
                  <a:gd name="connsiteY9" fmla="*/ 0 h 885560"/>
                  <a:gd name="connsiteX0" fmla="*/ 218536 w 613976"/>
                  <a:gd name="connsiteY0" fmla="*/ 0 h 881593"/>
                  <a:gd name="connsiteX1" fmla="*/ 429355 w 613976"/>
                  <a:gd name="connsiteY1" fmla="*/ 19050 h 881593"/>
                  <a:gd name="connsiteX2" fmla="*/ 518255 w 613976"/>
                  <a:gd name="connsiteY2" fmla="*/ 459740 h 881593"/>
                  <a:gd name="connsiteX3" fmla="*/ 612236 w 613976"/>
                  <a:gd name="connsiteY3" fmla="*/ 876300 h 881593"/>
                  <a:gd name="connsiteX4" fmla="*/ 448117 w 613976"/>
                  <a:gd name="connsiteY4" fmla="*/ 647700 h 881593"/>
                  <a:gd name="connsiteX5" fmla="*/ 283017 w 613976"/>
                  <a:gd name="connsiteY5" fmla="*/ 812800 h 881593"/>
                  <a:gd name="connsiteX6" fmla="*/ 286318 w 613976"/>
                  <a:gd name="connsiteY6" fmla="*/ 621189 h 881593"/>
                  <a:gd name="connsiteX7" fmla="*/ 442 w 613976"/>
                  <a:gd name="connsiteY7" fmla="*/ 762000 h 881593"/>
                  <a:gd name="connsiteX8" fmla="*/ 314767 w 613976"/>
                  <a:gd name="connsiteY8" fmla="*/ 463550 h 881593"/>
                  <a:gd name="connsiteX9" fmla="*/ 218536 w 613976"/>
                  <a:gd name="connsiteY9" fmla="*/ 0 h 881593"/>
                  <a:gd name="connsiteX0" fmla="*/ 218536 w 617715"/>
                  <a:gd name="connsiteY0" fmla="*/ 0 h 876854"/>
                  <a:gd name="connsiteX1" fmla="*/ 429355 w 617715"/>
                  <a:gd name="connsiteY1" fmla="*/ 19050 h 876854"/>
                  <a:gd name="connsiteX2" fmla="*/ 518255 w 617715"/>
                  <a:gd name="connsiteY2" fmla="*/ 459740 h 876854"/>
                  <a:gd name="connsiteX3" fmla="*/ 612236 w 617715"/>
                  <a:gd name="connsiteY3" fmla="*/ 876300 h 876854"/>
                  <a:gd name="connsiteX4" fmla="*/ 448117 w 617715"/>
                  <a:gd name="connsiteY4" fmla="*/ 647700 h 876854"/>
                  <a:gd name="connsiteX5" fmla="*/ 283017 w 617715"/>
                  <a:gd name="connsiteY5" fmla="*/ 812800 h 876854"/>
                  <a:gd name="connsiteX6" fmla="*/ 286318 w 617715"/>
                  <a:gd name="connsiteY6" fmla="*/ 621189 h 876854"/>
                  <a:gd name="connsiteX7" fmla="*/ 442 w 617715"/>
                  <a:gd name="connsiteY7" fmla="*/ 762000 h 876854"/>
                  <a:gd name="connsiteX8" fmla="*/ 314767 w 617715"/>
                  <a:gd name="connsiteY8" fmla="*/ 463550 h 876854"/>
                  <a:gd name="connsiteX9" fmla="*/ 218536 w 617715"/>
                  <a:gd name="connsiteY9" fmla="*/ 0 h 876854"/>
                  <a:gd name="connsiteX0" fmla="*/ 218536 w 617715"/>
                  <a:gd name="connsiteY0" fmla="*/ 0 h 876854"/>
                  <a:gd name="connsiteX1" fmla="*/ 429355 w 617715"/>
                  <a:gd name="connsiteY1" fmla="*/ 19050 h 876854"/>
                  <a:gd name="connsiteX2" fmla="*/ 518255 w 617715"/>
                  <a:gd name="connsiteY2" fmla="*/ 459740 h 876854"/>
                  <a:gd name="connsiteX3" fmla="*/ 612236 w 617715"/>
                  <a:gd name="connsiteY3" fmla="*/ 876300 h 876854"/>
                  <a:gd name="connsiteX4" fmla="*/ 448117 w 617715"/>
                  <a:gd name="connsiteY4" fmla="*/ 647700 h 876854"/>
                  <a:gd name="connsiteX5" fmla="*/ 346517 w 617715"/>
                  <a:gd name="connsiteY5" fmla="*/ 844550 h 876854"/>
                  <a:gd name="connsiteX6" fmla="*/ 286318 w 617715"/>
                  <a:gd name="connsiteY6" fmla="*/ 621189 h 876854"/>
                  <a:gd name="connsiteX7" fmla="*/ 442 w 617715"/>
                  <a:gd name="connsiteY7" fmla="*/ 762000 h 876854"/>
                  <a:gd name="connsiteX8" fmla="*/ 314767 w 617715"/>
                  <a:gd name="connsiteY8" fmla="*/ 463550 h 876854"/>
                  <a:gd name="connsiteX9" fmla="*/ 218536 w 617715"/>
                  <a:gd name="connsiteY9" fmla="*/ 0 h 876854"/>
                  <a:gd name="connsiteX0" fmla="*/ 219546 w 618725"/>
                  <a:gd name="connsiteY0" fmla="*/ 0 h 876854"/>
                  <a:gd name="connsiteX1" fmla="*/ 430365 w 618725"/>
                  <a:gd name="connsiteY1" fmla="*/ 19050 h 876854"/>
                  <a:gd name="connsiteX2" fmla="*/ 519265 w 618725"/>
                  <a:gd name="connsiteY2" fmla="*/ 459740 h 876854"/>
                  <a:gd name="connsiteX3" fmla="*/ 613246 w 618725"/>
                  <a:gd name="connsiteY3" fmla="*/ 876300 h 876854"/>
                  <a:gd name="connsiteX4" fmla="*/ 449127 w 618725"/>
                  <a:gd name="connsiteY4" fmla="*/ 647700 h 876854"/>
                  <a:gd name="connsiteX5" fmla="*/ 347527 w 618725"/>
                  <a:gd name="connsiteY5" fmla="*/ 844550 h 876854"/>
                  <a:gd name="connsiteX6" fmla="*/ 287328 w 618725"/>
                  <a:gd name="connsiteY6" fmla="*/ 621189 h 876854"/>
                  <a:gd name="connsiteX7" fmla="*/ 1452 w 618725"/>
                  <a:gd name="connsiteY7" fmla="*/ 762000 h 876854"/>
                  <a:gd name="connsiteX8" fmla="*/ 315777 w 618725"/>
                  <a:gd name="connsiteY8" fmla="*/ 463550 h 876854"/>
                  <a:gd name="connsiteX9" fmla="*/ 219546 w 618725"/>
                  <a:gd name="connsiteY9" fmla="*/ 0 h 876854"/>
                  <a:gd name="connsiteX0" fmla="*/ 219546 w 618725"/>
                  <a:gd name="connsiteY0" fmla="*/ 0 h 876854"/>
                  <a:gd name="connsiteX1" fmla="*/ 430365 w 618725"/>
                  <a:gd name="connsiteY1" fmla="*/ 19050 h 876854"/>
                  <a:gd name="connsiteX2" fmla="*/ 519265 w 618725"/>
                  <a:gd name="connsiteY2" fmla="*/ 459740 h 876854"/>
                  <a:gd name="connsiteX3" fmla="*/ 613246 w 618725"/>
                  <a:gd name="connsiteY3" fmla="*/ 876300 h 876854"/>
                  <a:gd name="connsiteX4" fmla="*/ 449127 w 618725"/>
                  <a:gd name="connsiteY4" fmla="*/ 647700 h 876854"/>
                  <a:gd name="connsiteX5" fmla="*/ 347527 w 618725"/>
                  <a:gd name="connsiteY5" fmla="*/ 844550 h 876854"/>
                  <a:gd name="connsiteX6" fmla="*/ 287328 w 618725"/>
                  <a:gd name="connsiteY6" fmla="*/ 621189 h 876854"/>
                  <a:gd name="connsiteX7" fmla="*/ 1452 w 618725"/>
                  <a:gd name="connsiteY7" fmla="*/ 762000 h 876854"/>
                  <a:gd name="connsiteX8" fmla="*/ 315777 w 618725"/>
                  <a:gd name="connsiteY8" fmla="*/ 463550 h 876854"/>
                  <a:gd name="connsiteX9" fmla="*/ 219546 w 618725"/>
                  <a:gd name="connsiteY9" fmla="*/ 0 h 876854"/>
                  <a:gd name="connsiteX0" fmla="*/ 219546 w 618725"/>
                  <a:gd name="connsiteY0" fmla="*/ 0 h 876854"/>
                  <a:gd name="connsiteX1" fmla="*/ 430365 w 618725"/>
                  <a:gd name="connsiteY1" fmla="*/ 19050 h 876854"/>
                  <a:gd name="connsiteX2" fmla="*/ 519265 w 618725"/>
                  <a:gd name="connsiteY2" fmla="*/ 459740 h 876854"/>
                  <a:gd name="connsiteX3" fmla="*/ 613246 w 618725"/>
                  <a:gd name="connsiteY3" fmla="*/ 876300 h 876854"/>
                  <a:gd name="connsiteX4" fmla="*/ 449127 w 618725"/>
                  <a:gd name="connsiteY4" fmla="*/ 647700 h 876854"/>
                  <a:gd name="connsiteX5" fmla="*/ 347527 w 618725"/>
                  <a:gd name="connsiteY5" fmla="*/ 844550 h 876854"/>
                  <a:gd name="connsiteX6" fmla="*/ 287328 w 618725"/>
                  <a:gd name="connsiteY6" fmla="*/ 621189 h 876854"/>
                  <a:gd name="connsiteX7" fmla="*/ 1452 w 618725"/>
                  <a:gd name="connsiteY7" fmla="*/ 762000 h 876854"/>
                  <a:gd name="connsiteX8" fmla="*/ 315777 w 618725"/>
                  <a:gd name="connsiteY8" fmla="*/ 463550 h 876854"/>
                  <a:gd name="connsiteX9" fmla="*/ 219546 w 618725"/>
                  <a:gd name="connsiteY9" fmla="*/ 0 h 876854"/>
                  <a:gd name="connsiteX0" fmla="*/ 150020 w 549199"/>
                  <a:gd name="connsiteY0" fmla="*/ 0 h 876854"/>
                  <a:gd name="connsiteX1" fmla="*/ 360839 w 549199"/>
                  <a:gd name="connsiteY1" fmla="*/ 19050 h 876854"/>
                  <a:gd name="connsiteX2" fmla="*/ 449739 w 549199"/>
                  <a:gd name="connsiteY2" fmla="*/ 459740 h 876854"/>
                  <a:gd name="connsiteX3" fmla="*/ 543720 w 549199"/>
                  <a:gd name="connsiteY3" fmla="*/ 876300 h 876854"/>
                  <a:gd name="connsiteX4" fmla="*/ 379601 w 549199"/>
                  <a:gd name="connsiteY4" fmla="*/ 647700 h 876854"/>
                  <a:gd name="connsiteX5" fmla="*/ 278001 w 549199"/>
                  <a:gd name="connsiteY5" fmla="*/ 844550 h 876854"/>
                  <a:gd name="connsiteX6" fmla="*/ 217802 w 549199"/>
                  <a:gd name="connsiteY6" fmla="*/ 621189 h 876854"/>
                  <a:gd name="connsiteX7" fmla="*/ 1776 w 549199"/>
                  <a:gd name="connsiteY7" fmla="*/ 793750 h 876854"/>
                  <a:gd name="connsiteX8" fmla="*/ 246251 w 549199"/>
                  <a:gd name="connsiteY8" fmla="*/ 463550 h 876854"/>
                  <a:gd name="connsiteX9" fmla="*/ 150020 w 549199"/>
                  <a:gd name="connsiteY9" fmla="*/ 0 h 876854"/>
                  <a:gd name="connsiteX0" fmla="*/ 150020 w 549199"/>
                  <a:gd name="connsiteY0" fmla="*/ 0 h 876854"/>
                  <a:gd name="connsiteX1" fmla="*/ 360839 w 549199"/>
                  <a:gd name="connsiteY1" fmla="*/ 19050 h 876854"/>
                  <a:gd name="connsiteX2" fmla="*/ 449739 w 549199"/>
                  <a:gd name="connsiteY2" fmla="*/ 459740 h 876854"/>
                  <a:gd name="connsiteX3" fmla="*/ 543720 w 549199"/>
                  <a:gd name="connsiteY3" fmla="*/ 876300 h 876854"/>
                  <a:gd name="connsiteX4" fmla="*/ 379601 w 549199"/>
                  <a:gd name="connsiteY4" fmla="*/ 647700 h 876854"/>
                  <a:gd name="connsiteX5" fmla="*/ 278001 w 549199"/>
                  <a:gd name="connsiteY5" fmla="*/ 844550 h 876854"/>
                  <a:gd name="connsiteX6" fmla="*/ 217802 w 549199"/>
                  <a:gd name="connsiteY6" fmla="*/ 621189 h 876854"/>
                  <a:gd name="connsiteX7" fmla="*/ 1776 w 549199"/>
                  <a:gd name="connsiteY7" fmla="*/ 793750 h 876854"/>
                  <a:gd name="connsiteX8" fmla="*/ 246251 w 549199"/>
                  <a:gd name="connsiteY8" fmla="*/ 463550 h 876854"/>
                  <a:gd name="connsiteX9" fmla="*/ 150020 w 549199"/>
                  <a:gd name="connsiteY9" fmla="*/ 0 h 876854"/>
                  <a:gd name="connsiteX0" fmla="*/ 150020 w 549199"/>
                  <a:gd name="connsiteY0" fmla="*/ 0 h 876854"/>
                  <a:gd name="connsiteX1" fmla="*/ 360839 w 549199"/>
                  <a:gd name="connsiteY1" fmla="*/ 19050 h 876854"/>
                  <a:gd name="connsiteX2" fmla="*/ 449739 w 549199"/>
                  <a:gd name="connsiteY2" fmla="*/ 459740 h 876854"/>
                  <a:gd name="connsiteX3" fmla="*/ 543720 w 549199"/>
                  <a:gd name="connsiteY3" fmla="*/ 876300 h 876854"/>
                  <a:gd name="connsiteX4" fmla="*/ 379601 w 549199"/>
                  <a:gd name="connsiteY4" fmla="*/ 647700 h 876854"/>
                  <a:gd name="connsiteX5" fmla="*/ 278001 w 549199"/>
                  <a:gd name="connsiteY5" fmla="*/ 844550 h 876854"/>
                  <a:gd name="connsiteX6" fmla="*/ 217802 w 549199"/>
                  <a:gd name="connsiteY6" fmla="*/ 621189 h 876854"/>
                  <a:gd name="connsiteX7" fmla="*/ 1776 w 549199"/>
                  <a:gd name="connsiteY7" fmla="*/ 793750 h 876854"/>
                  <a:gd name="connsiteX8" fmla="*/ 246251 w 549199"/>
                  <a:gd name="connsiteY8" fmla="*/ 463550 h 876854"/>
                  <a:gd name="connsiteX9" fmla="*/ 150020 w 549199"/>
                  <a:gd name="connsiteY9" fmla="*/ 0 h 876854"/>
                  <a:gd name="connsiteX0" fmla="*/ 150020 w 545063"/>
                  <a:gd name="connsiteY0" fmla="*/ 0 h 883374"/>
                  <a:gd name="connsiteX1" fmla="*/ 360839 w 545063"/>
                  <a:gd name="connsiteY1" fmla="*/ 19050 h 883374"/>
                  <a:gd name="connsiteX2" fmla="*/ 443389 w 545063"/>
                  <a:gd name="connsiteY2" fmla="*/ 421640 h 883374"/>
                  <a:gd name="connsiteX3" fmla="*/ 543720 w 545063"/>
                  <a:gd name="connsiteY3" fmla="*/ 876300 h 883374"/>
                  <a:gd name="connsiteX4" fmla="*/ 379601 w 545063"/>
                  <a:gd name="connsiteY4" fmla="*/ 647700 h 883374"/>
                  <a:gd name="connsiteX5" fmla="*/ 278001 w 545063"/>
                  <a:gd name="connsiteY5" fmla="*/ 844550 h 883374"/>
                  <a:gd name="connsiteX6" fmla="*/ 217802 w 545063"/>
                  <a:gd name="connsiteY6" fmla="*/ 621189 h 883374"/>
                  <a:gd name="connsiteX7" fmla="*/ 1776 w 545063"/>
                  <a:gd name="connsiteY7" fmla="*/ 793750 h 883374"/>
                  <a:gd name="connsiteX8" fmla="*/ 246251 w 545063"/>
                  <a:gd name="connsiteY8" fmla="*/ 463550 h 883374"/>
                  <a:gd name="connsiteX9" fmla="*/ 150020 w 545063"/>
                  <a:gd name="connsiteY9" fmla="*/ 0 h 883374"/>
                  <a:gd name="connsiteX0" fmla="*/ 150020 w 544285"/>
                  <a:gd name="connsiteY0" fmla="*/ 0 h 883374"/>
                  <a:gd name="connsiteX1" fmla="*/ 360839 w 544285"/>
                  <a:gd name="connsiteY1" fmla="*/ 19050 h 883374"/>
                  <a:gd name="connsiteX2" fmla="*/ 443389 w 544285"/>
                  <a:gd name="connsiteY2" fmla="*/ 421640 h 883374"/>
                  <a:gd name="connsiteX3" fmla="*/ 543720 w 544285"/>
                  <a:gd name="connsiteY3" fmla="*/ 876300 h 883374"/>
                  <a:gd name="connsiteX4" fmla="*/ 379601 w 544285"/>
                  <a:gd name="connsiteY4" fmla="*/ 647700 h 883374"/>
                  <a:gd name="connsiteX5" fmla="*/ 278001 w 544285"/>
                  <a:gd name="connsiteY5" fmla="*/ 844550 h 883374"/>
                  <a:gd name="connsiteX6" fmla="*/ 217802 w 544285"/>
                  <a:gd name="connsiteY6" fmla="*/ 621189 h 883374"/>
                  <a:gd name="connsiteX7" fmla="*/ 1776 w 544285"/>
                  <a:gd name="connsiteY7" fmla="*/ 793750 h 883374"/>
                  <a:gd name="connsiteX8" fmla="*/ 246251 w 544285"/>
                  <a:gd name="connsiteY8" fmla="*/ 463550 h 883374"/>
                  <a:gd name="connsiteX9" fmla="*/ 150020 w 544285"/>
                  <a:gd name="connsiteY9" fmla="*/ 0 h 883374"/>
                  <a:gd name="connsiteX0" fmla="*/ 150020 w 545959"/>
                  <a:gd name="connsiteY0" fmla="*/ 0 h 881645"/>
                  <a:gd name="connsiteX1" fmla="*/ 360839 w 545959"/>
                  <a:gd name="connsiteY1" fmla="*/ 19050 h 881645"/>
                  <a:gd name="connsiteX2" fmla="*/ 490835 w 545959"/>
                  <a:gd name="connsiteY2" fmla="*/ 458542 h 881645"/>
                  <a:gd name="connsiteX3" fmla="*/ 543720 w 545959"/>
                  <a:gd name="connsiteY3" fmla="*/ 876300 h 881645"/>
                  <a:gd name="connsiteX4" fmla="*/ 379601 w 545959"/>
                  <a:gd name="connsiteY4" fmla="*/ 647700 h 881645"/>
                  <a:gd name="connsiteX5" fmla="*/ 278001 w 545959"/>
                  <a:gd name="connsiteY5" fmla="*/ 844550 h 881645"/>
                  <a:gd name="connsiteX6" fmla="*/ 217802 w 545959"/>
                  <a:gd name="connsiteY6" fmla="*/ 621189 h 881645"/>
                  <a:gd name="connsiteX7" fmla="*/ 1776 w 545959"/>
                  <a:gd name="connsiteY7" fmla="*/ 793750 h 881645"/>
                  <a:gd name="connsiteX8" fmla="*/ 246251 w 545959"/>
                  <a:gd name="connsiteY8" fmla="*/ 463550 h 881645"/>
                  <a:gd name="connsiteX9" fmla="*/ 150020 w 545959"/>
                  <a:gd name="connsiteY9" fmla="*/ 0 h 881645"/>
                  <a:gd name="connsiteX0" fmla="*/ 150020 w 546971"/>
                  <a:gd name="connsiteY0" fmla="*/ 0 h 879646"/>
                  <a:gd name="connsiteX1" fmla="*/ 360839 w 546971"/>
                  <a:gd name="connsiteY1" fmla="*/ 19050 h 879646"/>
                  <a:gd name="connsiteX2" fmla="*/ 506649 w 546971"/>
                  <a:gd name="connsiteY2" fmla="*/ 505986 h 879646"/>
                  <a:gd name="connsiteX3" fmla="*/ 543720 w 546971"/>
                  <a:gd name="connsiteY3" fmla="*/ 876300 h 879646"/>
                  <a:gd name="connsiteX4" fmla="*/ 379601 w 546971"/>
                  <a:gd name="connsiteY4" fmla="*/ 647700 h 879646"/>
                  <a:gd name="connsiteX5" fmla="*/ 278001 w 546971"/>
                  <a:gd name="connsiteY5" fmla="*/ 844550 h 879646"/>
                  <a:gd name="connsiteX6" fmla="*/ 217802 w 546971"/>
                  <a:gd name="connsiteY6" fmla="*/ 621189 h 879646"/>
                  <a:gd name="connsiteX7" fmla="*/ 1776 w 546971"/>
                  <a:gd name="connsiteY7" fmla="*/ 793750 h 879646"/>
                  <a:gd name="connsiteX8" fmla="*/ 246251 w 546971"/>
                  <a:gd name="connsiteY8" fmla="*/ 463550 h 879646"/>
                  <a:gd name="connsiteX9" fmla="*/ 150020 w 546971"/>
                  <a:gd name="connsiteY9" fmla="*/ 0 h 879646"/>
                  <a:gd name="connsiteX0" fmla="*/ 150523 w 547474"/>
                  <a:gd name="connsiteY0" fmla="*/ 0 h 879646"/>
                  <a:gd name="connsiteX1" fmla="*/ 361342 w 547474"/>
                  <a:gd name="connsiteY1" fmla="*/ 19050 h 879646"/>
                  <a:gd name="connsiteX2" fmla="*/ 507152 w 547474"/>
                  <a:gd name="connsiteY2" fmla="*/ 505986 h 879646"/>
                  <a:gd name="connsiteX3" fmla="*/ 544223 w 547474"/>
                  <a:gd name="connsiteY3" fmla="*/ 876300 h 879646"/>
                  <a:gd name="connsiteX4" fmla="*/ 380104 w 547474"/>
                  <a:gd name="connsiteY4" fmla="*/ 647700 h 879646"/>
                  <a:gd name="connsiteX5" fmla="*/ 278504 w 547474"/>
                  <a:gd name="connsiteY5" fmla="*/ 844550 h 879646"/>
                  <a:gd name="connsiteX6" fmla="*/ 218305 w 547474"/>
                  <a:gd name="connsiteY6" fmla="*/ 621189 h 879646"/>
                  <a:gd name="connsiteX7" fmla="*/ 2279 w 547474"/>
                  <a:gd name="connsiteY7" fmla="*/ 793750 h 879646"/>
                  <a:gd name="connsiteX8" fmla="*/ 188765 w 547474"/>
                  <a:gd name="connsiteY8" fmla="*/ 474091 h 879646"/>
                  <a:gd name="connsiteX9" fmla="*/ 150523 w 547474"/>
                  <a:gd name="connsiteY9" fmla="*/ 0 h 879646"/>
                  <a:gd name="connsiteX0" fmla="*/ 150523 w 547474"/>
                  <a:gd name="connsiteY0" fmla="*/ 2037 h 881683"/>
                  <a:gd name="connsiteX1" fmla="*/ 450959 w 547474"/>
                  <a:gd name="connsiteY1" fmla="*/ 0 h 881683"/>
                  <a:gd name="connsiteX2" fmla="*/ 507152 w 547474"/>
                  <a:gd name="connsiteY2" fmla="*/ 508023 h 881683"/>
                  <a:gd name="connsiteX3" fmla="*/ 544223 w 547474"/>
                  <a:gd name="connsiteY3" fmla="*/ 878337 h 881683"/>
                  <a:gd name="connsiteX4" fmla="*/ 380104 w 547474"/>
                  <a:gd name="connsiteY4" fmla="*/ 649737 h 881683"/>
                  <a:gd name="connsiteX5" fmla="*/ 278504 w 547474"/>
                  <a:gd name="connsiteY5" fmla="*/ 846587 h 881683"/>
                  <a:gd name="connsiteX6" fmla="*/ 218305 w 547474"/>
                  <a:gd name="connsiteY6" fmla="*/ 623226 h 881683"/>
                  <a:gd name="connsiteX7" fmla="*/ 2279 w 547474"/>
                  <a:gd name="connsiteY7" fmla="*/ 795787 h 881683"/>
                  <a:gd name="connsiteX8" fmla="*/ 188765 w 547474"/>
                  <a:gd name="connsiteY8" fmla="*/ 476128 h 881683"/>
                  <a:gd name="connsiteX9" fmla="*/ 150523 w 547474"/>
                  <a:gd name="connsiteY9" fmla="*/ 2037 h 881683"/>
                  <a:gd name="connsiteX0" fmla="*/ 150523 w 630352"/>
                  <a:gd name="connsiteY0" fmla="*/ 2037 h 871433"/>
                  <a:gd name="connsiteX1" fmla="*/ 450959 w 630352"/>
                  <a:gd name="connsiteY1" fmla="*/ 0 h 871433"/>
                  <a:gd name="connsiteX2" fmla="*/ 507152 w 630352"/>
                  <a:gd name="connsiteY2" fmla="*/ 508023 h 871433"/>
                  <a:gd name="connsiteX3" fmla="*/ 628568 w 630352"/>
                  <a:gd name="connsiteY3" fmla="*/ 867796 h 871433"/>
                  <a:gd name="connsiteX4" fmla="*/ 380104 w 630352"/>
                  <a:gd name="connsiteY4" fmla="*/ 649737 h 871433"/>
                  <a:gd name="connsiteX5" fmla="*/ 278504 w 630352"/>
                  <a:gd name="connsiteY5" fmla="*/ 846587 h 871433"/>
                  <a:gd name="connsiteX6" fmla="*/ 218305 w 630352"/>
                  <a:gd name="connsiteY6" fmla="*/ 623226 h 871433"/>
                  <a:gd name="connsiteX7" fmla="*/ 2279 w 630352"/>
                  <a:gd name="connsiteY7" fmla="*/ 795787 h 871433"/>
                  <a:gd name="connsiteX8" fmla="*/ 188765 w 630352"/>
                  <a:gd name="connsiteY8" fmla="*/ 476128 h 871433"/>
                  <a:gd name="connsiteX9" fmla="*/ 150523 w 630352"/>
                  <a:gd name="connsiteY9" fmla="*/ 2037 h 871433"/>
                  <a:gd name="connsiteX0" fmla="*/ 150523 w 630352"/>
                  <a:gd name="connsiteY0" fmla="*/ 2037 h 888895"/>
                  <a:gd name="connsiteX1" fmla="*/ 450959 w 630352"/>
                  <a:gd name="connsiteY1" fmla="*/ 0 h 888895"/>
                  <a:gd name="connsiteX2" fmla="*/ 507152 w 630352"/>
                  <a:gd name="connsiteY2" fmla="*/ 508023 h 888895"/>
                  <a:gd name="connsiteX3" fmla="*/ 628568 w 630352"/>
                  <a:gd name="connsiteY3" fmla="*/ 867796 h 888895"/>
                  <a:gd name="connsiteX4" fmla="*/ 380104 w 630352"/>
                  <a:gd name="connsiteY4" fmla="*/ 649737 h 888895"/>
                  <a:gd name="connsiteX5" fmla="*/ 347034 w 630352"/>
                  <a:gd name="connsiteY5" fmla="*/ 888760 h 888895"/>
                  <a:gd name="connsiteX6" fmla="*/ 218305 w 630352"/>
                  <a:gd name="connsiteY6" fmla="*/ 623226 h 888895"/>
                  <a:gd name="connsiteX7" fmla="*/ 2279 w 630352"/>
                  <a:gd name="connsiteY7" fmla="*/ 795787 h 888895"/>
                  <a:gd name="connsiteX8" fmla="*/ 188765 w 630352"/>
                  <a:gd name="connsiteY8" fmla="*/ 476128 h 888895"/>
                  <a:gd name="connsiteX9" fmla="*/ 150523 w 630352"/>
                  <a:gd name="connsiteY9" fmla="*/ 2037 h 888895"/>
                  <a:gd name="connsiteX0" fmla="*/ 98434 w 578263"/>
                  <a:gd name="connsiteY0" fmla="*/ 2037 h 888895"/>
                  <a:gd name="connsiteX1" fmla="*/ 398870 w 578263"/>
                  <a:gd name="connsiteY1" fmla="*/ 0 h 888895"/>
                  <a:gd name="connsiteX2" fmla="*/ 455063 w 578263"/>
                  <a:gd name="connsiteY2" fmla="*/ 508023 h 888895"/>
                  <a:gd name="connsiteX3" fmla="*/ 576479 w 578263"/>
                  <a:gd name="connsiteY3" fmla="*/ 867796 h 888895"/>
                  <a:gd name="connsiteX4" fmla="*/ 328015 w 578263"/>
                  <a:gd name="connsiteY4" fmla="*/ 649737 h 888895"/>
                  <a:gd name="connsiteX5" fmla="*/ 294945 w 578263"/>
                  <a:gd name="connsiteY5" fmla="*/ 888760 h 888895"/>
                  <a:gd name="connsiteX6" fmla="*/ 166216 w 578263"/>
                  <a:gd name="connsiteY6" fmla="*/ 623226 h 888895"/>
                  <a:gd name="connsiteX7" fmla="*/ 2906 w 578263"/>
                  <a:gd name="connsiteY7" fmla="*/ 853775 h 888895"/>
                  <a:gd name="connsiteX8" fmla="*/ 136676 w 578263"/>
                  <a:gd name="connsiteY8" fmla="*/ 476128 h 888895"/>
                  <a:gd name="connsiteX9" fmla="*/ 98434 w 578263"/>
                  <a:gd name="connsiteY9" fmla="*/ 2037 h 888895"/>
                  <a:gd name="connsiteX0" fmla="*/ 98434 w 576986"/>
                  <a:gd name="connsiteY0" fmla="*/ 2037 h 888895"/>
                  <a:gd name="connsiteX1" fmla="*/ 398870 w 576986"/>
                  <a:gd name="connsiteY1" fmla="*/ 0 h 888895"/>
                  <a:gd name="connsiteX2" fmla="*/ 402345 w 576986"/>
                  <a:gd name="connsiteY2" fmla="*/ 465849 h 888895"/>
                  <a:gd name="connsiteX3" fmla="*/ 576479 w 576986"/>
                  <a:gd name="connsiteY3" fmla="*/ 867796 h 888895"/>
                  <a:gd name="connsiteX4" fmla="*/ 328015 w 576986"/>
                  <a:gd name="connsiteY4" fmla="*/ 649737 h 888895"/>
                  <a:gd name="connsiteX5" fmla="*/ 294945 w 576986"/>
                  <a:gd name="connsiteY5" fmla="*/ 888760 h 888895"/>
                  <a:gd name="connsiteX6" fmla="*/ 166216 w 576986"/>
                  <a:gd name="connsiteY6" fmla="*/ 623226 h 888895"/>
                  <a:gd name="connsiteX7" fmla="*/ 2906 w 576986"/>
                  <a:gd name="connsiteY7" fmla="*/ 853775 h 888895"/>
                  <a:gd name="connsiteX8" fmla="*/ 136676 w 576986"/>
                  <a:gd name="connsiteY8" fmla="*/ 476128 h 888895"/>
                  <a:gd name="connsiteX9" fmla="*/ 98434 w 576986"/>
                  <a:gd name="connsiteY9" fmla="*/ 2037 h 888895"/>
                  <a:gd name="connsiteX0" fmla="*/ 98434 w 576986"/>
                  <a:gd name="connsiteY0" fmla="*/ 2037 h 878357"/>
                  <a:gd name="connsiteX1" fmla="*/ 398870 w 576986"/>
                  <a:gd name="connsiteY1" fmla="*/ 0 h 878357"/>
                  <a:gd name="connsiteX2" fmla="*/ 402345 w 576986"/>
                  <a:gd name="connsiteY2" fmla="*/ 465849 h 878357"/>
                  <a:gd name="connsiteX3" fmla="*/ 576479 w 576986"/>
                  <a:gd name="connsiteY3" fmla="*/ 867796 h 878357"/>
                  <a:gd name="connsiteX4" fmla="*/ 328015 w 576986"/>
                  <a:gd name="connsiteY4" fmla="*/ 649737 h 878357"/>
                  <a:gd name="connsiteX5" fmla="*/ 374020 w 576986"/>
                  <a:gd name="connsiteY5" fmla="*/ 878218 h 878357"/>
                  <a:gd name="connsiteX6" fmla="*/ 166216 w 576986"/>
                  <a:gd name="connsiteY6" fmla="*/ 623226 h 878357"/>
                  <a:gd name="connsiteX7" fmla="*/ 2906 w 576986"/>
                  <a:gd name="connsiteY7" fmla="*/ 853775 h 878357"/>
                  <a:gd name="connsiteX8" fmla="*/ 136676 w 576986"/>
                  <a:gd name="connsiteY8" fmla="*/ 476128 h 878357"/>
                  <a:gd name="connsiteX9" fmla="*/ 98434 w 576986"/>
                  <a:gd name="connsiteY9" fmla="*/ 2037 h 878357"/>
                  <a:gd name="connsiteX0" fmla="*/ 98434 w 576986"/>
                  <a:gd name="connsiteY0" fmla="*/ 2037 h 883626"/>
                  <a:gd name="connsiteX1" fmla="*/ 398870 w 576986"/>
                  <a:gd name="connsiteY1" fmla="*/ 0 h 883626"/>
                  <a:gd name="connsiteX2" fmla="*/ 402345 w 576986"/>
                  <a:gd name="connsiteY2" fmla="*/ 465849 h 883626"/>
                  <a:gd name="connsiteX3" fmla="*/ 576479 w 576986"/>
                  <a:gd name="connsiteY3" fmla="*/ 867796 h 883626"/>
                  <a:gd name="connsiteX4" fmla="*/ 328015 w 576986"/>
                  <a:gd name="connsiteY4" fmla="*/ 649737 h 883626"/>
                  <a:gd name="connsiteX5" fmla="*/ 294945 w 576986"/>
                  <a:gd name="connsiteY5" fmla="*/ 883489 h 883626"/>
                  <a:gd name="connsiteX6" fmla="*/ 166216 w 576986"/>
                  <a:gd name="connsiteY6" fmla="*/ 623226 h 883626"/>
                  <a:gd name="connsiteX7" fmla="*/ 2906 w 576986"/>
                  <a:gd name="connsiteY7" fmla="*/ 853775 h 883626"/>
                  <a:gd name="connsiteX8" fmla="*/ 136676 w 576986"/>
                  <a:gd name="connsiteY8" fmla="*/ 476128 h 883626"/>
                  <a:gd name="connsiteX9" fmla="*/ 98434 w 576986"/>
                  <a:gd name="connsiteY9" fmla="*/ 2037 h 883626"/>
                  <a:gd name="connsiteX0" fmla="*/ 98434 w 576986"/>
                  <a:gd name="connsiteY0" fmla="*/ 7308 h 888897"/>
                  <a:gd name="connsiteX1" fmla="*/ 330337 w 576986"/>
                  <a:gd name="connsiteY1" fmla="*/ 0 h 888897"/>
                  <a:gd name="connsiteX2" fmla="*/ 402345 w 576986"/>
                  <a:gd name="connsiteY2" fmla="*/ 471120 h 888897"/>
                  <a:gd name="connsiteX3" fmla="*/ 576479 w 576986"/>
                  <a:gd name="connsiteY3" fmla="*/ 873067 h 888897"/>
                  <a:gd name="connsiteX4" fmla="*/ 328015 w 576986"/>
                  <a:gd name="connsiteY4" fmla="*/ 655008 h 888897"/>
                  <a:gd name="connsiteX5" fmla="*/ 294945 w 576986"/>
                  <a:gd name="connsiteY5" fmla="*/ 888760 h 888897"/>
                  <a:gd name="connsiteX6" fmla="*/ 166216 w 576986"/>
                  <a:gd name="connsiteY6" fmla="*/ 628497 h 888897"/>
                  <a:gd name="connsiteX7" fmla="*/ 2906 w 576986"/>
                  <a:gd name="connsiteY7" fmla="*/ 859046 h 888897"/>
                  <a:gd name="connsiteX8" fmla="*/ 136676 w 576986"/>
                  <a:gd name="connsiteY8" fmla="*/ 481399 h 888897"/>
                  <a:gd name="connsiteX9" fmla="*/ 98434 w 576986"/>
                  <a:gd name="connsiteY9" fmla="*/ 7308 h 888897"/>
                  <a:gd name="connsiteX0" fmla="*/ 98434 w 576986"/>
                  <a:gd name="connsiteY0" fmla="*/ 7308 h 888897"/>
                  <a:gd name="connsiteX1" fmla="*/ 330337 w 576986"/>
                  <a:gd name="connsiteY1" fmla="*/ 0 h 888897"/>
                  <a:gd name="connsiteX2" fmla="*/ 402345 w 576986"/>
                  <a:gd name="connsiteY2" fmla="*/ 471120 h 888897"/>
                  <a:gd name="connsiteX3" fmla="*/ 576479 w 576986"/>
                  <a:gd name="connsiteY3" fmla="*/ 873067 h 888897"/>
                  <a:gd name="connsiteX4" fmla="*/ 328015 w 576986"/>
                  <a:gd name="connsiteY4" fmla="*/ 655008 h 888897"/>
                  <a:gd name="connsiteX5" fmla="*/ 294945 w 576986"/>
                  <a:gd name="connsiteY5" fmla="*/ 888760 h 888897"/>
                  <a:gd name="connsiteX6" fmla="*/ 166216 w 576986"/>
                  <a:gd name="connsiteY6" fmla="*/ 628497 h 888897"/>
                  <a:gd name="connsiteX7" fmla="*/ 2906 w 576986"/>
                  <a:gd name="connsiteY7" fmla="*/ 859046 h 888897"/>
                  <a:gd name="connsiteX8" fmla="*/ 136676 w 576986"/>
                  <a:gd name="connsiteY8" fmla="*/ 481399 h 888897"/>
                  <a:gd name="connsiteX9" fmla="*/ 98434 w 576986"/>
                  <a:gd name="connsiteY9" fmla="*/ 7308 h 888897"/>
                  <a:gd name="connsiteX0" fmla="*/ 98434 w 576986"/>
                  <a:gd name="connsiteY0" fmla="*/ 7308 h 894166"/>
                  <a:gd name="connsiteX1" fmla="*/ 330337 w 576986"/>
                  <a:gd name="connsiteY1" fmla="*/ 0 h 894166"/>
                  <a:gd name="connsiteX2" fmla="*/ 402345 w 576986"/>
                  <a:gd name="connsiteY2" fmla="*/ 471120 h 894166"/>
                  <a:gd name="connsiteX3" fmla="*/ 576479 w 576986"/>
                  <a:gd name="connsiteY3" fmla="*/ 873067 h 894166"/>
                  <a:gd name="connsiteX4" fmla="*/ 328015 w 576986"/>
                  <a:gd name="connsiteY4" fmla="*/ 655008 h 894166"/>
                  <a:gd name="connsiteX5" fmla="*/ 321303 w 576986"/>
                  <a:gd name="connsiteY5" fmla="*/ 894031 h 894166"/>
                  <a:gd name="connsiteX6" fmla="*/ 166216 w 576986"/>
                  <a:gd name="connsiteY6" fmla="*/ 628497 h 894166"/>
                  <a:gd name="connsiteX7" fmla="*/ 2906 w 576986"/>
                  <a:gd name="connsiteY7" fmla="*/ 859046 h 894166"/>
                  <a:gd name="connsiteX8" fmla="*/ 136676 w 576986"/>
                  <a:gd name="connsiteY8" fmla="*/ 481399 h 894166"/>
                  <a:gd name="connsiteX9" fmla="*/ 98434 w 576986"/>
                  <a:gd name="connsiteY9" fmla="*/ 7308 h 894166"/>
                  <a:gd name="connsiteX0" fmla="*/ 98434 w 576986"/>
                  <a:gd name="connsiteY0" fmla="*/ 7308 h 899435"/>
                  <a:gd name="connsiteX1" fmla="*/ 330337 w 576986"/>
                  <a:gd name="connsiteY1" fmla="*/ 0 h 899435"/>
                  <a:gd name="connsiteX2" fmla="*/ 402345 w 576986"/>
                  <a:gd name="connsiteY2" fmla="*/ 471120 h 899435"/>
                  <a:gd name="connsiteX3" fmla="*/ 576479 w 576986"/>
                  <a:gd name="connsiteY3" fmla="*/ 873067 h 899435"/>
                  <a:gd name="connsiteX4" fmla="*/ 328015 w 576986"/>
                  <a:gd name="connsiteY4" fmla="*/ 655008 h 899435"/>
                  <a:gd name="connsiteX5" fmla="*/ 284401 w 576986"/>
                  <a:gd name="connsiteY5" fmla="*/ 899302 h 899435"/>
                  <a:gd name="connsiteX6" fmla="*/ 166216 w 576986"/>
                  <a:gd name="connsiteY6" fmla="*/ 628497 h 899435"/>
                  <a:gd name="connsiteX7" fmla="*/ 2906 w 576986"/>
                  <a:gd name="connsiteY7" fmla="*/ 859046 h 899435"/>
                  <a:gd name="connsiteX8" fmla="*/ 136676 w 576986"/>
                  <a:gd name="connsiteY8" fmla="*/ 481399 h 899435"/>
                  <a:gd name="connsiteX9" fmla="*/ 98434 w 576986"/>
                  <a:gd name="connsiteY9" fmla="*/ 7308 h 899435"/>
                  <a:gd name="connsiteX0" fmla="*/ 98434 w 576986"/>
                  <a:gd name="connsiteY0" fmla="*/ 7308 h 904704"/>
                  <a:gd name="connsiteX1" fmla="*/ 330337 w 576986"/>
                  <a:gd name="connsiteY1" fmla="*/ 0 h 904704"/>
                  <a:gd name="connsiteX2" fmla="*/ 402345 w 576986"/>
                  <a:gd name="connsiteY2" fmla="*/ 471120 h 904704"/>
                  <a:gd name="connsiteX3" fmla="*/ 576479 w 576986"/>
                  <a:gd name="connsiteY3" fmla="*/ 873067 h 904704"/>
                  <a:gd name="connsiteX4" fmla="*/ 328015 w 576986"/>
                  <a:gd name="connsiteY4" fmla="*/ 655008 h 904704"/>
                  <a:gd name="connsiteX5" fmla="*/ 310758 w 576986"/>
                  <a:gd name="connsiteY5" fmla="*/ 904573 h 904704"/>
                  <a:gd name="connsiteX6" fmla="*/ 166216 w 576986"/>
                  <a:gd name="connsiteY6" fmla="*/ 628497 h 904704"/>
                  <a:gd name="connsiteX7" fmla="*/ 2906 w 576986"/>
                  <a:gd name="connsiteY7" fmla="*/ 859046 h 904704"/>
                  <a:gd name="connsiteX8" fmla="*/ 136676 w 576986"/>
                  <a:gd name="connsiteY8" fmla="*/ 481399 h 904704"/>
                  <a:gd name="connsiteX9" fmla="*/ 98434 w 576986"/>
                  <a:gd name="connsiteY9" fmla="*/ 7308 h 904704"/>
                  <a:gd name="connsiteX0" fmla="*/ 98434 w 576986"/>
                  <a:gd name="connsiteY0" fmla="*/ 7308 h 967941"/>
                  <a:gd name="connsiteX1" fmla="*/ 330337 w 576986"/>
                  <a:gd name="connsiteY1" fmla="*/ 0 h 967941"/>
                  <a:gd name="connsiteX2" fmla="*/ 402345 w 576986"/>
                  <a:gd name="connsiteY2" fmla="*/ 471120 h 967941"/>
                  <a:gd name="connsiteX3" fmla="*/ 576479 w 576986"/>
                  <a:gd name="connsiteY3" fmla="*/ 873067 h 967941"/>
                  <a:gd name="connsiteX4" fmla="*/ 328015 w 576986"/>
                  <a:gd name="connsiteY4" fmla="*/ 655008 h 967941"/>
                  <a:gd name="connsiteX5" fmla="*/ 300214 w 576986"/>
                  <a:gd name="connsiteY5" fmla="*/ 967833 h 967941"/>
                  <a:gd name="connsiteX6" fmla="*/ 166216 w 576986"/>
                  <a:gd name="connsiteY6" fmla="*/ 628497 h 967941"/>
                  <a:gd name="connsiteX7" fmla="*/ 2906 w 576986"/>
                  <a:gd name="connsiteY7" fmla="*/ 859046 h 967941"/>
                  <a:gd name="connsiteX8" fmla="*/ 136676 w 576986"/>
                  <a:gd name="connsiteY8" fmla="*/ 481399 h 967941"/>
                  <a:gd name="connsiteX9" fmla="*/ 98434 w 576986"/>
                  <a:gd name="connsiteY9" fmla="*/ 7308 h 967941"/>
                  <a:gd name="connsiteX0" fmla="*/ 98434 w 576986"/>
                  <a:gd name="connsiteY0" fmla="*/ 7308 h 967941"/>
                  <a:gd name="connsiteX1" fmla="*/ 330337 w 576986"/>
                  <a:gd name="connsiteY1" fmla="*/ 0 h 967941"/>
                  <a:gd name="connsiteX2" fmla="*/ 402345 w 576986"/>
                  <a:gd name="connsiteY2" fmla="*/ 471120 h 967941"/>
                  <a:gd name="connsiteX3" fmla="*/ 576479 w 576986"/>
                  <a:gd name="connsiteY3" fmla="*/ 873067 h 967941"/>
                  <a:gd name="connsiteX4" fmla="*/ 328015 w 576986"/>
                  <a:gd name="connsiteY4" fmla="*/ 655008 h 967941"/>
                  <a:gd name="connsiteX5" fmla="*/ 363473 w 576986"/>
                  <a:gd name="connsiteY5" fmla="*/ 967833 h 967941"/>
                  <a:gd name="connsiteX6" fmla="*/ 166216 w 576986"/>
                  <a:gd name="connsiteY6" fmla="*/ 628497 h 967941"/>
                  <a:gd name="connsiteX7" fmla="*/ 2906 w 576986"/>
                  <a:gd name="connsiteY7" fmla="*/ 859046 h 967941"/>
                  <a:gd name="connsiteX8" fmla="*/ 136676 w 576986"/>
                  <a:gd name="connsiteY8" fmla="*/ 481399 h 967941"/>
                  <a:gd name="connsiteX9" fmla="*/ 98434 w 576986"/>
                  <a:gd name="connsiteY9" fmla="*/ 7308 h 967941"/>
                  <a:gd name="connsiteX0" fmla="*/ 98434 w 576986"/>
                  <a:gd name="connsiteY0" fmla="*/ 7308 h 969267"/>
                  <a:gd name="connsiteX1" fmla="*/ 330337 w 576986"/>
                  <a:gd name="connsiteY1" fmla="*/ 0 h 969267"/>
                  <a:gd name="connsiteX2" fmla="*/ 402345 w 576986"/>
                  <a:gd name="connsiteY2" fmla="*/ 471120 h 969267"/>
                  <a:gd name="connsiteX3" fmla="*/ 576479 w 576986"/>
                  <a:gd name="connsiteY3" fmla="*/ 873067 h 969267"/>
                  <a:gd name="connsiteX4" fmla="*/ 328015 w 576986"/>
                  <a:gd name="connsiteY4" fmla="*/ 655008 h 969267"/>
                  <a:gd name="connsiteX5" fmla="*/ 363473 w 576986"/>
                  <a:gd name="connsiteY5" fmla="*/ 967833 h 969267"/>
                  <a:gd name="connsiteX6" fmla="*/ 166216 w 576986"/>
                  <a:gd name="connsiteY6" fmla="*/ 628497 h 969267"/>
                  <a:gd name="connsiteX7" fmla="*/ 2906 w 576986"/>
                  <a:gd name="connsiteY7" fmla="*/ 859046 h 969267"/>
                  <a:gd name="connsiteX8" fmla="*/ 136676 w 576986"/>
                  <a:gd name="connsiteY8" fmla="*/ 481399 h 969267"/>
                  <a:gd name="connsiteX9" fmla="*/ 98434 w 576986"/>
                  <a:gd name="connsiteY9" fmla="*/ 7308 h 969267"/>
                  <a:gd name="connsiteX0" fmla="*/ 98434 w 576986"/>
                  <a:gd name="connsiteY0" fmla="*/ 7308 h 971826"/>
                  <a:gd name="connsiteX1" fmla="*/ 330337 w 576986"/>
                  <a:gd name="connsiteY1" fmla="*/ 0 h 971826"/>
                  <a:gd name="connsiteX2" fmla="*/ 402345 w 576986"/>
                  <a:gd name="connsiteY2" fmla="*/ 471120 h 971826"/>
                  <a:gd name="connsiteX3" fmla="*/ 576479 w 576986"/>
                  <a:gd name="connsiteY3" fmla="*/ 873067 h 971826"/>
                  <a:gd name="connsiteX4" fmla="*/ 328015 w 576986"/>
                  <a:gd name="connsiteY4" fmla="*/ 655008 h 971826"/>
                  <a:gd name="connsiteX5" fmla="*/ 363473 w 576986"/>
                  <a:gd name="connsiteY5" fmla="*/ 967833 h 971826"/>
                  <a:gd name="connsiteX6" fmla="*/ 166216 w 576986"/>
                  <a:gd name="connsiteY6" fmla="*/ 628497 h 971826"/>
                  <a:gd name="connsiteX7" fmla="*/ 2906 w 576986"/>
                  <a:gd name="connsiteY7" fmla="*/ 859046 h 971826"/>
                  <a:gd name="connsiteX8" fmla="*/ 136676 w 576986"/>
                  <a:gd name="connsiteY8" fmla="*/ 481399 h 971826"/>
                  <a:gd name="connsiteX9" fmla="*/ 98434 w 576986"/>
                  <a:gd name="connsiteY9" fmla="*/ 7308 h 971826"/>
                  <a:gd name="connsiteX0" fmla="*/ 98434 w 576986"/>
                  <a:gd name="connsiteY0" fmla="*/ 7308 h 945710"/>
                  <a:gd name="connsiteX1" fmla="*/ 330337 w 576986"/>
                  <a:gd name="connsiteY1" fmla="*/ 0 h 945710"/>
                  <a:gd name="connsiteX2" fmla="*/ 402345 w 576986"/>
                  <a:gd name="connsiteY2" fmla="*/ 471120 h 945710"/>
                  <a:gd name="connsiteX3" fmla="*/ 576479 w 576986"/>
                  <a:gd name="connsiteY3" fmla="*/ 873067 h 945710"/>
                  <a:gd name="connsiteX4" fmla="*/ 328015 w 576986"/>
                  <a:gd name="connsiteY4" fmla="*/ 655008 h 945710"/>
                  <a:gd name="connsiteX5" fmla="*/ 268585 w 576986"/>
                  <a:gd name="connsiteY5" fmla="*/ 941475 h 945710"/>
                  <a:gd name="connsiteX6" fmla="*/ 166216 w 576986"/>
                  <a:gd name="connsiteY6" fmla="*/ 628497 h 945710"/>
                  <a:gd name="connsiteX7" fmla="*/ 2906 w 576986"/>
                  <a:gd name="connsiteY7" fmla="*/ 859046 h 945710"/>
                  <a:gd name="connsiteX8" fmla="*/ 136676 w 576986"/>
                  <a:gd name="connsiteY8" fmla="*/ 481399 h 945710"/>
                  <a:gd name="connsiteX9" fmla="*/ 98434 w 576986"/>
                  <a:gd name="connsiteY9" fmla="*/ 7308 h 945710"/>
                  <a:gd name="connsiteX0" fmla="*/ 98434 w 576986"/>
                  <a:gd name="connsiteY0" fmla="*/ 7308 h 935272"/>
                  <a:gd name="connsiteX1" fmla="*/ 330337 w 576986"/>
                  <a:gd name="connsiteY1" fmla="*/ 0 h 935272"/>
                  <a:gd name="connsiteX2" fmla="*/ 402345 w 576986"/>
                  <a:gd name="connsiteY2" fmla="*/ 471120 h 935272"/>
                  <a:gd name="connsiteX3" fmla="*/ 576479 w 576986"/>
                  <a:gd name="connsiteY3" fmla="*/ 873067 h 935272"/>
                  <a:gd name="connsiteX4" fmla="*/ 328015 w 576986"/>
                  <a:gd name="connsiteY4" fmla="*/ 655008 h 935272"/>
                  <a:gd name="connsiteX5" fmla="*/ 231683 w 576986"/>
                  <a:gd name="connsiteY5" fmla="*/ 930933 h 935272"/>
                  <a:gd name="connsiteX6" fmla="*/ 166216 w 576986"/>
                  <a:gd name="connsiteY6" fmla="*/ 628497 h 935272"/>
                  <a:gd name="connsiteX7" fmla="*/ 2906 w 576986"/>
                  <a:gd name="connsiteY7" fmla="*/ 859046 h 935272"/>
                  <a:gd name="connsiteX8" fmla="*/ 136676 w 576986"/>
                  <a:gd name="connsiteY8" fmla="*/ 481399 h 935272"/>
                  <a:gd name="connsiteX9" fmla="*/ 98434 w 576986"/>
                  <a:gd name="connsiteY9" fmla="*/ 7308 h 935272"/>
                  <a:gd name="connsiteX0" fmla="*/ 98434 w 576986"/>
                  <a:gd name="connsiteY0" fmla="*/ 7308 h 935272"/>
                  <a:gd name="connsiteX1" fmla="*/ 330337 w 576986"/>
                  <a:gd name="connsiteY1" fmla="*/ 0 h 935272"/>
                  <a:gd name="connsiteX2" fmla="*/ 402345 w 576986"/>
                  <a:gd name="connsiteY2" fmla="*/ 471120 h 935272"/>
                  <a:gd name="connsiteX3" fmla="*/ 576479 w 576986"/>
                  <a:gd name="connsiteY3" fmla="*/ 873067 h 935272"/>
                  <a:gd name="connsiteX4" fmla="*/ 328015 w 576986"/>
                  <a:gd name="connsiteY4" fmla="*/ 655008 h 935272"/>
                  <a:gd name="connsiteX5" fmla="*/ 263312 w 576986"/>
                  <a:gd name="connsiteY5" fmla="*/ 930933 h 935272"/>
                  <a:gd name="connsiteX6" fmla="*/ 166216 w 576986"/>
                  <a:gd name="connsiteY6" fmla="*/ 628497 h 935272"/>
                  <a:gd name="connsiteX7" fmla="*/ 2906 w 576986"/>
                  <a:gd name="connsiteY7" fmla="*/ 859046 h 935272"/>
                  <a:gd name="connsiteX8" fmla="*/ 136676 w 576986"/>
                  <a:gd name="connsiteY8" fmla="*/ 481399 h 935272"/>
                  <a:gd name="connsiteX9" fmla="*/ 98434 w 576986"/>
                  <a:gd name="connsiteY9" fmla="*/ 7308 h 935272"/>
                  <a:gd name="connsiteX0" fmla="*/ 98434 w 576986"/>
                  <a:gd name="connsiteY0" fmla="*/ 7308 h 931055"/>
                  <a:gd name="connsiteX1" fmla="*/ 330337 w 576986"/>
                  <a:gd name="connsiteY1" fmla="*/ 0 h 931055"/>
                  <a:gd name="connsiteX2" fmla="*/ 402345 w 576986"/>
                  <a:gd name="connsiteY2" fmla="*/ 471120 h 931055"/>
                  <a:gd name="connsiteX3" fmla="*/ 576479 w 576986"/>
                  <a:gd name="connsiteY3" fmla="*/ 873067 h 931055"/>
                  <a:gd name="connsiteX4" fmla="*/ 328015 w 576986"/>
                  <a:gd name="connsiteY4" fmla="*/ 655008 h 931055"/>
                  <a:gd name="connsiteX5" fmla="*/ 263312 w 576986"/>
                  <a:gd name="connsiteY5" fmla="*/ 930933 h 931055"/>
                  <a:gd name="connsiteX6" fmla="*/ 166216 w 576986"/>
                  <a:gd name="connsiteY6" fmla="*/ 628497 h 931055"/>
                  <a:gd name="connsiteX7" fmla="*/ 2906 w 576986"/>
                  <a:gd name="connsiteY7" fmla="*/ 859046 h 931055"/>
                  <a:gd name="connsiteX8" fmla="*/ 136676 w 576986"/>
                  <a:gd name="connsiteY8" fmla="*/ 481399 h 931055"/>
                  <a:gd name="connsiteX9" fmla="*/ 98434 w 576986"/>
                  <a:gd name="connsiteY9" fmla="*/ 7308 h 931055"/>
                  <a:gd name="connsiteX0" fmla="*/ 98434 w 576986"/>
                  <a:gd name="connsiteY0" fmla="*/ 7308 h 931055"/>
                  <a:gd name="connsiteX1" fmla="*/ 330337 w 576986"/>
                  <a:gd name="connsiteY1" fmla="*/ 0 h 931055"/>
                  <a:gd name="connsiteX2" fmla="*/ 402345 w 576986"/>
                  <a:gd name="connsiteY2" fmla="*/ 471120 h 931055"/>
                  <a:gd name="connsiteX3" fmla="*/ 576479 w 576986"/>
                  <a:gd name="connsiteY3" fmla="*/ 873067 h 931055"/>
                  <a:gd name="connsiteX4" fmla="*/ 328015 w 576986"/>
                  <a:gd name="connsiteY4" fmla="*/ 655008 h 931055"/>
                  <a:gd name="connsiteX5" fmla="*/ 263312 w 576986"/>
                  <a:gd name="connsiteY5" fmla="*/ 930933 h 931055"/>
                  <a:gd name="connsiteX6" fmla="*/ 166216 w 576986"/>
                  <a:gd name="connsiteY6" fmla="*/ 628497 h 931055"/>
                  <a:gd name="connsiteX7" fmla="*/ 2906 w 576986"/>
                  <a:gd name="connsiteY7" fmla="*/ 859046 h 931055"/>
                  <a:gd name="connsiteX8" fmla="*/ 136676 w 576986"/>
                  <a:gd name="connsiteY8" fmla="*/ 481399 h 931055"/>
                  <a:gd name="connsiteX9" fmla="*/ 98434 w 576986"/>
                  <a:gd name="connsiteY9" fmla="*/ 7308 h 931055"/>
                  <a:gd name="connsiteX0" fmla="*/ 98434 w 576986"/>
                  <a:gd name="connsiteY0" fmla="*/ 7308 h 931068"/>
                  <a:gd name="connsiteX1" fmla="*/ 330337 w 576986"/>
                  <a:gd name="connsiteY1" fmla="*/ 0 h 931068"/>
                  <a:gd name="connsiteX2" fmla="*/ 402345 w 576986"/>
                  <a:gd name="connsiteY2" fmla="*/ 471120 h 931068"/>
                  <a:gd name="connsiteX3" fmla="*/ 576479 w 576986"/>
                  <a:gd name="connsiteY3" fmla="*/ 873067 h 931068"/>
                  <a:gd name="connsiteX4" fmla="*/ 328015 w 576986"/>
                  <a:gd name="connsiteY4" fmla="*/ 655008 h 931068"/>
                  <a:gd name="connsiteX5" fmla="*/ 263312 w 576986"/>
                  <a:gd name="connsiteY5" fmla="*/ 930933 h 931068"/>
                  <a:gd name="connsiteX6" fmla="*/ 166216 w 576986"/>
                  <a:gd name="connsiteY6" fmla="*/ 628497 h 931068"/>
                  <a:gd name="connsiteX7" fmla="*/ 2906 w 576986"/>
                  <a:gd name="connsiteY7" fmla="*/ 859046 h 931068"/>
                  <a:gd name="connsiteX8" fmla="*/ 136676 w 576986"/>
                  <a:gd name="connsiteY8" fmla="*/ 481399 h 931068"/>
                  <a:gd name="connsiteX9" fmla="*/ 98434 w 576986"/>
                  <a:gd name="connsiteY9" fmla="*/ 7308 h 931068"/>
                  <a:gd name="connsiteX0" fmla="*/ 98434 w 576986"/>
                  <a:gd name="connsiteY0" fmla="*/ 7308 h 931075"/>
                  <a:gd name="connsiteX1" fmla="*/ 330337 w 576986"/>
                  <a:gd name="connsiteY1" fmla="*/ 0 h 931075"/>
                  <a:gd name="connsiteX2" fmla="*/ 402345 w 576986"/>
                  <a:gd name="connsiteY2" fmla="*/ 471120 h 931075"/>
                  <a:gd name="connsiteX3" fmla="*/ 576479 w 576986"/>
                  <a:gd name="connsiteY3" fmla="*/ 873067 h 931075"/>
                  <a:gd name="connsiteX4" fmla="*/ 328015 w 576986"/>
                  <a:gd name="connsiteY4" fmla="*/ 655008 h 931075"/>
                  <a:gd name="connsiteX5" fmla="*/ 263312 w 576986"/>
                  <a:gd name="connsiteY5" fmla="*/ 930933 h 931075"/>
                  <a:gd name="connsiteX6" fmla="*/ 166216 w 576986"/>
                  <a:gd name="connsiteY6" fmla="*/ 628497 h 931075"/>
                  <a:gd name="connsiteX7" fmla="*/ 2906 w 576986"/>
                  <a:gd name="connsiteY7" fmla="*/ 859046 h 931075"/>
                  <a:gd name="connsiteX8" fmla="*/ 136676 w 576986"/>
                  <a:gd name="connsiteY8" fmla="*/ 481399 h 931075"/>
                  <a:gd name="connsiteX9" fmla="*/ 98434 w 576986"/>
                  <a:gd name="connsiteY9" fmla="*/ 7308 h 931075"/>
                  <a:gd name="connsiteX0" fmla="*/ 98434 w 576986"/>
                  <a:gd name="connsiteY0" fmla="*/ 7308 h 931075"/>
                  <a:gd name="connsiteX1" fmla="*/ 330337 w 576986"/>
                  <a:gd name="connsiteY1" fmla="*/ 0 h 931075"/>
                  <a:gd name="connsiteX2" fmla="*/ 402345 w 576986"/>
                  <a:gd name="connsiteY2" fmla="*/ 471120 h 931075"/>
                  <a:gd name="connsiteX3" fmla="*/ 576479 w 576986"/>
                  <a:gd name="connsiteY3" fmla="*/ 873067 h 931075"/>
                  <a:gd name="connsiteX4" fmla="*/ 328015 w 576986"/>
                  <a:gd name="connsiteY4" fmla="*/ 655008 h 931075"/>
                  <a:gd name="connsiteX5" fmla="*/ 263312 w 576986"/>
                  <a:gd name="connsiteY5" fmla="*/ 930933 h 931075"/>
                  <a:gd name="connsiteX6" fmla="*/ 166216 w 576986"/>
                  <a:gd name="connsiteY6" fmla="*/ 628497 h 931075"/>
                  <a:gd name="connsiteX7" fmla="*/ 2906 w 576986"/>
                  <a:gd name="connsiteY7" fmla="*/ 859046 h 931075"/>
                  <a:gd name="connsiteX8" fmla="*/ 136676 w 576986"/>
                  <a:gd name="connsiteY8" fmla="*/ 481399 h 931075"/>
                  <a:gd name="connsiteX9" fmla="*/ 98434 w 576986"/>
                  <a:gd name="connsiteY9" fmla="*/ 7308 h 93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6986" h="931075">
                    <a:moveTo>
                      <a:pt x="98434" y="7308"/>
                    </a:moveTo>
                    <a:lnTo>
                      <a:pt x="330337" y="0"/>
                    </a:lnTo>
                    <a:cubicBezTo>
                      <a:pt x="379020" y="139700"/>
                      <a:pt x="353662" y="331420"/>
                      <a:pt x="402345" y="471120"/>
                    </a:cubicBezTo>
                    <a:cubicBezTo>
                      <a:pt x="370172" y="507103"/>
                      <a:pt x="588867" y="842419"/>
                      <a:pt x="576479" y="873067"/>
                    </a:cubicBezTo>
                    <a:cubicBezTo>
                      <a:pt x="564091" y="903715"/>
                      <a:pt x="327796" y="692472"/>
                      <a:pt x="328015" y="655008"/>
                    </a:cubicBezTo>
                    <a:cubicBezTo>
                      <a:pt x="305098" y="636814"/>
                      <a:pt x="320727" y="938553"/>
                      <a:pt x="263312" y="930933"/>
                    </a:cubicBezTo>
                    <a:cubicBezTo>
                      <a:pt x="217157" y="907484"/>
                      <a:pt x="222837" y="660247"/>
                      <a:pt x="166216" y="628497"/>
                    </a:cubicBezTo>
                    <a:cubicBezTo>
                      <a:pt x="217545" y="711047"/>
                      <a:pt x="15098" y="852511"/>
                      <a:pt x="2906" y="859046"/>
                    </a:cubicBezTo>
                    <a:cubicBezTo>
                      <a:pt x="-21986" y="808431"/>
                      <a:pt x="120755" y="623355"/>
                      <a:pt x="136676" y="481399"/>
                    </a:cubicBezTo>
                    <a:cubicBezTo>
                      <a:pt x="152597" y="339443"/>
                      <a:pt x="180936" y="98325"/>
                      <a:pt x="98434" y="7308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8" name="Rectangle 30">
                <a:extLst>
                  <a:ext uri="{FF2B5EF4-FFF2-40B4-BE49-F238E27FC236}">
                    <a16:creationId xmlns:a16="http://schemas.microsoft.com/office/drawing/2014/main" id="{875693F9-5397-4FBE-BE61-319D1C046CE9}"/>
                  </a:ext>
                </a:extLst>
              </p:cNvPr>
              <p:cNvSpPr/>
              <p:nvPr/>
            </p:nvSpPr>
            <p:spPr>
              <a:xfrm>
                <a:off x="3804765" y="3884742"/>
                <a:ext cx="260631" cy="420578"/>
              </a:xfrm>
              <a:custGeom>
                <a:avLst/>
                <a:gdLst>
                  <a:gd name="connsiteX0" fmla="*/ 0 w 45719"/>
                  <a:gd name="connsiteY0" fmla="*/ 0 h 647700"/>
                  <a:gd name="connsiteX1" fmla="*/ 45719 w 45719"/>
                  <a:gd name="connsiteY1" fmla="*/ 0 h 647700"/>
                  <a:gd name="connsiteX2" fmla="*/ 45719 w 45719"/>
                  <a:gd name="connsiteY2" fmla="*/ 647700 h 647700"/>
                  <a:gd name="connsiteX3" fmla="*/ 0 w 45719"/>
                  <a:gd name="connsiteY3" fmla="*/ 647700 h 647700"/>
                  <a:gd name="connsiteX4" fmla="*/ 0 w 45719"/>
                  <a:gd name="connsiteY4" fmla="*/ 0 h 647700"/>
                  <a:gd name="connsiteX0" fmla="*/ 0 w 191769"/>
                  <a:gd name="connsiteY0" fmla="*/ 0 h 647700"/>
                  <a:gd name="connsiteX1" fmla="*/ 45719 w 191769"/>
                  <a:gd name="connsiteY1" fmla="*/ 0 h 647700"/>
                  <a:gd name="connsiteX2" fmla="*/ 191769 w 191769"/>
                  <a:gd name="connsiteY2" fmla="*/ 419100 h 647700"/>
                  <a:gd name="connsiteX3" fmla="*/ 0 w 191769"/>
                  <a:gd name="connsiteY3" fmla="*/ 647700 h 647700"/>
                  <a:gd name="connsiteX4" fmla="*/ 0 w 191769"/>
                  <a:gd name="connsiteY4" fmla="*/ 0 h 647700"/>
                  <a:gd name="connsiteX0" fmla="*/ 0 w 191769"/>
                  <a:gd name="connsiteY0" fmla="*/ 0 h 647700"/>
                  <a:gd name="connsiteX1" fmla="*/ 45719 w 191769"/>
                  <a:gd name="connsiteY1" fmla="*/ 0 h 647700"/>
                  <a:gd name="connsiteX2" fmla="*/ 191769 w 191769"/>
                  <a:gd name="connsiteY2" fmla="*/ 419100 h 647700"/>
                  <a:gd name="connsiteX3" fmla="*/ 0 w 191769"/>
                  <a:gd name="connsiteY3" fmla="*/ 647700 h 647700"/>
                  <a:gd name="connsiteX4" fmla="*/ 0 w 191769"/>
                  <a:gd name="connsiteY4" fmla="*/ 0 h 647700"/>
                  <a:gd name="connsiteX0" fmla="*/ 0 w 356869"/>
                  <a:gd name="connsiteY0" fmla="*/ 0 h 666750"/>
                  <a:gd name="connsiteX1" fmla="*/ 210819 w 356869"/>
                  <a:gd name="connsiteY1" fmla="*/ 19050 h 666750"/>
                  <a:gd name="connsiteX2" fmla="*/ 356869 w 356869"/>
                  <a:gd name="connsiteY2" fmla="*/ 438150 h 666750"/>
                  <a:gd name="connsiteX3" fmla="*/ 165100 w 356869"/>
                  <a:gd name="connsiteY3" fmla="*/ 666750 h 666750"/>
                  <a:gd name="connsiteX4" fmla="*/ 0 w 356869"/>
                  <a:gd name="connsiteY4" fmla="*/ 0 h 666750"/>
                  <a:gd name="connsiteX0" fmla="*/ 0 w 356869"/>
                  <a:gd name="connsiteY0" fmla="*/ 0 h 666750"/>
                  <a:gd name="connsiteX1" fmla="*/ 210819 w 356869"/>
                  <a:gd name="connsiteY1" fmla="*/ 19050 h 666750"/>
                  <a:gd name="connsiteX2" fmla="*/ 356869 w 356869"/>
                  <a:gd name="connsiteY2" fmla="*/ 438150 h 666750"/>
                  <a:gd name="connsiteX3" fmla="*/ 165100 w 356869"/>
                  <a:gd name="connsiteY3" fmla="*/ 666750 h 666750"/>
                  <a:gd name="connsiteX4" fmla="*/ 0 w 356869"/>
                  <a:gd name="connsiteY4" fmla="*/ 0 h 666750"/>
                  <a:gd name="connsiteX0" fmla="*/ 353106 w 709975"/>
                  <a:gd name="connsiteY0" fmla="*/ 0 h 889000"/>
                  <a:gd name="connsiteX1" fmla="*/ 563925 w 709975"/>
                  <a:gd name="connsiteY1" fmla="*/ 19050 h 889000"/>
                  <a:gd name="connsiteX2" fmla="*/ 709975 w 709975"/>
                  <a:gd name="connsiteY2" fmla="*/ 438150 h 889000"/>
                  <a:gd name="connsiteX3" fmla="*/ 3856 w 709975"/>
                  <a:gd name="connsiteY3" fmla="*/ 889000 h 889000"/>
                  <a:gd name="connsiteX4" fmla="*/ 353106 w 709975"/>
                  <a:gd name="connsiteY4" fmla="*/ 0 h 889000"/>
                  <a:gd name="connsiteX0" fmla="*/ 353106 w 709975"/>
                  <a:gd name="connsiteY0" fmla="*/ 0 h 889000"/>
                  <a:gd name="connsiteX1" fmla="*/ 563925 w 709975"/>
                  <a:gd name="connsiteY1" fmla="*/ 19050 h 889000"/>
                  <a:gd name="connsiteX2" fmla="*/ 709975 w 709975"/>
                  <a:gd name="connsiteY2" fmla="*/ 438150 h 889000"/>
                  <a:gd name="connsiteX3" fmla="*/ 3856 w 709975"/>
                  <a:gd name="connsiteY3" fmla="*/ 889000 h 889000"/>
                  <a:gd name="connsiteX4" fmla="*/ 353106 w 709975"/>
                  <a:gd name="connsiteY4" fmla="*/ 0 h 889000"/>
                  <a:gd name="connsiteX0" fmla="*/ 353106 w 709975"/>
                  <a:gd name="connsiteY0" fmla="*/ 0 h 889000"/>
                  <a:gd name="connsiteX1" fmla="*/ 563925 w 709975"/>
                  <a:gd name="connsiteY1" fmla="*/ 19050 h 889000"/>
                  <a:gd name="connsiteX2" fmla="*/ 709975 w 709975"/>
                  <a:gd name="connsiteY2" fmla="*/ 438150 h 889000"/>
                  <a:gd name="connsiteX3" fmla="*/ 3856 w 709975"/>
                  <a:gd name="connsiteY3" fmla="*/ 889000 h 889000"/>
                  <a:gd name="connsiteX4" fmla="*/ 353106 w 709975"/>
                  <a:gd name="connsiteY4" fmla="*/ 0 h 889000"/>
                  <a:gd name="connsiteX0" fmla="*/ 388436 w 745305"/>
                  <a:gd name="connsiteY0" fmla="*/ 0 h 898244"/>
                  <a:gd name="connsiteX1" fmla="*/ 599255 w 745305"/>
                  <a:gd name="connsiteY1" fmla="*/ 19050 h 898244"/>
                  <a:gd name="connsiteX2" fmla="*/ 745305 w 745305"/>
                  <a:gd name="connsiteY2" fmla="*/ 438150 h 898244"/>
                  <a:gd name="connsiteX3" fmla="*/ 39186 w 745305"/>
                  <a:gd name="connsiteY3" fmla="*/ 889000 h 898244"/>
                  <a:gd name="connsiteX4" fmla="*/ 135417 w 745305"/>
                  <a:gd name="connsiteY4" fmla="*/ 685800 h 898244"/>
                  <a:gd name="connsiteX5" fmla="*/ 388436 w 745305"/>
                  <a:gd name="connsiteY5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398298 w 755167"/>
                  <a:gd name="connsiteY6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398298 w 755167"/>
                  <a:gd name="connsiteY6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157979 w 755167"/>
                  <a:gd name="connsiteY6" fmla="*/ 533400 h 898244"/>
                  <a:gd name="connsiteX7" fmla="*/ 398298 w 755167"/>
                  <a:gd name="connsiteY7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157979 w 755167"/>
                  <a:gd name="connsiteY6" fmla="*/ 533400 h 898244"/>
                  <a:gd name="connsiteX7" fmla="*/ 126229 w 755167"/>
                  <a:gd name="connsiteY7" fmla="*/ 431800 h 898244"/>
                  <a:gd name="connsiteX8" fmla="*/ 398298 w 755167"/>
                  <a:gd name="connsiteY8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157979 w 755167"/>
                  <a:gd name="connsiteY6" fmla="*/ 533400 h 898244"/>
                  <a:gd name="connsiteX7" fmla="*/ 126229 w 755167"/>
                  <a:gd name="connsiteY7" fmla="*/ 431800 h 898244"/>
                  <a:gd name="connsiteX8" fmla="*/ 494529 w 755167"/>
                  <a:gd name="connsiteY8" fmla="*/ 463550 h 898244"/>
                  <a:gd name="connsiteX9" fmla="*/ 398298 w 755167"/>
                  <a:gd name="connsiteY9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157979 w 755167"/>
                  <a:gd name="connsiteY6" fmla="*/ 533400 h 898244"/>
                  <a:gd name="connsiteX7" fmla="*/ 126229 w 755167"/>
                  <a:gd name="connsiteY7" fmla="*/ 431800 h 898244"/>
                  <a:gd name="connsiteX8" fmla="*/ 494529 w 755167"/>
                  <a:gd name="connsiteY8" fmla="*/ 463550 h 898244"/>
                  <a:gd name="connsiteX9" fmla="*/ 398298 w 755167"/>
                  <a:gd name="connsiteY9" fmla="*/ 0 h 898244"/>
                  <a:gd name="connsiteX0" fmla="*/ 398298 w 755167"/>
                  <a:gd name="connsiteY0" fmla="*/ 0 h 892102"/>
                  <a:gd name="connsiteX1" fmla="*/ 609117 w 755167"/>
                  <a:gd name="connsiteY1" fmla="*/ 19050 h 892102"/>
                  <a:gd name="connsiteX2" fmla="*/ 755167 w 755167"/>
                  <a:gd name="connsiteY2" fmla="*/ 567690 h 892102"/>
                  <a:gd name="connsiteX3" fmla="*/ 49048 w 755167"/>
                  <a:gd name="connsiteY3" fmla="*/ 889000 h 892102"/>
                  <a:gd name="connsiteX4" fmla="*/ 145279 w 755167"/>
                  <a:gd name="connsiteY4" fmla="*/ 685800 h 892102"/>
                  <a:gd name="connsiteX5" fmla="*/ 5579 w 755167"/>
                  <a:gd name="connsiteY5" fmla="*/ 596900 h 892102"/>
                  <a:gd name="connsiteX6" fmla="*/ 157979 w 755167"/>
                  <a:gd name="connsiteY6" fmla="*/ 533400 h 892102"/>
                  <a:gd name="connsiteX7" fmla="*/ 126229 w 755167"/>
                  <a:gd name="connsiteY7" fmla="*/ 431800 h 892102"/>
                  <a:gd name="connsiteX8" fmla="*/ 494529 w 755167"/>
                  <a:gd name="connsiteY8" fmla="*/ 463550 h 892102"/>
                  <a:gd name="connsiteX9" fmla="*/ 398298 w 755167"/>
                  <a:gd name="connsiteY9" fmla="*/ 0 h 892102"/>
                  <a:gd name="connsiteX0" fmla="*/ 395263 w 752132"/>
                  <a:gd name="connsiteY0" fmla="*/ 0 h 892102"/>
                  <a:gd name="connsiteX1" fmla="*/ 606082 w 752132"/>
                  <a:gd name="connsiteY1" fmla="*/ 19050 h 892102"/>
                  <a:gd name="connsiteX2" fmla="*/ 752132 w 752132"/>
                  <a:gd name="connsiteY2" fmla="*/ 567690 h 892102"/>
                  <a:gd name="connsiteX3" fmla="*/ 46013 w 752132"/>
                  <a:gd name="connsiteY3" fmla="*/ 889000 h 892102"/>
                  <a:gd name="connsiteX4" fmla="*/ 142244 w 752132"/>
                  <a:gd name="connsiteY4" fmla="*/ 685800 h 892102"/>
                  <a:gd name="connsiteX5" fmla="*/ 2544 w 752132"/>
                  <a:gd name="connsiteY5" fmla="*/ 596900 h 892102"/>
                  <a:gd name="connsiteX6" fmla="*/ 154944 w 752132"/>
                  <a:gd name="connsiteY6" fmla="*/ 533400 h 892102"/>
                  <a:gd name="connsiteX7" fmla="*/ 123194 w 752132"/>
                  <a:gd name="connsiteY7" fmla="*/ 431800 h 892102"/>
                  <a:gd name="connsiteX8" fmla="*/ 491494 w 752132"/>
                  <a:gd name="connsiteY8" fmla="*/ 463550 h 892102"/>
                  <a:gd name="connsiteX9" fmla="*/ 395263 w 752132"/>
                  <a:gd name="connsiteY9" fmla="*/ 0 h 892102"/>
                  <a:gd name="connsiteX0" fmla="*/ 395263 w 752132"/>
                  <a:gd name="connsiteY0" fmla="*/ 0 h 892102"/>
                  <a:gd name="connsiteX1" fmla="*/ 606082 w 752132"/>
                  <a:gd name="connsiteY1" fmla="*/ 19050 h 892102"/>
                  <a:gd name="connsiteX2" fmla="*/ 752132 w 752132"/>
                  <a:gd name="connsiteY2" fmla="*/ 567690 h 892102"/>
                  <a:gd name="connsiteX3" fmla="*/ 46013 w 752132"/>
                  <a:gd name="connsiteY3" fmla="*/ 889000 h 892102"/>
                  <a:gd name="connsiteX4" fmla="*/ 142244 w 752132"/>
                  <a:gd name="connsiteY4" fmla="*/ 685800 h 892102"/>
                  <a:gd name="connsiteX5" fmla="*/ 2544 w 752132"/>
                  <a:gd name="connsiteY5" fmla="*/ 596900 h 892102"/>
                  <a:gd name="connsiteX6" fmla="*/ 154944 w 752132"/>
                  <a:gd name="connsiteY6" fmla="*/ 533400 h 892102"/>
                  <a:gd name="connsiteX7" fmla="*/ 81919 w 752132"/>
                  <a:gd name="connsiteY7" fmla="*/ 431800 h 892102"/>
                  <a:gd name="connsiteX8" fmla="*/ 491494 w 752132"/>
                  <a:gd name="connsiteY8" fmla="*/ 463550 h 892102"/>
                  <a:gd name="connsiteX9" fmla="*/ 395263 w 752132"/>
                  <a:gd name="connsiteY9" fmla="*/ 0 h 892102"/>
                  <a:gd name="connsiteX0" fmla="*/ 395263 w 752132"/>
                  <a:gd name="connsiteY0" fmla="*/ 0 h 892102"/>
                  <a:gd name="connsiteX1" fmla="*/ 606082 w 752132"/>
                  <a:gd name="connsiteY1" fmla="*/ 19050 h 892102"/>
                  <a:gd name="connsiteX2" fmla="*/ 752132 w 752132"/>
                  <a:gd name="connsiteY2" fmla="*/ 567690 h 892102"/>
                  <a:gd name="connsiteX3" fmla="*/ 46013 w 752132"/>
                  <a:gd name="connsiteY3" fmla="*/ 889000 h 892102"/>
                  <a:gd name="connsiteX4" fmla="*/ 142244 w 752132"/>
                  <a:gd name="connsiteY4" fmla="*/ 685800 h 892102"/>
                  <a:gd name="connsiteX5" fmla="*/ 2544 w 752132"/>
                  <a:gd name="connsiteY5" fmla="*/ 596900 h 892102"/>
                  <a:gd name="connsiteX6" fmla="*/ 154944 w 752132"/>
                  <a:gd name="connsiteY6" fmla="*/ 533400 h 892102"/>
                  <a:gd name="connsiteX7" fmla="*/ 81919 w 752132"/>
                  <a:gd name="connsiteY7" fmla="*/ 431800 h 892102"/>
                  <a:gd name="connsiteX8" fmla="*/ 491494 w 752132"/>
                  <a:gd name="connsiteY8" fmla="*/ 463550 h 892102"/>
                  <a:gd name="connsiteX9" fmla="*/ 395263 w 752132"/>
                  <a:gd name="connsiteY9" fmla="*/ 0 h 892102"/>
                  <a:gd name="connsiteX0" fmla="*/ 395263 w 752132"/>
                  <a:gd name="connsiteY0" fmla="*/ 0 h 892102"/>
                  <a:gd name="connsiteX1" fmla="*/ 606082 w 752132"/>
                  <a:gd name="connsiteY1" fmla="*/ 19050 h 892102"/>
                  <a:gd name="connsiteX2" fmla="*/ 752132 w 752132"/>
                  <a:gd name="connsiteY2" fmla="*/ 567690 h 892102"/>
                  <a:gd name="connsiteX3" fmla="*/ 46013 w 752132"/>
                  <a:gd name="connsiteY3" fmla="*/ 889000 h 892102"/>
                  <a:gd name="connsiteX4" fmla="*/ 142244 w 752132"/>
                  <a:gd name="connsiteY4" fmla="*/ 685800 h 892102"/>
                  <a:gd name="connsiteX5" fmla="*/ 2544 w 752132"/>
                  <a:gd name="connsiteY5" fmla="*/ 596900 h 892102"/>
                  <a:gd name="connsiteX6" fmla="*/ 154944 w 752132"/>
                  <a:gd name="connsiteY6" fmla="*/ 533400 h 892102"/>
                  <a:gd name="connsiteX7" fmla="*/ 81919 w 752132"/>
                  <a:gd name="connsiteY7" fmla="*/ 431800 h 892102"/>
                  <a:gd name="connsiteX8" fmla="*/ 491494 w 752132"/>
                  <a:gd name="connsiteY8" fmla="*/ 463550 h 892102"/>
                  <a:gd name="connsiteX9" fmla="*/ 395263 w 752132"/>
                  <a:gd name="connsiteY9" fmla="*/ 0 h 892102"/>
                  <a:gd name="connsiteX0" fmla="*/ 395263 w 808920"/>
                  <a:gd name="connsiteY0" fmla="*/ 0 h 879849"/>
                  <a:gd name="connsiteX1" fmla="*/ 606082 w 808920"/>
                  <a:gd name="connsiteY1" fmla="*/ 19050 h 879849"/>
                  <a:gd name="connsiteX2" fmla="*/ 752132 w 808920"/>
                  <a:gd name="connsiteY2" fmla="*/ 567690 h 879849"/>
                  <a:gd name="connsiteX3" fmla="*/ 788963 w 808920"/>
                  <a:gd name="connsiteY3" fmla="*/ 876300 h 879849"/>
                  <a:gd name="connsiteX4" fmla="*/ 142244 w 808920"/>
                  <a:gd name="connsiteY4" fmla="*/ 685800 h 879849"/>
                  <a:gd name="connsiteX5" fmla="*/ 2544 w 808920"/>
                  <a:gd name="connsiteY5" fmla="*/ 596900 h 879849"/>
                  <a:gd name="connsiteX6" fmla="*/ 154944 w 808920"/>
                  <a:gd name="connsiteY6" fmla="*/ 533400 h 879849"/>
                  <a:gd name="connsiteX7" fmla="*/ 81919 w 808920"/>
                  <a:gd name="connsiteY7" fmla="*/ 431800 h 879849"/>
                  <a:gd name="connsiteX8" fmla="*/ 491494 w 808920"/>
                  <a:gd name="connsiteY8" fmla="*/ 463550 h 879849"/>
                  <a:gd name="connsiteX9" fmla="*/ 395263 w 808920"/>
                  <a:gd name="connsiteY9" fmla="*/ 0 h 879849"/>
                  <a:gd name="connsiteX0" fmla="*/ 395263 w 803718"/>
                  <a:gd name="connsiteY0" fmla="*/ 0 h 885560"/>
                  <a:gd name="connsiteX1" fmla="*/ 606082 w 803718"/>
                  <a:gd name="connsiteY1" fmla="*/ 19050 h 885560"/>
                  <a:gd name="connsiteX2" fmla="*/ 694982 w 803718"/>
                  <a:gd name="connsiteY2" fmla="*/ 459740 h 885560"/>
                  <a:gd name="connsiteX3" fmla="*/ 788963 w 803718"/>
                  <a:gd name="connsiteY3" fmla="*/ 876300 h 885560"/>
                  <a:gd name="connsiteX4" fmla="*/ 142244 w 803718"/>
                  <a:gd name="connsiteY4" fmla="*/ 685800 h 885560"/>
                  <a:gd name="connsiteX5" fmla="*/ 2544 w 803718"/>
                  <a:gd name="connsiteY5" fmla="*/ 596900 h 885560"/>
                  <a:gd name="connsiteX6" fmla="*/ 154944 w 803718"/>
                  <a:gd name="connsiteY6" fmla="*/ 533400 h 885560"/>
                  <a:gd name="connsiteX7" fmla="*/ 81919 w 803718"/>
                  <a:gd name="connsiteY7" fmla="*/ 431800 h 885560"/>
                  <a:gd name="connsiteX8" fmla="*/ 491494 w 803718"/>
                  <a:gd name="connsiteY8" fmla="*/ 463550 h 885560"/>
                  <a:gd name="connsiteX9" fmla="*/ 395263 w 803718"/>
                  <a:gd name="connsiteY9" fmla="*/ 0 h 885560"/>
                  <a:gd name="connsiteX0" fmla="*/ 393570 w 788331"/>
                  <a:gd name="connsiteY0" fmla="*/ 0 h 885560"/>
                  <a:gd name="connsiteX1" fmla="*/ 604389 w 788331"/>
                  <a:gd name="connsiteY1" fmla="*/ 19050 h 885560"/>
                  <a:gd name="connsiteX2" fmla="*/ 693289 w 788331"/>
                  <a:gd name="connsiteY2" fmla="*/ 459740 h 885560"/>
                  <a:gd name="connsiteX3" fmla="*/ 787270 w 788331"/>
                  <a:gd name="connsiteY3" fmla="*/ 876300 h 885560"/>
                  <a:gd name="connsiteX4" fmla="*/ 566001 w 788331"/>
                  <a:gd name="connsiteY4" fmla="*/ 685800 h 885560"/>
                  <a:gd name="connsiteX5" fmla="*/ 851 w 788331"/>
                  <a:gd name="connsiteY5" fmla="*/ 596900 h 885560"/>
                  <a:gd name="connsiteX6" fmla="*/ 153251 w 788331"/>
                  <a:gd name="connsiteY6" fmla="*/ 533400 h 885560"/>
                  <a:gd name="connsiteX7" fmla="*/ 80226 w 788331"/>
                  <a:gd name="connsiteY7" fmla="*/ 431800 h 885560"/>
                  <a:gd name="connsiteX8" fmla="*/ 489801 w 788331"/>
                  <a:gd name="connsiteY8" fmla="*/ 463550 h 885560"/>
                  <a:gd name="connsiteX9" fmla="*/ 393570 w 788331"/>
                  <a:gd name="connsiteY9" fmla="*/ 0 h 885560"/>
                  <a:gd name="connsiteX0" fmla="*/ 402362 w 797123"/>
                  <a:gd name="connsiteY0" fmla="*/ 0 h 885560"/>
                  <a:gd name="connsiteX1" fmla="*/ 613181 w 797123"/>
                  <a:gd name="connsiteY1" fmla="*/ 19050 h 885560"/>
                  <a:gd name="connsiteX2" fmla="*/ 702081 w 797123"/>
                  <a:gd name="connsiteY2" fmla="*/ 459740 h 885560"/>
                  <a:gd name="connsiteX3" fmla="*/ 796062 w 797123"/>
                  <a:gd name="connsiteY3" fmla="*/ 876300 h 885560"/>
                  <a:gd name="connsiteX4" fmla="*/ 574793 w 797123"/>
                  <a:gd name="connsiteY4" fmla="*/ 685800 h 885560"/>
                  <a:gd name="connsiteX5" fmla="*/ 9643 w 797123"/>
                  <a:gd name="connsiteY5" fmla="*/ 596900 h 885560"/>
                  <a:gd name="connsiteX6" fmla="*/ 432044 w 797123"/>
                  <a:gd name="connsiteY6" fmla="*/ 798989 h 885560"/>
                  <a:gd name="connsiteX7" fmla="*/ 162043 w 797123"/>
                  <a:gd name="connsiteY7" fmla="*/ 533400 h 885560"/>
                  <a:gd name="connsiteX8" fmla="*/ 89018 w 797123"/>
                  <a:gd name="connsiteY8" fmla="*/ 431800 h 885560"/>
                  <a:gd name="connsiteX9" fmla="*/ 498593 w 797123"/>
                  <a:gd name="connsiteY9" fmla="*/ 463550 h 885560"/>
                  <a:gd name="connsiteX10" fmla="*/ 402362 w 797123"/>
                  <a:gd name="connsiteY10" fmla="*/ 0 h 885560"/>
                  <a:gd name="connsiteX0" fmla="*/ 425277 w 820038"/>
                  <a:gd name="connsiteY0" fmla="*/ 0 h 885560"/>
                  <a:gd name="connsiteX1" fmla="*/ 636096 w 820038"/>
                  <a:gd name="connsiteY1" fmla="*/ 19050 h 885560"/>
                  <a:gd name="connsiteX2" fmla="*/ 724996 w 820038"/>
                  <a:gd name="connsiteY2" fmla="*/ 459740 h 885560"/>
                  <a:gd name="connsiteX3" fmla="*/ 818977 w 820038"/>
                  <a:gd name="connsiteY3" fmla="*/ 876300 h 885560"/>
                  <a:gd name="connsiteX4" fmla="*/ 597708 w 820038"/>
                  <a:gd name="connsiteY4" fmla="*/ 685800 h 885560"/>
                  <a:gd name="connsiteX5" fmla="*/ 32558 w 820038"/>
                  <a:gd name="connsiteY5" fmla="*/ 596900 h 885560"/>
                  <a:gd name="connsiteX6" fmla="*/ 73959 w 820038"/>
                  <a:gd name="connsiteY6" fmla="*/ 500539 h 885560"/>
                  <a:gd name="connsiteX7" fmla="*/ 184958 w 820038"/>
                  <a:gd name="connsiteY7" fmla="*/ 533400 h 885560"/>
                  <a:gd name="connsiteX8" fmla="*/ 111933 w 820038"/>
                  <a:gd name="connsiteY8" fmla="*/ 431800 h 885560"/>
                  <a:gd name="connsiteX9" fmla="*/ 521508 w 820038"/>
                  <a:gd name="connsiteY9" fmla="*/ 463550 h 885560"/>
                  <a:gd name="connsiteX10" fmla="*/ 425277 w 820038"/>
                  <a:gd name="connsiteY10" fmla="*/ 0 h 885560"/>
                  <a:gd name="connsiteX0" fmla="*/ 352605 w 747366"/>
                  <a:gd name="connsiteY0" fmla="*/ 0 h 885560"/>
                  <a:gd name="connsiteX1" fmla="*/ 563424 w 747366"/>
                  <a:gd name="connsiteY1" fmla="*/ 19050 h 885560"/>
                  <a:gd name="connsiteX2" fmla="*/ 652324 w 747366"/>
                  <a:gd name="connsiteY2" fmla="*/ 459740 h 885560"/>
                  <a:gd name="connsiteX3" fmla="*/ 746305 w 747366"/>
                  <a:gd name="connsiteY3" fmla="*/ 876300 h 885560"/>
                  <a:gd name="connsiteX4" fmla="*/ 525036 w 747366"/>
                  <a:gd name="connsiteY4" fmla="*/ 685800 h 885560"/>
                  <a:gd name="connsiteX5" fmla="*/ 417086 w 747366"/>
                  <a:gd name="connsiteY5" fmla="*/ 812800 h 885560"/>
                  <a:gd name="connsiteX6" fmla="*/ 1287 w 747366"/>
                  <a:gd name="connsiteY6" fmla="*/ 500539 h 885560"/>
                  <a:gd name="connsiteX7" fmla="*/ 112286 w 747366"/>
                  <a:gd name="connsiteY7" fmla="*/ 533400 h 885560"/>
                  <a:gd name="connsiteX8" fmla="*/ 39261 w 747366"/>
                  <a:gd name="connsiteY8" fmla="*/ 431800 h 885560"/>
                  <a:gd name="connsiteX9" fmla="*/ 448836 w 747366"/>
                  <a:gd name="connsiteY9" fmla="*/ 463550 h 885560"/>
                  <a:gd name="connsiteX10" fmla="*/ 352605 w 747366"/>
                  <a:gd name="connsiteY10" fmla="*/ 0 h 885560"/>
                  <a:gd name="connsiteX0" fmla="*/ 314094 w 708855"/>
                  <a:gd name="connsiteY0" fmla="*/ 0 h 885560"/>
                  <a:gd name="connsiteX1" fmla="*/ 524913 w 708855"/>
                  <a:gd name="connsiteY1" fmla="*/ 19050 h 885560"/>
                  <a:gd name="connsiteX2" fmla="*/ 613813 w 708855"/>
                  <a:gd name="connsiteY2" fmla="*/ 459740 h 885560"/>
                  <a:gd name="connsiteX3" fmla="*/ 707794 w 708855"/>
                  <a:gd name="connsiteY3" fmla="*/ 876300 h 885560"/>
                  <a:gd name="connsiteX4" fmla="*/ 486525 w 708855"/>
                  <a:gd name="connsiteY4" fmla="*/ 685800 h 885560"/>
                  <a:gd name="connsiteX5" fmla="*/ 378575 w 708855"/>
                  <a:gd name="connsiteY5" fmla="*/ 812800 h 885560"/>
                  <a:gd name="connsiteX6" fmla="*/ 331076 w 708855"/>
                  <a:gd name="connsiteY6" fmla="*/ 614839 h 885560"/>
                  <a:gd name="connsiteX7" fmla="*/ 73775 w 708855"/>
                  <a:gd name="connsiteY7" fmla="*/ 533400 h 885560"/>
                  <a:gd name="connsiteX8" fmla="*/ 750 w 708855"/>
                  <a:gd name="connsiteY8" fmla="*/ 431800 h 885560"/>
                  <a:gd name="connsiteX9" fmla="*/ 410325 w 708855"/>
                  <a:gd name="connsiteY9" fmla="*/ 463550 h 885560"/>
                  <a:gd name="connsiteX10" fmla="*/ 314094 w 708855"/>
                  <a:gd name="connsiteY10" fmla="*/ 0 h 885560"/>
                  <a:gd name="connsiteX0" fmla="*/ 313926 w 708687"/>
                  <a:gd name="connsiteY0" fmla="*/ 0 h 885560"/>
                  <a:gd name="connsiteX1" fmla="*/ 524745 w 708687"/>
                  <a:gd name="connsiteY1" fmla="*/ 19050 h 885560"/>
                  <a:gd name="connsiteX2" fmla="*/ 613645 w 708687"/>
                  <a:gd name="connsiteY2" fmla="*/ 459740 h 885560"/>
                  <a:gd name="connsiteX3" fmla="*/ 707626 w 708687"/>
                  <a:gd name="connsiteY3" fmla="*/ 876300 h 885560"/>
                  <a:gd name="connsiteX4" fmla="*/ 486357 w 708687"/>
                  <a:gd name="connsiteY4" fmla="*/ 685800 h 885560"/>
                  <a:gd name="connsiteX5" fmla="*/ 378407 w 708687"/>
                  <a:gd name="connsiteY5" fmla="*/ 812800 h 885560"/>
                  <a:gd name="connsiteX6" fmla="*/ 330908 w 708687"/>
                  <a:gd name="connsiteY6" fmla="*/ 614839 h 885560"/>
                  <a:gd name="connsiteX7" fmla="*/ 111707 w 708687"/>
                  <a:gd name="connsiteY7" fmla="*/ 723900 h 885560"/>
                  <a:gd name="connsiteX8" fmla="*/ 582 w 708687"/>
                  <a:gd name="connsiteY8" fmla="*/ 431800 h 885560"/>
                  <a:gd name="connsiteX9" fmla="*/ 410157 w 708687"/>
                  <a:gd name="connsiteY9" fmla="*/ 463550 h 885560"/>
                  <a:gd name="connsiteX10" fmla="*/ 313926 w 708687"/>
                  <a:gd name="connsiteY10" fmla="*/ 0 h 885560"/>
                  <a:gd name="connsiteX0" fmla="*/ 238202 w 632963"/>
                  <a:gd name="connsiteY0" fmla="*/ 0 h 885560"/>
                  <a:gd name="connsiteX1" fmla="*/ 449021 w 632963"/>
                  <a:gd name="connsiteY1" fmla="*/ 19050 h 885560"/>
                  <a:gd name="connsiteX2" fmla="*/ 537921 w 632963"/>
                  <a:gd name="connsiteY2" fmla="*/ 459740 h 885560"/>
                  <a:gd name="connsiteX3" fmla="*/ 631902 w 632963"/>
                  <a:gd name="connsiteY3" fmla="*/ 876300 h 885560"/>
                  <a:gd name="connsiteX4" fmla="*/ 410633 w 632963"/>
                  <a:gd name="connsiteY4" fmla="*/ 685800 h 885560"/>
                  <a:gd name="connsiteX5" fmla="*/ 302683 w 632963"/>
                  <a:gd name="connsiteY5" fmla="*/ 812800 h 885560"/>
                  <a:gd name="connsiteX6" fmla="*/ 255184 w 632963"/>
                  <a:gd name="connsiteY6" fmla="*/ 614839 h 885560"/>
                  <a:gd name="connsiteX7" fmla="*/ 35983 w 632963"/>
                  <a:gd name="connsiteY7" fmla="*/ 723900 h 885560"/>
                  <a:gd name="connsiteX8" fmla="*/ 1058 w 632963"/>
                  <a:gd name="connsiteY8" fmla="*/ 622300 h 885560"/>
                  <a:gd name="connsiteX9" fmla="*/ 334433 w 632963"/>
                  <a:gd name="connsiteY9" fmla="*/ 463550 h 885560"/>
                  <a:gd name="connsiteX10" fmla="*/ 238202 w 632963"/>
                  <a:gd name="connsiteY10" fmla="*/ 0 h 885560"/>
                  <a:gd name="connsiteX0" fmla="*/ 275993 w 670754"/>
                  <a:gd name="connsiteY0" fmla="*/ 0 h 885560"/>
                  <a:gd name="connsiteX1" fmla="*/ 486812 w 670754"/>
                  <a:gd name="connsiteY1" fmla="*/ 19050 h 885560"/>
                  <a:gd name="connsiteX2" fmla="*/ 575712 w 670754"/>
                  <a:gd name="connsiteY2" fmla="*/ 459740 h 885560"/>
                  <a:gd name="connsiteX3" fmla="*/ 669693 w 670754"/>
                  <a:gd name="connsiteY3" fmla="*/ 876300 h 885560"/>
                  <a:gd name="connsiteX4" fmla="*/ 448424 w 670754"/>
                  <a:gd name="connsiteY4" fmla="*/ 685800 h 885560"/>
                  <a:gd name="connsiteX5" fmla="*/ 340474 w 670754"/>
                  <a:gd name="connsiteY5" fmla="*/ 812800 h 885560"/>
                  <a:gd name="connsiteX6" fmla="*/ 292975 w 670754"/>
                  <a:gd name="connsiteY6" fmla="*/ 614839 h 885560"/>
                  <a:gd name="connsiteX7" fmla="*/ 73774 w 670754"/>
                  <a:gd name="connsiteY7" fmla="*/ 723900 h 885560"/>
                  <a:gd name="connsiteX8" fmla="*/ 749 w 670754"/>
                  <a:gd name="connsiteY8" fmla="*/ 622300 h 885560"/>
                  <a:gd name="connsiteX9" fmla="*/ 372224 w 670754"/>
                  <a:gd name="connsiteY9" fmla="*/ 463550 h 885560"/>
                  <a:gd name="connsiteX10" fmla="*/ 275993 w 670754"/>
                  <a:gd name="connsiteY10" fmla="*/ 0 h 885560"/>
                  <a:gd name="connsiteX0" fmla="*/ 275751 w 670512"/>
                  <a:gd name="connsiteY0" fmla="*/ 0 h 885560"/>
                  <a:gd name="connsiteX1" fmla="*/ 486570 w 670512"/>
                  <a:gd name="connsiteY1" fmla="*/ 19050 h 885560"/>
                  <a:gd name="connsiteX2" fmla="*/ 575470 w 670512"/>
                  <a:gd name="connsiteY2" fmla="*/ 459740 h 885560"/>
                  <a:gd name="connsiteX3" fmla="*/ 669451 w 670512"/>
                  <a:gd name="connsiteY3" fmla="*/ 876300 h 885560"/>
                  <a:gd name="connsiteX4" fmla="*/ 448182 w 670512"/>
                  <a:gd name="connsiteY4" fmla="*/ 685800 h 885560"/>
                  <a:gd name="connsiteX5" fmla="*/ 340232 w 670512"/>
                  <a:gd name="connsiteY5" fmla="*/ 812800 h 885560"/>
                  <a:gd name="connsiteX6" fmla="*/ 292733 w 670512"/>
                  <a:gd name="connsiteY6" fmla="*/ 614839 h 885560"/>
                  <a:gd name="connsiteX7" fmla="*/ 507 w 670512"/>
                  <a:gd name="connsiteY7" fmla="*/ 622300 h 885560"/>
                  <a:gd name="connsiteX8" fmla="*/ 371982 w 670512"/>
                  <a:gd name="connsiteY8" fmla="*/ 463550 h 885560"/>
                  <a:gd name="connsiteX9" fmla="*/ 275751 w 670512"/>
                  <a:gd name="connsiteY9" fmla="*/ 0 h 885560"/>
                  <a:gd name="connsiteX0" fmla="*/ 225075 w 619836"/>
                  <a:gd name="connsiteY0" fmla="*/ 0 h 885560"/>
                  <a:gd name="connsiteX1" fmla="*/ 435894 w 619836"/>
                  <a:gd name="connsiteY1" fmla="*/ 19050 h 885560"/>
                  <a:gd name="connsiteX2" fmla="*/ 524794 w 619836"/>
                  <a:gd name="connsiteY2" fmla="*/ 459740 h 885560"/>
                  <a:gd name="connsiteX3" fmla="*/ 618775 w 619836"/>
                  <a:gd name="connsiteY3" fmla="*/ 876300 h 885560"/>
                  <a:gd name="connsiteX4" fmla="*/ 397506 w 619836"/>
                  <a:gd name="connsiteY4" fmla="*/ 685800 h 885560"/>
                  <a:gd name="connsiteX5" fmla="*/ 289556 w 619836"/>
                  <a:gd name="connsiteY5" fmla="*/ 812800 h 885560"/>
                  <a:gd name="connsiteX6" fmla="*/ 242057 w 619836"/>
                  <a:gd name="connsiteY6" fmla="*/ 614839 h 885560"/>
                  <a:gd name="connsiteX7" fmla="*/ 631 w 619836"/>
                  <a:gd name="connsiteY7" fmla="*/ 717550 h 885560"/>
                  <a:gd name="connsiteX8" fmla="*/ 321306 w 619836"/>
                  <a:gd name="connsiteY8" fmla="*/ 463550 h 885560"/>
                  <a:gd name="connsiteX9" fmla="*/ 225075 w 619836"/>
                  <a:gd name="connsiteY9" fmla="*/ 0 h 885560"/>
                  <a:gd name="connsiteX0" fmla="*/ 224951 w 619712"/>
                  <a:gd name="connsiteY0" fmla="*/ 0 h 885560"/>
                  <a:gd name="connsiteX1" fmla="*/ 435770 w 619712"/>
                  <a:gd name="connsiteY1" fmla="*/ 19050 h 885560"/>
                  <a:gd name="connsiteX2" fmla="*/ 524670 w 619712"/>
                  <a:gd name="connsiteY2" fmla="*/ 459740 h 885560"/>
                  <a:gd name="connsiteX3" fmla="*/ 618651 w 619712"/>
                  <a:gd name="connsiteY3" fmla="*/ 876300 h 885560"/>
                  <a:gd name="connsiteX4" fmla="*/ 397382 w 619712"/>
                  <a:gd name="connsiteY4" fmla="*/ 685800 h 885560"/>
                  <a:gd name="connsiteX5" fmla="*/ 289432 w 619712"/>
                  <a:gd name="connsiteY5" fmla="*/ 812800 h 885560"/>
                  <a:gd name="connsiteX6" fmla="*/ 292733 w 619712"/>
                  <a:gd name="connsiteY6" fmla="*/ 621189 h 885560"/>
                  <a:gd name="connsiteX7" fmla="*/ 507 w 619712"/>
                  <a:gd name="connsiteY7" fmla="*/ 717550 h 885560"/>
                  <a:gd name="connsiteX8" fmla="*/ 321182 w 619712"/>
                  <a:gd name="connsiteY8" fmla="*/ 463550 h 885560"/>
                  <a:gd name="connsiteX9" fmla="*/ 224951 w 619712"/>
                  <a:gd name="connsiteY9" fmla="*/ 0 h 885560"/>
                  <a:gd name="connsiteX0" fmla="*/ 174275 w 569036"/>
                  <a:gd name="connsiteY0" fmla="*/ 0 h 885560"/>
                  <a:gd name="connsiteX1" fmla="*/ 385094 w 569036"/>
                  <a:gd name="connsiteY1" fmla="*/ 19050 h 885560"/>
                  <a:gd name="connsiteX2" fmla="*/ 473994 w 569036"/>
                  <a:gd name="connsiteY2" fmla="*/ 459740 h 885560"/>
                  <a:gd name="connsiteX3" fmla="*/ 567975 w 569036"/>
                  <a:gd name="connsiteY3" fmla="*/ 876300 h 885560"/>
                  <a:gd name="connsiteX4" fmla="*/ 346706 w 569036"/>
                  <a:gd name="connsiteY4" fmla="*/ 685800 h 885560"/>
                  <a:gd name="connsiteX5" fmla="*/ 238756 w 569036"/>
                  <a:gd name="connsiteY5" fmla="*/ 812800 h 885560"/>
                  <a:gd name="connsiteX6" fmla="*/ 242057 w 569036"/>
                  <a:gd name="connsiteY6" fmla="*/ 621189 h 885560"/>
                  <a:gd name="connsiteX7" fmla="*/ 631 w 569036"/>
                  <a:gd name="connsiteY7" fmla="*/ 755650 h 885560"/>
                  <a:gd name="connsiteX8" fmla="*/ 270506 w 569036"/>
                  <a:gd name="connsiteY8" fmla="*/ 463550 h 885560"/>
                  <a:gd name="connsiteX9" fmla="*/ 174275 w 569036"/>
                  <a:gd name="connsiteY9" fmla="*/ 0 h 885560"/>
                  <a:gd name="connsiteX0" fmla="*/ 174165 w 568926"/>
                  <a:gd name="connsiteY0" fmla="*/ 0 h 885560"/>
                  <a:gd name="connsiteX1" fmla="*/ 384984 w 568926"/>
                  <a:gd name="connsiteY1" fmla="*/ 19050 h 885560"/>
                  <a:gd name="connsiteX2" fmla="*/ 473884 w 568926"/>
                  <a:gd name="connsiteY2" fmla="*/ 459740 h 885560"/>
                  <a:gd name="connsiteX3" fmla="*/ 567865 w 568926"/>
                  <a:gd name="connsiteY3" fmla="*/ 876300 h 885560"/>
                  <a:gd name="connsiteX4" fmla="*/ 346596 w 568926"/>
                  <a:gd name="connsiteY4" fmla="*/ 685800 h 885560"/>
                  <a:gd name="connsiteX5" fmla="*/ 238646 w 568926"/>
                  <a:gd name="connsiteY5" fmla="*/ 812800 h 885560"/>
                  <a:gd name="connsiteX6" fmla="*/ 241947 w 568926"/>
                  <a:gd name="connsiteY6" fmla="*/ 621189 h 885560"/>
                  <a:gd name="connsiteX7" fmla="*/ 521 w 568926"/>
                  <a:gd name="connsiteY7" fmla="*/ 755650 h 885560"/>
                  <a:gd name="connsiteX8" fmla="*/ 270396 w 568926"/>
                  <a:gd name="connsiteY8" fmla="*/ 463550 h 885560"/>
                  <a:gd name="connsiteX9" fmla="*/ 174165 w 568926"/>
                  <a:gd name="connsiteY9" fmla="*/ 0 h 885560"/>
                  <a:gd name="connsiteX0" fmla="*/ 218536 w 613297"/>
                  <a:gd name="connsiteY0" fmla="*/ 0 h 885560"/>
                  <a:gd name="connsiteX1" fmla="*/ 429355 w 613297"/>
                  <a:gd name="connsiteY1" fmla="*/ 19050 h 885560"/>
                  <a:gd name="connsiteX2" fmla="*/ 518255 w 613297"/>
                  <a:gd name="connsiteY2" fmla="*/ 459740 h 885560"/>
                  <a:gd name="connsiteX3" fmla="*/ 612236 w 613297"/>
                  <a:gd name="connsiteY3" fmla="*/ 876300 h 885560"/>
                  <a:gd name="connsiteX4" fmla="*/ 390967 w 613297"/>
                  <a:gd name="connsiteY4" fmla="*/ 685800 h 885560"/>
                  <a:gd name="connsiteX5" fmla="*/ 283017 w 613297"/>
                  <a:gd name="connsiteY5" fmla="*/ 812800 h 885560"/>
                  <a:gd name="connsiteX6" fmla="*/ 286318 w 613297"/>
                  <a:gd name="connsiteY6" fmla="*/ 621189 h 885560"/>
                  <a:gd name="connsiteX7" fmla="*/ 442 w 613297"/>
                  <a:gd name="connsiteY7" fmla="*/ 762000 h 885560"/>
                  <a:gd name="connsiteX8" fmla="*/ 314767 w 613297"/>
                  <a:gd name="connsiteY8" fmla="*/ 463550 h 885560"/>
                  <a:gd name="connsiteX9" fmla="*/ 218536 w 613297"/>
                  <a:gd name="connsiteY9" fmla="*/ 0 h 885560"/>
                  <a:gd name="connsiteX0" fmla="*/ 218536 w 616687"/>
                  <a:gd name="connsiteY0" fmla="*/ 0 h 885560"/>
                  <a:gd name="connsiteX1" fmla="*/ 429355 w 616687"/>
                  <a:gd name="connsiteY1" fmla="*/ 19050 h 885560"/>
                  <a:gd name="connsiteX2" fmla="*/ 518255 w 616687"/>
                  <a:gd name="connsiteY2" fmla="*/ 459740 h 885560"/>
                  <a:gd name="connsiteX3" fmla="*/ 612236 w 616687"/>
                  <a:gd name="connsiteY3" fmla="*/ 876300 h 885560"/>
                  <a:gd name="connsiteX4" fmla="*/ 390967 w 616687"/>
                  <a:gd name="connsiteY4" fmla="*/ 685800 h 885560"/>
                  <a:gd name="connsiteX5" fmla="*/ 283017 w 616687"/>
                  <a:gd name="connsiteY5" fmla="*/ 812800 h 885560"/>
                  <a:gd name="connsiteX6" fmla="*/ 286318 w 616687"/>
                  <a:gd name="connsiteY6" fmla="*/ 621189 h 885560"/>
                  <a:gd name="connsiteX7" fmla="*/ 442 w 616687"/>
                  <a:gd name="connsiteY7" fmla="*/ 762000 h 885560"/>
                  <a:gd name="connsiteX8" fmla="*/ 314767 w 616687"/>
                  <a:gd name="connsiteY8" fmla="*/ 463550 h 885560"/>
                  <a:gd name="connsiteX9" fmla="*/ 218536 w 616687"/>
                  <a:gd name="connsiteY9" fmla="*/ 0 h 885560"/>
                  <a:gd name="connsiteX0" fmla="*/ 218536 w 613976"/>
                  <a:gd name="connsiteY0" fmla="*/ 0 h 881593"/>
                  <a:gd name="connsiteX1" fmla="*/ 429355 w 613976"/>
                  <a:gd name="connsiteY1" fmla="*/ 19050 h 881593"/>
                  <a:gd name="connsiteX2" fmla="*/ 518255 w 613976"/>
                  <a:gd name="connsiteY2" fmla="*/ 459740 h 881593"/>
                  <a:gd name="connsiteX3" fmla="*/ 612236 w 613976"/>
                  <a:gd name="connsiteY3" fmla="*/ 876300 h 881593"/>
                  <a:gd name="connsiteX4" fmla="*/ 448117 w 613976"/>
                  <a:gd name="connsiteY4" fmla="*/ 647700 h 881593"/>
                  <a:gd name="connsiteX5" fmla="*/ 283017 w 613976"/>
                  <a:gd name="connsiteY5" fmla="*/ 812800 h 881593"/>
                  <a:gd name="connsiteX6" fmla="*/ 286318 w 613976"/>
                  <a:gd name="connsiteY6" fmla="*/ 621189 h 881593"/>
                  <a:gd name="connsiteX7" fmla="*/ 442 w 613976"/>
                  <a:gd name="connsiteY7" fmla="*/ 762000 h 881593"/>
                  <a:gd name="connsiteX8" fmla="*/ 314767 w 613976"/>
                  <a:gd name="connsiteY8" fmla="*/ 463550 h 881593"/>
                  <a:gd name="connsiteX9" fmla="*/ 218536 w 613976"/>
                  <a:gd name="connsiteY9" fmla="*/ 0 h 881593"/>
                  <a:gd name="connsiteX0" fmla="*/ 218536 w 617715"/>
                  <a:gd name="connsiteY0" fmla="*/ 0 h 876854"/>
                  <a:gd name="connsiteX1" fmla="*/ 429355 w 617715"/>
                  <a:gd name="connsiteY1" fmla="*/ 19050 h 876854"/>
                  <a:gd name="connsiteX2" fmla="*/ 518255 w 617715"/>
                  <a:gd name="connsiteY2" fmla="*/ 459740 h 876854"/>
                  <a:gd name="connsiteX3" fmla="*/ 612236 w 617715"/>
                  <a:gd name="connsiteY3" fmla="*/ 876300 h 876854"/>
                  <a:gd name="connsiteX4" fmla="*/ 448117 w 617715"/>
                  <a:gd name="connsiteY4" fmla="*/ 647700 h 876854"/>
                  <a:gd name="connsiteX5" fmla="*/ 283017 w 617715"/>
                  <a:gd name="connsiteY5" fmla="*/ 812800 h 876854"/>
                  <a:gd name="connsiteX6" fmla="*/ 286318 w 617715"/>
                  <a:gd name="connsiteY6" fmla="*/ 621189 h 876854"/>
                  <a:gd name="connsiteX7" fmla="*/ 442 w 617715"/>
                  <a:gd name="connsiteY7" fmla="*/ 762000 h 876854"/>
                  <a:gd name="connsiteX8" fmla="*/ 314767 w 617715"/>
                  <a:gd name="connsiteY8" fmla="*/ 463550 h 876854"/>
                  <a:gd name="connsiteX9" fmla="*/ 218536 w 617715"/>
                  <a:gd name="connsiteY9" fmla="*/ 0 h 876854"/>
                  <a:gd name="connsiteX0" fmla="*/ 218536 w 617715"/>
                  <a:gd name="connsiteY0" fmla="*/ 0 h 876854"/>
                  <a:gd name="connsiteX1" fmla="*/ 429355 w 617715"/>
                  <a:gd name="connsiteY1" fmla="*/ 19050 h 876854"/>
                  <a:gd name="connsiteX2" fmla="*/ 518255 w 617715"/>
                  <a:gd name="connsiteY2" fmla="*/ 459740 h 876854"/>
                  <a:gd name="connsiteX3" fmla="*/ 612236 w 617715"/>
                  <a:gd name="connsiteY3" fmla="*/ 876300 h 876854"/>
                  <a:gd name="connsiteX4" fmla="*/ 448117 w 617715"/>
                  <a:gd name="connsiteY4" fmla="*/ 647700 h 876854"/>
                  <a:gd name="connsiteX5" fmla="*/ 346517 w 617715"/>
                  <a:gd name="connsiteY5" fmla="*/ 844550 h 876854"/>
                  <a:gd name="connsiteX6" fmla="*/ 286318 w 617715"/>
                  <a:gd name="connsiteY6" fmla="*/ 621189 h 876854"/>
                  <a:gd name="connsiteX7" fmla="*/ 442 w 617715"/>
                  <a:gd name="connsiteY7" fmla="*/ 762000 h 876854"/>
                  <a:gd name="connsiteX8" fmla="*/ 314767 w 617715"/>
                  <a:gd name="connsiteY8" fmla="*/ 463550 h 876854"/>
                  <a:gd name="connsiteX9" fmla="*/ 218536 w 617715"/>
                  <a:gd name="connsiteY9" fmla="*/ 0 h 876854"/>
                  <a:gd name="connsiteX0" fmla="*/ 219546 w 618725"/>
                  <a:gd name="connsiteY0" fmla="*/ 0 h 876854"/>
                  <a:gd name="connsiteX1" fmla="*/ 430365 w 618725"/>
                  <a:gd name="connsiteY1" fmla="*/ 19050 h 876854"/>
                  <a:gd name="connsiteX2" fmla="*/ 519265 w 618725"/>
                  <a:gd name="connsiteY2" fmla="*/ 459740 h 876854"/>
                  <a:gd name="connsiteX3" fmla="*/ 613246 w 618725"/>
                  <a:gd name="connsiteY3" fmla="*/ 876300 h 876854"/>
                  <a:gd name="connsiteX4" fmla="*/ 449127 w 618725"/>
                  <a:gd name="connsiteY4" fmla="*/ 647700 h 876854"/>
                  <a:gd name="connsiteX5" fmla="*/ 347527 w 618725"/>
                  <a:gd name="connsiteY5" fmla="*/ 844550 h 876854"/>
                  <a:gd name="connsiteX6" fmla="*/ 287328 w 618725"/>
                  <a:gd name="connsiteY6" fmla="*/ 621189 h 876854"/>
                  <a:gd name="connsiteX7" fmla="*/ 1452 w 618725"/>
                  <a:gd name="connsiteY7" fmla="*/ 762000 h 876854"/>
                  <a:gd name="connsiteX8" fmla="*/ 315777 w 618725"/>
                  <a:gd name="connsiteY8" fmla="*/ 463550 h 876854"/>
                  <a:gd name="connsiteX9" fmla="*/ 219546 w 618725"/>
                  <a:gd name="connsiteY9" fmla="*/ 0 h 876854"/>
                  <a:gd name="connsiteX0" fmla="*/ 219546 w 618725"/>
                  <a:gd name="connsiteY0" fmla="*/ 0 h 876854"/>
                  <a:gd name="connsiteX1" fmla="*/ 430365 w 618725"/>
                  <a:gd name="connsiteY1" fmla="*/ 19050 h 876854"/>
                  <a:gd name="connsiteX2" fmla="*/ 519265 w 618725"/>
                  <a:gd name="connsiteY2" fmla="*/ 459740 h 876854"/>
                  <a:gd name="connsiteX3" fmla="*/ 613246 w 618725"/>
                  <a:gd name="connsiteY3" fmla="*/ 876300 h 876854"/>
                  <a:gd name="connsiteX4" fmla="*/ 449127 w 618725"/>
                  <a:gd name="connsiteY4" fmla="*/ 647700 h 876854"/>
                  <a:gd name="connsiteX5" fmla="*/ 347527 w 618725"/>
                  <a:gd name="connsiteY5" fmla="*/ 844550 h 876854"/>
                  <a:gd name="connsiteX6" fmla="*/ 287328 w 618725"/>
                  <a:gd name="connsiteY6" fmla="*/ 621189 h 876854"/>
                  <a:gd name="connsiteX7" fmla="*/ 1452 w 618725"/>
                  <a:gd name="connsiteY7" fmla="*/ 762000 h 876854"/>
                  <a:gd name="connsiteX8" fmla="*/ 315777 w 618725"/>
                  <a:gd name="connsiteY8" fmla="*/ 463550 h 876854"/>
                  <a:gd name="connsiteX9" fmla="*/ 219546 w 618725"/>
                  <a:gd name="connsiteY9" fmla="*/ 0 h 876854"/>
                  <a:gd name="connsiteX0" fmla="*/ 219546 w 618725"/>
                  <a:gd name="connsiteY0" fmla="*/ 0 h 876854"/>
                  <a:gd name="connsiteX1" fmla="*/ 430365 w 618725"/>
                  <a:gd name="connsiteY1" fmla="*/ 19050 h 876854"/>
                  <a:gd name="connsiteX2" fmla="*/ 519265 w 618725"/>
                  <a:gd name="connsiteY2" fmla="*/ 459740 h 876854"/>
                  <a:gd name="connsiteX3" fmla="*/ 613246 w 618725"/>
                  <a:gd name="connsiteY3" fmla="*/ 876300 h 876854"/>
                  <a:gd name="connsiteX4" fmla="*/ 449127 w 618725"/>
                  <a:gd name="connsiteY4" fmla="*/ 647700 h 876854"/>
                  <a:gd name="connsiteX5" fmla="*/ 347527 w 618725"/>
                  <a:gd name="connsiteY5" fmla="*/ 844550 h 876854"/>
                  <a:gd name="connsiteX6" fmla="*/ 287328 w 618725"/>
                  <a:gd name="connsiteY6" fmla="*/ 621189 h 876854"/>
                  <a:gd name="connsiteX7" fmla="*/ 1452 w 618725"/>
                  <a:gd name="connsiteY7" fmla="*/ 762000 h 876854"/>
                  <a:gd name="connsiteX8" fmla="*/ 315777 w 618725"/>
                  <a:gd name="connsiteY8" fmla="*/ 463550 h 876854"/>
                  <a:gd name="connsiteX9" fmla="*/ 219546 w 618725"/>
                  <a:gd name="connsiteY9" fmla="*/ 0 h 876854"/>
                  <a:gd name="connsiteX0" fmla="*/ 150020 w 549199"/>
                  <a:gd name="connsiteY0" fmla="*/ 0 h 876854"/>
                  <a:gd name="connsiteX1" fmla="*/ 360839 w 549199"/>
                  <a:gd name="connsiteY1" fmla="*/ 19050 h 876854"/>
                  <a:gd name="connsiteX2" fmla="*/ 449739 w 549199"/>
                  <a:gd name="connsiteY2" fmla="*/ 459740 h 876854"/>
                  <a:gd name="connsiteX3" fmla="*/ 543720 w 549199"/>
                  <a:gd name="connsiteY3" fmla="*/ 876300 h 876854"/>
                  <a:gd name="connsiteX4" fmla="*/ 379601 w 549199"/>
                  <a:gd name="connsiteY4" fmla="*/ 647700 h 876854"/>
                  <a:gd name="connsiteX5" fmla="*/ 278001 w 549199"/>
                  <a:gd name="connsiteY5" fmla="*/ 844550 h 876854"/>
                  <a:gd name="connsiteX6" fmla="*/ 217802 w 549199"/>
                  <a:gd name="connsiteY6" fmla="*/ 621189 h 876854"/>
                  <a:gd name="connsiteX7" fmla="*/ 1776 w 549199"/>
                  <a:gd name="connsiteY7" fmla="*/ 793750 h 876854"/>
                  <a:gd name="connsiteX8" fmla="*/ 246251 w 549199"/>
                  <a:gd name="connsiteY8" fmla="*/ 463550 h 876854"/>
                  <a:gd name="connsiteX9" fmla="*/ 150020 w 549199"/>
                  <a:gd name="connsiteY9" fmla="*/ 0 h 876854"/>
                  <a:gd name="connsiteX0" fmla="*/ 150020 w 549199"/>
                  <a:gd name="connsiteY0" fmla="*/ 0 h 876854"/>
                  <a:gd name="connsiteX1" fmla="*/ 360839 w 549199"/>
                  <a:gd name="connsiteY1" fmla="*/ 19050 h 876854"/>
                  <a:gd name="connsiteX2" fmla="*/ 449739 w 549199"/>
                  <a:gd name="connsiteY2" fmla="*/ 459740 h 876854"/>
                  <a:gd name="connsiteX3" fmla="*/ 543720 w 549199"/>
                  <a:gd name="connsiteY3" fmla="*/ 876300 h 876854"/>
                  <a:gd name="connsiteX4" fmla="*/ 379601 w 549199"/>
                  <a:gd name="connsiteY4" fmla="*/ 647700 h 876854"/>
                  <a:gd name="connsiteX5" fmla="*/ 278001 w 549199"/>
                  <a:gd name="connsiteY5" fmla="*/ 844550 h 876854"/>
                  <a:gd name="connsiteX6" fmla="*/ 217802 w 549199"/>
                  <a:gd name="connsiteY6" fmla="*/ 621189 h 876854"/>
                  <a:gd name="connsiteX7" fmla="*/ 1776 w 549199"/>
                  <a:gd name="connsiteY7" fmla="*/ 793750 h 876854"/>
                  <a:gd name="connsiteX8" fmla="*/ 246251 w 549199"/>
                  <a:gd name="connsiteY8" fmla="*/ 463550 h 876854"/>
                  <a:gd name="connsiteX9" fmla="*/ 150020 w 549199"/>
                  <a:gd name="connsiteY9" fmla="*/ 0 h 876854"/>
                  <a:gd name="connsiteX0" fmla="*/ 150020 w 549199"/>
                  <a:gd name="connsiteY0" fmla="*/ 0 h 876854"/>
                  <a:gd name="connsiteX1" fmla="*/ 360839 w 549199"/>
                  <a:gd name="connsiteY1" fmla="*/ 19050 h 876854"/>
                  <a:gd name="connsiteX2" fmla="*/ 449739 w 549199"/>
                  <a:gd name="connsiteY2" fmla="*/ 459740 h 876854"/>
                  <a:gd name="connsiteX3" fmla="*/ 543720 w 549199"/>
                  <a:gd name="connsiteY3" fmla="*/ 876300 h 876854"/>
                  <a:gd name="connsiteX4" fmla="*/ 379601 w 549199"/>
                  <a:gd name="connsiteY4" fmla="*/ 647700 h 876854"/>
                  <a:gd name="connsiteX5" fmla="*/ 278001 w 549199"/>
                  <a:gd name="connsiteY5" fmla="*/ 844550 h 876854"/>
                  <a:gd name="connsiteX6" fmla="*/ 217802 w 549199"/>
                  <a:gd name="connsiteY6" fmla="*/ 621189 h 876854"/>
                  <a:gd name="connsiteX7" fmla="*/ 1776 w 549199"/>
                  <a:gd name="connsiteY7" fmla="*/ 793750 h 876854"/>
                  <a:gd name="connsiteX8" fmla="*/ 246251 w 549199"/>
                  <a:gd name="connsiteY8" fmla="*/ 463550 h 876854"/>
                  <a:gd name="connsiteX9" fmla="*/ 150020 w 549199"/>
                  <a:gd name="connsiteY9" fmla="*/ 0 h 876854"/>
                  <a:gd name="connsiteX0" fmla="*/ 150020 w 545063"/>
                  <a:gd name="connsiteY0" fmla="*/ 0 h 883374"/>
                  <a:gd name="connsiteX1" fmla="*/ 360839 w 545063"/>
                  <a:gd name="connsiteY1" fmla="*/ 19050 h 883374"/>
                  <a:gd name="connsiteX2" fmla="*/ 443389 w 545063"/>
                  <a:gd name="connsiteY2" fmla="*/ 421640 h 883374"/>
                  <a:gd name="connsiteX3" fmla="*/ 543720 w 545063"/>
                  <a:gd name="connsiteY3" fmla="*/ 876300 h 883374"/>
                  <a:gd name="connsiteX4" fmla="*/ 379601 w 545063"/>
                  <a:gd name="connsiteY4" fmla="*/ 647700 h 883374"/>
                  <a:gd name="connsiteX5" fmla="*/ 278001 w 545063"/>
                  <a:gd name="connsiteY5" fmla="*/ 844550 h 883374"/>
                  <a:gd name="connsiteX6" fmla="*/ 217802 w 545063"/>
                  <a:gd name="connsiteY6" fmla="*/ 621189 h 883374"/>
                  <a:gd name="connsiteX7" fmla="*/ 1776 w 545063"/>
                  <a:gd name="connsiteY7" fmla="*/ 793750 h 883374"/>
                  <a:gd name="connsiteX8" fmla="*/ 246251 w 545063"/>
                  <a:gd name="connsiteY8" fmla="*/ 463550 h 883374"/>
                  <a:gd name="connsiteX9" fmla="*/ 150020 w 545063"/>
                  <a:gd name="connsiteY9" fmla="*/ 0 h 883374"/>
                  <a:gd name="connsiteX0" fmla="*/ 150020 w 544285"/>
                  <a:gd name="connsiteY0" fmla="*/ 0 h 883374"/>
                  <a:gd name="connsiteX1" fmla="*/ 360839 w 544285"/>
                  <a:gd name="connsiteY1" fmla="*/ 19050 h 883374"/>
                  <a:gd name="connsiteX2" fmla="*/ 443389 w 544285"/>
                  <a:gd name="connsiteY2" fmla="*/ 421640 h 883374"/>
                  <a:gd name="connsiteX3" fmla="*/ 543720 w 544285"/>
                  <a:gd name="connsiteY3" fmla="*/ 876300 h 883374"/>
                  <a:gd name="connsiteX4" fmla="*/ 379601 w 544285"/>
                  <a:gd name="connsiteY4" fmla="*/ 647700 h 883374"/>
                  <a:gd name="connsiteX5" fmla="*/ 278001 w 544285"/>
                  <a:gd name="connsiteY5" fmla="*/ 844550 h 883374"/>
                  <a:gd name="connsiteX6" fmla="*/ 217802 w 544285"/>
                  <a:gd name="connsiteY6" fmla="*/ 621189 h 883374"/>
                  <a:gd name="connsiteX7" fmla="*/ 1776 w 544285"/>
                  <a:gd name="connsiteY7" fmla="*/ 793750 h 883374"/>
                  <a:gd name="connsiteX8" fmla="*/ 246251 w 544285"/>
                  <a:gd name="connsiteY8" fmla="*/ 463550 h 883374"/>
                  <a:gd name="connsiteX9" fmla="*/ 150020 w 544285"/>
                  <a:gd name="connsiteY9" fmla="*/ 0 h 883374"/>
                  <a:gd name="connsiteX0" fmla="*/ 150020 w 545959"/>
                  <a:gd name="connsiteY0" fmla="*/ 0 h 881645"/>
                  <a:gd name="connsiteX1" fmla="*/ 360839 w 545959"/>
                  <a:gd name="connsiteY1" fmla="*/ 19050 h 881645"/>
                  <a:gd name="connsiteX2" fmla="*/ 490835 w 545959"/>
                  <a:gd name="connsiteY2" fmla="*/ 458542 h 881645"/>
                  <a:gd name="connsiteX3" fmla="*/ 543720 w 545959"/>
                  <a:gd name="connsiteY3" fmla="*/ 876300 h 881645"/>
                  <a:gd name="connsiteX4" fmla="*/ 379601 w 545959"/>
                  <a:gd name="connsiteY4" fmla="*/ 647700 h 881645"/>
                  <a:gd name="connsiteX5" fmla="*/ 278001 w 545959"/>
                  <a:gd name="connsiteY5" fmla="*/ 844550 h 881645"/>
                  <a:gd name="connsiteX6" fmla="*/ 217802 w 545959"/>
                  <a:gd name="connsiteY6" fmla="*/ 621189 h 881645"/>
                  <a:gd name="connsiteX7" fmla="*/ 1776 w 545959"/>
                  <a:gd name="connsiteY7" fmla="*/ 793750 h 881645"/>
                  <a:gd name="connsiteX8" fmla="*/ 246251 w 545959"/>
                  <a:gd name="connsiteY8" fmla="*/ 463550 h 881645"/>
                  <a:gd name="connsiteX9" fmla="*/ 150020 w 545959"/>
                  <a:gd name="connsiteY9" fmla="*/ 0 h 881645"/>
                  <a:gd name="connsiteX0" fmla="*/ 150020 w 546971"/>
                  <a:gd name="connsiteY0" fmla="*/ 0 h 879646"/>
                  <a:gd name="connsiteX1" fmla="*/ 360839 w 546971"/>
                  <a:gd name="connsiteY1" fmla="*/ 19050 h 879646"/>
                  <a:gd name="connsiteX2" fmla="*/ 506649 w 546971"/>
                  <a:gd name="connsiteY2" fmla="*/ 505986 h 879646"/>
                  <a:gd name="connsiteX3" fmla="*/ 543720 w 546971"/>
                  <a:gd name="connsiteY3" fmla="*/ 876300 h 879646"/>
                  <a:gd name="connsiteX4" fmla="*/ 379601 w 546971"/>
                  <a:gd name="connsiteY4" fmla="*/ 647700 h 879646"/>
                  <a:gd name="connsiteX5" fmla="*/ 278001 w 546971"/>
                  <a:gd name="connsiteY5" fmla="*/ 844550 h 879646"/>
                  <a:gd name="connsiteX6" fmla="*/ 217802 w 546971"/>
                  <a:gd name="connsiteY6" fmla="*/ 621189 h 879646"/>
                  <a:gd name="connsiteX7" fmla="*/ 1776 w 546971"/>
                  <a:gd name="connsiteY7" fmla="*/ 793750 h 879646"/>
                  <a:gd name="connsiteX8" fmla="*/ 246251 w 546971"/>
                  <a:gd name="connsiteY8" fmla="*/ 463550 h 879646"/>
                  <a:gd name="connsiteX9" fmla="*/ 150020 w 546971"/>
                  <a:gd name="connsiteY9" fmla="*/ 0 h 879646"/>
                  <a:gd name="connsiteX0" fmla="*/ 150523 w 547474"/>
                  <a:gd name="connsiteY0" fmla="*/ 0 h 879646"/>
                  <a:gd name="connsiteX1" fmla="*/ 361342 w 547474"/>
                  <a:gd name="connsiteY1" fmla="*/ 19050 h 879646"/>
                  <a:gd name="connsiteX2" fmla="*/ 507152 w 547474"/>
                  <a:gd name="connsiteY2" fmla="*/ 505986 h 879646"/>
                  <a:gd name="connsiteX3" fmla="*/ 544223 w 547474"/>
                  <a:gd name="connsiteY3" fmla="*/ 876300 h 879646"/>
                  <a:gd name="connsiteX4" fmla="*/ 380104 w 547474"/>
                  <a:gd name="connsiteY4" fmla="*/ 647700 h 879646"/>
                  <a:gd name="connsiteX5" fmla="*/ 278504 w 547474"/>
                  <a:gd name="connsiteY5" fmla="*/ 844550 h 879646"/>
                  <a:gd name="connsiteX6" fmla="*/ 218305 w 547474"/>
                  <a:gd name="connsiteY6" fmla="*/ 621189 h 879646"/>
                  <a:gd name="connsiteX7" fmla="*/ 2279 w 547474"/>
                  <a:gd name="connsiteY7" fmla="*/ 793750 h 879646"/>
                  <a:gd name="connsiteX8" fmla="*/ 188765 w 547474"/>
                  <a:gd name="connsiteY8" fmla="*/ 474091 h 879646"/>
                  <a:gd name="connsiteX9" fmla="*/ 150523 w 547474"/>
                  <a:gd name="connsiteY9" fmla="*/ 0 h 879646"/>
                  <a:gd name="connsiteX0" fmla="*/ 150523 w 547474"/>
                  <a:gd name="connsiteY0" fmla="*/ 2037 h 881683"/>
                  <a:gd name="connsiteX1" fmla="*/ 450959 w 547474"/>
                  <a:gd name="connsiteY1" fmla="*/ 0 h 881683"/>
                  <a:gd name="connsiteX2" fmla="*/ 507152 w 547474"/>
                  <a:gd name="connsiteY2" fmla="*/ 508023 h 881683"/>
                  <a:gd name="connsiteX3" fmla="*/ 544223 w 547474"/>
                  <a:gd name="connsiteY3" fmla="*/ 878337 h 881683"/>
                  <a:gd name="connsiteX4" fmla="*/ 380104 w 547474"/>
                  <a:gd name="connsiteY4" fmla="*/ 649737 h 881683"/>
                  <a:gd name="connsiteX5" fmla="*/ 278504 w 547474"/>
                  <a:gd name="connsiteY5" fmla="*/ 846587 h 881683"/>
                  <a:gd name="connsiteX6" fmla="*/ 218305 w 547474"/>
                  <a:gd name="connsiteY6" fmla="*/ 623226 h 881683"/>
                  <a:gd name="connsiteX7" fmla="*/ 2279 w 547474"/>
                  <a:gd name="connsiteY7" fmla="*/ 795787 h 881683"/>
                  <a:gd name="connsiteX8" fmla="*/ 188765 w 547474"/>
                  <a:gd name="connsiteY8" fmla="*/ 476128 h 881683"/>
                  <a:gd name="connsiteX9" fmla="*/ 150523 w 547474"/>
                  <a:gd name="connsiteY9" fmla="*/ 2037 h 881683"/>
                  <a:gd name="connsiteX0" fmla="*/ 150523 w 630352"/>
                  <a:gd name="connsiteY0" fmla="*/ 2037 h 871433"/>
                  <a:gd name="connsiteX1" fmla="*/ 450959 w 630352"/>
                  <a:gd name="connsiteY1" fmla="*/ 0 h 871433"/>
                  <a:gd name="connsiteX2" fmla="*/ 507152 w 630352"/>
                  <a:gd name="connsiteY2" fmla="*/ 508023 h 871433"/>
                  <a:gd name="connsiteX3" fmla="*/ 628568 w 630352"/>
                  <a:gd name="connsiteY3" fmla="*/ 867796 h 871433"/>
                  <a:gd name="connsiteX4" fmla="*/ 380104 w 630352"/>
                  <a:gd name="connsiteY4" fmla="*/ 649737 h 871433"/>
                  <a:gd name="connsiteX5" fmla="*/ 278504 w 630352"/>
                  <a:gd name="connsiteY5" fmla="*/ 846587 h 871433"/>
                  <a:gd name="connsiteX6" fmla="*/ 218305 w 630352"/>
                  <a:gd name="connsiteY6" fmla="*/ 623226 h 871433"/>
                  <a:gd name="connsiteX7" fmla="*/ 2279 w 630352"/>
                  <a:gd name="connsiteY7" fmla="*/ 795787 h 871433"/>
                  <a:gd name="connsiteX8" fmla="*/ 188765 w 630352"/>
                  <a:gd name="connsiteY8" fmla="*/ 476128 h 871433"/>
                  <a:gd name="connsiteX9" fmla="*/ 150523 w 630352"/>
                  <a:gd name="connsiteY9" fmla="*/ 2037 h 871433"/>
                  <a:gd name="connsiteX0" fmla="*/ 150523 w 630352"/>
                  <a:gd name="connsiteY0" fmla="*/ 2037 h 888895"/>
                  <a:gd name="connsiteX1" fmla="*/ 450959 w 630352"/>
                  <a:gd name="connsiteY1" fmla="*/ 0 h 888895"/>
                  <a:gd name="connsiteX2" fmla="*/ 507152 w 630352"/>
                  <a:gd name="connsiteY2" fmla="*/ 508023 h 888895"/>
                  <a:gd name="connsiteX3" fmla="*/ 628568 w 630352"/>
                  <a:gd name="connsiteY3" fmla="*/ 867796 h 888895"/>
                  <a:gd name="connsiteX4" fmla="*/ 380104 w 630352"/>
                  <a:gd name="connsiteY4" fmla="*/ 649737 h 888895"/>
                  <a:gd name="connsiteX5" fmla="*/ 347034 w 630352"/>
                  <a:gd name="connsiteY5" fmla="*/ 888760 h 888895"/>
                  <a:gd name="connsiteX6" fmla="*/ 218305 w 630352"/>
                  <a:gd name="connsiteY6" fmla="*/ 623226 h 888895"/>
                  <a:gd name="connsiteX7" fmla="*/ 2279 w 630352"/>
                  <a:gd name="connsiteY7" fmla="*/ 795787 h 888895"/>
                  <a:gd name="connsiteX8" fmla="*/ 188765 w 630352"/>
                  <a:gd name="connsiteY8" fmla="*/ 476128 h 888895"/>
                  <a:gd name="connsiteX9" fmla="*/ 150523 w 630352"/>
                  <a:gd name="connsiteY9" fmla="*/ 2037 h 888895"/>
                  <a:gd name="connsiteX0" fmla="*/ 98434 w 578263"/>
                  <a:gd name="connsiteY0" fmla="*/ 2037 h 888895"/>
                  <a:gd name="connsiteX1" fmla="*/ 398870 w 578263"/>
                  <a:gd name="connsiteY1" fmla="*/ 0 h 888895"/>
                  <a:gd name="connsiteX2" fmla="*/ 455063 w 578263"/>
                  <a:gd name="connsiteY2" fmla="*/ 508023 h 888895"/>
                  <a:gd name="connsiteX3" fmla="*/ 576479 w 578263"/>
                  <a:gd name="connsiteY3" fmla="*/ 867796 h 888895"/>
                  <a:gd name="connsiteX4" fmla="*/ 328015 w 578263"/>
                  <a:gd name="connsiteY4" fmla="*/ 649737 h 888895"/>
                  <a:gd name="connsiteX5" fmla="*/ 294945 w 578263"/>
                  <a:gd name="connsiteY5" fmla="*/ 888760 h 888895"/>
                  <a:gd name="connsiteX6" fmla="*/ 166216 w 578263"/>
                  <a:gd name="connsiteY6" fmla="*/ 623226 h 888895"/>
                  <a:gd name="connsiteX7" fmla="*/ 2906 w 578263"/>
                  <a:gd name="connsiteY7" fmla="*/ 853775 h 888895"/>
                  <a:gd name="connsiteX8" fmla="*/ 136676 w 578263"/>
                  <a:gd name="connsiteY8" fmla="*/ 476128 h 888895"/>
                  <a:gd name="connsiteX9" fmla="*/ 98434 w 578263"/>
                  <a:gd name="connsiteY9" fmla="*/ 2037 h 888895"/>
                  <a:gd name="connsiteX0" fmla="*/ 98434 w 576986"/>
                  <a:gd name="connsiteY0" fmla="*/ 2037 h 888895"/>
                  <a:gd name="connsiteX1" fmla="*/ 398870 w 576986"/>
                  <a:gd name="connsiteY1" fmla="*/ 0 h 888895"/>
                  <a:gd name="connsiteX2" fmla="*/ 402345 w 576986"/>
                  <a:gd name="connsiteY2" fmla="*/ 465849 h 888895"/>
                  <a:gd name="connsiteX3" fmla="*/ 576479 w 576986"/>
                  <a:gd name="connsiteY3" fmla="*/ 867796 h 888895"/>
                  <a:gd name="connsiteX4" fmla="*/ 328015 w 576986"/>
                  <a:gd name="connsiteY4" fmla="*/ 649737 h 888895"/>
                  <a:gd name="connsiteX5" fmla="*/ 294945 w 576986"/>
                  <a:gd name="connsiteY5" fmla="*/ 888760 h 888895"/>
                  <a:gd name="connsiteX6" fmla="*/ 166216 w 576986"/>
                  <a:gd name="connsiteY6" fmla="*/ 623226 h 888895"/>
                  <a:gd name="connsiteX7" fmla="*/ 2906 w 576986"/>
                  <a:gd name="connsiteY7" fmla="*/ 853775 h 888895"/>
                  <a:gd name="connsiteX8" fmla="*/ 136676 w 576986"/>
                  <a:gd name="connsiteY8" fmla="*/ 476128 h 888895"/>
                  <a:gd name="connsiteX9" fmla="*/ 98434 w 576986"/>
                  <a:gd name="connsiteY9" fmla="*/ 2037 h 888895"/>
                  <a:gd name="connsiteX0" fmla="*/ 98434 w 576986"/>
                  <a:gd name="connsiteY0" fmla="*/ 2037 h 878357"/>
                  <a:gd name="connsiteX1" fmla="*/ 398870 w 576986"/>
                  <a:gd name="connsiteY1" fmla="*/ 0 h 878357"/>
                  <a:gd name="connsiteX2" fmla="*/ 402345 w 576986"/>
                  <a:gd name="connsiteY2" fmla="*/ 465849 h 878357"/>
                  <a:gd name="connsiteX3" fmla="*/ 576479 w 576986"/>
                  <a:gd name="connsiteY3" fmla="*/ 867796 h 878357"/>
                  <a:gd name="connsiteX4" fmla="*/ 328015 w 576986"/>
                  <a:gd name="connsiteY4" fmla="*/ 649737 h 878357"/>
                  <a:gd name="connsiteX5" fmla="*/ 374020 w 576986"/>
                  <a:gd name="connsiteY5" fmla="*/ 878218 h 878357"/>
                  <a:gd name="connsiteX6" fmla="*/ 166216 w 576986"/>
                  <a:gd name="connsiteY6" fmla="*/ 623226 h 878357"/>
                  <a:gd name="connsiteX7" fmla="*/ 2906 w 576986"/>
                  <a:gd name="connsiteY7" fmla="*/ 853775 h 878357"/>
                  <a:gd name="connsiteX8" fmla="*/ 136676 w 576986"/>
                  <a:gd name="connsiteY8" fmla="*/ 476128 h 878357"/>
                  <a:gd name="connsiteX9" fmla="*/ 98434 w 576986"/>
                  <a:gd name="connsiteY9" fmla="*/ 2037 h 878357"/>
                  <a:gd name="connsiteX0" fmla="*/ 98434 w 576986"/>
                  <a:gd name="connsiteY0" fmla="*/ 2037 h 883626"/>
                  <a:gd name="connsiteX1" fmla="*/ 398870 w 576986"/>
                  <a:gd name="connsiteY1" fmla="*/ 0 h 883626"/>
                  <a:gd name="connsiteX2" fmla="*/ 402345 w 576986"/>
                  <a:gd name="connsiteY2" fmla="*/ 465849 h 883626"/>
                  <a:gd name="connsiteX3" fmla="*/ 576479 w 576986"/>
                  <a:gd name="connsiteY3" fmla="*/ 867796 h 883626"/>
                  <a:gd name="connsiteX4" fmla="*/ 328015 w 576986"/>
                  <a:gd name="connsiteY4" fmla="*/ 649737 h 883626"/>
                  <a:gd name="connsiteX5" fmla="*/ 294945 w 576986"/>
                  <a:gd name="connsiteY5" fmla="*/ 883489 h 883626"/>
                  <a:gd name="connsiteX6" fmla="*/ 166216 w 576986"/>
                  <a:gd name="connsiteY6" fmla="*/ 623226 h 883626"/>
                  <a:gd name="connsiteX7" fmla="*/ 2906 w 576986"/>
                  <a:gd name="connsiteY7" fmla="*/ 853775 h 883626"/>
                  <a:gd name="connsiteX8" fmla="*/ 136676 w 576986"/>
                  <a:gd name="connsiteY8" fmla="*/ 476128 h 883626"/>
                  <a:gd name="connsiteX9" fmla="*/ 98434 w 576986"/>
                  <a:gd name="connsiteY9" fmla="*/ 2037 h 883626"/>
                  <a:gd name="connsiteX0" fmla="*/ 98434 w 576986"/>
                  <a:gd name="connsiteY0" fmla="*/ 7308 h 888897"/>
                  <a:gd name="connsiteX1" fmla="*/ 330337 w 576986"/>
                  <a:gd name="connsiteY1" fmla="*/ 0 h 888897"/>
                  <a:gd name="connsiteX2" fmla="*/ 402345 w 576986"/>
                  <a:gd name="connsiteY2" fmla="*/ 471120 h 888897"/>
                  <a:gd name="connsiteX3" fmla="*/ 576479 w 576986"/>
                  <a:gd name="connsiteY3" fmla="*/ 873067 h 888897"/>
                  <a:gd name="connsiteX4" fmla="*/ 328015 w 576986"/>
                  <a:gd name="connsiteY4" fmla="*/ 655008 h 888897"/>
                  <a:gd name="connsiteX5" fmla="*/ 294945 w 576986"/>
                  <a:gd name="connsiteY5" fmla="*/ 888760 h 888897"/>
                  <a:gd name="connsiteX6" fmla="*/ 166216 w 576986"/>
                  <a:gd name="connsiteY6" fmla="*/ 628497 h 888897"/>
                  <a:gd name="connsiteX7" fmla="*/ 2906 w 576986"/>
                  <a:gd name="connsiteY7" fmla="*/ 859046 h 888897"/>
                  <a:gd name="connsiteX8" fmla="*/ 136676 w 576986"/>
                  <a:gd name="connsiteY8" fmla="*/ 481399 h 888897"/>
                  <a:gd name="connsiteX9" fmla="*/ 98434 w 576986"/>
                  <a:gd name="connsiteY9" fmla="*/ 7308 h 888897"/>
                  <a:gd name="connsiteX0" fmla="*/ 98434 w 576986"/>
                  <a:gd name="connsiteY0" fmla="*/ 7308 h 888897"/>
                  <a:gd name="connsiteX1" fmla="*/ 330337 w 576986"/>
                  <a:gd name="connsiteY1" fmla="*/ 0 h 888897"/>
                  <a:gd name="connsiteX2" fmla="*/ 402345 w 576986"/>
                  <a:gd name="connsiteY2" fmla="*/ 471120 h 888897"/>
                  <a:gd name="connsiteX3" fmla="*/ 576479 w 576986"/>
                  <a:gd name="connsiteY3" fmla="*/ 873067 h 888897"/>
                  <a:gd name="connsiteX4" fmla="*/ 328015 w 576986"/>
                  <a:gd name="connsiteY4" fmla="*/ 655008 h 888897"/>
                  <a:gd name="connsiteX5" fmla="*/ 294945 w 576986"/>
                  <a:gd name="connsiteY5" fmla="*/ 888760 h 888897"/>
                  <a:gd name="connsiteX6" fmla="*/ 166216 w 576986"/>
                  <a:gd name="connsiteY6" fmla="*/ 628497 h 888897"/>
                  <a:gd name="connsiteX7" fmla="*/ 2906 w 576986"/>
                  <a:gd name="connsiteY7" fmla="*/ 859046 h 888897"/>
                  <a:gd name="connsiteX8" fmla="*/ 136676 w 576986"/>
                  <a:gd name="connsiteY8" fmla="*/ 481399 h 888897"/>
                  <a:gd name="connsiteX9" fmla="*/ 98434 w 576986"/>
                  <a:gd name="connsiteY9" fmla="*/ 7308 h 888897"/>
                  <a:gd name="connsiteX0" fmla="*/ 98434 w 576986"/>
                  <a:gd name="connsiteY0" fmla="*/ 7308 h 894166"/>
                  <a:gd name="connsiteX1" fmla="*/ 330337 w 576986"/>
                  <a:gd name="connsiteY1" fmla="*/ 0 h 894166"/>
                  <a:gd name="connsiteX2" fmla="*/ 402345 w 576986"/>
                  <a:gd name="connsiteY2" fmla="*/ 471120 h 894166"/>
                  <a:gd name="connsiteX3" fmla="*/ 576479 w 576986"/>
                  <a:gd name="connsiteY3" fmla="*/ 873067 h 894166"/>
                  <a:gd name="connsiteX4" fmla="*/ 328015 w 576986"/>
                  <a:gd name="connsiteY4" fmla="*/ 655008 h 894166"/>
                  <a:gd name="connsiteX5" fmla="*/ 321303 w 576986"/>
                  <a:gd name="connsiteY5" fmla="*/ 894031 h 894166"/>
                  <a:gd name="connsiteX6" fmla="*/ 166216 w 576986"/>
                  <a:gd name="connsiteY6" fmla="*/ 628497 h 894166"/>
                  <a:gd name="connsiteX7" fmla="*/ 2906 w 576986"/>
                  <a:gd name="connsiteY7" fmla="*/ 859046 h 894166"/>
                  <a:gd name="connsiteX8" fmla="*/ 136676 w 576986"/>
                  <a:gd name="connsiteY8" fmla="*/ 481399 h 894166"/>
                  <a:gd name="connsiteX9" fmla="*/ 98434 w 576986"/>
                  <a:gd name="connsiteY9" fmla="*/ 7308 h 894166"/>
                  <a:gd name="connsiteX0" fmla="*/ 98434 w 576986"/>
                  <a:gd name="connsiteY0" fmla="*/ 7308 h 899435"/>
                  <a:gd name="connsiteX1" fmla="*/ 330337 w 576986"/>
                  <a:gd name="connsiteY1" fmla="*/ 0 h 899435"/>
                  <a:gd name="connsiteX2" fmla="*/ 402345 w 576986"/>
                  <a:gd name="connsiteY2" fmla="*/ 471120 h 899435"/>
                  <a:gd name="connsiteX3" fmla="*/ 576479 w 576986"/>
                  <a:gd name="connsiteY3" fmla="*/ 873067 h 899435"/>
                  <a:gd name="connsiteX4" fmla="*/ 328015 w 576986"/>
                  <a:gd name="connsiteY4" fmla="*/ 655008 h 899435"/>
                  <a:gd name="connsiteX5" fmla="*/ 284401 w 576986"/>
                  <a:gd name="connsiteY5" fmla="*/ 899302 h 899435"/>
                  <a:gd name="connsiteX6" fmla="*/ 166216 w 576986"/>
                  <a:gd name="connsiteY6" fmla="*/ 628497 h 899435"/>
                  <a:gd name="connsiteX7" fmla="*/ 2906 w 576986"/>
                  <a:gd name="connsiteY7" fmla="*/ 859046 h 899435"/>
                  <a:gd name="connsiteX8" fmla="*/ 136676 w 576986"/>
                  <a:gd name="connsiteY8" fmla="*/ 481399 h 899435"/>
                  <a:gd name="connsiteX9" fmla="*/ 98434 w 576986"/>
                  <a:gd name="connsiteY9" fmla="*/ 7308 h 899435"/>
                  <a:gd name="connsiteX0" fmla="*/ 98434 w 576986"/>
                  <a:gd name="connsiteY0" fmla="*/ 7308 h 904704"/>
                  <a:gd name="connsiteX1" fmla="*/ 330337 w 576986"/>
                  <a:gd name="connsiteY1" fmla="*/ 0 h 904704"/>
                  <a:gd name="connsiteX2" fmla="*/ 402345 w 576986"/>
                  <a:gd name="connsiteY2" fmla="*/ 471120 h 904704"/>
                  <a:gd name="connsiteX3" fmla="*/ 576479 w 576986"/>
                  <a:gd name="connsiteY3" fmla="*/ 873067 h 904704"/>
                  <a:gd name="connsiteX4" fmla="*/ 328015 w 576986"/>
                  <a:gd name="connsiteY4" fmla="*/ 655008 h 904704"/>
                  <a:gd name="connsiteX5" fmla="*/ 310758 w 576986"/>
                  <a:gd name="connsiteY5" fmla="*/ 904573 h 904704"/>
                  <a:gd name="connsiteX6" fmla="*/ 166216 w 576986"/>
                  <a:gd name="connsiteY6" fmla="*/ 628497 h 904704"/>
                  <a:gd name="connsiteX7" fmla="*/ 2906 w 576986"/>
                  <a:gd name="connsiteY7" fmla="*/ 859046 h 904704"/>
                  <a:gd name="connsiteX8" fmla="*/ 136676 w 576986"/>
                  <a:gd name="connsiteY8" fmla="*/ 481399 h 904704"/>
                  <a:gd name="connsiteX9" fmla="*/ 98434 w 576986"/>
                  <a:gd name="connsiteY9" fmla="*/ 7308 h 904704"/>
                  <a:gd name="connsiteX0" fmla="*/ 98434 w 576986"/>
                  <a:gd name="connsiteY0" fmla="*/ 7308 h 967941"/>
                  <a:gd name="connsiteX1" fmla="*/ 330337 w 576986"/>
                  <a:gd name="connsiteY1" fmla="*/ 0 h 967941"/>
                  <a:gd name="connsiteX2" fmla="*/ 402345 w 576986"/>
                  <a:gd name="connsiteY2" fmla="*/ 471120 h 967941"/>
                  <a:gd name="connsiteX3" fmla="*/ 576479 w 576986"/>
                  <a:gd name="connsiteY3" fmla="*/ 873067 h 967941"/>
                  <a:gd name="connsiteX4" fmla="*/ 328015 w 576986"/>
                  <a:gd name="connsiteY4" fmla="*/ 655008 h 967941"/>
                  <a:gd name="connsiteX5" fmla="*/ 300214 w 576986"/>
                  <a:gd name="connsiteY5" fmla="*/ 967833 h 967941"/>
                  <a:gd name="connsiteX6" fmla="*/ 166216 w 576986"/>
                  <a:gd name="connsiteY6" fmla="*/ 628497 h 967941"/>
                  <a:gd name="connsiteX7" fmla="*/ 2906 w 576986"/>
                  <a:gd name="connsiteY7" fmla="*/ 859046 h 967941"/>
                  <a:gd name="connsiteX8" fmla="*/ 136676 w 576986"/>
                  <a:gd name="connsiteY8" fmla="*/ 481399 h 967941"/>
                  <a:gd name="connsiteX9" fmla="*/ 98434 w 576986"/>
                  <a:gd name="connsiteY9" fmla="*/ 7308 h 967941"/>
                  <a:gd name="connsiteX0" fmla="*/ 98434 w 576986"/>
                  <a:gd name="connsiteY0" fmla="*/ 7308 h 967941"/>
                  <a:gd name="connsiteX1" fmla="*/ 330337 w 576986"/>
                  <a:gd name="connsiteY1" fmla="*/ 0 h 967941"/>
                  <a:gd name="connsiteX2" fmla="*/ 402345 w 576986"/>
                  <a:gd name="connsiteY2" fmla="*/ 471120 h 967941"/>
                  <a:gd name="connsiteX3" fmla="*/ 576479 w 576986"/>
                  <a:gd name="connsiteY3" fmla="*/ 873067 h 967941"/>
                  <a:gd name="connsiteX4" fmla="*/ 328015 w 576986"/>
                  <a:gd name="connsiteY4" fmla="*/ 655008 h 967941"/>
                  <a:gd name="connsiteX5" fmla="*/ 363473 w 576986"/>
                  <a:gd name="connsiteY5" fmla="*/ 967833 h 967941"/>
                  <a:gd name="connsiteX6" fmla="*/ 166216 w 576986"/>
                  <a:gd name="connsiteY6" fmla="*/ 628497 h 967941"/>
                  <a:gd name="connsiteX7" fmla="*/ 2906 w 576986"/>
                  <a:gd name="connsiteY7" fmla="*/ 859046 h 967941"/>
                  <a:gd name="connsiteX8" fmla="*/ 136676 w 576986"/>
                  <a:gd name="connsiteY8" fmla="*/ 481399 h 967941"/>
                  <a:gd name="connsiteX9" fmla="*/ 98434 w 576986"/>
                  <a:gd name="connsiteY9" fmla="*/ 7308 h 967941"/>
                  <a:gd name="connsiteX0" fmla="*/ 98434 w 576986"/>
                  <a:gd name="connsiteY0" fmla="*/ 7308 h 969267"/>
                  <a:gd name="connsiteX1" fmla="*/ 330337 w 576986"/>
                  <a:gd name="connsiteY1" fmla="*/ 0 h 969267"/>
                  <a:gd name="connsiteX2" fmla="*/ 402345 w 576986"/>
                  <a:gd name="connsiteY2" fmla="*/ 471120 h 969267"/>
                  <a:gd name="connsiteX3" fmla="*/ 576479 w 576986"/>
                  <a:gd name="connsiteY3" fmla="*/ 873067 h 969267"/>
                  <a:gd name="connsiteX4" fmla="*/ 328015 w 576986"/>
                  <a:gd name="connsiteY4" fmla="*/ 655008 h 969267"/>
                  <a:gd name="connsiteX5" fmla="*/ 363473 w 576986"/>
                  <a:gd name="connsiteY5" fmla="*/ 967833 h 969267"/>
                  <a:gd name="connsiteX6" fmla="*/ 166216 w 576986"/>
                  <a:gd name="connsiteY6" fmla="*/ 628497 h 969267"/>
                  <a:gd name="connsiteX7" fmla="*/ 2906 w 576986"/>
                  <a:gd name="connsiteY7" fmla="*/ 859046 h 969267"/>
                  <a:gd name="connsiteX8" fmla="*/ 136676 w 576986"/>
                  <a:gd name="connsiteY8" fmla="*/ 481399 h 969267"/>
                  <a:gd name="connsiteX9" fmla="*/ 98434 w 576986"/>
                  <a:gd name="connsiteY9" fmla="*/ 7308 h 969267"/>
                  <a:gd name="connsiteX0" fmla="*/ 98434 w 576986"/>
                  <a:gd name="connsiteY0" fmla="*/ 7308 h 971826"/>
                  <a:gd name="connsiteX1" fmla="*/ 330337 w 576986"/>
                  <a:gd name="connsiteY1" fmla="*/ 0 h 971826"/>
                  <a:gd name="connsiteX2" fmla="*/ 402345 w 576986"/>
                  <a:gd name="connsiteY2" fmla="*/ 471120 h 971826"/>
                  <a:gd name="connsiteX3" fmla="*/ 576479 w 576986"/>
                  <a:gd name="connsiteY3" fmla="*/ 873067 h 971826"/>
                  <a:gd name="connsiteX4" fmla="*/ 328015 w 576986"/>
                  <a:gd name="connsiteY4" fmla="*/ 655008 h 971826"/>
                  <a:gd name="connsiteX5" fmla="*/ 363473 w 576986"/>
                  <a:gd name="connsiteY5" fmla="*/ 967833 h 971826"/>
                  <a:gd name="connsiteX6" fmla="*/ 166216 w 576986"/>
                  <a:gd name="connsiteY6" fmla="*/ 628497 h 971826"/>
                  <a:gd name="connsiteX7" fmla="*/ 2906 w 576986"/>
                  <a:gd name="connsiteY7" fmla="*/ 859046 h 971826"/>
                  <a:gd name="connsiteX8" fmla="*/ 136676 w 576986"/>
                  <a:gd name="connsiteY8" fmla="*/ 481399 h 971826"/>
                  <a:gd name="connsiteX9" fmla="*/ 98434 w 576986"/>
                  <a:gd name="connsiteY9" fmla="*/ 7308 h 971826"/>
                  <a:gd name="connsiteX0" fmla="*/ 98434 w 576986"/>
                  <a:gd name="connsiteY0" fmla="*/ 7308 h 945710"/>
                  <a:gd name="connsiteX1" fmla="*/ 330337 w 576986"/>
                  <a:gd name="connsiteY1" fmla="*/ 0 h 945710"/>
                  <a:gd name="connsiteX2" fmla="*/ 402345 w 576986"/>
                  <a:gd name="connsiteY2" fmla="*/ 471120 h 945710"/>
                  <a:gd name="connsiteX3" fmla="*/ 576479 w 576986"/>
                  <a:gd name="connsiteY3" fmla="*/ 873067 h 945710"/>
                  <a:gd name="connsiteX4" fmla="*/ 328015 w 576986"/>
                  <a:gd name="connsiteY4" fmla="*/ 655008 h 945710"/>
                  <a:gd name="connsiteX5" fmla="*/ 268585 w 576986"/>
                  <a:gd name="connsiteY5" fmla="*/ 941475 h 945710"/>
                  <a:gd name="connsiteX6" fmla="*/ 166216 w 576986"/>
                  <a:gd name="connsiteY6" fmla="*/ 628497 h 945710"/>
                  <a:gd name="connsiteX7" fmla="*/ 2906 w 576986"/>
                  <a:gd name="connsiteY7" fmla="*/ 859046 h 945710"/>
                  <a:gd name="connsiteX8" fmla="*/ 136676 w 576986"/>
                  <a:gd name="connsiteY8" fmla="*/ 481399 h 945710"/>
                  <a:gd name="connsiteX9" fmla="*/ 98434 w 576986"/>
                  <a:gd name="connsiteY9" fmla="*/ 7308 h 945710"/>
                  <a:gd name="connsiteX0" fmla="*/ 98434 w 576986"/>
                  <a:gd name="connsiteY0" fmla="*/ 7308 h 935272"/>
                  <a:gd name="connsiteX1" fmla="*/ 330337 w 576986"/>
                  <a:gd name="connsiteY1" fmla="*/ 0 h 935272"/>
                  <a:gd name="connsiteX2" fmla="*/ 402345 w 576986"/>
                  <a:gd name="connsiteY2" fmla="*/ 471120 h 935272"/>
                  <a:gd name="connsiteX3" fmla="*/ 576479 w 576986"/>
                  <a:gd name="connsiteY3" fmla="*/ 873067 h 935272"/>
                  <a:gd name="connsiteX4" fmla="*/ 328015 w 576986"/>
                  <a:gd name="connsiteY4" fmla="*/ 655008 h 935272"/>
                  <a:gd name="connsiteX5" fmla="*/ 231683 w 576986"/>
                  <a:gd name="connsiteY5" fmla="*/ 930933 h 935272"/>
                  <a:gd name="connsiteX6" fmla="*/ 166216 w 576986"/>
                  <a:gd name="connsiteY6" fmla="*/ 628497 h 935272"/>
                  <a:gd name="connsiteX7" fmla="*/ 2906 w 576986"/>
                  <a:gd name="connsiteY7" fmla="*/ 859046 h 935272"/>
                  <a:gd name="connsiteX8" fmla="*/ 136676 w 576986"/>
                  <a:gd name="connsiteY8" fmla="*/ 481399 h 935272"/>
                  <a:gd name="connsiteX9" fmla="*/ 98434 w 576986"/>
                  <a:gd name="connsiteY9" fmla="*/ 7308 h 935272"/>
                  <a:gd name="connsiteX0" fmla="*/ 98434 w 576986"/>
                  <a:gd name="connsiteY0" fmla="*/ 7308 h 935272"/>
                  <a:gd name="connsiteX1" fmla="*/ 330337 w 576986"/>
                  <a:gd name="connsiteY1" fmla="*/ 0 h 935272"/>
                  <a:gd name="connsiteX2" fmla="*/ 402345 w 576986"/>
                  <a:gd name="connsiteY2" fmla="*/ 471120 h 935272"/>
                  <a:gd name="connsiteX3" fmla="*/ 576479 w 576986"/>
                  <a:gd name="connsiteY3" fmla="*/ 873067 h 935272"/>
                  <a:gd name="connsiteX4" fmla="*/ 328015 w 576986"/>
                  <a:gd name="connsiteY4" fmla="*/ 655008 h 935272"/>
                  <a:gd name="connsiteX5" fmla="*/ 263312 w 576986"/>
                  <a:gd name="connsiteY5" fmla="*/ 930933 h 935272"/>
                  <a:gd name="connsiteX6" fmla="*/ 166216 w 576986"/>
                  <a:gd name="connsiteY6" fmla="*/ 628497 h 935272"/>
                  <a:gd name="connsiteX7" fmla="*/ 2906 w 576986"/>
                  <a:gd name="connsiteY7" fmla="*/ 859046 h 935272"/>
                  <a:gd name="connsiteX8" fmla="*/ 136676 w 576986"/>
                  <a:gd name="connsiteY8" fmla="*/ 481399 h 935272"/>
                  <a:gd name="connsiteX9" fmla="*/ 98434 w 576986"/>
                  <a:gd name="connsiteY9" fmla="*/ 7308 h 935272"/>
                  <a:gd name="connsiteX0" fmla="*/ 98434 w 576986"/>
                  <a:gd name="connsiteY0" fmla="*/ 7308 h 931055"/>
                  <a:gd name="connsiteX1" fmla="*/ 330337 w 576986"/>
                  <a:gd name="connsiteY1" fmla="*/ 0 h 931055"/>
                  <a:gd name="connsiteX2" fmla="*/ 402345 w 576986"/>
                  <a:gd name="connsiteY2" fmla="*/ 471120 h 931055"/>
                  <a:gd name="connsiteX3" fmla="*/ 576479 w 576986"/>
                  <a:gd name="connsiteY3" fmla="*/ 873067 h 931055"/>
                  <a:gd name="connsiteX4" fmla="*/ 328015 w 576986"/>
                  <a:gd name="connsiteY4" fmla="*/ 655008 h 931055"/>
                  <a:gd name="connsiteX5" fmla="*/ 263312 w 576986"/>
                  <a:gd name="connsiteY5" fmla="*/ 930933 h 931055"/>
                  <a:gd name="connsiteX6" fmla="*/ 166216 w 576986"/>
                  <a:gd name="connsiteY6" fmla="*/ 628497 h 931055"/>
                  <a:gd name="connsiteX7" fmla="*/ 2906 w 576986"/>
                  <a:gd name="connsiteY7" fmla="*/ 859046 h 931055"/>
                  <a:gd name="connsiteX8" fmla="*/ 136676 w 576986"/>
                  <a:gd name="connsiteY8" fmla="*/ 481399 h 931055"/>
                  <a:gd name="connsiteX9" fmla="*/ 98434 w 576986"/>
                  <a:gd name="connsiteY9" fmla="*/ 7308 h 931055"/>
                  <a:gd name="connsiteX0" fmla="*/ 98434 w 576986"/>
                  <a:gd name="connsiteY0" fmla="*/ 7308 h 931055"/>
                  <a:gd name="connsiteX1" fmla="*/ 330337 w 576986"/>
                  <a:gd name="connsiteY1" fmla="*/ 0 h 931055"/>
                  <a:gd name="connsiteX2" fmla="*/ 402345 w 576986"/>
                  <a:gd name="connsiteY2" fmla="*/ 471120 h 931055"/>
                  <a:gd name="connsiteX3" fmla="*/ 576479 w 576986"/>
                  <a:gd name="connsiteY3" fmla="*/ 873067 h 931055"/>
                  <a:gd name="connsiteX4" fmla="*/ 328015 w 576986"/>
                  <a:gd name="connsiteY4" fmla="*/ 655008 h 931055"/>
                  <a:gd name="connsiteX5" fmla="*/ 263312 w 576986"/>
                  <a:gd name="connsiteY5" fmla="*/ 930933 h 931055"/>
                  <a:gd name="connsiteX6" fmla="*/ 166216 w 576986"/>
                  <a:gd name="connsiteY6" fmla="*/ 628497 h 931055"/>
                  <a:gd name="connsiteX7" fmla="*/ 2906 w 576986"/>
                  <a:gd name="connsiteY7" fmla="*/ 859046 h 931055"/>
                  <a:gd name="connsiteX8" fmla="*/ 136676 w 576986"/>
                  <a:gd name="connsiteY8" fmla="*/ 481399 h 931055"/>
                  <a:gd name="connsiteX9" fmla="*/ 98434 w 576986"/>
                  <a:gd name="connsiteY9" fmla="*/ 7308 h 931055"/>
                  <a:gd name="connsiteX0" fmla="*/ 98434 w 576986"/>
                  <a:gd name="connsiteY0" fmla="*/ 7308 h 931068"/>
                  <a:gd name="connsiteX1" fmla="*/ 330337 w 576986"/>
                  <a:gd name="connsiteY1" fmla="*/ 0 h 931068"/>
                  <a:gd name="connsiteX2" fmla="*/ 402345 w 576986"/>
                  <a:gd name="connsiteY2" fmla="*/ 471120 h 931068"/>
                  <a:gd name="connsiteX3" fmla="*/ 576479 w 576986"/>
                  <a:gd name="connsiteY3" fmla="*/ 873067 h 931068"/>
                  <a:gd name="connsiteX4" fmla="*/ 328015 w 576986"/>
                  <a:gd name="connsiteY4" fmla="*/ 655008 h 931068"/>
                  <a:gd name="connsiteX5" fmla="*/ 263312 w 576986"/>
                  <a:gd name="connsiteY5" fmla="*/ 930933 h 931068"/>
                  <a:gd name="connsiteX6" fmla="*/ 166216 w 576986"/>
                  <a:gd name="connsiteY6" fmla="*/ 628497 h 931068"/>
                  <a:gd name="connsiteX7" fmla="*/ 2906 w 576986"/>
                  <a:gd name="connsiteY7" fmla="*/ 859046 h 931068"/>
                  <a:gd name="connsiteX8" fmla="*/ 136676 w 576986"/>
                  <a:gd name="connsiteY8" fmla="*/ 481399 h 931068"/>
                  <a:gd name="connsiteX9" fmla="*/ 98434 w 576986"/>
                  <a:gd name="connsiteY9" fmla="*/ 7308 h 931068"/>
                  <a:gd name="connsiteX0" fmla="*/ 98434 w 576986"/>
                  <a:gd name="connsiteY0" fmla="*/ 7308 h 931075"/>
                  <a:gd name="connsiteX1" fmla="*/ 330337 w 576986"/>
                  <a:gd name="connsiteY1" fmla="*/ 0 h 931075"/>
                  <a:gd name="connsiteX2" fmla="*/ 402345 w 576986"/>
                  <a:gd name="connsiteY2" fmla="*/ 471120 h 931075"/>
                  <a:gd name="connsiteX3" fmla="*/ 576479 w 576986"/>
                  <a:gd name="connsiteY3" fmla="*/ 873067 h 931075"/>
                  <a:gd name="connsiteX4" fmla="*/ 328015 w 576986"/>
                  <a:gd name="connsiteY4" fmla="*/ 655008 h 931075"/>
                  <a:gd name="connsiteX5" fmla="*/ 263312 w 576986"/>
                  <a:gd name="connsiteY5" fmla="*/ 930933 h 931075"/>
                  <a:gd name="connsiteX6" fmla="*/ 166216 w 576986"/>
                  <a:gd name="connsiteY6" fmla="*/ 628497 h 931075"/>
                  <a:gd name="connsiteX7" fmla="*/ 2906 w 576986"/>
                  <a:gd name="connsiteY7" fmla="*/ 859046 h 931075"/>
                  <a:gd name="connsiteX8" fmla="*/ 136676 w 576986"/>
                  <a:gd name="connsiteY8" fmla="*/ 481399 h 931075"/>
                  <a:gd name="connsiteX9" fmla="*/ 98434 w 576986"/>
                  <a:gd name="connsiteY9" fmla="*/ 7308 h 931075"/>
                  <a:gd name="connsiteX0" fmla="*/ 98434 w 576986"/>
                  <a:gd name="connsiteY0" fmla="*/ 7308 h 931075"/>
                  <a:gd name="connsiteX1" fmla="*/ 330337 w 576986"/>
                  <a:gd name="connsiteY1" fmla="*/ 0 h 931075"/>
                  <a:gd name="connsiteX2" fmla="*/ 402345 w 576986"/>
                  <a:gd name="connsiteY2" fmla="*/ 471120 h 931075"/>
                  <a:gd name="connsiteX3" fmla="*/ 576479 w 576986"/>
                  <a:gd name="connsiteY3" fmla="*/ 873067 h 931075"/>
                  <a:gd name="connsiteX4" fmla="*/ 328015 w 576986"/>
                  <a:gd name="connsiteY4" fmla="*/ 655008 h 931075"/>
                  <a:gd name="connsiteX5" fmla="*/ 263312 w 576986"/>
                  <a:gd name="connsiteY5" fmla="*/ 930933 h 931075"/>
                  <a:gd name="connsiteX6" fmla="*/ 166216 w 576986"/>
                  <a:gd name="connsiteY6" fmla="*/ 628497 h 931075"/>
                  <a:gd name="connsiteX7" fmla="*/ 2906 w 576986"/>
                  <a:gd name="connsiteY7" fmla="*/ 859046 h 931075"/>
                  <a:gd name="connsiteX8" fmla="*/ 136676 w 576986"/>
                  <a:gd name="connsiteY8" fmla="*/ 481399 h 931075"/>
                  <a:gd name="connsiteX9" fmla="*/ 98434 w 576986"/>
                  <a:gd name="connsiteY9" fmla="*/ 7308 h 93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6986" h="931075">
                    <a:moveTo>
                      <a:pt x="98434" y="7308"/>
                    </a:moveTo>
                    <a:lnTo>
                      <a:pt x="330337" y="0"/>
                    </a:lnTo>
                    <a:cubicBezTo>
                      <a:pt x="379020" y="139700"/>
                      <a:pt x="353662" y="331420"/>
                      <a:pt x="402345" y="471120"/>
                    </a:cubicBezTo>
                    <a:cubicBezTo>
                      <a:pt x="370172" y="507103"/>
                      <a:pt x="588867" y="842419"/>
                      <a:pt x="576479" y="873067"/>
                    </a:cubicBezTo>
                    <a:cubicBezTo>
                      <a:pt x="564091" y="903715"/>
                      <a:pt x="327796" y="692472"/>
                      <a:pt x="328015" y="655008"/>
                    </a:cubicBezTo>
                    <a:cubicBezTo>
                      <a:pt x="305098" y="636814"/>
                      <a:pt x="320727" y="938553"/>
                      <a:pt x="263312" y="930933"/>
                    </a:cubicBezTo>
                    <a:cubicBezTo>
                      <a:pt x="217157" y="907484"/>
                      <a:pt x="222837" y="660247"/>
                      <a:pt x="166216" y="628497"/>
                    </a:cubicBezTo>
                    <a:cubicBezTo>
                      <a:pt x="217545" y="711047"/>
                      <a:pt x="15098" y="852511"/>
                      <a:pt x="2906" y="859046"/>
                    </a:cubicBezTo>
                    <a:cubicBezTo>
                      <a:pt x="-21986" y="808431"/>
                      <a:pt x="120755" y="623355"/>
                      <a:pt x="136676" y="481399"/>
                    </a:cubicBezTo>
                    <a:cubicBezTo>
                      <a:pt x="152597" y="339443"/>
                      <a:pt x="180936" y="98325"/>
                      <a:pt x="98434" y="7308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9" name="Oval 100">
                <a:extLst>
                  <a:ext uri="{FF2B5EF4-FFF2-40B4-BE49-F238E27FC236}">
                    <a16:creationId xmlns:a16="http://schemas.microsoft.com/office/drawing/2014/main" id="{DE994ED2-13B3-4383-B982-28FE97D2E3C4}"/>
                  </a:ext>
                </a:extLst>
              </p:cNvPr>
              <p:cNvSpPr/>
              <p:nvPr/>
            </p:nvSpPr>
            <p:spPr>
              <a:xfrm rot="16428514">
                <a:off x="3395241" y="2416670"/>
                <a:ext cx="1569564" cy="1583468"/>
              </a:xfrm>
              <a:custGeom>
                <a:avLst/>
                <a:gdLst>
                  <a:gd name="connsiteX0" fmla="*/ 0 w 1569563"/>
                  <a:gd name="connsiteY0" fmla="*/ 791734 h 1583468"/>
                  <a:gd name="connsiteX1" fmla="*/ 784782 w 1569563"/>
                  <a:gd name="connsiteY1" fmla="*/ 0 h 1583468"/>
                  <a:gd name="connsiteX2" fmla="*/ 1569564 w 1569563"/>
                  <a:gd name="connsiteY2" fmla="*/ 791734 h 1583468"/>
                  <a:gd name="connsiteX3" fmla="*/ 784782 w 1569563"/>
                  <a:gd name="connsiteY3" fmla="*/ 1583468 h 1583468"/>
                  <a:gd name="connsiteX4" fmla="*/ 0 w 1569563"/>
                  <a:gd name="connsiteY4" fmla="*/ 791734 h 1583468"/>
                  <a:gd name="connsiteX0" fmla="*/ 0 w 1569564"/>
                  <a:gd name="connsiteY0" fmla="*/ 791734 h 1583468"/>
                  <a:gd name="connsiteX1" fmla="*/ 784782 w 1569564"/>
                  <a:gd name="connsiteY1" fmla="*/ 0 h 1583468"/>
                  <a:gd name="connsiteX2" fmla="*/ 1569564 w 1569564"/>
                  <a:gd name="connsiteY2" fmla="*/ 791734 h 1583468"/>
                  <a:gd name="connsiteX3" fmla="*/ 784782 w 1569564"/>
                  <a:gd name="connsiteY3" fmla="*/ 1583468 h 1583468"/>
                  <a:gd name="connsiteX4" fmla="*/ 0 w 1569564"/>
                  <a:gd name="connsiteY4" fmla="*/ 791734 h 1583468"/>
                  <a:gd name="connsiteX0" fmla="*/ 0 w 1569564"/>
                  <a:gd name="connsiteY0" fmla="*/ 791734 h 1583468"/>
                  <a:gd name="connsiteX1" fmla="*/ 784782 w 1569564"/>
                  <a:gd name="connsiteY1" fmla="*/ 0 h 1583468"/>
                  <a:gd name="connsiteX2" fmla="*/ 1569564 w 1569564"/>
                  <a:gd name="connsiteY2" fmla="*/ 791734 h 1583468"/>
                  <a:gd name="connsiteX3" fmla="*/ 784782 w 1569564"/>
                  <a:gd name="connsiteY3" fmla="*/ 1583468 h 1583468"/>
                  <a:gd name="connsiteX4" fmla="*/ 0 w 1569564"/>
                  <a:gd name="connsiteY4" fmla="*/ 791734 h 1583468"/>
                  <a:gd name="connsiteX0" fmla="*/ 0 w 1569564"/>
                  <a:gd name="connsiteY0" fmla="*/ 791734 h 1583468"/>
                  <a:gd name="connsiteX1" fmla="*/ 784782 w 1569564"/>
                  <a:gd name="connsiteY1" fmla="*/ 0 h 1583468"/>
                  <a:gd name="connsiteX2" fmla="*/ 1569564 w 1569564"/>
                  <a:gd name="connsiteY2" fmla="*/ 791734 h 1583468"/>
                  <a:gd name="connsiteX3" fmla="*/ 784782 w 1569564"/>
                  <a:gd name="connsiteY3" fmla="*/ 1583468 h 1583468"/>
                  <a:gd name="connsiteX4" fmla="*/ 0 w 1569564"/>
                  <a:gd name="connsiteY4" fmla="*/ 791734 h 158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9564" h="1583468">
                    <a:moveTo>
                      <a:pt x="0" y="791734"/>
                    </a:moveTo>
                    <a:cubicBezTo>
                      <a:pt x="0" y="354471"/>
                      <a:pt x="351359" y="0"/>
                      <a:pt x="784782" y="0"/>
                    </a:cubicBezTo>
                    <a:cubicBezTo>
                      <a:pt x="1218205" y="0"/>
                      <a:pt x="1458186" y="587466"/>
                      <a:pt x="1569564" y="791734"/>
                    </a:cubicBezTo>
                    <a:cubicBezTo>
                      <a:pt x="1419855" y="1097975"/>
                      <a:pt x="1218205" y="1583468"/>
                      <a:pt x="784782" y="1583468"/>
                    </a:cubicBezTo>
                    <a:cubicBezTo>
                      <a:pt x="351359" y="1583468"/>
                      <a:pt x="0" y="1228997"/>
                      <a:pt x="0" y="7917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Oval 3">
                <a:extLst>
                  <a:ext uri="{FF2B5EF4-FFF2-40B4-BE49-F238E27FC236}">
                    <a16:creationId xmlns:a16="http://schemas.microsoft.com/office/drawing/2014/main" id="{C9975F64-9B4C-4D46-AA43-A151F9965C1F}"/>
                  </a:ext>
                </a:extLst>
              </p:cNvPr>
              <p:cNvSpPr/>
              <p:nvPr/>
            </p:nvSpPr>
            <p:spPr>
              <a:xfrm rot="14134314">
                <a:off x="4355662" y="2873877"/>
                <a:ext cx="693549" cy="2939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1" name="Oval 3">
                <a:extLst>
                  <a:ext uri="{FF2B5EF4-FFF2-40B4-BE49-F238E27FC236}">
                    <a16:creationId xmlns:a16="http://schemas.microsoft.com/office/drawing/2014/main" id="{E2E6188F-CAAF-4949-AF15-25BBEBB9D855}"/>
                  </a:ext>
                </a:extLst>
              </p:cNvPr>
              <p:cNvSpPr/>
              <p:nvPr/>
            </p:nvSpPr>
            <p:spPr>
              <a:xfrm rot="18052774">
                <a:off x="4243656" y="2761057"/>
                <a:ext cx="540445" cy="3801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2" name="Oval 3">
                <a:extLst>
                  <a:ext uri="{FF2B5EF4-FFF2-40B4-BE49-F238E27FC236}">
                    <a16:creationId xmlns:a16="http://schemas.microsoft.com/office/drawing/2014/main" id="{A885C07E-068C-4721-A72E-548704D44FD7}"/>
                  </a:ext>
                </a:extLst>
              </p:cNvPr>
              <p:cNvSpPr/>
              <p:nvPr/>
            </p:nvSpPr>
            <p:spPr>
              <a:xfrm rot="18079885" flipH="1">
                <a:off x="3318194" y="2910915"/>
                <a:ext cx="693549" cy="2939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3" name="Oval 3">
                <a:extLst>
                  <a:ext uri="{FF2B5EF4-FFF2-40B4-BE49-F238E27FC236}">
                    <a16:creationId xmlns:a16="http://schemas.microsoft.com/office/drawing/2014/main" id="{47DDE4D3-C509-4444-955A-382BDD4389A8}"/>
                  </a:ext>
                </a:extLst>
              </p:cNvPr>
              <p:cNvSpPr/>
              <p:nvPr/>
            </p:nvSpPr>
            <p:spPr>
              <a:xfrm rot="18052774">
                <a:off x="3534543" y="2756828"/>
                <a:ext cx="540445" cy="3801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74" name="Group 673">
                <a:extLst>
                  <a:ext uri="{FF2B5EF4-FFF2-40B4-BE49-F238E27FC236}">
                    <a16:creationId xmlns:a16="http://schemas.microsoft.com/office/drawing/2014/main" id="{75CE41FC-B6F8-4436-9A35-971ACBCE0DD9}"/>
                  </a:ext>
                </a:extLst>
              </p:cNvPr>
              <p:cNvGrpSpPr/>
              <p:nvPr/>
            </p:nvGrpSpPr>
            <p:grpSpPr>
              <a:xfrm>
                <a:off x="3716048" y="1462142"/>
                <a:ext cx="991967" cy="1035165"/>
                <a:chOff x="3689918" y="1649616"/>
                <a:chExt cx="991967" cy="1035165"/>
              </a:xfrm>
            </p:grpSpPr>
            <p:sp>
              <p:nvSpPr>
                <p:cNvPr id="675" name="Oval 674">
                  <a:extLst>
                    <a:ext uri="{FF2B5EF4-FFF2-40B4-BE49-F238E27FC236}">
                      <a16:creationId xmlns:a16="http://schemas.microsoft.com/office/drawing/2014/main" id="{7AF40F23-A2FC-48C1-8BBA-0C166E9A0CD7}"/>
                    </a:ext>
                  </a:extLst>
                </p:cNvPr>
                <p:cNvSpPr/>
                <p:nvPr/>
              </p:nvSpPr>
              <p:spPr>
                <a:xfrm rot="582942">
                  <a:off x="3689918" y="1649616"/>
                  <a:ext cx="991967" cy="10351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76" name="Group 675">
                  <a:extLst>
                    <a:ext uri="{FF2B5EF4-FFF2-40B4-BE49-F238E27FC236}">
                      <a16:creationId xmlns:a16="http://schemas.microsoft.com/office/drawing/2014/main" id="{B5F81BA2-94AB-484A-AFB1-B88ADC980778}"/>
                    </a:ext>
                  </a:extLst>
                </p:cNvPr>
                <p:cNvGrpSpPr/>
                <p:nvPr/>
              </p:nvGrpSpPr>
              <p:grpSpPr>
                <a:xfrm>
                  <a:off x="3891524" y="2190520"/>
                  <a:ext cx="628153" cy="292463"/>
                  <a:chOff x="3901625" y="2465628"/>
                  <a:chExt cx="628153" cy="292463"/>
                </a:xfrm>
              </p:grpSpPr>
              <p:sp>
                <p:nvSpPr>
                  <p:cNvPr id="696" name="Oval 13">
                    <a:extLst>
                      <a:ext uri="{FF2B5EF4-FFF2-40B4-BE49-F238E27FC236}">
                        <a16:creationId xmlns:a16="http://schemas.microsoft.com/office/drawing/2014/main" id="{4DEC3614-AB5E-425E-B8C0-1089FB94E079}"/>
                      </a:ext>
                    </a:extLst>
                  </p:cNvPr>
                  <p:cNvSpPr/>
                  <p:nvPr/>
                </p:nvSpPr>
                <p:spPr>
                  <a:xfrm rot="408029">
                    <a:off x="3901626" y="2486500"/>
                    <a:ext cx="628152" cy="271591"/>
                  </a:xfrm>
                  <a:custGeom>
                    <a:avLst/>
                    <a:gdLst>
                      <a:gd name="connsiteX0" fmla="*/ 0 w 1136521"/>
                      <a:gd name="connsiteY0" fmla="*/ 368677 h 737354"/>
                      <a:gd name="connsiteX1" fmla="*/ 568261 w 1136521"/>
                      <a:gd name="connsiteY1" fmla="*/ 0 h 737354"/>
                      <a:gd name="connsiteX2" fmla="*/ 1136522 w 1136521"/>
                      <a:gd name="connsiteY2" fmla="*/ 368677 h 737354"/>
                      <a:gd name="connsiteX3" fmla="*/ 568261 w 1136521"/>
                      <a:gd name="connsiteY3" fmla="*/ 737354 h 737354"/>
                      <a:gd name="connsiteX4" fmla="*/ 0 w 1136521"/>
                      <a:gd name="connsiteY4" fmla="*/ 368677 h 737354"/>
                      <a:gd name="connsiteX0" fmla="*/ 8516 w 1174429"/>
                      <a:gd name="connsiteY0" fmla="*/ 632725 h 1001402"/>
                      <a:gd name="connsiteX1" fmla="*/ 967363 w 1174429"/>
                      <a:gd name="connsiteY1" fmla="*/ 0 h 1001402"/>
                      <a:gd name="connsiteX2" fmla="*/ 1145038 w 1174429"/>
                      <a:gd name="connsiteY2" fmla="*/ 632725 h 1001402"/>
                      <a:gd name="connsiteX3" fmla="*/ 576777 w 1174429"/>
                      <a:gd name="connsiteY3" fmla="*/ 1001402 h 1001402"/>
                      <a:gd name="connsiteX4" fmla="*/ 8516 w 1174429"/>
                      <a:gd name="connsiteY4" fmla="*/ 632725 h 1001402"/>
                      <a:gd name="connsiteX0" fmla="*/ 8516 w 1191643"/>
                      <a:gd name="connsiteY0" fmla="*/ 749922 h 1118599"/>
                      <a:gd name="connsiteX1" fmla="*/ 967363 w 1191643"/>
                      <a:gd name="connsiteY1" fmla="*/ 117197 h 1118599"/>
                      <a:gd name="connsiteX2" fmla="*/ 1145038 w 1191643"/>
                      <a:gd name="connsiteY2" fmla="*/ 749922 h 1118599"/>
                      <a:gd name="connsiteX3" fmla="*/ 576777 w 1191643"/>
                      <a:gd name="connsiteY3" fmla="*/ 1118599 h 1118599"/>
                      <a:gd name="connsiteX4" fmla="*/ 8516 w 1191643"/>
                      <a:gd name="connsiteY4" fmla="*/ 749922 h 1118599"/>
                      <a:gd name="connsiteX0" fmla="*/ 5994 w 1189093"/>
                      <a:gd name="connsiteY0" fmla="*/ 560063 h 1002260"/>
                      <a:gd name="connsiteX1" fmla="*/ 1010892 w 1189093"/>
                      <a:gd name="connsiteY1" fmla="*/ 268 h 1002260"/>
                      <a:gd name="connsiteX2" fmla="*/ 1188567 w 1189093"/>
                      <a:gd name="connsiteY2" fmla="*/ 632993 h 1002260"/>
                      <a:gd name="connsiteX3" fmla="*/ 620306 w 1189093"/>
                      <a:gd name="connsiteY3" fmla="*/ 1001670 h 1002260"/>
                      <a:gd name="connsiteX4" fmla="*/ 5994 w 1189093"/>
                      <a:gd name="connsiteY4" fmla="*/ 560063 h 1002260"/>
                      <a:gd name="connsiteX0" fmla="*/ 1210 w 1184309"/>
                      <a:gd name="connsiteY0" fmla="*/ 560103 h 1002300"/>
                      <a:gd name="connsiteX1" fmla="*/ 1006108 w 1184309"/>
                      <a:gd name="connsiteY1" fmla="*/ 308 h 1002300"/>
                      <a:gd name="connsiteX2" fmla="*/ 1183783 w 1184309"/>
                      <a:gd name="connsiteY2" fmla="*/ 633033 h 1002300"/>
                      <a:gd name="connsiteX3" fmla="*/ 615522 w 1184309"/>
                      <a:gd name="connsiteY3" fmla="*/ 1001710 h 1002300"/>
                      <a:gd name="connsiteX4" fmla="*/ 1210 w 1184309"/>
                      <a:gd name="connsiteY4" fmla="*/ 560103 h 1002300"/>
                      <a:gd name="connsiteX0" fmla="*/ 1210 w 1314014"/>
                      <a:gd name="connsiteY0" fmla="*/ 771862 h 1214059"/>
                      <a:gd name="connsiteX1" fmla="*/ 1006108 w 1314014"/>
                      <a:gd name="connsiteY1" fmla="*/ 212067 h 1214059"/>
                      <a:gd name="connsiteX2" fmla="*/ 1183783 w 1314014"/>
                      <a:gd name="connsiteY2" fmla="*/ 844792 h 1214059"/>
                      <a:gd name="connsiteX3" fmla="*/ 615522 w 1314014"/>
                      <a:gd name="connsiteY3" fmla="*/ 1213469 h 1214059"/>
                      <a:gd name="connsiteX4" fmla="*/ 1210 w 1314014"/>
                      <a:gd name="connsiteY4" fmla="*/ 771862 h 1214059"/>
                      <a:gd name="connsiteX0" fmla="*/ 1358 w 1314162"/>
                      <a:gd name="connsiteY0" fmla="*/ 771862 h 1220701"/>
                      <a:gd name="connsiteX1" fmla="*/ 1006256 w 1314162"/>
                      <a:gd name="connsiteY1" fmla="*/ 212067 h 1220701"/>
                      <a:gd name="connsiteX2" fmla="*/ 1183931 w 1314162"/>
                      <a:gd name="connsiteY2" fmla="*/ 844792 h 1220701"/>
                      <a:gd name="connsiteX3" fmla="*/ 615670 w 1314162"/>
                      <a:gd name="connsiteY3" fmla="*/ 1213469 h 1220701"/>
                      <a:gd name="connsiteX4" fmla="*/ 1358 w 1314162"/>
                      <a:gd name="connsiteY4" fmla="*/ 771862 h 1220701"/>
                      <a:gd name="connsiteX0" fmla="*/ 1358 w 1285406"/>
                      <a:gd name="connsiteY0" fmla="*/ 758317 h 1207156"/>
                      <a:gd name="connsiteX1" fmla="*/ 1006256 w 1285406"/>
                      <a:gd name="connsiteY1" fmla="*/ 198522 h 1207156"/>
                      <a:gd name="connsiteX2" fmla="*/ 1183931 w 1285406"/>
                      <a:gd name="connsiteY2" fmla="*/ 831247 h 1207156"/>
                      <a:gd name="connsiteX3" fmla="*/ 615670 w 1285406"/>
                      <a:gd name="connsiteY3" fmla="*/ 1199924 h 1207156"/>
                      <a:gd name="connsiteX4" fmla="*/ 1358 w 1285406"/>
                      <a:gd name="connsiteY4" fmla="*/ 758317 h 1207156"/>
                      <a:gd name="connsiteX0" fmla="*/ 1358 w 1270639"/>
                      <a:gd name="connsiteY0" fmla="*/ 754444 h 1203283"/>
                      <a:gd name="connsiteX1" fmla="*/ 1006256 w 1270639"/>
                      <a:gd name="connsiteY1" fmla="*/ 194649 h 1203283"/>
                      <a:gd name="connsiteX2" fmla="*/ 1183931 w 1270639"/>
                      <a:gd name="connsiteY2" fmla="*/ 827374 h 1203283"/>
                      <a:gd name="connsiteX3" fmla="*/ 615670 w 1270639"/>
                      <a:gd name="connsiteY3" fmla="*/ 1196051 h 1203283"/>
                      <a:gd name="connsiteX4" fmla="*/ 1358 w 1270639"/>
                      <a:gd name="connsiteY4" fmla="*/ 754444 h 1203283"/>
                      <a:gd name="connsiteX0" fmla="*/ 6250 w 1267792"/>
                      <a:gd name="connsiteY0" fmla="*/ 776999 h 1224873"/>
                      <a:gd name="connsiteX1" fmla="*/ 998653 w 1267792"/>
                      <a:gd name="connsiteY1" fmla="*/ 191507 h 1224873"/>
                      <a:gd name="connsiteX2" fmla="*/ 1188823 w 1267792"/>
                      <a:gd name="connsiteY2" fmla="*/ 849929 h 1224873"/>
                      <a:gd name="connsiteX3" fmla="*/ 620562 w 1267792"/>
                      <a:gd name="connsiteY3" fmla="*/ 1218606 h 1224873"/>
                      <a:gd name="connsiteX4" fmla="*/ 6250 w 1267792"/>
                      <a:gd name="connsiteY4" fmla="*/ 776999 h 1224873"/>
                      <a:gd name="connsiteX0" fmla="*/ 6250 w 1234095"/>
                      <a:gd name="connsiteY0" fmla="*/ 773964 h 1221838"/>
                      <a:gd name="connsiteX1" fmla="*/ 998653 w 1234095"/>
                      <a:gd name="connsiteY1" fmla="*/ 188472 h 1221838"/>
                      <a:gd name="connsiteX2" fmla="*/ 1188823 w 1234095"/>
                      <a:gd name="connsiteY2" fmla="*/ 846894 h 1221838"/>
                      <a:gd name="connsiteX3" fmla="*/ 620562 w 1234095"/>
                      <a:gd name="connsiteY3" fmla="*/ 1215571 h 1221838"/>
                      <a:gd name="connsiteX4" fmla="*/ 6250 w 1234095"/>
                      <a:gd name="connsiteY4" fmla="*/ 773964 h 1221838"/>
                      <a:gd name="connsiteX0" fmla="*/ 6250 w 1435530"/>
                      <a:gd name="connsiteY0" fmla="*/ 618965 h 1066839"/>
                      <a:gd name="connsiteX1" fmla="*/ 998653 w 1435530"/>
                      <a:gd name="connsiteY1" fmla="*/ 33473 h 1066839"/>
                      <a:gd name="connsiteX2" fmla="*/ 1431731 w 1435530"/>
                      <a:gd name="connsiteY2" fmla="*/ 138243 h 1066839"/>
                      <a:gd name="connsiteX3" fmla="*/ 1188823 w 1435530"/>
                      <a:gd name="connsiteY3" fmla="*/ 691895 h 1066839"/>
                      <a:gd name="connsiteX4" fmla="*/ 620562 w 1435530"/>
                      <a:gd name="connsiteY4" fmla="*/ 1060572 h 1066839"/>
                      <a:gd name="connsiteX5" fmla="*/ 6250 w 1435530"/>
                      <a:gd name="connsiteY5" fmla="*/ 618965 h 1066839"/>
                      <a:gd name="connsiteX0" fmla="*/ 593 w 1429873"/>
                      <a:gd name="connsiteY0" fmla="*/ 701604 h 1149713"/>
                      <a:gd name="connsiteX1" fmla="*/ 511516 w 1429873"/>
                      <a:gd name="connsiteY1" fmla="*/ 32578 h 1149713"/>
                      <a:gd name="connsiteX2" fmla="*/ 992996 w 1429873"/>
                      <a:gd name="connsiteY2" fmla="*/ 116112 h 1149713"/>
                      <a:gd name="connsiteX3" fmla="*/ 1426074 w 1429873"/>
                      <a:gd name="connsiteY3" fmla="*/ 220882 h 1149713"/>
                      <a:gd name="connsiteX4" fmla="*/ 1183166 w 1429873"/>
                      <a:gd name="connsiteY4" fmla="*/ 774534 h 1149713"/>
                      <a:gd name="connsiteX5" fmla="*/ 614905 w 1429873"/>
                      <a:gd name="connsiteY5" fmla="*/ 1143211 h 1149713"/>
                      <a:gd name="connsiteX6" fmla="*/ 593 w 1429873"/>
                      <a:gd name="connsiteY6" fmla="*/ 701604 h 1149713"/>
                      <a:gd name="connsiteX0" fmla="*/ 593 w 1429873"/>
                      <a:gd name="connsiteY0" fmla="*/ 686800 h 1134909"/>
                      <a:gd name="connsiteX1" fmla="*/ 511516 w 1429873"/>
                      <a:gd name="connsiteY1" fmla="*/ 17774 h 1134909"/>
                      <a:gd name="connsiteX2" fmla="*/ 1091781 w 1429873"/>
                      <a:gd name="connsiteY2" fmla="*/ 286173 h 1134909"/>
                      <a:gd name="connsiteX3" fmla="*/ 1426074 w 1429873"/>
                      <a:gd name="connsiteY3" fmla="*/ 206078 h 1134909"/>
                      <a:gd name="connsiteX4" fmla="*/ 1183166 w 1429873"/>
                      <a:gd name="connsiteY4" fmla="*/ 759730 h 1134909"/>
                      <a:gd name="connsiteX5" fmla="*/ 614905 w 1429873"/>
                      <a:gd name="connsiteY5" fmla="*/ 1128407 h 1134909"/>
                      <a:gd name="connsiteX6" fmla="*/ 593 w 1429873"/>
                      <a:gd name="connsiteY6" fmla="*/ 686800 h 1134909"/>
                      <a:gd name="connsiteX0" fmla="*/ 593 w 1429873"/>
                      <a:gd name="connsiteY0" fmla="*/ 683323 h 1131432"/>
                      <a:gd name="connsiteX1" fmla="*/ 511516 w 1429873"/>
                      <a:gd name="connsiteY1" fmla="*/ 14297 h 1131432"/>
                      <a:gd name="connsiteX2" fmla="*/ 1113082 w 1429873"/>
                      <a:gd name="connsiteY2" fmla="*/ 380878 h 1131432"/>
                      <a:gd name="connsiteX3" fmla="*/ 1426074 w 1429873"/>
                      <a:gd name="connsiteY3" fmla="*/ 202601 h 1131432"/>
                      <a:gd name="connsiteX4" fmla="*/ 1183166 w 1429873"/>
                      <a:gd name="connsiteY4" fmla="*/ 756253 h 1131432"/>
                      <a:gd name="connsiteX5" fmla="*/ 614905 w 1429873"/>
                      <a:gd name="connsiteY5" fmla="*/ 1124930 h 1131432"/>
                      <a:gd name="connsiteX6" fmla="*/ 593 w 1429873"/>
                      <a:gd name="connsiteY6" fmla="*/ 683323 h 1131432"/>
                      <a:gd name="connsiteX0" fmla="*/ 593 w 1227043"/>
                      <a:gd name="connsiteY0" fmla="*/ 686369 h 1134478"/>
                      <a:gd name="connsiteX1" fmla="*/ 511516 w 1227043"/>
                      <a:gd name="connsiteY1" fmla="*/ 17343 h 1134478"/>
                      <a:gd name="connsiteX2" fmla="*/ 1113082 w 1227043"/>
                      <a:gd name="connsiteY2" fmla="*/ 383924 h 1134478"/>
                      <a:gd name="connsiteX3" fmla="*/ 1183166 w 1227043"/>
                      <a:gd name="connsiteY3" fmla="*/ 759299 h 1134478"/>
                      <a:gd name="connsiteX4" fmla="*/ 614905 w 1227043"/>
                      <a:gd name="connsiteY4" fmla="*/ 1127976 h 1134478"/>
                      <a:gd name="connsiteX5" fmla="*/ 593 w 1227043"/>
                      <a:gd name="connsiteY5" fmla="*/ 686369 h 1134478"/>
                      <a:gd name="connsiteX0" fmla="*/ 1056 w 1061903"/>
                      <a:gd name="connsiteY0" fmla="*/ 546714 h 1131049"/>
                      <a:gd name="connsiteX1" fmla="*/ 346376 w 1061903"/>
                      <a:gd name="connsiteY1" fmla="*/ 17343 h 1131049"/>
                      <a:gd name="connsiteX2" fmla="*/ 947942 w 1061903"/>
                      <a:gd name="connsiteY2" fmla="*/ 383924 h 1131049"/>
                      <a:gd name="connsiteX3" fmla="*/ 1018026 w 1061903"/>
                      <a:gd name="connsiteY3" fmla="*/ 759299 h 1131049"/>
                      <a:gd name="connsiteX4" fmla="*/ 449765 w 1061903"/>
                      <a:gd name="connsiteY4" fmla="*/ 1127976 h 1131049"/>
                      <a:gd name="connsiteX5" fmla="*/ 1056 w 1061903"/>
                      <a:gd name="connsiteY5" fmla="*/ 546714 h 1131049"/>
                      <a:gd name="connsiteX0" fmla="*/ 1056 w 1062758"/>
                      <a:gd name="connsiteY0" fmla="*/ 545787 h 1130122"/>
                      <a:gd name="connsiteX1" fmla="*/ 346376 w 1062758"/>
                      <a:gd name="connsiteY1" fmla="*/ 16416 h 1130122"/>
                      <a:gd name="connsiteX2" fmla="*/ 950762 w 1062758"/>
                      <a:gd name="connsiteY2" fmla="*/ 406641 h 1130122"/>
                      <a:gd name="connsiteX3" fmla="*/ 1018026 w 1062758"/>
                      <a:gd name="connsiteY3" fmla="*/ 758372 h 1130122"/>
                      <a:gd name="connsiteX4" fmla="*/ 449765 w 1062758"/>
                      <a:gd name="connsiteY4" fmla="*/ 1127049 h 1130122"/>
                      <a:gd name="connsiteX5" fmla="*/ 1056 w 1062758"/>
                      <a:gd name="connsiteY5" fmla="*/ 545787 h 1130122"/>
                      <a:gd name="connsiteX0" fmla="*/ 24924 w 1086626"/>
                      <a:gd name="connsiteY0" fmla="*/ 545787 h 761435"/>
                      <a:gd name="connsiteX1" fmla="*/ 370244 w 1086626"/>
                      <a:gd name="connsiteY1" fmla="*/ 16416 h 761435"/>
                      <a:gd name="connsiteX2" fmla="*/ 974630 w 1086626"/>
                      <a:gd name="connsiteY2" fmla="*/ 406641 h 761435"/>
                      <a:gd name="connsiteX3" fmla="*/ 1041894 w 1086626"/>
                      <a:gd name="connsiteY3" fmla="*/ 758372 h 761435"/>
                      <a:gd name="connsiteX4" fmla="*/ 24924 w 1086626"/>
                      <a:gd name="connsiteY4" fmla="*/ 545787 h 761435"/>
                      <a:gd name="connsiteX0" fmla="*/ 24924 w 974630"/>
                      <a:gd name="connsiteY0" fmla="*/ 545787 h 564765"/>
                      <a:gd name="connsiteX1" fmla="*/ 370244 w 974630"/>
                      <a:gd name="connsiteY1" fmla="*/ 16416 h 564765"/>
                      <a:gd name="connsiteX2" fmla="*/ 974630 w 974630"/>
                      <a:gd name="connsiteY2" fmla="*/ 406641 h 564765"/>
                      <a:gd name="connsiteX3" fmla="*/ 24924 w 974630"/>
                      <a:gd name="connsiteY3" fmla="*/ 545787 h 564765"/>
                      <a:gd name="connsiteX0" fmla="*/ 20882 w 975323"/>
                      <a:gd name="connsiteY0" fmla="*/ 554365 h 574161"/>
                      <a:gd name="connsiteX1" fmla="*/ 369804 w 975323"/>
                      <a:gd name="connsiteY1" fmla="*/ 14972 h 574161"/>
                      <a:gd name="connsiteX2" fmla="*/ 970588 w 975323"/>
                      <a:gd name="connsiteY2" fmla="*/ 415219 h 574161"/>
                      <a:gd name="connsiteX3" fmla="*/ 20882 w 975323"/>
                      <a:gd name="connsiteY3" fmla="*/ 554365 h 574161"/>
                      <a:gd name="connsiteX0" fmla="*/ 23678 w 977357"/>
                      <a:gd name="connsiteY0" fmla="*/ 556224 h 576177"/>
                      <a:gd name="connsiteX1" fmla="*/ 348391 w 977357"/>
                      <a:gd name="connsiteY1" fmla="*/ 14922 h 576177"/>
                      <a:gd name="connsiteX2" fmla="*/ 973384 w 977357"/>
                      <a:gd name="connsiteY2" fmla="*/ 417078 h 576177"/>
                      <a:gd name="connsiteX3" fmla="*/ 23678 w 977357"/>
                      <a:gd name="connsiteY3" fmla="*/ 556224 h 576177"/>
                      <a:gd name="connsiteX0" fmla="*/ 23678 w 977155"/>
                      <a:gd name="connsiteY0" fmla="*/ 541302 h 561255"/>
                      <a:gd name="connsiteX1" fmla="*/ 348391 w 977155"/>
                      <a:gd name="connsiteY1" fmla="*/ 0 h 561255"/>
                      <a:gd name="connsiteX2" fmla="*/ 973384 w 977155"/>
                      <a:gd name="connsiteY2" fmla="*/ 402156 h 561255"/>
                      <a:gd name="connsiteX3" fmla="*/ 23678 w 977155"/>
                      <a:gd name="connsiteY3" fmla="*/ 541302 h 561255"/>
                      <a:gd name="connsiteX0" fmla="*/ 23678 w 978229"/>
                      <a:gd name="connsiteY0" fmla="*/ 541344 h 561297"/>
                      <a:gd name="connsiteX1" fmla="*/ 348391 w 978229"/>
                      <a:gd name="connsiteY1" fmla="*/ 42 h 561297"/>
                      <a:gd name="connsiteX2" fmla="*/ 973384 w 978229"/>
                      <a:gd name="connsiteY2" fmla="*/ 402198 h 561297"/>
                      <a:gd name="connsiteX3" fmla="*/ 23678 w 978229"/>
                      <a:gd name="connsiteY3" fmla="*/ 541344 h 561297"/>
                      <a:gd name="connsiteX0" fmla="*/ 32304 w 1135082"/>
                      <a:gd name="connsiteY0" fmla="*/ 541344 h 562416"/>
                      <a:gd name="connsiteX1" fmla="*/ 357017 w 1135082"/>
                      <a:gd name="connsiteY1" fmla="*/ 42 h 562416"/>
                      <a:gd name="connsiteX2" fmla="*/ 1131429 w 1135082"/>
                      <a:gd name="connsiteY2" fmla="*/ 408361 h 562416"/>
                      <a:gd name="connsiteX3" fmla="*/ 32304 w 1135082"/>
                      <a:gd name="connsiteY3" fmla="*/ 541344 h 562416"/>
                      <a:gd name="connsiteX0" fmla="*/ 22930 w 1291803"/>
                      <a:gd name="connsiteY0" fmla="*/ 589456 h 606522"/>
                      <a:gd name="connsiteX1" fmla="*/ 509774 w 1291803"/>
                      <a:gd name="connsiteY1" fmla="*/ 42 h 606522"/>
                      <a:gd name="connsiteX2" fmla="*/ 1284186 w 1291803"/>
                      <a:gd name="connsiteY2" fmla="*/ 408361 h 606522"/>
                      <a:gd name="connsiteX3" fmla="*/ 22930 w 1291803"/>
                      <a:gd name="connsiteY3" fmla="*/ 589456 h 606522"/>
                      <a:gd name="connsiteX0" fmla="*/ 19786 w 1290266"/>
                      <a:gd name="connsiteY0" fmla="*/ 593967 h 611359"/>
                      <a:gd name="connsiteX1" fmla="*/ 544462 w 1290266"/>
                      <a:gd name="connsiteY1" fmla="*/ 42 h 611359"/>
                      <a:gd name="connsiteX2" fmla="*/ 1281042 w 1290266"/>
                      <a:gd name="connsiteY2" fmla="*/ 412872 h 611359"/>
                      <a:gd name="connsiteX3" fmla="*/ 19786 w 1290266"/>
                      <a:gd name="connsiteY3" fmla="*/ 593967 h 611359"/>
                      <a:gd name="connsiteX0" fmla="*/ 20871 w 1291351"/>
                      <a:gd name="connsiteY0" fmla="*/ 593967 h 611359"/>
                      <a:gd name="connsiteX1" fmla="*/ 545547 w 1291351"/>
                      <a:gd name="connsiteY1" fmla="*/ 42 h 611359"/>
                      <a:gd name="connsiteX2" fmla="*/ 1282127 w 1291351"/>
                      <a:gd name="connsiteY2" fmla="*/ 412872 h 611359"/>
                      <a:gd name="connsiteX3" fmla="*/ 20871 w 1291351"/>
                      <a:gd name="connsiteY3" fmla="*/ 593967 h 611359"/>
                      <a:gd name="connsiteX0" fmla="*/ 19717 w 1290860"/>
                      <a:gd name="connsiteY0" fmla="*/ 595659 h 613173"/>
                      <a:gd name="connsiteX1" fmla="*/ 558580 w 1290860"/>
                      <a:gd name="connsiteY1" fmla="*/ 42 h 613173"/>
                      <a:gd name="connsiteX2" fmla="*/ 1280973 w 1290860"/>
                      <a:gd name="connsiteY2" fmla="*/ 414564 h 613173"/>
                      <a:gd name="connsiteX3" fmla="*/ 19717 w 1290860"/>
                      <a:gd name="connsiteY3" fmla="*/ 595659 h 613173"/>
                      <a:gd name="connsiteX0" fmla="*/ 17231 w 1290062"/>
                      <a:gd name="connsiteY0" fmla="*/ 599606 h 617408"/>
                      <a:gd name="connsiteX1" fmla="*/ 589196 w 1290062"/>
                      <a:gd name="connsiteY1" fmla="*/ 41 h 617408"/>
                      <a:gd name="connsiteX2" fmla="*/ 1278487 w 1290062"/>
                      <a:gd name="connsiteY2" fmla="*/ 418511 h 617408"/>
                      <a:gd name="connsiteX3" fmla="*/ 17231 w 1290062"/>
                      <a:gd name="connsiteY3" fmla="*/ 599606 h 617408"/>
                      <a:gd name="connsiteX0" fmla="*/ 18223 w 1291054"/>
                      <a:gd name="connsiteY0" fmla="*/ 599606 h 617408"/>
                      <a:gd name="connsiteX1" fmla="*/ 590188 w 1291054"/>
                      <a:gd name="connsiteY1" fmla="*/ 41 h 617408"/>
                      <a:gd name="connsiteX2" fmla="*/ 1279479 w 1291054"/>
                      <a:gd name="connsiteY2" fmla="*/ 418511 h 617408"/>
                      <a:gd name="connsiteX3" fmla="*/ 18223 w 1291054"/>
                      <a:gd name="connsiteY3" fmla="*/ 599606 h 617408"/>
                      <a:gd name="connsiteX0" fmla="*/ 66351 w 1339182"/>
                      <a:gd name="connsiteY0" fmla="*/ 599762 h 599951"/>
                      <a:gd name="connsiteX1" fmla="*/ 224373 w 1339182"/>
                      <a:gd name="connsiteY1" fmla="*/ 390092 h 599951"/>
                      <a:gd name="connsiteX2" fmla="*/ 638316 w 1339182"/>
                      <a:gd name="connsiteY2" fmla="*/ 197 h 599951"/>
                      <a:gd name="connsiteX3" fmla="*/ 1327607 w 1339182"/>
                      <a:gd name="connsiteY3" fmla="*/ 418667 h 599951"/>
                      <a:gd name="connsiteX4" fmla="*/ 66351 w 1339182"/>
                      <a:gd name="connsiteY4" fmla="*/ 599762 h 599951"/>
                      <a:gd name="connsiteX0" fmla="*/ 66351 w 1390602"/>
                      <a:gd name="connsiteY0" fmla="*/ 601125 h 601248"/>
                      <a:gd name="connsiteX1" fmla="*/ 224373 w 1390602"/>
                      <a:gd name="connsiteY1" fmla="*/ 391455 h 601248"/>
                      <a:gd name="connsiteX2" fmla="*/ 638316 w 1390602"/>
                      <a:gd name="connsiteY2" fmla="*/ 1560 h 601248"/>
                      <a:gd name="connsiteX3" fmla="*/ 1142925 w 1390602"/>
                      <a:gd name="connsiteY3" fmla="*/ 291510 h 601248"/>
                      <a:gd name="connsiteX4" fmla="*/ 1327607 w 1390602"/>
                      <a:gd name="connsiteY4" fmla="*/ 420030 h 601248"/>
                      <a:gd name="connsiteX5" fmla="*/ 66351 w 1390602"/>
                      <a:gd name="connsiteY5" fmla="*/ 601125 h 601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90602" h="601248">
                        <a:moveTo>
                          <a:pt x="66351" y="601125"/>
                        </a:moveTo>
                        <a:cubicBezTo>
                          <a:pt x="-117521" y="596363"/>
                          <a:pt x="129046" y="491382"/>
                          <a:pt x="224373" y="391455"/>
                        </a:cubicBezTo>
                        <a:cubicBezTo>
                          <a:pt x="319700" y="291528"/>
                          <a:pt x="470025" y="24826"/>
                          <a:pt x="638316" y="1560"/>
                        </a:cubicBezTo>
                        <a:cubicBezTo>
                          <a:pt x="806607" y="-21706"/>
                          <a:pt x="1028043" y="221765"/>
                          <a:pt x="1142925" y="291510"/>
                        </a:cubicBezTo>
                        <a:cubicBezTo>
                          <a:pt x="1257807" y="361255"/>
                          <a:pt x="1507036" y="368428"/>
                          <a:pt x="1327607" y="420030"/>
                        </a:cubicBezTo>
                        <a:cubicBezTo>
                          <a:pt x="1148178" y="471632"/>
                          <a:pt x="250223" y="605888"/>
                          <a:pt x="66351" y="60112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97" name="Oval 13">
                    <a:extLst>
                      <a:ext uri="{FF2B5EF4-FFF2-40B4-BE49-F238E27FC236}">
                        <a16:creationId xmlns:a16="http://schemas.microsoft.com/office/drawing/2014/main" id="{A44C231F-3919-4926-A858-54F3E8078DB0}"/>
                      </a:ext>
                    </a:extLst>
                  </p:cNvPr>
                  <p:cNvSpPr/>
                  <p:nvPr/>
                </p:nvSpPr>
                <p:spPr>
                  <a:xfrm rot="408029">
                    <a:off x="3901625" y="2465628"/>
                    <a:ext cx="628152" cy="271591"/>
                  </a:xfrm>
                  <a:custGeom>
                    <a:avLst/>
                    <a:gdLst>
                      <a:gd name="connsiteX0" fmla="*/ 0 w 1136521"/>
                      <a:gd name="connsiteY0" fmla="*/ 368677 h 737354"/>
                      <a:gd name="connsiteX1" fmla="*/ 568261 w 1136521"/>
                      <a:gd name="connsiteY1" fmla="*/ 0 h 737354"/>
                      <a:gd name="connsiteX2" fmla="*/ 1136522 w 1136521"/>
                      <a:gd name="connsiteY2" fmla="*/ 368677 h 737354"/>
                      <a:gd name="connsiteX3" fmla="*/ 568261 w 1136521"/>
                      <a:gd name="connsiteY3" fmla="*/ 737354 h 737354"/>
                      <a:gd name="connsiteX4" fmla="*/ 0 w 1136521"/>
                      <a:gd name="connsiteY4" fmla="*/ 368677 h 737354"/>
                      <a:gd name="connsiteX0" fmla="*/ 8516 w 1174429"/>
                      <a:gd name="connsiteY0" fmla="*/ 632725 h 1001402"/>
                      <a:gd name="connsiteX1" fmla="*/ 967363 w 1174429"/>
                      <a:gd name="connsiteY1" fmla="*/ 0 h 1001402"/>
                      <a:gd name="connsiteX2" fmla="*/ 1145038 w 1174429"/>
                      <a:gd name="connsiteY2" fmla="*/ 632725 h 1001402"/>
                      <a:gd name="connsiteX3" fmla="*/ 576777 w 1174429"/>
                      <a:gd name="connsiteY3" fmla="*/ 1001402 h 1001402"/>
                      <a:gd name="connsiteX4" fmla="*/ 8516 w 1174429"/>
                      <a:gd name="connsiteY4" fmla="*/ 632725 h 1001402"/>
                      <a:gd name="connsiteX0" fmla="*/ 8516 w 1191643"/>
                      <a:gd name="connsiteY0" fmla="*/ 749922 h 1118599"/>
                      <a:gd name="connsiteX1" fmla="*/ 967363 w 1191643"/>
                      <a:gd name="connsiteY1" fmla="*/ 117197 h 1118599"/>
                      <a:gd name="connsiteX2" fmla="*/ 1145038 w 1191643"/>
                      <a:gd name="connsiteY2" fmla="*/ 749922 h 1118599"/>
                      <a:gd name="connsiteX3" fmla="*/ 576777 w 1191643"/>
                      <a:gd name="connsiteY3" fmla="*/ 1118599 h 1118599"/>
                      <a:gd name="connsiteX4" fmla="*/ 8516 w 1191643"/>
                      <a:gd name="connsiteY4" fmla="*/ 749922 h 1118599"/>
                      <a:gd name="connsiteX0" fmla="*/ 5994 w 1189093"/>
                      <a:gd name="connsiteY0" fmla="*/ 560063 h 1002260"/>
                      <a:gd name="connsiteX1" fmla="*/ 1010892 w 1189093"/>
                      <a:gd name="connsiteY1" fmla="*/ 268 h 1002260"/>
                      <a:gd name="connsiteX2" fmla="*/ 1188567 w 1189093"/>
                      <a:gd name="connsiteY2" fmla="*/ 632993 h 1002260"/>
                      <a:gd name="connsiteX3" fmla="*/ 620306 w 1189093"/>
                      <a:gd name="connsiteY3" fmla="*/ 1001670 h 1002260"/>
                      <a:gd name="connsiteX4" fmla="*/ 5994 w 1189093"/>
                      <a:gd name="connsiteY4" fmla="*/ 560063 h 1002260"/>
                      <a:gd name="connsiteX0" fmla="*/ 1210 w 1184309"/>
                      <a:gd name="connsiteY0" fmla="*/ 560103 h 1002300"/>
                      <a:gd name="connsiteX1" fmla="*/ 1006108 w 1184309"/>
                      <a:gd name="connsiteY1" fmla="*/ 308 h 1002300"/>
                      <a:gd name="connsiteX2" fmla="*/ 1183783 w 1184309"/>
                      <a:gd name="connsiteY2" fmla="*/ 633033 h 1002300"/>
                      <a:gd name="connsiteX3" fmla="*/ 615522 w 1184309"/>
                      <a:gd name="connsiteY3" fmla="*/ 1001710 h 1002300"/>
                      <a:gd name="connsiteX4" fmla="*/ 1210 w 1184309"/>
                      <a:gd name="connsiteY4" fmla="*/ 560103 h 1002300"/>
                      <a:gd name="connsiteX0" fmla="*/ 1210 w 1314014"/>
                      <a:gd name="connsiteY0" fmla="*/ 771862 h 1214059"/>
                      <a:gd name="connsiteX1" fmla="*/ 1006108 w 1314014"/>
                      <a:gd name="connsiteY1" fmla="*/ 212067 h 1214059"/>
                      <a:gd name="connsiteX2" fmla="*/ 1183783 w 1314014"/>
                      <a:gd name="connsiteY2" fmla="*/ 844792 h 1214059"/>
                      <a:gd name="connsiteX3" fmla="*/ 615522 w 1314014"/>
                      <a:gd name="connsiteY3" fmla="*/ 1213469 h 1214059"/>
                      <a:gd name="connsiteX4" fmla="*/ 1210 w 1314014"/>
                      <a:gd name="connsiteY4" fmla="*/ 771862 h 1214059"/>
                      <a:gd name="connsiteX0" fmla="*/ 1358 w 1314162"/>
                      <a:gd name="connsiteY0" fmla="*/ 771862 h 1220701"/>
                      <a:gd name="connsiteX1" fmla="*/ 1006256 w 1314162"/>
                      <a:gd name="connsiteY1" fmla="*/ 212067 h 1220701"/>
                      <a:gd name="connsiteX2" fmla="*/ 1183931 w 1314162"/>
                      <a:gd name="connsiteY2" fmla="*/ 844792 h 1220701"/>
                      <a:gd name="connsiteX3" fmla="*/ 615670 w 1314162"/>
                      <a:gd name="connsiteY3" fmla="*/ 1213469 h 1220701"/>
                      <a:gd name="connsiteX4" fmla="*/ 1358 w 1314162"/>
                      <a:gd name="connsiteY4" fmla="*/ 771862 h 1220701"/>
                      <a:gd name="connsiteX0" fmla="*/ 1358 w 1285406"/>
                      <a:gd name="connsiteY0" fmla="*/ 758317 h 1207156"/>
                      <a:gd name="connsiteX1" fmla="*/ 1006256 w 1285406"/>
                      <a:gd name="connsiteY1" fmla="*/ 198522 h 1207156"/>
                      <a:gd name="connsiteX2" fmla="*/ 1183931 w 1285406"/>
                      <a:gd name="connsiteY2" fmla="*/ 831247 h 1207156"/>
                      <a:gd name="connsiteX3" fmla="*/ 615670 w 1285406"/>
                      <a:gd name="connsiteY3" fmla="*/ 1199924 h 1207156"/>
                      <a:gd name="connsiteX4" fmla="*/ 1358 w 1285406"/>
                      <a:gd name="connsiteY4" fmla="*/ 758317 h 1207156"/>
                      <a:gd name="connsiteX0" fmla="*/ 1358 w 1270639"/>
                      <a:gd name="connsiteY0" fmla="*/ 754444 h 1203283"/>
                      <a:gd name="connsiteX1" fmla="*/ 1006256 w 1270639"/>
                      <a:gd name="connsiteY1" fmla="*/ 194649 h 1203283"/>
                      <a:gd name="connsiteX2" fmla="*/ 1183931 w 1270639"/>
                      <a:gd name="connsiteY2" fmla="*/ 827374 h 1203283"/>
                      <a:gd name="connsiteX3" fmla="*/ 615670 w 1270639"/>
                      <a:gd name="connsiteY3" fmla="*/ 1196051 h 1203283"/>
                      <a:gd name="connsiteX4" fmla="*/ 1358 w 1270639"/>
                      <a:gd name="connsiteY4" fmla="*/ 754444 h 1203283"/>
                      <a:gd name="connsiteX0" fmla="*/ 6250 w 1267792"/>
                      <a:gd name="connsiteY0" fmla="*/ 776999 h 1224873"/>
                      <a:gd name="connsiteX1" fmla="*/ 998653 w 1267792"/>
                      <a:gd name="connsiteY1" fmla="*/ 191507 h 1224873"/>
                      <a:gd name="connsiteX2" fmla="*/ 1188823 w 1267792"/>
                      <a:gd name="connsiteY2" fmla="*/ 849929 h 1224873"/>
                      <a:gd name="connsiteX3" fmla="*/ 620562 w 1267792"/>
                      <a:gd name="connsiteY3" fmla="*/ 1218606 h 1224873"/>
                      <a:gd name="connsiteX4" fmla="*/ 6250 w 1267792"/>
                      <a:gd name="connsiteY4" fmla="*/ 776999 h 1224873"/>
                      <a:gd name="connsiteX0" fmla="*/ 6250 w 1234095"/>
                      <a:gd name="connsiteY0" fmla="*/ 773964 h 1221838"/>
                      <a:gd name="connsiteX1" fmla="*/ 998653 w 1234095"/>
                      <a:gd name="connsiteY1" fmla="*/ 188472 h 1221838"/>
                      <a:gd name="connsiteX2" fmla="*/ 1188823 w 1234095"/>
                      <a:gd name="connsiteY2" fmla="*/ 846894 h 1221838"/>
                      <a:gd name="connsiteX3" fmla="*/ 620562 w 1234095"/>
                      <a:gd name="connsiteY3" fmla="*/ 1215571 h 1221838"/>
                      <a:gd name="connsiteX4" fmla="*/ 6250 w 1234095"/>
                      <a:gd name="connsiteY4" fmla="*/ 773964 h 1221838"/>
                      <a:gd name="connsiteX0" fmla="*/ 6250 w 1435530"/>
                      <a:gd name="connsiteY0" fmla="*/ 618965 h 1066839"/>
                      <a:gd name="connsiteX1" fmla="*/ 998653 w 1435530"/>
                      <a:gd name="connsiteY1" fmla="*/ 33473 h 1066839"/>
                      <a:gd name="connsiteX2" fmla="*/ 1431731 w 1435530"/>
                      <a:gd name="connsiteY2" fmla="*/ 138243 h 1066839"/>
                      <a:gd name="connsiteX3" fmla="*/ 1188823 w 1435530"/>
                      <a:gd name="connsiteY3" fmla="*/ 691895 h 1066839"/>
                      <a:gd name="connsiteX4" fmla="*/ 620562 w 1435530"/>
                      <a:gd name="connsiteY4" fmla="*/ 1060572 h 1066839"/>
                      <a:gd name="connsiteX5" fmla="*/ 6250 w 1435530"/>
                      <a:gd name="connsiteY5" fmla="*/ 618965 h 1066839"/>
                      <a:gd name="connsiteX0" fmla="*/ 593 w 1429873"/>
                      <a:gd name="connsiteY0" fmla="*/ 701604 h 1149713"/>
                      <a:gd name="connsiteX1" fmla="*/ 511516 w 1429873"/>
                      <a:gd name="connsiteY1" fmla="*/ 32578 h 1149713"/>
                      <a:gd name="connsiteX2" fmla="*/ 992996 w 1429873"/>
                      <a:gd name="connsiteY2" fmla="*/ 116112 h 1149713"/>
                      <a:gd name="connsiteX3" fmla="*/ 1426074 w 1429873"/>
                      <a:gd name="connsiteY3" fmla="*/ 220882 h 1149713"/>
                      <a:gd name="connsiteX4" fmla="*/ 1183166 w 1429873"/>
                      <a:gd name="connsiteY4" fmla="*/ 774534 h 1149713"/>
                      <a:gd name="connsiteX5" fmla="*/ 614905 w 1429873"/>
                      <a:gd name="connsiteY5" fmla="*/ 1143211 h 1149713"/>
                      <a:gd name="connsiteX6" fmla="*/ 593 w 1429873"/>
                      <a:gd name="connsiteY6" fmla="*/ 701604 h 1149713"/>
                      <a:gd name="connsiteX0" fmla="*/ 593 w 1429873"/>
                      <a:gd name="connsiteY0" fmla="*/ 686800 h 1134909"/>
                      <a:gd name="connsiteX1" fmla="*/ 511516 w 1429873"/>
                      <a:gd name="connsiteY1" fmla="*/ 17774 h 1134909"/>
                      <a:gd name="connsiteX2" fmla="*/ 1091781 w 1429873"/>
                      <a:gd name="connsiteY2" fmla="*/ 286173 h 1134909"/>
                      <a:gd name="connsiteX3" fmla="*/ 1426074 w 1429873"/>
                      <a:gd name="connsiteY3" fmla="*/ 206078 h 1134909"/>
                      <a:gd name="connsiteX4" fmla="*/ 1183166 w 1429873"/>
                      <a:gd name="connsiteY4" fmla="*/ 759730 h 1134909"/>
                      <a:gd name="connsiteX5" fmla="*/ 614905 w 1429873"/>
                      <a:gd name="connsiteY5" fmla="*/ 1128407 h 1134909"/>
                      <a:gd name="connsiteX6" fmla="*/ 593 w 1429873"/>
                      <a:gd name="connsiteY6" fmla="*/ 686800 h 1134909"/>
                      <a:gd name="connsiteX0" fmla="*/ 593 w 1429873"/>
                      <a:gd name="connsiteY0" fmla="*/ 683323 h 1131432"/>
                      <a:gd name="connsiteX1" fmla="*/ 511516 w 1429873"/>
                      <a:gd name="connsiteY1" fmla="*/ 14297 h 1131432"/>
                      <a:gd name="connsiteX2" fmla="*/ 1113082 w 1429873"/>
                      <a:gd name="connsiteY2" fmla="*/ 380878 h 1131432"/>
                      <a:gd name="connsiteX3" fmla="*/ 1426074 w 1429873"/>
                      <a:gd name="connsiteY3" fmla="*/ 202601 h 1131432"/>
                      <a:gd name="connsiteX4" fmla="*/ 1183166 w 1429873"/>
                      <a:gd name="connsiteY4" fmla="*/ 756253 h 1131432"/>
                      <a:gd name="connsiteX5" fmla="*/ 614905 w 1429873"/>
                      <a:gd name="connsiteY5" fmla="*/ 1124930 h 1131432"/>
                      <a:gd name="connsiteX6" fmla="*/ 593 w 1429873"/>
                      <a:gd name="connsiteY6" fmla="*/ 683323 h 1131432"/>
                      <a:gd name="connsiteX0" fmla="*/ 593 w 1227043"/>
                      <a:gd name="connsiteY0" fmla="*/ 686369 h 1134478"/>
                      <a:gd name="connsiteX1" fmla="*/ 511516 w 1227043"/>
                      <a:gd name="connsiteY1" fmla="*/ 17343 h 1134478"/>
                      <a:gd name="connsiteX2" fmla="*/ 1113082 w 1227043"/>
                      <a:gd name="connsiteY2" fmla="*/ 383924 h 1134478"/>
                      <a:gd name="connsiteX3" fmla="*/ 1183166 w 1227043"/>
                      <a:gd name="connsiteY3" fmla="*/ 759299 h 1134478"/>
                      <a:gd name="connsiteX4" fmla="*/ 614905 w 1227043"/>
                      <a:gd name="connsiteY4" fmla="*/ 1127976 h 1134478"/>
                      <a:gd name="connsiteX5" fmla="*/ 593 w 1227043"/>
                      <a:gd name="connsiteY5" fmla="*/ 686369 h 1134478"/>
                      <a:gd name="connsiteX0" fmla="*/ 1056 w 1061903"/>
                      <a:gd name="connsiteY0" fmla="*/ 546714 h 1131049"/>
                      <a:gd name="connsiteX1" fmla="*/ 346376 w 1061903"/>
                      <a:gd name="connsiteY1" fmla="*/ 17343 h 1131049"/>
                      <a:gd name="connsiteX2" fmla="*/ 947942 w 1061903"/>
                      <a:gd name="connsiteY2" fmla="*/ 383924 h 1131049"/>
                      <a:gd name="connsiteX3" fmla="*/ 1018026 w 1061903"/>
                      <a:gd name="connsiteY3" fmla="*/ 759299 h 1131049"/>
                      <a:gd name="connsiteX4" fmla="*/ 449765 w 1061903"/>
                      <a:gd name="connsiteY4" fmla="*/ 1127976 h 1131049"/>
                      <a:gd name="connsiteX5" fmla="*/ 1056 w 1061903"/>
                      <a:gd name="connsiteY5" fmla="*/ 546714 h 1131049"/>
                      <a:gd name="connsiteX0" fmla="*/ 1056 w 1062758"/>
                      <a:gd name="connsiteY0" fmla="*/ 545787 h 1130122"/>
                      <a:gd name="connsiteX1" fmla="*/ 346376 w 1062758"/>
                      <a:gd name="connsiteY1" fmla="*/ 16416 h 1130122"/>
                      <a:gd name="connsiteX2" fmla="*/ 950762 w 1062758"/>
                      <a:gd name="connsiteY2" fmla="*/ 406641 h 1130122"/>
                      <a:gd name="connsiteX3" fmla="*/ 1018026 w 1062758"/>
                      <a:gd name="connsiteY3" fmla="*/ 758372 h 1130122"/>
                      <a:gd name="connsiteX4" fmla="*/ 449765 w 1062758"/>
                      <a:gd name="connsiteY4" fmla="*/ 1127049 h 1130122"/>
                      <a:gd name="connsiteX5" fmla="*/ 1056 w 1062758"/>
                      <a:gd name="connsiteY5" fmla="*/ 545787 h 1130122"/>
                      <a:gd name="connsiteX0" fmla="*/ 24924 w 1086626"/>
                      <a:gd name="connsiteY0" fmla="*/ 545787 h 761435"/>
                      <a:gd name="connsiteX1" fmla="*/ 370244 w 1086626"/>
                      <a:gd name="connsiteY1" fmla="*/ 16416 h 761435"/>
                      <a:gd name="connsiteX2" fmla="*/ 974630 w 1086626"/>
                      <a:gd name="connsiteY2" fmla="*/ 406641 h 761435"/>
                      <a:gd name="connsiteX3" fmla="*/ 1041894 w 1086626"/>
                      <a:gd name="connsiteY3" fmla="*/ 758372 h 761435"/>
                      <a:gd name="connsiteX4" fmla="*/ 24924 w 1086626"/>
                      <a:gd name="connsiteY4" fmla="*/ 545787 h 761435"/>
                      <a:gd name="connsiteX0" fmla="*/ 24924 w 974630"/>
                      <a:gd name="connsiteY0" fmla="*/ 545787 h 564765"/>
                      <a:gd name="connsiteX1" fmla="*/ 370244 w 974630"/>
                      <a:gd name="connsiteY1" fmla="*/ 16416 h 564765"/>
                      <a:gd name="connsiteX2" fmla="*/ 974630 w 974630"/>
                      <a:gd name="connsiteY2" fmla="*/ 406641 h 564765"/>
                      <a:gd name="connsiteX3" fmla="*/ 24924 w 974630"/>
                      <a:gd name="connsiteY3" fmla="*/ 545787 h 564765"/>
                      <a:gd name="connsiteX0" fmla="*/ 20882 w 975323"/>
                      <a:gd name="connsiteY0" fmla="*/ 554365 h 574161"/>
                      <a:gd name="connsiteX1" fmla="*/ 369804 w 975323"/>
                      <a:gd name="connsiteY1" fmla="*/ 14972 h 574161"/>
                      <a:gd name="connsiteX2" fmla="*/ 970588 w 975323"/>
                      <a:gd name="connsiteY2" fmla="*/ 415219 h 574161"/>
                      <a:gd name="connsiteX3" fmla="*/ 20882 w 975323"/>
                      <a:gd name="connsiteY3" fmla="*/ 554365 h 574161"/>
                      <a:gd name="connsiteX0" fmla="*/ 23678 w 977357"/>
                      <a:gd name="connsiteY0" fmla="*/ 556224 h 576177"/>
                      <a:gd name="connsiteX1" fmla="*/ 348391 w 977357"/>
                      <a:gd name="connsiteY1" fmla="*/ 14922 h 576177"/>
                      <a:gd name="connsiteX2" fmla="*/ 973384 w 977357"/>
                      <a:gd name="connsiteY2" fmla="*/ 417078 h 576177"/>
                      <a:gd name="connsiteX3" fmla="*/ 23678 w 977357"/>
                      <a:gd name="connsiteY3" fmla="*/ 556224 h 576177"/>
                      <a:gd name="connsiteX0" fmla="*/ 23678 w 977155"/>
                      <a:gd name="connsiteY0" fmla="*/ 541302 h 561255"/>
                      <a:gd name="connsiteX1" fmla="*/ 348391 w 977155"/>
                      <a:gd name="connsiteY1" fmla="*/ 0 h 561255"/>
                      <a:gd name="connsiteX2" fmla="*/ 973384 w 977155"/>
                      <a:gd name="connsiteY2" fmla="*/ 402156 h 561255"/>
                      <a:gd name="connsiteX3" fmla="*/ 23678 w 977155"/>
                      <a:gd name="connsiteY3" fmla="*/ 541302 h 561255"/>
                      <a:gd name="connsiteX0" fmla="*/ 23678 w 978229"/>
                      <a:gd name="connsiteY0" fmla="*/ 541344 h 561297"/>
                      <a:gd name="connsiteX1" fmla="*/ 348391 w 978229"/>
                      <a:gd name="connsiteY1" fmla="*/ 42 h 561297"/>
                      <a:gd name="connsiteX2" fmla="*/ 973384 w 978229"/>
                      <a:gd name="connsiteY2" fmla="*/ 402198 h 561297"/>
                      <a:gd name="connsiteX3" fmla="*/ 23678 w 978229"/>
                      <a:gd name="connsiteY3" fmla="*/ 541344 h 561297"/>
                      <a:gd name="connsiteX0" fmla="*/ 32304 w 1135082"/>
                      <a:gd name="connsiteY0" fmla="*/ 541344 h 562416"/>
                      <a:gd name="connsiteX1" fmla="*/ 357017 w 1135082"/>
                      <a:gd name="connsiteY1" fmla="*/ 42 h 562416"/>
                      <a:gd name="connsiteX2" fmla="*/ 1131429 w 1135082"/>
                      <a:gd name="connsiteY2" fmla="*/ 408361 h 562416"/>
                      <a:gd name="connsiteX3" fmla="*/ 32304 w 1135082"/>
                      <a:gd name="connsiteY3" fmla="*/ 541344 h 562416"/>
                      <a:gd name="connsiteX0" fmla="*/ 22930 w 1291803"/>
                      <a:gd name="connsiteY0" fmla="*/ 589456 h 606522"/>
                      <a:gd name="connsiteX1" fmla="*/ 509774 w 1291803"/>
                      <a:gd name="connsiteY1" fmla="*/ 42 h 606522"/>
                      <a:gd name="connsiteX2" fmla="*/ 1284186 w 1291803"/>
                      <a:gd name="connsiteY2" fmla="*/ 408361 h 606522"/>
                      <a:gd name="connsiteX3" fmla="*/ 22930 w 1291803"/>
                      <a:gd name="connsiteY3" fmla="*/ 589456 h 606522"/>
                      <a:gd name="connsiteX0" fmla="*/ 19786 w 1290266"/>
                      <a:gd name="connsiteY0" fmla="*/ 593967 h 611359"/>
                      <a:gd name="connsiteX1" fmla="*/ 544462 w 1290266"/>
                      <a:gd name="connsiteY1" fmla="*/ 42 h 611359"/>
                      <a:gd name="connsiteX2" fmla="*/ 1281042 w 1290266"/>
                      <a:gd name="connsiteY2" fmla="*/ 412872 h 611359"/>
                      <a:gd name="connsiteX3" fmla="*/ 19786 w 1290266"/>
                      <a:gd name="connsiteY3" fmla="*/ 593967 h 611359"/>
                      <a:gd name="connsiteX0" fmla="*/ 20871 w 1291351"/>
                      <a:gd name="connsiteY0" fmla="*/ 593967 h 611359"/>
                      <a:gd name="connsiteX1" fmla="*/ 545547 w 1291351"/>
                      <a:gd name="connsiteY1" fmla="*/ 42 h 611359"/>
                      <a:gd name="connsiteX2" fmla="*/ 1282127 w 1291351"/>
                      <a:gd name="connsiteY2" fmla="*/ 412872 h 611359"/>
                      <a:gd name="connsiteX3" fmla="*/ 20871 w 1291351"/>
                      <a:gd name="connsiteY3" fmla="*/ 593967 h 611359"/>
                      <a:gd name="connsiteX0" fmla="*/ 19717 w 1290860"/>
                      <a:gd name="connsiteY0" fmla="*/ 595659 h 613173"/>
                      <a:gd name="connsiteX1" fmla="*/ 558580 w 1290860"/>
                      <a:gd name="connsiteY1" fmla="*/ 42 h 613173"/>
                      <a:gd name="connsiteX2" fmla="*/ 1280973 w 1290860"/>
                      <a:gd name="connsiteY2" fmla="*/ 414564 h 613173"/>
                      <a:gd name="connsiteX3" fmla="*/ 19717 w 1290860"/>
                      <a:gd name="connsiteY3" fmla="*/ 595659 h 613173"/>
                      <a:gd name="connsiteX0" fmla="*/ 17231 w 1290062"/>
                      <a:gd name="connsiteY0" fmla="*/ 599606 h 617408"/>
                      <a:gd name="connsiteX1" fmla="*/ 589196 w 1290062"/>
                      <a:gd name="connsiteY1" fmla="*/ 41 h 617408"/>
                      <a:gd name="connsiteX2" fmla="*/ 1278487 w 1290062"/>
                      <a:gd name="connsiteY2" fmla="*/ 418511 h 617408"/>
                      <a:gd name="connsiteX3" fmla="*/ 17231 w 1290062"/>
                      <a:gd name="connsiteY3" fmla="*/ 599606 h 617408"/>
                      <a:gd name="connsiteX0" fmla="*/ 18223 w 1291054"/>
                      <a:gd name="connsiteY0" fmla="*/ 599606 h 617408"/>
                      <a:gd name="connsiteX1" fmla="*/ 590188 w 1291054"/>
                      <a:gd name="connsiteY1" fmla="*/ 41 h 617408"/>
                      <a:gd name="connsiteX2" fmla="*/ 1279479 w 1291054"/>
                      <a:gd name="connsiteY2" fmla="*/ 418511 h 617408"/>
                      <a:gd name="connsiteX3" fmla="*/ 18223 w 1291054"/>
                      <a:gd name="connsiteY3" fmla="*/ 599606 h 617408"/>
                      <a:gd name="connsiteX0" fmla="*/ 66351 w 1339182"/>
                      <a:gd name="connsiteY0" fmla="*/ 599762 h 599951"/>
                      <a:gd name="connsiteX1" fmla="*/ 224373 w 1339182"/>
                      <a:gd name="connsiteY1" fmla="*/ 390092 h 599951"/>
                      <a:gd name="connsiteX2" fmla="*/ 638316 w 1339182"/>
                      <a:gd name="connsiteY2" fmla="*/ 197 h 599951"/>
                      <a:gd name="connsiteX3" fmla="*/ 1327607 w 1339182"/>
                      <a:gd name="connsiteY3" fmla="*/ 418667 h 599951"/>
                      <a:gd name="connsiteX4" fmla="*/ 66351 w 1339182"/>
                      <a:gd name="connsiteY4" fmla="*/ 599762 h 599951"/>
                      <a:gd name="connsiteX0" fmla="*/ 66351 w 1390602"/>
                      <a:gd name="connsiteY0" fmla="*/ 601125 h 601248"/>
                      <a:gd name="connsiteX1" fmla="*/ 224373 w 1390602"/>
                      <a:gd name="connsiteY1" fmla="*/ 391455 h 601248"/>
                      <a:gd name="connsiteX2" fmla="*/ 638316 w 1390602"/>
                      <a:gd name="connsiteY2" fmla="*/ 1560 h 601248"/>
                      <a:gd name="connsiteX3" fmla="*/ 1142925 w 1390602"/>
                      <a:gd name="connsiteY3" fmla="*/ 291510 h 601248"/>
                      <a:gd name="connsiteX4" fmla="*/ 1327607 w 1390602"/>
                      <a:gd name="connsiteY4" fmla="*/ 420030 h 601248"/>
                      <a:gd name="connsiteX5" fmla="*/ 66351 w 1390602"/>
                      <a:gd name="connsiteY5" fmla="*/ 601125 h 601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90602" h="601248">
                        <a:moveTo>
                          <a:pt x="66351" y="601125"/>
                        </a:moveTo>
                        <a:cubicBezTo>
                          <a:pt x="-117521" y="596363"/>
                          <a:pt x="129046" y="491382"/>
                          <a:pt x="224373" y="391455"/>
                        </a:cubicBezTo>
                        <a:cubicBezTo>
                          <a:pt x="319700" y="291528"/>
                          <a:pt x="470025" y="24826"/>
                          <a:pt x="638316" y="1560"/>
                        </a:cubicBezTo>
                        <a:cubicBezTo>
                          <a:pt x="806607" y="-21706"/>
                          <a:pt x="1028043" y="221765"/>
                          <a:pt x="1142925" y="291510"/>
                        </a:cubicBezTo>
                        <a:cubicBezTo>
                          <a:pt x="1257807" y="361255"/>
                          <a:pt x="1507036" y="368428"/>
                          <a:pt x="1327607" y="420030"/>
                        </a:cubicBezTo>
                        <a:cubicBezTo>
                          <a:pt x="1148178" y="471632"/>
                          <a:pt x="250223" y="605888"/>
                          <a:pt x="66351" y="60112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98" name="Oval 697">
                    <a:extLst>
                      <a:ext uri="{FF2B5EF4-FFF2-40B4-BE49-F238E27FC236}">
                        <a16:creationId xmlns:a16="http://schemas.microsoft.com/office/drawing/2014/main" id="{296296C9-1F69-4FF5-BB8A-71E6D96D047A}"/>
                      </a:ext>
                    </a:extLst>
                  </p:cNvPr>
                  <p:cNvSpPr/>
                  <p:nvPr/>
                </p:nvSpPr>
                <p:spPr>
                  <a:xfrm flipV="1">
                    <a:off x="4078520" y="2606309"/>
                    <a:ext cx="28414" cy="622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9" name="Oval 698">
                    <a:extLst>
                      <a:ext uri="{FF2B5EF4-FFF2-40B4-BE49-F238E27FC236}">
                        <a16:creationId xmlns:a16="http://schemas.microsoft.com/office/drawing/2014/main" id="{E62527A1-0D62-4D44-A970-3F2A1F953A99}"/>
                      </a:ext>
                    </a:extLst>
                  </p:cNvPr>
                  <p:cNvSpPr/>
                  <p:nvPr/>
                </p:nvSpPr>
                <p:spPr>
                  <a:xfrm flipV="1">
                    <a:off x="4296711" y="2606309"/>
                    <a:ext cx="28414" cy="622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7" name="Group 676">
                  <a:extLst>
                    <a:ext uri="{FF2B5EF4-FFF2-40B4-BE49-F238E27FC236}">
                      <a16:creationId xmlns:a16="http://schemas.microsoft.com/office/drawing/2014/main" id="{BFFD7573-30E6-4F59-82FF-B02AA2218637}"/>
                    </a:ext>
                  </a:extLst>
                </p:cNvPr>
                <p:cNvGrpSpPr/>
                <p:nvPr/>
              </p:nvGrpSpPr>
              <p:grpSpPr>
                <a:xfrm>
                  <a:off x="3897695" y="2003408"/>
                  <a:ext cx="574321" cy="261148"/>
                  <a:chOff x="3182869" y="636607"/>
                  <a:chExt cx="1271432" cy="578128"/>
                </a:xfrm>
              </p:grpSpPr>
              <p:grpSp>
                <p:nvGrpSpPr>
                  <p:cNvPr id="678" name="Group 677">
                    <a:extLst>
                      <a:ext uri="{FF2B5EF4-FFF2-40B4-BE49-F238E27FC236}">
                        <a16:creationId xmlns:a16="http://schemas.microsoft.com/office/drawing/2014/main" id="{71823181-CE72-4463-841A-5181A7C0CD4A}"/>
                      </a:ext>
                    </a:extLst>
                  </p:cNvPr>
                  <p:cNvGrpSpPr/>
                  <p:nvPr/>
                </p:nvGrpSpPr>
                <p:grpSpPr>
                  <a:xfrm rot="21051488">
                    <a:off x="3182869" y="657667"/>
                    <a:ext cx="343750" cy="557068"/>
                    <a:chOff x="5640891" y="1692818"/>
                    <a:chExt cx="343749" cy="557068"/>
                  </a:xfrm>
                </p:grpSpPr>
                <p:sp>
                  <p:nvSpPr>
                    <p:cNvPr id="688" name="Oval 687">
                      <a:extLst>
                        <a:ext uri="{FF2B5EF4-FFF2-40B4-BE49-F238E27FC236}">
                          <a16:creationId xmlns:a16="http://schemas.microsoft.com/office/drawing/2014/main" id="{D4E89575-C053-4496-A711-F6D048A8BB35}"/>
                        </a:ext>
                      </a:extLst>
                    </p:cNvPr>
                    <p:cNvSpPr/>
                    <p:nvPr/>
                  </p:nvSpPr>
                  <p:spPr>
                    <a:xfrm rot="16866229">
                      <a:off x="5534232" y="1799477"/>
                      <a:ext cx="557068" cy="34374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9" name="Oval 688">
                      <a:extLst>
                        <a:ext uri="{FF2B5EF4-FFF2-40B4-BE49-F238E27FC236}">
                          <a16:creationId xmlns:a16="http://schemas.microsoft.com/office/drawing/2014/main" id="{1D818F57-6C73-4191-A56F-BACCED5D7C4C}"/>
                        </a:ext>
                      </a:extLst>
                    </p:cNvPr>
                    <p:cNvSpPr/>
                    <p:nvPr/>
                  </p:nvSpPr>
                  <p:spPr>
                    <a:xfrm rot="16654969">
                      <a:off x="5616143" y="1833220"/>
                      <a:ext cx="371975" cy="22953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0" name="Oval 689">
                      <a:extLst>
                        <a:ext uri="{FF2B5EF4-FFF2-40B4-BE49-F238E27FC236}">
                          <a16:creationId xmlns:a16="http://schemas.microsoft.com/office/drawing/2014/main" id="{97839BCF-F3D7-4270-9C58-8019B446E501}"/>
                        </a:ext>
                      </a:extLst>
                    </p:cNvPr>
                    <p:cNvSpPr/>
                    <p:nvPr/>
                  </p:nvSpPr>
                  <p:spPr>
                    <a:xfrm rot="16654969">
                      <a:off x="5683768" y="1980094"/>
                      <a:ext cx="208267" cy="12851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1" name="Oval 690">
                      <a:extLst>
                        <a:ext uri="{FF2B5EF4-FFF2-40B4-BE49-F238E27FC236}">
                          <a16:creationId xmlns:a16="http://schemas.microsoft.com/office/drawing/2014/main" id="{D98D4C54-D91C-43F6-8A43-B7637063F26D}"/>
                        </a:ext>
                      </a:extLst>
                    </p:cNvPr>
                    <p:cNvSpPr/>
                    <p:nvPr/>
                  </p:nvSpPr>
                  <p:spPr>
                    <a:xfrm rot="18590328">
                      <a:off x="5784592" y="2083308"/>
                      <a:ext cx="51854" cy="45719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2" name="Oval 691">
                      <a:extLst>
                        <a:ext uri="{FF2B5EF4-FFF2-40B4-BE49-F238E27FC236}">
                          <a16:creationId xmlns:a16="http://schemas.microsoft.com/office/drawing/2014/main" id="{F72375AE-E424-4932-AA48-AC91F0405E92}"/>
                        </a:ext>
                      </a:extLst>
                    </p:cNvPr>
                    <p:cNvSpPr/>
                    <p:nvPr/>
                  </p:nvSpPr>
                  <p:spPr>
                    <a:xfrm rot="18590328">
                      <a:off x="5821258" y="2045147"/>
                      <a:ext cx="51854" cy="45719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Oval 692">
                      <a:extLst>
                        <a:ext uri="{FF2B5EF4-FFF2-40B4-BE49-F238E27FC236}">
                          <a16:creationId xmlns:a16="http://schemas.microsoft.com/office/drawing/2014/main" id="{207F070B-D47D-403D-B4CC-A1FE9A201F80}"/>
                        </a:ext>
                      </a:extLst>
                    </p:cNvPr>
                    <p:cNvSpPr/>
                    <p:nvPr/>
                  </p:nvSpPr>
                  <p:spPr>
                    <a:xfrm rot="18590328">
                      <a:off x="5698124" y="2035441"/>
                      <a:ext cx="51854" cy="45719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Oval 693">
                      <a:extLst>
                        <a:ext uri="{FF2B5EF4-FFF2-40B4-BE49-F238E27FC236}">
                          <a16:creationId xmlns:a16="http://schemas.microsoft.com/office/drawing/2014/main" id="{7C08866A-0995-4DDB-8AB2-8F00397C8681}"/>
                        </a:ext>
                      </a:extLst>
                    </p:cNvPr>
                    <p:cNvSpPr/>
                    <p:nvPr/>
                  </p:nvSpPr>
                  <p:spPr>
                    <a:xfrm rot="18590328">
                      <a:off x="5735342" y="2070666"/>
                      <a:ext cx="51854" cy="45719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Oval 694">
                      <a:extLst>
                        <a:ext uri="{FF2B5EF4-FFF2-40B4-BE49-F238E27FC236}">
                          <a16:creationId xmlns:a16="http://schemas.microsoft.com/office/drawing/2014/main" id="{150ED866-193A-4EAE-9C04-C1C84837F5B1}"/>
                        </a:ext>
                      </a:extLst>
                    </p:cNvPr>
                    <p:cNvSpPr/>
                    <p:nvPr/>
                  </p:nvSpPr>
                  <p:spPr>
                    <a:xfrm rot="16444373" flipH="1">
                      <a:off x="5835216" y="1860315"/>
                      <a:ext cx="85259" cy="5261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79" name="Group 678">
                    <a:extLst>
                      <a:ext uri="{FF2B5EF4-FFF2-40B4-BE49-F238E27FC236}">
                        <a16:creationId xmlns:a16="http://schemas.microsoft.com/office/drawing/2014/main" id="{4CAAFF34-7029-42E9-8E50-838EAA450604}"/>
                      </a:ext>
                    </a:extLst>
                  </p:cNvPr>
                  <p:cNvGrpSpPr/>
                  <p:nvPr/>
                </p:nvGrpSpPr>
                <p:grpSpPr>
                  <a:xfrm rot="20829550">
                    <a:off x="4110551" y="636607"/>
                    <a:ext cx="343750" cy="557068"/>
                    <a:chOff x="5640891" y="1692818"/>
                    <a:chExt cx="343749" cy="557068"/>
                  </a:xfrm>
                </p:grpSpPr>
                <p:sp>
                  <p:nvSpPr>
                    <p:cNvPr id="680" name="Oval 679">
                      <a:extLst>
                        <a:ext uri="{FF2B5EF4-FFF2-40B4-BE49-F238E27FC236}">
                          <a16:creationId xmlns:a16="http://schemas.microsoft.com/office/drawing/2014/main" id="{1614ADC6-ACE2-417D-A5F6-B925A79ED6B6}"/>
                        </a:ext>
                      </a:extLst>
                    </p:cNvPr>
                    <p:cNvSpPr/>
                    <p:nvPr/>
                  </p:nvSpPr>
                  <p:spPr>
                    <a:xfrm rot="16866229">
                      <a:off x="5534232" y="1799477"/>
                      <a:ext cx="557068" cy="34374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Oval 680">
                      <a:extLst>
                        <a:ext uri="{FF2B5EF4-FFF2-40B4-BE49-F238E27FC236}">
                          <a16:creationId xmlns:a16="http://schemas.microsoft.com/office/drawing/2014/main" id="{2576C4D3-3F0D-4DFA-B911-8ECC35817F99}"/>
                        </a:ext>
                      </a:extLst>
                    </p:cNvPr>
                    <p:cNvSpPr/>
                    <p:nvPr/>
                  </p:nvSpPr>
                  <p:spPr>
                    <a:xfrm rot="16654969">
                      <a:off x="5616143" y="1833220"/>
                      <a:ext cx="371975" cy="22953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Oval 681">
                      <a:extLst>
                        <a:ext uri="{FF2B5EF4-FFF2-40B4-BE49-F238E27FC236}">
                          <a16:creationId xmlns:a16="http://schemas.microsoft.com/office/drawing/2014/main" id="{9341E365-1945-4879-A2E9-BA7EAFCEEA29}"/>
                        </a:ext>
                      </a:extLst>
                    </p:cNvPr>
                    <p:cNvSpPr/>
                    <p:nvPr/>
                  </p:nvSpPr>
                  <p:spPr>
                    <a:xfrm rot="16654969">
                      <a:off x="5660638" y="1971330"/>
                      <a:ext cx="208267" cy="12851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Oval 682">
                      <a:extLst>
                        <a:ext uri="{FF2B5EF4-FFF2-40B4-BE49-F238E27FC236}">
                          <a16:creationId xmlns:a16="http://schemas.microsoft.com/office/drawing/2014/main" id="{5C5FF23F-1202-4401-9435-64283163991F}"/>
                        </a:ext>
                      </a:extLst>
                    </p:cNvPr>
                    <p:cNvSpPr/>
                    <p:nvPr/>
                  </p:nvSpPr>
                  <p:spPr>
                    <a:xfrm rot="18590328">
                      <a:off x="5784592" y="2083308"/>
                      <a:ext cx="51854" cy="45719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Oval 683">
                      <a:extLst>
                        <a:ext uri="{FF2B5EF4-FFF2-40B4-BE49-F238E27FC236}">
                          <a16:creationId xmlns:a16="http://schemas.microsoft.com/office/drawing/2014/main" id="{5DA9BE52-EF5C-4BAE-82D5-DAB42B448032}"/>
                        </a:ext>
                      </a:extLst>
                    </p:cNvPr>
                    <p:cNvSpPr/>
                    <p:nvPr/>
                  </p:nvSpPr>
                  <p:spPr>
                    <a:xfrm rot="18590328">
                      <a:off x="5821258" y="2045147"/>
                      <a:ext cx="51854" cy="45719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Oval 684">
                      <a:extLst>
                        <a:ext uri="{FF2B5EF4-FFF2-40B4-BE49-F238E27FC236}">
                          <a16:creationId xmlns:a16="http://schemas.microsoft.com/office/drawing/2014/main" id="{3CF34F10-BFE4-451D-A7EA-7162B4A2654E}"/>
                        </a:ext>
                      </a:extLst>
                    </p:cNvPr>
                    <p:cNvSpPr/>
                    <p:nvPr/>
                  </p:nvSpPr>
                  <p:spPr>
                    <a:xfrm rot="18590328">
                      <a:off x="5698124" y="2035441"/>
                      <a:ext cx="51854" cy="45719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Oval 685">
                      <a:extLst>
                        <a:ext uri="{FF2B5EF4-FFF2-40B4-BE49-F238E27FC236}">
                          <a16:creationId xmlns:a16="http://schemas.microsoft.com/office/drawing/2014/main" id="{CB17DA7B-DE42-4914-8DCF-36FE6A3B3FE3}"/>
                        </a:ext>
                      </a:extLst>
                    </p:cNvPr>
                    <p:cNvSpPr/>
                    <p:nvPr/>
                  </p:nvSpPr>
                  <p:spPr>
                    <a:xfrm rot="18590328">
                      <a:off x="5735342" y="2070666"/>
                      <a:ext cx="51854" cy="45719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Oval 686">
                      <a:extLst>
                        <a:ext uri="{FF2B5EF4-FFF2-40B4-BE49-F238E27FC236}">
                          <a16:creationId xmlns:a16="http://schemas.microsoft.com/office/drawing/2014/main" id="{FAD3CA1E-E6E7-4BA0-8CF7-AA341E008924}"/>
                        </a:ext>
                      </a:extLst>
                    </p:cNvPr>
                    <p:cNvSpPr/>
                    <p:nvPr/>
                  </p:nvSpPr>
                  <p:spPr>
                    <a:xfrm rot="16444373" flipH="1">
                      <a:off x="5835216" y="1860315"/>
                      <a:ext cx="85259" cy="5261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700" name="TextBox 699">
              <a:extLst>
                <a:ext uri="{FF2B5EF4-FFF2-40B4-BE49-F238E27FC236}">
                  <a16:creationId xmlns:a16="http://schemas.microsoft.com/office/drawing/2014/main" id="{8D857061-53F0-4E30-9A0C-4E0123A6F6F1}"/>
                </a:ext>
              </a:extLst>
            </p:cNvPr>
            <p:cNvSpPr txBox="1"/>
            <p:nvPr/>
          </p:nvSpPr>
          <p:spPr>
            <a:xfrm>
              <a:off x="4650895" y="295666"/>
              <a:ext cx="308867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D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uck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0C0337-0873-48DC-BF8D-19ADBD83F765}"/>
              </a:ext>
            </a:extLst>
          </p:cNvPr>
          <p:cNvGrpSpPr/>
          <p:nvPr/>
        </p:nvGrpSpPr>
        <p:grpSpPr>
          <a:xfrm>
            <a:off x="8404678" y="271256"/>
            <a:ext cx="3282254" cy="5161274"/>
            <a:chOff x="8404678" y="271256"/>
            <a:chExt cx="3282254" cy="5161274"/>
          </a:xfrm>
        </p:grpSpPr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32464F7B-4844-4006-AE0C-18DE3C38D03E}"/>
                </a:ext>
              </a:extLst>
            </p:cNvPr>
            <p:cNvSpPr txBox="1"/>
            <p:nvPr/>
          </p:nvSpPr>
          <p:spPr>
            <a:xfrm>
              <a:off x="8498350" y="271256"/>
              <a:ext cx="316098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D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rum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02" name="Group 701">
              <a:extLst>
                <a:ext uri="{FF2B5EF4-FFF2-40B4-BE49-F238E27FC236}">
                  <a16:creationId xmlns:a16="http://schemas.microsoft.com/office/drawing/2014/main" id="{2FC14BF6-2D19-4120-B914-D0B08057F3C1}"/>
                </a:ext>
              </a:extLst>
            </p:cNvPr>
            <p:cNvGrpSpPr/>
            <p:nvPr/>
          </p:nvGrpSpPr>
          <p:grpSpPr>
            <a:xfrm>
              <a:off x="8404678" y="2221585"/>
              <a:ext cx="3282254" cy="3210945"/>
              <a:chOff x="3743197" y="1500941"/>
              <a:chExt cx="4482225" cy="4384845"/>
            </a:xfrm>
          </p:grpSpPr>
          <p:grpSp>
            <p:nvGrpSpPr>
              <p:cNvPr id="703" name="Group 702">
                <a:extLst>
                  <a:ext uri="{FF2B5EF4-FFF2-40B4-BE49-F238E27FC236}">
                    <a16:creationId xmlns:a16="http://schemas.microsoft.com/office/drawing/2014/main" id="{0FF34D18-28B4-4C38-A7B9-5EA2114EB194}"/>
                  </a:ext>
                </a:extLst>
              </p:cNvPr>
              <p:cNvGrpSpPr/>
              <p:nvPr/>
            </p:nvGrpSpPr>
            <p:grpSpPr>
              <a:xfrm>
                <a:off x="3743197" y="1500941"/>
                <a:ext cx="2129422" cy="919172"/>
                <a:chOff x="3743197" y="1500941"/>
                <a:chExt cx="2129422" cy="919172"/>
              </a:xfrm>
            </p:grpSpPr>
            <p:sp>
              <p:nvSpPr>
                <p:cNvPr id="721" name="Rectangle: Rounded Corners 720">
                  <a:extLst>
                    <a:ext uri="{FF2B5EF4-FFF2-40B4-BE49-F238E27FC236}">
                      <a16:creationId xmlns:a16="http://schemas.microsoft.com/office/drawing/2014/main" id="{F643F6D7-052C-452B-AC45-46C650AABCEA}"/>
                    </a:ext>
                  </a:extLst>
                </p:cNvPr>
                <p:cNvSpPr/>
                <p:nvPr/>
              </p:nvSpPr>
              <p:spPr>
                <a:xfrm rot="1991152">
                  <a:off x="3743197" y="1500941"/>
                  <a:ext cx="1936431" cy="1420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2" name="Oval 721">
                  <a:extLst>
                    <a:ext uri="{FF2B5EF4-FFF2-40B4-BE49-F238E27FC236}">
                      <a16:creationId xmlns:a16="http://schemas.microsoft.com/office/drawing/2014/main" id="{91DBD230-AC05-4052-AA60-D9579AAC9F47}"/>
                    </a:ext>
                  </a:extLst>
                </p:cNvPr>
                <p:cNvSpPr/>
                <p:nvPr/>
              </p:nvSpPr>
              <p:spPr>
                <a:xfrm>
                  <a:off x="5401746" y="1949240"/>
                  <a:ext cx="470873" cy="4708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4" name="Group 703">
                <a:extLst>
                  <a:ext uri="{FF2B5EF4-FFF2-40B4-BE49-F238E27FC236}">
                    <a16:creationId xmlns:a16="http://schemas.microsoft.com/office/drawing/2014/main" id="{0F7BD65B-DA0D-42A5-A037-3A63B26D74A8}"/>
                  </a:ext>
                </a:extLst>
              </p:cNvPr>
              <p:cNvGrpSpPr/>
              <p:nvPr/>
            </p:nvGrpSpPr>
            <p:grpSpPr>
              <a:xfrm flipH="1">
                <a:off x="6096000" y="1796777"/>
                <a:ext cx="2129422" cy="919172"/>
                <a:chOff x="3743197" y="1500941"/>
                <a:chExt cx="2129422" cy="919172"/>
              </a:xfrm>
            </p:grpSpPr>
            <p:sp>
              <p:nvSpPr>
                <p:cNvPr id="719" name="Rectangle: Rounded Corners 718">
                  <a:extLst>
                    <a:ext uri="{FF2B5EF4-FFF2-40B4-BE49-F238E27FC236}">
                      <a16:creationId xmlns:a16="http://schemas.microsoft.com/office/drawing/2014/main" id="{BBE7BBEC-2250-49AF-BDD1-0058DA594C0A}"/>
                    </a:ext>
                  </a:extLst>
                </p:cNvPr>
                <p:cNvSpPr/>
                <p:nvPr/>
              </p:nvSpPr>
              <p:spPr>
                <a:xfrm rot="1991152">
                  <a:off x="3743197" y="1500941"/>
                  <a:ext cx="1936431" cy="1420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Oval 719">
                  <a:extLst>
                    <a:ext uri="{FF2B5EF4-FFF2-40B4-BE49-F238E27FC236}">
                      <a16:creationId xmlns:a16="http://schemas.microsoft.com/office/drawing/2014/main" id="{478574AB-06A3-492B-9FAB-A3DB7A98BB2D}"/>
                    </a:ext>
                  </a:extLst>
                </p:cNvPr>
                <p:cNvSpPr/>
                <p:nvPr/>
              </p:nvSpPr>
              <p:spPr>
                <a:xfrm>
                  <a:off x="5401746" y="1949240"/>
                  <a:ext cx="470873" cy="4708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5" name="Group 704">
                <a:extLst>
                  <a:ext uri="{FF2B5EF4-FFF2-40B4-BE49-F238E27FC236}">
                    <a16:creationId xmlns:a16="http://schemas.microsoft.com/office/drawing/2014/main" id="{9165D800-E3C2-4626-84D2-37372A14DE2D}"/>
                  </a:ext>
                </a:extLst>
              </p:cNvPr>
              <p:cNvGrpSpPr/>
              <p:nvPr/>
            </p:nvGrpSpPr>
            <p:grpSpPr>
              <a:xfrm>
                <a:off x="4405053" y="4745598"/>
                <a:ext cx="3214033" cy="1140188"/>
                <a:chOff x="4441365" y="3879970"/>
                <a:chExt cx="3214033" cy="1140188"/>
              </a:xfrm>
            </p:grpSpPr>
            <p:sp>
              <p:nvSpPr>
                <p:cNvPr id="717" name="Oval 674">
                  <a:extLst>
                    <a:ext uri="{FF2B5EF4-FFF2-40B4-BE49-F238E27FC236}">
                      <a16:creationId xmlns:a16="http://schemas.microsoft.com/office/drawing/2014/main" id="{7F569A18-2B9F-4E2E-A32E-E6B9755728C5}"/>
                    </a:ext>
                  </a:extLst>
                </p:cNvPr>
                <p:cNvSpPr/>
                <p:nvPr/>
              </p:nvSpPr>
              <p:spPr>
                <a:xfrm>
                  <a:off x="4441365" y="4025044"/>
                  <a:ext cx="3214033" cy="995114"/>
                </a:xfrm>
                <a:custGeom>
                  <a:avLst/>
                  <a:gdLst>
                    <a:gd name="connsiteX0" fmla="*/ 0 w 3077084"/>
                    <a:gd name="connsiteY0" fmla="*/ 394811 h 789621"/>
                    <a:gd name="connsiteX1" fmla="*/ 1538542 w 3077084"/>
                    <a:gd name="connsiteY1" fmla="*/ 0 h 789621"/>
                    <a:gd name="connsiteX2" fmla="*/ 3077084 w 3077084"/>
                    <a:gd name="connsiteY2" fmla="*/ 394811 h 789621"/>
                    <a:gd name="connsiteX3" fmla="*/ 1538542 w 3077084"/>
                    <a:gd name="connsiteY3" fmla="*/ 789622 h 789621"/>
                    <a:gd name="connsiteX4" fmla="*/ 0 w 3077084"/>
                    <a:gd name="connsiteY4" fmla="*/ 394811 h 789621"/>
                    <a:gd name="connsiteX0" fmla="*/ 219276 w 3296360"/>
                    <a:gd name="connsiteY0" fmla="*/ 294799 h 689610"/>
                    <a:gd name="connsiteX1" fmla="*/ 567193 w 3296360"/>
                    <a:gd name="connsiteY1" fmla="*/ 0 h 689610"/>
                    <a:gd name="connsiteX2" fmla="*/ 3296360 w 3296360"/>
                    <a:gd name="connsiteY2" fmla="*/ 294799 h 689610"/>
                    <a:gd name="connsiteX3" fmla="*/ 1757818 w 3296360"/>
                    <a:gd name="connsiteY3" fmla="*/ 689610 h 689610"/>
                    <a:gd name="connsiteX4" fmla="*/ 219276 w 3296360"/>
                    <a:gd name="connsiteY4" fmla="*/ 294799 h 689610"/>
                    <a:gd name="connsiteX0" fmla="*/ 118833 w 3172104"/>
                    <a:gd name="connsiteY0" fmla="*/ 465883 h 697553"/>
                    <a:gd name="connsiteX1" fmla="*/ 442937 w 3172104"/>
                    <a:gd name="connsiteY1" fmla="*/ 4396 h 697553"/>
                    <a:gd name="connsiteX2" fmla="*/ 3172104 w 3172104"/>
                    <a:gd name="connsiteY2" fmla="*/ 299195 h 697553"/>
                    <a:gd name="connsiteX3" fmla="*/ 1633562 w 3172104"/>
                    <a:gd name="connsiteY3" fmla="*/ 694006 h 697553"/>
                    <a:gd name="connsiteX4" fmla="*/ 118833 w 3172104"/>
                    <a:gd name="connsiteY4" fmla="*/ 465883 h 697553"/>
                    <a:gd name="connsiteX0" fmla="*/ 244150 w 3297421"/>
                    <a:gd name="connsiteY0" fmla="*/ 350623 h 581898"/>
                    <a:gd name="connsiteX1" fmla="*/ 320604 w 3297421"/>
                    <a:gd name="connsiteY1" fmla="*/ 17724 h 581898"/>
                    <a:gd name="connsiteX2" fmla="*/ 3297421 w 3297421"/>
                    <a:gd name="connsiteY2" fmla="*/ 183935 h 581898"/>
                    <a:gd name="connsiteX3" fmla="*/ 1758879 w 3297421"/>
                    <a:gd name="connsiteY3" fmla="*/ 578746 h 581898"/>
                    <a:gd name="connsiteX4" fmla="*/ 244150 w 3297421"/>
                    <a:gd name="connsiteY4" fmla="*/ 350623 h 581898"/>
                    <a:gd name="connsiteX0" fmla="*/ 148303 w 3201574"/>
                    <a:gd name="connsiteY0" fmla="*/ 350009 h 581284"/>
                    <a:gd name="connsiteX1" fmla="*/ 224757 w 3201574"/>
                    <a:gd name="connsiteY1" fmla="*/ 17110 h 581284"/>
                    <a:gd name="connsiteX2" fmla="*/ 3201574 w 3201574"/>
                    <a:gd name="connsiteY2" fmla="*/ 183321 h 581284"/>
                    <a:gd name="connsiteX3" fmla="*/ 1663032 w 3201574"/>
                    <a:gd name="connsiteY3" fmla="*/ 578132 h 581284"/>
                    <a:gd name="connsiteX4" fmla="*/ 148303 w 3201574"/>
                    <a:gd name="connsiteY4" fmla="*/ 350009 h 581284"/>
                    <a:gd name="connsiteX0" fmla="*/ 109845 w 3163116"/>
                    <a:gd name="connsiteY0" fmla="*/ 383064 h 614339"/>
                    <a:gd name="connsiteX1" fmla="*/ 186299 w 3163116"/>
                    <a:gd name="connsiteY1" fmla="*/ 50165 h 614339"/>
                    <a:gd name="connsiteX2" fmla="*/ 3163116 w 3163116"/>
                    <a:gd name="connsiteY2" fmla="*/ 216376 h 614339"/>
                    <a:gd name="connsiteX3" fmla="*/ 1624574 w 3163116"/>
                    <a:gd name="connsiteY3" fmla="*/ 611187 h 614339"/>
                    <a:gd name="connsiteX4" fmla="*/ 109845 w 3163116"/>
                    <a:gd name="connsiteY4" fmla="*/ 383064 h 614339"/>
                    <a:gd name="connsiteX0" fmla="*/ 97171 w 3150442"/>
                    <a:gd name="connsiteY0" fmla="*/ 448006 h 679281"/>
                    <a:gd name="connsiteX1" fmla="*/ 173625 w 3150442"/>
                    <a:gd name="connsiteY1" fmla="*/ 115107 h 679281"/>
                    <a:gd name="connsiteX2" fmla="*/ 3150442 w 3150442"/>
                    <a:gd name="connsiteY2" fmla="*/ 281318 h 679281"/>
                    <a:gd name="connsiteX3" fmla="*/ 1611900 w 3150442"/>
                    <a:gd name="connsiteY3" fmla="*/ 676129 h 679281"/>
                    <a:gd name="connsiteX4" fmla="*/ 97171 w 3150442"/>
                    <a:gd name="connsiteY4" fmla="*/ 448006 h 679281"/>
                    <a:gd name="connsiteX0" fmla="*/ 92062 w 3145333"/>
                    <a:gd name="connsiteY0" fmla="*/ 457742 h 689017"/>
                    <a:gd name="connsiteX1" fmla="*/ 168516 w 3145333"/>
                    <a:gd name="connsiteY1" fmla="*/ 124843 h 689017"/>
                    <a:gd name="connsiteX2" fmla="*/ 3145333 w 3145333"/>
                    <a:gd name="connsiteY2" fmla="*/ 291054 h 689017"/>
                    <a:gd name="connsiteX3" fmla="*/ 1606791 w 3145333"/>
                    <a:gd name="connsiteY3" fmla="*/ 685865 h 689017"/>
                    <a:gd name="connsiteX4" fmla="*/ 92062 w 3145333"/>
                    <a:gd name="connsiteY4" fmla="*/ 457742 h 689017"/>
                    <a:gd name="connsiteX0" fmla="*/ 247018 w 3343152"/>
                    <a:gd name="connsiteY0" fmla="*/ 365480 h 598091"/>
                    <a:gd name="connsiteX1" fmla="*/ 323472 w 3343152"/>
                    <a:gd name="connsiteY1" fmla="*/ 32581 h 598091"/>
                    <a:gd name="connsiteX2" fmla="*/ 3343152 w 3343152"/>
                    <a:gd name="connsiteY2" fmla="*/ 160692 h 598091"/>
                    <a:gd name="connsiteX3" fmla="*/ 1761747 w 3343152"/>
                    <a:gd name="connsiteY3" fmla="*/ 593603 h 598091"/>
                    <a:gd name="connsiteX4" fmla="*/ 247018 w 3343152"/>
                    <a:gd name="connsiteY4" fmla="*/ 365480 h 598091"/>
                    <a:gd name="connsiteX0" fmla="*/ 247018 w 3343575"/>
                    <a:gd name="connsiteY0" fmla="*/ 832158 h 1064769"/>
                    <a:gd name="connsiteX1" fmla="*/ 323472 w 3343575"/>
                    <a:gd name="connsiteY1" fmla="*/ 499259 h 1064769"/>
                    <a:gd name="connsiteX2" fmla="*/ 3343152 w 3343575"/>
                    <a:gd name="connsiteY2" fmla="*/ 627370 h 1064769"/>
                    <a:gd name="connsiteX3" fmla="*/ 1761747 w 3343575"/>
                    <a:gd name="connsiteY3" fmla="*/ 1060281 h 1064769"/>
                    <a:gd name="connsiteX4" fmla="*/ 247018 w 3343575"/>
                    <a:gd name="connsiteY4" fmla="*/ 832158 h 1064769"/>
                    <a:gd name="connsiteX0" fmla="*/ 245425 w 3318174"/>
                    <a:gd name="connsiteY0" fmla="*/ 755383 h 984775"/>
                    <a:gd name="connsiteX1" fmla="*/ 321879 w 3318174"/>
                    <a:gd name="connsiteY1" fmla="*/ 422484 h 984775"/>
                    <a:gd name="connsiteX2" fmla="*/ 3317747 w 3318174"/>
                    <a:gd name="connsiteY2" fmla="*/ 655370 h 984775"/>
                    <a:gd name="connsiteX3" fmla="*/ 1760154 w 3318174"/>
                    <a:gd name="connsiteY3" fmla="*/ 983506 h 984775"/>
                    <a:gd name="connsiteX4" fmla="*/ 245425 w 3318174"/>
                    <a:gd name="connsiteY4" fmla="*/ 755383 h 984775"/>
                    <a:gd name="connsiteX0" fmla="*/ 245425 w 3324480"/>
                    <a:gd name="connsiteY0" fmla="*/ 971188 h 1200580"/>
                    <a:gd name="connsiteX1" fmla="*/ 321879 w 3324480"/>
                    <a:gd name="connsiteY1" fmla="*/ 638289 h 1200580"/>
                    <a:gd name="connsiteX2" fmla="*/ 3317747 w 3324480"/>
                    <a:gd name="connsiteY2" fmla="*/ 871175 h 1200580"/>
                    <a:gd name="connsiteX3" fmla="*/ 1760154 w 3324480"/>
                    <a:gd name="connsiteY3" fmla="*/ 1199311 h 1200580"/>
                    <a:gd name="connsiteX4" fmla="*/ 245425 w 3324480"/>
                    <a:gd name="connsiteY4" fmla="*/ 971188 h 1200580"/>
                    <a:gd name="connsiteX0" fmla="*/ 0 w 3104545"/>
                    <a:gd name="connsiteY0" fmla="*/ 109628 h 339020"/>
                    <a:gd name="connsiteX1" fmla="*/ 3072322 w 3104545"/>
                    <a:gd name="connsiteY1" fmla="*/ 9615 h 339020"/>
                    <a:gd name="connsiteX2" fmla="*/ 1514729 w 3104545"/>
                    <a:gd name="connsiteY2" fmla="*/ 337751 h 339020"/>
                    <a:gd name="connsiteX3" fmla="*/ 0 w 3104545"/>
                    <a:gd name="connsiteY3" fmla="*/ 109628 h 339020"/>
                    <a:gd name="connsiteX0" fmla="*/ 107783 w 3200513"/>
                    <a:gd name="connsiteY0" fmla="*/ 604508 h 834357"/>
                    <a:gd name="connsiteX1" fmla="*/ 463543 w 3200513"/>
                    <a:gd name="connsiteY1" fmla="*/ 426 h 834357"/>
                    <a:gd name="connsiteX2" fmla="*/ 3180105 w 3200513"/>
                    <a:gd name="connsiteY2" fmla="*/ 504495 h 834357"/>
                    <a:gd name="connsiteX3" fmla="*/ 1622512 w 3200513"/>
                    <a:gd name="connsiteY3" fmla="*/ 832631 h 834357"/>
                    <a:gd name="connsiteX4" fmla="*/ 107783 w 3200513"/>
                    <a:gd name="connsiteY4" fmla="*/ 604508 h 834357"/>
                    <a:gd name="connsiteX0" fmla="*/ 107783 w 3284893"/>
                    <a:gd name="connsiteY0" fmla="*/ 704039 h 933888"/>
                    <a:gd name="connsiteX1" fmla="*/ 463543 w 3284893"/>
                    <a:gd name="connsiteY1" fmla="*/ 99957 h 933888"/>
                    <a:gd name="connsiteX2" fmla="*/ 2849557 w 3284893"/>
                    <a:gd name="connsiteY2" fmla="*/ 28519 h 933888"/>
                    <a:gd name="connsiteX3" fmla="*/ 3180105 w 3284893"/>
                    <a:gd name="connsiteY3" fmla="*/ 604026 h 933888"/>
                    <a:gd name="connsiteX4" fmla="*/ 1622512 w 3284893"/>
                    <a:gd name="connsiteY4" fmla="*/ 932162 h 933888"/>
                    <a:gd name="connsiteX5" fmla="*/ 107783 w 3284893"/>
                    <a:gd name="connsiteY5" fmla="*/ 704039 h 933888"/>
                    <a:gd name="connsiteX0" fmla="*/ 107783 w 3267738"/>
                    <a:gd name="connsiteY0" fmla="*/ 704039 h 932614"/>
                    <a:gd name="connsiteX1" fmla="*/ 463543 w 3267738"/>
                    <a:gd name="connsiteY1" fmla="*/ 99957 h 932614"/>
                    <a:gd name="connsiteX2" fmla="*/ 2849557 w 3267738"/>
                    <a:gd name="connsiteY2" fmla="*/ 28519 h 932614"/>
                    <a:gd name="connsiteX3" fmla="*/ 3156293 w 3267738"/>
                    <a:gd name="connsiteY3" fmla="*/ 656413 h 932614"/>
                    <a:gd name="connsiteX4" fmla="*/ 1622512 w 3267738"/>
                    <a:gd name="connsiteY4" fmla="*/ 932162 h 932614"/>
                    <a:gd name="connsiteX5" fmla="*/ 107783 w 3267738"/>
                    <a:gd name="connsiteY5" fmla="*/ 704039 h 932614"/>
                    <a:gd name="connsiteX0" fmla="*/ 107783 w 3241516"/>
                    <a:gd name="connsiteY0" fmla="*/ 704039 h 932334"/>
                    <a:gd name="connsiteX1" fmla="*/ 463543 w 3241516"/>
                    <a:gd name="connsiteY1" fmla="*/ 99957 h 932334"/>
                    <a:gd name="connsiteX2" fmla="*/ 2849557 w 3241516"/>
                    <a:gd name="connsiteY2" fmla="*/ 28519 h 932334"/>
                    <a:gd name="connsiteX3" fmla="*/ 3118193 w 3241516"/>
                    <a:gd name="connsiteY3" fmla="*/ 675463 h 932334"/>
                    <a:gd name="connsiteX4" fmla="*/ 1622512 w 3241516"/>
                    <a:gd name="connsiteY4" fmla="*/ 932162 h 932334"/>
                    <a:gd name="connsiteX5" fmla="*/ 107783 w 3241516"/>
                    <a:gd name="connsiteY5" fmla="*/ 704039 h 932334"/>
                    <a:gd name="connsiteX0" fmla="*/ 107783 w 3232093"/>
                    <a:gd name="connsiteY0" fmla="*/ 704039 h 932207"/>
                    <a:gd name="connsiteX1" fmla="*/ 463543 w 3232093"/>
                    <a:gd name="connsiteY1" fmla="*/ 99957 h 932207"/>
                    <a:gd name="connsiteX2" fmla="*/ 2849557 w 3232093"/>
                    <a:gd name="connsiteY2" fmla="*/ 28519 h 932207"/>
                    <a:gd name="connsiteX3" fmla="*/ 3103905 w 3232093"/>
                    <a:gd name="connsiteY3" fmla="*/ 689751 h 932207"/>
                    <a:gd name="connsiteX4" fmla="*/ 1622512 w 3232093"/>
                    <a:gd name="connsiteY4" fmla="*/ 932162 h 932207"/>
                    <a:gd name="connsiteX5" fmla="*/ 107783 w 3232093"/>
                    <a:gd name="connsiteY5" fmla="*/ 704039 h 932207"/>
                    <a:gd name="connsiteX0" fmla="*/ 92813 w 3217123"/>
                    <a:gd name="connsiteY0" fmla="*/ 704039 h 932207"/>
                    <a:gd name="connsiteX1" fmla="*/ 448573 w 3217123"/>
                    <a:gd name="connsiteY1" fmla="*/ 99957 h 932207"/>
                    <a:gd name="connsiteX2" fmla="*/ 2834587 w 3217123"/>
                    <a:gd name="connsiteY2" fmla="*/ 28519 h 932207"/>
                    <a:gd name="connsiteX3" fmla="*/ 3088935 w 3217123"/>
                    <a:gd name="connsiteY3" fmla="*/ 689751 h 932207"/>
                    <a:gd name="connsiteX4" fmla="*/ 1607542 w 3217123"/>
                    <a:gd name="connsiteY4" fmla="*/ 932162 h 932207"/>
                    <a:gd name="connsiteX5" fmla="*/ 92813 w 3217123"/>
                    <a:gd name="connsiteY5" fmla="*/ 704039 h 932207"/>
                    <a:gd name="connsiteX0" fmla="*/ 92813 w 3217123"/>
                    <a:gd name="connsiteY0" fmla="*/ 704039 h 994104"/>
                    <a:gd name="connsiteX1" fmla="*/ 448573 w 3217123"/>
                    <a:gd name="connsiteY1" fmla="*/ 99957 h 994104"/>
                    <a:gd name="connsiteX2" fmla="*/ 2834587 w 3217123"/>
                    <a:gd name="connsiteY2" fmla="*/ 28519 h 994104"/>
                    <a:gd name="connsiteX3" fmla="*/ 3088935 w 3217123"/>
                    <a:gd name="connsiteY3" fmla="*/ 689751 h 994104"/>
                    <a:gd name="connsiteX4" fmla="*/ 1607542 w 3217123"/>
                    <a:gd name="connsiteY4" fmla="*/ 994075 h 994104"/>
                    <a:gd name="connsiteX5" fmla="*/ 92813 w 3217123"/>
                    <a:gd name="connsiteY5" fmla="*/ 704039 h 994104"/>
                    <a:gd name="connsiteX0" fmla="*/ 92813 w 3217123"/>
                    <a:gd name="connsiteY0" fmla="*/ 704039 h 994104"/>
                    <a:gd name="connsiteX1" fmla="*/ 448573 w 3217123"/>
                    <a:gd name="connsiteY1" fmla="*/ 99957 h 994104"/>
                    <a:gd name="connsiteX2" fmla="*/ 2834587 w 3217123"/>
                    <a:gd name="connsiteY2" fmla="*/ 28519 h 994104"/>
                    <a:gd name="connsiteX3" fmla="*/ 3088935 w 3217123"/>
                    <a:gd name="connsiteY3" fmla="*/ 689751 h 994104"/>
                    <a:gd name="connsiteX4" fmla="*/ 1607542 w 3217123"/>
                    <a:gd name="connsiteY4" fmla="*/ 994075 h 994104"/>
                    <a:gd name="connsiteX5" fmla="*/ 92813 w 3217123"/>
                    <a:gd name="connsiteY5" fmla="*/ 704039 h 994104"/>
                    <a:gd name="connsiteX0" fmla="*/ 92813 w 3217123"/>
                    <a:gd name="connsiteY0" fmla="*/ 704039 h 994078"/>
                    <a:gd name="connsiteX1" fmla="*/ 448573 w 3217123"/>
                    <a:gd name="connsiteY1" fmla="*/ 99957 h 994078"/>
                    <a:gd name="connsiteX2" fmla="*/ 2834587 w 3217123"/>
                    <a:gd name="connsiteY2" fmla="*/ 28519 h 994078"/>
                    <a:gd name="connsiteX3" fmla="*/ 3088935 w 3217123"/>
                    <a:gd name="connsiteY3" fmla="*/ 699276 h 994078"/>
                    <a:gd name="connsiteX4" fmla="*/ 1607542 w 3217123"/>
                    <a:gd name="connsiteY4" fmla="*/ 994075 h 994078"/>
                    <a:gd name="connsiteX5" fmla="*/ 92813 w 3217123"/>
                    <a:gd name="connsiteY5" fmla="*/ 704039 h 994078"/>
                    <a:gd name="connsiteX0" fmla="*/ 92813 w 3217123"/>
                    <a:gd name="connsiteY0" fmla="*/ 704039 h 994210"/>
                    <a:gd name="connsiteX1" fmla="*/ 448573 w 3217123"/>
                    <a:gd name="connsiteY1" fmla="*/ 99957 h 994210"/>
                    <a:gd name="connsiteX2" fmla="*/ 2834587 w 3217123"/>
                    <a:gd name="connsiteY2" fmla="*/ 28519 h 994210"/>
                    <a:gd name="connsiteX3" fmla="*/ 3088935 w 3217123"/>
                    <a:gd name="connsiteY3" fmla="*/ 699276 h 994210"/>
                    <a:gd name="connsiteX4" fmla="*/ 1607542 w 3217123"/>
                    <a:gd name="connsiteY4" fmla="*/ 994075 h 994210"/>
                    <a:gd name="connsiteX5" fmla="*/ 92813 w 3217123"/>
                    <a:gd name="connsiteY5" fmla="*/ 704039 h 994210"/>
                    <a:gd name="connsiteX0" fmla="*/ 92813 w 3217123"/>
                    <a:gd name="connsiteY0" fmla="*/ 704039 h 994173"/>
                    <a:gd name="connsiteX1" fmla="*/ 448573 w 3217123"/>
                    <a:gd name="connsiteY1" fmla="*/ 99957 h 994173"/>
                    <a:gd name="connsiteX2" fmla="*/ 2834587 w 3217123"/>
                    <a:gd name="connsiteY2" fmla="*/ 28519 h 994173"/>
                    <a:gd name="connsiteX3" fmla="*/ 3088935 w 3217123"/>
                    <a:gd name="connsiteY3" fmla="*/ 699276 h 994173"/>
                    <a:gd name="connsiteX4" fmla="*/ 1607542 w 3217123"/>
                    <a:gd name="connsiteY4" fmla="*/ 994075 h 994173"/>
                    <a:gd name="connsiteX5" fmla="*/ 92813 w 3217123"/>
                    <a:gd name="connsiteY5" fmla="*/ 704039 h 994173"/>
                    <a:gd name="connsiteX0" fmla="*/ 92813 w 3217123"/>
                    <a:gd name="connsiteY0" fmla="*/ 704039 h 994140"/>
                    <a:gd name="connsiteX1" fmla="*/ 448573 w 3217123"/>
                    <a:gd name="connsiteY1" fmla="*/ 99957 h 994140"/>
                    <a:gd name="connsiteX2" fmla="*/ 2834587 w 3217123"/>
                    <a:gd name="connsiteY2" fmla="*/ 28519 h 994140"/>
                    <a:gd name="connsiteX3" fmla="*/ 3088935 w 3217123"/>
                    <a:gd name="connsiteY3" fmla="*/ 699276 h 994140"/>
                    <a:gd name="connsiteX4" fmla="*/ 1607542 w 3217123"/>
                    <a:gd name="connsiteY4" fmla="*/ 994075 h 994140"/>
                    <a:gd name="connsiteX5" fmla="*/ 92813 w 3217123"/>
                    <a:gd name="connsiteY5" fmla="*/ 704039 h 994140"/>
                    <a:gd name="connsiteX0" fmla="*/ 92813 w 3214033"/>
                    <a:gd name="connsiteY0" fmla="*/ 704039 h 994077"/>
                    <a:gd name="connsiteX1" fmla="*/ 448573 w 3214033"/>
                    <a:gd name="connsiteY1" fmla="*/ 99957 h 994077"/>
                    <a:gd name="connsiteX2" fmla="*/ 2834587 w 3214033"/>
                    <a:gd name="connsiteY2" fmla="*/ 28519 h 994077"/>
                    <a:gd name="connsiteX3" fmla="*/ 3084172 w 3214033"/>
                    <a:gd name="connsiteY3" fmla="*/ 708801 h 994077"/>
                    <a:gd name="connsiteX4" fmla="*/ 1607542 w 3214033"/>
                    <a:gd name="connsiteY4" fmla="*/ 994075 h 994077"/>
                    <a:gd name="connsiteX5" fmla="*/ 92813 w 3214033"/>
                    <a:gd name="connsiteY5" fmla="*/ 704039 h 994077"/>
                    <a:gd name="connsiteX0" fmla="*/ 92813 w 3214033"/>
                    <a:gd name="connsiteY0" fmla="*/ 704039 h 994077"/>
                    <a:gd name="connsiteX1" fmla="*/ 448573 w 3214033"/>
                    <a:gd name="connsiteY1" fmla="*/ 99957 h 994077"/>
                    <a:gd name="connsiteX2" fmla="*/ 2834587 w 3214033"/>
                    <a:gd name="connsiteY2" fmla="*/ 28519 h 994077"/>
                    <a:gd name="connsiteX3" fmla="*/ 3084172 w 3214033"/>
                    <a:gd name="connsiteY3" fmla="*/ 708801 h 994077"/>
                    <a:gd name="connsiteX4" fmla="*/ 1607542 w 3214033"/>
                    <a:gd name="connsiteY4" fmla="*/ 994075 h 994077"/>
                    <a:gd name="connsiteX5" fmla="*/ 92813 w 3214033"/>
                    <a:gd name="connsiteY5" fmla="*/ 704039 h 994077"/>
                    <a:gd name="connsiteX0" fmla="*/ 92813 w 3214033"/>
                    <a:gd name="connsiteY0" fmla="*/ 704039 h 994076"/>
                    <a:gd name="connsiteX1" fmla="*/ 448573 w 3214033"/>
                    <a:gd name="connsiteY1" fmla="*/ 99957 h 994076"/>
                    <a:gd name="connsiteX2" fmla="*/ 2834587 w 3214033"/>
                    <a:gd name="connsiteY2" fmla="*/ 28519 h 994076"/>
                    <a:gd name="connsiteX3" fmla="*/ 3084172 w 3214033"/>
                    <a:gd name="connsiteY3" fmla="*/ 708801 h 994076"/>
                    <a:gd name="connsiteX4" fmla="*/ 1607542 w 3214033"/>
                    <a:gd name="connsiteY4" fmla="*/ 994075 h 994076"/>
                    <a:gd name="connsiteX5" fmla="*/ 92813 w 3214033"/>
                    <a:gd name="connsiteY5" fmla="*/ 704039 h 994076"/>
                    <a:gd name="connsiteX0" fmla="*/ 92813 w 3214033"/>
                    <a:gd name="connsiteY0" fmla="*/ 704039 h 994439"/>
                    <a:gd name="connsiteX1" fmla="*/ 448573 w 3214033"/>
                    <a:gd name="connsiteY1" fmla="*/ 99957 h 994439"/>
                    <a:gd name="connsiteX2" fmla="*/ 2834587 w 3214033"/>
                    <a:gd name="connsiteY2" fmla="*/ 28519 h 994439"/>
                    <a:gd name="connsiteX3" fmla="*/ 3084172 w 3214033"/>
                    <a:gd name="connsiteY3" fmla="*/ 708801 h 994439"/>
                    <a:gd name="connsiteX4" fmla="*/ 1607542 w 3214033"/>
                    <a:gd name="connsiteY4" fmla="*/ 994075 h 994439"/>
                    <a:gd name="connsiteX5" fmla="*/ 92813 w 3214033"/>
                    <a:gd name="connsiteY5" fmla="*/ 704039 h 994439"/>
                    <a:gd name="connsiteX0" fmla="*/ 92813 w 3214033"/>
                    <a:gd name="connsiteY0" fmla="*/ 704039 h 994372"/>
                    <a:gd name="connsiteX1" fmla="*/ 448573 w 3214033"/>
                    <a:gd name="connsiteY1" fmla="*/ 99957 h 994372"/>
                    <a:gd name="connsiteX2" fmla="*/ 2834587 w 3214033"/>
                    <a:gd name="connsiteY2" fmla="*/ 28519 h 994372"/>
                    <a:gd name="connsiteX3" fmla="*/ 3084172 w 3214033"/>
                    <a:gd name="connsiteY3" fmla="*/ 708801 h 994372"/>
                    <a:gd name="connsiteX4" fmla="*/ 1607542 w 3214033"/>
                    <a:gd name="connsiteY4" fmla="*/ 994075 h 994372"/>
                    <a:gd name="connsiteX5" fmla="*/ 92813 w 3214033"/>
                    <a:gd name="connsiteY5" fmla="*/ 704039 h 994372"/>
                    <a:gd name="connsiteX0" fmla="*/ 92813 w 3214033"/>
                    <a:gd name="connsiteY0" fmla="*/ 704039 h 995114"/>
                    <a:gd name="connsiteX1" fmla="*/ 448573 w 3214033"/>
                    <a:gd name="connsiteY1" fmla="*/ 99957 h 995114"/>
                    <a:gd name="connsiteX2" fmla="*/ 2834587 w 3214033"/>
                    <a:gd name="connsiteY2" fmla="*/ 28519 h 995114"/>
                    <a:gd name="connsiteX3" fmla="*/ 3084172 w 3214033"/>
                    <a:gd name="connsiteY3" fmla="*/ 708801 h 995114"/>
                    <a:gd name="connsiteX4" fmla="*/ 1607542 w 3214033"/>
                    <a:gd name="connsiteY4" fmla="*/ 994075 h 995114"/>
                    <a:gd name="connsiteX5" fmla="*/ 92813 w 3214033"/>
                    <a:gd name="connsiteY5" fmla="*/ 704039 h 995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4033" h="995114">
                      <a:moveTo>
                        <a:pt x="92813" y="704039"/>
                      </a:moveTo>
                      <a:cubicBezTo>
                        <a:pt x="-100349" y="555019"/>
                        <a:pt x="3194" y="21376"/>
                        <a:pt x="448573" y="99957"/>
                      </a:cubicBezTo>
                      <a:cubicBezTo>
                        <a:pt x="903154" y="69920"/>
                        <a:pt x="2381827" y="-55492"/>
                        <a:pt x="2834587" y="28519"/>
                      </a:cubicBezTo>
                      <a:cubicBezTo>
                        <a:pt x="3287347" y="112530"/>
                        <a:pt x="3286298" y="640744"/>
                        <a:pt x="3084172" y="708801"/>
                      </a:cubicBezTo>
                      <a:cubicBezTo>
                        <a:pt x="3020158" y="743520"/>
                        <a:pt x="2768090" y="1013919"/>
                        <a:pt x="1607542" y="994075"/>
                      </a:cubicBezTo>
                      <a:cubicBezTo>
                        <a:pt x="446994" y="974231"/>
                        <a:pt x="285975" y="853059"/>
                        <a:pt x="92813" y="704039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8" name="Oval 717">
                  <a:extLst>
                    <a:ext uri="{FF2B5EF4-FFF2-40B4-BE49-F238E27FC236}">
                      <a16:creationId xmlns:a16="http://schemas.microsoft.com/office/drawing/2014/main" id="{C76627B6-9FAC-4757-A279-6F26032663B2}"/>
                    </a:ext>
                  </a:extLst>
                </p:cNvPr>
                <p:cNvSpPr/>
                <p:nvPr/>
              </p:nvSpPr>
              <p:spPr>
                <a:xfrm>
                  <a:off x="4514564" y="3879970"/>
                  <a:ext cx="3077084" cy="789621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6" name="Cylinder 3">
                <a:extLst>
                  <a:ext uri="{FF2B5EF4-FFF2-40B4-BE49-F238E27FC236}">
                    <a16:creationId xmlns:a16="http://schemas.microsoft.com/office/drawing/2014/main" id="{C59C1AD3-48B0-4836-B9F2-346C51294CAB}"/>
                  </a:ext>
                </a:extLst>
              </p:cNvPr>
              <p:cNvSpPr/>
              <p:nvPr/>
            </p:nvSpPr>
            <p:spPr>
              <a:xfrm>
                <a:off x="4586094" y="3409243"/>
                <a:ext cx="2886670" cy="2133314"/>
              </a:xfrm>
              <a:custGeom>
                <a:avLst/>
                <a:gdLst>
                  <a:gd name="connsiteX0" fmla="*/ 0 w 2886670"/>
                  <a:gd name="connsiteY0" fmla="*/ 263688 h 2109501"/>
                  <a:gd name="connsiteX1" fmla="*/ 1443335 w 2886670"/>
                  <a:gd name="connsiteY1" fmla="*/ 527376 h 2109501"/>
                  <a:gd name="connsiteX2" fmla="*/ 2886670 w 2886670"/>
                  <a:gd name="connsiteY2" fmla="*/ 263688 h 2109501"/>
                  <a:gd name="connsiteX3" fmla="*/ 2886670 w 2886670"/>
                  <a:gd name="connsiteY3" fmla="*/ 1845813 h 2109501"/>
                  <a:gd name="connsiteX4" fmla="*/ 1443335 w 2886670"/>
                  <a:gd name="connsiteY4" fmla="*/ 2109501 h 2109501"/>
                  <a:gd name="connsiteX5" fmla="*/ 0 w 2886670"/>
                  <a:gd name="connsiteY5" fmla="*/ 1845813 h 2109501"/>
                  <a:gd name="connsiteX6" fmla="*/ 0 w 2886670"/>
                  <a:gd name="connsiteY6" fmla="*/ 263688 h 2109501"/>
                  <a:gd name="connsiteX0" fmla="*/ 0 w 2886670"/>
                  <a:gd name="connsiteY0" fmla="*/ 263688 h 2109501"/>
                  <a:gd name="connsiteX1" fmla="*/ 1443335 w 2886670"/>
                  <a:gd name="connsiteY1" fmla="*/ 0 h 2109501"/>
                  <a:gd name="connsiteX2" fmla="*/ 2886670 w 2886670"/>
                  <a:gd name="connsiteY2" fmla="*/ 263688 h 2109501"/>
                  <a:gd name="connsiteX3" fmla="*/ 1443335 w 2886670"/>
                  <a:gd name="connsiteY3" fmla="*/ 527376 h 2109501"/>
                  <a:gd name="connsiteX4" fmla="*/ 0 w 2886670"/>
                  <a:gd name="connsiteY4" fmla="*/ 263688 h 2109501"/>
                  <a:gd name="connsiteX0" fmla="*/ 2886670 w 2886670"/>
                  <a:gd name="connsiteY0" fmla="*/ 263688 h 2109501"/>
                  <a:gd name="connsiteX1" fmla="*/ 1443335 w 2886670"/>
                  <a:gd name="connsiteY1" fmla="*/ 527376 h 2109501"/>
                  <a:gd name="connsiteX2" fmla="*/ 0 w 2886670"/>
                  <a:gd name="connsiteY2" fmla="*/ 263688 h 2109501"/>
                  <a:gd name="connsiteX3" fmla="*/ 1443335 w 2886670"/>
                  <a:gd name="connsiteY3" fmla="*/ 0 h 2109501"/>
                  <a:gd name="connsiteX4" fmla="*/ 2886670 w 2886670"/>
                  <a:gd name="connsiteY4" fmla="*/ 263688 h 2109501"/>
                  <a:gd name="connsiteX5" fmla="*/ 2886670 w 2886670"/>
                  <a:gd name="connsiteY5" fmla="*/ 1845813 h 2109501"/>
                  <a:gd name="connsiteX6" fmla="*/ 1443335 w 2886670"/>
                  <a:gd name="connsiteY6" fmla="*/ 2109501 h 2109501"/>
                  <a:gd name="connsiteX7" fmla="*/ 0 w 2886670"/>
                  <a:gd name="connsiteY7" fmla="*/ 1845813 h 2109501"/>
                  <a:gd name="connsiteX8" fmla="*/ 0 w 2886670"/>
                  <a:gd name="connsiteY8" fmla="*/ 263688 h 2109501"/>
                  <a:gd name="connsiteX0" fmla="*/ 0 w 2886670"/>
                  <a:gd name="connsiteY0" fmla="*/ 263688 h 2133314"/>
                  <a:gd name="connsiteX1" fmla="*/ 1443335 w 2886670"/>
                  <a:gd name="connsiteY1" fmla="*/ 527376 h 2133314"/>
                  <a:gd name="connsiteX2" fmla="*/ 2886670 w 2886670"/>
                  <a:gd name="connsiteY2" fmla="*/ 263688 h 2133314"/>
                  <a:gd name="connsiteX3" fmla="*/ 2886670 w 2886670"/>
                  <a:gd name="connsiteY3" fmla="*/ 1845813 h 2133314"/>
                  <a:gd name="connsiteX4" fmla="*/ 1443335 w 2886670"/>
                  <a:gd name="connsiteY4" fmla="*/ 2109501 h 2133314"/>
                  <a:gd name="connsiteX5" fmla="*/ 0 w 2886670"/>
                  <a:gd name="connsiteY5" fmla="*/ 1845813 h 2133314"/>
                  <a:gd name="connsiteX6" fmla="*/ 0 w 2886670"/>
                  <a:gd name="connsiteY6" fmla="*/ 263688 h 2133314"/>
                  <a:gd name="connsiteX0" fmla="*/ 0 w 2886670"/>
                  <a:gd name="connsiteY0" fmla="*/ 263688 h 2133314"/>
                  <a:gd name="connsiteX1" fmla="*/ 1443335 w 2886670"/>
                  <a:gd name="connsiteY1" fmla="*/ 0 h 2133314"/>
                  <a:gd name="connsiteX2" fmla="*/ 2886670 w 2886670"/>
                  <a:gd name="connsiteY2" fmla="*/ 263688 h 2133314"/>
                  <a:gd name="connsiteX3" fmla="*/ 1443335 w 2886670"/>
                  <a:gd name="connsiteY3" fmla="*/ 527376 h 2133314"/>
                  <a:gd name="connsiteX4" fmla="*/ 0 w 2886670"/>
                  <a:gd name="connsiteY4" fmla="*/ 263688 h 2133314"/>
                  <a:gd name="connsiteX0" fmla="*/ 2886670 w 2886670"/>
                  <a:gd name="connsiteY0" fmla="*/ 263688 h 2133314"/>
                  <a:gd name="connsiteX1" fmla="*/ 1443335 w 2886670"/>
                  <a:gd name="connsiteY1" fmla="*/ 527376 h 2133314"/>
                  <a:gd name="connsiteX2" fmla="*/ 0 w 2886670"/>
                  <a:gd name="connsiteY2" fmla="*/ 263688 h 2133314"/>
                  <a:gd name="connsiteX3" fmla="*/ 1443335 w 2886670"/>
                  <a:gd name="connsiteY3" fmla="*/ 0 h 2133314"/>
                  <a:gd name="connsiteX4" fmla="*/ 2886670 w 2886670"/>
                  <a:gd name="connsiteY4" fmla="*/ 263688 h 2133314"/>
                  <a:gd name="connsiteX5" fmla="*/ 2886670 w 2886670"/>
                  <a:gd name="connsiteY5" fmla="*/ 1845813 h 2133314"/>
                  <a:gd name="connsiteX6" fmla="*/ 1443335 w 2886670"/>
                  <a:gd name="connsiteY6" fmla="*/ 2133314 h 2133314"/>
                  <a:gd name="connsiteX7" fmla="*/ 0 w 2886670"/>
                  <a:gd name="connsiteY7" fmla="*/ 1845813 h 2133314"/>
                  <a:gd name="connsiteX8" fmla="*/ 0 w 2886670"/>
                  <a:gd name="connsiteY8" fmla="*/ 263688 h 213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6670" h="2133314" stroke="0" extrusionOk="0">
                    <a:moveTo>
                      <a:pt x="0" y="263688"/>
                    </a:moveTo>
                    <a:cubicBezTo>
                      <a:pt x="0" y="409319"/>
                      <a:pt x="646203" y="527376"/>
                      <a:pt x="1443335" y="527376"/>
                    </a:cubicBezTo>
                    <a:cubicBezTo>
                      <a:pt x="2240467" y="527376"/>
                      <a:pt x="2886670" y="409319"/>
                      <a:pt x="2886670" y="263688"/>
                    </a:cubicBezTo>
                    <a:lnTo>
                      <a:pt x="2886670" y="1845813"/>
                    </a:lnTo>
                    <a:cubicBezTo>
                      <a:pt x="2886670" y="1991444"/>
                      <a:pt x="2240467" y="2109501"/>
                      <a:pt x="1443335" y="2109501"/>
                    </a:cubicBezTo>
                    <a:cubicBezTo>
                      <a:pt x="646203" y="2109501"/>
                      <a:pt x="0" y="1991444"/>
                      <a:pt x="0" y="1845813"/>
                    </a:cubicBezTo>
                    <a:lnTo>
                      <a:pt x="0" y="263688"/>
                    </a:lnTo>
                    <a:close/>
                  </a:path>
                  <a:path w="2886670" h="2133314" fill="lighten" stroke="0" extrusionOk="0">
                    <a:moveTo>
                      <a:pt x="0" y="263688"/>
                    </a:moveTo>
                    <a:cubicBezTo>
                      <a:pt x="0" y="118057"/>
                      <a:pt x="646203" y="0"/>
                      <a:pt x="1443335" y="0"/>
                    </a:cubicBezTo>
                    <a:cubicBezTo>
                      <a:pt x="2240467" y="0"/>
                      <a:pt x="2886670" y="118057"/>
                      <a:pt x="2886670" y="263688"/>
                    </a:cubicBezTo>
                    <a:cubicBezTo>
                      <a:pt x="2886670" y="409319"/>
                      <a:pt x="2240467" y="527376"/>
                      <a:pt x="1443335" y="527376"/>
                    </a:cubicBezTo>
                    <a:cubicBezTo>
                      <a:pt x="646203" y="527376"/>
                      <a:pt x="0" y="409319"/>
                      <a:pt x="0" y="263688"/>
                    </a:cubicBezTo>
                    <a:close/>
                  </a:path>
                  <a:path w="2886670" h="2133314" fill="none" extrusionOk="0">
                    <a:moveTo>
                      <a:pt x="2886670" y="263688"/>
                    </a:moveTo>
                    <a:cubicBezTo>
                      <a:pt x="2886670" y="409319"/>
                      <a:pt x="2240467" y="527376"/>
                      <a:pt x="1443335" y="527376"/>
                    </a:cubicBezTo>
                    <a:cubicBezTo>
                      <a:pt x="646203" y="527376"/>
                      <a:pt x="0" y="409319"/>
                      <a:pt x="0" y="263688"/>
                    </a:cubicBezTo>
                    <a:cubicBezTo>
                      <a:pt x="0" y="118057"/>
                      <a:pt x="646203" y="0"/>
                      <a:pt x="1443335" y="0"/>
                    </a:cubicBezTo>
                    <a:cubicBezTo>
                      <a:pt x="2240467" y="0"/>
                      <a:pt x="2886670" y="118057"/>
                      <a:pt x="2886670" y="263688"/>
                    </a:cubicBezTo>
                    <a:lnTo>
                      <a:pt x="2886670" y="1845813"/>
                    </a:lnTo>
                    <a:cubicBezTo>
                      <a:pt x="2886670" y="1991444"/>
                      <a:pt x="2240467" y="2133314"/>
                      <a:pt x="1443335" y="2133314"/>
                    </a:cubicBezTo>
                    <a:cubicBezTo>
                      <a:pt x="646203" y="2133314"/>
                      <a:pt x="0" y="1991444"/>
                      <a:pt x="0" y="1845813"/>
                    </a:cubicBezTo>
                    <a:lnTo>
                      <a:pt x="0" y="263688"/>
                    </a:ln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7" name="Group 706">
                <a:extLst>
                  <a:ext uri="{FF2B5EF4-FFF2-40B4-BE49-F238E27FC236}">
                    <a16:creationId xmlns:a16="http://schemas.microsoft.com/office/drawing/2014/main" id="{C28B29BD-44A9-46C5-A59A-3FB957DFD57F}"/>
                  </a:ext>
                </a:extLst>
              </p:cNvPr>
              <p:cNvGrpSpPr/>
              <p:nvPr/>
            </p:nvGrpSpPr>
            <p:grpSpPr>
              <a:xfrm>
                <a:off x="4422466" y="2997338"/>
                <a:ext cx="3213925" cy="1001710"/>
                <a:chOff x="4422467" y="2828795"/>
                <a:chExt cx="3213925" cy="1001710"/>
              </a:xfrm>
            </p:grpSpPr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9BD2862D-4F4B-40AB-8F3C-DA6E5B103FEB}"/>
                    </a:ext>
                  </a:extLst>
                </p:cNvPr>
                <p:cNvSpPr/>
                <p:nvPr/>
              </p:nvSpPr>
              <p:spPr>
                <a:xfrm>
                  <a:off x="4478020" y="3112280"/>
                  <a:ext cx="3083984" cy="67961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Oval 674">
                  <a:extLst>
                    <a:ext uri="{FF2B5EF4-FFF2-40B4-BE49-F238E27FC236}">
                      <a16:creationId xmlns:a16="http://schemas.microsoft.com/office/drawing/2014/main" id="{44A87BF1-74A8-44E7-9C4C-6C77B5C68638}"/>
                    </a:ext>
                  </a:extLst>
                </p:cNvPr>
                <p:cNvSpPr/>
                <p:nvPr/>
              </p:nvSpPr>
              <p:spPr>
                <a:xfrm>
                  <a:off x="4422467" y="2977691"/>
                  <a:ext cx="3213925" cy="852814"/>
                </a:xfrm>
                <a:custGeom>
                  <a:avLst/>
                  <a:gdLst>
                    <a:gd name="connsiteX0" fmla="*/ 0 w 3077084"/>
                    <a:gd name="connsiteY0" fmla="*/ 394811 h 789621"/>
                    <a:gd name="connsiteX1" fmla="*/ 1538542 w 3077084"/>
                    <a:gd name="connsiteY1" fmla="*/ 0 h 789621"/>
                    <a:gd name="connsiteX2" fmla="*/ 3077084 w 3077084"/>
                    <a:gd name="connsiteY2" fmla="*/ 394811 h 789621"/>
                    <a:gd name="connsiteX3" fmla="*/ 1538542 w 3077084"/>
                    <a:gd name="connsiteY3" fmla="*/ 789622 h 789621"/>
                    <a:gd name="connsiteX4" fmla="*/ 0 w 3077084"/>
                    <a:gd name="connsiteY4" fmla="*/ 394811 h 789621"/>
                    <a:gd name="connsiteX0" fmla="*/ 219276 w 3296360"/>
                    <a:gd name="connsiteY0" fmla="*/ 294799 h 689610"/>
                    <a:gd name="connsiteX1" fmla="*/ 567193 w 3296360"/>
                    <a:gd name="connsiteY1" fmla="*/ 0 h 689610"/>
                    <a:gd name="connsiteX2" fmla="*/ 3296360 w 3296360"/>
                    <a:gd name="connsiteY2" fmla="*/ 294799 h 689610"/>
                    <a:gd name="connsiteX3" fmla="*/ 1757818 w 3296360"/>
                    <a:gd name="connsiteY3" fmla="*/ 689610 h 689610"/>
                    <a:gd name="connsiteX4" fmla="*/ 219276 w 3296360"/>
                    <a:gd name="connsiteY4" fmla="*/ 294799 h 689610"/>
                    <a:gd name="connsiteX0" fmla="*/ 118833 w 3172104"/>
                    <a:gd name="connsiteY0" fmla="*/ 465883 h 697553"/>
                    <a:gd name="connsiteX1" fmla="*/ 442937 w 3172104"/>
                    <a:gd name="connsiteY1" fmla="*/ 4396 h 697553"/>
                    <a:gd name="connsiteX2" fmla="*/ 3172104 w 3172104"/>
                    <a:gd name="connsiteY2" fmla="*/ 299195 h 697553"/>
                    <a:gd name="connsiteX3" fmla="*/ 1633562 w 3172104"/>
                    <a:gd name="connsiteY3" fmla="*/ 694006 h 697553"/>
                    <a:gd name="connsiteX4" fmla="*/ 118833 w 3172104"/>
                    <a:gd name="connsiteY4" fmla="*/ 465883 h 697553"/>
                    <a:gd name="connsiteX0" fmla="*/ 244150 w 3297421"/>
                    <a:gd name="connsiteY0" fmla="*/ 350623 h 581898"/>
                    <a:gd name="connsiteX1" fmla="*/ 320604 w 3297421"/>
                    <a:gd name="connsiteY1" fmla="*/ 17724 h 581898"/>
                    <a:gd name="connsiteX2" fmla="*/ 3297421 w 3297421"/>
                    <a:gd name="connsiteY2" fmla="*/ 183935 h 581898"/>
                    <a:gd name="connsiteX3" fmla="*/ 1758879 w 3297421"/>
                    <a:gd name="connsiteY3" fmla="*/ 578746 h 581898"/>
                    <a:gd name="connsiteX4" fmla="*/ 244150 w 3297421"/>
                    <a:gd name="connsiteY4" fmla="*/ 350623 h 581898"/>
                    <a:gd name="connsiteX0" fmla="*/ 148303 w 3201574"/>
                    <a:gd name="connsiteY0" fmla="*/ 350009 h 581284"/>
                    <a:gd name="connsiteX1" fmla="*/ 224757 w 3201574"/>
                    <a:gd name="connsiteY1" fmla="*/ 17110 h 581284"/>
                    <a:gd name="connsiteX2" fmla="*/ 3201574 w 3201574"/>
                    <a:gd name="connsiteY2" fmla="*/ 183321 h 581284"/>
                    <a:gd name="connsiteX3" fmla="*/ 1663032 w 3201574"/>
                    <a:gd name="connsiteY3" fmla="*/ 578132 h 581284"/>
                    <a:gd name="connsiteX4" fmla="*/ 148303 w 3201574"/>
                    <a:gd name="connsiteY4" fmla="*/ 350009 h 581284"/>
                    <a:gd name="connsiteX0" fmla="*/ 109845 w 3163116"/>
                    <a:gd name="connsiteY0" fmla="*/ 383064 h 614339"/>
                    <a:gd name="connsiteX1" fmla="*/ 186299 w 3163116"/>
                    <a:gd name="connsiteY1" fmla="*/ 50165 h 614339"/>
                    <a:gd name="connsiteX2" fmla="*/ 3163116 w 3163116"/>
                    <a:gd name="connsiteY2" fmla="*/ 216376 h 614339"/>
                    <a:gd name="connsiteX3" fmla="*/ 1624574 w 3163116"/>
                    <a:gd name="connsiteY3" fmla="*/ 611187 h 614339"/>
                    <a:gd name="connsiteX4" fmla="*/ 109845 w 3163116"/>
                    <a:gd name="connsiteY4" fmla="*/ 383064 h 614339"/>
                    <a:gd name="connsiteX0" fmla="*/ 97171 w 3150442"/>
                    <a:gd name="connsiteY0" fmla="*/ 448006 h 679281"/>
                    <a:gd name="connsiteX1" fmla="*/ 173625 w 3150442"/>
                    <a:gd name="connsiteY1" fmla="*/ 115107 h 679281"/>
                    <a:gd name="connsiteX2" fmla="*/ 3150442 w 3150442"/>
                    <a:gd name="connsiteY2" fmla="*/ 281318 h 679281"/>
                    <a:gd name="connsiteX3" fmla="*/ 1611900 w 3150442"/>
                    <a:gd name="connsiteY3" fmla="*/ 676129 h 679281"/>
                    <a:gd name="connsiteX4" fmla="*/ 97171 w 3150442"/>
                    <a:gd name="connsiteY4" fmla="*/ 448006 h 679281"/>
                    <a:gd name="connsiteX0" fmla="*/ 92062 w 3145333"/>
                    <a:gd name="connsiteY0" fmla="*/ 457742 h 689017"/>
                    <a:gd name="connsiteX1" fmla="*/ 168516 w 3145333"/>
                    <a:gd name="connsiteY1" fmla="*/ 124843 h 689017"/>
                    <a:gd name="connsiteX2" fmla="*/ 3145333 w 3145333"/>
                    <a:gd name="connsiteY2" fmla="*/ 291054 h 689017"/>
                    <a:gd name="connsiteX3" fmla="*/ 1606791 w 3145333"/>
                    <a:gd name="connsiteY3" fmla="*/ 685865 h 689017"/>
                    <a:gd name="connsiteX4" fmla="*/ 92062 w 3145333"/>
                    <a:gd name="connsiteY4" fmla="*/ 457742 h 689017"/>
                    <a:gd name="connsiteX0" fmla="*/ 247018 w 3343152"/>
                    <a:gd name="connsiteY0" fmla="*/ 365480 h 598091"/>
                    <a:gd name="connsiteX1" fmla="*/ 323472 w 3343152"/>
                    <a:gd name="connsiteY1" fmla="*/ 32581 h 598091"/>
                    <a:gd name="connsiteX2" fmla="*/ 3343152 w 3343152"/>
                    <a:gd name="connsiteY2" fmla="*/ 160692 h 598091"/>
                    <a:gd name="connsiteX3" fmla="*/ 1761747 w 3343152"/>
                    <a:gd name="connsiteY3" fmla="*/ 593603 h 598091"/>
                    <a:gd name="connsiteX4" fmla="*/ 247018 w 3343152"/>
                    <a:gd name="connsiteY4" fmla="*/ 365480 h 598091"/>
                    <a:gd name="connsiteX0" fmla="*/ 247018 w 3343575"/>
                    <a:gd name="connsiteY0" fmla="*/ 832158 h 1064769"/>
                    <a:gd name="connsiteX1" fmla="*/ 323472 w 3343575"/>
                    <a:gd name="connsiteY1" fmla="*/ 499259 h 1064769"/>
                    <a:gd name="connsiteX2" fmla="*/ 3343152 w 3343575"/>
                    <a:gd name="connsiteY2" fmla="*/ 627370 h 1064769"/>
                    <a:gd name="connsiteX3" fmla="*/ 1761747 w 3343575"/>
                    <a:gd name="connsiteY3" fmla="*/ 1060281 h 1064769"/>
                    <a:gd name="connsiteX4" fmla="*/ 247018 w 3343575"/>
                    <a:gd name="connsiteY4" fmla="*/ 832158 h 1064769"/>
                    <a:gd name="connsiteX0" fmla="*/ 245425 w 3318174"/>
                    <a:gd name="connsiteY0" fmla="*/ 755383 h 984775"/>
                    <a:gd name="connsiteX1" fmla="*/ 321879 w 3318174"/>
                    <a:gd name="connsiteY1" fmla="*/ 422484 h 984775"/>
                    <a:gd name="connsiteX2" fmla="*/ 3317747 w 3318174"/>
                    <a:gd name="connsiteY2" fmla="*/ 655370 h 984775"/>
                    <a:gd name="connsiteX3" fmla="*/ 1760154 w 3318174"/>
                    <a:gd name="connsiteY3" fmla="*/ 983506 h 984775"/>
                    <a:gd name="connsiteX4" fmla="*/ 245425 w 3318174"/>
                    <a:gd name="connsiteY4" fmla="*/ 755383 h 984775"/>
                    <a:gd name="connsiteX0" fmla="*/ 245425 w 3324480"/>
                    <a:gd name="connsiteY0" fmla="*/ 971188 h 1200580"/>
                    <a:gd name="connsiteX1" fmla="*/ 321879 w 3324480"/>
                    <a:gd name="connsiteY1" fmla="*/ 638289 h 1200580"/>
                    <a:gd name="connsiteX2" fmla="*/ 3317747 w 3324480"/>
                    <a:gd name="connsiteY2" fmla="*/ 871175 h 1200580"/>
                    <a:gd name="connsiteX3" fmla="*/ 1760154 w 3324480"/>
                    <a:gd name="connsiteY3" fmla="*/ 1199311 h 1200580"/>
                    <a:gd name="connsiteX4" fmla="*/ 245425 w 3324480"/>
                    <a:gd name="connsiteY4" fmla="*/ 971188 h 1200580"/>
                    <a:gd name="connsiteX0" fmla="*/ 0 w 3104545"/>
                    <a:gd name="connsiteY0" fmla="*/ 109628 h 339020"/>
                    <a:gd name="connsiteX1" fmla="*/ 3072322 w 3104545"/>
                    <a:gd name="connsiteY1" fmla="*/ 9615 h 339020"/>
                    <a:gd name="connsiteX2" fmla="*/ 1514729 w 3104545"/>
                    <a:gd name="connsiteY2" fmla="*/ 337751 h 339020"/>
                    <a:gd name="connsiteX3" fmla="*/ 0 w 3104545"/>
                    <a:gd name="connsiteY3" fmla="*/ 109628 h 339020"/>
                    <a:gd name="connsiteX0" fmla="*/ 107783 w 3200513"/>
                    <a:gd name="connsiteY0" fmla="*/ 604508 h 834357"/>
                    <a:gd name="connsiteX1" fmla="*/ 463543 w 3200513"/>
                    <a:gd name="connsiteY1" fmla="*/ 426 h 834357"/>
                    <a:gd name="connsiteX2" fmla="*/ 3180105 w 3200513"/>
                    <a:gd name="connsiteY2" fmla="*/ 504495 h 834357"/>
                    <a:gd name="connsiteX3" fmla="*/ 1622512 w 3200513"/>
                    <a:gd name="connsiteY3" fmla="*/ 832631 h 834357"/>
                    <a:gd name="connsiteX4" fmla="*/ 107783 w 3200513"/>
                    <a:gd name="connsiteY4" fmla="*/ 604508 h 834357"/>
                    <a:gd name="connsiteX0" fmla="*/ 107783 w 3284893"/>
                    <a:gd name="connsiteY0" fmla="*/ 704039 h 933888"/>
                    <a:gd name="connsiteX1" fmla="*/ 463543 w 3284893"/>
                    <a:gd name="connsiteY1" fmla="*/ 99957 h 933888"/>
                    <a:gd name="connsiteX2" fmla="*/ 2849557 w 3284893"/>
                    <a:gd name="connsiteY2" fmla="*/ 28519 h 933888"/>
                    <a:gd name="connsiteX3" fmla="*/ 3180105 w 3284893"/>
                    <a:gd name="connsiteY3" fmla="*/ 604026 h 933888"/>
                    <a:gd name="connsiteX4" fmla="*/ 1622512 w 3284893"/>
                    <a:gd name="connsiteY4" fmla="*/ 932162 h 933888"/>
                    <a:gd name="connsiteX5" fmla="*/ 107783 w 3284893"/>
                    <a:gd name="connsiteY5" fmla="*/ 704039 h 933888"/>
                    <a:gd name="connsiteX0" fmla="*/ 107783 w 3267738"/>
                    <a:gd name="connsiteY0" fmla="*/ 704039 h 932614"/>
                    <a:gd name="connsiteX1" fmla="*/ 463543 w 3267738"/>
                    <a:gd name="connsiteY1" fmla="*/ 99957 h 932614"/>
                    <a:gd name="connsiteX2" fmla="*/ 2849557 w 3267738"/>
                    <a:gd name="connsiteY2" fmla="*/ 28519 h 932614"/>
                    <a:gd name="connsiteX3" fmla="*/ 3156293 w 3267738"/>
                    <a:gd name="connsiteY3" fmla="*/ 656413 h 932614"/>
                    <a:gd name="connsiteX4" fmla="*/ 1622512 w 3267738"/>
                    <a:gd name="connsiteY4" fmla="*/ 932162 h 932614"/>
                    <a:gd name="connsiteX5" fmla="*/ 107783 w 3267738"/>
                    <a:gd name="connsiteY5" fmla="*/ 704039 h 932614"/>
                    <a:gd name="connsiteX0" fmla="*/ 107783 w 3241516"/>
                    <a:gd name="connsiteY0" fmla="*/ 704039 h 932334"/>
                    <a:gd name="connsiteX1" fmla="*/ 463543 w 3241516"/>
                    <a:gd name="connsiteY1" fmla="*/ 99957 h 932334"/>
                    <a:gd name="connsiteX2" fmla="*/ 2849557 w 3241516"/>
                    <a:gd name="connsiteY2" fmla="*/ 28519 h 932334"/>
                    <a:gd name="connsiteX3" fmla="*/ 3118193 w 3241516"/>
                    <a:gd name="connsiteY3" fmla="*/ 675463 h 932334"/>
                    <a:gd name="connsiteX4" fmla="*/ 1622512 w 3241516"/>
                    <a:gd name="connsiteY4" fmla="*/ 932162 h 932334"/>
                    <a:gd name="connsiteX5" fmla="*/ 107783 w 3241516"/>
                    <a:gd name="connsiteY5" fmla="*/ 704039 h 932334"/>
                    <a:gd name="connsiteX0" fmla="*/ 107783 w 3232093"/>
                    <a:gd name="connsiteY0" fmla="*/ 704039 h 932207"/>
                    <a:gd name="connsiteX1" fmla="*/ 463543 w 3232093"/>
                    <a:gd name="connsiteY1" fmla="*/ 99957 h 932207"/>
                    <a:gd name="connsiteX2" fmla="*/ 2849557 w 3232093"/>
                    <a:gd name="connsiteY2" fmla="*/ 28519 h 932207"/>
                    <a:gd name="connsiteX3" fmla="*/ 3103905 w 3232093"/>
                    <a:gd name="connsiteY3" fmla="*/ 689751 h 932207"/>
                    <a:gd name="connsiteX4" fmla="*/ 1622512 w 3232093"/>
                    <a:gd name="connsiteY4" fmla="*/ 932162 h 932207"/>
                    <a:gd name="connsiteX5" fmla="*/ 107783 w 3232093"/>
                    <a:gd name="connsiteY5" fmla="*/ 704039 h 932207"/>
                    <a:gd name="connsiteX0" fmla="*/ 92813 w 3217123"/>
                    <a:gd name="connsiteY0" fmla="*/ 704039 h 932207"/>
                    <a:gd name="connsiteX1" fmla="*/ 448573 w 3217123"/>
                    <a:gd name="connsiteY1" fmla="*/ 99957 h 932207"/>
                    <a:gd name="connsiteX2" fmla="*/ 2834587 w 3217123"/>
                    <a:gd name="connsiteY2" fmla="*/ 28519 h 932207"/>
                    <a:gd name="connsiteX3" fmla="*/ 3088935 w 3217123"/>
                    <a:gd name="connsiteY3" fmla="*/ 689751 h 932207"/>
                    <a:gd name="connsiteX4" fmla="*/ 1607542 w 3217123"/>
                    <a:gd name="connsiteY4" fmla="*/ 932162 h 932207"/>
                    <a:gd name="connsiteX5" fmla="*/ 92813 w 3217123"/>
                    <a:gd name="connsiteY5" fmla="*/ 704039 h 932207"/>
                    <a:gd name="connsiteX0" fmla="*/ 92813 w 3217123"/>
                    <a:gd name="connsiteY0" fmla="*/ 704039 h 994104"/>
                    <a:gd name="connsiteX1" fmla="*/ 448573 w 3217123"/>
                    <a:gd name="connsiteY1" fmla="*/ 99957 h 994104"/>
                    <a:gd name="connsiteX2" fmla="*/ 2834587 w 3217123"/>
                    <a:gd name="connsiteY2" fmla="*/ 28519 h 994104"/>
                    <a:gd name="connsiteX3" fmla="*/ 3088935 w 3217123"/>
                    <a:gd name="connsiteY3" fmla="*/ 689751 h 994104"/>
                    <a:gd name="connsiteX4" fmla="*/ 1607542 w 3217123"/>
                    <a:gd name="connsiteY4" fmla="*/ 994075 h 994104"/>
                    <a:gd name="connsiteX5" fmla="*/ 92813 w 3217123"/>
                    <a:gd name="connsiteY5" fmla="*/ 704039 h 994104"/>
                    <a:gd name="connsiteX0" fmla="*/ 92813 w 3217123"/>
                    <a:gd name="connsiteY0" fmla="*/ 704039 h 994104"/>
                    <a:gd name="connsiteX1" fmla="*/ 448573 w 3217123"/>
                    <a:gd name="connsiteY1" fmla="*/ 99957 h 994104"/>
                    <a:gd name="connsiteX2" fmla="*/ 2834587 w 3217123"/>
                    <a:gd name="connsiteY2" fmla="*/ 28519 h 994104"/>
                    <a:gd name="connsiteX3" fmla="*/ 3088935 w 3217123"/>
                    <a:gd name="connsiteY3" fmla="*/ 689751 h 994104"/>
                    <a:gd name="connsiteX4" fmla="*/ 1607542 w 3217123"/>
                    <a:gd name="connsiteY4" fmla="*/ 994075 h 994104"/>
                    <a:gd name="connsiteX5" fmla="*/ 92813 w 3217123"/>
                    <a:gd name="connsiteY5" fmla="*/ 704039 h 994104"/>
                    <a:gd name="connsiteX0" fmla="*/ 92813 w 3217123"/>
                    <a:gd name="connsiteY0" fmla="*/ 704039 h 994078"/>
                    <a:gd name="connsiteX1" fmla="*/ 448573 w 3217123"/>
                    <a:gd name="connsiteY1" fmla="*/ 99957 h 994078"/>
                    <a:gd name="connsiteX2" fmla="*/ 2834587 w 3217123"/>
                    <a:gd name="connsiteY2" fmla="*/ 28519 h 994078"/>
                    <a:gd name="connsiteX3" fmla="*/ 3088935 w 3217123"/>
                    <a:gd name="connsiteY3" fmla="*/ 699276 h 994078"/>
                    <a:gd name="connsiteX4" fmla="*/ 1607542 w 3217123"/>
                    <a:gd name="connsiteY4" fmla="*/ 994075 h 994078"/>
                    <a:gd name="connsiteX5" fmla="*/ 92813 w 3217123"/>
                    <a:gd name="connsiteY5" fmla="*/ 704039 h 994078"/>
                    <a:gd name="connsiteX0" fmla="*/ 92813 w 3217123"/>
                    <a:gd name="connsiteY0" fmla="*/ 704039 h 994210"/>
                    <a:gd name="connsiteX1" fmla="*/ 448573 w 3217123"/>
                    <a:gd name="connsiteY1" fmla="*/ 99957 h 994210"/>
                    <a:gd name="connsiteX2" fmla="*/ 2834587 w 3217123"/>
                    <a:gd name="connsiteY2" fmla="*/ 28519 h 994210"/>
                    <a:gd name="connsiteX3" fmla="*/ 3088935 w 3217123"/>
                    <a:gd name="connsiteY3" fmla="*/ 699276 h 994210"/>
                    <a:gd name="connsiteX4" fmla="*/ 1607542 w 3217123"/>
                    <a:gd name="connsiteY4" fmla="*/ 994075 h 994210"/>
                    <a:gd name="connsiteX5" fmla="*/ 92813 w 3217123"/>
                    <a:gd name="connsiteY5" fmla="*/ 704039 h 994210"/>
                    <a:gd name="connsiteX0" fmla="*/ 92813 w 3217123"/>
                    <a:gd name="connsiteY0" fmla="*/ 704039 h 994173"/>
                    <a:gd name="connsiteX1" fmla="*/ 448573 w 3217123"/>
                    <a:gd name="connsiteY1" fmla="*/ 99957 h 994173"/>
                    <a:gd name="connsiteX2" fmla="*/ 2834587 w 3217123"/>
                    <a:gd name="connsiteY2" fmla="*/ 28519 h 994173"/>
                    <a:gd name="connsiteX3" fmla="*/ 3088935 w 3217123"/>
                    <a:gd name="connsiteY3" fmla="*/ 699276 h 994173"/>
                    <a:gd name="connsiteX4" fmla="*/ 1607542 w 3217123"/>
                    <a:gd name="connsiteY4" fmla="*/ 994075 h 994173"/>
                    <a:gd name="connsiteX5" fmla="*/ 92813 w 3217123"/>
                    <a:gd name="connsiteY5" fmla="*/ 704039 h 994173"/>
                    <a:gd name="connsiteX0" fmla="*/ 92813 w 3217123"/>
                    <a:gd name="connsiteY0" fmla="*/ 704039 h 994140"/>
                    <a:gd name="connsiteX1" fmla="*/ 448573 w 3217123"/>
                    <a:gd name="connsiteY1" fmla="*/ 99957 h 994140"/>
                    <a:gd name="connsiteX2" fmla="*/ 2834587 w 3217123"/>
                    <a:gd name="connsiteY2" fmla="*/ 28519 h 994140"/>
                    <a:gd name="connsiteX3" fmla="*/ 3088935 w 3217123"/>
                    <a:gd name="connsiteY3" fmla="*/ 699276 h 994140"/>
                    <a:gd name="connsiteX4" fmla="*/ 1607542 w 3217123"/>
                    <a:gd name="connsiteY4" fmla="*/ 994075 h 994140"/>
                    <a:gd name="connsiteX5" fmla="*/ 92813 w 3217123"/>
                    <a:gd name="connsiteY5" fmla="*/ 704039 h 994140"/>
                    <a:gd name="connsiteX0" fmla="*/ 92813 w 3214033"/>
                    <a:gd name="connsiteY0" fmla="*/ 704039 h 994077"/>
                    <a:gd name="connsiteX1" fmla="*/ 448573 w 3214033"/>
                    <a:gd name="connsiteY1" fmla="*/ 99957 h 994077"/>
                    <a:gd name="connsiteX2" fmla="*/ 2834587 w 3214033"/>
                    <a:gd name="connsiteY2" fmla="*/ 28519 h 994077"/>
                    <a:gd name="connsiteX3" fmla="*/ 3084172 w 3214033"/>
                    <a:gd name="connsiteY3" fmla="*/ 708801 h 994077"/>
                    <a:gd name="connsiteX4" fmla="*/ 1607542 w 3214033"/>
                    <a:gd name="connsiteY4" fmla="*/ 994075 h 994077"/>
                    <a:gd name="connsiteX5" fmla="*/ 92813 w 3214033"/>
                    <a:gd name="connsiteY5" fmla="*/ 704039 h 994077"/>
                    <a:gd name="connsiteX0" fmla="*/ 92813 w 3214033"/>
                    <a:gd name="connsiteY0" fmla="*/ 704039 h 994077"/>
                    <a:gd name="connsiteX1" fmla="*/ 448573 w 3214033"/>
                    <a:gd name="connsiteY1" fmla="*/ 99957 h 994077"/>
                    <a:gd name="connsiteX2" fmla="*/ 2834587 w 3214033"/>
                    <a:gd name="connsiteY2" fmla="*/ 28519 h 994077"/>
                    <a:gd name="connsiteX3" fmla="*/ 3084172 w 3214033"/>
                    <a:gd name="connsiteY3" fmla="*/ 708801 h 994077"/>
                    <a:gd name="connsiteX4" fmla="*/ 1607542 w 3214033"/>
                    <a:gd name="connsiteY4" fmla="*/ 994075 h 994077"/>
                    <a:gd name="connsiteX5" fmla="*/ 92813 w 3214033"/>
                    <a:gd name="connsiteY5" fmla="*/ 704039 h 994077"/>
                    <a:gd name="connsiteX0" fmla="*/ 92813 w 3214033"/>
                    <a:gd name="connsiteY0" fmla="*/ 704039 h 994076"/>
                    <a:gd name="connsiteX1" fmla="*/ 448573 w 3214033"/>
                    <a:gd name="connsiteY1" fmla="*/ 99957 h 994076"/>
                    <a:gd name="connsiteX2" fmla="*/ 2834587 w 3214033"/>
                    <a:gd name="connsiteY2" fmla="*/ 28519 h 994076"/>
                    <a:gd name="connsiteX3" fmla="*/ 3084172 w 3214033"/>
                    <a:gd name="connsiteY3" fmla="*/ 708801 h 994076"/>
                    <a:gd name="connsiteX4" fmla="*/ 1607542 w 3214033"/>
                    <a:gd name="connsiteY4" fmla="*/ 994075 h 994076"/>
                    <a:gd name="connsiteX5" fmla="*/ 92813 w 3214033"/>
                    <a:gd name="connsiteY5" fmla="*/ 704039 h 994076"/>
                    <a:gd name="connsiteX0" fmla="*/ 92813 w 3214033"/>
                    <a:gd name="connsiteY0" fmla="*/ 704039 h 994439"/>
                    <a:gd name="connsiteX1" fmla="*/ 448573 w 3214033"/>
                    <a:gd name="connsiteY1" fmla="*/ 99957 h 994439"/>
                    <a:gd name="connsiteX2" fmla="*/ 2834587 w 3214033"/>
                    <a:gd name="connsiteY2" fmla="*/ 28519 h 994439"/>
                    <a:gd name="connsiteX3" fmla="*/ 3084172 w 3214033"/>
                    <a:gd name="connsiteY3" fmla="*/ 708801 h 994439"/>
                    <a:gd name="connsiteX4" fmla="*/ 1607542 w 3214033"/>
                    <a:gd name="connsiteY4" fmla="*/ 994075 h 994439"/>
                    <a:gd name="connsiteX5" fmla="*/ 92813 w 3214033"/>
                    <a:gd name="connsiteY5" fmla="*/ 704039 h 994439"/>
                    <a:gd name="connsiteX0" fmla="*/ 92813 w 3214033"/>
                    <a:gd name="connsiteY0" fmla="*/ 704039 h 994372"/>
                    <a:gd name="connsiteX1" fmla="*/ 448573 w 3214033"/>
                    <a:gd name="connsiteY1" fmla="*/ 99957 h 994372"/>
                    <a:gd name="connsiteX2" fmla="*/ 2834587 w 3214033"/>
                    <a:gd name="connsiteY2" fmla="*/ 28519 h 994372"/>
                    <a:gd name="connsiteX3" fmla="*/ 3084172 w 3214033"/>
                    <a:gd name="connsiteY3" fmla="*/ 708801 h 994372"/>
                    <a:gd name="connsiteX4" fmla="*/ 1607542 w 3214033"/>
                    <a:gd name="connsiteY4" fmla="*/ 994075 h 994372"/>
                    <a:gd name="connsiteX5" fmla="*/ 92813 w 3214033"/>
                    <a:gd name="connsiteY5" fmla="*/ 704039 h 994372"/>
                    <a:gd name="connsiteX0" fmla="*/ 92813 w 3214033"/>
                    <a:gd name="connsiteY0" fmla="*/ 704039 h 995114"/>
                    <a:gd name="connsiteX1" fmla="*/ 448573 w 3214033"/>
                    <a:gd name="connsiteY1" fmla="*/ 99957 h 995114"/>
                    <a:gd name="connsiteX2" fmla="*/ 2834587 w 3214033"/>
                    <a:gd name="connsiteY2" fmla="*/ 28519 h 995114"/>
                    <a:gd name="connsiteX3" fmla="*/ 3084172 w 3214033"/>
                    <a:gd name="connsiteY3" fmla="*/ 708801 h 995114"/>
                    <a:gd name="connsiteX4" fmla="*/ 1607542 w 3214033"/>
                    <a:gd name="connsiteY4" fmla="*/ 994075 h 995114"/>
                    <a:gd name="connsiteX5" fmla="*/ 92813 w 3214033"/>
                    <a:gd name="connsiteY5" fmla="*/ 704039 h 995114"/>
                    <a:gd name="connsiteX0" fmla="*/ 83342 w 3204562"/>
                    <a:gd name="connsiteY0" fmla="*/ 698012 h 989087"/>
                    <a:gd name="connsiteX1" fmla="*/ 470852 w 3204562"/>
                    <a:gd name="connsiteY1" fmla="*/ 144730 h 989087"/>
                    <a:gd name="connsiteX2" fmla="*/ 2825116 w 3204562"/>
                    <a:gd name="connsiteY2" fmla="*/ 22492 h 989087"/>
                    <a:gd name="connsiteX3" fmla="*/ 3074701 w 3204562"/>
                    <a:gd name="connsiteY3" fmla="*/ 702774 h 989087"/>
                    <a:gd name="connsiteX4" fmla="*/ 1598071 w 3204562"/>
                    <a:gd name="connsiteY4" fmla="*/ 988048 h 989087"/>
                    <a:gd name="connsiteX5" fmla="*/ 83342 w 3204562"/>
                    <a:gd name="connsiteY5" fmla="*/ 698012 h 989087"/>
                    <a:gd name="connsiteX0" fmla="*/ 83342 w 3188019"/>
                    <a:gd name="connsiteY0" fmla="*/ 653240 h 944315"/>
                    <a:gd name="connsiteX1" fmla="*/ 470852 w 3188019"/>
                    <a:gd name="connsiteY1" fmla="*/ 99958 h 944315"/>
                    <a:gd name="connsiteX2" fmla="*/ 2774316 w 3188019"/>
                    <a:gd name="connsiteY2" fmla="*/ 28520 h 944315"/>
                    <a:gd name="connsiteX3" fmla="*/ 3074701 w 3188019"/>
                    <a:gd name="connsiteY3" fmla="*/ 658002 h 944315"/>
                    <a:gd name="connsiteX4" fmla="*/ 1598071 w 3188019"/>
                    <a:gd name="connsiteY4" fmla="*/ 943276 h 944315"/>
                    <a:gd name="connsiteX5" fmla="*/ 83342 w 3188019"/>
                    <a:gd name="connsiteY5" fmla="*/ 653240 h 944315"/>
                    <a:gd name="connsiteX0" fmla="*/ 83342 w 3188019"/>
                    <a:gd name="connsiteY0" fmla="*/ 624720 h 915795"/>
                    <a:gd name="connsiteX1" fmla="*/ 470852 w 3188019"/>
                    <a:gd name="connsiteY1" fmla="*/ 71438 h 915795"/>
                    <a:gd name="connsiteX2" fmla="*/ 2774316 w 3188019"/>
                    <a:gd name="connsiteY2" fmla="*/ 0 h 915795"/>
                    <a:gd name="connsiteX3" fmla="*/ 3074701 w 3188019"/>
                    <a:gd name="connsiteY3" fmla="*/ 629482 h 915795"/>
                    <a:gd name="connsiteX4" fmla="*/ 1598071 w 3188019"/>
                    <a:gd name="connsiteY4" fmla="*/ 914756 h 915795"/>
                    <a:gd name="connsiteX5" fmla="*/ 83342 w 3188019"/>
                    <a:gd name="connsiteY5" fmla="*/ 624720 h 915795"/>
                    <a:gd name="connsiteX0" fmla="*/ 83342 w 3206832"/>
                    <a:gd name="connsiteY0" fmla="*/ 561739 h 852814"/>
                    <a:gd name="connsiteX1" fmla="*/ 470852 w 3206832"/>
                    <a:gd name="connsiteY1" fmla="*/ 8457 h 852814"/>
                    <a:gd name="connsiteX2" fmla="*/ 2831466 w 3206832"/>
                    <a:gd name="connsiteY2" fmla="*/ 13219 h 852814"/>
                    <a:gd name="connsiteX3" fmla="*/ 3074701 w 3206832"/>
                    <a:gd name="connsiteY3" fmla="*/ 566501 h 852814"/>
                    <a:gd name="connsiteX4" fmla="*/ 1598071 w 3206832"/>
                    <a:gd name="connsiteY4" fmla="*/ 851775 h 852814"/>
                    <a:gd name="connsiteX5" fmla="*/ 83342 w 3206832"/>
                    <a:gd name="connsiteY5" fmla="*/ 561739 h 852814"/>
                    <a:gd name="connsiteX0" fmla="*/ 83342 w 3200158"/>
                    <a:gd name="connsiteY0" fmla="*/ 561739 h 852814"/>
                    <a:gd name="connsiteX1" fmla="*/ 470852 w 3200158"/>
                    <a:gd name="connsiteY1" fmla="*/ 8457 h 852814"/>
                    <a:gd name="connsiteX2" fmla="*/ 2812416 w 3200158"/>
                    <a:gd name="connsiteY2" fmla="*/ 6869 h 852814"/>
                    <a:gd name="connsiteX3" fmla="*/ 3074701 w 3200158"/>
                    <a:gd name="connsiteY3" fmla="*/ 566501 h 852814"/>
                    <a:gd name="connsiteX4" fmla="*/ 1598071 w 3200158"/>
                    <a:gd name="connsiteY4" fmla="*/ 851775 h 852814"/>
                    <a:gd name="connsiteX5" fmla="*/ 83342 w 3200158"/>
                    <a:gd name="connsiteY5" fmla="*/ 561739 h 852814"/>
                    <a:gd name="connsiteX0" fmla="*/ 83342 w 3213925"/>
                    <a:gd name="connsiteY0" fmla="*/ 561739 h 852814"/>
                    <a:gd name="connsiteX1" fmla="*/ 470852 w 3213925"/>
                    <a:gd name="connsiteY1" fmla="*/ 8457 h 852814"/>
                    <a:gd name="connsiteX2" fmla="*/ 2850516 w 3213925"/>
                    <a:gd name="connsiteY2" fmla="*/ 13219 h 852814"/>
                    <a:gd name="connsiteX3" fmla="*/ 3074701 w 3213925"/>
                    <a:gd name="connsiteY3" fmla="*/ 566501 h 852814"/>
                    <a:gd name="connsiteX4" fmla="*/ 1598071 w 3213925"/>
                    <a:gd name="connsiteY4" fmla="*/ 851775 h 852814"/>
                    <a:gd name="connsiteX5" fmla="*/ 83342 w 3213925"/>
                    <a:gd name="connsiteY5" fmla="*/ 561739 h 852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3925" h="852814">
                      <a:moveTo>
                        <a:pt x="83342" y="561739"/>
                      </a:moveTo>
                      <a:cubicBezTo>
                        <a:pt x="-104528" y="421186"/>
                        <a:pt x="25473" y="-70124"/>
                        <a:pt x="470852" y="8457"/>
                      </a:cubicBezTo>
                      <a:cubicBezTo>
                        <a:pt x="925433" y="-21580"/>
                        <a:pt x="2232656" y="49858"/>
                        <a:pt x="2850516" y="13219"/>
                      </a:cubicBezTo>
                      <a:cubicBezTo>
                        <a:pt x="3303276" y="97230"/>
                        <a:pt x="3276827" y="498444"/>
                        <a:pt x="3074701" y="566501"/>
                      </a:cubicBezTo>
                      <a:cubicBezTo>
                        <a:pt x="3010687" y="601220"/>
                        <a:pt x="2758619" y="871619"/>
                        <a:pt x="1598071" y="851775"/>
                      </a:cubicBezTo>
                      <a:cubicBezTo>
                        <a:pt x="437523" y="831931"/>
                        <a:pt x="271212" y="702292"/>
                        <a:pt x="83342" y="561739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Oval 715">
                  <a:extLst>
                    <a:ext uri="{FF2B5EF4-FFF2-40B4-BE49-F238E27FC236}">
                      <a16:creationId xmlns:a16="http://schemas.microsoft.com/office/drawing/2014/main" id="{F4E18E08-0BCC-4233-B612-263D77F9806A}"/>
                    </a:ext>
                  </a:extLst>
                </p:cNvPr>
                <p:cNvSpPr/>
                <p:nvPr/>
              </p:nvSpPr>
              <p:spPr>
                <a:xfrm>
                  <a:off x="4478020" y="2828795"/>
                  <a:ext cx="3083984" cy="679617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8" name="Oval 707">
                <a:extLst>
                  <a:ext uri="{FF2B5EF4-FFF2-40B4-BE49-F238E27FC236}">
                    <a16:creationId xmlns:a16="http://schemas.microsoft.com/office/drawing/2014/main" id="{F04E6F3A-65E8-4E58-9946-F6A948A16EA3}"/>
                  </a:ext>
                </a:extLst>
              </p:cNvPr>
              <p:cNvSpPr/>
              <p:nvPr/>
            </p:nvSpPr>
            <p:spPr>
              <a:xfrm flipH="1">
                <a:off x="5009924" y="4177098"/>
                <a:ext cx="470873" cy="470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Oval 708">
                <a:extLst>
                  <a:ext uri="{FF2B5EF4-FFF2-40B4-BE49-F238E27FC236}">
                    <a16:creationId xmlns:a16="http://schemas.microsoft.com/office/drawing/2014/main" id="{BC10D606-E971-46A4-966B-129A4DE5E507}"/>
                  </a:ext>
                </a:extLst>
              </p:cNvPr>
              <p:cNvSpPr/>
              <p:nvPr/>
            </p:nvSpPr>
            <p:spPr>
              <a:xfrm flipH="1">
                <a:off x="6045167" y="4071794"/>
                <a:ext cx="470873" cy="470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Oval 709">
                <a:extLst>
                  <a:ext uri="{FF2B5EF4-FFF2-40B4-BE49-F238E27FC236}">
                    <a16:creationId xmlns:a16="http://schemas.microsoft.com/office/drawing/2014/main" id="{F641DE1A-222C-43C3-885E-BB871877374F}"/>
                  </a:ext>
                </a:extLst>
              </p:cNvPr>
              <p:cNvSpPr/>
              <p:nvPr/>
            </p:nvSpPr>
            <p:spPr>
              <a:xfrm flipH="1">
                <a:off x="5634689" y="4778128"/>
                <a:ext cx="470873" cy="470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Oval 710">
                <a:extLst>
                  <a:ext uri="{FF2B5EF4-FFF2-40B4-BE49-F238E27FC236}">
                    <a16:creationId xmlns:a16="http://schemas.microsoft.com/office/drawing/2014/main" id="{2F372843-B1FA-468C-B3E6-A74D25948407}"/>
                  </a:ext>
                </a:extLst>
              </p:cNvPr>
              <p:cNvSpPr/>
              <p:nvPr/>
            </p:nvSpPr>
            <p:spPr>
              <a:xfrm flipH="1">
                <a:off x="6774023" y="4703957"/>
                <a:ext cx="470873" cy="470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Oval 688">
                <a:extLst>
                  <a:ext uri="{FF2B5EF4-FFF2-40B4-BE49-F238E27FC236}">
                    <a16:creationId xmlns:a16="http://schemas.microsoft.com/office/drawing/2014/main" id="{60F6A939-05E0-4061-BE3A-548265452B1D}"/>
                  </a:ext>
                </a:extLst>
              </p:cNvPr>
              <p:cNvSpPr/>
              <p:nvPr/>
            </p:nvSpPr>
            <p:spPr>
              <a:xfrm flipH="1">
                <a:off x="7206802" y="3942623"/>
                <a:ext cx="264867" cy="483962"/>
              </a:xfrm>
              <a:custGeom>
                <a:avLst/>
                <a:gdLst>
                  <a:gd name="connsiteX0" fmla="*/ 0 w 470873"/>
                  <a:gd name="connsiteY0" fmla="*/ 235437 h 470873"/>
                  <a:gd name="connsiteX1" fmla="*/ 235437 w 470873"/>
                  <a:gd name="connsiteY1" fmla="*/ 0 h 470873"/>
                  <a:gd name="connsiteX2" fmla="*/ 470874 w 470873"/>
                  <a:gd name="connsiteY2" fmla="*/ 235437 h 470873"/>
                  <a:gd name="connsiteX3" fmla="*/ 235437 w 470873"/>
                  <a:gd name="connsiteY3" fmla="*/ 470874 h 470873"/>
                  <a:gd name="connsiteX4" fmla="*/ 0 w 470873"/>
                  <a:gd name="connsiteY4" fmla="*/ 235437 h 470873"/>
                  <a:gd name="connsiteX0" fmla="*/ 29430 w 264867"/>
                  <a:gd name="connsiteY0" fmla="*/ 477418 h 483962"/>
                  <a:gd name="connsiteX1" fmla="*/ 29430 w 264867"/>
                  <a:gd name="connsiteY1" fmla="*/ 6544 h 483962"/>
                  <a:gd name="connsiteX2" fmla="*/ 264867 w 264867"/>
                  <a:gd name="connsiteY2" fmla="*/ 241981 h 483962"/>
                  <a:gd name="connsiteX3" fmla="*/ 29430 w 264867"/>
                  <a:gd name="connsiteY3" fmla="*/ 477418 h 483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4867" h="483962">
                    <a:moveTo>
                      <a:pt x="29430" y="477418"/>
                    </a:moveTo>
                    <a:cubicBezTo>
                      <a:pt x="-9809" y="438179"/>
                      <a:pt x="-9809" y="45783"/>
                      <a:pt x="29430" y="6544"/>
                    </a:cubicBezTo>
                    <a:cubicBezTo>
                      <a:pt x="68669" y="-32695"/>
                      <a:pt x="264867" y="111953"/>
                      <a:pt x="264867" y="241981"/>
                    </a:cubicBezTo>
                    <a:cubicBezTo>
                      <a:pt x="264867" y="372009"/>
                      <a:pt x="68669" y="516657"/>
                      <a:pt x="29430" y="47741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3" name="Oval 688">
                <a:extLst>
                  <a:ext uri="{FF2B5EF4-FFF2-40B4-BE49-F238E27FC236}">
                    <a16:creationId xmlns:a16="http://schemas.microsoft.com/office/drawing/2014/main" id="{CC14004D-D829-4F43-9561-47AF73B86940}"/>
                  </a:ext>
                </a:extLst>
              </p:cNvPr>
              <p:cNvSpPr/>
              <p:nvPr/>
            </p:nvSpPr>
            <p:spPr>
              <a:xfrm>
                <a:off x="4583492" y="4778128"/>
                <a:ext cx="264867" cy="483962"/>
              </a:xfrm>
              <a:custGeom>
                <a:avLst/>
                <a:gdLst>
                  <a:gd name="connsiteX0" fmla="*/ 0 w 470873"/>
                  <a:gd name="connsiteY0" fmla="*/ 235437 h 470873"/>
                  <a:gd name="connsiteX1" fmla="*/ 235437 w 470873"/>
                  <a:gd name="connsiteY1" fmla="*/ 0 h 470873"/>
                  <a:gd name="connsiteX2" fmla="*/ 470874 w 470873"/>
                  <a:gd name="connsiteY2" fmla="*/ 235437 h 470873"/>
                  <a:gd name="connsiteX3" fmla="*/ 235437 w 470873"/>
                  <a:gd name="connsiteY3" fmla="*/ 470874 h 470873"/>
                  <a:gd name="connsiteX4" fmla="*/ 0 w 470873"/>
                  <a:gd name="connsiteY4" fmla="*/ 235437 h 470873"/>
                  <a:gd name="connsiteX0" fmla="*/ 29430 w 264867"/>
                  <a:gd name="connsiteY0" fmla="*/ 477418 h 483962"/>
                  <a:gd name="connsiteX1" fmla="*/ 29430 w 264867"/>
                  <a:gd name="connsiteY1" fmla="*/ 6544 h 483962"/>
                  <a:gd name="connsiteX2" fmla="*/ 264867 w 264867"/>
                  <a:gd name="connsiteY2" fmla="*/ 241981 h 483962"/>
                  <a:gd name="connsiteX3" fmla="*/ 29430 w 264867"/>
                  <a:gd name="connsiteY3" fmla="*/ 477418 h 483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4867" h="483962">
                    <a:moveTo>
                      <a:pt x="29430" y="477418"/>
                    </a:moveTo>
                    <a:cubicBezTo>
                      <a:pt x="-9809" y="438179"/>
                      <a:pt x="-9809" y="45783"/>
                      <a:pt x="29430" y="6544"/>
                    </a:cubicBezTo>
                    <a:cubicBezTo>
                      <a:pt x="68669" y="-32695"/>
                      <a:pt x="264867" y="111953"/>
                      <a:pt x="264867" y="241981"/>
                    </a:cubicBezTo>
                    <a:cubicBezTo>
                      <a:pt x="264867" y="372009"/>
                      <a:pt x="68669" y="516657"/>
                      <a:pt x="29430" y="47741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" name="ttsMP3.com_VoiceText_2025-1-10_23-6-10">
            <a:hlinkClick r:id="" action="ppaction://media"/>
            <a:extLst>
              <a:ext uri="{FF2B5EF4-FFF2-40B4-BE49-F238E27FC236}">
                <a16:creationId xmlns:a16="http://schemas.microsoft.com/office/drawing/2014/main" id="{07D92037-26FE-4914-9AE4-AB131322DA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52504" y="1635672"/>
            <a:ext cx="609600" cy="609600"/>
          </a:xfrm>
          <a:prstGeom prst="rect">
            <a:avLst/>
          </a:prstGeom>
        </p:spPr>
      </p:pic>
      <p:pic>
        <p:nvPicPr>
          <p:cNvPr id="11" name="2sec">
            <a:hlinkClick r:id="" action="ppaction://media"/>
            <a:extLst>
              <a:ext uri="{FF2B5EF4-FFF2-40B4-BE49-F238E27FC236}">
                <a16:creationId xmlns:a16="http://schemas.microsoft.com/office/drawing/2014/main" id="{295FFF45-1B23-4568-BB03-9B1F516BAD9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513793" y="-176156"/>
            <a:ext cx="609600" cy="609600"/>
          </a:xfrm>
          <a:prstGeom prst="rect">
            <a:avLst/>
          </a:prstGeom>
        </p:spPr>
      </p:pic>
      <p:pic>
        <p:nvPicPr>
          <p:cNvPr id="12" name="ttsMP3.com_VoiceText_2025-1-10_23-6-30">
            <a:hlinkClick r:id="" action="ppaction://media"/>
            <a:extLst>
              <a:ext uri="{FF2B5EF4-FFF2-40B4-BE49-F238E27FC236}">
                <a16:creationId xmlns:a16="http://schemas.microsoft.com/office/drawing/2014/main" id="{16B44EDF-D84E-43C3-AD0F-A394547F7F7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723" name="2sec">
            <a:hlinkClick r:id="" action="ppaction://media"/>
            <a:extLst>
              <a:ext uri="{FF2B5EF4-FFF2-40B4-BE49-F238E27FC236}">
                <a16:creationId xmlns:a16="http://schemas.microsoft.com/office/drawing/2014/main" id="{E9708988-11DD-4817-9377-A68D9DB80EC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798324" y="-61381"/>
            <a:ext cx="609600" cy="609600"/>
          </a:xfrm>
          <a:prstGeom prst="rect">
            <a:avLst/>
          </a:prstGeom>
        </p:spPr>
      </p:pic>
      <p:pic>
        <p:nvPicPr>
          <p:cNvPr id="13" name="ttsMP3.com_VoiceText_2025-1-10_23-6-49">
            <a:hlinkClick r:id="" action="ppaction://media"/>
            <a:extLst>
              <a:ext uri="{FF2B5EF4-FFF2-40B4-BE49-F238E27FC236}">
                <a16:creationId xmlns:a16="http://schemas.microsoft.com/office/drawing/2014/main" id="{0812B1A4-A377-48EB-A44D-EDF8E11EF973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262776" y="1618287"/>
            <a:ext cx="609600" cy="609600"/>
          </a:xfrm>
          <a:prstGeom prst="rect">
            <a:avLst/>
          </a:prstGeom>
        </p:spPr>
      </p:pic>
      <p:pic>
        <p:nvPicPr>
          <p:cNvPr id="724" name="2sec">
            <a:hlinkClick r:id="" action="ppaction://media"/>
            <a:extLst>
              <a:ext uri="{FF2B5EF4-FFF2-40B4-BE49-F238E27FC236}">
                <a16:creationId xmlns:a16="http://schemas.microsoft.com/office/drawing/2014/main" id="{954C0372-910B-4FA9-B5C7-1F22000A143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968327" y="1454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52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064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616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52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68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2064" fill="hold"/>
                                        <p:tgtEl>
                                          <p:spTgt spid="7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232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55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784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2064" fill="hold"/>
                                        <p:tgtEl>
                                          <p:spTgt spid="7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 showWhenStopped="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 showWhenStopped="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23"/>
                </p:tgtEl>
              </p:cMediaNode>
            </p:audio>
            <p:audio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2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103</Words>
  <Application>Microsoft Office PowerPoint</Application>
  <PresentationFormat>Widescreen</PresentationFormat>
  <Paragraphs>52</Paragraphs>
  <Slides>17</Slides>
  <Notes>6</Notes>
  <HiddenSlides>0</HiddenSlides>
  <MMClips>30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18</cp:revision>
  <dcterms:created xsi:type="dcterms:W3CDTF">2025-01-10T18:17:31Z</dcterms:created>
  <dcterms:modified xsi:type="dcterms:W3CDTF">2025-01-10T20:32:07Z</dcterms:modified>
</cp:coreProperties>
</file>