
<file path=[Content_Types].xml><?xml version="1.0" encoding="utf-8"?>
<Types xmlns="http://schemas.openxmlformats.org/package/2006/content-types">
  <Default Extension="jpeg" ContentType="image/jpeg"/>
  <Default Extension="mp3" ContentType="audio/m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25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34AE-2FE5-4243-B252-3E00BE6B0FD6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6237-1DCC-40D4-A59C-6E09FB5F9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10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34AE-2FE5-4243-B252-3E00BE6B0FD6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6237-1DCC-40D4-A59C-6E09FB5F9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7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34AE-2FE5-4243-B252-3E00BE6B0FD6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6237-1DCC-40D4-A59C-6E09FB5F9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4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34AE-2FE5-4243-B252-3E00BE6B0FD6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6237-1DCC-40D4-A59C-6E09FB5F9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5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34AE-2FE5-4243-B252-3E00BE6B0FD6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6237-1DCC-40D4-A59C-6E09FB5F9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0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34AE-2FE5-4243-B252-3E00BE6B0FD6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6237-1DCC-40D4-A59C-6E09FB5F9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1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34AE-2FE5-4243-B252-3E00BE6B0FD6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6237-1DCC-40D4-A59C-6E09FB5F9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6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34AE-2FE5-4243-B252-3E00BE6B0FD6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6237-1DCC-40D4-A59C-6E09FB5F9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5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34AE-2FE5-4243-B252-3E00BE6B0FD6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6237-1DCC-40D4-A59C-6E09FB5F9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0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34AE-2FE5-4243-B252-3E00BE6B0FD6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6237-1DCC-40D4-A59C-6E09FB5F9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9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34AE-2FE5-4243-B252-3E00BE6B0FD6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6237-1DCC-40D4-A59C-6E09FB5F9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0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834AE-2FE5-4243-B252-3E00BE6B0FD6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86237-1DCC-40D4-A59C-6E09FB5F9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4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media" Target="../media/media13.mp3"/><Relationship Id="rId7" Type="http://schemas.openxmlformats.org/officeDocument/2006/relationships/image" Target="../media/image1.png"/><Relationship Id="rId2" Type="http://schemas.microsoft.com/office/2007/relationships/media" Target="../media/media2.mp4"/><Relationship Id="rId1" Type="http://schemas.openxmlformats.org/officeDocument/2006/relationships/video" Target="NULL" TargetMode="Externa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13.mp3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7" Type="http://schemas.openxmlformats.org/officeDocument/2006/relationships/image" Target="../media/image1.png"/><Relationship Id="rId2" Type="http://schemas.microsoft.com/office/2007/relationships/media" Target="../media/media2.mp4"/><Relationship Id="rId1" Type="http://schemas.openxmlformats.org/officeDocument/2006/relationships/video" Target="NULL" TargetMode="Externa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3.mp3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media" Target="../media/media4.mp3"/><Relationship Id="rId7" Type="http://schemas.openxmlformats.org/officeDocument/2006/relationships/image" Target="../media/image1.png"/><Relationship Id="rId2" Type="http://schemas.microsoft.com/office/2007/relationships/media" Target="../media/media2.mp4"/><Relationship Id="rId1" Type="http://schemas.openxmlformats.org/officeDocument/2006/relationships/video" Target="NULL" TargetMode="Externa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4.mp3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11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6" Type="http://schemas.openxmlformats.org/officeDocument/2006/relationships/audio" Target="../media/media12.mp3"/><Relationship Id="rId5" Type="http://schemas.microsoft.com/office/2007/relationships/media" Target="../media/media12.mp3"/><Relationship Id="rId4" Type="http://schemas.openxmlformats.org/officeDocument/2006/relationships/audio" Target="../media/media11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A1CD50A0-9692-4319-B4B0-08559C8CE660}"/>
              </a:ext>
            </a:extLst>
          </p:cNvPr>
          <p:cNvSpPr txBox="1"/>
          <p:nvPr/>
        </p:nvSpPr>
        <p:spPr>
          <a:xfrm>
            <a:off x="-650867" y="2509506"/>
            <a:ext cx="85280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</a:rPr>
              <a:t>B</a:t>
            </a: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is for </a:t>
            </a:r>
            <a:r>
              <a:rPr kumimoji="0" lang="en-US" sz="96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</a:rPr>
              <a:t>B</a:t>
            </a:r>
            <a:r>
              <a:rPr kumimoji="0" lang="en-US" sz="8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</a:t>
            </a: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! </a:t>
            </a:r>
            <a:endParaRPr kumimoji="0" lang="en-US" sz="8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9714D2D-455C-44DD-9AF9-EBA8851C4893}"/>
              </a:ext>
            </a:extLst>
          </p:cNvPr>
          <p:cNvGrpSpPr/>
          <p:nvPr/>
        </p:nvGrpSpPr>
        <p:grpSpPr>
          <a:xfrm>
            <a:off x="767947" y="4592660"/>
            <a:ext cx="5322106" cy="7016131"/>
            <a:chOff x="6790492" y="393231"/>
            <a:chExt cx="5322106" cy="701613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B408F2C-1BB1-46C2-8263-7545E520BE3F}"/>
                </a:ext>
              </a:extLst>
            </p:cNvPr>
            <p:cNvGrpSpPr/>
            <p:nvPr/>
          </p:nvGrpSpPr>
          <p:grpSpPr>
            <a:xfrm flipH="1">
              <a:off x="6790492" y="393231"/>
              <a:ext cx="5322106" cy="7016131"/>
              <a:chOff x="2577207" y="1604186"/>
              <a:chExt cx="5593967" cy="767959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F96FD0B1-6D12-49DC-AF49-EDA08061DFC3}"/>
                  </a:ext>
                </a:extLst>
              </p:cNvPr>
              <p:cNvGrpSpPr/>
              <p:nvPr/>
            </p:nvGrpSpPr>
            <p:grpSpPr>
              <a:xfrm>
                <a:off x="2577207" y="1604186"/>
                <a:ext cx="5593967" cy="7679590"/>
                <a:chOff x="1848100" y="1511930"/>
                <a:chExt cx="2431255" cy="3398297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9846E08D-50B1-400A-B9EE-583909119BE0}"/>
                    </a:ext>
                  </a:extLst>
                </p:cNvPr>
                <p:cNvSpPr/>
                <p:nvPr/>
              </p:nvSpPr>
              <p:spPr>
                <a:xfrm rot="443851" flipV="1">
                  <a:off x="2845202" y="2810190"/>
                  <a:ext cx="1073426" cy="714851"/>
                </a:xfrm>
                <a:prstGeom prst="ellipse">
                  <a:avLst/>
                </a:prstGeom>
                <a:solidFill>
                  <a:srgbClr val="5B9BD5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Oval 35">
                  <a:extLst>
                    <a:ext uri="{FF2B5EF4-FFF2-40B4-BE49-F238E27FC236}">
                      <a16:creationId xmlns:a16="http://schemas.microsoft.com/office/drawing/2014/main" id="{7D37AC8C-8B18-4D3E-88F5-ABF201BCDCDE}"/>
                    </a:ext>
                  </a:extLst>
                </p:cNvPr>
                <p:cNvSpPr/>
                <p:nvPr/>
              </p:nvSpPr>
              <p:spPr>
                <a:xfrm rot="19270601" flipV="1">
                  <a:off x="2883138" y="2470991"/>
                  <a:ext cx="1396217" cy="704285"/>
                </a:xfrm>
                <a:custGeom>
                  <a:avLst/>
                  <a:gdLst>
                    <a:gd name="connsiteX0" fmla="*/ 0 w 2425766"/>
                    <a:gd name="connsiteY0" fmla="*/ 807723 h 1615446"/>
                    <a:gd name="connsiteX1" fmla="*/ 1212883 w 2425766"/>
                    <a:gd name="connsiteY1" fmla="*/ 0 h 1615446"/>
                    <a:gd name="connsiteX2" fmla="*/ 2425766 w 2425766"/>
                    <a:gd name="connsiteY2" fmla="*/ 807723 h 1615446"/>
                    <a:gd name="connsiteX3" fmla="*/ 1212883 w 2425766"/>
                    <a:gd name="connsiteY3" fmla="*/ 1615446 h 1615446"/>
                    <a:gd name="connsiteX4" fmla="*/ 0 w 2425766"/>
                    <a:gd name="connsiteY4" fmla="*/ 807723 h 1615446"/>
                    <a:gd name="connsiteX0" fmla="*/ 0 w 2425766"/>
                    <a:gd name="connsiteY0" fmla="*/ 853200 h 1660923"/>
                    <a:gd name="connsiteX1" fmla="*/ 1212883 w 2425766"/>
                    <a:gd name="connsiteY1" fmla="*/ 45477 h 1660923"/>
                    <a:gd name="connsiteX2" fmla="*/ 2425766 w 2425766"/>
                    <a:gd name="connsiteY2" fmla="*/ 853200 h 1660923"/>
                    <a:gd name="connsiteX3" fmla="*/ 1212883 w 2425766"/>
                    <a:gd name="connsiteY3" fmla="*/ 1660923 h 1660923"/>
                    <a:gd name="connsiteX4" fmla="*/ 0 w 2425766"/>
                    <a:gd name="connsiteY4" fmla="*/ 853200 h 1660923"/>
                    <a:gd name="connsiteX0" fmla="*/ 0 w 2425766"/>
                    <a:gd name="connsiteY0" fmla="*/ 857421 h 1665144"/>
                    <a:gd name="connsiteX1" fmla="*/ 1212883 w 2425766"/>
                    <a:gd name="connsiteY1" fmla="*/ 49698 h 1665144"/>
                    <a:gd name="connsiteX2" fmla="*/ 2425766 w 2425766"/>
                    <a:gd name="connsiteY2" fmla="*/ 857421 h 1665144"/>
                    <a:gd name="connsiteX3" fmla="*/ 1212883 w 2425766"/>
                    <a:gd name="connsiteY3" fmla="*/ 1665144 h 1665144"/>
                    <a:gd name="connsiteX4" fmla="*/ 0 w 2425766"/>
                    <a:gd name="connsiteY4" fmla="*/ 857421 h 1665144"/>
                    <a:gd name="connsiteX0" fmla="*/ 0 w 2425766"/>
                    <a:gd name="connsiteY0" fmla="*/ 869640 h 1677363"/>
                    <a:gd name="connsiteX1" fmla="*/ 1212883 w 2425766"/>
                    <a:gd name="connsiteY1" fmla="*/ 61917 h 1677363"/>
                    <a:gd name="connsiteX2" fmla="*/ 2425766 w 2425766"/>
                    <a:gd name="connsiteY2" fmla="*/ 869640 h 1677363"/>
                    <a:gd name="connsiteX3" fmla="*/ 1212883 w 2425766"/>
                    <a:gd name="connsiteY3" fmla="*/ 1677363 h 1677363"/>
                    <a:gd name="connsiteX4" fmla="*/ 0 w 2425766"/>
                    <a:gd name="connsiteY4" fmla="*/ 869640 h 1677363"/>
                    <a:gd name="connsiteX0" fmla="*/ 0 w 2425766"/>
                    <a:gd name="connsiteY0" fmla="*/ 869640 h 1677363"/>
                    <a:gd name="connsiteX1" fmla="*/ 1212883 w 2425766"/>
                    <a:gd name="connsiteY1" fmla="*/ 61917 h 1677363"/>
                    <a:gd name="connsiteX2" fmla="*/ 2425766 w 2425766"/>
                    <a:gd name="connsiteY2" fmla="*/ 869640 h 1677363"/>
                    <a:gd name="connsiteX3" fmla="*/ 1212883 w 2425766"/>
                    <a:gd name="connsiteY3" fmla="*/ 1677363 h 1677363"/>
                    <a:gd name="connsiteX4" fmla="*/ 0 w 2425766"/>
                    <a:gd name="connsiteY4" fmla="*/ 869640 h 1677363"/>
                    <a:gd name="connsiteX0" fmla="*/ 0 w 2459481"/>
                    <a:gd name="connsiteY0" fmla="*/ 100965 h 908688"/>
                    <a:gd name="connsiteX1" fmla="*/ 2425766 w 2459481"/>
                    <a:gd name="connsiteY1" fmla="*/ 100965 h 908688"/>
                    <a:gd name="connsiteX2" fmla="*/ 1212883 w 2459481"/>
                    <a:gd name="connsiteY2" fmla="*/ 908688 h 908688"/>
                    <a:gd name="connsiteX3" fmla="*/ 0 w 2459481"/>
                    <a:gd name="connsiteY3" fmla="*/ 100965 h 908688"/>
                    <a:gd name="connsiteX0" fmla="*/ 695740 w 3155221"/>
                    <a:gd name="connsiteY0" fmla="*/ 656732 h 1591566"/>
                    <a:gd name="connsiteX1" fmla="*/ 3121506 w 3155221"/>
                    <a:gd name="connsiteY1" fmla="*/ 656732 h 1591566"/>
                    <a:gd name="connsiteX2" fmla="*/ 1908623 w 3155221"/>
                    <a:gd name="connsiteY2" fmla="*/ 1464455 h 1591566"/>
                    <a:gd name="connsiteX3" fmla="*/ 695740 w 3155221"/>
                    <a:gd name="connsiteY3" fmla="*/ 656732 h 1591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55221" h="1591566">
                      <a:moveTo>
                        <a:pt x="695740" y="656732"/>
                      </a:moveTo>
                      <a:cubicBezTo>
                        <a:pt x="2563703" y="-751156"/>
                        <a:pt x="2919359" y="522112"/>
                        <a:pt x="3121506" y="656732"/>
                      </a:cubicBezTo>
                      <a:cubicBezTo>
                        <a:pt x="3323653" y="791353"/>
                        <a:pt x="2578480" y="1464455"/>
                        <a:pt x="1908623" y="1464455"/>
                      </a:cubicBezTo>
                      <a:cubicBezTo>
                        <a:pt x="1238766" y="1464455"/>
                        <a:pt x="-1172223" y="2064620"/>
                        <a:pt x="695740" y="656732"/>
                      </a:cubicBezTo>
                      <a:close/>
                    </a:path>
                  </a:pathLst>
                </a:custGeom>
                <a:solidFill>
                  <a:srgbClr val="5B9BD5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8D5189AB-676A-4036-A43D-DDFDF2087086}"/>
                    </a:ext>
                  </a:extLst>
                </p:cNvPr>
                <p:cNvSpPr/>
                <p:nvPr/>
              </p:nvSpPr>
              <p:spPr>
                <a:xfrm rot="20178615" flipH="1" flipV="1">
                  <a:off x="2208810" y="2853056"/>
                  <a:ext cx="1073426" cy="714851"/>
                </a:xfrm>
                <a:prstGeom prst="ellipse">
                  <a:avLst/>
                </a:prstGeom>
                <a:solidFill>
                  <a:srgbClr val="5B9BD5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Oval 35">
                  <a:extLst>
                    <a:ext uri="{FF2B5EF4-FFF2-40B4-BE49-F238E27FC236}">
                      <a16:creationId xmlns:a16="http://schemas.microsoft.com/office/drawing/2014/main" id="{80EBDA9F-602C-45D5-B869-87C19B81D3EA}"/>
                    </a:ext>
                  </a:extLst>
                </p:cNvPr>
                <p:cNvSpPr/>
                <p:nvPr/>
              </p:nvSpPr>
              <p:spPr>
                <a:xfrm rot="1049097" flipH="1" flipV="1">
                  <a:off x="1873295" y="2499493"/>
                  <a:ext cx="1396217" cy="704285"/>
                </a:xfrm>
                <a:custGeom>
                  <a:avLst/>
                  <a:gdLst>
                    <a:gd name="connsiteX0" fmla="*/ 0 w 2425766"/>
                    <a:gd name="connsiteY0" fmla="*/ 807723 h 1615446"/>
                    <a:gd name="connsiteX1" fmla="*/ 1212883 w 2425766"/>
                    <a:gd name="connsiteY1" fmla="*/ 0 h 1615446"/>
                    <a:gd name="connsiteX2" fmla="*/ 2425766 w 2425766"/>
                    <a:gd name="connsiteY2" fmla="*/ 807723 h 1615446"/>
                    <a:gd name="connsiteX3" fmla="*/ 1212883 w 2425766"/>
                    <a:gd name="connsiteY3" fmla="*/ 1615446 h 1615446"/>
                    <a:gd name="connsiteX4" fmla="*/ 0 w 2425766"/>
                    <a:gd name="connsiteY4" fmla="*/ 807723 h 1615446"/>
                    <a:gd name="connsiteX0" fmla="*/ 0 w 2425766"/>
                    <a:gd name="connsiteY0" fmla="*/ 853200 h 1660923"/>
                    <a:gd name="connsiteX1" fmla="*/ 1212883 w 2425766"/>
                    <a:gd name="connsiteY1" fmla="*/ 45477 h 1660923"/>
                    <a:gd name="connsiteX2" fmla="*/ 2425766 w 2425766"/>
                    <a:gd name="connsiteY2" fmla="*/ 853200 h 1660923"/>
                    <a:gd name="connsiteX3" fmla="*/ 1212883 w 2425766"/>
                    <a:gd name="connsiteY3" fmla="*/ 1660923 h 1660923"/>
                    <a:gd name="connsiteX4" fmla="*/ 0 w 2425766"/>
                    <a:gd name="connsiteY4" fmla="*/ 853200 h 1660923"/>
                    <a:gd name="connsiteX0" fmla="*/ 0 w 2425766"/>
                    <a:gd name="connsiteY0" fmla="*/ 857421 h 1665144"/>
                    <a:gd name="connsiteX1" fmla="*/ 1212883 w 2425766"/>
                    <a:gd name="connsiteY1" fmla="*/ 49698 h 1665144"/>
                    <a:gd name="connsiteX2" fmla="*/ 2425766 w 2425766"/>
                    <a:gd name="connsiteY2" fmla="*/ 857421 h 1665144"/>
                    <a:gd name="connsiteX3" fmla="*/ 1212883 w 2425766"/>
                    <a:gd name="connsiteY3" fmla="*/ 1665144 h 1665144"/>
                    <a:gd name="connsiteX4" fmla="*/ 0 w 2425766"/>
                    <a:gd name="connsiteY4" fmla="*/ 857421 h 1665144"/>
                    <a:gd name="connsiteX0" fmla="*/ 0 w 2425766"/>
                    <a:gd name="connsiteY0" fmla="*/ 869640 h 1677363"/>
                    <a:gd name="connsiteX1" fmla="*/ 1212883 w 2425766"/>
                    <a:gd name="connsiteY1" fmla="*/ 61917 h 1677363"/>
                    <a:gd name="connsiteX2" fmla="*/ 2425766 w 2425766"/>
                    <a:gd name="connsiteY2" fmla="*/ 869640 h 1677363"/>
                    <a:gd name="connsiteX3" fmla="*/ 1212883 w 2425766"/>
                    <a:gd name="connsiteY3" fmla="*/ 1677363 h 1677363"/>
                    <a:gd name="connsiteX4" fmla="*/ 0 w 2425766"/>
                    <a:gd name="connsiteY4" fmla="*/ 869640 h 1677363"/>
                    <a:gd name="connsiteX0" fmla="*/ 0 w 2425766"/>
                    <a:gd name="connsiteY0" fmla="*/ 869640 h 1677363"/>
                    <a:gd name="connsiteX1" fmla="*/ 1212883 w 2425766"/>
                    <a:gd name="connsiteY1" fmla="*/ 61917 h 1677363"/>
                    <a:gd name="connsiteX2" fmla="*/ 2425766 w 2425766"/>
                    <a:gd name="connsiteY2" fmla="*/ 869640 h 1677363"/>
                    <a:gd name="connsiteX3" fmla="*/ 1212883 w 2425766"/>
                    <a:gd name="connsiteY3" fmla="*/ 1677363 h 1677363"/>
                    <a:gd name="connsiteX4" fmla="*/ 0 w 2425766"/>
                    <a:gd name="connsiteY4" fmla="*/ 869640 h 1677363"/>
                    <a:gd name="connsiteX0" fmla="*/ 0 w 2459481"/>
                    <a:gd name="connsiteY0" fmla="*/ 100965 h 908688"/>
                    <a:gd name="connsiteX1" fmla="*/ 2425766 w 2459481"/>
                    <a:gd name="connsiteY1" fmla="*/ 100965 h 908688"/>
                    <a:gd name="connsiteX2" fmla="*/ 1212883 w 2459481"/>
                    <a:gd name="connsiteY2" fmla="*/ 908688 h 908688"/>
                    <a:gd name="connsiteX3" fmla="*/ 0 w 2459481"/>
                    <a:gd name="connsiteY3" fmla="*/ 100965 h 908688"/>
                    <a:gd name="connsiteX0" fmla="*/ 695740 w 3155221"/>
                    <a:gd name="connsiteY0" fmla="*/ 656732 h 1591566"/>
                    <a:gd name="connsiteX1" fmla="*/ 3121506 w 3155221"/>
                    <a:gd name="connsiteY1" fmla="*/ 656732 h 1591566"/>
                    <a:gd name="connsiteX2" fmla="*/ 1908623 w 3155221"/>
                    <a:gd name="connsiteY2" fmla="*/ 1464455 h 1591566"/>
                    <a:gd name="connsiteX3" fmla="*/ 695740 w 3155221"/>
                    <a:gd name="connsiteY3" fmla="*/ 656732 h 1591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55221" h="1591566">
                      <a:moveTo>
                        <a:pt x="695740" y="656732"/>
                      </a:moveTo>
                      <a:cubicBezTo>
                        <a:pt x="2563703" y="-751156"/>
                        <a:pt x="2919359" y="522112"/>
                        <a:pt x="3121506" y="656732"/>
                      </a:cubicBezTo>
                      <a:cubicBezTo>
                        <a:pt x="3323653" y="791353"/>
                        <a:pt x="2578480" y="1464455"/>
                        <a:pt x="1908623" y="1464455"/>
                      </a:cubicBezTo>
                      <a:cubicBezTo>
                        <a:pt x="1238766" y="1464455"/>
                        <a:pt x="-1172223" y="2064620"/>
                        <a:pt x="695740" y="656732"/>
                      </a:cubicBezTo>
                      <a:close/>
                    </a:path>
                  </a:pathLst>
                </a:custGeom>
                <a:solidFill>
                  <a:srgbClr val="5B9BD5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Arc 34">
                  <a:extLst>
                    <a:ext uri="{FF2B5EF4-FFF2-40B4-BE49-F238E27FC236}">
                      <a16:creationId xmlns:a16="http://schemas.microsoft.com/office/drawing/2014/main" id="{A5216CD6-4AAD-4AC8-906E-A7D9EC5CC367}"/>
                    </a:ext>
                  </a:extLst>
                </p:cNvPr>
                <p:cNvSpPr/>
                <p:nvPr/>
              </p:nvSpPr>
              <p:spPr>
                <a:xfrm flipH="1">
                  <a:off x="2806265" y="3951616"/>
                  <a:ext cx="914400" cy="958611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Oval 5">
                  <a:extLst>
                    <a:ext uri="{FF2B5EF4-FFF2-40B4-BE49-F238E27FC236}">
                      <a16:creationId xmlns:a16="http://schemas.microsoft.com/office/drawing/2014/main" id="{B5D5F7A5-6AC3-441B-B639-15D64C06056D}"/>
                    </a:ext>
                  </a:extLst>
                </p:cNvPr>
                <p:cNvSpPr/>
                <p:nvPr/>
              </p:nvSpPr>
              <p:spPr>
                <a:xfrm rot="16200000">
                  <a:off x="2204341" y="2826684"/>
                  <a:ext cx="1858220" cy="1180112"/>
                </a:xfrm>
                <a:custGeom>
                  <a:avLst/>
                  <a:gdLst>
                    <a:gd name="connsiteX0" fmla="*/ 0 w 4198193"/>
                    <a:gd name="connsiteY0" fmla="*/ 1333429 h 2666857"/>
                    <a:gd name="connsiteX1" fmla="*/ 2099097 w 4198193"/>
                    <a:gd name="connsiteY1" fmla="*/ 0 h 2666857"/>
                    <a:gd name="connsiteX2" fmla="*/ 4198194 w 4198193"/>
                    <a:gd name="connsiteY2" fmla="*/ 1333429 h 2666857"/>
                    <a:gd name="connsiteX3" fmla="*/ 2099097 w 4198193"/>
                    <a:gd name="connsiteY3" fmla="*/ 2666858 h 2666857"/>
                    <a:gd name="connsiteX4" fmla="*/ 0 w 4198193"/>
                    <a:gd name="connsiteY4" fmla="*/ 1333429 h 2666857"/>
                    <a:gd name="connsiteX0" fmla="*/ 279 w 4198473"/>
                    <a:gd name="connsiteY0" fmla="*/ 1333429 h 2666858"/>
                    <a:gd name="connsiteX1" fmla="*/ 2099376 w 4198473"/>
                    <a:gd name="connsiteY1" fmla="*/ 0 h 2666858"/>
                    <a:gd name="connsiteX2" fmla="*/ 4198473 w 4198473"/>
                    <a:gd name="connsiteY2" fmla="*/ 1333429 h 2666858"/>
                    <a:gd name="connsiteX3" fmla="*/ 2099376 w 4198473"/>
                    <a:gd name="connsiteY3" fmla="*/ 2666858 h 2666858"/>
                    <a:gd name="connsiteX4" fmla="*/ 279 w 4198473"/>
                    <a:gd name="connsiteY4" fmla="*/ 1333429 h 2666858"/>
                    <a:gd name="connsiteX0" fmla="*/ 1077 w 4199271"/>
                    <a:gd name="connsiteY0" fmla="*/ 1333429 h 2666858"/>
                    <a:gd name="connsiteX1" fmla="*/ 2100174 w 4199271"/>
                    <a:gd name="connsiteY1" fmla="*/ 0 h 2666858"/>
                    <a:gd name="connsiteX2" fmla="*/ 4199271 w 4199271"/>
                    <a:gd name="connsiteY2" fmla="*/ 1333429 h 2666858"/>
                    <a:gd name="connsiteX3" fmla="*/ 2100174 w 4199271"/>
                    <a:gd name="connsiteY3" fmla="*/ 2666858 h 2666858"/>
                    <a:gd name="connsiteX4" fmla="*/ 1077 w 4199271"/>
                    <a:gd name="connsiteY4" fmla="*/ 1333429 h 2666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99271" h="2666858">
                      <a:moveTo>
                        <a:pt x="1077" y="1333429"/>
                      </a:moveTo>
                      <a:cubicBezTo>
                        <a:pt x="-37022" y="292193"/>
                        <a:pt x="940875" y="0"/>
                        <a:pt x="2100174" y="0"/>
                      </a:cubicBezTo>
                      <a:cubicBezTo>
                        <a:pt x="3259473" y="0"/>
                        <a:pt x="4199271" y="596996"/>
                        <a:pt x="4199271" y="1333429"/>
                      </a:cubicBezTo>
                      <a:cubicBezTo>
                        <a:pt x="4199271" y="2069862"/>
                        <a:pt x="3259473" y="2666858"/>
                        <a:pt x="2100174" y="2666858"/>
                      </a:cubicBezTo>
                      <a:cubicBezTo>
                        <a:pt x="940875" y="2666858"/>
                        <a:pt x="39176" y="2374665"/>
                        <a:pt x="1077" y="1333429"/>
                      </a:cubicBezTo>
                      <a:close/>
                    </a:path>
                  </a:pathLst>
                </a:custGeom>
                <a:solidFill>
                  <a:srgbClr val="FFC000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90E96955-242A-4340-8E38-634CC1853677}"/>
                    </a:ext>
                  </a:extLst>
                </p:cNvPr>
                <p:cNvSpPr/>
                <p:nvPr/>
              </p:nvSpPr>
              <p:spPr>
                <a:xfrm>
                  <a:off x="2491376" y="2027166"/>
                  <a:ext cx="1338469" cy="1073426"/>
                </a:xfrm>
                <a:prstGeom prst="ellipse">
                  <a:avLst/>
                </a:prstGeom>
                <a:solidFill>
                  <a:srgbClr val="FFC000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Arc 37">
                  <a:extLst>
                    <a:ext uri="{FF2B5EF4-FFF2-40B4-BE49-F238E27FC236}">
                      <a16:creationId xmlns:a16="http://schemas.microsoft.com/office/drawing/2014/main" id="{539DCFFF-31FE-4259-842F-122400FF1D13}"/>
                    </a:ext>
                  </a:extLst>
                </p:cNvPr>
                <p:cNvSpPr/>
                <p:nvPr/>
              </p:nvSpPr>
              <p:spPr>
                <a:xfrm flipH="1">
                  <a:off x="3191794" y="1576783"/>
                  <a:ext cx="914400" cy="914400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Arc 38">
                  <a:extLst>
                    <a:ext uri="{FF2B5EF4-FFF2-40B4-BE49-F238E27FC236}">
                      <a16:creationId xmlns:a16="http://schemas.microsoft.com/office/drawing/2014/main" id="{3C682F98-12EE-48AC-99D5-17EC7847A07D}"/>
                    </a:ext>
                  </a:extLst>
                </p:cNvPr>
                <p:cNvSpPr/>
                <p:nvPr/>
              </p:nvSpPr>
              <p:spPr>
                <a:xfrm>
                  <a:off x="1848100" y="1678620"/>
                  <a:ext cx="914400" cy="914400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E07C08E9-4B11-4460-8F66-5614FEF2D207}"/>
                    </a:ext>
                  </a:extLst>
                </p:cNvPr>
                <p:cNvSpPr/>
                <p:nvPr/>
              </p:nvSpPr>
              <p:spPr>
                <a:xfrm flipH="1">
                  <a:off x="3490595" y="1511930"/>
                  <a:ext cx="207848" cy="16669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B7435ED-6394-46D6-9DA9-B1B0D0B096CB}"/>
                    </a:ext>
                  </a:extLst>
                </p:cNvPr>
                <p:cNvSpPr/>
                <p:nvPr/>
              </p:nvSpPr>
              <p:spPr>
                <a:xfrm flipH="1">
                  <a:off x="2283528" y="1611822"/>
                  <a:ext cx="207848" cy="16669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3DB7898E-A523-4C1A-B078-9F257FCB7593}"/>
                    </a:ext>
                  </a:extLst>
                </p:cNvPr>
                <p:cNvSpPr/>
                <p:nvPr/>
              </p:nvSpPr>
              <p:spPr>
                <a:xfrm flipH="1">
                  <a:off x="3344831" y="2304813"/>
                  <a:ext cx="295734" cy="23717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10C62F2E-E09F-4CDD-997A-DF26CC8E28F2}"/>
                    </a:ext>
                  </a:extLst>
                </p:cNvPr>
                <p:cNvSpPr/>
                <p:nvPr/>
              </p:nvSpPr>
              <p:spPr>
                <a:xfrm flipH="1">
                  <a:off x="2862603" y="2320016"/>
                  <a:ext cx="295734" cy="23717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Arc 43">
                  <a:extLst>
                    <a:ext uri="{FF2B5EF4-FFF2-40B4-BE49-F238E27FC236}">
                      <a16:creationId xmlns:a16="http://schemas.microsoft.com/office/drawing/2014/main" id="{6529E1A8-D736-4513-967F-479B64A62642}"/>
                    </a:ext>
                  </a:extLst>
                </p:cNvPr>
                <p:cNvSpPr/>
                <p:nvPr/>
              </p:nvSpPr>
              <p:spPr>
                <a:xfrm rot="3380625" flipV="1">
                  <a:off x="3092633" y="2500644"/>
                  <a:ext cx="241527" cy="214849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4BC05DAD-0C20-4B37-BAED-71AAD5775E68}"/>
                    </a:ext>
                  </a:extLst>
                </p:cNvPr>
                <p:cNvSpPr/>
                <p:nvPr/>
              </p:nvSpPr>
              <p:spPr>
                <a:xfrm flipH="1">
                  <a:off x="2927748" y="2387243"/>
                  <a:ext cx="178797" cy="143392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AC7287AE-9EAC-45B5-8C0C-C33BF6040881}"/>
                    </a:ext>
                  </a:extLst>
                </p:cNvPr>
                <p:cNvSpPr/>
                <p:nvPr/>
              </p:nvSpPr>
              <p:spPr>
                <a:xfrm flipV="1">
                  <a:off x="2979603" y="2410055"/>
                  <a:ext cx="73099" cy="7309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73617DDF-9EBB-4C76-B739-7BA5276FF1C5}"/>
                    </a:ext>
                  </a:extLst>
                </p:cNvPr>
                <p:cNvSpPr/>
                <p:nvPr/>
              </p:nvSpPr>
              <p:spPr>
                <a:xfrm flipH="1">
                  <a:off x="3402191" y="2368848"/>
                  <a:ext cx="178797" cy="143392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A6C562E-A24F-47FE-AAFE-0FE2EAE54BBE}"/>
                    </a:ext>
                  </a:extLst>
                </p:cNvPr>
                <p:cNvSpPr/>
                <p:nvPr/>
              </p:nvSpPr>
              <p:spPr>
                <a:xfrm flipV="1">
                  <a:off x="3454046" y="2391660"/>
                  <a:ext cx="73099" cy="7309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6F2526B-BDD9-4AFA-A0FE-3F9CD9075321}"/>
                  </a:ext>
                </a:extLst>
              </p:cNvPr>
              <p:cNvSpPr/>
              <p:nvPr/>
            </p:nvSpPr>
            <p:spPr>
              <a:xfrm>
                <a:off x="4176979" y="5795881"/>
                <a:ext cx="2715268" cy="519432"/>
              </a:xfrm>
              <a:custGeom>
                <a:avLst/>
                <a:gdLst>
                  <a:gd name="connsiteX0" fmla="*/ 6837 w 2715268"/>
                  <a:gd name="connsiteY0" fmla="*/ 0 h 519432"/>
                  <a:gd name="connsiteX1" fmla="*/ 2708431 w 2715268"/>
                  <a:gd name="connsiteY1" fmla="*/ 0 h 519432"/>
                  <a:gd name="connsiteX2" fmla="*/ 2715268 w 2715268"/>
                  <a:gd name="connsiteY2" fmla="*/ 209364 h 519432"/>
                  <a:gd name="connsiteX3" fmla="*/ 2709599 w 2715268"/>
                  <a:gd name="connsiteY3" fmla="*/ 476069 h 519432"/>
                  <a:gd name="connsiteX4" fmla="*/ 2706562 w 2715268"/>
                  <a:gd name="connsiteY4" fmla="*/ 519432 h 519432"/>
                  <a:gd name="connsiteX5" fmla="*/ 8577 w 2715268"/>
                  <a:gd name="connsiteY5" fmla="*/ 519432 h 519432"/>
                  <a:gd name="connsiteX6" fmla="*/ 5669 w 2715268"/>
                  <a:gd name="connsiteY6" fmla="*/ 477355 h 519432"/>
                  <a:gd name="connsiteX7" fmla="*/ 0 w 2715268"/>
                  <a:gd name="connsiteY7" fmla="*/ 209364 h 519432"/>
                  <a:gd name="connsiteX8" fmla="*/ 6837 w 2715268"/>
                  <a:gd name="connsiteY8" fmla="*/ 0 h 519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15268" h="519432">
                    <a:moveTo>
                      <a:pt x="6837" y="0"/>
                    </a:moveTo>
                    <a:lnTo>
                      <a:pt x="2708431" y="0"/>
                    </a:lnTo>
                    <a:lnTo>
                      <a:pt x="2715268" y="209364"/>
                    </a:lnTo>
                    <a:cubicBezTo>
                      <a:pt x="2715268" y="299934"/>
                      <a:pt x="2713452" y="388932"/>
                      <a:pt x="2709599" y="476069"/>
                    </a:cubicBezTo>
                    <a:lnTo>
                      <a:pt x="2706562" y="519432"/>
                    </a:lnTo>
                    <a:lnTo>
                      <a:pt x="8577" y="519432"/>
                    </a:lnTo>
                    <a:lnTo>
                      <a:pt x="5669" y="477355"/>
                    </a:lnTo>
                    <a:cubicBezTo>
                      <a:pt x="1816" y="389397"/>
                      <a:pt x="0" y="299934"/>
                      <a:pt x="0" y="209364"/>
                    </a:cubicBezTo>
                    <a:lnTo>
                      <a:pt x="6837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05B332D-A2C9-482E-91F9-437BD35C59D5}"/>
                </a:ext>
              </a:extLst>
            </p:cNvPr>
            <p:cNvSpPr/>
            <p:nvPr/>
          </p:nvSpPr>
          <p:spPr>
            <a:xfrm flipH="1">
              <a:off x="8132129" y="5309216"/>
              <a:ext cx="2338651" cy="937039"/>
            </a:xfrm>
            <a:custGeom>
              <a:avLst/>
              <a:gdLst>
                <a:gd name="connsiteX0" fmla="*/ 0 w 2468924"/>
                <a:gd name="connsiteY0" fmla="*/ 0 h 1022172"/>
                <a:gd name="connsiteX1" fmla="*/ 2468924 w 2468924"/>
                <a:gd name="connsiteY1" fmla="*/ 0 h 1022172"/>
                <a:gd name="connsiteX2" fmla="*/ 2444518 w 2468924"/>
                <a:gd name="connsiteY2" fmla="*/ 85577 h 1022172"/>
                <a:gd name="connsiteX3" fmla="*/ 1236920 w 2468924"/>
                <a:gd name="connsiteY3" fmla="*/ 1021095 h 1022172"/>
                <a:gd name="connsiteX4" fmla="*/ 29322 w 2468924"/>
                <a:gd name="connsiteY4" fmla="*/ 105669 h 1022172"/>
                <a:gd name="connsiteX5" fmla="*/ 0 w 2468924"/>
                <a:gd name="connsiteY5" fmla="*/ 0 h 1022172"/>
                <a:gd name="connsiteX0" fmla="*/ 0 w 2458963"/>
                <a:gd name="connsiteY0" fmla="*/ 0 h 1022172"/>
                <a:gd name="connsiteX1" fmla="*/ 2458963 w 2458963"/>
                <a:gd name="connsiteY1" fmla="*/ 0 h 1022172"/>
                <a:gd name="connsiteX2" fmla="*/ 2434557 w 2458963"/>
                <a:gd name="connsiteY2" fmla="*/ 85577 h 1022172"/>
                <a:gd name="connsiteX3" fmla="*/ 1226959 w 2458963"/>
                <a:gd name="connsiteY3" fmla="*/ 1021095 h 1022172"/>
                <a:gd name="connsiteX4" fmla="*/ 19361 w 2458963"/>
                <a:gd name="connsiteY4" fmla="*/ 105669 h 1022172"/>
                <a:gd name="connsiteX5" fmla="*/ 0 w 2458963"/>
                <a:gd name="connsiteY5" fmla="*/ 0 h 1022172"/>
                <a:gd name="connsiteX0" fmla="*/ 0 w 2458963"/>
                <a:gd name="connsiteY0" fmla="*/ 0 h 1022172"/>
                <a:gd name="connsiteX1" fmla="*/ 2458963 w 2458963"/>
                <a:gd name="connsiteY1" fmla="*/ 0 h 1022172"/>
                <a:gd name="connsiteX2" fmla="*/ 2434557 w 2458963"/>
                <a:gd name="connsiteY2" fmla="*/ 85577 h 1022172"/>
                <a:gd name="connsiteX3" fmla="*/ 1226959 w 2458963"/>
                <a:gd name="connsiteY3" fmla="*/ 1021095 h 1022172"/>
                <a:gd name="connsiteX4" fmla="*/ 32643 w 2458963"/>
                <a:gd name="connsiteY4" fmla="*/ 105669 h 1022172"/>
                <a:gd name="connsiteX5" fmla="*/ 0 w 2458963"/>
                <a:gd name="connsiteY5" fmla="*/ 0 h 1022172"/>
                <a:gd name="connsiteX0" fmla="*/ 0 w 2449002"/>
                <a:gd name="connsiteY0" fmla="*/ 0 h 1022172"/>
                <a:gd name="connsiteX1" fmla="*/ 2449002 w 2449002"/>
                <a:gd name="connsiteY1" fmla="*/ 0 h 1022172"/>
                <a:gd name="connsiteX2" fmla="*/ 2424596 w 2449002"/>
                <a:gd name="connsiteY2" fmla="*/ 85577 h 1022172"/>
                <a:gd name="connsiteX3" fmla="*/ 1216998 w 2449002"/>
                <a:gd name="connsiteY3" fmla="*/ 1021095 h 1022172"/>
                <a:gd name="connsiteX4" fmla="*/ 22682 w 2449002"/>
                <a:gd name="connsiteY4" fmla="*/ 105669 h 1022172"/>
                <a:gd name="connsiteX5" fmla="*/ 0 w 2449002"/>
                <a:gd name="connsiteY5" fmla="*/ 0 h 1022172"/>
                <a:gd name="connsiteX0" fmla="*/ 0 w 2449002"/>
                <a:gd name="connsiteY0" fmla="*/ 0 h 1022172"/>
                <a:gd name="connsiteX1" fmla="*/ 2449002 w 2449002"/>
                <a:gd name="connsiteY1" fmla="*/ 0 h 1022172"/>
                <a:gd name="connsiteX2" fmla="*/ 2424596 w 2449002"/>
                <a:gd name="connsiteY2" fmla="*/ 85577 h 1022172"/>
                <a:gd name="connsiteX3" fmla="*/ 1216998 w 2449002"/>
                <a:gd name="connsiteY3" fmla="*/ 1021095 h 1022172"/>
                <a:gd name="connsiteX4" fmla="*/ 29322 w 2449002"/>
                <a:gd name="connsiteY4" fmla="*/ 105669 h 1022172"/>
                <a:gd name="connsiteX5" fmla="*/ 0 w 2449002"/>
                <a:gd name="connsiteY5" fmla="*/ 0 h 1022172"/>
                <a:gd name="connsiteX0" fmla="*/ 0 w 2435721"/>
                <a:gd name="connsiteY0" fmla="*/ 0 h 1022172"/>
                <a:gd name="connsiteX1" fmla="*/ 2435721 w 2435721"/>
                <a:gd name="connsiteY1" fmla="*/ 0 h 1022172"/>
                <a:gd name="connsiteX2" fmla="*/ 2411315 w 2435721"/>
                <a:gd name="connsiteY2" fmla="*/ 85577 h 1022172"/>
                <a:gd name="connsiteX3" fmla="*/ 1203717 w 2435721"/>
                <a:gd name="connsiteY3" fmla="*/ 1021095 h 1022172"/>
                <a:gd name="connsiteX4" fmla="*/ 16041 w 2435721"/>
                <a:gd name="connsiteY4" fmla="*/ 105669 h 1022172"/>
                <a:gd name="connsiteX5" fmla="*/ 0 w 2435721"/>
                <a:gd name="connsiteY5" fmla="*/ 0 h 1022172"/>
                <a:gd name="connsiteX0" fmla="*/ 0 w 2445682"/>
                <a:gd name="connsiteY0" fmla="*/ 0 h 1025647"/>
                <a:gd name="connsiteX1" fmla="*/ 2445682 w 2445682"/>
                <a:gd name="connsiteY1" fmla="*/ 3475 h 1025647"/>
                <a:gd name="connsiteX2" fmla="*/ 2421276 w 2445682"/>
                <a:gd name="connsiteY2" fmla="*/ 89052 h 1025647"/>
                <a:gd name="connsiteX3" fmla="*/ 1213678 w 2445682"/>
                <a:gd name="connsiteY3" fmla="*/ 1024570 h 1025647"/>
                <a:gd name="connsiteX4" fmla="*/ 26002 w 2445682"/>
                <a:gd name="connsiteY4" fmla="*/ 109144 h 1025647"/>
                <a:gd name="connsiteX5" fmla="*/ 0 w 2445682"/>
                <a:gd name="connsiteY5" fmla="*/ 0 h 1025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45682" h="1025647">
                  <a:moveTo>
                    <a:pt x="0" y="0"/>
                  </a:moveTo>
                  <a:lnTo>
                    <a:pt x="2445682" y="3475"/>
                  </a:lnTo>
                  <a:lnTo>
                    <a:pt x="2421276" y="89052"/>
                  </a:lnTo>
                  <a:cubicBezTo>
                    <a:pt x="2240943" y="639603"/>
                    <a:pt x="1876263" y="1000758"/>
                    <a:pt x="1213678" y="1024570"/>
                  </a:cubicBezTo>
                  <a:cubicBezTo>
                    <a:pt x="551092" y="1048382"/>
                    <a:pt x="206335" y="675321"/>
                    <a:pt x="26002" y="10914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4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204F3AC7-703E-47F1-AE9D-D5DFF852557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30075" y="39323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87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7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CB977C-E611-4C24-888D-43A8C9EBF35B}"/>
              </a:ext>
            </a:extLst>
          </p:cNvPr>
          <p:cNvSpPr txBox="1"/>
          <p:nvPr/>
        </p:nvSpPr>
        <p:spPr>
          <a:xfrm>
            <a:off x="2719944" y="5183029"/>
            <a:ext cx="299159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</a:rPr>
              <a:t>B</a:t>
            </a: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oat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004CED-C314-43E2-8CE1-DCA73E7364D9}"/>
              </a:ext>
            </a:extLst>
          </p:cNvPr>
          <p:cNvGrpSpPr/>
          <p:nvPr/>
        </p:nvGrpSpPr>
        <p:grpSpPr>
          <a:xfrm>
            <a:off x="492864" y="5183029"/>
            <a:ext cx="2143472" cy="1992894"/>
            <a:chOff x="4069442" y="1231617"/>
            <a:chExt cx="3702050" cy="3441983"/>
          </a:xfrm>
        </p:grpSpPr>
        <p:sp>
          <p:nvSpPr>
            <p:cNvPr id="5" name="Isosceles Triangle 29">
              <a:extLst>
                <a:ext uri="{FF2B5EF4-FFF2-40B4-BE49-F238E27FC236}">
                  <a16:creationId xmlns:a16="http://schemas.microsoft.com/office/drawing/2014/main" id="{1CCFBC4D-86BB-4115-B42B-D989A650D66E}"/>
                </a:ext>
              </a:extLst>
            </p:cNvPr>
            <p:cNvSpPr/>
            <p:nvPr/>
          </p:nvSpPr>
          <p:spPr>
            <a:xfrm rot="21082540">
              <a:off x="4901588" y="1231617"/>
              <a:ext cx="2744528" cy="3196119"/>
            </a:xfrm>
            <a:custGeom>
              <a:avLst/>
              <a:gdLst>
                <a:gd name="connsiteX0" fmla="*/ 0 w 1955800"/>
                <a:gd name="connsiteY0" fmla="*/ 2578100 h 2578100"/>
                <a:gd name="connsiteX1" fmla="*/ 977900 w 1955800"/>
                <a:gd name="connsiteY1" fmla="*/ 0 h 2578100"/>
                <a:gd name="connsiteX2" fmla="*/ 1955800 w 1955800"/>
                <a:gd name="connsiteY2" fmla="*/ 2578100 h 2578100"/>
                <a:gd name="connsiteX3" fmla="*/ 0 w 1955800"/>
                <a:gd name="connsiteY3" fmla="*/ 2578100 h 2578100"/>
                <a:gd name="connsiteX0" fmla="*/ 0 w 2142177"/>
                <a:gd name="connsiteY0" fmla="*/ 2578100 h 3043107"/>
                <a:gd name="connsiteX1" fmla="*/ 977900 w 2142177"/>
                <a:gd name="connsiteY1" fmla="*/ 0 h 3043107"/>
                <a:gd name="connsiteX2" fmla="*/ 2142177 w 2142177"/>
                <a:gd name="connsiteY2" fmla="*/ 3043107 h 3043107"/>
                <a:gd name="connsiteX3" fmla="*/ 0 w 2142177"/>
                <a:gd name="connsiteY3" fmla="*/ 2578100 h 3043107"/>
                <a:gd name="connsiteX0" fmla="*/ 0 w 2744528"/>
                <a:gd name="connsiteY0" fmla="*/ 2653730 h 3043107"/>
                <a:gd name="connsiteX1" fmla="*/ 1580251 w 2744528"/>
                <a:gd name="connsiteY1" fmla="*/ 0 h 3043107"/>
                <a:gd name="connsiteX2" fmla="*/ 2744528 w 2744528"/>
                <a:gd name="connsiteY2" fmla="*/ 3043107 h 3043107"/>
                <a:gd name="connsiteX3" fmla="*/ 0 w 2744528"/>
                <a:gd name="connsiteY3" fmla="*/ 2653730 h 3043107"/>
                <a:gd name="connsiteX0" fmla="*/ 0 w 2744528"/>
                <a:gd name="connsiteY0" fmla="*/ 2736686 h 3126063"/>
                <a:gd name="connsiteX1" fmla="*/ 1541452 w 2744528"/>
                <a:gd name="connsiteY1" fmla="*/ 0 h 3126063"/>
                <a:gd name="connsiteX2" fmla="*/ 2744528 w 2744528"/>
                <a:gd name="connsiteY2" fmla="*/ 3126063 h 3126063"/>
                <a:gd name="connsiteX3" fmla="*/ 0 w 2744528"/>
                <a:gd name="connsiteY3" fmla="*/ 2736686 h 3126063"/>
                <a:gd name="connsiteX0" fmla="*/ 0 w 2744528"/>
                <a:gd name="connsiteY0" fmla="*/ 2736686 h 3196119"/>
                <a:gd name="connsiteX1" fmla="*/ 1541452 w 2744528"/>
                <a:gd name="connsiteY1" fmla="*/ 0 h 3196119"/>
                <a:gd name="connsiteX2" fmla="*/ 2744528 w 2744528"/>
                <a:gd name="connsiteY2" fmla="*/ 3126063 h 3196119"/>
                <a:gd name="connsiteX3" fmla="*/ 0 w 2744528"/>
                <a:gd name="connsiteY3" fmla="*/ 2736686 h 3196119"/>
                <a:gd name="connsiteX0" fmla="*/ 0 w 2744528"/>
                <a:gd name="connsiteY0" fmla="*/ 2736686 h 3196119"/>
                <a:gd name="connsiteX1" fmla="*/ 1541452 w 2744528"/>
                <a:gd name="connsiteY1" fmla="*/ 0 h 3196119"/>
                <a:gd name="connsiteX2" fmla="*/ 2744528 w 2744528"/>
                <a:gd name="connsiteY2" fmla="*/ 3126063 h 3196119"/>
                <a:gd name="connsiteX3" fmla="*/ 0 w 2744528"/>
                <a:gd name="connsiteY3" fmla="*/ 2736686 h 3196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4528" h="3196119">
                  <a:moveTo>
                    <a:pt x="0" y="2736686"/>
                  </a:moveTo>
                  <a:lnTo>
                    <a:pt x="1541452" y="0"/>
                  </a:lnTo>
                  <a:lnTo>
                    <a:pt x="2744528" y="3126063"/>
                  </a:lnTo>
                  <a:cubicBezTo>
                    <a:pt x="1912577" y="3381355"/>
                    <a:pt x="914843" y="2866478"/>
                    <a:pt x="0" y="2736686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F396D47-414B-4260-BD48-BC0225843F1B}"/>
                </a:ext>
              </a:extLst>
            </p:cNvPr>
            <p:cNvCxnSpPr/>
            <p:nvPr/>
          </p:nvCxnSpPr>
          <p:spPr>
            <a:xfrm>
              <a:off x="6185004" y="1267853"/>
              <a:ext cx="88900" cy="3303432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7" name="Rectangle: Rounded Corners 1">
              <a:extLst>
                <a:ext uri="{FF2B5EF4-FFF2-40B4-BE49-F238E27FC236}">
                  <a16:creationId xmlns:a16="http://schemas.microsoft.com/office/drawing/2014/main" id="{ED5063E2-FCA2-4258-A8E4-74527F3F87D0}"/>
                </a:ext>
              </a:extLst>
            </p:cNvPr>
            <p:cNvSpPr/>
            <p:nvPr/>
          </p:nvSpPr>
          <p:spPr>
            <a:xfrm>
              <a:off x="4069442" y="4223964"/>
              <a:ext cx="3702050" cy="449636"/>
            </a:xfrm>
            <a:custGeom>
              <a:avLst/>
              <a:gdLst>
                <a:gd name="connsiteX0" fmla="*/ 0 w 3454400"/>
                <a:gd name="connsiteY0" fmla="*/ 48446 h 290668"/>
                <a:gd name="connsiteX1" fmla="*/ 48446 w 3454400"/>
                <a:gd name="connsiteY1" fmla="*/ 0 h 290668"/>
                <a:gd name="connsiteX2" fmla="*/ 3405954 w 3454400"/>
                <a:gd name="connsiteY2" fmla="*/ 0 h 290668"/>
                <a:gd name="connsiteX3" fmla="*/ 3454400 w 3454400"/>
                <a:gd name="connsiteY3" fmla="*/ 48446 h 290668"/>
                <a:gd name="connsiteX4" fmla="*/ 3454400 w 3454400"/>
                <a:gd name="connsiteY4" fmla="*/ 242222 h 290668"/>
                <a:gd name="connsiteX5" fmla="*/ 3405954 w 3454400"/>
                <a:gd name="connsiteY5" fmla="*/ 290668 h 290668"/>
                <a:gd name="connsiteX6" fmla="*/ 48446 w 3454400"/>
                <a:gd name="connsiteY6" fmla="*/ 290668 h 290668"/>
                <a:gd name="connsiteX7" fmla="*/ 0 w 3454400"/>
                <a:gd name="connsiteY7" fmla="*/ 242222 h 290668"/>
                <a:gd name="connsiteX8" fmla="*/ 0 w 3454400"/>
                <a:gd name="connsiteY8" fmla="*/ 48446 h 290668"/>
                <a:gd name="connsiteX0" fmla="*/ 11287 w 3465687"/>
                <a:gd name="connsiteY0" fmla="*/ 67496 h 309718"/>
                <a:gd name="connsiteX1" fmla="*/ 12108 w 3465687"/>
                <a:gd name="connsiteY1" fmla="*/ 0 h 309718"/>
                <a:gd name="connsiteX2" fmla="*/ 3417241 w 3465687"/>
                <a:gd name="connsiteY2" fmla="*/ 19050 h 309718"/>
                <a:gd name="connsiteX3" fmla="*/ 3465687 w 3465687"/>
                <a:gd name="connsiteY3" fmla="*/ 67496 h 309718"/>
                <a:gd name="connsiteX4" fmla="*/ 3465687 w 3465687"/>
                <a:gd name="connsiteY4" fmla="*/ 261272 h 309718"/>
                <a:gd name="connsiteX5" fmla="*/ 3417241 w 3465687"/>
                <a:gd name="connsiteY5" fmla="*/ 309718 h 309718"/>
                <a:gd name="connsiteX6" fmla="*/ 59733 w 3465687"/>
                <a:gd name="connsiteY6" fmla="*/ 309718 h 309718"/>
                <a:gd name="connsiteX7" fmla="*/ 11287 w 3465687"/>
                <a:gd name="connsiteY7" fmla="*/ 261272 h 309718"/>
                <a:gd name="connsiteX8" fmla="*/ 11287 w 3465687"/>
                <a:gd name="connsiteY8" fmla="*/ 67496 h 309718"/>
                <a:gd name="connsiteX0" fmla="*/ 0 w 3492500"/>
                <a:gd name="connsiteY0" fmla="*/ 67496 h 309718"/>
                <a:gd name="connsiteX1" fmla="*/ 38921 w 3492500"/>
                <a:gd name="connsiteY1" fmla="*/ 0 h 309718"/>
                <a:gd name="connsiteX2" fmla="*/ 3444054 w 3492500"/>
                <a:gd name="connsiteY2" fmla="*/ 19050 h 309718"/>
                <a:gd name="connsiteX3" fmla="*/ 3492500 w 3492500"/>
                <a:gd name="connsiteY3" fmla="*/ 67496 h 309718"/>
                <a:gd name="connsiteX4" fmla="*/ 3492500 w 3492500"/>
                <a:gd name="connsiteY4" fmla="*/ 261272 h 309718"/>
                <a:gd name="connsiteX5" fmla="*/ 3444054 w 3492500"/>
                <a:gd name="connsiteY5" fmla="*/ 309718 h 309718"/>
                <a:gd name="connsiteX6" fmla="*/ 86546 w 3492500"/>
                <a:gd name="connsiteY6" fmla="*/ 309718 h 309718"/>
                <a:gd name="connsiteX7" fmla="*/ 38100 w 3492500"/>
                <a:gd name="connsiteY7" fmla="*/ 261272 h 309718"/>
                <a:gd name="connsiteX8" fmla="*/ 0 w 3492500"/>
                <a:gd name="connsiteY8" fmla="*/ 67496 h 309718"/>
                <a:gd name="connsiteX0" fmla="*/ 0 w 3492500"/>
                <a:gd name="connsiteY0" fmla="*/ 67496 h 309718"/>
                <a:gd name="connsiteX1" fmla="*/ 38921 w 3492500"/>
                <a:gd name="connsiteY1" fmla="*/ 0 h 309718"/>
                <a:gd name="connsiteX2" fmla="*/ 3444054 w 3492500"/>
                <a:gd name="connsiteY2" fmla="*/ 19050 h 309718"/>
                <a:gd name="connsiteX3" fmla="*/ 3492500 w 3492500"/>
                <a:gd name="connsiteY3" fmla="*/ 67496 h 309718"/>
                <a:gd name="connsiteX4" fmla="*/ 3492500 w 3492500"/>
                <a:gd name="connsiteY4" fmla="*/ 261272 h 309718"/>
                <a:gd name="connsiteX5" fmla="*/ 3444054 w 3492500"/>
                <a:gd name="connsiteY5" fmla="*/ 309718 h 309718"/>
                <a:gd name="connsiteX6" fmla="*/ 86546 w 3492500"/>
                <a:gd name="connsiteY6" fmla="*/ 309718 h 309718"/>
                <a:gd name="connsiteX7" fmla="*/ 85725 w 3492500"/>
                <a:gd name="connsiteY7" fmla="*/ 242222 h 309718"/>
                <a:gd name="connsiteX8" fmla="*/ 0 w 3492500"/>
                <a:gd name="connsiteY8" fmla="*/ 67496 h 309718"/>
                <a:gd name="connsiteX0" fmla="*/ 0 w 3492500"/>
                <a:gd name="connsiteY0" fmla="*/ 67496 h 309718"/>
                <a:gd name="connsiteX1" fmla="*/ 38921 w 3492500"/>
                <a:gd name="connsiteY1" fmla="*/ 0 h 309718"/>
                <a:gd name="connsiteX2" fmla="*/ 3444054 w 3492500"/>
                <a:gd name="connsiteY2" fmla="*/ 19050 h 309718"/>
                <a:gd name="connsiteX3" fmla="*/ 3492500 w 3492500"/>
                <a:gd name="connsiteY3" fmla="*/ 67496 h 309718"/>
                <a:gd name="connsiteX4" fmla="*/ 3492500 w 3492500"/>
                <a:gd name="connsiteY4" fmla="*/ 261272 h 309718"/>
                <a:gd name="connsiteX5" fmla="*/ 3444054 w 3492500"/>
                <a:gd name="connsiteY5" fmla="*/ 309718 h 309718"/>
                <a:gd name="connsiteX6" fmla="*/ 210371 w 3492500"/>
                <a:gd name="connsiteY6" fmla="*/ 281143 h 309718"/>
                <a:gd name="connsiteX7" fmla="*/ 85725 w 3492500"/>
                <a:gd name="connsiteY7" fmla="*/ 242222 h 309718"/>
                <a:gd name="connsiteX8" fmla="*/ 0 w 3492500"/>
                <a:gd name="connsiteY8" fmla="*/ 67496 h 309718"/>
                <a:gd name="connsiteX0" fmla="*/ 0 w 3702050"/>
                <a:gd name="connsiteY0" fmla="*/ 202760 h 444982"/>
                <a:gd name="connsiteX1" fmla="*/ 38921 w 3702050"/>
                <a:gd name="connsiteY1" fmla="*/ 135264 h 444982"/>
                <a:gd name="connsiteX2" fmla="*/ 3444054 w 3702050"/>
                <a:gd name="connsiteY2" fmla="*/ 154314 h 444982"/>
                <a:gd name="connsiteX3" fmla="*/ 3702050 w 3702050"/>
                <a:gd name="connsiteY3" fmla="*/ 2735 h 444982"/>
                <a:gd name="connsiteX4" fmla="*/ 3492500 w 3702050"/>
                <a:gd name="connsiteY4" fmla="*/ 396536 h 444982"/>
                <a:gd name="connsiteX5" fmla="*/ 3444054 w 3702050"/>
                <a:gd name="connsiteY5" fmla="*/ 444982 h 444982"/>
                <a:gd name="connsiteX6" fmla="*/ 210371 w 3702050"/>
                <a:gd name="connsiteY6" fmla="*/ 416407 h 444982"/>
                <a:gd name="connsiteX7" fmla="*/ 85725 w 3702050"/>
                <a:gd name="connsiteY7" fmla="*/ 377486 h 444982"/>
                <a:gd name="connsiteX8" fmla="*/ 0 w 3702050"/>
                <a:gd name="connsiteY8" fmla="*/ 202760 h 444982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492500 w 3702050"/>
                <a:gd name="connsiteY4" fmla="*/ 401190 h 449636"/>
                <a:gd name="connsiteX5" fmla="*/ 3444054 w 3702050"/>
                <a:gd name="connsiteY5" fmla="*/ 449636 h 449636"/>
                <a:gd name="connsiteX6" fmla="*/ 210371 w 3702050"/>
                <a:gd name="connsiteY6" fmla="*/ 421061 h 449636"/>
                <a:gd name="connsiteX7" fmla="*/ 85725 w 3702050"/>
                <a:gd name="connsiteY7" fmla="*/ 382140 h 449636"/>
                <a:gd name="connsiteX8" fmla="*/ 0 w 3702050"/>
                <a:gd name="connsiteY8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425825 w 3702050"/>
                <a:gd name="connsiteY4" fmla="*/ 382140 h 449636"/>
                <a:gd name="connsiteX5" fmla="*/ 3444054 w 3702050"/>
                <a:gd name="connsiteY5" fmla="*/ 449636 h 449636"/>
                <a:gd name="connsiteX6" fmla="*/ 210371 w 3702050"/>
                <a:gd name="connsiteY6" fmla="*/ 421061 h 449636"/>
                <a:gd name="connsiteX7" fmla="*/ 85725 w 3702050"/>
                <a:gd name="connsiteY7" fmla="*/ 382140 h 449636"/>
                <a:gd name="connsiteX8" fmla="*/ 0 w 3702050"/>
                <a:gd name="connsiteY8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44405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  <a:gd name="connsiteX0" fmla="*/ 0 w 3702050"/>
                <a:gd name="connsiteY0" fmla="*/ 207414 h 449636"/>
                <a:gd name="connsiteX1" fmla="*/ 38921 w 3702050"/>
                <a:gd name="connsiteY1" fmla="*/ 139918 h 449636"/>
                <a:gd name="connsiteX2" fmla="*/ 3444054 w 3702050"/>
                <a:gd name="connsiteY2" fmla="*/ 35143 h 449636"/>
                <a:gd name="connsiteX3" fmla="*/ 3702050 w 3702050"/>
                <a:gd name="connsiteY3" fmla="*/ 7389 h 449636"/>
                <a:gd name="connsiteX4" fmla="*/ 3348804 w 3702050"/>
                <a:gd name="connsiteY4" fmla="*/ 449636 h 449636"/>
                <a:gd name="connsiteX5" fmla="*/ 210371 w 3702050"/>
                <a:gd name="connsiteY5" fmla="*/ 421061 h 449636"/>
                <a:gd name="connsiteX6" fmla="*/ 85725 w 3702050"/>
                <a:gd name="connsiteY6" fmla="*/ 382140 h 449636"/>
                <a:gd name="connsiteX7" fmla="*/ 0 w 3702050"/>
                <a:gd name="connsiteY7" fmla="*/ 207414 h 44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02050" h="449636">
                  <a:moveTo>
                    <a:pt x="0" y="207414"/>
                  </a:moveTo>
                  <a:cubicBezTo>
                    <a:pt x="0" y="180658"/>
                    <a:pt x="12165" y="139918"/>
                    <a:pt x="38921" y="139918"/>
                  </a:cubicBezTo>
                  <a:cubicBezTo>
                    <a:pt x="1173965" y="104993"/>
                    <a:pt x="2194710" y="241518"/>
                    <a:pt x="3444054" y="35143"/>
                  </a:cubicBezTo>
                  <a:cubicBezTo>
                    <a:pt x="3470810" y="35143"/>
                    <a:pt x="3702050" y="-19367"/>
                    <a:pt x="3702050" y="7389"/>
                  </a:cubicBezTo>
                  <a:cubicBezTo>
                    <a:pt x="3584301" y="154805"/>
                    <a:pt x="3399878" y="273645"/>
                    <a:pt x="3348804" y="449636"/>
                  </a:cubicBezTo>
                  <a:lnTo>
                    <a:pt x="210371" y="421061"/>
                  </a:lnTo>
                  <a:cubicBezTo>
                    <a:pt x="183615" y="421061"/>
                    <a:pt x="85725" y="408896"/>
                    <a:pt x="85725" y="382140"/>
                  </a:cubicBezTo>
                  <a:lnTo>
                    <a:pt x="0" y="207414"/>
                  </a:lnTo>
                  <a:close/>
                </a:path>
              </a:pathLst>
            </a:cu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5DADFD2-F2FD-4F6C-80B4-382AD45BA021}"/>
              </a:ext>
            </a:extLst>
          </p:cNvPr>
          <p:cNvSpPr txBox="1"/>
          <p:nvPr/>
        </p:nvSpPr>
        <p:spPr>
          <a:xfrm>
            <a:off x="2719944" y="3115583"/>
            <a:ext cx="2660104" cy="1442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</a:rPr>
              <a:t>B</a:t>
            </a: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ee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0A4B1C-8514-4AA4-9461-04B9B6D1D2E5}"/>
              </a:ext>
            </a:extLst>
          </p:cNvPr>
          <p:cNvGrpSpPr/>
          <p:nvPr/>
        </p:nvGrpSpPr>
        <p:grpSpPr>
          <a:xfrm>
            <a:off x="419199" y="2821136"/>
            <a:ext cx="2117506" cy="2617390"/>
            <a:chOff x="2913839" y="1920547"/>
            <a:chExt cx="6048885" cy="747685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A833082-2DAA-4F79-949E-C4F8270327CA}"/>
                </a:ext>
              </a:extLst>
            </p:cNvPr>
            <p:cNvGrpSpPr/>
            <p:nvPr/>
          </p:nvGrpSpPr>
          <p:grpSpPr>
            <a:xfrm>
              <a:off x="2913839" y="1920547"/>
              <a:ext cx="6048885" cy="7476853"/>
              <a:chOff x="1994407" y="1651922"/>
              <a:chExt cx="2628972" cy="3308583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A344100-7F6A-4B1F-B12D-30B2DB3654F5}"/>
                  </a:ext>
                </a:extLst>
              </p:cNvPr>
              <p:cNvSpPr/>
              <p:nvPr/>
            </p:nvSpPr>
            <p:spPr>
              <a:xfrm rot="1724153" flipV="1">
                <a:off x="3189226" y="3002581"/>
                <a:ext cx="1073426" cy="714851"/>
              </a:xfrm>
              <a:prstGeom prst="ellipse">
                <a:avLst/>
              </a:prstGeom>
              <a:solidFill>
                <a:srgbClr val="5B9BD5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Oval 35">
                <a:extLst>
                  <a:ext uri="{FF2B5EF4-FFF2-40B4-BE49-F238E27FC236}">
                    <a16:creationId xmlns:a16="http://schemas.microsoft.com/office/drawing/2014/main" id="{2B2570ED-0CC4-4508-89BD-D05E2D03649E}"/>
                  </a:ext>
                </a:extLst>
              </p:cNvPr>
              <p:cNvSpPr/>
              <p:nvPr/>
            </p:nvSpPr>
            <p:spPr>
              <a:xfrm rot="20550903" flipV="1">
                <a:off x="3227162" y="2663382"/>
                <a:ext cx="1396217" cy="704285"/>
              </a:xfrm>
              <a:custGeom>
                <a:avLst/>
                <a:gdLst>
                  <a:gd name="connsiteX0" fmla="*/ 0 w 2425766"/>
                  <a:gd name="connsiteY0" fmla="*/ 807723 h 1615446"/>
                  <a:gd name="connsiteX1" fmla="*/ 1212883 w 2425766"/>
                  <a:gd name="connsiteY1" fmla="*/ 0 h 1615446"/>
                  <a:gd name="connsiteX2" fmla="*/ 2425766 w 2425766"/>
                  <a:gd name="connsiteY2" fmla="*/ 807723 h 1615446"/>
                  <a:gd name="connsiteX3" fmla="*/ 1212883 w 2425766"/>
                  <a:gd name="connsiteY3" fmla="*/ 1615446 h 1615446"/>
                  <a:gd name="connsiteX4" fmla="*/ 0 w 2425766"/>
                  <a:gd name="connsiteY4" fmla="*/ 807723 h 1615446"/>
                  <a:gd name="connsiteX0" fmla="*/ 0 w 2425766"/>
                  <a:gd name="connsiteY0" fmla="*/ 853200 h 1660923"/>
                  <a:gd name="connsiteX1" fmla="*/ 1212883 w 2425766"/>
                  <a:gd name="connsiteY1" fmla="*/ 45477 h 1660923"/>
                  <a:gd name="connsiteX2" fmla="*/ 2425766 w 2425766"/>
                  <a:gd name="connsiteY2" fmla="*/ 853200 h 1660923"/>
                  <a:gd name="connsiteX3" fmla="*/ 1212883 w 2425766"/>
                  <a:gd name="connsiteY3" fmla="*/ 1660923 h 1660923"/>
                  <a:gd name="connsiteX4" fmla="*/ 0 w 2425766"/>
                  <a:gd name="connsiteY4" fmla="*/ 853200 h 1660923"/>
                  <a:gd name="connsiteX0" fmla="*/ 0 w 2425766"/>
                  <a:gd name="connsiteY0" fmla="*/ 857421 h 1665144"/>
                  <a:gd name="connsiteX1" fmla="*/ 1212883 w 2425766"/>
                  <a:gd name="connsiteY1" fmla="*/ 49698 h 1665144"/>
                  <a:gd name="connsiteX2" fmla="*/ 2425766 w 2425766"/>
                  <a:gd name="connsiteY2" fmla="*/ 857421 h 1665144"/>
                  <a:gd name="connsiteX3" fmla="*/ 1212883 w 2425766"/>
                  <a:gd name="connsiteY3" fmla="*/ 1665144 h 1665144"/>
                  <a:gd name="connsiteX4" fmla="*/ 0 w 2425766"/>
                  <a:gd name="connsiteY4" fmla="*/ 857421 h 1665144"/>
                  <a:gd name="connsiteX0" fmla="*/ 0 w 2425766"/>
                  <a:gd name="connsiteY0" fmla="*/ 869640 h 1677363"/>
                  <a:gd name="connsiteX1" fmla="*/ 1212883 w 2425766"/>
                  <a:gd name="connsiteY1" fmla="*/ 61917 h 1677363"/>
                  <a:gd name="connsiteX2" fmla="*/ 2425766 w 2425766"/>
                  <a:gd name="connsiteY2" fmla="*/ 869640 h 1677363"/>
                  <a:gd name="connsiteX3" fmla="*/ 1212883 w 2425766"/>
                  <a:gd name="connsiteY3" fmla="*/ 1677363 h 1677363"/>
                  <a:gd name="connsiteX4" fmla="*/ 0 w 2425766"/>
                  <a:gd name="connsiteY4" fmla="*/ 869640 h 1677363"/>
                  <a:gd name="connsiteX0" fmla="*/ 0 w 2425766"/>
                  <a:gd name="connsiteY0" fmla="*/ 869640 h 1677363"/>
                  <a:gd name="connsiteX1" fmla="*/ 1212883 w 2425766"/>
                  <a:gd name="connsiteY1" fmla="*/ 61917 h 1677363"/>
                  <a:gd name="connsiteX2" fmla="*/ 2425766 w 2425766"/>
                  <a:gd name="connsiteY2" fmla="*/ 869640 h 1677363"/>
                  <a:gd name="connsiteX3" fmla="*/ 1212883 w 2425766"/>
                  <a:gd name="connsiteY3" fmla="*/ 1677363 h 1677363"/>
                  <a:gd name="connsiteX4" fmla="*/ 0 w 2425766"/>
                  <a:gd name="connsiteY4" fmla="*/ 869640 h 1677363"/>
                  <a:gd name="connsiteX0" fmla="*/ 0 w 2459481"/>
                  <a:gd name="connsiteY0" fmla="*/ 100965 h 908688"/>
                  <a:gd name="connsiteX1" fmla="*/ 2425766 w 2459481"/>
                  <a:gd name="connsiteY1" fmla="*/ 100965 h 908688"/>
                  <a:gd name="connsiteX2" fmla="*/ 1212883 w 2459481"/>
                  <a:gd name="connsiteY2" fmla="*/ 908688 h 908688"/>
                  <a:gd name="connsiteX3" fmla="*/ 0 w 2459481"/>
                  <a:gd name="connsiteY3" fmla="*/ 100965 h 908688"/>
                  <a:gd name="connsiteX0" fmla="*/ 695740 w 3155221"/>
                  <a:gd name="connsiteY0" fmla="*/ 656732 h 1591566"/>
                  <a:gd name="connsiteX1" fmla="*/ 3121506 w 3155221"/>
                  <a:gd name="connsiteY1" fmla="*/ 656732 h 1591566"/>
                  <a:gd name="connsiteX2" fmla="*/ 1908623 w 3155221"/>
                  <a:gd name="connsiteY2" fmla="*/ 1464455 h 1591566"/>
                  <a:gd name="connsiteX3" fmla="*/ 695740 w 3155221"/>
                  <a:gd name="connsiteY3" fmla="*/ 656732 h 1591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55221" h="1591566">
                    <a:moveTo>
                      <a:pt x="695740" y="656732"/>
                    </a:moveTo>
                    <a:cubicBezTo>
                      <a:pt x="2563703" y="-751156"/>
                      <a:pt x="2919359" y="522112"/>
                      <a:pt x="3121506" y="656732"/>
                    </a:cubicBezTo>
                    <a:cubicBezTo>
                      <a:pt x="3323653" y="791353"/>
                      <a:pt x="2578480" y="1464455"/>
                      <a:pt x="1908623" y="1464455"/>
                    </a:cubicBezTo>
                    <a:cubicBezTo>
                      <a:pt x="1238766" y="1464455"/>
                      <a:pt x="-1172223" y="2064620"/>
                      <a:pt x="695740" y="656732"/>
                    </a:cubicBezTo>
                    <a:close/>
                  </a:path>
                </a:pathLst>
              </a:custGeom>
              <a:solidFill>
                <a:srgbClr val="5B9BD5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9E15530-3AE5-462B-8EA0-7ADE1E327E11}"/>
                  </a:ext>
                </a:extLst>
              </p:cNvPr>
              <p:cNvSpPr/>
              <p:nvPr/>
            </p:nvSpPr>
            <p:spPr>
              <a:xfrm rot="20178615" flipH="1" flipV="1">
                <a:off x="2348782" y="3021143"/>
                <a:ext cx="1073426" cy="714851"/>
              </a:xfrm>
              <a:prstGeom prst="ellipse">
                <a:avLst/>
              </a:prstGeom>
              <a:solidFill>
                <a:srgbClr val="5B9BD5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Oval 35">
                <a:extLst>
                  <a:ext uri="{FF2B5EF4-FFF2-40B4-BE49-F238E27FC236}">
                    <a16:creationId xmlns:a16="http://schemas.microsoft.com/office/drawing/2014/main" id="{C757B98B-DA74-4E40-A9BA-024C0266134D}"/>
                  </a:ext>
                </a:extLst>
              </p:cNvPr>
              <p:cNvSpPr/>
              <p:nvPr/>
            </p:nvSpPr>
            <p:spPr>
              <a:xfrm rot="1049097" flipH="1" flipV="1">
                <a:off x="2013267" y="2667581"/>
                <a:ext cx="1396217" cy="704285"/>
              </a:xfrm>
              <a:custGeom>
                <a:avLst/>
                <a:gdLst>
                  <a:gd name="connsiteX0" fmla="*/ 0 w 2425766"/>
                  <a:gd name="connsiteY0" fmla="*/ 807723 h 1615446"/>
                  <a:gd name="connsiteX1" fmla="*/ 1212883 w 2425766"/>
                  <a:gd name="connsiteY1" fmla="*/ 0 h 1615446"/>
                  <a:gd name="connsiteX2" fmla="*/ 2425766 w 2425766"/>
                  <a:gd name="connsiteY2" fmla="*/ 807723 h 1615446"/>
                  <a:gd name="connsiteX3" fmla="*/ 1212883 w 2425766"/>
                  <a:gd name="connsiteY3" fmla="*/ 1615446 h 1615446"/>
                  <a:gd name="connsiteX4" fmla="*/ 0 w 2425766"/>
                  <a:gd name="connsiteY4" fmla="*/ 807723 h 1615446"/>
                  <a:gd name="connsiteX0" fmla="*/ 0 w 2425766"/>
                  <a:gd name="connsiteY0" fmla="*/ 853200 h 1660923"/>
                  <a:gd name="connsiteX1" fmla="*/ 1212883 w 2425766"/>
                  <a:gd name="connsiteY1" fmla="*/ 45477 h 1660923"/>
                  <a:gd name="connsiteX2" fmla="*/ 2425766 w 2425766"/>
                  <a:gd name="connsiteY2" fmla="*/ 853200 h 1660923"/>
                  <a:gd name="connsiteX3" fmla="*/ 1212883 w 2425766"/>
                  <a:gd name="connsiteY3" fmla="*/ 1660923 h 1660923"/>
                  <a:gd name="connsiteX4" fmla="*/ 0 w 2425766"/>
                  <a:gd name="connsiteY4" fmla="*/ 853200 h 1660923"/>
                  <a:gd name="connsiteX0" fmla="*/ 0 w 2425766"/>
                  <a:gd name="connsiteY0" fmla="*/ 857421 h 1665144"/>
                  <a:gd name="connsiteX1" fmla="*/ 1212883 w 2425766"/>
                  <a:gd name="connsiteY1" fmla="*/ 49698 h 1665144"/>
                  <a:gd name="connsiteX2" fmla="*/ 2425766 w 2425766"/>
                  <a:gd name="connsiteY2" fmla="*/ 857421 h 1665144"/>
                  <a:gd name="connsiteX3" fmla="*/ 1212883 w 2425766"/>
                  <a:gd name="connsiteY3" fmla="*/ 1665144 h 1665144"/>
                  <a:gd name="connsiteX4" fmla="*/ 0 w 2425766"/>
                  <a:gd name="connsiteY4" fmla="*/ 857421 h 1665144"/>
                  <a:gd name="connsiteX0" fmla="*/ 0 w 2425766"/>
                  <a:gd name="connsiteY0" fmla="*/ 869640 h 1677363"/>
                  <a:gd name="connsiteX1" fmla="*/ 1212883 w 2425766"/>
                  <a:gd name="connsiteY1" fmla="*/ 61917 h 1677363"/>
                  <a:gd name="connsiteX2" fmla="*/ 2425766 w 2425766"/>
                  <a:gd name="connsiteY2" fmla="*/ 869640 h 1677363"/>
                  <a:gd name="connsiteX3" fmla="*/ 1212883 w 2425766"/>
                  <a:gd name="connsiteY3" fmla="*/ 1677363 h 1677363"/>
                  <a:gd name="connsiteX4" fmla="*/ 0 w 2425766"/>
                  <a:gd name="connsiteY4" fmla="*/ 869640 h 1677363"/>
                  <a:gd name="connsiteX0" fmla="*/ 0 w 2425766"/>
                  <a:gd name="connsiteY0" fmla="*/ 869640 h 1677363"/>
                  <a:gd name="connsiteX1" fmla="*/ 1212883 w 2425766"/>
                  <a:gd name="connsiteY1" fmla="*/ 61917 h 1677363"/>
                  <a:gd name="connsiteX2" fmla="*/ 2425766 w 2425766"/>
                  <a:gd name="connsiteY2" fmla="*/ 869640 h 1677363"/>
                  <a:gd name="connsiteX3" fmla="*/ 1212883 w 2425766"/>
                  <a:gd name="connsiteY3" fmla="*/ 1677363 h 1677363"/>
                  <a:gd name="connsiteX4" fmla="*/ 0 w 2425766"/>
                  <a:gd name="connsiteY4" fmla="*/ 869640 h 1677363"/>
                  <a:gd name="connsiteX0" fmla="*/ 0 w 2459481"/>
                  <a:gd name="connsiteY0" fmla="*/ 100965 h 908688"/>
                  <a:gd name="connsiteX1" fmla="*/ 2425766 w 2459481"/>
                  <a:gd name="connsiteY1" fmla="*/ 100965 h 908688"/>
                  <a:gd name="connsiteX2" fmla="*/ 1212883 w 2459481"/>
                  <a:gd name="connsiteY2" fmla="*/ 908688 h 908688"/>
                  <a:gd name="connsiteX3" fmla="*/ 0 w 2459481"/>
                  <a:gd name="connsiteY3" fmla="*/ 100965 h 908688"/>
                  <a:gd name="connsiteX0" fmla="*/ 695740 w 3155221"/>
                  <a:gd name="connsiteY0" fmla="*/ 656732 h 1591566"/>
                  <a:gd name="connsiteX1" fmla="*/ 3121506 w 3155221"/>
                  <a:gd name="connsiteY1" fmla="*/ 656732 h 1591566"/>
                  <a:gd name="connsiteX2" fmla="*/ 1908623 w 3155221"/>
                  <a:gd name="connsiteY2" fmla="*/ 1464455 h 1591566"/>
                  <a:gd name="connsiteX3" fmla="*/ 695740 w 3155221"/>
                  <a:gd name="connsiteY3" fmla="*/ 656732 h 1591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55221" h="1591566">
                    <a:moveTo>
                      <a:pt x="695740" y="656732"/>
                    </a:moveTo>
                    <a:cubicBezTo>
                      <a:pt x="2563703" y="-751156"/>
                      <a:pt x="2919359" y="522112"/>
                      <a:pt x="3121506" y="656732"/>
                    </a:cubicBezTo>
                    <a:cubicBezTo>
                      <a:pt x="3323653" y="791353"/>
                      <a:pt x="2578480" y="1464455"/>
                      <a:pt x="1908623" y="1464455"/>
                    </a:cubicBezTo>
                    <a:cubicBezTo>
                      <a:pt x="1238766" y="1464455"/>
                      <a:pt x="-1172223" y="2064620"/>
                      <a:pt x="695740" y="656732"/>
                    </a:cubicBezTo>
                    <a:close/>
                  </a:path>
                </a:pathLst>
              </a:custGeom>
              <a:solidFill>
                <a:srgbClr val="5B9BD5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0F6E011E-47F1-4988-9A56-D93721ACA17A}"/>
                  </a:ext>
                </a:extLst>
              </p:cNvPr>
              <p:cNvSpPr/>
              <p:nvPr/>
            </p:nvSpPr>
            <p:spPr>
              <a:xfrm>
                <a:off x="2364545" y="4001894"/>
                <a:ext cx="914400" cy="958611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Oval 5">
                <a:extLst>
                  <a:ext uri="{FF2B5EF4-FFF2-40B4-BE49-F238E27FC236}">
                    <a16:creationId xmlns:a16="http://schemas.microsoft.com/office/drawing/2014/main" id="{601ACC32-921B-4018-BA4D-F3BEF941225D}"/>
                  </a:ext>
                </a:extLst>
              </p:cNvPr>
              <p:cNvSpPr/>
              <p:nvPr/>
            </p:nvSpPr>
            <p:spPr>
              <a:xfrm rot="16200000">
                <a:off x="2348452" y="2832327"/>
                <a:ext cx="1858220" cy="1180112"/>
              </a:xfrm>
              <a:custGeom>
                <a:avLst/>
                <a:gdLst>
                  <a:gd name="connsiteX0" fmla="*/ 0 w 4198193"/>
                  <a:gd name="connsiteY0" fmla="*/ 1333429 h 2666857"/>
                  <a:gd name="connsiteX1" fmla="*/ 2099097 w 4198193"/>
                  <a:gd name="connsiteY1" fmla="*/ 0 h 2666857"/>
                  <a:gd name="connsiteX2" fmla="*/ 4198194 w 4198193"/>
                  <a:gd name="connsiteY2" fmla="*/ 1333429 h 2666857"/>
                  <a:gd name="connsiteX3" fmla="*/ 2099097 w 4198193"/>
                  <a:gd name="connsiteY3" fmla="*/ 2666858 h 2666857"/>
                  <a:gd name="connsiteX4" fmla="*/ 0 w 4198193"/>
                  <a:gd name="connsiteY4" fmla="*/ 1333429 h 2666857"/>
                  <a:gd name="connsiteX0" fmla="*/ 279 w 4198473"/>
                  <a:gd name="connsiteY0" fmla="*/ 1333429 h 2666858"/>
                  <a:gd name="connsiteX1" fmla="*/ 2099376 w 4198473"/>
                  <a:gd name="connsiteY1" fmla="*/ 0 h 2666858"/>
                  <a:gd name="connsiteX2" fmla="*/ 4198473 w 4198473"/>
                  <a:gd name="connsiteY2" fmla="*/ 1333429 h 2666858"/>
                  <a:gd name="connsiteX3" fmla="*/ 2099376 w 4198473"/>
                  <a:gd name="connsiteY3" fmla="*/ 2666858 h 2666858"/>
                  <a:gd name="connsiteX4" fmla="*/ 279 w 4198473"/>
                  <a:gd name="connsiteY4" fmla="*/ 1333429 h 2666858"/>
                  <a:gd name="connsiteX0" fmla="*/ 1077 w 4199271"/>
                  <a:gd name="connsiteY0" fmla="*/ 1333429 h 2666858"/>
                  <a:gd name="connsiteX1" fmla="*/ 2100174 w 4199271"/>
                  <a:gd name="connsiteY1" fmla="*/ 0 h 2666858"/>
                  <a:gd name="connsiteX2" fmla="*/ 4199271 w 4199271"/>
                  <a:gd name="connsiteY2" fmla="*/ 1333429 h 2666858"/>
                  <a:gd name="connsiteX3" fmla="*/ 2100174 w 4199271"/>
                  <a:gd name="connsiteY3" fmla="*/ 2666858 h 2666858"/>
                  <a:gd name="connsiteX4" fmla="*/ 1077 w 4199271"/>
                  <a:gd name="connsiteY4" fmla="*/ 1333429 h 2666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99271" h="2666858">
                    <a:moveTo>
                      <a:pt x="1077" y="1333429"/>
                    </a:moveTo>
                    <a:cubicBezTo>
                      <a:pt x="-37022" y="292193"/>
                      <a:pt x="940875" y="0"/>
                      <a:pt x="2100174" y="0"/>
                    </a:cubicBezTo>
                    <a:cubicBezTo>
                      <a:pt x="3259473" y="0"/>
                      <a:pt x="4199271" y="596996"/>
                      <a:pt x="4199271" y="1333429"/>
                    </a:cubicBezTo>
                    <a:cubicBezTo>
                      <a:pt x="4199271" y="2069862"/>
                      <a:pt x="3259473" y="2666858"/>
                      <a:pt x="2100174" y="2666858"/>
                    </a:cubicBezTo>
                    <a:cubicBezTo>
                      <a:pt x="940875" y="2666858"/>
                      <a:pt x="39176" y="2374665"/>
                      <a:pt x="1077" y="1333429"/>
                    </a:cubicBezTo>
                    <a:close/>
                  </a:path>
                </a:pathLst>
              </a:cu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43C7A19-FFAC-4102-B3AE-ED3EEFBF76DA}"/>
                  </a:ext>
                </a:extLst>
              </p:cNvPr>
              <p:cNvSpPr/>
              <p:nvPr/>
            </p:nvSpPr>
            <p:spPr>
              <a:xfrm>
                <a:off x="2584173" y="2120348"/>
                <a:ext cx="1338469" cy="1073426"/>
              </a:xfrm>
              <a:prstGeom prst="ellipse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5B5AAA9A-9B6F-4331-AF19-54D72849B107}"/>
                  </a:ext>
                </a:extLst>
              </p:cNvPr>
              <p:cNvSpPr/>
              <p:nvPr/>
            </p:nvSpPr>
            <p:spPr>
              <a:xfrm flipH="1">
                <a:off x="3509839" y="1723319"/>
                <a:ext cx="914400" cy="914400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53D63F2E-2246-4BE8-9D6E-0DE289209ADD}"/>
                  </a:ext>
                </a:extLst>
              </p:cNvPr>
              <p:cNvSpPr/>
              <p:nvPr/>
            </p:nvSpPr>
            <p:spPr>
              <a:xfrm>
                <a:off x="1994407" y="1730499"/>
                <a:ext cx="914400" cy="914400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BD84002-DBD8-4CC7-A100-EF45A2C81450}"/>
                  </a:ext>
                </a:extLst>
              </p:cNvPr>
              <p:cNvSpPr/>
              <p:nvPr/>
            </p:nvSpPr>
            <p:spPr>
              <a:xfrm flipH="1">
                <a:off x="3862637" y="1651922"/>
                <a:ext cx="207848" cy="16669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4A0A266-A670-4E11-9A3F-932BB0A7793A}"/>
                  </a:ext>
                </a:extLst>
              </p:cNvPr>
              <p:cNvSpPr/>
              <p:nvPr/>
            </p:nvSpPr>
            <p:spPr>
              <a:xfrm flipH="1">
                <a:off x="2376657" y="1658546"/>
                <a:ext cx="207848" cy="16669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B438B8F-E52B-4DE1-B86D-B6D439143380}"/>
                  </a:ext>
                </a:extLst>
              </p:cNvPr>
              <p:cNvSpPr/>
              <p:nvPr/>
            </p:nvSpPr>
            <p:spPr>
              <a:xfrm flipH="1">
                <a:off x="3359110" y="2487630"/>
                <a:ext cx="295734" cy="237173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BA8A151-24B9-4596-AE8F-FF95E758922D}"/>
                  </a:ext>
                </a:extLst>
              </p:cNvPr>
              <p:cNvSpPr/>
              <p:nvPr/>
            </p:nvSpPr>
            <p:spPr>
              <a:xfrm flipH="1">
                <a:off x="2889509" y="2495591"/>
                <a:ext cx="295734" cy="237173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5158C4DB-4646-45E2-957E-A2FFEA1434D9}"/>
                  </a:ext>
                </a:extLst>
              </p:cNvPr>
              <p:cNvSpPr/>
              <p:nvPr/>
            </p:nvSpPr>
            <p:spPr>
              <a:xfrm rot="2611023" flipV="1">
                <a:off x="3104821" y="2608999"/>
                <a:ext cx="302735" cy="302735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045714D-E527-4450-88D9-421511B7DB97}"/>
                  </a:ext>
                </a:extLst>
              </p:cNvPr>
              <p:cNvSpPr/>
              <p:nvPr/>
            </p:nvSpPr>
            <p:spPr>
              <a:xfrm flipH="1">
                <a:off x="2954654" y="2562818"/>
                <a:ext cx="178797" cy="143392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8D0A518-46E2-45F6-B31F-FB49E30EC916}"/>
                  </a:ext>
                </a:extLst>
              </p:cNvPr>
              <p:cNvSpPr/>
              <p:nvPr/>
            </p:nvSpPr>
            <p:spPr>
              <a:xfrm flipV="1">
                <a:off x="3006509" y="2585630"/>
                <a:ext cx="73099" cy="7309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CA68AD7-9142-4D78-BE97-503857B05EE6}"/>
                  </a:ext>
                </a:extLst>
              </p:cNvPr>
              <p:cNvSpPr/>
              <p:nvPr/>
            </p:nvSpPr>
            <p:spPr>
              <a:xfrm flipH="1">
                <a:off x="3416470" y="2551665"/>
                <a:ext cx="178797" cy="143392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1F967A74-EC73-4DA9-87BA-6A6B6B52333F}"/>
                  </a:ext>
                </a:extLst>
              </p:cNvPr>
              <p:cNvSpPr/>
              <p:nvPr/>
            </p:nvSpPr>
            <p:spPr>
              <a:xfrm flipV="1">
                <a:off x="3468325" y="2574477"/>
                <a:ext cx="73099" cy="7309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7F26DE5-17C4-48B4-AF0C-E2A724DFD664}"/>
                </a:ext>
              </a:extLst>
            </p:cNvPr>
            <p:cNvSpPr/>
            <p:nvPr/>
          </p:nvSpPr>
          <p:spPr>
            <a:xfrm>
              <a:off x="4643642" y="7037171"/>
              <a:ext cx="2437889" cy="1022172"/>
            </a:xfrm>
            <a:custGeom>
              <a:avLst/>
              <a:gdLst>
                <a:gd name="connsiteX0" fmla="*/ 0 w 2468924"/>
                <a:gd name="connsiteY0" fmla="*/ 0 h 1022172"/>
                <a:gd name="connsiteX1" fmla="*/ 2468924 w 2468924"/>
                <a:gd name="connsiteY1" fmla="*/ 0 h 1022172"/>
                <a:gd name="connsiteX2" fmla="*/ 2444518 w 2468924"/>
                <a:gd name="connsiteY2" fmla="*/ 85577 h 1022172"/>
                <a:gd name="connsiteX3" fmla="*/ 1236920 w 2468924"/>
                <a:gd name="connsiteY3" fmla="*/ 1021095 h 1022172"/>
                <a:gd name="connsiteX4" fmla="*/ 29322 w 2468924"/>
                <a:gd name="connsiteY4" fmla="*/ 105669 h 1022172"/>
                <a:gd name="connsiteX5" fmla="*/ 0 w 2468924"/>
                <a:gd name="connsiteY5" fmla="*/ 0 h 1022172"/>
                <a:gd name="connsiteX0" fmla="*/ 0 w 2468924"/>
                <a:gd name="connsiteY0" fmla="*/ 0 h 1022172"/>
                <a:gd name="connsiteX1" fmla="*/ 2468924 w 2468924"/>
                <a:gd name="connsiteY1" fmla="*/ 0 h 1022172"/>
                <a:gd name="connsiteX2" fmla="*/ 2429000 w 2468924"/>
                <a:gd name="connsiteY2" fmla="*/ 85577 h 1022172"/>
                <a:gd name="connsiteX3" fmla="*/ 1236920 w 2468924"/>
                <a:gd name="connsiteY3" fmla="*/ 1021095 h 1022172"/>
                <a:gd name="connsiteX4" fmla="*/ 29322 w 2468924"/>
                <a:gd name="connsiteY4" fmla="*/ 105669 h 1022172"/>
                <a:gd name="connsiteX5" fmla="*/ 0 w 2468924"/>
                <a:gd name="connsiteY5" fmla="*/ 0 h 1022172"/>
                <a:gd name="connsiteX0" fmla="*/ 0 w 2437889"/>
                <a:gd name="connsiteY0" fmla="*/ 0 h 1022172"/>
                <a:gd name="connsiteX1" fmla="*/ 2437889 w 2437889"/>
                <a:gd name="connsiteY1" fmla="*/ 0 h 1022172"/>
                <a:gd name="connsiteX2" fmla="*/ 2429000 w 2437889"/>
                <a:gd name="connsiteY2" fmla="*/ 85577 h 1022172"/>
                <a:gd name="connsiteX3" fmla="*/ 1236920 w 2437889"/>
                <a:gd name="connsiteY3" fmla="*/ 1021095 h 1022172"/>
                <a:gd name="connsiteX4" fmla="*/ 29322 w 2437889"/>
                <a:gd name="connsiteY4" fmla="*/ 105669 h 1022172"/>
                <a:gd name="connsiteX5" fmla="*/ 0 w 2437889"/>
                <a:gd name="connsiteY5" fmla="*/ 0 h 1022172"/>
                <a:gd name="connsiteX0" fmla="*/ 0 w 2437889"/>
                <a:gd name="connsiteY0" fmla="*/ 0 h 1022172"/>
                <a:gd name="connsiteX1" fmla="*/ 2437889 w 2437889"/>
                <a:gd name="connsiteY1" fmla="*/ 0 h 1022172"/>
                <a:gd name="connsiteX2" fmla="*/ 2413483 w 2437889"/>
                <a:gd name="connsiteY2" fmla="*/ 85577 h 1022172"/>
                <a:gd name="connsiteX3" fmla="*/ 1236920 w 2437889"/>
                <a:gd name="connsiteY3" fmla="*/ 1021095 h 1022172"/>
                <a:gd name="connsiteX4" fmla="*/ 29322 w 2437889"/>
                <a:gd name="connsiteY4" fmla="*/ 105669 h 1022172"/>
                <a:gd name="connsiteX5" fmla="*/ 0 w 2437889"/>
                <a:gd name="connsiteY5" fmla="*/ 0 h 102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7889" h="1022172">
                  <a:moveTo>
                    <a:pt x="0" y="0"/>
                  </a:moveTo>
                  <a:lnTo>
                    <a:pt x="2437889" y="0"/>
                  </a:lnTo>
                  <a:lnTo>
                    <a:pt x="2413483" y="85577"/>
                  </a:lnTo>
                  <a:cubicBezTo>
                    <a:pt x="2233150" y="636128"/>
                    <a:pt x="1899505" y="997283"/>
                    <a:pt x="1236920" y="1021095"/>
                  </a:cubicBezTo>
                  <a:cubicBezTo>
                    <a:pt x="574334" y="1044907"/>
                    <a:pt x="209655" y="671846"/>
                    <a:pt x="29322" y="1056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A2EC4CA-590F-4652-9C57-38CB961B7355}"/>
                </a:ext>
              </a:extLst>
            </p:cNvPr>
            <p:cNvSpPr/>
            <p:nvPr/>
          </p:nvSpPr>
          <p:spPr>
            <a:xfrm>
              <a:off x="4508560" y="5824384"/>
              <a:ext cx="2715267" cy="519432"/>
            </a:xfrm>
            <a:custGeom>
              <a:avLst/>
              <a:gdLst>
                <a:gd name="connsiteX0" fmla="*/ 6837 w 2715268"/>
                <a:gd name="connsiteY0" fmla="*/ 0 h 519432"/>
                <a:gd name="connsiteX1" fmla="*/ 2708431 w 2715268"/>
                <a:gd name="connsiteY1" fmla="*/ 0 h 519432"/>
                <a:gd name="connsiteX2" fmla="*/ 2715268 w 2715268"/>
                <a:gd name="connsiteY2" fmla="*/ 209364 h 519432"/>
                <a:gd name="connsiteX3" fmla="*/ 2709599 w 2715268"/>
                <a:gd name="connsiteY3" fmla="*/ 476069 h 519432"/>
                <a:gd name="connsiteX4" fmla="*/ 2706562 w 2715268"/>
                <a:gd name="connsiteY4" fmla="*/ 519432 h 519432"/>
                <a:gd name="connsiteX5" fmla="*/ 8577 w 2715268"/>
                <a:gd name="connsiteY5" fmla="*/ 519432 h 519432"/>
                <a:gd name="connsiteX6" fmla="*/ 5669 w 2715268"/>
                <a:gd name="connsiteY6" fmla="*/ 477355 h 519432"/>
                <a:gd name="connsiteX7" fmla="*/ 0 w 2715268"/>
                <a:gd name="connsiteY7" fmla="*/ 209364 h 519432"/>
                <a:gd name="connsiteX8" fmla="*/ 6837 w 2715268"/>
                <a:gd name="connsiteY8" fmla="*/ 0 h 519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15268" h="519432">
                  <a:moveTo>
                    <a:pt x="6837" y="0"/>
                  </a:moveTo>
                  <a:lnTo>
                    <a:pt x="2708431" y="0"/>
                  </a:lnTo>
                  <a:lnTo>
                    <a:pt x="2715268" y="209364"/>
                  </a:lnTo>
                  <a:cubicBezTo>
                    <a:pt x="2715268" y="299934"/>
                    <a:pt x="2713452" y="388932"/>
                    <a:pt x="2709599" y="476069"/>
                  </a:cubicBezTo>
                  <a:lnTo>
                    <a:pt x="2706562" y="519432"/>
                  </a:lnTo>
                  <a:lnTo>
                    <a:pt x="8577" y="519432"/>
                  </a:lnTo>
                  <a:lnTo>
                    <a:pt x="5669" y="477355"/>
                  </a:lnTo>
                  <a:cubicBezTo>
                    <a:pt x="1816" y="389397"/>
                    <a:pt x="0" y="299934"/>
                    <a:pt x="0" y="209364"/>
                  </a:cubicBezTo>
                  <a:lnTo>
                    <a:pt x="6837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EF08B1E-8597-4528-B7DC-A71007556F93}"/>
              </a:ext>
            </a:extLst>
          </p:cNvPr>
          <p:cNvSpPr txBox="1"/>
          <p:nvPr/>
        </p:nvSpPr>
        <p:spPr>
          <a:xfrm>
            <a:off x="2615749" y="1151696"/>
            <a:ext cx="244128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</a:rPr>
              <a:t>B</a:t>
            </a: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all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0C73334-4075-437C-BFD8-F239E3CB6A6B}"/>
              </a:ext>
            </a:extLst>
          </p:cNvPr>
          <p:cNvGrpSpPr/>
          <p:nvPr/>
        </p:nvGrpSpPr>
        <p:grpSpPr>
          <a:xfrm flipH="1">
            <a:off x="270826" y="216288"/>
            <a:ext cx="2044897" cy="2113142"/>
            <a:chOff x="2380918" y="290619"/>
            <a:chExt cx="5519607" cy="5703813"/>
          </a:xfrm>
        </p:grpSpPr>
        <p:sp>
          <p:nvSpPr>
            <p:cNvPr id="35" name="Rectangle: Rounded Corners 11">
              <a:extLst>
                <a:ext uri="{FF2B5EF4-FFF2-40B4-BE49-F238E27FC236}">
                  <a16:creationId xmlns:a16="http://schemas.microsoft.com/office/drawing/2014/main" id="{7A3970B2-02F7-477E-BDF8-F763FC3C76CC}"/>
                </a:ext>
              </a:extLst>
            </p:cNvPr>
            <p:cNvSpPr/>
            <p:nvPr/>
          </p:nvSpPr>
          <p:spPr>
            <a:xfrm rot="7916371">
              <a:off x="3148359" y="731709"/>
              <a:ext cx="2168834" cy="1286653"/>
            </a:xfrm>
            <a:custGeom>
              <a:avLst/>
              <a:gdLst>
                <a:gd name="connsiteX0" fmla="*/ 0 w 1921565"/>
                <a:gd name="connsiteY0" fmla="*/ 960783 h 2743200"/>
                <a:gd name="connsiteX1" fmla="*/ 960783 w 1921565"/>
                <a:gd name="connsiteY1" fmla="*/ 0 h 2743200"/>
                <a:gd name="connsiteX2" fmla="*/ 960783 w 1921565"/>
                <a:gd name="connsiteY2" fmla="*/ 0 h 2743200"/>
                <a:gd name="connsiteX3" fmla="*/ 1921566 w 1921565"/>
                <a:gd name="connsiteY3" fmla="*/ 960783 h 2743200"/>
                <a:gd name="connsiteX4" fmla="*/ 1921565 w 1921565"/>
                <a:gd name="connsiteY4" fmla="*/ 1782418 h 2743200"/>
                <a:gd name="connsiteX5" fmla="*/ 960782 w 1921565"/>
                <a:gd name="connsiteY5" fmla="*/ 2743201 h 2743200"/>
                <a:gd name="connsiteX6" fmla="*/ 960783 w 1921565"/>
                <a:gd name="connsiteY6" fmla="*/ 2743200 h 2743200"/>
                <a:gd name="connsiteX7" fmla="*/ 0 w 1921565"/>
                <a:gd name="connsiteY7" fmla="*/ 1782417 h 2743200"/>
                <a:gd name="connsiteX8" fmla="*/ 0 w 1921565"/>
                <a:gd name="connsiteY8" fmla="*/ 960783 h 2743200"/>
                <a:gd name="connsiteX0" fmla="*/ 0 w 1921566"/>
                <a:gd name="connsiteY0" fmla="*/ 960783 h 3295548"/>
                <a:gd name="connsiteX1" fmla="*/ 960783 w 1921566"/>
                <a:gd name="connsiteY1" fmla="*/ 0 h 3295548"/>
                <a:gd name="connsiteX2" fmla="*/ 960783 w 1921566"/>
                <a:gd name="connsiteY2" fmla="*/ 0 h 3295548"/>
                <a:gd name="connsiteX3" fmla="*/ 1921566 w 1921566"/>
                <a:gd name="connsiteY3" fmla="*/ 960783 h 3295548"/>
                <a:gd name="connsiteX4" fmla="*/ 1921565 w 1921566"/>
                <a:gd name="connsiteY4" fmla="*/ 1782418 h 3295548"/>
                <a:gd name="connsiteX5" fmla="*/ 960782 w 1921566"/>
                <a:gd name="connsiteY5" fmla="*/ 2743201 h 3295548"/>
                <a:gd name="connsiteX6" fmla="*/ 934979 w 1921566"/>
                <a:gd name="connsiteY6" fmla="*/ 3295548 h 3295548"/>
                <a:gd name="connsiteX7" fmla="*/ 0 w 1921566"/>
                <a:gd name="connsiteY7" fmla="*/ 1782417 h 3295548"/>
                <a:gd name="connsiteX8" fmla="*/ 0 w 1921566"/>
                <a:gd name="connsiteY8" fmla="*/ 960783 h 3295548"/>
                <a:gd name="connsiteX0" fmla="*/ 0 w 1994645"/>
                <a:gd name="connsiteY0" fmla="*/ 960783 h 3295548"/>
                <a:gd name="connsiteX1" fmla="*/ 960783 w 1994645"/>
                <a:gd name="connsiteY1" fmla="*/ 0 h 3295548"/>
                <a:gd name="connsiteX2" fmla="*/ 960783 w 1994645"/>
                <a:gd name="connsiteY2" fmla="*/ 0 h 3295548"/>
                <a:gd name="connsiteX3" fmla="*/ 1921566 w 1994645"/>
                <a:gd name="connsiteY3" fmla="*/ 960783 h 3295548"/>
                <a:gd name="connsiteX4" fmla="*/ 1921565 w 1994645"/>
                <a:gd name="connsiteY4" fmla="*/ 1782418 h 3295548"/>
                <a:gd name="connsiteX5" fmla="*/ 934979 w 1994645"/>
                <a:gd name="connsiteY5" fmla="*/ 3295548 h 3295548"/>
                <a:gd name="connsiteX6" fmla="*/ 0 w 1994645"/>
                <a:gd name="connsiteY6" fmla="*/ 1782417 h 3295548"/>
                <a:gd name="connsiteX7" fmla="*/ 0 w 1994645"/>
                <a:gd name="connsiteY7" fmla="*/ 960783 h 3295548"/>
                <a:gd name="connsiteX0" fmla="*/ 22 w 1994667"/>
                <a:gd name="connsiteY0" fmla="*/ 960783 h 3295548"/>
                <a:gd name="connsiteX1" fmla="*/ 960805 w 1994667"/>
                <a:gd name="connsiteY1" fmla="*/ 0 h 3295548"/>
                <a:gd name="connsiteX2" fmla="*/ 960805 w 1994667"/>
                <a:gd name="connsiteY2" fmla="*/ 0 h 3295548"/>
                <a:gd name="connsiteX3" fmla="*/ 1921588 w 1994667"/>
                <a:gd name="connsiteY3" fmla="*/ 960783 h 3295548"/>
                <a:gd name="connsiteX4" fmla="*/ 1921587 w 1994667"/>
                <a:gd name="connsiteY4" fmla="*/ 1782418 h 3295548"/>
                <a:gd name="connsiteX5" fmla="*/ 935001 w 1994667"/>
                <a:gd name="connsiteY5" fmla="*/ 3295548 h 3295548"/>
                <a:gd name="connsiteX6" fmla="*/ 22 w 1994667"/>
                <a:gd name="connsiteY6" fmla="*/ 960783 h 3295548"/>
                <a:gd name="connsiteX0" fmla="*/ 22 w 2037082"/>
                <a:gd name="connsiteY0" fmla="*/ 960783 h 3295548"/>
                <a:gd name="connsiteX1" fmla="*/ 960805 w 2037082"/>
                <a:gd name="connsiteY1" fmla="*/ 0 h 3295548"/>
                <a:gd name="connsiteX2" fmla="*/ 1062443 w 2037082"/>
                <a:gd name="connsiteY2" fmla="*/ 49898 h 3295548"/>
                <a:gd name="connsiteX3" fmla="*/ 1921588 w 2037082"/>
                <a:gd name="connsiteY3" fmla="*/ 960783 h 3295548"/>
                <a:gd name="connsiteX4" fmla="*/ 1921587 w 2037082"/>
                <a:gd name="connsiteY4" fmla="*/ 1782418 h 3295548"/>
                <a:gd name="connsiteX5" fmla="*/ 935001 w 2037082"/>
                <a:gd name="connsiteY5" fmla="*/ 3295548 h 3295548"/>
                <a:gd name="connsiteX6" fmla="*/ 22 w 2037082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1922504"/>
                <a:gd name="connsiteY0" fmla="*/ 960783 h 3295548"/>
                <a:gd name="connsiteX1" fmla="*/ 960805 w 1922504"/>
                <a:gd name="connsiteY1" fmla="*/ 0 h 3295548"/>
                <a:gd name="connsiteX2" fmla="*/ 1062443 w 1922504"/>
                <a:gd name="connsiteY2" fmla="*/ 49898 h 3295548"/>
                <a:gd name="connsiteX3" fmla="*/ 1921588 w 1922504"/>
                <a:gd name="connsiteY3" fmla="*/ 960783 h 3295548"/>
                <a:gd name="connsiteX4" fmla="*/ 935001 w 1922504"/>
                <a:gd name="connsiteY4" fmla="*/ 3295548 h 3295548"/>
                <a:gd name="connsiteX5" fmla="*/ 22 w 1922504"/>
                <a:gd name="connsiteY5" fmla="*/ 960783 h 3295548"/>
                <a:gd name="connsiteX0" fmla="*/ 22 w 1066943"/>
                <a:gd name="connsiteY0" fmla="*/ 960783 h 3295548"/>
                <a:gd name="connsiteX1" fmla="*/ 960805 w 1066943"/>
                <a:gd name="connsiteY1" fmla="*/ 0 h 3295548"/>
                <a:gd name="connsiteX2" fmla="*/ 1062443 w 1066943"/>
                <a:gd name="connsiteY2" fmla="*/ 49898 h 3295548"/>
                <a:gd name="connsiteX3" fmla="*/ 935001 w 1066943"/>
                <a:gd name="connsiteY3" fmla="*/ 3295548 h 3295548"/>
                <a:gd name="connsiteX4" fmla="*/ 22 w 1066943"/>
                <a:gd name="connsiteY4" fmla="*/ 960783 h 3295548"/>
                <a:gd name="connsiteX0" fmla="*/ 22 w 1066943"/>
                <a:gd name="connsiteY0" fmla="*/ 1017713 h 3352478"/>
                <a:gd name="connsiteX1" fmla="*/ 1062443 w 1066943"/>
                <a:gd name="connsiteY1" fmla="*/ 106828 h 3352478"/>
                <a:gd name="connsiteX2" fmla="*/ 935001 w 1066943"/>
                <a:gd name="connsiteY2" fmla="*/ 3352478 h 3352478"/>
                <a:gd name="connsiteX3" fmla="*/ 22 w 1066943"/>
                <a:gd name="connsiteY3" fmla="*/ 1017713 h 3352478"/>
                <a:gd name="connsiteX0" fmla="*/ 0 w 131942"/>
                <a:gd name="connsiteY0" fmla="*/ 3245650 h 3245650"/>
                <a:gd name="connsiteX1" fmla="*/ 127442 w 131942"/>
                <a:gd name="connsiteY1" fmla="*/ 0 h 3245650"/>
                <a:gd name="connsiteX2" fmla="*/ 0 w 131942"/>
                <a:gd name="connsiteY2" fmla="*/ 3245650 h 3245650"/>
                <a:gd name="connsiteX0" fmla="*/ 0 w 635526"/>
                <a:gd name="connsiteY0" fmla="*/ 3246132 h 3246132"/>
                <a:gd name="connsiteX1" fmla="*/ 127442 w 635526"/>
                <a:gd name="connsiteY1" fmla="*/ 482 h 3246132"/>
                <a:gd name="connsiteX2" fmla="*/ 0 w 635526"/>
                <a:gd name="connsiteY2" fmla="*/ 3246132 h 3246132"/>
                <a:gd name="connsiteX0" fmla="*/ 401490 w 1037016"/>
                <a:gd name="connsiteY0" fmla="*/ 3246137 h 3246137"/>
                <a:gd name="connsiteX1" fmla="*/ 528932 w 1037016"/>
                <a:gd name="connsiteY1" fmla="*/ 487 h 3246137"/>
                <a:gd name="connsiteX2" fmla="*/ 401490 w 1037016"/>
                <a:gd name="connsiteY2" fmla="*/ 3246137 h 3246137"/>
                <a:gd name="connsiteX0" fmla="*/ 873675 w 1509201"/>
                <a:gd name="connsiteY0" fmla="*/ 3246133 h 3285496"/>
                <a:gd name="connsiteX1" fmla="*/ 1001117 w 1509201"/>
                <a:gd name="connsiteY1" fmla="*/ 483 h 3285496"/>
                <a:gd name="connsiteX2" fmla="*/ 873675 w 1509201"/>
                <a:gd name="connsiteY2" fmla="*/ 3246133 h 3285496"/>
                <a:gd name="connsiteX0" fmla="*/ 873675 w 1807517"/>
                <a:gd name="connsiteY0" fmla="*/ 3246079 h 3285442"/>
                <a:gd name="connsiteX1" fmla="*/ 1001117 w 1807517"/>
                <a:gd name="connsiteY1" fmla="*/ 429 h 3285442"/>
                <a:gd name="connsiteX2" fmla="*/ 873675 w 1807517"/>
                <a:gd name="connsiteY2" fmla="*/ 3246079 h 3285442"/>
                <a:gd name="connsiteX0" fmla="*/ 873675 w 1934674"/>
                <a:gd name="connsiteY0" fmla="*/ 3246630 h 3462238"/>
                <a:gd name="connsiteX1" fmla="*/ 1001117 w 1934674"/>
                <a:gd name="connsiteY1" fmla="*/ 980 h 3462238"/>
                <a:gd name="connsiteX2" fmla="*/ 1934283 w 1934674"/>
                <a:gd name="connsiteY2" fmla="*/ 2778437 h 3462238"/>
                <a:gd name="connsiteX3" fmla="*/ 873675 w 1934674"/>
                <a:gd name="connsiteY3" fmla="*/ 3246630 h 3462238"/>
                <a:gd name="connsiteX0" fmla="*/ 873675 w 1934674"/>
                <a:gd name="connsiteY0" fmla="*/ 3246630 h 3285993"/>
                <a:gd name="connsiteX1" fmla="*/ 1001117 w 1934674"/>
                <a:gd name="connsiteY1" fmla="*/ 980 h 3285993"/>
                <a:gd name="connsiteX2" fmla="*/ 1934283 w 1934674"/>
                <a:gd name="connsiteY2" fmla="*/ 2778437 h 3285993"/>
                <a:gd name="connsiteX3" fmla="*/ 873675 w 1934674"/>
                <a:gd name="connsiteY3" fmla="*/ 3246630 h 3285993"/>
                <a:gd name="connsiteX0" fmla="*/ 1230748 w 2291747"/>
                <a:gd name="connsiteY0" fmla="*/ 3246630 h 3296253"/>
                <a:gd name="connsiteX1" fmla="*/ 343 w 2291747"/>
                <a:gd name="connsiteY1" fmla="*/ 2897788 h 3296253"/>
                <a:gd name="connsiteX2" fmla="*/ 1358190 w 2291747"/>
                <a:gd name="connsiteY2" fmla="*/ 980 h 3296253"/>
                <a:gd name="connsiteX3" fmla="*/ 2291356 w 2291747"/>
                <a:gd name="connsiteY3" fmla="*/ 2778437 h 3296253"/>
                <a:gd name="connsiteX4" fmla="*/ 1230748 w 2291747"/>
                <a:gd name="connsiteY4" fmla="*/ 3246630 h 3296253"/>
                <a:gd name="connsiteX0" fmla="*/ 2291013 w 2322732"/>
                <a:gd name="connsiteY0" fmla="*/ 2778414 h 3197443"/>
                <a:gd name="connsiteX1" fmla="*/ 0 w 2322732"/>
                <a:gd name="connsiteY1" fmla="*/ 2897765 h 3197443"/>
                <a:gd name="connsiteX2" fmla="*/ 1357847 w 2322732"/>
                <a:gd name="connsiteY2" fmla="*/ 957 h 3197443"/>
                <a:gd name="connsiteX3" fmla="*/ 2291013 w 2322732"/>
                <a:gd name="connsiteY3" fmla="*/ 2778414 h 3197443"/>
                <a:gd name="connsiteX0" fmla="*/ 2291013 w 2322732"/>
                <a:gd name="connsiteY0" fmla="*/ 2830959 h 3249988"/>
                <a:gd name="connsiteX1" fmla="*/ 0 w 2322732"/>
                <a:gd name="connsiteY1" fmla="*/ 2950310 h 3249988"/>
                <a:gd name="connsiteX2" fmla="*/ 1357847 w 2322732"/>
                <a:gd name="connsiteY2" fmla="*/ 53502 h 3249988"/>
                <a:gd name="connsiteX3" fmla="*/ 2291013 w 2322732"/>
                <a:gd name="connsiteY3" fmla="*/ 2830959 h 3249988"/>
                <a:gd name="connsiteX0" fmla="*/ 2291013 w 2336154"/>
                <a:gd name="connsiteY0" fmla="*/ 2858232 h 3277261"/>
                <a:gd name="connsiteX1" fmla="*/ 0 w 2336154"/>
                <a:gd name="connsiteY1" fmla="*/ 2977583 h 3277261"/>
                <a:gd name="connsiteX2" fmla="*/ 1357847 w 2336154"/>
                <a:gd name="connsiteY2" fmla="*/ 80775 h 3277261"/>
                <a:gd name="connsiteX3" fmla="*/ 2291013 w 2336154"/>
                <a:gd name="connsiteY3" fmla="*/ 2858232 h 3277261"/>
                <a:gd name="connsiteX0" fmla="*/ 2289341 w 2334568"/>
                <a:gd name="connsiteY0" fmla="*/ 2913092 h 3300430"/>
                <a:gd name="connsiteX1" fmla="*/ 0 w 2334568"/>
                <a:gd name="connsiteY1" fmla="*/ 2976243 h 3300430"/>
                <a:gd name="connsiteX2" fmla="*/ 1357847 w 2334568"/>
                <a:gd name="connsiteY2" fmla="*/ 79435 h 3300430"/>
                <a:gd name="connsiteX3" fmla="*/ 2289341 w 2334568"/>
                <a:gd name="connsiteY3" fmla="*/ 2913092 h 3300430"/>
                <a:gd name="connsiteX0" fmla="*/ 2755852 w 2785269"/>
                <a:gd name="connsiteY0" fmla="*/ 3046312 h 3367101"/>
                <a:gd name="connsiteX1" fmla="*/ 0 w 2785269"/>
                <a:gd name="connsiteY1" fmla="*/ 2973168 h 3367101"/>
                <a:gd name="connsiteX2" fmla="*/ 1357847 w 2785269"/>
                <a:gd name="connsiteY2" fmla="*/ 76360 h 3367101"/>
                <a:gd name="connsiteX3" fmla="*/ 2755852 w 2785269"/>
                <a:gd name="connsiteY3" fmla="*/ 3046312 h 3367101"/>
                <a:gd name="connsiteX0" fmla="*/ 2755852 w 2755852"/>
                <a:gd name="connsiteY0" fmla="*/ 3059102 h 3379891"/>
                <a:gd name="connsiteX1" fmla="*/ 0 w 2755852"/>
                <a:gd name="connsiteY1" fmla="*/ 2985958 h 3379891"/>
                <a:gd name="connsiteX2" fmla="*/ 1357847 w 2755852"/>
                <a:gd name="connsiteY2" fmla="*/ 89150 h 3379891"/>
                <a:gd name="connsiteX3" fmla="*/ 2755852 w 2755852"/>
                <a:gd name="connsiteY3" fmla="*/ 3059102 h 3379891"/>
                <a:gd name="connsiteX0" fmla="*/ 2848223 w 2848223"/>
                <a:gd name="connsiteY0" fmla="*/ 3067394 h 3384497"/>
                <a:gd name="connsiteX1" fmla="*/ 0 w 2848223"/>
                <a:gd name="connsiteY1" fmla="*/ 2985709 h 3384497"/>
                <a:gd name="connsiteX2" fmla="*/ 1357847 w 2848223"/>
                <a:gd name="connsiteY2" fmla="*/ 88901 h 3384497"/>
                <a:gd name="connsiteX3" fmla="*/ 2848223 w 2848223"/>
                <a:gd name="connsiteY3" fmla="*/ 3067394 h 3384497"/>
                <a:gd name="connsiteX0" fmla="*/ 2848223 w 2848223"/>
                <a:gd name="connsiteY0" fmla="*/ 3060127 h 3377230"/>
                <a:gd name="connsiteX1" fmla="*/ 0 w 2848223"/>
                <a:gd name="connsiteY1" fmla="*/ 2978442 h 3377230"/>
                <a:gd name="connsiteX2" fmla="*/ 1357847 w 2848223"/>
                <a:gd name="connsiteY2" fmla="*/ 81634 h 3377230"/>
                <a:gd name="connsiteX3" fmla="*/ 2848223 w 2848223"/>
                <a:gd name="connsiteY3" fmla="*/ 3060127 h 3377230"/>
                <a:gd name="connsiteX0" fmla="*/ 2729010 w 2729010"/>
                <a:gd name="connsiteY0" fmla="*/ 3060127 h 3283410"/>
                <a:gd name="connsiteX1" fmla="*/ 0 w 2729010"/>
                <a:gd name="connsiteY1" fmla="*/ 2696673 h 3283410"/>
                <a:gd name="connsiteX2" fmla="*/ 1238634 w 2729010"/>
                <a:gd name="connsiteY2" fmla="*/ 81634 h 3283410"/>
                <a:gd name="connsiteX3" fmla="*/ 2729010 w 2729010"/>
                <a:gd name="connsiteY3" fmla="*/ 3060127 h 3283410"/>
                <a:gd name="connsiteX0" fmla="*/ 2759298 w 2759298"/>
                <a:gd name="connsiteY0" fmla="*/ 3060127 h 3283410"/>
                <a:gd name="connsiteX1" fmla="*/ 30288 w 2759298"/>
                <a:gd name="connsiteY1" fmla="*/ 2696673 h 3283410"/>
                <a:gd name="connsiteX2" fmla="*/ 1268922 w 2759298"/>
                <a:gd name="connsiteY2" fmla="*/ 81634 h 3283410"/>
                <a:gd name="connsiteX3" fmla="*/ 2759298 w 2759298"/>
                <a:gd name="connsiteY3" fmla="*/ 3060127 h 3283410"/>
                <a:gd name="connsiteX0" fmla="*/ 2755710 w 2755710"/>
                <a:gd name="connsiteY0" fmla="*/ 3060127 h 3283410"/>
                <a:gd name="connsiteX1" fmla="*/ 26700 w 2755710"/>
                <a:gd name="connsiteY1" fmla="*/ 2696673 h 3283410"/>
                <a:gd name="connsiteX2" fmla="*/ 1265334 w 2755710"/>
                <a:gd name="connsiteY2" fmla="*/ 81634 h 3283410"/>
                <a:gd name="connsiteX3" fmla="*/ 2755710 w 2755710"/>
                <a:gd name="connsiteY3" fmla="*/ 3060127 h 3283410"/>
                <a:gd name="connsiteX0" fmla="*/ 2755710 w 2755710"/>
                <a:gd name="connsiteY0" fmla="*/ 3060127 h 3255620"/>
                <a:gd name="connsiteX1" fmla="*/ 26700 w 2755710"/>
                <a:gd name="connsiteY1" fmla="*/ 2696673 h 3255620"/>
                <a:gd name="connsiteX2" fmla="*/ 1265334 w 2755710"/>
                <a:gd name="connsiteY2" fmla="*/ 81634 h 3255620"/>
                <a:gd name="connsiteX3" fmla="*/ 2755710 w 2755710"/>
                <a:gd name="connsiteY3" fmla="*/ 3060127 h 3255620"/>
                <a:gd name="connsiteX0" fmla="*/ 2692172 w 2692172"/>
                <a:gd name="connsiteY0" fmla="*/ 3028529 h 3232447"/>
                <a:gd name="connsiteX1" fmla="*/ 26700 w 2692172"/>
                <a:gd name="connsiteY1" fmla="*/ 2697567 h 3232447"/>
                <a:gd name="connsiteX2" fmla="*/ 1265334 w 2692172"/>
                <a:gd name="connsiteY2" fmla="*/ 82528 h 3232447"/>
                <a:gd name="connsiteX3" fmla="*/ 2692172 w 2692172"/>
                <a:gd name="connsiteY3" fmla="*/ 3028529 h 3232447"/>
                <a:gd name="connsiteX0" fmla="*/ 2692172 w 2692172"/>
                <a:gd name="connsiteY0" fmla="*/ 3028529 h 3270237"/>
                <a:gd name="connsiteX1" fmla="*/ 26700 w 2692172"/>
                <a:gd name="connsiteY1" fmla="*/ 2697567 h 3270237"/>
                <a:gd name="connsiteX2" fmla="*/ 1265334 w 2692172"/>
                <a:gd name="connsiteY2" fmla="*/ 82528 h 3270237"/>
                <a:gd name="connsiteX3" fmla="*/ 2692172 w 2692172"/>
                <a:gd name="connsiteY3" fmla="*/ 3028529 h 3270237"/>
                <a:gd name="connsiteX0" fmla="*/ 2718564 w 2718564"/>
                <a:gd name="connsiteY0" fmla="*/ 3030902 h 3271959"/>
                <a:gd name="connsiteX1" fmla="*/ 26700 w 2718564"/>
                <a:gd name="connsiteY1" fmla="*/ 2697500 h 3271959"/>
                <a:gd name="connsiteX2" fmla="*/ 1265334 w 2718564"/>
                <a:gd name="connsiteY2" fmla="*/ 82461 h 3271959"/>
                <a:gd name="connsiteX3" fmla="*/ 2718564 w 2718564"/>
                <a:gd name="connsiteY3" fmla="*/ 3030902 h 3271959"/>
                <a:gd name="connsiteX0" fmla="*/ 2692754 w 2692754"/>
                <a:gd name="connsiteY0" fmla="*/ 3030902 h 3272610"/>
                <a:gd name="connsiteX1" fmla="*/ 27282 w 2692754"/>
                <a:gd name="connsiteY1" fmla="*/ 2699941 h 3272610"/>
                <a:gd name="connsiteX2" fmla="*/ 1239524 w 2692754"/>
                <a:gd name="connsiteY2" fmla="*/ 82461 h 3272610"/>
                <a:gd name="connsiteX3" fmla="*/ 2692754 w 2692754"/>
                <a:gd name="connsiteY3" fmla="*/ 3030902 h 3272610"/>
                <a:gd name="connsiteX0" fmla="*/ 2736558 w 2736558"/>
                <a:gd name="connsiteY0" fmla="*/ 3030902 h 3154920"/>
                <a:gd name="connsiteX1" fmla="*/ 26308 w 2736558"/>
                <a:gd name="connsiteY1" fmla="*/ 1901311 h 3154920"/>
                <a:gd name="connsiteX2" fmla="*/ 1283328 w 2736558"/>
                <a:gd name="connsiteY2" fmla="*/ 82461 h 3154920"/>
                <a:gd name="connsiteX3" fmla="*/ 2736558 w 2736558"/>
                <a:gd name="connsiteY3" fmla="*/ 3030902 h 3154920"/>
                <a:gd name="connsiteX0" fmla="*/ 2710250 w 2710250"/>
                <a:gd name="connsiteY0" fmla="*/ 3030902 h 3154920"/>
                <a:gd name="connsiteX1" fmla="*/ 0 w 2710250"/>
                <a:gd name="connsiteY1" fmla="*/ 1901311 h 3154920"/>
                <a:gd name="connsiteX2" fmla="*/ 1257020 w 2710250"/>
                <a:gd name="connsiteY2" fmla="*/ 82461 h 3154920"/>
                <a:gd name="connsiteX3" fmla="*/ 2710250 w 2710250"/>
                <a:gd name="connsiteY3" fmla="*/ 3030902 h 3154920"/>
                <a:gd name="connsiteX0" fmla="*/ 2904947 w 2904947"/>
                <a:gd name="connsiteY0" fmla="*/ 3201279 h 3312939"/>
                <a:gd name="connsiteX1" fmla="*/ 0 w 2904947"/>
                <a:gd name="connsiteY1" fmla="*/ 1896717 h 3312939"/>
                <a:gd name="connsiteX2" fmla="*/ 1257020 w 2904947"/>
                <a:gd name="connsiteY2" fmla="*/ 77867 h 3312939"/>
                <a:gd name="connsiteX3" fmla="*/ 2904947 w 2904947"/>
                <a:gd name="connsiteY3" fmla="*/ 3201279 h 3312939"/>
                <a:gd name="connsiteX0" fmla="*/ 2904947 w 2904947"/>
                <a:gd name="connsiteY0" fmla="*/ 3201279 h 3227669"/>
                <a:gd name="connsiteX1" fmla="*/ 0 w 2904947"/>
                <a:gd name="connsiteY1" fmla="*/ 1896717 h 3227669"/>
                <a:gd name="connsiteX2" fmla="*/ 1257020 w 2904947"/>
                <a:gd name="connsiteY2" fmla="*/ 77867 h 3227669"/>
                <a:gd name="connsiteX3" fmla="*/ 2904947 w 2904947"/>
                <a:gd name="connsiteY3" fmla="*/ 3201279 h 3227669"/>
                <a:gd name="connsiteX0" fmla="*/ 2904947 w 2904947"/>
                <a:gd name="connsiteY0" fmla="*/ 3157335 h 3183725"/>
                <a:gd name="connsiteX1" fmla="*/ 0 w 2904947"/>
                <a:gd name="connsiteY1" fmla="*/ 1852773 h 3183725"/>
                <a:gd name="connsiteX2" fmla="*/ 1257020 w 2904947"/>
                <a:gd name="connsiteY2" fmla="*/ 33923 h 3183725"/>
                <a:gd name="connsiteX3" fmla="*/ 2904947 w 2904947"/>
                <a:gd name="connsiteY3" fmla="*/ 3157335 h 3183725"/>
                <a:gd name="connsiteX0" fmla="*/ 2904947 w 2904947"/>
                <a:gd name="connsiteY0" fmla="*/ 3157334 h 3183724"/>
                <a:gd name="connsiteX1" fmla="*/ 0 w 2904947"/>
                <a:gd name="connsiteY1" fmla="*/ 1852772 h 3183724"/>
                <a:gd name="connsiteX2" fmla="*/ 1257020 w 2904947"/>
                <a:gd name="connsiteY2" fmla="*/ 33922 h 3183724"/>
                <a:gd name="connsiteX3" fmla="*/ 2904947 w 2904947"/>
                <a:gd name="connsiteY3" fmla="*/ 3157334 h 3183724"/>
                <a:gd name="connsiteX0" fmla="*/ 2904947 w 2904947"/>
                <a:gd name="connsiteY0" fmla="*/ 3157334 h 3183724"/>
                <a:gd name="connsiteX1" fmla="*/ 0 w 2904947"/>
                <a:gd name="connsiteY1" fmla="*/ 1852772 h 3183724"/>
                <a:gd name="connsiteX2" fmla="*/ 1154925 w 2904947"/>
                <a:gd name="connsiteY2" fmla="*/ 33921 h 3183724"/>
                <a:gd name="connsiteX3" fmla="*/ 2904947 w 2904947"/>
                <a:gd name="connsiteY3" fmla="*/ 3157334 h 3183724"/>
                <a:gd name="connsiteX0" fmla="*/ 2823264 w 2823264"/>
                <a:gd name="connsiteY0" fmla="*/ 3156755 h 3183682"/>
                <a:gd name="connsiteX1" fmla="*/ -1 w 2823264"/>
                <a:gd name="connsiteY1" fmla="*/ 1876466 h 3183682"/>
                <a:gd name="connsiteX2" fmla="*/ 1073242 w 2823264"/>
                <a:gd name="connsiteY2" fmla="*/ 33342 h 3183682"/>
                <a:gd name="connsiteX3" fmla="*/ 2823264 w 2823264"/>
                <a:gd name="connsiteY3" fmla="*/ 3156755 h 3183682"/>
                <a:gd name="connsiteX0" fmla="*/ 2823266 w 2823266"/>
                <a:gd name="connsiteY0" fmla="*/ 2016229 h 2043156"/>
                <a:gd name="connsiteX1" fmla="*/ 1 w 2823266"/>
                <a:gd name="connsiteY1" fmla="*/ 735940 h 2043156"/>
                <a:gd name="connsiteX2" fmla="*/ 1652147 w 2823266"/>
                <a:gd name="connsiteY2" fmla="*/ 167230 h 2043156"/>
                <a:gd name="connsiteX3" fmla="*/ 2823266 w 2823266"/>
                <a:gd name="connsiteY3" fmla="*/ 2016229 h 2043156"/>
                <a:gd name="connsiteX0" fmla="*/ 2823264 w 2823264"/>
                <a:gd name="connsiteY0" fmla="*/ 2016229 h 2043156"/>
                <a:gd name="connsiteX1" fmla="*/ -1 w 2823264"/>
                <a:gd name="connsiteY1" fmla="*/ 735940 h 2043156"/>
                <a:gd name="connsiteX2" fmla="*/ 1652145 w 2823264"/>
                <a:gd name="connsiteY2" fmla="*/ 167230 h 2043156"/>
                <a:gd name="connsiteX3" fmla="*/ 2823264 w 2823264"/>
                <a:gd name="connsiteY3" fmla="*/ 2016229 h 2043156"/>
                <a:gd name="connsiteX0" fmla="*/ 3232689 w 3232689"/>
                <a:gd name="connsiteY0" fmla="*/ 2293092 h 2311580"/>
                <a:gd name="connsiteX1" fmla="*/ -1 w 3232689"/>
                <a:gd name="connsiteY1" fmla="*/ 471106 h 2311580"/>
                <a:gd name="connsiteX2" fmla="*/ 2061570 w 3232689"/>
                <a:gd name="connsiteY2" fmla="*/ 444093 h 2311580"/>
                <a:gd name="connsiteX3" fmla="*/ 3232689 w 3232689"/>
                <a:gd name="connsiteY3" fmla="*/ 2293092 h 2311580"/>
                <a:gd name="connsiteX0" fmla="*/ 3232691 w 3232691"/>
                <a:gd name="connsiteY0" fmla="*/ 2293092 h 2324877"/>
                <a:gd name="connsiteX1" fmla="*/ 1 w 3232691"/>
                <a:gd name="connsiteY1" fmla="*/ 471106 h 2324877"/>
                <a:gd name="connsiteX2" fmla="*/ 2061572 w 3232691"/>
                <a:gd name="connsiteY2" fmla="*/ 444093 h 2324877"/>
                <a:gd name="connsiteX3" fmla="*/ 3232691 w 3232691"/>
                <a:gd name="connsiteY3" fmla="*/ 2293092 h 2324877"/>
                <a:gd name="connsiteX0" fmla="*/ 3232689 w 3232689"/>
                <a:gd name="connsiteY0" fmla="*/ 2009915 h 2041700"/>
                <a:gd name="connsiteX1" fmla="*/ -1 w 3232689"/>
                <a:gd name="connsiteY1" fmla="*/ 187929 h 2041700"/>
                <a:gd name="connsiteX2" fmla="*/ 2061570 w 3232689"/>
                <a:gd name="connsiteY2" fmla="*/ 160916 h 2041700"/>
                <a:gd name="connsiteX3" fmla="*/ 3232689 w 3232689"/>
                <a:gd name="connsiteY3" fmla="*/ 2009915 h 2041700"/>
                <a:gd name="connsiteX0" fmla="*/ 3232691 w 3232691"/>
                <a:gd name="connsiteY0" fmla="*/ 2226028 h 2257813"/>
                <a:gd name="connsiteX1" fmla="*/ 1 w 3232691"/>
                <a:gd name="connsiteY1" fmla="*/ 404042 h 2257813"/>
                <a:gd name="connsiteX2" fmla="*/ 2061572 w 3232691"/>
                <a:gd name="connsiteY2" fmla="*/ 377029 h 2257813"/>
                <a:gd name="connsiteX3" fmla="*/ 3232691 w 3232691"/>
                <a:gd name="connsiteY3" fmla="*/ 2226028 h 2257813"/>
                <a:gd name="connsiteX0" fmla="*/ 3232689 w 3232689"/>
                <a:gd name="connsiteY0" fmla="*/ 2180755 h 2212540"/>
                <a:gd name="connsiteX1" fmla="*/ -1 w 3232689"/>
                <a:gd name="connsiteY1" fmla="*/ 358769 h 2212540"/>
                <a:gd name="connsiteX2" fmla="*/ 2061570 w 3232689"/>
                <a:gd name="connsiteY2" fmla="*/ 331756 h 2212540"/>
                <a:gd name="connsiteX3" fmla="*/ 3232689 w 3232689"/>
                <a:gd name="connsiteY3" fmla="*/ 2180755 h 2212540"/>
                <a:gd name="connsiteX0" fmla="*/ 3341871 w 3341871"/>
                <a:gd name="connsiteY0" fmla="*/ 2222214 h 2250125"/>
                <a:gd name="connsiteX1" fmla="*/ -1 w 3341871"/>
                <a:gd name="connsiteY1" fmla="*/ 255774 h 2250125"/>
                <a:gd name="connsiteX2" fmla="*/ 2170752 w 3341871"/>
                <a:gd name="connsiteY2" fmla="*/ 373215 h 2250125"/>
                <a:gd name="connsiteX3" fmla="*/ 3341871 w 3341871"/>
                <a:gd name="connsiteY3" fmla="*/ 2222214 h 2250125"/>
                <a:gd name="connsiteX0" fmla="*/ 3341873 w 3341873"/>
                <a:gd name="connsiteY0" fmla="*/ 2156398 h 2184307"/>
                <a:gd name="connsiteX1" fmla="*/ 1 w 3341873"/>
                <a:gd name="connsiteY1" fmla="*/ 189958 h 2184307"/>
                <a:gd name="connsiteX2" fmla="*/ 2170754 w 3341873"/>
                <a:gd name="connsiteY2" fmla="*/ 307399 h 2184307"/>
                <a:gd name="connsiteX3" fmla="*/ 3341873 w 3341873"/>
                <a:gd name="connsiteY3" fmla="*/ 2156398 h 2184307"/>
                <a:gd name="connsiteX0" fmla="*/ 3341871 w 3341871"/>
                <a:gd name="connsiteY0" fmla="*/ 2276798 h 2304709"/>
                <a:gd name="connsiteX1" fmla="*/ -1 w 3341871"/>
                <a:gd name="connsiteY1" fmla="*/ 310358 h 2304709"/>
                <a:gd name="connsiteX2" fmla="*/ 2220945 w 3341871"/>
                <a:gd name="connsiteY2" fmla="*/ 276288 h 2304709"/>
                <a:gd name="connsiteX3" fmla="*/ 3341871 w 3341871"/>
                <a:gd name="connsiteY3" fmla="*/ 2276798 h 2304709"/>
                <a:gd name="connsiteX0" fmla="*/ 3341873 w 3341873"/>
                <a:gd name="connsiteY0" fmla="*/ 2345301 h 2373210"/>
                <a:gd name="connsiteX1" fmla="*/ 1 w 3341873"/>
                <a:gd name="connsiteY1" fmla="*/ 378861 h 2373210"/>
                <a:gd name="connsiteX2" fmla="*/ 2268057 w 3341873"/>
                <a:gd name="connsiteY2" fmla="*/ 261839 h 2373210"/>
                <a:gd name="connsiteX3" fmla="*/ 3341873 w 3341873"/>
                <a:gd name="connsiteY3" fmla="*/ 2345301 h 2373210"/>
                <a:gd name="connsiteX0" fmla="*/ 3341871 w 3341871"/>
                <a:gd name="connsiteY0" fmla="*/ 2356011 h 2383922"/>
                <a:gd name="connsiteX1" fmla="*/ -1 w 3341871"/>
                <a:gd name="connsiteY1" fmla="*/ 389571 h 2383922"/>
                <a:gd name="connsiteX2" fmla="*/ 2268055 w 3341871"/>
                <a:gd name="connsiteY2" fmla="*/ 272549 h 2383922"/>
                <a:gd name="connsiteX3" fmla="*/ 3341871 w 3341871"/>
                <a:gd name="connsiteY3" fmla="*/ 2356011 h 2383922"/>
                <a:gd name="connsiteX0" fmla="*/ 3341873 w 3341873"/>
                <a:gd name="connsiteY0" fmla="*/ 2328896 h 2356805"/>
                <a:gd name="connsiteX1" fmla="*/ 1 w 3341873"/>
                <a:gd name="connsiteY1" fmla="*/ 362456 h 2356805"/>
                <a:gd name="connsiteX2" fmla="*/ 2268057 w 3341873"/>
                <a:gd name="connsiteY2" fmla="*/ 245434 h 2356805"/>
                <a:gd name="connsiteX3" fmla="*/ 3341873 w 3341873"/>
                <a:gd name="connsiteY3" fmla="*/ 2328896 h 2356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873" h="2356805">
                  <a:moveTo>
                    <a:pt x="3341873" y="2328896"/>
                  </a:moveTo>
                  <a:cubicBezTo>
                    <a:pt x="2790340" y="2534339"/>
                    <a:pt x="642210" y="1578241"/>
                    <a:pt x="1" y="362456"/>
                  </a:cubicBezTo>
                  <a:cubicBezTo>
                    <a:pt x="1255894" y="819675"/>
                    <a:pt x="1986465" y="-529455"/>
                    <a:pt x="2268057" y="245434"/>
                  </a:cubicBezTo>
                  <a:cubicBezTo>
                    <a:pt x="3073900" y="268546"/>
                    <a:pt x="2562613" y="986639"/>
                    <a:pt x="3341873" y="2328896"/>
                  </a:cubicBez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: Rounded Corners 11">
              <a:extLst>
                <a:ext uri="{FF2B5EF4-FFF2-40B4-BE49-F238E27FC236}">
                  <a16:creationId xmlns:a16="http://schemas.microsoft.com/office/drawing/2014/main" id="{83EE8706-974D-4CBB-996A-1208264852B1}"/>
                </a:ext>
              </a:extLst>
            </p:cNvPr>
            <p:cNvSpPr/>
            <p:nvPr/>
          </p:nvSpPr>
          <p:spPr>
            <a:xfrm rot="18797773">
              <a:off x="4817106" y="2156777"/>
              <a:ext cx="2334568" cy="3300430"/>
            </a:xfrm>
            <a:custGeom>
              <a:avLst/>
              <a:gdLst>
                <a:gd name="connsiteX0" fmla="*/ 0 w 1921565"/>
                <a:gd name="connsiteY0" fmla="*/ 960783 h 2743200"/>
                <a:gd name="connsiteX1" fmla="*/ 960783 w 1921565"/>
                <a:gd name="connsiteY1" fmla="*/ 0 h 2743200"/>
                <a:gd name="connsiteX2" fmla="*/ 960783 w 1921565"/>
                <a:gd name="connsiteY2" fmla="*/ 0 h 2743200"/>
                <a:gd name="connsiteX3" fmla="*/ 1921566 w 1921565"/>
                <a:gd name="connsiteY3" fmla="*/ 960783 h 2743200"/>
                <a:gd name="connsiteX4" fmla="*/ 1921565 w 1921565"/>
                <a:gd name="connsiteY4" fmla="*/ 1782418 h 2743200"/>
                <a:gd name="connsiteX5" fmla="*/ 960782 w 1921565"/>
                <a:gd name="connsiteY5" fmla="*/ 2743201 h 2743200"/>
                <a:gd name="connsiteX6" fmla="*/ 960783 w 1921565"/>
                <a:gd name="connsiteY6" fmla="*/ 2743200 h 2743200"/>
                <a:gd name="connsiteX7" fmla="*/ 0 w 1921565"/>
                <a:gd name="connsiteY7" fmla="*/ 1782417 h 2743200"/>
                <a:gd name="connsiteX8" fmla="*/ 0 w 1921565"/>
                <a:gd name="connsiteY8" fmla="*/ 960783 h 2743200"/>
                <a:gd name="connsiteX0" fmla="*/ 0 w 1921566"/>
                <a:gd name="connsiteY0" fmla="*/ 960783 h 3295548"/>
                <a:gd name="connsiteX1" fmla="*/ 960783 w 1921566"/>
                <a:gd name="connsiteY1" fmla="*/ 0 h 3295548"/>
                <a:gd name="connsiteX2" fmla="*/ 960783 w 1921566"/>
                <a:gd name="connsiteY2" fmla="*/ 0 h 3295548"/>
                <a:gd name="connsiteX3" fmla="*/ 1921566 w 1921566"/>
                <a:gd name="connsiteY3" fmla="*/ 960783 h 3295548"/>
                <a:gd name="connsiteX4" fmla="*/ 1921565 w 1921566"/>
                <a:gd name="connsiteY4" fmla="*/ 1782418 h 3295548"/>
                <a:gd name="connsiteX5" fmla="*/ 960782 w 1921566"/>
                <a:gd name="connsiteY5" fmla="*/ 2743201 h 3295548"/>
                <a:gd name="connsiteX6" fmla="*/ 934979 w 1921566"/>
                <a:gd name="connsiteY6" fmla="*/ 3295548 h 3295548"/>
                <a:gd name="connsiteX7" fmla="*/ 0 w 1921566"/>
                <a:gd name="connsiteY7" fmla="*/ 1782417 h 3295548"/>
                <a:gd name="connsiteX8" fmla="*/ 0 w 1921566"/>
                <a:gd name="connsiteY8" fmla="*/ 960783 h 3295548"/>
                <a:gd name="connsiteX0" fmla="*/ 0 w 1994645"/>
                <a:gd name="connsiteY0" fmla="*/ 960783 h 3295548"/>
                <a:gd name="connsiteX1" fmla="*/ 960783 w 1994645"/>
                <a:gd name="connsiteY1" fmla="*/ 0 h 3295548"/>
                <a:gd name="connsiteX2" fmla="*/ 960783 w 1994645"/>
                <a:gd name="connsiteY2" fmla="*/ 0 h 3295548"/>
                <a:gd name="connsiteX3" fmla="*/ 1921566 w 1994645"/>
                <a:gd name="connsiteY3" fmla="*/ 960783 h 3295548"/>
                <a:gd name="connsiteX4" fmla="*/ 1921565 w 1994645"/>
                <a:gd name="connsiteY4" fmla="*/ 1782418 h 3295548"/>
                <a:gd name="connsiteX5" fmla="*/ 934979 w 1994645"/>
                <a:gd name="connsiteY5" fmla="*/ 3295548 h 3295548"/>
                <a:gd name="connsiteX6" fmla="*/ 0 w 1994645"/>
                <a:gd name="connsiteY6" fmla="*/ 1782417 h 3295548"/>
                <a:gd name="connsiteX7" fmla="*/ 0 w 1994645"/>
                <a:gd name="connsiteY7" fmla="*/ 960783 h 3295548"/>
                <a:gd name="connsiteX0" fmla="*/ 22 w 1994667"/>
                <a:gd name="connsiteY0" fmla="*/ 960783 h 3295548"/>
                <a:gd name="connsiteX1" fmla="*/ 960805 w 1994667"/>
                <a:gd name="connsiteY1" fmla="*/ 0 h 3295548"/>
                <a:gd name="connsiteX2" fmla="*/ 960805 w 1994667"/>
                <a:gd name="connsiteY2" fmla="*/ 0 h 3295548"/>
                <a:gd name="connsiteX3" fmla="*/ 1921588 w 1994667"/>
                <a:gd name="connsiteY3" fmla="*/ 960783 h 3295548"/>
                <a:gd name="connsiteX4" fmla="*/ 1921587 w 1994667"/>
                <a:gd name="connsiteY4" fmla="*/ 1782418 h 3295548"/>
                <a:gd name="connsiteX5" fmla="*/ 935001 w 1994667"/>
                <a:gd name="connsiteY5" fmla="*/ 3295548 h 3295548"/>
                <a:gd name="connsiteX6" fmla="*/ 22 w 1994667"/>
                <a:gd name="connsiteY6" fmla="*/ 960783 h 3295548"/>
                <a:gd name="connsiteX0" fmla="*/ 22 w 2037082"/>
                <a:gd name="connsiteY0" fmla="*/ 960783 h 3295548"/>
                <a:gd name="connsiteX1" fmla="*/ 960805 w 2037082"/>
                <a:gd name="connsiteY1" fmla="*/ 0 h 3295548"/>
                <a:gd name="connsiteX2" fmla="*/ 1062443 w 2037082"/>
                <a:gd name="connsiteY2" fmla="*/ 49898 h 3295548"/>
                <a:gd name="connsiteX3" fmla="*/ 1921588 w 2037082"/>
                <a:gd name="connsiteY3" fmla="*/ 960783 h 3295548"/>
                <a:gd name="connsiteX4" fmla="*/ 1921587 w 2037082"/>
                <a:gd name="connsiteY4" fmla="*/ 1782418 h 3295548"/>
                <a:gd name="connsiteX5" fmla="*/ 935001 w 2037082"/>
                <a:gd name="connsiteY5" fmla="*/ 3295548 h 3295548"/>
                <a:gd name="connsiteX6" fmla="*/ 22 w 2037082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1922504"/>
                <a:gd name="connsiteY0" fmla="*/ 960783 h 3295548"/>
                <a:gd name="connsiteX1" fmla="*/ 960805 w 1922504"/>
                <a:gd name="connsiteY1" fmla="*/ 0 h 3295548"/>
                <a:gd name="connsiteX2" fmla="*/ 1062443 w 1922504"/>
                <a:gd name="connsiteY2" fmla="*/ 49898 h 3295548"/>
                <a:gd name="connsiteX3" fmla="*/ 1921588 w 1922504"/>
                <a:gd name="connsiteY3" fmla="*/ 960783 h 3295548"/>
                <a:gd name="connsiteX4" fmla="*/ 935001 w 1922504"/>
                <a:gd name="connsiteY4" fmla="*/ 3295548 h 3295548"/>
                <a:gd name="connsiteX5" fmla="*/ 22 w 1922504"/>
                <a:gd name="connsiteY5" fmla="*/ 960783 h 3295548"/>
                <a:gd name="connsiteX0" fmla="*/ 22 w 1066943"/>
                <a:gd name="connsiteY0" fmla="*/ 960783 h 3295548"/>
                <a:gd name="connsiteX1" fmla="*/ 960805 w 1066943"/>
                <a:gd name="connsiteY1" fmla="*/ 0 h 3295548"/>
                <a:gd name="connsiteX2" fmla="*/ 1062443 w 1066943"/>
                <a:gd name="connsiteY2" fmla="*/ 49898 h 3295548"/>
                <a:gd name="connsiteX3" fmla="*/ 935001 w 1066943"/>
                <a:gd name="connsiteY3" fmla="*/ 3295548 h 3295548"/>
                <a:gd name="connsiteX4" fmla="*/ 22 w 1066943"/>
                <a:gd name="connsiteY4" fmla="*/ 960783 h 3295548"/>
                <a:gd name="connsiteX0" fmla="*/ 22 w 1066943"/>
                <a:gd name="connsiteY0" fmla="*/ 1017713 h 3352478"/>
                <a:gd name="connsiteX1" fmla="*/ 1062443 w 1066943"/>
                <a:gd name="connsiteY1" fmla="*/ 106828 h 3352478"/>
                <a:gd name="connsiteX2" fmla="*/ 935001 w 1066943"/>
                <a:gd name="connsiteY2" fmla="*/ 3352478 h 3352478"/>
                <a:gd name="connsiteX3" fmla="*/ 22 w 1066943"/>
                <a:gd name="connsiteY3" fmla="*/ 1017713 h 3352478"/>
                <a:gd name="connsiteX0" fmla="*/ 0 w 131942"/>
                <a:gd name="connsiteY0" fmla="*/ 3245650 h 3245650"/>
                <a:gd name="connsiteX1" fmla="*/ 127442 w 131942"/>
                <a:gd name="connsiteY1" fmla="*/ 0 h 3245650"/>
                <a:gd name="connsiteX2" fmla="*/ 0 w 131942"/>
                <a:gd name="connsiteY2" fmla="*/ 3245650 h 3245650"/>
                <a:gd name="connsiteX0" fmla="*/ 0 w 635526"/>
                <a:gd name="connsiteY0" fmla="*/ 3246132 h 3246132"/>
                <a:gd name="connsiteX1" fmla="*/ 127442 w 635526"/>
                <a:gd name="connsiteY1" fmla="*/ 482 h 3246132"/>
                <a:gd name="connsiteX2" fmla="*/ 0 w 635526"/>
                <a:gd name="connsiteY2" fmla="*/ 3246132 h 3246132"/>
                <a:gd name="connsiteX0" fmla="*/ 401490 w 1037016"/>
                <a:gd name="connsiteY0" fmla="*/ 3246137 h 3246137"/>
                <a:gd name="connsiteX1" fmla="*/ 528932 w 1037016"/>
                <a:gd name="connsiteY1" fmla="*/ 487 h 3246137"/>
                <a:gd name="connsiteX2" fmla="*/ 401490 w 1037016"/>
                <a:gd name="connsiteY2" fmla="*/ 3246137 h 3246137"/>
                <a:gd name="connsiteX0" fmla="*/ 873675 w 1509201"/>
                <a:gd name="connsiteY0" fmla="*/ 3246133 h 3285496"/>
                <a:gd name="connsiteX1" fmla="*/ 1001117 w 1509201"/>
                <a:gd name="connsiteY1" fmla="*/ 483 h 3285496"/>
                <a:gd name="connsiteX2" fmla="*/ 873675 w 1509201"/>
                <a:gd name="connsiteY2" fmla="*/ 3246133 h 3285496"/>
                <a:gd name="connsiteX0" fmla="*/ 873675 w 1807517"/>
                <a:gd name="connsiteY0" fmla="*/ 3246079 h 3285442"/>
                <a:gd name="connsiteX1" fmla="*/ 1001117 w 1807517"/>
                <a:gd name="connsiteY1" fmla="*/ 429 h 3285442"/>
                <a:gd name="connsiteX2" fmla="*/ 873675 w 1807517"/>
                <a:gd name="connsiteY2" fmla="*/ 3246079 h 3285442"/>
                <a:gd name="connsiteX0" fmla="*/ 873675 w 1934674"/>
                <a:gd name="connsiteY0" fmla="*/ 3246630 h 3462238"/>
                <a:gd name="connsiteX1" fmla="*/ 1001117 w 1934674"/>
                <a:gd name="connsiteY1" fmla="*/ 980 h 3462238"/>
                <a:gd name="connsiteX2" fmla="*/ 1934283 w 1934674"/>
                <a:gd name="connsiteY2" fmla="*/ 2778437 h 3462238"/>
                <a:gd name="connsiteX3" fmla="*/ 873675 w 1934674"/>
                <a:gd name="connsiteY3" fmla="*/ 3246630 h 3462238"/>
                <a:gd name="connsiteX0" fmla="*/ 873675 w 1934674"/>
                <a:gd name="connsiteY0" fmla="*/ 3246630 h 3285993"/>
                <a:gd name="connsiteX1" fmla="*/ 1001117 w 1934674"/>
                <a:gd name="connsiteY1" fmla="*/ 980 h 3285993"/>
                <a:gd name="connsiteX2" fmla="*/ 1934283 w 1934674"/>
                <a:gd name="connsiteY2" fmla="*/ 2778437 h 3285993"/>
                <a:gd name="connsiteX3" fmla="*/ 873675 w 1934674"/>
                <a:gd name="connsiteY3" fmla="*/ 3246630 h 3285993"/>
                <a:gd name="connsiteX0" fmla="*/ 1230748 w 2291747"/>
                <a:gd name="connsiteY0" fmla="*/ 3246630 h 3296253"/>
                <a:gd name="connsiteX1" fmla="*/ 343 w 2291747"/>
                <a:gd name="connsiteY1" fmla="*/ 2897788 h 3296253"/>
                <a:gd name="connsiteX2" fmla="*/ 1358190 w 2291747"/>
                <a:gd name="connsiteY2" fmla="*/ 980 h 3296253"/>
                <a:gd name="connsiteX3" fmla="*/ 2291356 w 2291747"/>
                <a:gd name="connsiteY3" fmla="*/ 2778437 h 3296253"/>
                <a:gd name="connsiteX4" fmla="*/ 1230748 w 2291747"/>
                <a:gd name="connsiteY4" fmla="*/ 3246630 h 3296253"/>
                <a:gd name="connsiteX0" fmla="*/ 2291013 w 2322732"/>
                <a:gd name="connsiteY0" fmla="*/ 2778414 h 3197443"/>
                <a:gd name="connsiteX1" fmla="*/ 0 w 2322732"/>
                <a:gd name="connsiteY1" fmla="*/ 2897765 h 3197443"/>
                <a:gd name="connsiteX2" fmla="*/ 1357847 w 2322732"/>
                <a:gd name="connsiteY2" fmla="*/ 957 h 3197443"/>
                <a:gd name="connsiteX3" fmla="*/ 2291013 w 2322732"/>
                <a:gd name="connsiteY3" fmla="*/ 2778414 h 3197443"/>
                <a:gd name="connsiteX0" fmla="*/ 2291013 w 2322732"/>
                <a:gd name="connsiteY0" fmla="*/ 2830959 h 3249988"/>
                <a:gd name="connsiteX1" fmla="*/ 0 w 2322732"/>
                <a:gd name="connsiteY1" fmla="*/ 2950310 h 3249988"/>
                <a:gd name="connsiteX2" fmla="*/ 1357847 w 2322732"/>
                <a:gd name="connsiteY2" fmla="*/ 53502 h 3249988"/>
                <a:gd name="connsiteX3" fmla="*/ 2291013 w 2322732"/>
                <a:gd name="connsiteY3" fmla="*/ 2830959 h 3249988"/>
                <a:gd name="connsiteX0" fmla="*/ 2291013 w 2336154"/>
                <a:gd name="connsiteY0" fmla="*/ 2858232 h 3277261"/>
                <a:gd name="connsiteX1" fmla="*/ 0 w 2336154"/>
                <a:gd name="connsiteY1" fmla="*/ 2977583 h 3277261"/>
                <a:gd name="connsiteX2" fmla="*/ 1357847 w 2336154"/>
                <a:gd name="connsiteY2" fmla="*/ 80775 h 3277261"/>
                <a:gd name="connsiteX3" fmla="*/ 2291013 w 2336154"/>
                <a:gd name="connsiteY3" fmla="*/ 2858232 h 3277261"/>
                <a:gd name="connsiteX0" fmla="*/ 2289341 w 2334568"/>
                <a:gd name="connsiteY0" fmla="*/ 2913092 h 3300430"/>
                <a:gd name="connsiteX1" fmla="*/ 0 w 2334568"/>
                <a:gd name="connsiteY1" fmla="*/ 2976243 h 3300430"/>
                <a:gd name="connsiteX2" fmla="*/ 1357847 w 2334568"/>
                <a:gd name="connsiteY2" fmla="*/ 79435 h 3300430"/>
                <a:gd name="connsiteX3" fmla="*/ 2289341 w 2334568"/>
                <a:gd name="connsiteY3" fmla="*/ 2913092 h 3300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4568" h="3300430">
                  <a:moveTo>
                    <a:pt x="2289341" y="2913092"/>
                  </a:moveTo>
                  <a:cubicBezTo>
                    <a:pt x="2063033" y="3395893"/>
                    <a:pt x="155528" y="3439153"/>
                    <a:pt x="0" y="2976243"/>
                  </a:cubicBezTo>
                  <a:cubicBezTo>
                    <a:pt x="21240" y="2435301"/>
                    <a:pt x="828239" y="-395686"/>
                    <a:pt x="1357847" y="79435"/>
                  </a:cubicBezTo>
                  <a:cubicBezTo>
                    <a:pt x="1843795" y="-517517"/>
                    <a:pt x="2515649" y="2430291"/>
                    <a:pt x="2289341" y="2913092"/>
                  </a:cubicBezTo>
                  <a:close/>
                </a:path>
              </a:pathLst>
            </a:cu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: Rounded Corners 11">
              <a:extLst>
                <a:ext uri="{FF2B5EF4-FFF2-40B4-BE49-F238E27FC236}">
                  <a16:creationId xmlns:a16="http://schemas.microsoft.com/office/drawing/2014/main" id="{93F20FD1-5899-4DF8-99A0-36919732B555}"/>
                </a:ext>
              </a:extLst>
            </p:cNvPr>
            <p:cNvSpPr/>
            <p:nvPr/>
          </p:nvSpPr>
          <p:spPr>
            <a:xfrm rot="21283044">
              <a:off x="3343868" y="2554763"/>
              <a:ext cx="2790205" cy="3439669"/>
            </a:xfrm>
            <a:custGeom>
              <a:avLst/>
              <a:gdLst>
                <a:gd name="connsiteX0" fmla="*/ 0 w 1921565"/>
                <a:gd name="connsiteY0" fmla="*/ 960783 h 2743200"/>
                <a:gd name="connsiteX1" fmla="*/ 960783 w 1921565"/>
                <a:gd name="connsiteY1" fmla="*/ 0 h 2743200"/>
                <a:gd name="connsiteX2" fmla="*/ 960783 w 1921565"/>
                <a:gd name="connsiteY2" fmla="*/ 0 h 2743200"/>
                <a:gd name="connsiteX3" fmla="*/ 1921566 w 1921565"/>
                <a:gd name="connsiteY3" fmla="*/ 960783 h 2743200"/>
                <a:gd name="connsiteX4" fmla="*/ 1921565 w 1921565"/>
                <a:gd name="connsiteY4" fmla="*/ 1782418 h 2743200"/>
                <a:gd name="connsiteX5" fmla="*/ 960782 w 1921565"/>
                <a:gd name="connsiteY5" fmla="*/ 2743201 h 2743200"/>
                <a:gd name="connsiteX6" fmla="*/ 960783 w 1921565"/>
                <a:gd name="connsiteY6" fmla="*/ 2743200 h 2743200"/>
                <a:gd name="connsiteX7" fmla="*/ 0 w 1921565"/>
                <a:gd name="connsiteY7" fmla="*/ 1782417 h 2743200"/>
                <a:gd name="connsiteX8" fmla="*/ 0 w 1921565"/>
                <a:gd name="connsiteY8" fmla="*/ 960783 h 2743200"/>
                <a:gd name="connsiteX0" fmla="*/ 0 w 1921566"/>
                <a:gd name="connsiteY0" fmla="*/ 960783 h 3295548"/>
                <a:gd name="connsiteX1" fmla="*/ 960783 w 1921566"/>
                <a:gd name="connsiteY1" fmla="*/ 0 h 3295548"/>
                <a:gd name="connsiteX2" fmla="*/ 960783 w 1921566"/>
                <a:gd name="connsiteY2" fmla="*/ 0 h 3295548"/>
                <a:gd name="connsiteX3" fmla="*/ 1921566 w 1921566"/>
                <a:gd name="connsiteY3" fmla="*/ 960783 h 3295548"/>
                <a:gd name="connsiteX4" fmla="*/ 1921565 w 1921566"/>
                <a:gd name="connsiteY4" fmla="*/ 1782418 h 3295548"/>
                <a:gd name="connsiteX5" fmla="*/ 960782 w 1921566"/>
                <a:gd name="connsiteY5" fmla="*/ 2743201 h 3295548"/>
                <a:gd name="connsiteX6" fmla="*/ 934979 w 1921566"/>
                <a:gd name="connsiteY6" fmla="*/ 3295548 h 3295548"/>
                <a:gd name="connsiteX7" fmla="*/ 0 w 1921566"/>
                <a:gd name="connsiteY7" fmla="*/ 1782417 h 3295548"/>
                <a:gd name="connsiteX8" fmla="*/ 0 w 1921566"/>
                <a:gd name="connsiteY8" fmla="*/ 960783 h 3295548"/>
                <a:gd name="connsiteX0" fmla="*/ 0 w 1994645"/>
                <a:gd name="connsiteY0" fmla="*/ 960783 h 3295548"/>
                <a:gd name="connsiteX1" fmla="*/ 960783 w 1994645"/>
                <a:gd name="connsiteY1" fmla="*/ 0 h 3295548"/>
                <a:gd name="connsiteX2" fmla="*/ 960783 w 1994645"/>
                <a:gd name="connsiteY2" fmla="*/ 0 h 3295548"/>
                <a:gd name="connsiteX3" fmla="*/ 1921566 w 1994645"/>
                <a:gd name="connsiteY3" fmla="*/ 960783 h 3295548"/>
                <a:gd name="connsiteX4" fmla="*/ 1921565 w 1994645"/>
                <a:gd name="connsiteY4" fmla="*/ 1782418 h 3295548"/>
                <a:gd name="connsiteX5" fmla="*/ 934979 w 1994645"/>
                <a:gd name="connsiteY5" fmla="*/ 3295548 h 3295548"/>
                <a:gd name="connsiteX6" fmla="*/ 0 w 1994645"/>
                <a:gd name="connsiteY6" fmla="*/ 1782417 h 3295548"/>
                <a:gd name="connsiteX7" fmla="*/ 0 w 1994645"/>
                <a:gd name="connsiteY7" fmla="*/ 960783 h 3295548"/>
                <a:gd name="connsiteX0" fmla="*/ 22 w 1994667"/>
                <a:gd name="connsiteY0" fmla="*/ 960783 h 3295548"/>
                <a:gd name="connsiteX1" fmla="*/ 960805 w 1994667"/>
                <a:gd name="connsiteY1" fmla="*/ 0 h 3295548"/>
                <a:gd name="connsiteX2" fmla="*/ 960805 w 1994667"/>
                <a:gd name="connsiteY2" fmla="*/ 0 h 3295548"/>
                <a:gd name="connsiteX3" fmla="*/ 1921588 w 1994667"/>
                <a:gd name="connsiteY3" fmla="*/ 960783 h 3295548"/>
                <a:gd name="connsiteX4" fmla="*/ 1921587 w 1994667"/>
                <a:gd name="connsiteY4" fmla="*/ 1782418 h 3295548"/>
                <a:gd name="connsiteX5" fmla="*/ 935001 w 1994667"/>
                <a:gd name="connsiteY5" fmla="*/ 3295548 h 3295548"/>
                <a:gd name="connsiteX6" fmla="*/ 22 w 1994667"/>
                <a:gd name="connsiteY6" fmla="*/ 960783 h 3295548"/>
                <a:gd name="connsiteX0" fmla="*/ 22 w 2037082"/>
                <a:gd name="connsiteY0" fmla="*/ 960783 h 3295548"/>
                <a:gd name="connsiteX1" fmla="*/ 960805 w 2037082"/>
                <a:gd name="connsiteY1" fmla="*/ 0 h 3295548"/>
                <a:gd name="connsiteX2" fmla="*/ 1062443 w 2037082"/>
                <a:gd name="connsiteY2" fmla="*/ 49898 h 3295548"/>
                <a:gd name="connsiteX3" fmla="*/ 1921588 w 2037082"/>
                <a:gd name="connsiteY3" fmla="*/ 960783 h 3295548"/>
                <a:gd name="connsiteX4" fmla="*/ 1921587 w 2037082"/>
                <a:gd name="connsiteY4" fmla="*/ 1782418 h 3295548"/>
                <a:gd name="connsiteX5" fmla="*/ 935001 w 2037082"/>
                <a:gd name="connsiteY5" fmla="*/ 3295548 h 3295548"/>
                <a:gd name="connsiteX6" fmla="*/ 22 w 2037082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1922504"/>
                <a:gd name="connsiteY0" fmla="*/ 960783 h 3295548"/>
                <a:gd name="connsiteX1" fmla="*/ 960805 w 1922504"/>
                <a:gd name="connsiteY1" fmla="*/ 0 h 3295548"/>
                <a:gd name="connsiteX2" fmla="*/ 1062443 w 1922504"/>
                <a:gd name="connsiteY2" fmla="*/ 49898 h 3295548"/>
                <a:gd name="connsiteX3" fmla="*/ 1921588 w 1922504"/>
                <a:gd name="connsiteY3" fmla="*/ 960783 h 3295548"/>
                <a:gd name="connsiteX4" fmla="*/ 935001 w 1922504"/>
                <a:gd name="connsiteY4" fmla="*/ 3295548 h 3295548"/>
                <a:gd name="connsiteX5" fmla="*/ 22 w 1922504"/>
                <a:gd name="connsiteY5" fmla="*/ 960783 h 3295548"/>
                <a:gd name="connsiteX0" fmla="*/ 22 w 1066943"/>
                <a:gd name="connsiteY0" fmla="*/ 960783 h 3295548"/>
                <a:gd name="connsiteX1" fmla="*/ 960805 w 1066943"/>
                <a:gd name="connsiteY1" fmla="*/ 0 h 3295548"/>
                <a:gd name="connsiteX2" fmla="*/ 1062443 w 1066943"/>
                <a:gd name="connsiteY2" fmla="*/ 49898 h 3295548"/>
                <a:gd name="connsiteX3" fmla="*/ 935001 w 1066943"/>
                <a:gd name="connsiteY3" fmla="*/ 3295548 h 3295548"/>
                <a:gd name="connsiteX4" fmla="*/ 22 w 1066943"/>
                <a:gd name="connsiteY4" fmla="*/ 960783 h 3295548"/>
                <a:gd name="connsiteX0" fmla="*/ 22 w 1066943"/>
                <a:gd name="connsiteY0" fmla="*/ 1017713 h 3352478"/>
                <a:gd name="connsiteX1" fmla="*/ 1062443 w 1066943"/>
                <a:gd name="connsiteY1" fmla="*/ 106828 h 3352478"/>
                <a:gd name="connsiteX2" fmla="*/ 935001 w 1066943"/>
                <a:gd name="connsiteY2" fmla="*/ 3352478 h 3352478"/>
                <a:gd name="connsiteX3" fmla="*/ 22 w 1066943"/>
                <a:gd name="connsiteY3" fmla="*/ 1017713 h 3352478"/>
                <a:gd name="connsiteX0" fmla="*/ 0 w 131942"/>
                <a:gd name="connsiteY0" fmla="*/ 3245650 h 3245650"/>
                <a:gd name="connsiteX1" fmla="*/ 127442 w 131942"/>
                <a:gd name="connsiteY1" fmla="*/ 0 h 3245650"/>
                <a:gd name="connsiteX2" fmla="*/ 0 w 131942"/>
                <a:gd name="connsiteY2" fmla="*/ 3245650 h 3245650"/>
                <a:gd name="connsiteX0" fmla="*/ 0 w 635526"/>
                <a:gd name="connsiteY0" fmla="*/ 3246132 h 3246132"/>
                <a:gd name="connsiteX1" fmla="*/ 127442 w 635526"/>
                <a:gd name="connsiteY1" fmla="*/ 482 h 3246132"/>
                <a:gd name="connsiteX2" fmla="*/ 0 w 635526"/>
                <a:gd name="connsiteY2" fmla="*/ 3246132 h 3246132"/>
                <a:gd name="connsiteX0" fmla="*/ 401490 w 1037016"/>
                <a:gd name="connsiteY0" fmla="*/ 3246137 h 3246137"/>
                <a:gd name="connsiteX1" fmla="*/ 528932 w 1037016"/>
                <a:gd name="connsiteY1" fmla="*/ 487 h 3246137"/>
                <a:gd name="connsiteX2" fmla="*/ 401490 w 1037016"/>
                <a:gd name="connsiteY2" fmla="*/ 3246137 h 3246137"/>
                <a:gd name="connsiteX0" fmla="*/ 873675 w 1509201"/>
                <a:gd name="connsiteY0" fmla="*/ 3246133 h 3285496"/>
                <a:gd name="connsiteX1" fmla="*/ 1001117 w 1509201"/>
                <a:gd name="connsiteY1" fmla="*/ 483 h 3285496"/>
                <a:gd name="connsiteX2" fmla="*/ 873675 w 1509201"/>
                <a:gd name="connsiteY2" fmla="*/ 3246133 h 3285496"/>
                <a:gd name="connsiteX0" fmla="*/ 873675 w 1807517"/>
                <a:gd name="connsiteY0" fmla="*/ 3246079 h 3285442"/>
                <a:gd name="connsiteX1" fmla="*/ 1001117 w 1807517"/>
                <a:gd name="connsiteY1" fmla="*/ 429 h 3285442"/>
                <a:gd name="connsiteX2" fmla="*/ 873675 w 1807517"/>
                <a:gd name="connsiteY2" fmla="*/ 3246079 h 3285442"/>
                <a:gd name="connsiteX0" fmla="*/ 873675 w 1934674"/>
                <a:gd name="connsiteY0" fmla="*/ 3246630 h 3462238"/>
                <a:gd name="connsiteX1" fmla="*/ 1001117 w 1934674"/>
                <a:gd name="connsiteY1" fmla="*/ 980 h 3462238"/>
                <a:gd name="connsiteX2" fmla="*/ 1934283 w 1934674"/>
                <a:gd name="connsiteY2" fmla="*/ 2778437 h 3462238"/>
                <a:gd name="connsiteX3" fmla="*/ 873675 w 1934674"/>
                <a:gd name="connsiteY3" fmla="*/ 3246630 h 3462238"/>
                <a:gd name="connsiteX0" fmla="*/ 873675 w 1934674"/>
                <a:gd name="connsiteY0" fmla="*/ 3246630 h 3285993"/>
                <a:gd name="connsiteX1" fmla="*/ 1001117 w 1934674"/>
                <a:gd name="connsiteY1" fmla="*/ 980 h 3285993"/>
                <a:gd name="connsiteX2" fmla="*/ 1934283 w 1934674"/>
                <a:gd name="connsiteY2" fmla="*/ 2778437 h 3285993"/>
                <a:gd name="connsiteX3" fmla="*/ 873675 w 1934674"/>
                <a:gd name="connsiteY3" fmla="*/ 3246630 h 3285993"/>
                <a:gd name="connsiteX0" fmla="*/ 1230748 w 2291747"/>
                <a:gd name="connsiteY0" fmla="*/ 3246630 h 3296253"/>
                <a:gd name="connsiteX1" fmla="*/ 343 w 2291747"/>
                <a:gd name="connsiteY1" fmla="*/ 2897788 h 3296253"/>
                <a:gd name="connsiteX2" fmla="*/ 1358190 w 2291747"/>
                <a:gd name="connsiteY2" fmla="*/ 980 h 3296253"/>
                <a:gd name="connsiteX3" fmla="*/ 2291356 w 2291747"/>
                <a:gd name="connsiteY3" fmla="*/ 2778437 h 3296253"/>
                <a:gd name="connsiteX4" fmla="*/ 1230748 w 2291747"/>
                <a:gd name="connsiteY4" fmla="*/ 3246630 h 3296253"/>
                <a:gd name="connsiteX0" fmla="*/ 2291013 w 2322732"/>
                <a:gd name="connsiteY0" fmla="*/ 2778414 h 3197443"/>
                <a:gd name="connsiteX1" fmla="*/ 0 w 2322732"/>
                <a:gd name="connsiteY1" fmla="*/ 2897765 h 3197443"/>
                <a:gd name="connsiteX2" fmla="*/ 1357847 w 2322732"/>
                <a:gd name="connsiteY2" fmla="*/ 957 h 3197443"/>
                <a:gd name="connsiteX3" fmla="*/ 2291013 w 2322732"/>
                <a:gd name="connsiteY3" fmla="*/ 2778414 h 3197443"/>
                <a:gd name="connsiteX0" fmla="*/ 2291013 w 2322732"/>
                <a:gd name="connsiteY0" fmla="*/ 2830959 h 3249988"/>
                <a:gd name="connsiteX1" fmla="*/ 0 w 2322732"/>
                <a:gd name="connsiteY1" fmla="*/ 2950310 h 3249988"/>
                <a:gd name="connsiteX2" fmla="*/ 1357847 w 2322732"/>
                <a:gd name="connsiteY2" fmla="*/ 53502 h 3249988"/>
                <a:gd name="connsiteX3" fmla="*/ 2291013 w 2322732"/>
                <a:gd name="connsiteY3" fmla="*/ 2830959 h 3249988"/>
                <a:gd name="connsiteX0" fmla="*/ 2291013 w 2336154"/>
                <a:gd name="connsiteY0" fmla="*/ 2858232 h 3277261"/>
                <a:gd name="connsiteX1" fmla="*/ 0 w 2336154"/>
                <a:gd name="connsiteY1" fmla="*/ 2977583 h 3277261"/>
                <a:gd name="connsiteX2" fmla="*/ 1357847 w 2336154"/>
                <a:gd name="connsiteY2" fmla="*/ 80775 h 3277261"/>
                <a:gd name="connsiteX3" fmla="*/ 2291013 w 2336154"/>
                <a:gd name="connsiteY3" fmla="*/ 2858232 h 3277261"/>
                <a:gd name="connsiteX0" fmla="*/ 2289341 w 2334568"/>
                <a:gd name="connsiteY0" fmla="*/ 2913092 h 3300430"/>
                <a:gd name="connsiteX1" fmla="*/ 0 w 2334568"/>
                <a:gd name="connsiteY1" fmla="*/ 2976243 h 3300430"/>
                <a:gd name="connsiteX2" fmla="*/ 1357847 w 2334568"/>
                <a:gd name="connsiteY2" fmla="*/ 79435 h 3300430"/>
                <a:gd name="connsiteX3" fmla="*/ 2289341 w 2334568"/>
                <a:gd name="connsiteY3" fmla="*/ 2913092 h 3300430"/>
                <a:gd name="connsiteX0" fmla="*/ 2755852 w 2785269"/>
                <a:gd name="connsiteY0" fmla="*/ 3046312 h 3367101"/>
                <a:gd name="connsiteX1" fmla="*/ 0 w 2785269"/>
                <a:gd name="connsiteY1" fmla="*/ 2973168 h 3367101"/>
                <a:gd name="connsiteX2" fmla="*/ 1357847 w 2785269"/>
                <a:gd name="connsiteY2" fmla="*/ 76360 h 3367101"/>
                <a:gd name="connsiteX3" fmla="*/ 2755852 w 2785269"/>
                <a:gd name="connsiteY3" fmla="*/ 3046312 h 3367101"/>
                <a:gd name="connsiteX0" fmla="*/ 2755852 w 2755852"/>
                <a:gd name="connsiteY0" fmla="*/ 3059102 h 3379891"/>
                <a:gd name="connsiteX1" fmla="*/ 0 w 2755852"/>
                <a:gd name="connsiteY1" fmla="*/ 2985958 h 3379891"/>
                <a:gd name="connsiteX2" fmla="*/ 1357847 w 2755852"/>
                <a:gd name="connsiteY2" fmla="*/ 89150 h 3379891"/>
                <a:gd name="connsiteX3" fmla="*/ 2755852 w 2755852"/>
                <a:gd name="connsiteY3" fmla="*/ 3059102 h 3379891"/>
                <a:gd name="connsiteX0" fmla="*/ 2848223 w 2848223"/>
                <a:gd name="connsiteY0" fmla="*/ 3067394 h 3384497"/>
                <a:gd name="connsiteX1" fmla="*/ 0 w 2848223"/>
                <a:gd name="connsiteY1" fmla="*/ 2985709 h 3384497"/>
                <a:gd name="connsiteX2" fmla="*/ 1357847 w 2848223"/>
                <a:gd name="connsiteY2" fmla="*/ 88901 h 3384497"/>
                <a:gd name="connsiteX3" fmla="*/ 2848223 w 2848223"/>
                <a:gd name="connsiteY3" fmla="*/ 3067394 h 3384497"/>
                <a:gd name="connsiteX0" fmla="*/ 2848223 w 2848223"/>
                <a:gd name="connsiteY0" fmla="*/ 3060127 h 3377230"/>
                <a:gd name="connsiteX1" fmla="*/ 0 w 2848223"/>
                <a:gd name="connsiteY1" fmla="*/ 2978442 h 3377230"/>
                <a:gd name="connsiteX2" fmla="*/ 1357847 w 2848223"/>
                <a:gd name="connsiteY2" fmla="*/ 81634 h 3377230"/>
                <a:gd name="connsiteX3" fmla="*/ 2848223 w 2848223"/>
                <a:gd name="connsiteY3" fmla="*/ 3060127 h 3377230"/>
                <a:gd name="connsiteX0" fmla="*/ 2729010 w 2729010"/>
                <a:gd name="connsiteY0" fmla="*/ 3060127 h 3283410"/>
                <a:gd name="connsiteX1" fmla="*/ 0 w 2729010"/>
                <a:gd name="connsiteY1" fmla="*/ 2696673 h 3283410"/>
                <a:gd name="connsiteX2" fmla="*/ 1238634 w 2729010"/>
                <a:gd name="connsiteY2" fmla="*/ 81634 h 3283410"/>
                <a:gd name="connsiteX3" fmla="*/ 2729010 w 2729010"/>
                <a:gd name="connsiteY3" fmla="*/ 3060127 h 3283410"/>
                <a:gd name="connsiteX0" fmla="*/ 2759298 w 2759298"/>
                <a:gd name="connsiteY0" fmla="*/ 3060127 h 3283410"/>
                <a:gd name="connsiteX1" fmla="*/ 30288 w 2759298"/>
                <a:gd name="connsiteY1" fmla="*/ 2696673 h 3283410"/>
                <a:gd name="connsiteX2" fmla="*/ 1268922 w 2759298"/>
                <a:gd name="connsiteY2" fmla="*/ 81634 h 3283410"/>
                <a:gd name="connsiteX3" fmla="*/ 2759298 w 2759298"/>
                <a:gd name="connsiteY3" fmla="*/ 3060127 h 3283410"/>
                <a:gd name="connsiteX0" fmla="*/ 2755710 w 2755710"/>
                <a:gd name="connsiteY0" fmla="*/ 3060127 h 3283410"/>
                <a:gd name="connsiteX1" fmla="*/ 26700 w 2755710"/>
                <a:gd name="connsiteY1" fmla="*/ 2696673 h 3283410"/>
                <a:gd name="connsiteX2" fmla="*/ 1265334 w 2755710"/>
                <a:gd name="connsiteY2" fmla="*/ 81634 h 3283410"/>
                <a:gd name="connsiteX3" fmla="*/ 2755710 w 2755710"/>
                <a:gd name="connsiteY3" fmla="*/ 3060127 h 3283410"/>
                <a:gd name="connsiteX0" fmla="*/ 2755710 w 2755710"/>
                <a:gd name="connsiteY0" fmla="*/ 3060127 h 3255620"/>
                <a:gd name="connsiteX1" fmla="*/ 26700 w 2755710"/>
                <a:gd name="connsiteY1" fmla="*/ 2696673 h 3255620"/>
                <a:gd name="connsiteX2" fmla="*/ 1265334 w 2755710"/>
                <a:gd name="connsiteY2" fmla="*/ 81634 h 3255620"/>
                <a:gd name="connsiteX3" fmla="*/ 2755710 w 2755710"/>
                <a:gd name="connsiteY3" fmla="*/ 3060127 h 3255620"/>
                <a:gd name="connsiteX0" fmla="*/ 2692172 w 2692172"/>
                <a:gd name="connsiteY0" fmla="*/ 3028529 h 3232447"/>
                <a:gd name="connsiteX1" fmla="*/ 26700 w 2692172"/>
                <a:gd name="connsiteY1" fmla="*/ 2697567 h 3232447"/>
                <a:gd name="connsiteX2" fmla="*/ 1265334 w 2692172"/>
                <a:gd name="connsiteY2" fmla="*/ 82528 h 3232447"/>
                <a:gd name="connsiteX3" fmla="*/ 2692172 w 2692172"/>
                <a:gd name="connsiteY3" fmla="*/ 3028529 h 3232447"/>
                <a:gd name="connsiteX0" fmla="*/ 2692172 w 2692172"/>
                <a:gd name="connsiteY0" fmla="*/ 3028529 h 3270237"/>
                <a:gd name="connsiteX1" fmla="*/ 26700 w 2692172"/>
                <a:gd name="connsiteY1" fmla="*/ 2697567 h 3270237"/>
                <a:gd name="connsiteX2" fmla="*/ 1265334 w 2692172"/>
                <a:gd name="connsiteY2" fmla="*/ 82528 h 3270237"/>
                <a:gd name="connsiteX3" fmla="*/ 2692172 w 2692172"/>
                <a:gd name="connsiteY3" fmla="*/ 3028529 h 3270237"/>
                <a:gd name="connsiteX0" fmla="*/ 2718564 w 2718564"/>
                <a:gd name="connsiteY0" fmla="*/ 3030902 h 3271959"/>
                <a:gd name="connsiteX1" fmla="*/ 26700 w 2718564"/>
                <a:gd name="connsiteY1" fmla="*/ 2697500 h 3271959"/>
                <a:gd name="connsiteX2" fmla="*/ 1265334 w 2718564"/>
                <a:gd name="connsiteY2" fmla="*/ 82461 h 3271959"/>
                <a:gd name="connsiteX3" fmla="*/ 2718564 w 2718564"/>
                <a:gd name="connsiteY3" fmla="*/ 3030902 h 3271959"/>
                <a:gd name="connsiteX0" fmla="*/ 2692754 w 2692754"/>
                <a:gd name="connsiteY0" fmla="*/ 3030902 h 3272610"/>
                <a:gd name="connsiteX1" fmla="*/ 27282 w 2692754"/>
                <a:gd name="connsiteY1" fmla="*/ 2699941 h 3272610"/>
                <a:gd name="connsiteX2" fmla="*/ 1239524 w 2692754"/>
                <a:gd name="connsiteY2" fmla="*/ 82461 h 3272610"/>
                <a:gd name="connsiteX3" fmla="*/ 2692754 w 2692754"/>
                <a:gd name="connsiteY3" fmla="*/ 3030902 h 3272610"/>
                <a:gd name="connsiteX0" fmla="*/ 2692138 w 2692138"/>
                <a:gd name="connsiteY0" fmla="*/ 3244561 h 3486269"/>
                <a:gd name="connsiteX1" fmla="*/ 26666 w 2692138"/>
                <a:gd name="connsiteY1" fmla="*/ 2913600 h 3486269"/>
                <a:gd name="connsiteX2" fmla="*/ 1266841 w 2692138"/>
                <a:gd name="connsiteY2" fmla="*/ 76780 h 3486269"/>
                <a:gd name="connsiteX3" fmla="*/ 2692138 w 2692138"/>
                <a:gd name="connsiteY3" fmla="*/ 3244561 h 3486269"/>
                <a:gd name="connsiteX0" fmla="*/ 2790205 w 2790205"/>
                <a:gd name="connsiteY0" fmla="*/ 3178766 h 3439669"/>
                <a:gd name="connsiteX1" fmla="*/ 26666 w 2790205"/>
                <a:gd name="connsiteY1" fmla="*/ 2915263 h 3439669"/>
                <a:gd name="connsiteX2" fmla="*/ 1266841 w 2790205"/>
                <a:gd name="connsiteY2" fmla="*/ 78443 h 3439669"/>
                <a:gd name="connsiteX3" fmla="*/ 2790205 w 2790205"/>
                <a:gd name="connsiteY3" fmla="*/ 3178766 h 343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0205" h="3439669">
                  <a:moveTo>
                    <a:pt x="2790205" y="3178766"/>
                  </a:moveTo>
                  <a:cubicBezTo>
                    <a:pt x="2375493" y="3684073"/>
                    <a:pt x="182194" y="3378173"/>
                    <a:pt x="26666" y="2915263"/>
                  </a:cubicBezTo>
                  <a:cubicBezTo>
                    <a:pt x="-181849" y="1980434"/>
                    <a:pt x="889258" y="-169682"/>
                    <a:pt x="1266841" y="78443"/>
                  </a:cubicBezTo>
                  <a:cubicBezTo>
                    <a:pt x="1643562" y="-488682"/>
                    <a:pt x="1947102" y="2171207"/>
                    <a:pt x="2790205" y="3178766"/>
                  </a:cubicBezTo>
                  <a:close/>
                </a:path>
              </a:pathLst>
            </a:cu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: Rounded Corners 11">
              <a:extLst>
                <a:ext uri="{FF2B5EF4-FFF2-40B4-BE49-F238E27FC236}">
                  <a16:creationId xmlns:a16="http://schemas.microsoft.com/office/drawing/2014/main" id="{8EA39CC2-79A8-45D5-8A07-935A6124466A}"/>
                </a:ext>
              </a:extLst>
            </p:cNvPr>
            <p:cNvSpPr/>
            <p:nvPr/>
          </p:nvSpPr>
          <p:spPr>
            <a:xfrm rot="2046309">
              <a:off x="2420678" y="2372090"/>
              <a:ext cx="2062289" cy="2931385"/>
            </a:xfrm>
            <a:custGeom>
              <a:avLst/>
              <a:gdLst>
                <a:gd name="connsiteX0" fmla="*/ 0 w 1921565"/>
                <a:gd name="connsiteY0" fmla="*/ 960783 h 2743200"/>
                <a:gd name="connsiteX1" fmla="*/ 960783 w 1921565"/>
                <a:gd name="connsiteY1" fmla="*/ 0 h 2743200"/>
                <a:gd name="connsiteX2" fmla="*/ 960783 w 1921565"/>
                <a:gd name="connsiteY2" fmla="*/ 0 h 2743200"/>
                <a:gd name="connsiteX3" fmla="*/ 1921566 w 1921565"/>
                <a:gd name="connsiteY3" fmla="*/ 960783 h 2743200"/>
                <a:gd name="connsiteX4" fmla="*/ 1921565 w 1921565"/>
                <a:gd name="connsiteY4" fmla="*/ 1782418 h 2743200"/>
                <a:gd name="connsiteX5" fmla="*/ 960782 w 1921565"/>
                <a:gd name="connsiteY5" fmla="*/ 2743201 h 2743200"/>
                <a:gd name="connsiteX6" fmla="*/ 960783 w 1921565"/>
                <a:gd name="connsiteY6" fmla="*/ 2743200 h 2743200"/>
                <a:gd name="connsiteX7" fmla="*/ 0 w 1921565"/>
                <a:gd name="connsiteY7" fmla="*/ 1782417 h 2743200"/>
                <a:gd name="connsiteX8" fmla="*/ 0 w 1921565"/>
                <a:gd name="connsiteY8" fmla="*/ 960783 h 2743200"/>
                <a:gd name="connsiteX0" fmla="*/ 0 w 1921566"/>
                <a:gd name="connsiteY0" fmla="*/ 960783 h 3295548"/>
                <a:gd name="connsiteX1" fmla="*/ 960783 w 1921566"/>
                <a:gd name="connsiteY1" fmla="*/ 0 h 3295548"/>
                <a:gd name="connsiteX2" fmla="*/ 960783 w 1921566"/>
                <a:gd name="connsiteY2" fmla="*/ 0 h 3295548"/>
                <a:gd name="connsiteX3" fmla="*/ 1921566 w 1921566"/>
                <a:gd name="connsiteY3" fmla="*/ 960783 h 3295548"/>
                <a:gd name="connsiteX4" fmla="*/ 1921565 w 1921566"/>
                <a:gd name="connsiteY4" fmla="*/ 1782418 h 3295548"/>
                <a:gd name="connsiteX5" fmla="*/ 960782 w 1921566"/>
                <a:gd name="connsiteY5" fmla="*/ 2743201 h 3295548"/>
                <a:gd name="connsiteX6" fmla="*/ 934979 w 1921566"/>
                <a:gd name="connsiteY6" fmla="*/ 3295548 h 3295548"/>
                <a:gd name="connsiteX7" fmla="*/ 0 w 1921566"/>
                <a:gd name="connsiteY7" fmla="*/ 1782417 h 3295548"/>
                <a:gd name="connsiteX8" fmla="*/ 0 w 1921566"/>
                <a:gd name="connsiteY8" fmla="*/ 960783 h 3295548"/>
                <a:gd name="connsiteX0" fmla="*/ 0 w 1994645"/>
                <a:gd name="connsiteY0" fmla="*/ 960783 h 3295548"/>
                <a:gd name="connsiteX1" fmla="*/ 960783 w 1994645"/>
                <a:gd name="connsiteY1" fmla="*/ 0 h 3295548"/>
                <a:gd name="connsiteX2" fmla="*/ 960783 w 1994645"/>
                <a:gd name="connsiteY2" fmla="*/ 0 h 3295548"/>
                <a:gd name="connsiteX3" fmla="*/ 1921566 w 1994645"/>
                <a:gd name="connsiteY3" fmla="*/ 960783 h 3295548"/>
                <a:gd name="connsiteX4" fmla="*/ 1921565 w 1994645"/>
                <a:gd name="connsiteY4" fmla="*/ 1782418 h 3295548"/>
                <a:gd name="connsiteX5" fmla="*/ 934979 w 1994645"/>
                <a:gd name="connsiteY5" fmla="*/ 3295548 h 3295548"/>
                <a:gd name="connsiteX6" fmla="*/ 0 w 1994645"/>
                <a:gd name="connsiteY6" fmla="*/ 1782417 h 3295548"/>
                <a:gd name="connsiteX7" fmla="*/ 0 w 1994645"/>
                <a:gd name="connsiteY7" fmla="*/ 960783 h 3295548"/>
                <a:gd name="connsiteX0" fmla="*/ 22 w 1994667"/>
                <a:gd name="connsiteY0" fmla="*/ 960783 h 3295548"/>
                <a:gd name="connsiteX1" fmla="*/ 960805 w 1994667"/>
                <a:gd name="connsiteY1" fmla="*/ 0 h 3295548"/>
                <a:gd name="connsiteX2" fmla="*/ 960805 w 1994667"/>
                <a:gd name="connsiteY2" fmla="*/ 0 h 3295548"/>
                <a:gd name="connsiteX3" fmla="*/ 1921588 w 1994667"/>
                <a:gd name="connsiteY3" fmla="*/ 960783 h 3295548"/>
                <a:gd name="connsiteX4" fmla="*/ 1921587 w 1994667"/>
                <a:gd name="connsiteY4" fmla="*/ 1782418 h 3295548"/>
                <a:gd name="connsiteX5" fmla="*/ 935001 w 1994667"/>
                <a:gd name="connsiteY5" fmla="*/ 3295548 h 3295548"/>
                <a:gd name="connsiteX6" fmla="*/ 22 w 1994667"/>
                <a:gd name="connsiteY6" fmla="*/ 960783 h 3295548"/>
                <a:gd name="connsiteX0" fmla="*/ 22 w 2037082"/>
                <a:gd name="connsiteY0" fmla="*/ 960783 h 3295548"/>
                <a:gd name="connsiteX1" fmla="*/ 960805 w 2037082"/>
                <a:gd name="connsiteY1" fmla="*/ 0 h 3295548"/>
                <a:gd name="connsiteX2" fmla="*/ 1062443 w 2037082"/>
                <a:gd name="connsiteY2" fmla="*/ 49898 h 3295548"/>
                <a:gd name="connsiteX3" fmla="*/ 1921588 w 2037082"/>
                <a:gd name="connsiteY3" fmla="*/ 960783 h 3295548"/>
                <a:gd name="connsiteX4" fmla="*/ 1921587 w 2037082"/>
                <a:gd name="connsiteY4" fmla="*/ 1782418 h 3295548"/>
                <a:gd name="connsiteX5" fmla="*/ 935001 w 2037082"/>
                <a:gd name="connsiteY5" fmla="*/ 3295548 h 3295548"/>
                <a:gd name="connsiteX6" fmla="*/ 22 w 2037082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1922504"/>
                <a:gd name="connsiteY0" fmla="*/ 960783 h 3295548"/>
                <a:gd name="connsiteX1" fmla="*/ 960805 w 1922504"/>
                <a:gd name="connsiteY1" fmla="*/ 0 h 3295548"/>
                <a:gd name="connsiteX2" fmla="*/ 1062443 w 1922504"/>
                <a:gd name="connsiteY2" fmla="*/ 49898 h 3295548"/>
                <a:gd name="connsiteX3" fmla="*/ 1921588 w 1922504"/>
                <a:gd name="connsiteY3" fmla="*/ 960783 h 3295548"/>
                <a:gd name="connsiteX4" fmla="*/ 935001 w 1922504"/>
                <a:gd name="connsiteY4" fmla="*/ 3295548 h 3295548"/>
                <a:gd name="connsiteX5" fmla="*/ 22 w 1922504"/>
                <a:gd name="connsiteY5" fmla="*/ 960783 h 3295548"/>
                <a:gd name="connsiteX0" fmla="*/ 22 w 1066943"/>
                <a:gd name="connsiteY0" fmla="*/ 960783 h 3295548"/>
                <a:gd name="connsiteX1" fmla="*/ 960805 w 1066943"/>
                <a:gd name="connsiteY1" fmla="*/ 0 h 3295548"/>
                <a:gd name="connsiteX2" fmla="*/ 1062443 w 1066943"/>
                <a:gd name="connsiteY2" fmla="*/ 49898 h 3295548"/>
                <a:gd name="connsiteX3" fmla="*/ 935001 w 1066943"/>
                <a:gd name="connsiteY3" fmla="*/ 3295548 h 3295548"/>
                <a:gd name="connsiteX4" fmla="*/ 22 w 1066943"/>
                <a:gd name="connsiteY4" fmla="*/ 960783 h 3295548"/>
                <a:gd name="connsiteX0" fmla="*/ 22 w 1066943"/>
                <a:gd name="connsiteY0" fmla="*/ 1017713 h 3352478"/>
                <a:gd name="connsiteX1" fmla="*/ 1062443 w 1066943"/>
                <a:gd name="connsiteY1" fmla="*/ 106828 h 3352478"/>
                <a:gd name="connsiteX2" fmla="*/ 935001 w 1066943"/>
                <a:gd name="connsiteY2" fmla="*/ 3352478 h 3352478"/>
                <a:gd name="connsiteX3" fmla="*/ 22 w 1066943"/>
                <a:gd name="connsiteY3" fmla="*/ 1017713 h 3352478"/>
                <a:gd name="connsiteX0" fmla="*/ 0 w 131942"/>
                <a:gd name="connsiteY0" fmla="*/ 3245650 h 3245650"/>
                <a:gd name="connsiteX1" fmla="*/ 127442 w 131942"/>
                <a:gd name="connsiteY1" fmla="*/ 0 h 3245650"/>
                <a:gd name="connsiteX2" fmla="*/ 0 w 131942"/>
                <a:gd name="connsiteY2" fmla="*/ 3245650 h 3245650"/>
                <a:gd name="connsiteX0" fmla="*/ 0 w 635526"/>
                <a:gd name="connsiteY0" fmla="*/ 3246132 h 3246132"/>
                <a:gd name="connsiteX1" fmla="*/ 127442 w 635526"/>
                <a:gd name="connsiteY1" fmla="*/ 482 h 3246132"/>
                <a:gd name="connsiteX2" fmla="*/ 0 w 635526"/>
                <a:gd name="connsiteY2" fmla="*/ 3246132 h 3246132"/>
                <a:gd name="connsiteX0" fmla="*/ 401490 w 1037016"/>
                <a:gd name="connsiteY0" fmla="*/ 3246137 h 3246137"/>
                <a:gd name="connsiteX1" fmla="*/ 528932 w 1037016"/>
                <a:gd name="connsiteY1" fmla="*/ 487 h 3246137"/>
                <a:gd name="connsiteX2" fmla="*/ 401490 w 1037016"/>
                <a:gd name="connsiteY2" fmla="*/ 3246137 h 3246137"/>
                <a:gd name="connsiteX0" fmla="*/ 873675 w 1509201"/>
                <a:gd name="connsiteY0" fmla="*/ 3246133 h 3285496"/>
                <a:gd name="connsiteX1" fmla="*/ 1001117 w 1509201"/>
                <a:gd name="connsiteY1" fmla="*/ 483 h 3285496"/>
                <a:gd name="connsiteX2" fmla="*/ 873675 w 1509201"/>
                <a:gd name="connsiteY2" fmla="*/ 3246133 h 3285496"/>
                <a:gd name="connsiteX0" fmla="*/ 873675 w 1807517"/>
                <a:gd name="connsiteY0" fmla="*/ 3246079 h 3285442"/>
                <a:gd name="connsiteX1" fmla="*/ 1001117 w 1807517"/>
                <a:gd name="connsiteY1" fmla="*/ 429 h 3285442"/>
                <a:gd name="connsiteX2" fmla="*/ 873675 w 1807517"/>
                <a:gd name="connsiteY2" fmla="*/ 3246079 h 3285442"/>
                <a:gd name="connsiteX0" fmla="*/ 873675 w 1934674"/>
                <a:gd name="connsiteY0" fmla="*/ 3246630 h 3462238"/>
                <a:gd name="connsiteX1" fmla="*/ 1001117 w 1934674"/>
                <a:gd name="connsiteY1" fmla="*/ 980 h 3462238"/>
                <a:gd name="connsiteX2" fmla="*/ 1934283 w 1934674"/>
                <a:gd name="connsiteY2" fmla="*/ 2778437 h 3462238"/>
                <a:gd name="connsiteX3" fmla="*/ 873675 w 1934674"/>
                <a:gd name="connsiteY3" fmla="*/ 3246630 h 3462238"/>
                <a:gd name="connsiteX0" fmla="*/ 873675 w 1934674"/>
                <a:gd name="connsiteY0" fmla="*/ 3246630 h 3285993"/>
                <a:gd name="connsiteX1" fmla="*/ 1001117 w 1934674"/>
                <a:gd name="connsiteY1" fmla="*/ 980 h 3285993"/>
                <a:gd name="connsiteX2" fmla="*/ 1934283 w 1934674"/>
                <a:gd name="connsiteY2" fmla="*/ 2778437 h 3285993"/>
                <a:gd name="connsiteX3" fmla="*/ 873675 w 1934674"/>
                <a:gd name="connsiteY3" fmla="*/ 3246630 h 3285993"/>
                <a:gd name="connsiteX0" fmla="*/ 1230748 w 2291747"/>
                <a:gd name="connsiteY0" fmla="*/ 3246630 h 3296253"/>
                <a:gd name="connsiteX1" fmla="*/ 343 w 2291747"/>
                <a:gd name="connsiteY1" fmla="*/ 2897788 h 3296253"/>
                <a:gd name="connsiteX2" fmla="*/ 1358190 w 2291747"/>
                <a:gd name="connsiteY2" fmla="*/ 980 h 3296253"/>
                <a:gd name="connsiteX3" fmla="*/ 2291356 w 2291747"/>
                <a:gd name="connsiteY3" fmla="*/ 2778437 h 3296253"/>
                <a:gd name="connsiteX4" fmla="*/ 1230748 w 2291747"/>
                <a:gd name="connsiteY4" fmla="*/ 3246630 h 3296253"/>
                <a:gd name="connsiteX0" fmla="*/ 2291013 w 2322732"/>
                <a:gd name="connsiteY0" fmla="*/ 2778414 h 3197443"/>
                <a:gd name="connsiteX1" fmla="*/ 0 w 2322732"/>
                <a:gd name="connsiteY1" fmla="*/ 2897765 h 3197443"/>
                <a:gd name="connsiteX2" fmla="*/ 1357847 w 2322732"/>
                <a:gd name="connsiteY2" fmla="*/ 957 h 3197443"/>
                <a:gd name="connsiteX3" fmla="*/ 2291013 w 2322732"/>
                <a:gd name="connsiteY3" fmla="*/ 2778414 h 3197443"/>
                <a:gd name="connsiteX0" fmla="*/ 2291013 w 2322732"/>
                <a:gd name="connsiteY0" fmla="*/ 2830959 h 3249988"/>
                <a:gd name="connsiteX1" fmla="*/ 0 w 2322732"/>
                <a:gd name="connsiteY1" fmla="*/ 2950310 h 3249988"/>
                <a:gd name="connsiteX2" fmla="*/ 1357847 w 2322732"/>
                <a:gd name="connsiteY2" fmla="*/ 53502 h 3249988"/>
                <a:gd name="connsiteX3" fmla="*/ 2291013 w 2322732"/>
                <a:gd name="connsiteY3" fmla="*/ 2830959 h 3249988"/>
                <a:gd name="connsiteX0" fmla="*/ 2291013 w 2336154"/>
                <a:gd name="connsiteY0" fmla="*/ 2858232 h 3277261"/>
                <a:gd name="connsiteX1" fmla="*/ 0 w 2336154"/>
                <a:gd name="connsiteY1" fmla="*/ 2977583 h 3277261"/>
                <a:gd name="connsiteX2" fmla="*/ 1357847 w 2336154"/>
                <a:gd name="connsiteY2" fmla="*/ 80775 h 3277261"/>
                <a:gd name="connsiteX3" fmla="*/ 2291013 w 2336154"/>
                <a:gd name="connsiteY3" fmla="*/ 2858232 h 3277261"/>
                <a:gd name="connsiteX0" fmla="*/ 2289341 w 2334568"/>
                <a:gd name="connsiteY0" fmla="*/ 2913092 h 3300430"/>
                <a:gd name="connsiteX1" fmla="*/ 0 w 2334568"/>
                <a:gd name="connsiteY1" fmla="*/ 2976243 h 3300430"/>
                <a:gd name="connsiteX2" fmla="*/ 1357847 w 2334568"/>
                <a:gd name="connsiteY2" fmla="*/ 79435 h 3300430"/>
                <a:gd name="connsiteX3" fmla="*/ 2289341 w 2334568"/>
                <a:gd name="connsiteY3" fmla="*/ 2913092 h 3300430"/>
                <a:gd name="connsiteX0" fmla="*/ 2755852 w 2785269"/>
                <a:gd name="connsiteY0" fmla="*/ 3046312 h 3367101"/>
                <a:gd name="connsiteX1" fmla="*/ 0 w 2785269"/>
                <a:gd name="connsiteY1" fmla="*/ 2973168 h 3367101"/>
                <a:gd name="connsiteX2" fmla="*/ 1357847 w 2785269"/>
                <a:gd name="connsiteY2" fmla="*/ 76360 h 3367101"/>
                <a:gd name="connsiteX3" fmla="*/ 2755852 w 2785269"/>
                <a:gd name="connsiteY3" fmla="*/ 3046312 h 3367101"/>
                <a:gd name="connsiteX0" fmla="*/ 2755852 w 2755852"/>
                <a:gd name="connsiteY0" fmla="*/ 3059102 h 3379891"/>
                <a:gd name="connsiteX1" fmla="*/ 0 w 2755852"/>
                <a:gd name="connsiteY1" fmla="*/ 2985958 h 3379891"/>
                <a:gd name="connsiteX2" fmla="*/ 1357847 w 2755852"/>
                <a:gd name="connsiteY2" fmla="*/ 89150 h 3379891"/>
                <a:gd name="connsiteX3" fmla="*/ 2755852 w 2755852"/>
                <a:gd name="connsiteY3" fmla="*/ 3059102 h 3379891"/>
                <a:gd name="connsiteX0" fmla="*/ 2848223 w 2848223"/>
                <a:gd name="connsiteY0" fmla="*/ 3067394 h 3384497"/>
                <a:gd name="connsiteX1" fmla="*/ 0 w 2848223"/>
                <a:gd name="connsiteY1" fmla="*/ 2985709 h 3384497"/>
                <a:gd name="connsiteX2" fmla="*/ 1357847 w 2848223"/>
                <a:gd name="connsiteY2" fmla="*/ 88901 h 3384497"/>
                <a:gd name="connsiteX3" fmla="*/ 2848223 w 2848223"/>
                <a:gd name="connsiteY3" fmla="*/ 3067394 h 3384497"/>
                <a:gd name="connsiteX0" fmla="*/ 2848223 w 2848223"/>
                <a:gd name="connsiteY0" fmla="*/ 3060127 h 3377230"/>
                <a:gd name="connsiteX1" fmla="*/ 0 w 2848223"/>
                <a:gd name="connsiteY1" fmla="*/ 2978442 h 3377230"/>
                <a:gd name="connsiteX2" fmla="*/ 1357847 w 2848223"/>
                <a:gd name="connsiteY2" fmla="*/ 81634 h 3377230"/>
                <a:gd name="connsiteX3" fmla="*/ 2848223 w 2848223"/>
                <a:gd name="connsiteY3" fmla="*/ 3060127 h 3377230"/>
                <a:gd name="connsiteX0" fmla="*/ 2729010 w 2729010"/>
                <a:gd name="connsiteY0" fmla="*/ 3060127 h 3283410"/>
                <a:gd name="connsiteX1" fmla="*/ 0 w 2729010"/>
                <a:gd name="connsiteY1" fmla="*/ 2696673 h 3283410"/>
                <a:gd name="connsiteX2" fmla="*/ 1238634 w 2729010"/>
                <a:gd name="connsiteY2" fmla="*/ 81634 h 3283410"/>
                <a:gd name="connsiteX3" fmla="*/ 2729010 w 2729010"/>
                <a:gd name="connsiteY3" fmla="*/ 3060127 h 3283410"/>
                <a:gd name="connsiteX0" fmla="*/ 2759298 w 2759298"/>
                <a:gd name="connsiteY0" fmla="*/ 3060127 h 3283410"/>
                <a:gd name="connsiteX1" fmla="*/ 30288 w 2759298"/>
                <a:gd name="connsiteY1" fmla="*/ 2696673 h 3283410"/>
                <a:gd name="connsiteX2" fmla="*/ 1268922 w 2759298"/>
                <a:gd name="connsiteY2" fmla="*/ 81634 h 3283410"/>
                <a:gd name="connsiteX3" fmla="*/ 2759298 w 2759298"/>
                <a:gd name="connsiteY3" fmla="*/ 3060127 h 3283410"/>
                <a:gd name="connsiteX0" fmla="*/ 2755710 w 2755710"/>
                <a:gd name="connsiteY0" fmla="*/ 3060127 h 3283410"/>
                <a:gd name="connsiteX1" fmla="*/ 26700 w 2755710"/>
                <a:gd name="connsiteY1" fmla="*/ 2696673 h 3283410"/>
                <a:gd name="connsiteX2" fmla="*/ 1265334 w 2755710"/>
                <a:gd name="connsiteY2" fmla="*/ 81634 h 3283410"/>
                <a:gd name="connsiteX3" fmla="*/ 2755710 w 2755710"/>
                <a:gd name="connsiteY3" fmla="*/ 3060127 h 3283410"/>
                <a:gd name="connsiteX0" fmla="*/ 2755710 w 2755710"/>
                <a:gd name="connsiteY0" fmla="*/ 3060127 h 3255620"/>
                <a:gd name="connsiteX1" fmla="*/ 26700 w 2755710"/>
                <a:gd name="connsiteY1" fmla="*/ 2696673 h 3255620"/>
                <a:gd name="connsiteX2" fmla="*/ 1265334 w 2755710"/>
                <a:gd name="connsiteY2" fmla="*/ 81634 h 3255620"/>
                <a:gd name="connsiteX3" fmla="*/ 2755710 w 2755710"/>
                <a:gd name="connsiteY3" fmla="*/ 3060127 h 3255620"/>
                <a:gd name="connsiteX0" fmla="*/ 2692172 w 2692172"/>
                <a:gd name="connsiteY0" fmla="*/ 3028529 h 3232447"/>
                <a:gd name="connsiteX1" fmla="*/ 26700 w 2692172"/>
                <a:gd name="connsiteY1" fmla="*/ 2697567 h 3232447"/>
                <a:gd name="connsiteX2" fmla="*/ 1265334 w 2692172"/>
                <a:gd name="connsiteY2" fmla="*/ 82528 h 3232447"/>
                <a:gd name="connsiteX3" fmla="*/ 2692172 w 2692172"/>
                <a:gd name="connsiteY3" fmla="*/ 3028529 h 3232447"/>
                <a:gd name="connsiteX0" fmla="*/ 2692172 w 2692172"/>
                <a:gd name="connsiteY0" fmla="*/ 3028529 h 3270237"/>
                <a:gd name="connsiteX1" fmla="*/ 26700 w 2692172"/>
                <a:gd name="connsiteY1" fmla="*/ 2697567 h 3270237"/>
                <a:gd name="connsiteX2" fmla="*/ 1265334 w 2692172"/>
                <a:gd name="connsiteY2" fmla="*/ 82528 h 3270237"/>
                <a:gd name="connsiteX3" fmla="*/ 2692172 w 2692172"/>
                <a:gd name="connsiteY3" fmla="*/ 3028529 h 3270237"/>
                <a:gd name="connsiteX0" fmla="*/ 2718564 w 2718564"/>
                <a:gd name="connsiteY0" fmla="*/ 3030902 h 3271959"/>
                <a:gd name="connsiteX1" fmla="*/ 26700 w 2718564"/>
                <a:gd name="connsiteY1" fmla="*/ 2697500 h 3271959"/>
                <a:gd name="connsiteX2" fmla="*/ 1265334 w 2718564"/>
                <a:gd name="connsiteY2" fmla="*/ 82461 h 3271959"/>
                <a:gd name="connsiteX3" fmla="*/ 2718564 w 2718564"/>
                <a:gd name="connsiteY3" fmla="*/ 3030902 h 3271959"/>
                <a:gd name="connsiteX0" fmla="*/ 2692754 w 2692754"/>
                <a:gd name="connsiteY0" fmla="*/ 3030902 h 3272610"/>
                <a:gd name="connsiteX1" fmla="*/ 27282 w 2692754"/>
                <a:gd name="connsiteY1" fmla="*/ 2699941 h 3272610"/>
                <a:gd name="connsiteX2" fmla="*/ 1239524 w 2692754"/>
                <a:gd name="connsiteY2" fmla="*/ 82461 h 3272610"/>
                <a:gd name="connsiteX3" fmla="*/ 2692754 w 2692754"/>
                <a:gd name="connsiteY3" fmla="*/ 3030902 h 3272610"/>
                <a:gd name="connsiteX0" fmla="*/ 2736558 w 2736558"/>
                <a:gd name="connsiteY0" fmla="*/ 3030902 h 3154920"/>
                <a:gd name="connsiteX1" fmla="*/ 26308 w 2736558"/>
                <a:gd name="connsiteY1" fmla="*/ 1901311 h 3154920"/>
                <a:gd name="connsiteX2" fmla="*/ 1283328 w 2736558"/>
                <a:gd name="connsiteY2" fmla="*/ 82461 h 3154920"/>
                <a:gd name="connsiteX3" fmla="*/ 2736558 w 2736558"/>
                <a:gd name="connsiteY3" fmla="*/ 3030902 h 3154920"/>
                <a:gd name="connsiteX0" fmla="*/ 2710250 w 2710250"/>
                <a:gd name="connsiteY0" fmla="*/ 3030902 h 3154920"/>
                <a:gd name="connsiteX1" fmla="*/ 0 w 2710250"/>
                <a:gd name="connsiteY1" fmla="*/ 1901311 h 3154920"/>
                <a:gd name="connsiteX2" fmla="*/ 1257020 w 2710250"/>
                <a:gd name="connsiteY2" fmla="*/ 82461 h 3154920"/>
                <a:gd name="connsiteX3" fmla="*/ 2710250 w 2710250"/>
                <a:gd name="connsiteY3" fmla="*/ 3030902 h 3154920"/>
                <a:gd name="connsiteX0" fmla="*/ 2904947 w 2904947"/>
                <a:gd name="connsiteY0" fmla="*/ 3201279 h 3312939"/>
                <a:gd name="connsiteX1" fmla="*/ 0 w 2904947"/>
                <a:gd name="connsiteY1" fmla="*/ 1896717 h 3312939"/>
                <a:gd name="connsiteX2" fmla="*/ 1257020 w 2904947"/>
                <a:gd name="connsiteY2" fmla="*/ 77867 h 3312939"/>
                <a:gd name="connsiteX3" fmla="*/ 2904947 w 2904947"/>
                <a:gd name="connsiteY3" fmla="*/ 3201279 h 3312939"/>
                <a:gd name="connsiteX0" fmla="*/ 2904947 w 2904947"/>
                <a:gd name="connsiteY0" fmla="*/ 3201279 h 3227669"/>
                <a:gd name="connsiteX1" fmla="*/ 0 w 2904947"/>
                <a:gd name="connsiteY1" fmla="*/ 1896717 h 3227669"/>
                <a:gd name="connsiteX2" fmla="*/ 1257020 w 2904947"/>
                <a:gd name="connsiteY2" fmla="*/ 77867 h 3227669"/>
                <a:gd name="connsiteX3" fmla="*/ 2904947 w 2904947"/>
                <a:gd name="connsiteY3" fmla="*/ 3201279 h 3227669"/>
                <a:gd name="connsiteX0" fmla="*/ 2904947 w 2904947"/>
                <a:gd name="connsiteY0" fmla="*/ 3157335 h 3183725"/>
                <a:gd name="connsiteX1" fmla="*/ 0 w 2904947"/>
                <a:gd name="connsiteY1" fmla="*/ 1852773 h 3183725"/>
                <a:gd name="connsiteX2" fmla="*/ 1257020 w 2904947"/>
                <a:gd name="connsiteY2" fmla="*/ 33923 h 3183725"/>
                <a:gd name="connsiteX3" fmla="*/ 2904947 w 2904947"/>
                <a:gd name="connsiteY3" fmla="*/ 3157335 h 3183725"/>
                <a:gd name="connsiteX0" fmla="*/ 2904947 w 2904947"/>
                <a:gd name="connsiteY0" fmla="*/ 3157334 h 3183724"/>
                <a:gd name="connsiteX1" fmla="*/ 0 w 2904947"/>
                <a:gd name="connsiteY1" fmla="*/ 1852772 h 3183724"/>
                <a:gd name="connsiteX2" fmla="*/ 1257020 w 2904947"/>
                <a:gd name="connsiteY2" fmla="*/ 33922 h 3183724"/>
                <a:gd name="connsiteX3" fmla="*/ 2904947 w 2904947"/>
                <a:gd name="connsiteY3" fmla="*/ 3157334 h 3183724"/>
                <a:gd name="connsiteX0" fmla="*/ 2904947 w 2904947"/>
                <a:gd name="connsiteY0" fmla="*/ 3402090 h 3428480"/>
                <a:gd name="connsiteX1" fmla="*/ 0 w 2904947"/>
                <a:gd name="connsiteY1" fmla="*/ 2097528 h 3428480"/>
                <a:gd name="connsiteX2" fmla="*/ 1341125 w 2904947"/>
                <a:gd name="connsiteY2" fmla="*/ 28751 h 3428480"/>
                <a:gd name="connsiteX3" fmla="*/ 2904947 w 2904947"/>
                <a:gd name="connsiteY3" fmla="*/ 3402090 h 3428480"/>
                <a:gd name="connsiteX0" fmla="*/ 3009791 w 3009790"/>
                <a:gd name="connsiteY0" fmla="*/ 3399012 h 3425469"/>
                <a:gd name="connsiteX1" fmla="*/ 0 w 3009790"/>
                <a:gd name="connsiteY1" fmla="*/ 2097528 h 3425469"/>
                <a:gd name="connsiteX2" fmla="*/ 1341125 w 3009790"/>
                <a:gd name="connsiteY2" fmla="*/ 28751 h 3425469"/>
                <a:gd name="connsiteX3" fmla="*/ 3009791 w 3009790"/>
                <a:gd name="connsiteY3" fmla="*/ 3399012 h 3425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9790" h="3425469">
                  <a:moveTo>
                    <a:pt x="3009791" y="3399012"/>
                  </a:moveTo>
                  <a:cubicBezTo>
                    <a:pt x="2458258" y="3604455"/>
                    <a:pt x="155528" y="2560438"/>
                    <a:pt x="0" y="2097528"/>
                  </a:cubicBezTo>
                  <a:cubicBezTo>
                    <a:pt x="145822" y="1195004"/>
                    <a:pt x="963542" y="-219374"/>
                    <a:pt x="1341125" y="28751"/>
                  </a:cubicBezTo>
                  <a:cubicBezTo>
                    <a:pt x="2146968" y="51863"/>
                    <a:pt x="1171508" y="1490958"/>
                    <a:pt x="3009791" y="3399012"/>
                  </a:cubicBezTo>
                  <a:close/>
                </a:path>
              </a:pathLst>
            </a:custGeom>
            <a:solidFill>
              <a:srgbClr val="FFC000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: Rounded Corners 11">
              <a:extLst>
                <a:ext uri="{FF2B5EF4-FFF2-40B4-BE49-F238E27FC236}">
                  <a16:creationId xmlns:a16="http://schemas.microsoft.com/office/drawing/2014/main" id="{7A30CD72-8610-4DD9-BBB6-6E4599D13BCD}"/>
                </a:ext>
              </a:extLst>
            </p:cNvPr>
            <p:cNvSpPr/>
            <p:nvPr/>
          </p:nvSpPr>
          <p:spPr>
            <a:xfrm rot="5400000">
              <a:off x="2303606" y="1786844"/>
              <a:ext cx="1870367" cy="1715744"/>
            </a:xfrm>
            <a:custGeom>
              <a:avLst/>
              <a:gdLst>
                <a:gd name="connsiteX0" fmla="*/ 0 w 1921565"/>
                <a:gd name="connsiteY0" fmla="*/ 960783 h 2743200"/>
                <a:gd name="connsiteX1" fmla="*/ 960783 w 1921565"/>
                <a:gd name="connsiteY1" fmla="*/ 0 h 2743200"/>
                <a:gd name="connsiteX2" fmla="*/ 960783 w 1921565"/>
                <a:gd name="connsiteY2" fmla="*/ 0 h 2743200"/>
                <a:gd name="connsiteX3" fmla="*/ 1921566 w 1921565"/>
                <a:gd name="connsiteY3" fmla="*/ 960783 h 2743200"/>
                <a:gd name="connsiteX4" fmla="*/ 1921565 w 1921565"/>
                <a:gd name="connsiteY4" fmla="*/ 1782418 h 2743200"/>
                <a:gd name="connsiteX5" fmla="*/ 960782 w 1921565"/>
                <a:gd name="connsiteY5" fmla="*/ 2743201 h 2743200"/>
                <a:gd name="connsiteX6" fmla="*/ 960783 w 1921565"/>
                <a:gd name="connsiteY6" fmla="*/ 2743200 h 2743200"/>
                <a:gd name="connsiteX7" fmla="*/ 0 w 1921565"/>
                <a:gd name="connsiteY7" fmla="*/ 1782417 h 2743200"/>
                <a:gd name="connsiteX8" fmla="*/ 0 w 1921565"/>
                <a:gd name="connsiteY8" fmla="*/ 960783 h 2743200"/>
                <a:gd name="connsiteX0" fmla="*/ 0 w 1921566"/>
                <a:gd name="connsiteY0" fmla="*/ 960783 h 3295548"/>
                <a:gd name="connsiteX1" fmla="*/ 960783 w 1921566"/>
                <a:gd name="connsiteY1" fmla="*/ 0 h 3295548"/>
                <a:gd name="connsiteX2" fmla="*/ 960783 w 1921566"/>
                <a:gd name="connsiteY2" fmla="*/ 0 h 3295548"/>
                <a:gd name="connsiteX3" fmla="*/ 1921566 w 1921566"/>
                <a:gd name="connsiteY3" fmla="*/ 960783 h 3295548"/>
                <a:gd name="connsiteX4" fmla="*/ 1921565 w 1921566"/>
                <a:gd name="connsiteY4" fmla="*/ 1782418 h 3295548"/>
                <a:gd name="connsiteX5" fmla="*/ 960782 w 1921566"/>
                <a:gd name="connsiteY5" fmla="*/ 2743201 h 3295548"/>
                <a:gd name="connsiteX6" fmla="*/ 934979 w 1921566"/>
                <a:gd name="connsiteY6" fmla="*/ 3295548 h 3295548"/>
                <a:gd name="connsiteX7" fmla="*/ 0 w 1921566"/>
                <a:gd name="connsiteY7" fmla="*/ 1782417 h 3295548"/>
                <a:gd name="connsiteX8" fmla="*/ 0 w 1921566"/>
                <a:gd name="connsiteY8" fmla="*/ 960783 h 3295548"/>
                <a:gd name="connsiteX0" fmla="*/ 0 w 1994645"/>
                <a:gd name="connsiteY0" fmla="*/ 960783 h 3295548"/>
                <a:gd name="connsiteX1" fmla="*/ 960783 w 1994645"/>
                <a:gd name="connsiteY1" fmla="*/ 0 h 3295548"/>
                <a:gd name="connsiteX2" fmla="*/ 960783 w 1994645"/>
                <a:gd name="connsiteY2" fmla="*/ 0 h 3295548"/>
                <a:gd name="connsiteX3" fmla="*/ 1921566 w 1994645"/>
                <a:gd name="connsiteY3" fmla="*/ 960783 h 3295548"/>
                <a:gd name="connsiteX4" fmla="*/ 1921565 w 1994645"/>
                <a:gd name="connsiteY4" fmla="*/ 1782418 h 3295548"/>
                <a:gd name="connsiteX5" fmla="*/ 934979 w 1994645"/>
                <a:gd name="connsiteY5" fmla="*/ 3295548 h 3295548"/>
                <a:gd name="connsiteX6" fmla="*/ 0 w 1994645"/>
                <a:gd name="connsiteY6" fmla="*/ 1782417 h 3295548"/>
                <a:gd name="connsiteX7" fmla="*/ 0 w 1994645"/>
                <a:gd name="connsiteY7" fmla="*/ 960783 h 3295548"/>
                <a:gd name="connsiteX0" fmla="*/ 22 w 1994667"/>
                <a:gd name="connsiteY0" fmla="*/ 960783 h 3295548"/>
                <a:gd name="connsiteX1" fmla="*/ 960805 w 1994667"/>
                <a:gd name="connsiteY1" fmla="*/ 0 h 3295548"/>
                <a:gd name="connsiteX2" fmla="*/ 960805 w 1994667"/>
                <a:gd name="connsiteY2" fmla="*/ 0 h 3295548"/>
                <a:gd name="connsiteX3" fmla="*/ 1921588 w 1994667"/>
                <a:gd name="connsiteY3" fmla="*/ 960783 h 3295548"/>
                <a:gd name="connsiteX4" fmla="*/ 1921587 w 1994667"/>
                <a:gd name="connsiteY4" fmla="*/ 1782418 h 3295548"/>
                <a:gd name="connsiteX5" fmla="*/ 935001 w 1994667"/>
                <a:gd name="connsiteY5" fmla="*/ 3295548 h 3295548"/>
                <a:gd name="connsiteX6" fmla="*/ 22 w 1994667"/>
                <a:gd name="connsiteY6" fmla="*/ 960783 h 3295548"/>
                <a:gd name="connsiteX0" fmla="*/ 22 w 2037082"/>
                <a:gd name="connsiteY0" fmla="*/ 960783 h 3295548"/>
                <a:gd name="connsiteX1" fmla="*/ 960805 w 2037082"/>
                <a:gd name="connsiteY1" fmla="*/ 0 h 3295548"/>
                <a:gd name="connsiteX2" fmla="*/ 1062443 w 2037082"/>
                <a:gd name="connsiteY2" fmla="*/ 49898 h 3295548"/>
                <a:gd name="connsiteX3" fmla="*/ 1921588 w 2037082"/>
                <a:gd name="connsiteY3" fmla="*/ 960783 h 3295548"/>
                <a:gd name="connsiteX4" fmla="*/ 1921587 w 2037082"/>
                <a:gd name="connsiteY4" fmla="*/ 1782418 h 3295548"/>
                <a:gd name="connsiteX5" fmla="*/ 935001 w 2037082"/>
                <a:gd name="connsiteY5" fmla="*/ 3295548 h 3295548"/>
                <a:gd name="connsiteX6" fmla="*/ 22 w 2037082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1922504"/>
                <a:gd name="connsiteY0" fmla="*/ 960783 h 3295548"/>
                <a:gd name="connsiteX1" fmla="*/ 960805 w 1922504"/>
                <a:gd name="connsiteY1" fmla="*/ 0 h 3295548"/>
                <a:gd name="connsiteX2" fmla="*/ 1062443 w 1922504"/>
                <a:gd name="connsiteY2" fmla="*/ 49898 h 3295548"/>
                <a:gd name="connsiteX3" fmla="*/ 1921588 w 1922504"/>
                <a:gd name="connsiteY3" fmla="*/ 960783 h 3295548"/>
                <a:gd name="connsiteX4" fmla="*/ 935001 w 1922504"/>
                <a:gd name="connsiteY4" fmla="*/ 3295548 h 3295548"/>
                <a:gd name="connsiteX5" fmla="*/ 22 w 1922504"/>
                <a:gd name="connsiteY5" fmla="*/ 960783 h 3295548"/>
                <a:gd name="connsiteX0" fmla="*/ 22 w 1066943"/>
                <a:gd name="connsiteY0" fmla="*/ 960783 h 3295548"/>
                <a:gd name="connsiteX1" fmla="*/ 960805 w 1066943"/>
                <a:gd name="connsiteY1" fmla="*/ 0 h 3295548"/>
                <a:gd name="connsiteX2" fmla="*/ 1062443 w 1066943"/>
                <a:gd name="connsiteY2" fmla="*/ 49898 h 3295548"/>
                <a:gd name="connsiteX3" fmla="*/ 935001 w 1066943"/>
                <a:gd name="connsiteY3" fmla="*/ 3295548 h 3295548"/>
                <a:gd name="connsiteX4" fmla="*/ 22 w 1066943"/>
                <a:gd name="connsiteY4" fmla="*/ 960783 h 3295548"/>
                <a:gd name="connsiteX0" fmla="*/ 22 w 1066943"/>
                <a:gd name="connsiteY0" fmla="*/ 1017713 h 3352478"/>
                <a:gd name="connsiteX1" fmla="*/ 1062443 w 1066943"/>
                <a:gd name="connsiteY1" fmla="*/ 106828 h 3352478"/>
                <a:gd name="connsiteX2" fmla="*/ 935001 w 1066943"/>
                <a:gd name="connsiteY2" fmla="*/ 3352478 h 3352478"/>
                <a:gd name="connsiteX3" fmla="*/ 22 w 1066943"/>
                <a:gd name="connsiteY3" fmla="*/ 1017713 h 3352478"/>
                <a:gd name="connsiteX0" fmla="*/ 0 w 131942"/>
                <a:gd name="connsiteY0" fmla="*/ 3245650 h 3245650"/>
                <a:gd name="connsiteX1" fmla="*/ 127442 w 131942"/>
                <a:gd name="connsiteY1" fmla="*/ 0 h 3245650"/>
                <a:gd name="connsiteX2" fmla="*/ 0 w 131942"/>
                <a:gd name="connsiteY2" fmla="*/ 3245650 h 3245650"/>
                <a:gd name="connsiteX0" fmla="*/ 0 w 635526"/>
                <a:gd name="connsiteY0" fmla="*/ 3246132 h 3246132"/>
                <a:gd name="connsiteX1" fmla="*/ 127442 w 635526"/>
                <a:gd name="connsiteY1" fmla="*/ 482 h 3246132"/>
                <a:gd name="connsiteX2" fmla="*/ 0 w 635526"/>
                <a:gd name="connsiteY2" fmla="*/ 3246132 h 3246132"/>
                <a:gd name="connsiteX0" fmla="*/ 401490 w 1037016"/>
                <a:gd name="connsiteY0" fmla="*/ 3246137 h 3246137"/>
                <a:gd name="connsiteX1" fmla="*/ 528932 w 1037016"/>
                <a:gd name="connsiteY1" fmla="*/ 487 h 3246137"/>
                <a:gd name="connsiteX2" fmla="*/ 401490 w 1037016"/>
                <a:gd name="connsiteY2" fmla="*/ 3246137 h 3246137"/>
                <a:gd name="connsiteX0" fmla="*/ 873675 w 1509201"/>
                <a:gd name="connsiteY0" fmla="*/ 3246133 h 3285496"/>
                <a:gd name="connsiteX1" fmla="*/ 1001117 w 1509201"/>
                <a:gd name="connsiteY1" fmla="*/ 483 h 3285496"/>
                <a:gd name="connsiteX2" fmla="*/ 873675 w 1509201"/>
                <a:gd name="connsiteY2" fmla="*/ 3246133 h 3285496"/>
                <a:gd name="connsiteX0" fmla="*/ 873675 w 1807517"/>
                <a:gd name="connsiteY0" fmla="*/ 3246079 h 3285442"/>
                <a:gd name="connsiteX1" fmla="*/ 1001117 w 1807517"/>
                <a:gd name="connsiteY1" fmla="*/ 429 h 3285442"/>
                <a:gd name="connsiteX2" fmla="*/ 873675 w 1807517"/>
                <a:gd name="connsiteY2" fmla="*/ 3246079 h 3285442"/>
                <a:gd name="connsiteX0" fmla="*/ 873675 w 1934674"/>
                <a:gd name="connsiteY0" fmla="*/ 3246630 h 3462238"/>
                <a:gd name="connsiteX1" fmla="*/ 1001117 w 1934674"/>
                <a:gd name="connsiteY1" fmla="*/ 980 h 3462238"/>
                <a:gd name="connsiteX2" fmla="*/ 1934283 w 1934674"/>
                <a:gd name="connsiteY2" fmla="*/ 2778437 h 3462238"/>
                <a:gd name="connsiteX3" fmla="*/ 873675 w 1934674"/>
                <a:gd name="connsiteY3" fmla="*/ 3246630 h 3462238"/>
                <a:gd name="connsiteX0" fmla="*/ 873675 w 1934674"/>
                <a:gd name="connsiteY0" fmla="*/ 3246630 h 3285993"/>
                <a:gd name="connsiteX1" fmla="*/ 1001117 w 1934674"/>
                <a:gd name="connsiteY1" fmla="*/ 980 h 3285993"/>
                <a:gd name="connsiteX2" fmla="*/ 1934283 w 1934674"/>
                <a:gd name="connsiteY2" fmla="*/ 2778437 h 3285993"/>
                <a:gd name="connsiteX3" fmla="*/ 873675 w 1934674"/>
                <a:gd name="connsiteY3" fmla="*/ 3246630 h 3285993"/>
                <a:gd name="connsiteX0" fmla="*/ 1230748 w 2291747"/>
                <a:gd name="connsiteY0" fmla="*/ 3246630 h 3296253"/>
                <a:gd name="connsiteX1" fmla="*/ 343 w 2291747"/>
                <a:gd name="connsiteY1" fmla="*/ 2897788 h 3296253"/>
                <a:gd name="connsiteX2" fmla="*/ 1358190 w 2291747"/>
                <a:gd name="connsiteY2" fmla="*/ 980 h 3296253"/>
                <a:gd name="connsiteX3" fmla="*/ 2291356 w 2291747"/>
                <a:gd name="connsiteY3" fmla="*/ 2778437 h 3296253"/>
                <a:gd name="connsiteX4" fmla="*/ 1230748 w 2291747"/>
                <a:gd name="connsiteY4" fmla="*/ 3246630 h 3296253"/>
                <a:gd name="connsiteX0" fmla="*/ 2291013 w 2322732"/>
                <a:gd name="connsiteY0" fmla="*/ 2778414 h 3197443"/>
                <a:gd name="connsiteX1" fmla="*/ 0 w 2322732"/>
                <a:gd name="connsiteY1" fmla="*/ 2897765 h 3197443"/>
                <a:gd name="connsiteX2" fmla="*/ 1357847 w 2322732"/>
                <a:gd name="connsiteY2" fmla="*/ 957 h 3197443"/>
                <a:gd name="connsiteX3" fmla="*/ 2291013 w 2322732"/>
                <a:gd name="connsiteY3" fmla="*/ 2778414 h 3197443"/>
                <a:gd name="connsiteX0" fmla="*/ 2291013 w 2322732"/>
                <a:gd name="connsiteY0" fmla="*/ 2830959 h 3249988"/>
                <a:gd name="connsiteX1" fmla="*/ 0 w 2322732"/>
                <a:gd name="connsiteY1" fmla="*/ 2950310 h 3249988"/>
                <a:gd name="connsiteX2" fmla="*/ 1357847 w 2322732"/>
                <a:gd name="connsiteY2" fmla="*/ 53502 h 3249988"/>
                <a:gd name="connsiteX3" fmla="*/ 2291013 w 2322732"/>
                <a:gd name="connsiteY3" fmla="*/ 2830959 h 3249988"/>
                <a:gd name="connsiteX0" fmla="*/ 2291013 w 2336154"/>
                <a:gd name="connsiteY0" fmla="*/ 2858232 h 3277261"/>
                <a:gd name="connsiteX1" fmla="*/ 0 w 2336154"/>
                <a:gd name="connsiteY1" fmla="*/ 2977583 h 3277261"/>
                <a:gd name="connsiteX2" fmla="*/ 1357847 w 2336154"/>
                <a:gd name="connsiteY2" fmla="*/ 80775 h 3277261"/>
                <a:gd name="connsiteX3" fmla="*/ 2291013 w 2336154"/>
                <a:gd name="connsiteY3" fmla="*/ 2858232 h 3277261"/>
                <a:gd name="connsiteX0" fmla="*/ 2289341 w 2334568"/>
                <a:gd name="connsiteY0" fmla="*/ 2913092 h 3300430"/>
                <a:gd name="connsiteX1" fmla="*/ 0 w 2334568"/>
                <a:gd name="connsiteY1" fmla="*/ 2976243 h 3300430"/>
                <a:gd name="connsiteX2" fmla="*/ 1357847 w 2334568"/>
                <a:gd name="connsiteY2" fmla="*/ 79435 h 3300430"/>
                <a:gd name="connsiteX3" fmla="*/ 2289341 w 2334568"/>
                <a:gd name="connsiteY3" fmla="*/ 2913092 h 3300430"/>
                <a:gd name="connsiteX0" fmla="*/ 2755852 w 2785269"/>
                <a:gd name="connsiteY0" fmla="*/ 3046312 h 3367101"/>
                <a:gd name="connsiteX1" fmla="*/ 0 w 2785269"/>
                <a:gd name="connsiteY1" fmla="*/ 2973168 h 3367101"/>
                <a:gd name="connsiteX2" fmla="*/ 1357847 w 2785269"/>
                <a:gd name="connsiteY2" fmla="*/ 76360 h 3367101"/>
                <a:gd name="connsiteX3" fmla="*/ 2755852 w 2785269"/>
                <a:gd name="connsiteY3" fmla="*/ 3046312 h 3367101"/>
                <a:gd name="connsiteX0" fmla="*/ 2755852 w 2755852"/>
                <a:gd name="connsiteY0" fmla="*/ 3059102 h 3379891"/>
                <a:gd name="connsiteX1" fmla="*/ 0 w 2755852"/>
                <a:gd name="connsiteY1" fmla="*/ 2985958 h 3379891"/>
                <a:gd name="connsiteX2" fmla="*/ 1357847 w 2755852"/>
                <a:gd name="connsiteY2" fmla="*/ 89150 h 3379891"/>
                <a:gd name="connsiteX3" fmla="*/ 2755852 w 2755852"/>
                <a:gd name="connsiteY3" fmla="*/ 3059102 h 3379891"/>
                <a:gd name="connsiteX0" fmla="*/ 2848223 w 2848223"/>
                <a:gd name="connsiteY0" fmla="*/ 3067394 h 3384497"/>
                <a:gd name="connsiteX1" fmla="*/ 0 w 2848223"/>
                <a:gd name="connsiteY1" fmla="*/ 2985709 h 3384497"/>
                <a:gd name="connsiteX2" fmla="*/ 1357847 w 2848223"/>
                <a:gd name="connsiteY2" fmla="*/ 88901 h 3384497"/>
                <a:gd name="connsiteX3" fmla="*/ 2848223 w 2848223"/>
                <a:gd name="connsiteY3" fmla="*/ 3067394 h 3384497"/>
                <a:gd name="connsiteX0" fmla="*/ 2848223 w 2848223"/>
                <a:gd name="connsiteY0" fmla="*/ 3060127 h 3377230"/>
                <a:gd name="connsiteX1" fmla="*/ 0 w 2848223"/>
                <a:gd name="connsiteY1" fmla="*/ 2978442 h 3377230"/>
                <a:gd name="connsiteX2" fmla="*/ 1357847 w 2848223"/>
                <a:gd name="connsiteY2" fmla="*/ 81634 h 3377230"/>
                <a:gd name="connsiteX3" fmla="*/ 2848223 w 2848223"/>
                <a:gd name="connsiteY3" fmla="*/ 3060127 h 3377230"/>
                <a:gd name="connsiteX0" fmla="*/ 2729010 w 2729010"/>
                <a:gd name="connsiteY0" fmla="*/ 3060127 h 3283410"/>
                <a:gd name="connsiteX1" fmla="*/ 0 w 2729010"/>
                <a:gd name="connsiteY1" fmla="*/ 2696673 h 3283410"/>
                <a:gd name="connsiteX2" fmla="*/ 1238634 w 2729010"/>
                <a:gd name="connsiteY2" fmla="*/ 81634 h 3283410"/>
                <a:gd name="connsiteX3" fmla="*/ 2729010 w 2729010"/>
                <a:gd name="connsiteY3" fmla="*/ 3060127 h 3283410"/>
                <a:gd name="connsiteX0" fmla="*/ 2759298 w 2759298"/>
                <a:gd name="connsiteY0" fmla="*/ 3060127 h 3283410"/>
                <a:gd name="connsiteX1" fmla="*/ 30288 w 2759298"/>
                <a:gd name="connsiteY1" fmla="*/ 2696673 h 3283410"/>
                <a:gd name="connsiteX2" fmla="*/ 1268922 w 2759298"/>
                <a:gd name="connsiteY2" fmla="*/ 81634 h 3283410"/>
                <a:gd name="connsiteX3" fmla="*/ 2759298 w 2759298"/>
                <a:gd name="connsiteY3" fmla="*/ 3060127 h 3283410"/>
                <a:gd name="connsiteX0" fmla="*/ 2755710 w 2755710"/>
                <a:gd name="connsiteY0" fmla="*/ 3060127 h 3283410"/>
                <a:gd name="connsiteX1" fmla="*/ 26700 w 2755710"/>
                <a:gd name="connsiteY1" fmla="*/ 2696673 h 3283410"/>
                <a:gd name="connsiteX2" fmla="*/ 1265334 w 2755710"/>
                <a:gd name="connsiteY2" fmla="*/ 81634 h 3283410"/>
                <a:gd name="connsiteX3" fmla="*/ 2755710 w 2755710"/>
                <a:gd name="connsiteY3" fmla="*/ 3060127 h 3283410"/>
                <a:gd name="connsiteX0" fmla="*/ 2755710 w 2755710"/>
                <a:gd name="connsiteY0" fmla="*/ 3060127 h 3255620"/>
                <a:gd name="connsiteX1" fmla="*/ 26700 w 2755710"/>
                <a:gd name="connsiteY1" fmla="*/ 2696673 h 3255620"/>
                <a:gd name="connsiteX2" fmla="*/ 1265334 w 2755710"/>
                <a:gd name="connsiteY2" fmla="*/ 81634 h 3255620"/>
                <a:gd name="connsiteX3" fmla="*/ 2755710 w 2755710"/>
                <a:gd name="connsiteY3" fmla="*/ 3060127 h 3255620"/>
                <a:gd name="connsiteX0" fmla="*/ 2692172 w 2692172"/>
                <a:gd name="connsiteY0" fmla="*/ 3028529 h 3232447"/>
                <a:gd name="connsiteX1" fmla="*/ 26700 w 2692172"/>
                <a:gd name="connsiteY1" fmla="*/ 2697567 h 3232447"/>
                <a:gd name="connsiteX2" fmla="*/ 1265334 w 2692172"/>
                <a:gd name="connsiteY2" fmla="*/ 82528 h 3232447"/>
                <a:gd name="connsiteX3" fmla="*/ 2692172 w 2692172"/>
                <a:gd name="connsiteY3" fmla="*/ 3028529 h 3232447"/>
                <a:gd name="connsiteX0" fmla="*/ 2692172 w 2692172"/>
                <a:gd name="connsiteY0" fmla="*/ 3028529 h 3270237"/>
                <a:gd name="connsiteX1" fmla="*/ 26700 w 2692172"/>
                <a:gd name="connsiteY1" fmla="*/ 2697567 h 3270237"/>
                <a:gd name="connsiteX2" fmla="*/ 1265334 w 2692172"/>
                <a:gd name="connsiteY2" fmla="*/ 82528 h 3270237"/>
                <a:gd name="connsiteX3" fmla="*/ 2692172 w 2692172"/>
                <a:gd name="connsiteY3" fmla="*/ 3028529 h 3270237"/>
                <a:gd name="connsiteX0" fmla="*/ 2718564 w 2718564"/>
                <a:gd name="connsiteY0" fmla="*/ 3030902 h 3271959"/>
                <a:gd name="connsiteX1" fmla="*/ 26700 w 2718564"/>
                <a:gd name="connsiteY1" fmla="*/ 2697500 h 3271959"/>
                <a:gd name="connsiteX2" fmla="*/ 1265334 w 2718564"/>
                <a:gd name="connsiteY2" fmla="*/ 82461 h 3271959"/>
                <a:gd name="connsiteX3" fmla="*/ 2718564 w 2718564"/>
                <a:gd name="connsiteY3" fmla="*/ 3030902 h 3271959"/>
                <a:gd name="connsiteX0" fmla="*/ 2692754 w 2692754"/>
                <a:gd name="connsiteY0" fmla="*/ 3030902 h 3272610"/>
                <a:gd name="connsiteX1" fmla="*/ 27282 w 2692754"/>
                <a:gd name="connsiteY1" fmla="*/ 2699941 h 3272610"/>
                <a:gd name="connsiteX2" fmla="*/ 1239524 w 2692754"/>
                <a:gd name="connsiteY2" fmla="*/ 82461 h 3272610"/>
                <a:gd name="connsiteX3" fmla="*/ 2692754 w 2692754"/>
                <a:gd name="connsiteY3" fmla="*/ 3030902 h 3272610"/>
                <a:gd name="connsiteX0" fmla="*/ 2736558 w 2736558"/>
                <a:gd name="connsiteY0" fmla="*/ 3030902 h 3154920"/>
                <a:gd name="connsiteX1" fmla="*/ 26308 w 2736558"/>
                <a:gd name="connsiteY1" fmla="*/ 1901311 h 3154920"/>
                <a:gd name="connsiteX2" fmla="*/ 1283328 w 2736558"/>
                <a:gd name="connsiteY2" fmla="*/ 82461 h 3154920"/>
                <a:gd name="connsiteX3" fmla="*/ 2736558 w 2736558"/>
                <a:gd name="connsiteY3" fmla="*/ 3030902 h 3154920"/>
                <a:gd name="connsiteX0" fmla="*/ 2710250 w 2710250"/>
                <a:gd name="connsiteY0" fmla="*/ 3030902 h 3154920"/>
                <a:gd name="connsiteX1" fmla="*/ 0 w 2710250"/>
                <a:gd name="connsiteY1" fmla="*/ 1901311 h 3154920"/>
                <a:gd name="connsiteX2" fmla="*/ 1257020 w 2710250"/>
                <a:gd name="connsiteY2" fmla="*/ 82461 h 3154920"/>
                <a:gd name="connsiteX3" fmla="*/ 2710250 w 2710250"/>
                <a:gd name="connsiteY3" fmla="*/ 3030902 h 3154920"/>
                <a:gd name="connsiteX0" fmla="*/ 2904947 w 2904947"/>
                <a:gd name="connsiteY0" fmla="*/ 3201279 h 3312939"/>
                <a:gd name="connsiteX1" fmla="*/ 0 w 2904947"/>
                <a:gd name="connsiteY1" fmla="*/ 1896717 h 3312939"/>
                <a:gd name="connsiteX2" fmla="*/ 1257020 w 2904947"/>
                <a:gd name="connsiteY2" fmla="*/ 77867 h 3312939"/>
                <a:gd name="connsiteX3" fmla="*/ 2904947 w 2904947"/>
                <a:gd name="connsiteY3" fmla="*/ 3201279 h 3312939"/>
                <a:gd name="connsiteX0" fmla="*/ 2904947 w 2904947"/>
                <a:gd name="connsiteY0" fmla="*/ 3201279 h 3227669"/>
                <a:gd name="connsiteX1" fmla="*/ 0 w 2904947"/>
                <a:gd name="connsiteY1" fmla="*/ 1896717 h 3227669"/>
                <a:gd name="connsiteX2" fmla="*/ 1257020 w 2904947"/>
                <a:gd name="connsiteY2" fmla="*/ 77867 h 3227669"/>
                <a:gd name="connsiteX3" fmla="*/ 2904947 w 2904947"/>
                <a:gd name="connsiteY3" fmla="*/ 3201279 h 3227669"/>
                <a:gd name="connsiteX0" fmla="*/ 2904947 w 2904947"/>
                <a:gd name="connsiteY0" fmla="*/ 3157335 h 3183725"/>
                <a:gd name="connsiteX1" fmla="*/ 0 w 2904947"/>
                <a:gd name="connsiteY1" fmla="*/ 1852773 h 3183725"/>
                <a:gd name="connsiteX2" fmla="*/ 1257020 w 2904947"/>
                <a:gd name="connsiteY2" fmla="*/ 33923 h 3183725"/>
                <a:gd name="connsiteX3" fmla="*/ 2904947 w 2904947"/>
                <a:gd name="connsiteY3" fmla="*/ 3157335 h 3183725"/>
                <a:gd name="connsiteX0" fmla="*/ 2904947 w 2904947"/>
                <a:gd name="connsiteY0" fmla="*/ 3157334 h 3183724"/>
                <a:gd name="connsiteX1" fmla="*/ 0 w 2904947"/>
                <a:gd name="connsiteY1" fmla="*/ 1852772 h 3183724"/>
                <a:gd name="connsiteX2" fmla="*/ 1257020 w 2904947"/>
                <a:gd name="connsiteY2" fmla="*/ 33922 h 3183724"/>
                <a:gd name="connsiteX3" fmla="*/ 2904947 w 2904947"/>
                <a:gd name="connsiteY3" fmla="*/ 3157334 h 3183724"/>
                <a:gd name="connsiteX0" fmla="*/ 2904947 w 2904947"/>
                <a:gd name="connsiteY0" fmla="*/ 3157334 h 3183724"/>
                <a:gd name="connsiteX1" fmla="*/ 0 w 2904947"/>
                <a:gd name="connsiteY1" fmla="*/ 1852772 h 3183724"/>
                <a:gd name="connsiteX2" fmla="*/ 1154925 w 2904947"/>
                <a:gd name="connsiteY2" fmla="*/ 33921 h 3183724"/>
                <a:gd name="connsiteX3" fmla="*/ 2904947 w 2904947"/>
                <a:gd name="connsiteY3" fmla="*/ 3157334 h 3183724"/>
                <a:gd name="connsiteX0" fmla="*/ 2823264 w 2823264"/>
                <a:gd name="connsiteY0" fmla="*/ 3156755 h 3183682"/>
                <a:gd name="connsiteX1" fmla="*/ -1 w 2823264"/>
                <a:gd name="connsiteY1" fmla="*/ 1876466 h 3183682"/>
                <a:gd name="connsiteX2" fmla="*/ 1073242 w 2823264"/>
                <a:gd name="connsiteY2" fmla="*/ 33342 h 3183682"/>
                <a:gd name="connsiteX3" fmla="*/ 2823264 w 2823264"/>
                <a:gd name="connsiteY3" fmla="*/ 3156755 h 3183682"/>
                <a:gd name="connsiteX0" fmla="*/ 2881977 w 2881977"/>
                <a:gd name="connsiteY0" fmla="*/ 3114881 h 3142787"/>
                <a:gd name="connsiteX1" fmla="*/ 1 w 2881977"/>
                <a:gd name="connsiteY1" fmla="*/ 1876466 h 3142787"/>
                <a:gd name="connsiteX2" fmla="*/ 1073244 w 2881977"/>
                <a:gd name="connsiteY2" fmla="*/ 33342 h 3142787"/>
                <a:gd name="connsiteX3" fmla="*/ 2881977 w 2881977"/>
                <a:gd name="connsiteY3" fmla="*/ 3114881 h 3142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81977" h="3142787">
                  <a:moveTo>
                    <a:pt x="2881977" y="3114881"/>
                  </a:moveTo>
                  <a:cubicBezTo>
                    <a:pt x="2330444" y="3320324"/>
                    <a:pt x="155529" y="2339376"/>
                    <a:pt x="1" y="1876466"/>
                  </a:cubicBezTo>
                  <a:cubicBezTo>
                    <a:pt x="145823" y="973942"/>
                    <a:pt x="695661" y="-214783"/>
                    <a:pt x="1073244" y="33342"/>
                  </a:cubicBezTo>
                  <a:cubicBezTo>
                    <a:pt x="1879087" y="56454"/>
                    <a:pt x="1043694" y="1206827"/>
                    <a:pt x="2881977" y="3114881"/>
                  </a:cubicBezTo>
                  <a:close/>
                </a:path>
              </a:pathLst>
            </a:cu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: Rounded Corners 11">
              <a:extLst>
                <a:ext uri="{FF2B5EF4-FFF2-40B4-BE49-F238E27FC236}">
                  <a16:creationId xmlns:a16="http://schemas.microsoft.com/office/drawing/2014/main" id="{960A9D0D-0D44-4EE8-88B1-A283DBF9241A}"/>
                </a:ext>
              </a:extLst>
            </p:cNvPr>
            <p:cNvSpPr/>
            <p:nvPr/>
          </p:nvSpPr>
          <p:spPr>
            <a:xfrm rot="13576395" flipH="1">
              <a:off x="4696102" y="780175"/>
              <a:ext cx="1971911" cy="1889927"/>
            </a:xfrm>
            <a:custGeom>
              <a:avLst/>
              <a:gdLst>
                <a:gd name="connsiteX0" fmla="*/ 0 w 1921565"/>
                <a:gd name="connsiteY0" fmla="*/ 960783 h 2743200"/>
                <a:gd name="connsiteX1" fmla="*/ 960783 w 1921565"/>
                <a:gd name="connsiteY1" fmla="*/ 0 h 2743200"/>
                <a:gd name="connsiteX2" fmla="*/ 960783 w 1921565"/>
                <a:gd name="connsiteY2" fmla="*/ 0 h 2743200"/>
                <a:gd name="connsiteX3" fmla="*/ 1921566 w 1921565"/>
                <a:gd name="connsiteY3" fmla="*/ 960783 h 2743200"/>
                <a:gd name="connsiteX4" fmla="*/ 1921565 w 1921565"/>
                <a:gd name="connsiteY4" fmla="*/ 1782418 h 2743200"/>
                <a:gd name="connsiteX5" fmla="*/ 960782 w 1921565"/>
                <a:gd name="connsiteY5" fmla="*/ 2743201 h 2743200"/>
                <a:gd name="connsiteX6" fmla="*/ 960783 w 1921565"/>
                <a:gd name="connsiteY6" fmla="*/ 2743200 h 2743200"/>
                <a:gd name="connsiteX7" fmla="*/ 0 w 1921565"/>
                <a:gd name="connsiteY7" fmla="*/ 1782417 h 2743200"/>
                <a:gd name="connsiteX8" fmla="*/ 0 w 1921565"/>
                <a:gd name="connsiteY8" fmla="*/ 960783 h 2743200"/>
                <a:gd name="connsiteX0" fmla="*/ 0 w 1921566"/>
                <a:gd name="connsiteY0" fmla="*/ 960783 h 3295548"/>
                <a:gd name="connsiteX1" fmla="*/ 960783 w 1921566"/>
                <a:gd name="connsiteY1" fmla="*/ 0 h 3295548"/>
                <a:gd name="connsiteX2" fmla="*/ 960783 w 1921566"/>
                <a:gd name="connsiteY2" fmla="*/ 0 h 3295548"/>
                <a:gd name="connsiteX3" fmla="*/ 1921566 w 1921566"/>
                <a:gd name="connsiteY3" fmla="*/ 960783 h 3295548"/>
                <a:gd name="connsiteX4" fmla="*/ 1921565 w 1921566"/>
                <a:gd name="connsiteY4" fmla="*/ 1782418 h 3295548"/>
                <a:gd name="connsiteX5" fmla="*/ 960782 w 1921566"/>
                <a:gd name="connsiteY5" fmla="*/ 2743201 h 3295548"/>
                <a:gd name="connsiteX6" fmla="*/ 934979 w 1921566"/>
                <a:gd name="connsiteY6" fmla="*/ 3295548 h 3295548"/>
                <a:gd name="connsiteX7" fmla="*/ 0 w 1921566"/>
                <a:gd name="connsiteY7" fmla="*/ 1782417 h 3295548"/>
                <a:gd name="connsiteX8" fmla="*/ 0 w 1921566"/>
                <a:gd name="connsiteY8" fmla="*/ 960783 h 3295548"/>
                <a:gd name="connsiteX0" fmla="*/ 0 w 1994645"/>
                <a:gd name="connsiteY0" fmla="*/ 960783 h 3295548"/>
                <a:gd name="connsiteX1" fmla="*/ 960783 w 1994645"/>
                <a:gd name="connsiteY1" fmla="*/ 0 h 3295548"/>
                <a:gd name="connsiteX2" fmla="*/ 960783 w 1994645"/>
                <a:gd name="connsiteY2" fmla="*/ 0 h 3295548"/>
                <a:gd name="connsiteX3" fmla="*/ 1921566 w 1994645"/>
                <a:gd name="connsiteY3" fmla="*/ 960783 h 3295548"/>
                <a:gd name="connsiteX4" fmla="*/ 1921565 w 1994645"/>
                <a:gd name="connsiteY4" fmla="*/ 1782418 h 3295548"/>
                <a:gd name="connsiteX5" fmla="*/ 934979 w 1994645"/>
                <a:gd name="connsiteY5" fmla="*/ 3295548 h 3295548"/>
                <a:gd name="connsiteX6" fmla="*/ 0 w 1994645"/>
                <a:gd name="connsiteY6" fmla="*/ 1782417 h 3295548"/>
                <a:gd name="connsiteX7" fmla="*/ 0 w 1994645"/>
                <a:gd name="connsiteY7" fmla="*/ 960783 h 3295548"/>
                <a:gd name="connsiteX0" fmla="*/ 22 w 1994667"/>
                <a:gd name="connsiteY0" fmla="*/ 960783 h 3295548"/>
                <a:gd name="connsiteX1" fmla="*/ 960805 w 1994667"/>
                <a:gd name="connsiteY1" fmla="*/ 0 h 3295548"/>
                <a:gd name="connsiteX2" fmla="*/ 960805 w 1994667"/>
                <a:gd name="connsiteY2" fmla="*/ 0 h 3295548"/>
                <a:gd name="connsiteX3" fmla="*/ 1921588 w 1994667"/>
                <a:gd name="connsiteY3" fmla="*/ 960783 h 3295548"/>
                <a:gd name="connsiteX4" fmla="*/ 1921587 w 1994667"/>
                <a:gd name="connsiteY4" fmla="*/ 1782418 h 3295548"/>
                <a:gd name="connsiteX5" fmla="*/ 935001 w 1994667"/>
                <a:gd name="connsiteY5" fmla="*/ 3295548 h 3295548"/>
                <a:gd name="connsiteX6" fmla="*/ 22 w 1994667"/>
                <a:gd name="connsiteY6" fmla="*/ 960783 h 3295548"/>
                <a:gd name="connsiteX0" fmla="*/ 22 w 2037082"/>
                <a:gd name="connsiteY0" fmla="*/ 960783 h 3295548"/>
                <a:gd name="connsiteX1" fmla="*/ 960805 w 2037082"/>
                <a:gd name="connsiteY1" fmla="*/ 0 h 3295548"/>
                <a:gd name="connsiteX2" fmla="*/ 1062443 w 2037082"/>
                <a:gd name="connsiteY2" fmla="*/ 49898 h 3295548"/>
                <a:gd name="connsiteX3" fmla="*/ 1921588 w 2037082"/>
                <a:gd name="connsiteY3" fmla="*/ 960783 h 3295548"/>
                <a:gd name="connsiteX4" fmla="*/ 1921587 w 2037082"/>
                <a:gd name="connsiteY4" fmla="*/ 1782418 h 3295548"/>
                <a:gd name="connsiteX5" fmla="*/ 935001 w 2037082"/>
                <a:gd name="connsiteY5" fmla="*/ 3295548 h 3295548"/>
                <a:gd name="connsiteX6" fmla="*/ 22 w 2037082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1922504"/>
                <a:gd name="connsiteY0" fmla="*/ 960783 h 3295548"/>
                <a:gd name="connsiteX1" fmla="*/ 960805 w 1922504"/>
                <a:gd name="connsiteY1" fmla="*/ 0 h 3295548"/>
                <a:gd name="connsiteX2" fmla="*/ 1062443 w 1922504"/>
                <a:gd name="connsiteY2" fmla="*/ 49898 h 3295548"/>
                <a:gd name="connsiteX3" fmla="*/ 1921588 w 1922504"/>
                <a:gd name="connsiteY3" fmla="*/ 960783 h 3295548"/>
                <a:gd name="connsiteX4" fmla="*/ 935001 w 1922504"/>
                <a:gd name="connsiteY4" fmla="*/ 3295548 h 3295548"/>
                <a:gd name="connsiteX5" fmla="*/ 22 w 1922504"/>
                <a:gd name="connsiteY5" fmla="*/ 960783 h 3295548"/>
                <a:gd name="connsiteX0" fmla="*/ 22 w 1066943"/>
                <a:gd name="connsiteY0" fmla="*/ 960783 h 3295548"/>
                <a:gd name="connsiteX1" fmla="*/ 960805 w 1066943"/>
                <a:gd name="connsiteY1" fmla="*/ 0 h 3295548"/>
                <a:gd name="connsiteX2" fmla="*/ 1062443 w 1066943"/>
                <a:gd name="connsiteY2" fmla="*/ 49898 h 3295548"/>
                <a:gd name="connsiteX3" fmla="*/ 935001 w 1066943"/>
                <a:gd name="connsiteY3" fmla="*/ 3295548 h 3295548"/>
                <a:gd name="connsiteX4" fmla="*/ 22 w 1066943"/>
                <a:gd name="connsiteY4" fmla="*/ 960783 h 3295548"/>
                <a:gd name="connsiteX0" fmla="*/ 22 w 1066943"/>
                <a:gd name="connsiteY0" fmla="*/ 1017713 h 3352478"/>
                <a:gd name="connsiteX1" fmla="*/ 1062443 w 1066943"/>
                <a:gd name="connsiteY1" fmla="*/ 106828 h 3352478"/>
                <a:gd name="connsiteX2" fmla="*/ 935001 w 1066943"/>
                <a:gd name="connsiteY2" fmla="*/ 3352478 h 3352478"/>
                <a:gd name="connsiteX3" fmla="*/ 22 w 1066943"/>
                <a:gd name="connsiteY3" fmla="*/ 1017713 h 3352478"/>
                <a:gd name="connsiteX0" fmla="*/ 0 w 131942"/>
                <a:gd name="connsiteY0" fmla="*/ 3245650 h 3245650"/>
                <a:gd name="connsiteX1" fmla="*/ 127442 w 131942"/>
                <a:gd name="connsiteY1" fmla="*/ 0 h 3245650"/>
                <a:gd name="connsiteX2" fmla="*/ 0 w 131942"/>
                <a:gd name="connsiteY2" fmla="*/ 3245650 h 3245650"/>
                <a:gd name="connsiteX0" fmla="*/ 0 w 635526"/>
                <a:gd name="connsiteY0" fmla="*/ 3246132 h 3246132"/>
                <a:gd name="connsiteX1" fmla="*/ 127442 w 635526"/>
                <a:gd name="connsiteY1" fmla="*/ 482 h 3246132"/>
                <a:gd name="connsiteX2" fmla="*/ 0 w 635526"/>
                <a:gd name="connsiteY2" fmla="*/ 3246132 h 3246132"/>
                <a:gd name="connsiteX0" fmla="*/ 401490 w 1037016"/>
                <a:gd name="connsiteY0" fmla="*/ 3246137 h 3246137"/>
                <a:gd name="connsiteX1" fmla="*/ 528932 w 1037016"/>
                <a:gd name="connsiteY1" fmla="*/ 487 h 3246137"/>
                <a:gd name="connsiteX2" fmla="*/ 401490 w 1037016"/>
                <a:gd name="connsiteY2" fmla="*/ 3246137 h 3246137"/>
                <a:gd name="connsiteX0" fmla="*/ 873675 w 1509201"/>
                <a:gd name="connsiteY0" fmla="*/ 3246133 h 3285496"/>
                <a:gd name="connsiteX1" fmla="*/ 1001117 w 1509201"/>
                <a:gd name="connsiteY1" fmla="*/ 483 h 3285496"/>
                <a:gd name="connsiteX2" fmla="*/ 873675 w 1509201"/>
                <a:gd name="connsiteY2" fmla="*/ 3246133 h 3285496"/>
                <a:gd name="connsiteX0" fmla="*/ 873675 w 1807517"/>
                <a:gd name="connsiteY0" fmla="*/ 3246079 h 3285442"/>
                <a:gd name="connsiteX1" fmla="*/ 1001117 w 1807517"/>
                <a:gd name="connsiteY1" fmla="*/ 429 h 3285442"/>
                <a:gd name="connsiteX2" fmla="*/ 873675 w 1807517"/>
                <a:gd name="connsiteY2" fmla="*/ 3246079 h 3285442"/>
                <a:gd name="connsiteX0" fmla="*/ 873675 w 1934674"/>
                <a:gd name="connsiteY0" fmla="*/ 3246630 h 3462238"/>
                <a:gd name="connsiteX1" fmla="*/ 1001117 w 1934674"/>
                <a:gd name="connsiteY1" fmla="*/ 980 h 3462238"/>
                <a:gd name="connsiteX2" fmla="*/ 1934283 w 1934674"/>
                <a:gd name="connsiteY2" fmla="*/ 2778437 h 3462238"/>
                <a:gd name="connsiteX3" fmla="*/ 873675 w 1934674"/>
                <a:gd name="connsiteY3" fmla="*/ 3246630 h 3462238"/>
                <a:gd name="connsiteX0" fmla="*/ 873675 w 1934674"/>
                <a:gd name="connsiteY0" fmla="*/ 3246630 h 3285993"/>
                <a:gd name="connsiteX1" fmla="*/ 1001117 w 1934674"/>
                <a:gd name="connsiteY1" fmla="*/ 980 h 3285993"/>
                <a:gd name="connsiteX2" fmla="*/ 1934283 w 1934674"/>
                <a:gd name="connsiteY2" fmla="*/ 2778437 h 3285993"/>
                <a:gd name="connsiteX3" fmla="*/ 873675 w 1934674"/>
                <a:gd name="connsiteY3" fmla="*/ 3246630 h 3285993"/>
                <a:gd name="connsiteX0" fmla="*/ 1230748 w 2291747"/>
                <a:gd name="connsiteY0" fmla="*/ 3246630 h 3296253"/>
                <a:gd name="connsiteX1" fmla="*/ 343 w 2291747"/>
                <a:gd name="connsiteY1" fmla="*/ 2897788 h 3296253"/>
                <a:gd name="connsiteX2" fmla="*/ 1358190 w 2291747"/>
                <a:gd name="connsiteY2" fmla="*/ 980 h 3296253"/>
                <a:gd name="connsiteX3" fmla="*/ 2291356 w 2291747"/>
                <a:gd name="connsiteY3" fmla="*/ 2778437 h 3296253"/>
                <a:gd name="connsiteX4" fmla="*/ 1230748 w 2291747"/>
                <a:gd name="connsiteY4" fmla="*/ 3246630 h 3296253"/>
                <a:gd name="connsiteX0" fmla="*/ 2291013 w 2322732"/>
                <a:gd name="connsiteY0" fmla="*/ 2778414 h 3197443"/>
                <a:gd name="connsiteX1" fmla="*/ 0 w 2322732"/>
                <a:gd name="connsiteY1" fmla="*/ 2897765 h 3197443"/>
                <a:gd name="connsiteX2" fmla="*/ 1357847 w 2322732"/>
                <a:gd name="connsiteY2" fmla="*/ 957 h 3197443"/>
                <a:gd name="connsiteX3" fmla="*/ 2291013 w 2322732"/>
                <a:gd name="connsiteY3" fmla="*/ 2778414 h 3197443"/>
                <a:gd name="connsiteX0" fmla="*/ 2291013 w 2322732"/>
                <a:gd name="connsiteY0" fmla="*/ 2830959 h 3249988"/>
                <a:gd name="connsiteX1" fmla="*/ 0 w 2322732"/>
                <a:gd name="connsiteY1" fmla="*/ 2950310 h 3249988"/>
                <a:gd name="connsiteX2" fmla="*/ 1357847 w 2322732"/>
                <a:gd name="connsiteY2" fmla="*/ 53502 h 3249988"/>
                <a:gd name="connsiteX3" fmla="*/ 2291013 w 2322732"/>
                <a:gd name="connsiteY3" fmla="*/ 2830959 h 3249988"/>
                <a:gd name="connsiteX0" fmla="*/ 2291013 w 2336154"/>
                <a:gd name="connsiteY0" fmla="*/ 2858232 h 3277261"/>
                <a:gd name="connsiteX1" fmla="*/ 0 w 2336154"/>
                <a:gd name="connsiteY1" fmla="*/ 2977583 h 3277261"/>
                <a:gd name="connsiteX2" fmla="*/ 1357847 w 2336154"/>
                <a:gd name="connsiteY2" fmla="*/ 80775 h 3277261"/>
                <a:gd name="connsiteX3" fmla="*/ 2291013 w 2336154"/>
                <a:gd name="connsiteY3" fmla="*/ 2858232 h 3277261"/>
                <a:gd name="connsiteX0" fmla="*/ 2289341 w 2334568"/>
                <a:gd name="connsiteY0" fmla="*/ 2913092 h 3300430"/>
                <a:gd name="connsiteX1" fmla="*/ 0 w 2334568"/>
                <a:gd name="connsiteY1" fmla="*/ 2976243 h 3300430"/>
                <a:gd name="connsiteX2" fmla="*/ 1357847 w 2334568"/>
                <a:gd name="connsiteY2" fmla="*/ 79435 h 3300430"/>
                <a:gd name="connsiteX3" fmla="*/ 2289341 w 2334568"/>
                <a:gd name="connsiteY3" fmla="*/ 2913092 h 3300430"/>
                <a:gd name="connsiteX0" fmla="*/ 2755852 w 2785269"/>
                <a:gd name="connsiteY0" fmla="*/ 3046312 h 3367101"/>
                <a:gd name="connsiteX1" fmla="*/ 0 w 2785269"/>
                <a:gd name="connsiteY1" fmla="*/ 2973168 h 3367101"/>
                <a:gd name="connsiteX2" fmla="*/ 1357847 w 2785269"/>
                <a:gd name="connsiteY2" fmla="*/ 76360 h 3367101"/>
                <a:gd name="connsiteX3" fmla="*/ 2755852 w 2785269"/>
                <a:gd name="connsiteY3" fmla="*/ 3046312 h 3367101"/>
                <a:gd name="connsiteX0" fmla="*/ 2755852 w 2755852"/>
                <a:gd name="connsiteY0" fmla="*/ 3059102 h 3379891"/>
                <a:gd name="connsiteX1" fmla="*/ 0 w 2755852"/>
                <a:gd name="connsiteY1" fmla="*/ 2985958 h 3379891"/>
                <a:gd name="connsiteX2" fmla="*/ 1357847 w 2755852"/>
                <a:gd name="connsiteY2" fmla="*/ 89150 h 3379891"/>
                <a:gd name="connsiteX3" fmla="*/ 2755852 w 2755852"/>
                <a:gd name="connsiteY3" fmla="*/ 3059102 h 3379891"/>
                <a:gd name="connsiteX0" fmla="*/ 2848223 w 2848223"/>
                <a:gd name="connsiteY0" fmla="*/ 3067394 h 3384497"/>
                <a:gd name="connsiteX1" fmla="*/ 0 w 2848223"/>
                <a:gd name="connsiteY1" fmla="*/ 2985709 h 3384497"/>
                <a:gd name="connsiteX2" fmla="*/ 1357847 w 2848223"/>
                <a:gd name="connsiteY2" fmla="*/ 88901 h 3384497"/>
                <a:gd name="connsiteX3" fmla="*/ 2848223 w 2848223"/>
                <a:gd name="connsiteY3" fmla="*/ 3067394 h 3384497"/>
                <a:gd name="connsiteX0" fmla="*/ 2848223 w 2848223"/>
                <a:gd name="connsiteY0" fmla="*/ 3060127 h 3377230"/>
                <a:gd name="connsiteX1" fmla="*/ 0 w 2848223"/>
                <a:gd name="connsiteY1" fmla="*/ 2978442 h 3377230"/>
                <a:gd name="connsiteX2" fmla="*/ 1357847 w 2848223"/>
                <a:gd name="connsiteY2" fmla="*/ 81634 h 3377230"/>
                <a:gd name="connsiteX3" fmla="*/ 2848223 w 2848223"/>
                <a:gd name="connsiteY3" fmla="*/ 3060127 h 3377230"/>
                <a:gd name="connsiteX0" fmla="*/ 2729010 w 2729010"/>
                <a:gd name="connsiteY0" fmla="*/ 3060127 h 3283410"/>
                <a:gd name="connsiteX1" fmla="*/ 0 w 2729010"/>
                <a:gd name="connsiteY1" fmla="*/ 2696673 h 3283410"/>
                <a:gd name="connsiteX2" fmla="*/ 1238634 w 2729010"/>
                <a:gd name="connsiteY2" fmla="*/ 81634 h 3283410"/>
                <a:gd name="connsiteX3" fmla="*/ 2729010 w 2729010"/>
                <a:gd name="connsiteY3" fmla="*/ 3060127 h 3283410"/>
                <a:gd name="connsiteX0" fmla="*/ 2759298 w 2759298"/>
                <a:gd name="connsiteY0" fmla="*/ 3060127 h 3283410"/>
                <a:gd name="connsiteX1" fmla="*/ 30288 w 2759298"/>
                <a:gd name="connsiteY1" fmla="*/ 2696673 h 3283410"/>
                <a:gd name="connsiteX2" fmla="*/ 1268922 w 2759298"/>
                <a:gd name="connsiteY2" fmla="*/ 81634 h 3283410"/>
                <a:gd name="connsiteX3" fmla="*/ 2759298 w 2759298"/>
                <a:gd name="connsiteY3" fmla="*/ 3060127 h 3283410"/>
                <a:gd name="connsiteX0" fmla="*/ 2755710 w 2755710"/>
                <a:gd name="connsiteY0" fmla="*/ 3060127 h 3283410"/>
                <a:gd name="connsiteX1" fmla="*/ 26700 w 2755710"/>
                <a:gd name="connsiteY1" fmla="*/ 2696673 h 3283410"/>
                <a:gd name="connsiteX2" fmla="*/ 1265334 w 2755710"/>
                <a:gd name="connsiteY2" fmla="*/ 81634 h 3283410"/>
                <a:gd name="connsiteX3" fmla="*/ 2755710 w 2755710"/>
                <a:gd name="connsiteY3" fmla="*/ 3060127 h 3283410"/>
                <a:gd name="connsiteX0" fmla="*/ 2755710 w 2755710"/>
                <a:gd name="connsiteY0" fmla="*/ 3060127 h 3255620"/>
                <a:gd name="connsiteX1" fmla="*/ 26700 w 2755710"/>
                <a:gd name="connsiteY1" fmla="*/ 2696673 h 3255620"/>
                <a:gd name="connsiteX2" fmla="*/ 1265334 w 2755710"/>
                <a:gd name="connsiteY2" fmla="*/ 81634 h 3255620"/>
                <a:gd name="connsiteX3" fmla="*/ 2755710 w 2755710"/>
                <a:gd name="connsiteY3" fmla="*/ 3060127 h 3255620"/>
                <a:gd name="connsiteX0" fmla="*/ 2692172 w 2692172"/>
                <a:gd name="connsiteY0" fmla="*/ 3028529 h 3232447"/>
                <a:gd name="connsiteX1" fmla="*/ 26700 w 2692172"/>
                <a:gd name="connsiteY1" fmla="*/ 2697567 h 3232447"/>
                <a:gd name="connsiteX2" fmla="*/ 1265334 w 2692172"/>
                <a:gd name="connsiteY2" fmla="*/ 82528 h 3232447"/>
                <a:gd name="connsiteX3" fmla="*/ 2692172 w 2692172"/>
                <a:gd name="connsiteY3" fmla="*/ 3028529 h 3232447"/>
                <a:gd name="connsiteX0" fmla="*/ 2692172 w 2692172"/>
                <a:gd name="connsiteY0" fmla="*/ 3028529 h 3270237"/>
                <a:gd name="connsiteX1" fmla="*/ 26700 w 2692172"/>
                <a:gd name="connsiteY1" fmla="*/ 2697567 h 3270237"/>
                <a:gd name="connsiteX2" fmla="*/ 1265334 w 2692172"/>
                <a:gd name="connsiteY2" fmla="*/ 82528 h 3270237"/>
                <a:gd name="connsiteX3" fmla="*/ 2692172 w 2692172"/>
                <a:gd name="connsiteY3" fmla="*/ 3028529 h 3270237"/>
                <a:gd name="connsiteX0" fmla="*/ 2718564 w 2718564"/>
                <a:gd name="connsiteY0" fmla="*/ 3030902 h 3271959"/>
                <a:gd name="connsiteX1" fmla="*/ 26700 w 2718564"/>
                <a:gd name="connsiteY1" fmla="*/ 2697500 h 3271959"/>
                <a:gd name="connsiteX2" fmla="*/ 1265334 w 2718564"/>
                <a:gd name="connsiteY2" fmla="*/ 82461 h 3271959"/>
                <a:gd name="connsiteX3" fmla="*/ 2718564 w 2718564"/>
                <a:gd name="connsiteY3" fmla="*/ 3030902 h 3271959"/>
                <a:gd name="connsiteX0" fmla="*/ 2692754 w 2692754"/>
                <a:gd name="connsiteY0" fmla="*/ 3030902 h 3272610"/>
                <a:gd name="connsiteX1" fmla="*/ 27282 w 2692754"/>
                <a:gd name="connsiteY1" fmla="*/ 2699941 h 3272610"/>
                <a:gd name="connsiteX2" fmla="*/ 1239524 w 2692754"/>
                <a:gd name="connsiteY2" fmla="*/ 82461 h 3272610"/>
                <a:gd name="connsiteX3" fmla="*/ 2692754 w 2692754"/>
                <a:gd name="connsiteY3" fmla="*/ 3030902 h 3272610"/>
                <a:gd name="connsiteX0" fmla="*/ 2736558 w 2736558"/>
                <a:gd name="connsiteY0" fmla="*/ 3030902 h 3154920"/>
                <a:gd name="connsiteX1" fmla="*/ 26308 w 2736558"/>
                <a:gd name="connsiteY1" fmla="*/ 1901311 h 3154920"/>
                <a:gd name="connsiteX2" fmla="*/ 1283328 w 2736558"/>
                <a:gd name="connsiteY2" fmla="*/ 82461 h 3154920"/>
                <a:gd name="connsiteX3" fmla="*/ 2736558 w 2736558"/>
                <a:gd name="connsiteY3" fmla="*/ 3030902 h 3154920"/>
                <a:gd name="connsiteX0" fmla="*/ 2710250 w 2710250"/>
                <a:gd name="connsiteY0" fmla="*/ 3030902 h 3154920"/>
                <a:gd name="connsiteX1" fmla="*/ 0 w 2710250"/>
                <a:gd name="connsiteY1" fmla="*/ 1901311 h 3154920"/>
                <a:gd name="connsiteX2" fmla="*/ 1257020 w 2710250"/>
                <a:gd name="connsiteY2" fmla="*/ 82461 h 3154920"/>
                <a:gd name="connsiteX3" fmla="*/ 2710250 w 2710250"/>
                <a:gd name="connsiteY3" fmla="*/ 3030902 h 3154920"/>
                <a:gd name="connsiteX0" fmla="*/ 2904947 w 2904947"/>
                <a:gd name="connsiteY0" fmla="*/ 3201279 h 3312939"/>
                <a:gd name="connsiteX1" fmla="*/ 0 w 2904947"/>
                <a:gd name="connsiteY1" fmla="*/ 1896717 h 3312939"/>
                <a:gd name="connsiteX2" fmla="*/ 1257020 w 2904947"/>
                <a:gd name="connsiteY2" fmla="*/ 77867 h 3312939"/>
                <a:gd name="connsiteX3" fmla="*/ 2904947 w 2904947"/>
                <a:gd name="connsiteY3" fmla="*/ 3201279 h 3312939"/>
                <a:gd name="connsiteX0" fmla="*/ 2904947 w 2904947"/>
                <a:gd name="connsiteY0" fmla="*/ 3201279 h 3227669"/>
                <a:gd name="connsiteX1" fmla="*/ 0 w 2904947"/>
                <a:gd name="connsiteY1" fmla="*/ 1896717 h 3227669"/>
                <a:gd name="connsiteX2" fmla="*/ 1257020 w 2904947"/>
                <a:gd name="connsiteY2" fmla="*/ 77867 h 3227669"/>
                <a:gd name="connsiteX3" fmla="*/ 2904947 w 2904947"/>
                <a:gd name="connsiteY3" fmla="*/ 3201279 h 3227669"/>
                <a:gd name="connsiteX0" fmla="*/ 2904947 w 2904947"/>
                <a:gd name="connsiteY0" fmla="*/ 3157335 h 3183725"/>
                <a:gd name="connsiteX1" fmla="*/ 0 w 2904947"/>
                <a:gd name="connsiteY1" fmla="*/ 1852773 h 3183725"/>
                <a:gd name="connsiteX2" fmla="*/ 1257020 w 2904947"/>
                <a:gd name="connsiteY2" fmla="*/ 33923 h 3183725"/>
                <a:gd name="connsiteX3" fmla="*/ 2904947 w 2904947"/>
                <a:gd name="connsiteY3" fmla="*/ 3157335 h 3183725"/>
                <a:gd name="connsiteX0" fmla="*/ 2904947 w 2904947"/>
                <a:gd name="connsiteY0" fmla="*/ 3157334 h 3183724"/>
                <a:gd name="connsiteX1" fmla="*/ 0 w 2904947"/>
                <a:gd name="connsiteY1" fmla="*/ 1852772 h 3183724"/>
                <a:gd name="connsiteX2" fmla="*/ 1257020 w 2904947"/>
                <a:gd name="connsiteY2" fmla="*/ 33922 h 3183724"/>
                <a:gd name="connsiteX3" fmla="*/ 2904947 w 2904947"/>
                <a:gd name="connsiteY3" fmla="*/ 3157334 h 3183724"/>
                <a:gd name="connsiteX0" fmla="*/ 2904947 w 2904947"/>
                <a:gd name="connsiteY0" fmla="*/ 3157334 h 3183724"/>
                <a:gd name="connsiteX1" fmla="*/ 0 w 2904947"/>
                <a:gd name="connsiteY1" fmla="*/ 1852772 h 3183724"/>
                <a:gd name="connsiteX2" fmla="*/ 1154925 w 2904947"/>
                <a:gd name="connsiteY2" fmla="*/ 33921 h 3183724"/>
                <a:gd name="connsiteX3" fmla="*/ 2904947 w 2904947"/>
                <a:gd name="connsiteY3" fmla="*/ 3157334 h 3183724"/>
                <a:gd name="connsiteX0" fmla="*/ 2823264 w 2823264"/>
                <a:gd name="connsiteY0" fmla="*/ 3156755 h 3183682"/>
                <a:gd name="connsiteX1" fmla="*/ -1 w 2823264"/>
                <a:gd name="connsiteY1" fmla="*/ 1876466 h 3183682"/>
                <a:gd name="connsiteX2" fmla="*/ 1073242 w 2823264"/>
                <a:gd name="connsiteY2" fmla="*/ 33342 h 3183682"/>
                <a:gd name="connsiteX3" fmla="*/ 2823264 w 2823264"/>
                <a:gd name="connsiteY3" fmla="*/ 3156755 h 3183682"/>
                <a:gd name="connsiteX0" fmla="*/ 2623095 w 2623095"/>
                <a:gd name="connsiteY0" fmla="*/ 3154387 h 3183997"/>
                <a:gd name="connsiteX1" fmla="*/ -1 w 2623095"/>
                <a:gd name="connsiteY1" fmla="*/ 1982402 h 3183997"/>
                <a:gd name="connsiteX2" fmla="*/ 873073 w 2623095"/>
                <a:gd name="connsiteY2" fmla="*/ 30974 h 3183997"/>
                <a:gd name="connsiteX3" fmla="*/ 2623095 w 2623095"/>
                <a:gd name="connsiteY3" fmla="*/ 3154387 h 3183997"/>
                <a:gd name="connsiteX0" fmla="*/ 2656894 w 2656894"/>
                <a:gd name="connsiteY0" fmla="*/ 3163179 h 3192791"/>
                <a:gd name="connsiteX1" fmla="*/ 33798 w 2656894"/>
                <a:gd name="connsiteY1" fmla="*/ 1991194 h 3192791"/>
                <a:gd name="connsiteX2" fmla="*/ 906872 w 2656894"/>
                <a:gd name="connsiteY2" fmla="*/ 39766 h 3192791"/>
                <a:gd name="connsiteX3" fmla="*/ 2656894 w 2656894"/>
                <a:gd name="connsiteY3" fmla="*/ 3163179 h 3192791"/>
                <a:gd name="connsiteX0" fmla="*/ 2974474 w 2974473"/>
                <a:gd name="connsiteY0" fmla="*/ 3171570 h 3200955"/>
                <a:gd name="connsiteX1" fmla="*/ 33798 w 2974473"/>
                <a:gd name="connsiteY1" fmla="*/ 1991194 h 3200955"/>
                <a:gd name="connsiteX2" fmla="*/ 906872 w 2974473"/>
                <a:gd name="connsiteY2" fmla="*/ 39766 h 3200955"/>
                <a:gd name="connsiteX3" fmla="*/ 2974474 w 2974473"/>
                <a:gd name="connsiteY3" fmla="*/ 3171570 h 3200955"/>
                <a:gd name="connsiteX0" fmla="*/ 2974474 w 2974475"/>
                <a:gd name="connsiteY0" fmla="*/ 3171570 h 3200955"/>
                <a:gd name="connsiteX1" fmla="*/ 33798 w 2974475"/>
                <a:gd name="connsiteY1" fmla="*/ 1991194 h 3200955"/>
                <a:gd name="connsiteX2" fmla="*/ 906872 w 2974475"/>
                <a:gd name="connsiteY2" fmla="*/ 39766 h 3200955"/>
                <a:gd name="connsiteX3" fmla="*/ 2974474 w 2974475"/>
                <a:gd name="connsiteY3" fmla="*/ 3171570 h 3200955"/>
                <a:gd name="connsiteX0" fmla="*/ 3038443 w 3038442"/>
                <a:gd name="connsiteY0" fmla="*/ 3171623 h 3200963"/>
                <a:gd name="connsiteX1" fmla="*/ 31363 w 3038442"/>
                <a:gd name="connsiteY1" fmla="*/ 1989625 h 3200963"/>
                <a:gd name="connsiteX2" fmla="*/ 970841 w 3038442"/>
                <a:gd name="connsiteY2" fmla="*/ 39819 h 3200963"/>
                <a:gd name="connsiteX3" fmla="*/ 3038443 w 3038442"/>
                <a:gd name="connsiteY3" fmla="*/ 3171623 h 320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8442" h="3200963">
                  <a:moveTo>
                    <a:pt x="3038443" y="3171623"/>
                  </a:moveTo>
                  <a:cubicBezTo>
                    <a:pt x="2486910" y="3377066"/>
                    <a:pt x="186891" y="2452535"/>
                    <a:pt x="31363" y="1989625"/>
                  </a:cubicBezTo>
                  <a:cubicBezTo>
                    <a:pt x="-162848" y="734738"/>
                    <a:pt x="593258" y="-208306"/>
                    <a:pt x="970841" y="39819"/>
                  </a:cubicBezTo>
                  <a:cubicBezTo>
                    <a:pt x="1776684" y="62931"/>
                    <a:pt x="837030" y="1374159"/>
                    <a:pt x="3038443" y="3171623"/>
                  </a:cubicBezTo>
                  <a:close/>
                </a:path>
              </a:pathLst>
            </a:cu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: Rounded Corners 11">
              <a:extLst>
                <a:ext uri="{FF2B5EF4-FFF2-40B4-BE49-F238E27FC236}">
                  <a16:creationId xmlns:a16="http://schemas.microsoft.com/office/drawing/2014/main" id="{4C051C47-D501-4A27-8E7A-174BC1535ED9}"/>
                </a:ext>
              </a:extLst>
            </p:cNvPr>
            <p:cNvSpPr/>
            <p:nvPr/>
          </p:nvSpPr>
          <p:spPr>
            <a:xfrm rot="16756372" flipH="1">
              <a:off x="5375954" y="1148921"/>
              <a:ext cx="2025563" cy="3023579"/>
            </a:xfrm>
            <a:custGeom>
              <a:avLst/>
              <a:gdLst>
                <a:gd name="connsiteX0" fmla="*/ 0 w 1921565"/>
                <a:gd name="connsiteY0" fmla="*/ 960783 h 2743200"/>
                <a:gd name="connsiteX1" fmla="*/ 960783 w 1921565"/>
                <a:gd name="connsiteY1" fmla="*/ 0 h 2743200"/>
                <a:gd name="connsiteX2" fmla="*/ 960783 w 1921565"/>
                <a:gd name="connsiteY2" fmla="*/ 0 h 2743200"/>
                <a:gd name="connsiteX3" fmla="*/ 1921566 w 1921565"/>
                <a:gd name="connsiteY3" fmla="*/ 960783 h 2743200"/>
                <a:gd name="connsiteX4" fmla="*/ 1921565 w 1921565"/>
                <a:gd name="connsiteY4" fmla="*/ 1782418 h 2743200"/>
                <a:gd name="connsiteX5" fmla="*/ 960782 w 1921565"/>
                <a:gd name="connsiteY5" fmla="*/ 2743201 h 2743200"/>
                <a:gd name="connsiteX6" fmla="*/ 960783 w 1921565"/>
                <a:gd name="connsiteY6" fmla="*/ 2743200 h 2743200"/>
                <a:gd name="connsiteX7" fmla="*/ 0 w 1921565"/>
                <a:gd name="connsiteY7" fmla="*/ 1782417 h 2743200"/>
                <a:gd name="connsiteX8" fmla="*/ 0 w 1921565"/>
                <a:gd name="connsiteY8" fmla="*/ 960783 h 2743200"/>
                <a:gd name="connsiteX0" fmla="*/ 0 w 1921566"/>
                <a:gd name="connsiteY0" fmla="*/ 960783 h 3295548"/>
                <a:gd name="connsiteX1" fmla="*/ 960783 w 1921566"/>
                <a:gd name="connsiteY1" fmla="*/ 0 h 3295548"/>
                <a:gd name="connsiteX2" fmla="*/ 960783 w 1921566"/>
                <a:gd name="connsiteY2" fmla="*/ 0 h 3295548"/>
                <a:gd name="connsiteX3" fmla="*/ 1921566 w 1921566"/>
                <a:gd name="connsiteY3" fmla="*/ 960783 h 3295548"/>
                <a:gd name="connsiteX4" fmla="*/ 1921565 w 1921566"/>
                <a:gd name="connsiteY4" fmla="*/ 1782418 h 3295548"/>
                <a:gd name="connsiteX5" fmla="*/ 960782 w 1921566"/>
                <a:gd name="connsiteY5" fmla="*/ 2743201 h 3295548"/>
                <a:gd name="connsiteX6" fmla="*/ 934979 w 1921566"/>
                <a:gd name="connsiteY6" fmla="*/ 3295548 h 3295548"/>
                <a:gd name="connsiteX7" fmla="*/ 0 w 1921566"/>
                <a:gd name="connsiteY7" fmla="*/ 1782417 h 3295548"/>
                <a:gd name="connsiteX8" fmla="*/ 0 w 1921566"/>
                <a:gd name="connsiteY8" fmla="*/ 960783 h 3295548"/>
                <a:gd name="connsiteX0" fmla="*/ 0 w 1994645"/>
                <a:gd name="connsiteY0" fmla="*/ 960783 h 3295548"/>
                <a:gd name="connsiteX1" fmla="*/ 960783 w 1994645"/>
                <a:gd name="connsiteY1" fmla="*/ 0 h 3295548"/>
                <a:gd name="connsiteX2" fmla="*/ 960783 w 1994645"/>
                <a:gd name="connsiteY2" fmla="*/ 0 h 3295548"/>
                <a:gd name="connsiteX3" fmla="*/ 1921566 w 1994645"/>
                <a:gd name="connsiteY3" fmla="*/ 960783 h 3295548"/>
                <a:gd name="connsiteX4" fmla="*/ 1921565 w 1994645"/>
                <a:gd name="connsiteY4" fmla="*/ 1782418 h 3295548"/>
                <a:gd name="connsiteX5" fmla="*/ 934979 w 1994645"/>
                <a:gd name="connsiteY5" fmla="*/ 3295548 h 3295548"/>
                <a:gd name="connsiteX6" fmla="*/ 0 w 1994645"/>
                <a:gd name="connsiteY6" fmla="*/ 1782417 h 3295548"/>
                <a:gd name="connsiteX7" fmla="*/ 0 w 1994645"/>
                <a:gd name="connsiteY7" fmla="*/ 960783 h 3295548"/>
                <a:gd name="connsiteX0" fmla="*/ 22 w 1994667"/>
                <a:gd name="connsiteY0" fmla="*/ 960783 h 3295548"/>
                <a:gd name="connsiteX1" fmla="*/ 960805 w 1994667"/>
                <a:gd name="connsiteY1" fmla="*/ 0 h 3295548"/>
                <a:gd name="connsiteX2" fmla="*/ 960805 w 1994667"/>
                <a:gd name="connsiteY2" fmla="*/ 0 h 3295548"/>
                <a:gd name="connsiteX3" fmla="*/ 1921588 w 1994667"/>
                <a:gd name="connsiteY3" fmla="*/ 960783 h 3295548"/>
                <a:gd name="connsiteX4" fmla="*/ 1921587 w 1994667"/>
                <a:gd name="connsiteY4" fmla="*/ 1782418 h 3295548"/>
                <a:gd name="connsiteX5" fmla="*/ 935001 w 1994667"/>
                <a:gd name="connsiteY5" fmla="*/ 3295548 h 3295548"/>
                <a:gd name="connsiteX6" fmla="*/ 22 w 1994667"/>
                <a:gd name="connsiteY6" fmla="*/ 960783 h 3295548"/>
                <a:gd name="connsiteX0" fmla="*/ 22 w 2037082"/>
                <a:gd name="connsiteY0" fmla="*/ 960783 h 3295548"/>
                <a:gd name="connsiteX1" fmla="*/ 960805 w 2037082"/>
                <a:gd name="connsiteY1" fmla="*/ 0 h 3295548"/>
                <a:gd name="connsiteX2" fmla="*/ 1062443 w 2037082"/>
                <a:gd name="connsiteY2" fmla="*/ 49898 h 3295548"/>
                <a:gd name="connsiteX3" fmla="*/ 1921588 w 2037082"/>
                <a:gd name="connsiteY3" fmla="*/ 960783 h 3295548"/>
                <a:gd name="connsiteX4" fmla="*/ 1921587 w 2037082"/>
                <a:gd name="connsiteY4" fmla="*/ 1782418 h 3295548"/>
                <a:gd name="connsiteX5" fmla="*/ 935001 w 2037082"/>
                <a:gd name="connsiteY5" fmla="*/ 3295548 h 3295548"/>
                <a:gd name="connsiteX6" fmla="*/ 22 w 2037082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1922504"/>
                <a:gd name="connsiteY0" fmla="*/ 960783 h 3295548"/>
                <a:gd name="connsiteX1" fmla="*/ 960805 w 1922504"/>
                <a:gd name="connsiteY1" fmla="*/ 0 h 3295548"/>
                <a:gd name="connsiteX2" fmla="*/ 1062443 w 1922504"/>
                <a:gd name="connsiteY2" fmla="*/ 49898 h 3295548"/>
                <a:gd name="connsiteX3" fmla="*/ 1921588 w 1922504"/>
                <a:gd name="connsiteY3" fmla="*/ 960783 h 3295548"/>
                <a:gd name="connsiteX4" fmla="*/ 935001 w 1922504"/>
                <a:gd name="connsiteY4" fmla="*/ 3295548 h 3295548"/>
                <a:gd name="connsiteX5" fmla="*/ 22 w 1922504"/>
                <a:gd name="connsiteY5" fmla="*/ 960783 h 3295548"/>
                <a:gd name="connsiteX0" fmla="*/ 22 w 1066943"/>
                <a:gd name="connsiteY0" fmla="*/ 960783 h 3295548"/>
                <a:gd name="connsiteX1" fmla="*/ 960805 w 1066943"/>
                <a:gd name="connsiteY1" fmla="*/ 0 h 3295548"/>
                <a:gd name="connsiteX2" fmla="*/ 1062443 w 1066943"/>
                <a:gd name="connsiteY2" fmla="*/ 49898 h 3295548"/>
                <a:gd name="connsiteX3" fmla="*/ 935001 w 1066943"/>
                <a:gd name="connsiteY3" fmla="*/ 3295548 h 3295548"/>
                <a:gd name="connsiteX4" fmla="*/ 22 w 1066943"/>
                <a:gd name="connsiteY4" fmla="*/ 960783 h 3295548"/>
                <a:gd name="connsiteX0" fmla="*/ 22 w 1066943"/>
                <a:gd name="connsiteY0" fmla="*/ 1017713 h 3352478"/>
                <a:gd name="connsiteX1" fmla="*/ 1062443 w 1066943"/>
                <a:gd name="connsiteY1" fmla="*/ 106828 h 3352478"/>
                <a:gd name="connsiteX2" fmla="*/ 935001 w 1066943"/>
                <a:gd name="connsiteY2" fmla="*/ 3352478 h 3352478"/>
                <a:gd name="connsiteX3" fmla="*/ 22 w 1066943"/>
                <a:gd name="connsiteY3" fmla="*/ 1017713 h 3352478"/>
                <a:gd name="connsiteX0" fmla="*/ 0 w 131942"/>
                <a:gd name="connsiteY0" fmla="*/ 3245650 h 3245650"/>
                <a:gd name="connsiteX1" fmla="*/ 127442 w 131942"/>
                <a:gd name="connsiteY1" fmla="*/ 0 h 3245650"/>
                <a:gd name="connsiteX2" fmla="*/ 0 w 131942"/>
                <a:gd name="connsiteY2" fmla="*/ 3245650 h 3245650"/>
                <a:gd name="connsiteX0" fmla="*/ 0 w 635526"/>
                <a:gd name="connsiteY0" fmla="*/ 3246132 h 3246132"/>
                <a:gd name="connsiteX1" fmla="*/ 127442 w 635526"/>
                <a:gd name="connsiteY1" fmla="*/ 482 h 3246132"/>
                <a:gd name="connsiteX2" fmla="*/ 0 w 635526"/>
                <a:gd name="connsiteY2" fmla="*/ 3246132 h 3246132"/>
                <a:gd name="connsiteX0" fmla="*/ 401490 w 1037016"/>
                <a:gd name="connsiteY0" fmla="*/ 3246137 h 3246137"/>
                <a:gd name="connsiteX1" fmla="*/ 528932 w 1037016"/>
                <a:gd name="connsiteY1" fmla="*/ 487 h 3246137"/>
                <a:gd name="connsiteX2" fmla="*/ 401490 w 1037016"/>
                <a:gd name="connsiteY2" fmla="*/ 3246137 h 3246137"/>
                <a:gd name="connsiteX0" fmla="*/ 873675 w 1509201"/>
                <a:gd name="connsiteY0" fmla="*/ 3246133 h 3285496"/>
                <a:gd name="connsiteX1" fmla="*/ 1001117 w 1509201"/>
                <a:gd name="connsiteY1" fmla="*/ 483 h 3285496"/>
                <a:gd name="connsiteX2" fmla="*/ 873675 w 1509201"/>
                <a:gd name="connsiteY2" fmla="*/ 3246133 h 3285496"/>
                <a:gd name="connsiteX0" fmla="*/ 873675 w 1807517"/>
                <a:gd name="connsiteY0" fmla="*/ 3246079 h 3285442"/>
                <a:gd name="connsiteX1" fmla="*/ 1001117 w 1807517"/>
                <a:gd name="connsiteY1" fmla="*/ 429 h 3285442"/>
                <a:gd name="connsiteX2" fmla="*/ 873675 w 1807517"/>
                <a:gd name="connsiteY2" fmla="*/ 3246079 h 3285442"/>
                <a:gd name="connsiteX0" fmla="*/ 873675 w 1934674"/>
                <a:gd name="connsiteY0" fmla="*/ 3246630 h 3462238"/>
                <a:gd name="connsiteX1" fmla="*/ 1001117 w 1934674"/>
                <a:gd name="connsiteY1" fmla="*/ 980 h 3462238"/>
                <a:gd name="connsiteX2" fmla="*/ 1934283 w 1934674"/>
                <a:gd name="connsiteY2" fmla="*/ 2778437 h 3462238"/>
                <a:gd name="connsiteX3" fmla="*/ 873675 w 1934674"/>
                <a:gd name="connsiteY3" fmla="*/ 3246630 h 3462238"/>
                <a:gd name="connsiteX0" fmla="*/ 873675 w 1934674"/>
                <a:gd name="connsiteY0" fmla="*/ 3246630 h 3285993"/>
                <a:gd name="connsiteX1" fmla="*/ 1001117 w 1934674"/>
                <a:gd name="connsiteY1" fmla="*/ 980 h 3285993"/>
                <a:gd name="connsiteX2" fmla="*/ 1934283 w 1934674"/>
                <a:gd name="connsiteY2" fmla="*/ 2778437 h 3285993"/>
                <a:gd name="connsiteX3" fmla="*/ 873675 w 1934674"/>
                <a:gd name="connsiteY3" fmla="*/ 3246630 h 3285993"/>
                <a:gd name="connsiteX0" fmla="*/ 1230748 w 2291747"/>
                <a:gd name="connsiteY0" fmla="*/ 3246630 h 3296253"/>
                <a:gd name="connsiteX1" fmla="*/ 343 w 2291747"/>
                <a:gd name="connsiteY1" fmla="*/ 2897788 h 3296253"/>
                <a:gd name="connsiteX2" fmla="*/ 1358190 w 2291747"/>
                <a:gd name="connsiteY2" fmla="*/ 980 h 3296253"/>
                <a:gd name="connsiteX3" fmla="*/ 2291356 w 2291747"/>
                <a:gd name="connsiteY3" fmla="*/ 2778437 h 3296253"/>
                <a:gd name="connsiteX4" fmla="*/ 1230748 w 2291747"/>
                <a:gd name="connsiteY4" fmla="*/ 3246630 h 3296253"/>
                <a:gd name="connsiteX0" fmla="*/ 2291013 w 2322732"/>
                <a:gd name="connsiteY0" fmla="*/ 2778414 h 3197443"/>
                <a:gd name="connsiteX1" fmla="*/ 0 w 2322732"/>
                <a:gd name="connsiteY1" fmla="*/ 2897765 h 3197443"/>
                <a:gd name="connsiteX2" fmla="*/ 1357847 w 2322732"/>
                <a:gd name="connsiteY2" fmla="*/ 957 h 3197443"/>
                <a:gd name="connsiteX3" fmla="*/ 2291013 w 2322732"/>
                <a:gd name="connsiteY3" fmla="*/ 2778414 h 3197443"/>
                <a:gd name="connsiteX0" fmla="*/ 2291013 w 2322732"/>
                <a:gd name="connsiteY0" fmla="*/ 2830959 h 3249988"/>
                <a:gd name="connsiteX1" fmla="*/ 0 w 2322732"/>
                <a:gd name="connsiteY1" fmla="*/ 2950310 h 3249988"/>
                <a:gd name="connsiteX2" fmla="*/ 1357847 w 2322732"/>
                <a:gd name="connsiteY2" fmla="*/ 53502 h 3249988"/>
                <a:gd name="connsiteX3" fmla="*/ 2291013 w 2322732"/>
                <a:gd name="connsiteY3" fmla="*/ 2830959 h 3249988"/>
                <a:gd name="connsiteX0" fmla="*/ 2291013 w 2336154"/>
                <a:gd name="connsiteY0" fmla="*/ 2858232 h 3277261"/>
                <a:gd name="connsiteX1" fmla="*/ 0 w 2336154"/>
                <a:gd name="connsiteY1" fmla="*/ 2977583 h 3277261"/>
                <a:gd name="connsiteX2" fmla="*/ 1357847 w 2336154"/>
                <a:gd name="connsiteY2" fmla="*/ 80775 h 3277261"/>
                <a:gd name="connsiteX3" fmla="*/ 2291013 w 2336154"/>
                <a:gd name="connsiteY3" fmla="*/ 2858232 h 3277261"/>
                <a:gd name="connsiteX0" fmla="*/ 2289341 w 2334568"/>
                <a:gd name="connsiteY0" fmla="*/ 2913092 h 3300430"/>
                <a:gd name="connsiteX1" fmla="*/ 0 w 2334568"/>
                <a:gd name="connsiteY1" fmla="*/ 2976243 h 3300430"/>
                <a:gd name="connsiteX2" fmla="*/ 1357847 w 2334568"/>
                <a:gd name="connsiteY2" fmla="*/ 79435 h 3300430"/>
                <a:gd name="connsiteX3" fmla="*/ 2289341 w 2334568"/>
                <a:gd name="connsiteY3" fmla="*/ 2913092 h 3300430"/>
                <a:gd name="connsiteX0" fmla="*/ 2755852 w 2785269"/>
                <a:gd name="connsiteY0" fmla="*/ 3046312 h 3367101"/>
                <a:gd name="connsiteX1" fmla="*/ 0 w 2785269"/>
                <a:gd name="connsiteY1" fmla="*/ 2973168 h 3367101"/>
                <a:gd name="connsiteX2" fmla="*/ 1357847 w 2785269"/>
                <a:gd name="connsiteY2" fmla="*/ 76360 h 3367101"/>
                <a:gd name="connsiteX3" fmla="*/ 2755852 w 2785269"/>
                <a:gd name="connsiteY3" fmla="*/ 3046312 h 3367101"/>
                <a:gd name="connsiteX0" fmla="*/ 2755852 w 2755852"/>
                <a:gd name="connsiteY0" fmla="*/ 3059102 h 3379891"/>
                <a:gd name="connsiteX1" fmla="*/ 0 w 2755852"/>
                <a:gd name="connsiteY1" fmla="*/ 2985958 h 3379891"/>
                <a:gd name="connsiteX2" fmla="*/ 1357847 w 2755852"/>
                <a:gd name="connsiteY2" fmla="*/ 89150 h 3379891"/>
                <a:gd name="connsiteX3" fmla="*/ 2755852 w 2755852"/>
                <a:gd name="connsiteY3" fmla="*/ 3059102 h 3379891"/>
                <a:gd name="connsiteX0" fmla="*/ 2848223 w 2848223"/>
                <a:gd name="connsiteY0" fmla="*/ 3067394 h 3384497"/>
                <a:gd name="connsiteX1" fmla="*/ 0 w 2848223"/>
                <a:gd name="connsiteY1" fmla="*/ 2985709 h 3384497"/>
                <a:gd name="connsiteX2" fmla="*/ 1357847 w 2848223"/>
                <a:gd name="connsiteY2" fmla="*/ 88901 h 3384497"/>
                <a:gd name="connsiteX3" fmla="*/ 2848223 w 2848223"/>
                <a:gd name="connsiteY3" fmla="*/ 3067394 h 3384497"/>
                <a:gd name="connsiteX0" fmla="*/ 2848223 w 2848223"/>
                <a:gd name="connsiteY0" fmla="*/ 3060127 h 3377230"/>
                <a:gd name="connsiteX1" fmla="*/ 0 w 2848223"/>
                <a:gd name="connsiteY1" fmla="*/ 2978442 h 3377230"/>
                <a:gd name="connsiteX2" fmla="*/ 1357847 w 2848223"/>
                <a:gd name="connsiteY2" fmla="*/ 81634 h 3377230"/>
                <a:gd name="connsiteX3" fmla="*/ 2848223 w 2848223"/>
                <a:gd name="connsiteY3" fmla="*/ 3060127 h 3377230"/>
                <a:gd name="connsiteX0" fmla="*/ 2729010 w 2729010"/>
                <a:gd name="connsiteY0" fmla="*/ 3060127 h 3283410"/>
                <a:gd name="connsiteX1" fmla="*/ 0 w 2729010"/>
                <a:gd name="connsiteY1" fmla="*/ 2696673 h 3283410"/>
                <a:gd name="connsiteX2" fmla="*/ 1238634 w 2729010"/>
                <a:gd name="connsiteY2" fmla="*/ 81634 h 3283410"/>
                <a:gd name="connsiteX3" fmla="*/ 2729010 w 2729010"/>
                <a:gd name="connsiteY3" fmla="*/ 3060127 h 3283410"/>
                <a:gd name="connsiteX0" fmla="*/ 2759298 w 2759298"/>
                <a:gd name="connsiteY0" fmla="*/ 3060127 h 3283410"/>
                <a:gd name="connsiteX1" fmla="*/ 30288 w 2759298"/>
                <a:gd name="connsiteY1" fmla="*/ 2696673 h 3283410"/>
                <a:gd name="connsiteX2" fmla="*/ 1268922 w 2759298"/>
                <a:gd name="connsiteY2" fmla="*/ 81634 h 3283410"/>
                <a:gd name="connsiteX3" fmla="*/ 2759298 w 2759298"/>
                <a:gd name="connsiteY3" fmla="*/ 3060127 h 3283410"/>
                <a:gd name="connsiteX0" fmla="*/ 2755710 w 2755710"/>
                <a:gd name="connsiteY0" fmla="*/ 3060127 h 3283410"/>
                <a:gd name="connsiteX1" fmla="*/ 26700 w 2755710"/>
                <a:gd name="connsiteY1" fmla="*/ 2696673 h 3283410"/>
                <a:gd name="connsiteX2" fmla="*/ 1265334 w 2755710"/>
                <a:gd name="connsiteY2" fmla="*/ 81634 h 3283410"/>
                <a:gd name="connsiteX3" fmla="*/ 2755710 w 2755710"/>
                <a:gd name="connsiteY3" fmla="*/ 3060127 h 3283410"/>
                <a:gd name="connsiteX0" fmla="*/ 2755710 w 2755710"/>
                <a:gd name="connsiteY0" fmla="*/ 3060127 h 3255620"/>
                <a:gd name="connsiteX1" fmla="*/ 26700 w 2755710"/>
                <a:gd name="connsiteY1" fmla="*/ 2696673 h 3255620"/>
                <a:gd name="connsiteX2" fmla="*/ 1265334 w 2755710"/>
                <a:gd name="connsiteY2" fmla="*/ 81634 h 3255620"/>
                <a:gd name="connsiteX3" fmla="*/ 2755710 w 2755710"/>
                <a:gd name="connsiteY3" fmla="*/ 3060127 h 3255620"/>
                <a:gd name="connsiteX0" fmla="*/ 2692172 w 2692172"/>
                <a:gd name="connsiteY0" fmla="*/ 3028529 h 3232447"/>
                <a:gd name="connsiteX1" fmla="*/ 26700 w 2692172"/>
                <a:gd name="connsiteY1" fmla="*/ 2697567 h 3232447"/>
                <a:gd name="connsiteX2" fmla="*/ 1265334 w 2692172"/>
                <a:gd name="connsiteY2" fmla="*/ 82528 h 3232447"/>
                <a:gd name="connsiteX3" fmla="*/ 2692172 w 2692172"/>
                <a:gd name="connsiteY3" fmla="*/ 3028529 h 3232447"/>
                <a:gd name="connsiteX0" fmla="*/ 2692172 w 2692172"/>
                <a:gd name="connsiteY0" fmla="*/ 3028529 h 3270237"/>
                <a:gd name="connsiteX1" fmla="*/ 26700 w 2692172"/>
                <a:gd name="connsiteY1" fmla="*/ 2697567 h 3270237"/>
                <a:gd name="connsiteX2" fmla="*/ 1265334 w 2692172"/>
                <a:gd name="connsiteY2" fmla="*/ 82528 h 3270237"/>
                <a:gd name="connsiteX3" fmla="*/ 2692172 w 2692172"/>
                <a:gd name="connsiteY3" fmla="*/ 3028529 h 3270237"/>
                <a:gd name="connsiteX0" fmla="*/ 2718564 w 2718564"/>
                <a:gd name="connsiteY0" fmla="*/ 3030902 h 3271959"/>
                <a:gd name="connsiteX1" fmla="*/ 26700 w 2718564"/>
                <a:gd name="connsiteY1" fmla="*/ 2697500 h 3271959"/>
                <a:gd name="connsiteX2" fmla="*/ 1265334 w 2718564"/>
                <a:gd name="connsiteY2" fmla="*/ 82461 h 3271959"/>
                <a:gd name="connsiteX3" fmla="*/ 2718564 w 2718564"/>
                <a:gd name="connsiteY3" fmla="*/ 3030902 h 3271959"/>
                <a:gd name="connsiteX0" fmla="*/ 2692754 w 2692754"/>
                <a:gd name="connsiteY0" fmla="*/ 3030902 h 3272610"/>
                <a:gd name="connsiteX1" fmla="*/ 27282 w 2692754"/>
                <a:gd name="connsiteY1" fmla="*/ 2699941 h 3272610"/>
                <a:gd name="connsiteX2" fmla="*/ 1239524 w 2692754"/>
                <a:gd name="connsiteY2" fmla="*/ 82461 h 3272610"/>
                <a:gd name="connsiteX3" fmla="*/ 2692754 w 2692754"/>
                <a:gd name="connsiteY3" fmla="*/ 3030902 h 3272610"/>
                <a:gd name="connsiteX0" fmla="*/ 2736558 w 2736558"/>
                <a:gd name="connsiteY0" fmla="*/ 3030902 h 3154920"/>
                <a:gd name="connsiteX1" fmla="*/ 26308 w 2736558"/>
                <a:gd name="connsiteY1" fmla="*/ 1901311 h 3154920"/>
                <a:gd name="connsiteX2" fmla="*/ 1283328 w 2736558"/>
                <a:gd name="connsiteY2" fmla="*/ 82461 h 3154920"/>
                <a:gd name="connsiteX3" fmla="*/ 2736558 w 2736558"/>
                <a:gd name="connsiteY3" fmla="*/ 3030902 h 3154920"/>
                <a:gd name="connsiteX0" fmla="*/ 2710250 w 2710250"/>
                <a:gd name="connsiteY0" fmla="*/ 3030902 h 3154920"/>
                <a:gd name="connsiteX1" fmla="*/ 0 w 2710250"/>
                <a:gd name="connsiteY1" fmla="*/ 1901311 h 3154920"/>
                <a:gd name="connsiteX2" fmla="*/ 1257020 w 2710250"/>
                <a:gd name="connsiteY2" fmla="*/ 82461 h 3154920"/>
                <a:gd name="connsiteX3" fmla="*/ 2710250 w 2710250"/>
                <a:gd name="connsiteY3" fmla="*/ 3030902 h 3154920"/>
                <a:gd name="connsiteX0" fmla="*/ 2904947 w 2904947"/>
                <a:gd name="connsiteY0" fmla="*/ 3201279 h 3312939"/>
                <a:gd name="connsiteX1" fmla="*/ 0 w 2904947"/>
                <a:gd name="connsiteY1" fmla="*/ 1896717 h 3312939"/>
                <a:gd name="connsiteX2" fmla="*/ 1257020 w 2904947"/>
                <a:gd name="connsiteY2" fmla="*/ 77867 h 3312939"/>
                <a:gd name="connsiteX3" fmla="*/ 2904947 w 2904947"/>
                <a:gd name="connsiteY3" fmla="*/ 3201279 h 3312939"/>
                <a:gd name="connsiteX0" fmla="*/ 2904947 w 2904947"/>
                <a:gd name="connsiteY0" fmla="*/ 3201279 h 3227669"/>
                <a:gd name="connsiteX1" fmla="*/ 0 w 2904947"/>
                <a:gd name="connsiteY1" fmla="*/ 1896717 h 3227669"/>
                <a:gd name="connsiteX2" fmla="*/ 1257020 w 2904947"/>
                <a:gd name="connsiteY2" fmla="*/ 77867 h 3227669"/>
                <a:gd name="connsiteX3" fmla="*/ 2904947 w 2904947"/>
                <a:gd name="connsiteY3" fmla="*/ 3201279 h 3227669"/>
                <a:gd name="connsiteX0" fmla="*/ 2904947 w 2904947"/>
                <a:gd name="connsiteY0" fmla="*/ 3157335 h 3183725"/>
                <a:gd name="connsiteX1" fmla="*/ 0 w 2904947"/>
                <a:gd name="connsiteY1" fmla="*/ 1852773 h 3183725"/>
                <a:gd name="connsiteX2" fmla="*/ 1257020 w 2904947"/>
                <a:gd name="connsiteY2" fmla="*/ 33923 h 3183725"/>
                <a:gd name="connsiteX3" fmla="*/ 2904947 w 2904947"/>
                <a:gd name="connsiteY3" fmla="*/ 3157335 h 3183725"/>
                <a:gd name="connsiteX0" fmla="*/ 2904947 w 2904947"/>
                <a:gd name="connsiteY0" fmla="*/ 3157334 h 3183724"/>
                <a:gd name="connsiteX1" fmla="*/ 0 w 2904947"/>
                <a:gd name="connsiteY1" fmla="*/ 1852772 h 3183724"/>
                <a:gd name="connsiteX2" fmla="*/ 1257020 w 2904947"/>
                <a:gd name="connsiteY2" fmla="*/ 33922 h 3183724"/>
                <a:gd name="connsiteX3" fmla="*/ 2904947 w 2904947"/>
                <a:gd name="connsiteY3" fmla="*/ 3157334 h 3183724"/>
                <a:gd name="connsiteX0" fmla="*/ 3081024 w 3081024"/>
                <a:gd name="connsiteY0" fmla="*/ 3447097 h 3468397"/>
                <a:gd name="connsiteX1" fmla="*/ 0 w 3081024"/>
                <a:gd name="connsiteY1" fmla="*/ 1852772 h 3468397"/>
                <a:gd name="connsiteX2" fmla="*/ 1257020 w 3081024"/>
                <a:gd name="connsiteY2" fmla="*/ 33922 h 3468397"/>
                <a:gd name="connsiteX3" fmla="*/ 3081024 w 3081024"/>
                <a:gd name="connsiteY3" fmla="*/ 3447097 h 3468397"/>
                <a:gd name="connsiteX0" fmla="*/ 2955591 w 2955591"/>
                <a:gd name="connsiteY0" fmla="*/ 3440330 h 3467996"/>
                <a:gd name="connsiteX1" fmla="*/ 0 w 2955591"/>
                <a:gd name="connsiteY1" fmla="*/ 2191911 h 3467996"/>
                <a:gd name="connsiteX2" fmla="*/ 1131587 w 2955591"/>
                <a:gd name="connsiteY2" fmla="*/ 27155 h 3467996"/>
                <a:gd name="connsiteX3" fmla="*/ 2955591 w 2955591"/>
                <a:gd name="connsiteY3" fmla="*/ 3440330 h 3467996"/>
                <a:gd name="connsiteX0" fmla="*/ 2955591 w 2955591"/>
                <a:gd name="connsiteY0" fmla="*/ 3440800 h 3468466"/>
                <a:gd name="connsiteX1" fmla="*/ 0 w 2955591"/>
                <a:gd name="connsiteY1" fmla="*/ 2192381 h 3468466"/>
                <a:gd name="connsiteX2" fmla="*/ 1131587 w 2955591"/>
                <a:gd name="connsiteY2" fmla="*/ 27625 h 3468466"/>
                <a:gd name="connsiteX3" fmla="*/ 2955591 w 2955591"/>
                <a:gd name="connsiteY3" fmla="*/ 3440800 h 3468466"/>
                <a:gd name="connsiteX0" fmla="*/ 2955591 w 2955591"/>
                <a:gd name="connsiteY0" fmla="*/ 3435676 h 3463342"/>
                <a:gd name="connsiteX1" fmla="*/ 0 w 2955591"/>
                <a:gd name="connsiteY1" fmla="*/ 2187257 h 3463342"/>
                <a:gd name="connsiteX2" fmla="*/ 1131587 w 2955591"/>
                <a:gd name="connsiteY2" fmla="*/ 22501 h 3463342"/>
                <a:gd name="connsiteX3" fmla="*/ 2955591 w 2955591"/>
                <a:gd name="connsiteY3" fmla="*/ 3435676 h 3463342"/>
                <a:gd name="connsiteX0" fmla="*/ 2955591 w 2955591"/>
                <a:gd name="connsiteY0" fmla="*/ 3436634 h 3464300"/>
                <a:gd name="connsiteX1" fmla="*/ 0 w 2955591"/>
                <a:gd name="connsiteY1" fmla="*/ 2188215 h 3464300"/>
                <a:gd name="connsiteX2" fmla="*/ 1131587 w 2955591"/>
                <a:gd name="connsiteY2" fmla="*/ 23459 h 3464300"/>
                <a:gd name="connsiteX3" fmla="*/ 2955591 w 2955591"/>
                <a:gd name="connsiteY3" fmla="*/ 3436634 h 3464300"/>
                <a:gd name="connsiteX0" fmla="*/ 2956219 w 2956219"/>
                <a:gd name="connsiteY0" fmla="*/ 3440823 h 3468489"/>
                <a:gd name="connsiteX1" fmla="*/ 628 w 2956219"/>
                <a:gd name="connsiteY1" fmla="*/ 2192404 h 3468489"/>
                <a:gd name="connsiteX2" fmla="*/ 1132215 w 2956219"/>
                <a:gd name="connsiteY2" fmla="*/ 27648 h 3468489"/>
                <a:gd name="connsiteX3" fmla="*/ 2956219 w 2956219"/>
                <a:gd name="connsiteY3" fmla="*/ 3440823 h 3468489"/>
                <a:gd name="connsiteX0" fmla="*/ 2956219 w 2956219"/>
                <a:gd name="connsiteY0" fmla="*/ 3440823 h 3468489"/>
                <a:gd name="connsiteX1" fmla="*/ 628 w 2956219"/>
                <a:gd name="connsiteY1" fmla="*/ 2192404 h 3468489"/>
                <a:gd name="connsiteX2" fmla="*/ 1132215 w 2956219"/>
                <a:gd name="connsiteY2" fmla="*/ 27648 h 3468489"/>
                <a:gd name="connsiteX3" fmla="*/ 2956219 w 2956219"/>
                <a:gd name="connsiteY3" fmla="*/ 3440823 h 3468489"/>
                <a:gd name="connsiteX0" fmla="*/ 2956178 w 2956178"/>
                <a:gd name="connsiteY0" fmla="*/ 3523492 h 3551158"/>
                <a:gd name="connsiteX1" fmla="*/ 587 w 2956178"/>
                <a:gd name="connsiteY1" fmla="*/ 2275073 h 3551158"/>
                <a:gd name="connsiteX2" fmla="*/ 1208136 w 2956178"/>
                <a:gd name="connsiteY2" fmla="*/ 26102 h 3551158"/>
                <a:gd name="connsiteX3" fmla="*/ 2956178 w 2956178"/>
                <a:gd name="connsiteY3" fmla="*/ 3523492 h 3551158"/>
                <a:gd name="connsiteX0" fmla="*/ 2956178 w 2956178"/>
                <a:gd name="connsiteY0" fmla="*/ 3523492 h 3551158"/>
                <a:gd name="connsiteX1" fmla="*/ 587 w 2956178"/>
                <a:gd name="connsiteY1" fmla="*/ 2275073 h 3551158"/>
                <a:gd name="connsiteX2" fmla="*/ 1208136 w 2956178"/>
                <a:gd name="connsiteY2" fmla="*/ 26102 h 3551158"/>
                <a:gd name="connsiteX3" fmla="*/ 2956178 w 2956178"/>
                <a:gd name="connsiteY3" fmla="*/ 3523492 h 3551158"/>
                <a:gd name="connsiteX0" fmla="*/ 2956178 w 2956178"/>
                <a:gd name="connsiteY0" fmla="*/ 3523492 h 3551158"/>
                <a:gd name="connsiteX1" fmla="*/ 587 w 2956178"/>
                <a:gd name="connsiteY1" fmla="*/ 2275073 h 3551158"/>
                <a:gd name="connsiteX2" fmla="*/ 1208136 w 2956178"/>
                <a:gd name="connsiteY2" fmla="*/ 26102 h 3551158"/>
                <a:gd name="connsiteX3" fmla="*/ 2956178 w 2956178"/>
                <a:gd name="connsiteY3" fmla="*/ 3523492 h 3551158"/>
                <a:gd name="connsiteX0" fmla="*/ 2956191 w 2956191"/>
                <a:gd name="connsiteY0" fmla="*/ 3502201 h 3529867"/>
                <a:gd name="connsiteX1" fmla="*/ 600 w 2956191"/>
                <a:gd name="connsiteY1" fmla="*/ 2253782 h 3529867"/>
                <a:gd name="connsiteX2" fmla="*/ 1208149 w 2956191"/>
                <a:gd name="connsiteY2" fmla="*/ 4811 h 3529867"/>
                <a:gd name="connsiteX3" fmla="*/ 2956191 w 2956191"/>
                <a:gd name="connsiteY3" fmla="*/ 3502201 h 3529867"/>
                <a:gd name="connsiteX0" fmla="*/ 2956191 w 2956191"/>
                <a:gd name="connsiteY0" fmla="*/ 3502201 h 3533202"/>
                <a:gd name="connsiteX1" fmla="*/ 600 w 2956191"/>
                <a:gd name="connsiteY1" fmla="*/ 2253782 h 3533202"/>
                <a:gd name="connsiteX2" fmla="*/ 1208149 w 2956191"/>
                <a:gd name="connsiteY2" fmla="*/ 4811 h 3533202"/>
                <a:gd name="connsiteX3" fmla="*/ 2956191 w 2956191"/>
                <a:gd name="connsiteY3" fmla="*/ 3502201 h 3533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6191" h="3533202">
                  <a:moveTo>
                    <a:pt x="2956191" y="3502201"/>
                  </a:moveTo>
                  <a:cubicBezTo>
                    <a:pt x="2404658" y="3707644"/>
                    <a:pt x="70816" y="2846756"/>
                    <a:pt x="600" y="2253782"/>
                  </a:cubicBezTo>
                  <a:cubicBezTo>
                    <a:pt x="-29654" y="1061497"/>
                    <a:pt x="1091955" y="-83616"/>
                    <a:pt x="1208149" y="4811"/>
                  </a:cubicBezTo>
                  <a:cubicBezTo>
                    <a:pt x="1763509" y="199158"/>
                    <a:pt x="762641" y="1029906"/>
                    <a:pt x="2956191" y="3502201"/>
                  </a:cubicBez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E698041-AC72-4C97-8647-1C96EBBEF65C}"/>
                </a:ext>
              </a:extLst>
            </p:cNvPr>
            <p:cNvSpPr/>
            <p:nvPr/>
          </p:nvSpPr>
          <p:spPr>
            <a:xfrm>
              <a:off x="3913498" y="1814185"/>
              <a:ext cx="1136537" cy="1178163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8B5C19F-A39D-4CF9-A0D8-90FED24A0D98}"/>
              </a:ext>
            </a:extLst>
          </p:cNvPr>
          <p:cNvGrpSpPr/>
          <p:nvPr/>
        </p:nvGrpSpPr>
        <p:grpSpPr>
          <a:xfrm>
            <a:off x="2376308" y="6893462"/>
            <a:ext cx="4141544" cy="5459798"/>
            <a:chOff x="6790494" y="393229"/>
            <a:chExt cx="5322104" cy="701613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9AF4522-7315-474A-8A23-FE60A8E70FD5}"/>
                </a:ext>
              </a:extLst>
            </p:cNvPr>
            <p:cNvGrpSpPr/>
            <p:nvPr/>
          </p:nvGrpSpPr>
          <p:grpSpPr>
            <a:xfrm flipH="1">
              <a:off x="6790494" y="393229"/>
              <a:ext cx="5322104" cy="7016131"/>
              <a:chOff x="2577207" y="1604186"/>
              <a:chExt cx="5593966" cy="7679590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6F2FF8BB-F0A1-4240-811B-3DBB22983DBF}"/>
                  </a:ext>
                </a:extLst>
              </p:cNvPr>
              <p:cNvGrpSpPr/>
              <p:nvPr/>
            </p:nvGrpSpPr>
            <p:grpSpPr>
              <a:xfrm>
                <a:off x="2577207" y="1604186"/>
                <a:ext cx="5593966" cy="7679590"/>
                <a:chOff x="1848100" y="1511930"/>
                <a:chExt cx="2431255" cy="3398297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13E0008-69E4-4252-9701-BEB8075C03B6}"/>
                    </a:ext>
                  </a:extLst>
                </p:cNvPr>
                <p:cNvSpPr/>
                <p:nvPr/>
              </p:nvSpPr>
              <p:spPr>
                <a:xfrm rot="443851" flipV="1">
                  <a:off x="2845202" y="2810190"/>
                  <a:ext cx="1073426" cy="714851"/>
                </a:xfrm>
                <a:prstGeom prst="ellipse">
                  <a:avLst/>
                </a:prstGeom>
                <a:solidFill>
                  <a:srgbClr val="5B9BD5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Oval 35">
                  <a:extLst>
                    <a:ext uri="{FF2B5EF4-FFF2-40B4-BE49-F238E27FC236}">
                      <a16:creationId xmlns:a16="http://schemas.microsoft.com/office/drawing/2014/main" id="{639A84BB-98A3-4483-A336-2ABC1F1ABCE3}"/>
                    </a:ext>
                  </a:extLst>
                </p:cNvPr>
                <p:cNvSpPr/>
                <p:nvPr/>
              </p:nvSpPr>
              <p:spPr>
                <a:xfrm rot="19270601" flipV="1">
                  <a:off x="2883138" y="2470991"/>
                  <a:ext cx="1396217" cy="704285"/>
                </a:xfrm>
                <a:custGeom>
                  <a:avLst/>
                  <a:gdLst>
                    <a:gd name="connsiteX0" fmla="*/ 0 w 2425766"/>
                    <a:gd name="connsiteY0" fmla="*/ 807723 h 1615446"/>
                    <a:gd name="connsiteX1" fmla="*/ 1212883 w 2425766"/>
                    <a:gd name="connsiteY1" fmla="*/ 0 h 1615446"/>
                    <a:gd name="connsiteX2" fmla="*/ 2425766 w 2425766"/>
                    <a:gd name="connsiteY2" fmla="*/ 807723 h 1615446"/>
                    <a:gd name="connsiteX3" fmla="*/ 1212883 w 2425766"/>
                    <a:gd name="connsiteY3" fmla="*/ 1615446 h 1615446"/>
                    <a:gd name="connsiteX4" fmla="*/ 0 w 2425766"/>
                    <a:gd name="connsiteY4" fmla="*/ 807723 h 1615446"/>
                    <a:gd name="connsiteX0" fmla="*/ 0 w 2425766"/>
                    <a:gd name="connsiteY0" fmla="*/ 853200 h 1660923"/>
                    <a:gd name="connsiteX1" fmla="*/ 1212883 w 2425766"/>
                    <a:gd name="connsiteY1" fmla="*/ 45477 h 1660923"/>
                    <a:gd name="connsiteX2" fmla="*/ 2425766 w 2425766"/>
                    <a:gd name="connsiteY2" fmla="*/ 853200 h 1660923"/>
                    <a:gd name="connsiteX3" fmla="*/ 1212883 w 2425766"/>
                    <a:gd name="connsiteY3" fmla="*/ 1660923 h 1660923"/>
                    <a:gd name="connsiteX4" fmla="*/ 0 w 2425766"/>
                    <a:gd name="connsiteY4" fmla="*/ 853200 h 1660923"/>
                    <a:gd name="connsiteX0" fmla="*/ 0 w 2425766"/>
                    <a:gd name="connsiteY0" fmla="*/ 857421 h 1665144"/>
                    <a:gd name="connsiteX1" fmla="*/ 1212883 w 2425766"/>
                    <a:gd name="connsiteY1" fmla="*/ 49698 h 1665144"/>
                    <a:gd name="connsiteX2" fmla="*/ 2425766 w 2425766"/>
                    <a:gd name="connsiteY2" fmla="*/ 857421 h 1665144"/>
                    <a:gd name="connsiteX3" fmla="*/ 1212883 w 2425766"/>
                    <a:gd name="connsiteY3" fmla="*/ 1665144 h 1665144"/>
                    <a:gd name="connsiteX4" fmla="*/ 0 w 2425766"/>
                    <a:gd name="connsiteY4" fmla="*/ 857421 h 1665144"/>
                    <a:gd name="connsiteX0" fmla="*/ 0 w 2425766"/>
                    <a:gd name="connsiteY0" fmla="*/ 869640 h 1677363"/>
                    <a:gd name="connsiteX1" fmla="*/ 1212883 w 2425766"/>
                    <a:gd name="connsiteY1" fmla="*/ 61917 h 1677363"/>
                    <a:gd name="connsiteX2" fmla="*/ 2425766 w 2425766"/>
                    <a:gd name="connsiteY2" fmla="*/ 869640 h 1677363"/>
                    <a:gd name="connsiteX3" fmla="*/ 1212883 w 2425766"/>
                    <a:gd name="connsiteY3" fmla="*/ 1677363 h 1677363"/>
                    <a:gd name="connsiteX4" fmla="*/ 0 w 2425766"/>
                    <a:gd name="connsiteY4" fmla="*/ 869640 h 1677363"/>
                    <a:gd name="connsiteX0" fmla="*/ 0 w 2425766"/>
                    <a:gd name="connsiteY0" fmla="*/ 869640 h 1677363"/>
                    <a:gd name="connsiteX1" fmla="*/ 1212883 w 2425766"/>
                    <a:gd name="connsiteY1" fmla="*/ 61917 h 1677363"/>
                    <a:gd name="connsiteX2" fmla="*/ 2425766 w 2425766"/>
                    <a:gd name="connsiteY2" fmla="*/ 869640 h 1677363"/>
                    <a:gd name="connsiteX3" fmla="*/ 1212883 w 2425766"/>
                    <a:gd name="connsiteY3" fmla="*/ 1677363 h 1677363"/>
                    <a:gd name="connsiteX4" fmla="*/ 0 w 2425766"/>
                    <a:gd name="connsiteY4" fmla="*/ 869640 h 1677363"/>
                    <a:gd name="connsiteX0" fmla="*/ 0 w 2459481"/>
                    <a:gd name="connsiteY0" fmla="*/ 100965 h 908688"/>
                    <a:gd name="connsiteX1" fmla="*/ 2425766 w 2459481"/>
                    <a:gd name="connsiteY1" fmla="*/ 100965 h 908688"/>
                    <a:gd name="connsiteX2" fmla="*/ 1212883 w 2459481"/>
                    <a:gd name="connsiteY2" fmla="*/ 908688 h 908688"/>
                    <a:gd name="connsiteX3" fmla="*/ 0 w 2459481"/>
                    <a:gd name="connsiteY3" fmla="*/ 100965 h 908688"/>
                    <a:gd name="connsiteX0" fmla="*/ 695740 w 3155221"/>
                    <a:gd name="connsiteY0" fmla="*/ 656732 h 1591566"/>
                    <a:gd name="connsiteX1" fmla="*/ 3121506 w 3155221"/>
                    <a:gd name="connsiteY1" fmla="*/ 656732 h 1591566"/>
                    <a:gd name="connsiteX2" fmla="*/ 1908623 w 3155221"/>
                    <a:gd name="connsiteY2" fmla="*/ 1464455 h 1591566"/>
                    <a:gd name="connsiteX3" fmla="*/ 695740 w 3155221"/>
                    <a:gd name="connsiteY3" fmla="*/ 656732 h 1591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55221" h="1591566">
                      <a:moveTo>
                        <a:pt x="695740" y="656732"/>
                      </a:moveTo>
                      <a:cubicBezTo>
                        <a:pt x="2563703" y="-751156"/>
                        <a:pt x="2919359" y="522112"/>
                        <a:pt x="3121506" y="656732"/>
                      </a:cubicBezTo>
                      <a:cubicBezTo>
                        <a:pt x="3323653" y="791353"/>
                        <a:pt x="2578480" y="1464455"/>
                        <a:pt x="1908623" y="1464455"/>
                      </a:cubicBezTo>
                      <a:cubicBezTo>
                        <a:pt x="1238766" y="1464455"/>
                        <a:pt x="-1172223" y="2064620"/>
                        <a:pt x="695740" y="656732"/>
                      </a:cubicBezTo>
                      <a:close/>
                    </a:path>
                  </a:pathLst>
                </a:custGeom>
                <a:solidFill>
                  <a:srgbClr val="5B9BD5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C4A8B79E-3845-4241-A08F-509E1AA6315B}"/>
                    </a:ext>
                  </a:extLst>
                </p:cNvPr>
                <p:cNvSpPr/>
                <p:nvPr/>
              </p:nvSpPr>
              <p:spPr>
                <a:xfrm rot="20178615" flipH="1" flipV="1">
                  <a:off x="2208810" y="2853056"/>
                  <a:ext cx="1073426" cy="714851"/>
                </a:xfrm>
                <a:prstGeom prst="ellipse">
                  <a:avLst/>
                </a:prstGeom>
                <a:solidFill>
                  <a:srgbClr val="5B9BD5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Oval 35">
                  <a:extLst>
                    <a:ext uri="{FF2B5EF4-FFF2-40B4-BE49-F238E27FC236}">
                      <a16:creationId xmlns:a16="http://schemas.microsoft.com/office/drawing/2014/main" id="{28DE1C94-480D-4611-8C05-C471EDA0958B}"/>
                    </a:ext>
                  </a:extLst>
                </p:cNvPr>
                <p:cNvSpPr/>
                <p:nvPr/>
              </p:nvSpPr>
              <p:spPr>
                <a:xfrm rot="1049097" flipH="1" flipV="1">
                  <a:off x="1873295" y="2499493"/>
                  <a:ext cx="1396217" cy="704285"/>
                </a:xfrm>
                <a:custGeom>
                  <a:avLst/>
                  <a:gdLst>
                    <a:gd name="connsiteX0" fmla="*/ 0 w 2425766"/>
                    <a:gd name="connsiteY0" fmla="*/ 807723 h 1615446"/>
                    <a:gd name="connsiteX1" fmla="*/ 1212883 w 2425766"/>
                    <a:gd name="connsiteY1" fmla="*/ 0 h 1615446"/>
                    <a:gd name="connsiteX2" fmla="*/ 2425766 w 2425766"/>
                    <a:gd name="connsiteY2" fmla="*/ 807723 h 1615446"/>
                    <a:gd name="connsiteX3" fmla="*/ 1212883 w 2425766"/>
                    <a:gd name="connsiteY3" fmla="*/ 1615446 h 1615446"/>
                    <a:gd name="connsiteX4" fmla="*/ 0 w 2425766"/>
                    <a:gd name="connsiteY4" fmla="*/ 807723 h 1615446"/>
                    <a:gd name="connsiteX0" fmla="*/ 0 w 2425766"/>
                    <a:gd name="connsiteY0" fmla="*/ 853200 h 1660923"/>
                    <a:gd name="connsiteX1" fmla="*/ 1212883 w 2425766"/>
                    <a:gd name="connsiteY1" fmla="*/ 45477 h 1660923"/>
                    <a:gd name="connsiteX2" fmla="*/ 2425766 w 2425766"/>
                    <a:gd name="connsiteY2" fmla="*/ 853200 h 1660923"/>
                    <a:gd name="connsiteX3" fmla="*/ 1212883 w 2425766"/>
                    <a:gd name="connsiteY3" fmla="*/ 1660923 h 1660923"/>
                    <a:gd name="connsiteX4" fmla="*/ 0 w 2425766"/>
                    <a:gd name="connsiteY4" fmla="*/ 853200 h 1660923"/>
                    <a:gd name="connsiteX0" fmla="*/ 0 w 2425766"/>
                    <a:gd name="connsiteY0" fmla="*/ 857421 h 1665144"/>
                    <a:gd name="connsiteX1" fmla="*/ 1212883 w 2425766"/>
                    <a:gd name="connsiteY1" fmla="*/ 49698 h 1665144"/>
                    <a:gd name="connsiteX2" fmla="*/ 2425766 w 2425766"/>
                    <a:gd name="connsiteY2" fmla="*/ 857421 h 1665144"/>
                    <a:gd name="connsiteX3" fmla="*/ 1212883 w 2425766"/>
                    <a:gd name="connsiteY3" fmla="*/ 1665144 h 1665144"/>
                    <a:gd name="connsiteX4" fmla="*/ 0 w 2425766"/>
                    <a:gd name="connsiteY4" fmla="*/ 857421 h 1665144"/>
                    <a:gd name="connsiteX0" fmla="*/ 0 w 2425766"/>
                    <a:gd name="connsiteY0" fmla="*/ 869640 h 1677363"/>
                    <a:gd name="connsiteX1" fmla="*/ 1212883 w 2425766"/>
                    <a:gd name="connsiteY1" fmla="*/ 61917 h 1677363"/>
                    <a:gd name="connsiteX2" fmla="*/ 2425766 w 2425766"/>
                    <a:gd name="connsiteY2" fmla="*/ 869640 h 1677363"/>
                    <a:gd name="connsiteX3" fmla="*/ 1212883 w 2425766"/>
                    <a:gd name="connsiteY3" fmla="*/ 1677363 h 1677363"/>
                    <a:gd name="connsiteX4" fmla="*/ 0 w 2425766"/>
                    <a:gd name="connsiteY4" fmla="*/ 869640 h 1677363"/>
                    <a:gd name="connsiteX0" fmla="*/ 0 w 2425766"/>
                    <a:gd name="connsiteY0" fmla="*/ 869640 h 1677363"/>
                    <a:gd name="connsiteX1" fmla="*/ 1212883 w 2425766"/>
                    <a:gd name="connsiteY1" fmla="*/ 61917 h 1677363"/>
                    <a:gd name="connsiteX2" fmla="*/ 2425766 w 2425766"/>
                    <a:gd name="connsiteY2" fmla="*/ 869640 h 1677363"/>
                    <a:gd name="connsiteX3" fmla="*/ 1212883 w 2425766"/>
                    <a:gd name="connsiteY3" fmla="*/ 1677363 h 1677363"/>
                    <a:gd name="connsiteX4" fmla="*/ 0 w 2425766"/>
                    <a:gd name="connsiteY4" fmla="*/ 869640 h 1677363"/>
                    <a:gd name="connsiteX0" fmla="*/ 0 w 2459481"/>
                    <a:gd name="connsiteY0" fmla="*/ 100965 h 908688"/>
                    <a:gd name="connsiteX1" fmla="*/ 2425766 w 2459481"/>
                    <a:gd name="connsiteY1" fmla="*/ 100965 h 908688"/>
                    <a:gd name="connsiteX2" fmla="*/ 1212883 w 2459481"/>
                    <a:gd name="connsiteY2" fmla="*/ 908688 h 908688"/>
                    <a:gd name="connsiteX3" fmla="*/ 0 w 2459481"/>
                    <a:gd name="connsiteY3" fmla="*/ 100965 h 908688"/>
                    <a:gd name="connsiteX0" fmla="*/ 695740 w 3155221"/>
                    <a:gd name="connsiteY0" fmla="*/ 656732 h 1591566"/>
                    <a:gd name="connsiteX1" fmla="*/ 3121506 w 3155221"/>
                    <a:gd name="connsiteY1" fmla="*/ 656732 h 1591566"/>
                    <a:gd name="connsiteX2" fmla="*/ 1908623 w 3155221"/>
                    <a:gd name="connsiteY2" fmla="*/ 1464455 h 1591566"/>
                    <a:gd name="connsiteX3" fmla="*/ 695740 w 3155221"/>
                    <a:gd name="connsiteY3" fmla="*/ 656732 h 1591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55221" h="1591566">
                      <a:moveTo>
                        <a:pt x="695740" y="656732"/>
                      </a:moveTo>
                      <a:cubicBezTo>
                        <a:pt x="2563703" y="-751156"/>
                        <a:pt x="2919359" y="522112"/>
                        <a:pt x="3121506" y="656732"/>
                      </a:cubicBezTo>
                      <a:cubicBezTo>
                        <a:pt x="3323653" y="791353"/>
                        <a:pt x="2578480" y="1464455"/>
                        <a:pt x="1908623" y="1464455"/>
                      </a:cubicBezTo>
                      <a:cubicBezTo>
                        <a:pt x="1238766" y="1464455"/>
                        <a:pt x="-1172223" y="2064620"/>
                        <a:pt x="695740" y="656732"/>
                      </a:cubicBezTo>
                      <a:close/>
                    </a:path>
                  </a:pathLst>
                </a:custGeom>
                <a:solidFill>
                  <a:srgbClr val="5B9BD5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Arc 55">
                  <a:extLst>
                    <a:ext uri="{FF2B5EF4-FFF2-40B4-BE49-F238E27FC236}">
                      <a16:creationId xmlns:a16="http://schemas.microsoft.com/office/drawing/2014/main" id="{24B281F4-0586-4BDE-9438-BFDF7F9984B8}"/>
                    </a:ext>
                  </a:extLst>
                </p:cNvPr>
                <p:cNvSpPr/>
                <p:nvPr/>
              </p:nvSpPr>
              <p:spPr>
                <a:xfrm flipH="1">
                  <a:off x="2806265" y="3951616"/>
                  <a:ext cx="914400" cy="958611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Oval 5">
                  <a:extLst>
                    <a:ext uri="{FF2B5EF4-FFF2-40B4-BE49-F238E27FC236}">
                      <a16:creationId xmlns:a16="http://schemas.microsoft.com/office/drawing/2014/main" id="{0FAA0552-0396-4742-A134-BB9EB8B47F15}"/>
                    </a:ext>
                  </a:extLst>
                </p:cNvPr>
                <p:cNvSpPr/>
                <p:nvPr/>
              </p:nvSpPr>
              <p:spPr>
                <a:xfrm rot="16200000">
                  <a:off x="2204341" y="2826684"/>
                  <a:ext cx="1858220" cy="1180112"/>
                </a:xfrm>
                <a:custGeom>
                  <a:avLst/>
                  <a:gdLst>
                    <a:gd name="connsiteX0" fmla="*/ 0 w 4198193"/>
                    <a:gd name="connsiteY0" fmla="*/ 1333429 h 2666857"/>
                    <a:gd name="connsiteX1" fmla="*/ 2099097 w 4198193"/>
                    <a:gd name="connsiteY1" fmla="*/ 0 h 2666857"/>
                    <a:gd name="connsiteX2" fmla="*/ 4198194 w 4198193"/>
                    <a:gd name="connsiteY2" fmla="*/ 1333429 h 2666857"/>
                    <a:gd name="connsiteX3" fmla="*/ 2099097 w 4198193"/>
                    <a:gd name="connsiteY3" fmla="*/ 2666858 h 2666857"/>
                    <a:gd name="connsiteX4" fmla="*/ 0 w 4198193"/>
                    <a:gd name="connsiteY4" fmla="*/ 1333429 h 2666857"/>
                    <a:gd name="connsiteX0" fmla="*/ 279 w 4198473"/>
                    <a:gd name="connsiteY0" fmla="*/ 1333429 h 2666858"/>
                    <a:gd name="connsiteX1" fmla="*/ 2099376 w 4198473"/>
                    <a:gd name="connsiteY1" fmla="*/ 0 h 2666858"/>
                    <a:gd name="connsiteX2" fmla="*/ 4198473 w 4198473"/>
                    <a:gd name="connsiteY2" fmla="*/ 1333429 h 2666858"/>
                    <a:gd name="connsiteX3" fmla="*/ 2099376 w 4198473"/>
                    <a:gd name="connsiteY3" fmla="*/ 2666858 h 2666858"/>
                    <a:gd name="connsiteX4" fmla="*/ 279 w 4198473"/>
                    <a:gd name="connsiteY4" fmla="*/ 1333429 h 2666858"/>
                    <a:gd name="connsiteX0" fmla="*/ 1077 w 4199271"/>
                    <a:gd name="connsiteY0" fmla="*/ 1333429 h 2666858"/>
                    <a:gd name="connsiteX1" fmla="*/ 2100174 w 4199271"/>
                    <a:gd name="connsiteY1" fmla="*/ 0 h 2666858"/>
                    <a:gd name="connsiteX2" fmla="*/ 4199271 w 4199271"/>
                    <a:gd name="connsiteY2" fmla="*/ 1333429 h 2666858"/>
                    <a:gd name="connsiteX3" fmla="*/ 2100174 w 4199271"/>
                    <a:gd name="connsiteY3" fmla="*/ 2666858 h 2666858"/>
                    <a:gd name="connsiteX4" fmla="*/ 1077 w 4199271"/>
                    <a:gd name="connsiteY4" fmla="*/ 1333429 h 2666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99271" h="2666858">
                      <a:moveTo>
                        <a:pt x="1077" y="1333429"/>
                      </a:moveTo>
                      <a:cubicBezTo>
                        <a:pt x="-37022" y="292193"/>
                        <a:pt x="940875" y="0"/>
                        <a:pt x="2100174" y="0"/>
                      </a:cubicBezTo>
                      <a:cubicBezTo>
                        <a:pt x="3259473" y="0"/>
                        <a:pt x="4199271" y="596996"/>
                        <a:pt x="4199271" y="1333429"/>
                      </a:cubicBezTo>
                      <a:cubicBezTo>
                        <a:pt x="4199271" y="2069862"/>
                        <a:pt x="3259473" y="2666858"/>
                        <a:pt x="2100174" y="2666858"/>
                      </a:cubicBezTo>
                      <a:cubicBezTo>
                        <a:pt x="940875" y="2666858"/>
                        <a:pt x="39176" y="2374665"/>
                        <a:pt x="1077" y="1333429"/>
                      </a:cubicBezTo>
                      <a:close/>
                    </a:path>
                  </a:pathLst>
                </a:custGeom>
                <a:solidFill>
                  <a:srgbClr val="FFC000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9CC9919-B8D1-4CD2-8DEC-EAEAC9DFE584}"/>
                    </a:ext>
                  </a:extLst>
                </p:cNvPr>
                <p:cNvSpPr/>
                <p:nvPr/>
              </p:nvSpPr>
              <p:spPr>
                <a:xfrm>
                  <a:off x="2491376" y="2027166"/>
                  <a:ext cx="1338469" cy="1073426"/>
                </a:xfrm>
                <a:prstGeom prst="ellipse">
                  <a:avLst/>
                </a:prstGeom>
                <a:solidFill>
                  <a:srgbClr val="FFC000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Arc 58">
                  <a:extLst>
                    <a:ext uri="{FF2B5EF4-FFF2-40B4-BE49-F238E27FC236}">
                      <a16:creationId xmlns:a16="http://schemas.microsoft.com/office/drawing/2014/main" id="{CC59E59F-B36D-4B3F-B482-11FDFD421ECF}"/>
                    </a:ext>
                  </a:extLst>
                </p:cNvPr>
                <p:cNvSpPr/>
                <p:nvPr/>
              </p:nvSpPr>
              <p:spPr>
                <a:xfrm flipH="1">
                  <a:off x="3191794" y="1576783"/>
                  <a:ext cx="914400" cy="914400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Arc 59">
                  <a:extLst>
                    <a:ext uri="{FF2B5EF4-FFF2-40B4-BE49-F238E27FC236}">
                      <a16:creationId xmlns:a16="http://schemas.microsoft.com/office/drawing/2014/main" id="{3698D5AD-F50E-4700-A0E9-C60F9C461C45}"/>
                    </a:ext>
                  </a:extLst>
                </p:cNvPr>
                <p:cNvSpPr/>
                <p:nvPr/>
              </p:nvSpPr>
              <p:spPr>
                <a:xfrm>
                  <a:off x="1848100" y="1678620"/>
                  <a:ext cx="914400" cy="914400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B39C6C20-A4CD-4282-B57D-5BD184AC0650}"/>
                    </a:ext>
                  </a:extLst>
                </p:cNvPr>
                <p:cNvSpPr/>
                <p:nvPr/>
              </p:nvSpPr>
              <p:spPr>
                <a:xfrm flipH="1">
                  <a:off x="3490595" y="1511930"/>
                  <a:ext cx="207848" cy="16669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40BB58F1-0816-4283-B715-8F5265504832}"/>
                    </a:ext>
                  </a:extLst>
                </p:cNvPr>
                <p:cNvSpPr/>
                <p:nvPr/>
              </p:nvSpPr>
              <p:spPr>
                <a:xfrm flipH="1">
                  <a:off x="2283528" y="1611822"/>
                  <a:ext cx="207848" cy="16669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F86F9B5E-DA56-4BFE-B25A-EA06DE8E2E77}"/>
                    </a:ext>
                  </a:extLst>
                </p:cNvPr>
                <p:cNvSpPr/>
                <p:nvPr/>
              </p:nvSpPr>
              <p:spPr>
                <a:xfrm flipH="1">
                  <a:off x="3344831" y="2304813"/>
                  <a:ext cx="295734" cy="23717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318DEA19-DB72-44AF-BCB1-34FA969E372F}"/>
                    </a:ext>
                  </a:extLst>
                </p:cNvPr>
                <p:cNvSpPr/>
                <p:nvPr/>
              </p:nvSpPr>
              <p:spPr>
                <a:xfrm flipH="1">
                  <a:off x="2862603" y="2320016"/>
                  <a:ext cx="295734" cy="23717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31DD7837-00C9-403C-B527-0FD54905CF64}"/>
                    </a:ext>
                  </a:extLst>
                </p:cNvPr>
                <p:cNvSpPr/>
                <p:nvPr/>
              </p:nvSpPr>
              <p:spPr>
                <a:xfrm flipH="1">
                  <a:off x="2927748" y="2387243"/>
                  <a:ext cx="178797" cy="143392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45AF463B-DA03-4167-AC45-60E2D758D6F6}"/>
                    </a:ext>
                  </a:extLst>
                </p:cNvPr>
                <p:cNvSpPr/>
                <p:nvPr/>
              </p:nvSpPr>
              <p:spPr>
                <a:xfrm flipV="1">
                  <a:off x="2979603" y="2410055"/>
                  <a:ext cx="73099" cy="7309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A0CAAB4C-B16A-40A6-84DD-1A1A596A4C96}"/>
                    </a:ext>
                  </a:extLst>
                </p:cNvPr>
                <p:cNvSpPr/>
                <p:nvPr/>
              </p:nvSpPr>
              <p:spPr>
                <a:xfrm flipH="1">
                  <a:off x="3402191" y="2368848"/>
                  <a:ext cx="178797" cy="143392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13EB670C-C790-484E-96E3-DF222944B857}"/>
                    </a:ext>
                  </a:extLst>
                </p:cNvPr>
                <p:cNvSpPr/>
                <p:nvPr/>
              </p:nvSpPr>
              <p:spPr>
                <a:xfrm flipV="1">
                  <a:off x="3454046" y="2391660"/>
                  <a:ext cx="73099" cy="7309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5D13B96D-0D61-4228-B14D-5942F5318FB3}"/>
                  </a:ext>
                </a:extLst>
              </p:cNvPr>
              <p:cNvSpPr/>
              <p:nvPr/>
            </p:nvSpPr>
            <p:spPr>
              <a:xfrm>
                <a:off x="4302892" y="6985038"/>
                <a:ext cx="2458113" cy="1025647"/>
              </a:xfrm>
              <a:custGeom>
                <a:avLst/>
                <a:gdLst>
                  <a:gd name="connsiteX0" fmla="*/ 0 w 2468924"/>
                  <a:gd name="connsiteY0" fmla="*/ 0 h 1022172"/>
                  <a:gd name="connsiteX1" fmla="*/ 2468924 w 2468924"/>
                  <a:gd name="connsiteY1" fmla="*/ 0 h 1022172"/>
                  <a:gd name="connsiteX2" fmla="*/ 2444518 w 2468924"/>
                  <a:gd name="connsiteY2" fmla="*/ 85577 h 1022172"/>
                  <a:gd name="connsiteX3" fmla="*/ 1236920 w 2468924"/>
                  <a:gd name="connsiteY3" fmla="*/ 1021095 h 1022172"/>
                  <a:gd name="connsiteX4" fmla="*/ 29322 w 2468924"/>
                  <a:gd name="connsiteY4" fmla="*/ 105669 h 1022172"/>
                  <a:gd name="connsiteX5" fmla="*/ 0 w 2468924"/>
                  <a:gd name="connsiteY5" fmla="*/ 0 h 1022172"/>
                  <a:gd name="connsiteX0" fmla="*/ 0 w 2458963"/>
                  <a:gd name="connsiteY0" fmla="*/ 0 h 1022172"/>
                  <a:gd name="connsiteX1" fmla="*/ 2458963 w 2458963"/>
                  <a:gd name="connsiteY1" fmla="*/ 0 h 1022172"/>
                  <a:gd name="connsiteX2" fmla="*/ 2434557 w 2458963"/>
                  <a:gd name="connsiteY2" fmla="*/ 85577 h 1022172"/>
                  <a:gd name="connsiteX3" fmla="*/ 1226959 w 2458963"/>
                  <a:gd name="connsiteY3" fmla="*/ 1021095 h 1022172"/>
                  <a:gd name="connsiteX4" fmla="*/ 19361 w 2458963"/>
                  <a:gd name="connsiteY4" fmla="*/ 105669 h 1022172"/>
                  <a:gd name="connsiteX5" fmla="*/ 0 w 2458963"/>
                  <a:gd name="connsiteY5" fmla="*/ 0 h 1022172"/>
                  <a:gd name="connsiteX0" fmla="*/ 0 w 2458963"/>
                  <a:gd name="connsiteY0" fmla="*/ 0 h 1022172"/>
                  <a:gd name="connsiteX1" fmla="*/ 2458963 w 2458963"/>
                  <a:gd name="connsiteY1" fmla="*/ 0 h 1022172"/>
                  <a:gd name="connsiteX2" fmla="*/ 2434557 w 2458963"/>
                  <a:gd name="connsiteY2" fmla="*/ 85577 h 1022172"/>
                  <a:gd name="connsiteX3" fmla="*/ 1226959 w 2458963"/>
                  <a:gd name="connsiteY3" fmla="*/ 1021095 h 1022172"/>
                  <a:gd name="connsiteX4" fmla="*/ 32643 w 2458963"/>
                  <a:gd name="connsiteY4" fmla="*/ 105669 h 1022172"/>
                  <a:gd name="connsiteX5" fmla="*/ 0 w 2458963"/>
                  <a:gd name="connsiteY5" fmla="*/ 0 h 1022172"/>
                  <a:gd name="connsiteX0" fmla="*/ 0 w 2449002"/>
                  <a:gd name="connsiteY0" fmla="*/ 0 h 1022172"/>
                  <a:gd name="connsiteX1" fmla="*/ 2449002 w 2449002"/>
                  <a:gd name="connsiteY1" fmla="*/ 0 h 1022172"/>
                  <a:gd name="connsiteX2" fmla="*/ 2424596 w 2449002"/>
                  <a:gd name="connsiteY2" fmla="*/ 85577 h 1022172"/>
                  <a:gd name="connsiteX3" fmla="*/ 1216998 w 2449002"/>
                  <a:gd name="connsiteY3" fmla="*/ 1021095 h 1022172"/>
                  <a:gd name="connsiteX4" fmla="*/ 22682 w 2449002"/>
                  <a:gd name="connsiteY4" fmla="*/ 105669 h 1022172"/>
                  <a:gd name="connsiteX5" fmla="*/ 0 w 2449002"/>
                  <a:gd name="connsiteY5" fmla="*/ 0 h 1022172"/>
                  <a:gd name="connsiteX0" fmla="*/ 0 w 2449002"/>
                  <a:gd name="connsiteY0" fmla="*/ 0 h 1022172"/>
                  <a:gd name="connsiteX1" fmla="*/ 2449002 w 2449002"/>
                  <a:gd name="connsiteY1" fmla="*/ 0 h 1022172"/>
                  <a:gd name="connsiteX2" fmla="*/ 2424596 w 2449002"/>
                  <a:gd name="connsiteY2" fmla="*/ 85577 h 1022172"/>
                  <a:gd name="connsiteX3" fmla="*/ 1216998 w 2449002"/>
                  <a:gd name="connsiteY3" fmla="*/ 1021095 h 1022172"/>
                  <a:gd name="connsiteX4" fmla="*/ 29322 w 2449002"/>
                  <a:gd name="connsiteY4" fmla="*/ 105669 h 1022172"/>
                  <a:gd name="connsiteX5" fmla="*/ 0 w 2449002"/>
                  <a:gd name="connsiteY5" fmla="*/ 0 h 1022172"/>
                  <a:gd name="connsiteX0" fmla="*/ 0 w 2435721"/>
                  <a:gd name="connsiteY0" fmla="*/ 0 h 1022172"/>
                  <a:gd name="connsiteX1" fmla="*/ 2435721 w 2435721"/>
                  <a:gd name="connsiteY1" fmla="*/ 0 h 1022172"/>
                  <a:gd name="connsiteX2" fmla="*/ 2411315 w 2435721"/>
                  <a:gd name="connsiteY2" fmla="*/ 85577 h 1022172"/>
                  <a:gd name="connsiteX3" fmla="*/ 1203717 w 2435721"/>
                  <a:gd name="connsiteY3" fmla="*/ 1021095 h 1022172"/>
                  <a:gd name="connsiteX4" fmla="*/ 16041 w 2435721"/>
                  <a:gd name="connsiteY4" fmla="*/ 105669 h 1022172"/>
                  <a:gd name="connsiteX5" fmla="*/ 0 w 2435721"/>
                  <a:gd name="connsiteY5" fmla="*/ 0 h 1022172"/>
                  <a:gd name="connsiteX0" fmla="*/ 0 w 2445682"/>
                  <a:gd name="connsiteY0" fmla="*/ 0 h 1025647"/>
                  <a:gd name="connsiteX1" fmla="*/ 2445682 w 2445682"/>
                  <a:gd name="connsiteY1" fmla="*/ 3475 h 1025647"/>
                  <a:gd name="connsiteX2" fmla="*/ 2421276 w 2445682"/>
                  <a:gd name="connsiteY2" fmla="*/ 89052 h 1025647"/>
                  <a:gd name="connsiteX3" fmla="*/ 1213678 w 2445682"/>
                  <a:gd name="connsiteY3" fmla="*/ 1024570 h 1025647"/>
                  <a:gd name="connsiteX4" fmla="*/ 26002 w 2445682"/>
                  <a:gd name="connsiteY4" fmla="*/ 109144 h 1025647"/>
                  <a:gd name="connsiteX5" fmla="*/ 0 w 2445682"/>
                  <a:gd name="connsiteY5" fmla="*/ 0 h 1025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45682" h="1025647">
                    <a:moveTo>
                      <a:pt x="0" y="0"/>
                    </a:moveTo>
                    <a:lnTo>
                      <a:pt x="2445682" y="3475"/>
                    </a:lnTo>
                    <a:lnTo>
                      <a:pt x="2421276" y="89052"/>
                    </a:lnTo>
                    <a:cubicBezTo>
                      <a:pt x="2240943" y="639603"/>
                      <a:pt x="1876263" y="1000758"/>
                      <a:pt x="1213678" y="1024570"/>
                    </a:cubicBezTo>
                    <a:cubicBezTo>
                      <a:pt x="551092" y="1048382"/>
                      <a:pt x="206335" y="675321"/>
                      <a:pt x="26002" y="10914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F3C01FC9-F7FC-4D47-8CA1-F7418EE195CC}"/>
                  </a:ext>
                </a:extLst>
              </p:cNvPr>
              <p:cNvSpPr/>
              <p:nvPr/>
            </p:nvSpPr>
            <p:spPr>
              <a:xfrm>
                <a:off x="4176981" y="5794553"/>
                <a:ext cx="2715268" cy="519432"/>
              </a:xfrm>
              <a:custGeom>
                <a:avLst/>
                <a:gdLst>
                  <a:gd name="connsiteX0" fmla="*/ 6837 w 2715268"/>
                  <a:gd name="connsiteY0" fmla="*/ 0 h 519432"/>
                  <a:gd name="connsiteX1" fmla="*/ 2708431 w 2715268"/>
                  <a:gd name="connsiteY1" fmla="*/ 0 h 519432"/>
                  <a:gd name="connsiteX2" fmla="*/ 2715268 w 2715268"/>
                  <a:gd name="connsiteY2" fmla="*/ 209364 h 519432"/>
                  <a:gd name="connsiteX3" fmla="*/ 2709599 w 2715268"/>
                  <a:gd name="connsiteY3" fmla="*/ 476069 h 519432"/>
                  <a:gd name="connsiteX4" fmla="*/ 2706562 w 2715268"/>
                  <a:gd name="connsiteY4" fmla="*/ 519432 h 519432"/>
                  <a:gd name="connsiteX5" fmla="*/ 8577 w 2715268"/>
                  <a:gd name="connsiteY5" fmla="*/ 519432 h 519432"/>
                  <a:gd name="connsiteX6" fmla="*/ 5669 w 2715268"/>
                  <a:gd name="connsiteY6" fmla="*/ 477355 h 519432"/>
                  <a:gd name="connsiteX7" fmla="*/ 0 w 2715268"/>
                  <a:gd name="connsiteY7" fmla="*/ 209364 h 519432"/>
                  <a:gd name="connsiteX8" fmla="*/ 6837 w 2715268"/>
                  <a:gd name="connsiteY8" fmla="*/ 0 h 519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15268" h="519432">
                    <a:moveTo>
                      <a:pt x="6837" y="0"/>
                    </a:moveTo>
                    <a:lnTo>
                      <a:pt x="2708431" y="0"/>
                    </a:lnTo>
                    <a:lnTo>
                      <a:pt x="2715268" y="209364"/>
                    </a:lnTo>
                    <a:cubicBezTo>
                      <a:pt x="2715268" y="299934"/>
                      <a:pt x="2713452" y="388932"/>
                      <a:pt x="2709599" y="476069"/>
                    </a:cubicBezTo>
                    <a:lnTo>
                      <a:pt x="2706562" y="519432"/>
                    </a:lnTo>
                    <a:lnTo>
                      <a:pt x="8577" y="519432"/>
                    </a:lnTo>
                    <a:lnTo>
                      <a:pt x="5669" y="477355"/>
                    </a:lnTo>
                    <a:cubicBezTo>
                      <a:pt x="1816" y="389397"/>
                      <a:pt x="0" y="299934"/>
                      <a:pt x="0" y="209364"/>
                    </a:cubicBezTo>
                    <a:lnTo>
                      <a:pt x="6837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0DFA3F1-FC2A-4658-A10B-60970FEDF19F}"/>
                </a:ext>
              </a:extLst>
            </p:cNvPr>
            <p:cNvSpPr/>
            <p:nvPr/>
          </p:nvSpPr>
          <p:spPr>
            <a:xfrm flipH="1">
              <a:off x="8918093" y="2598729"/>
              <a:ext cx="202731" cy="153222"/>
            </a:xfrm>
            <a:custGeom>
              <a:avLst/>
              <a:gdLst>
                <a:gd name="connsiteX0" fmla="*/ 43542 w 499306"/>
                <a:gd name="connsiteY0" fmla="*/ 0 h 377371"/>
                <a:gd name="connsiteX1" fmla="*/ 478971 w 499306"/>
                <a:gd name="connsiteY1" fmla="*/ 58057 h 377371"/>
                <a:gd name="connsiteX2" fmla="*/ 406400 w 499306"/>
                <a:gd name="connsiteY2" fmla="*/ 246743 h 377371"/>
                <a:gd name="connsiteX3" fmla="*/ 217714 w 499306"/>
                <a:gd name="connsiteY3" fmla="*/ 304800 h 377371"/>
                <a:gd name="connsiteX4" fmla="*/ 0 w 499306"/>
                <a:gd name="connsiteY4" fmla="*/ 377371 h 377371"/>
                <a:gd name="connsiteX5" fmla="*/ 0 w 499306"/>
                <a:gd name="connsiteY5" fmla="*/ 377371 h 37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306" h="377371">
                  <a:moveTo>
                    <a:pt x="43542" y="0"/>
                  </a:moveTo>
                  <a:cubicBezTo>
                    <a:pt x="231018" y="8466"/>
                    <a:pt x="418495" y="16933"/>
                    <a:pt x="478971" y="58057"/>
                  </a:cubicBezTo>
                  <a:cubicBezTo>
                    <a:pt x="539447" y="99181"/>
                    <a:pt x="449943" y="205619"/>
                    <a:pt x="406400" y="246743"/>
                  </a:cubicBezTo>
                  <a:cubicBezTo>
                    <a:pt x="362857" y="287867"/>
                    <a:pt x="285447" y="283029"/>
                    <a:pt x="217714" y="304800"/>
                  </a:cubicBezTo>
                  <a:cubicBezTo>
                    <a:pt x="149981" y="326571"/>
                    <a:pt x="0" y="377371"/>
                    <a:pt x="0" y="377371"/>
                  </a:cubicBezTo>
                  <a:lnTo>
                    <a:pt x="0" y="377371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9" name="mouthalex">
            <a:hlinkClick r:id="" action="ppaction://media"/>
            <a:extLst>
              <a:ext uri="{FF2B5EF4-FFF2-40B4-BE49-F238E27FC236}">
                <a16:creationId xmlns:a16="http://schemas.microsoft.com/office/drawing/2014/main" id="{6D21683B-E478-4824-A4DB-DDB17E0A3B68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87" end="2318.3"/>
                </p14:media>
              </p:ext>
            </p:extLst>
          </p:nvPr>
        </p:nvPicPr>
        <p:blipFill rotWithShape="1">
          <a:blip r:embed="rId6"/>
          <a:srcRect l="49566" t="22765" r="44436" b="70954"/>
          <a:stretch/>
        </p:blipFill>
        <p:spPr>
          <a:xfrm rot="21260734" flipH="1">
            <a:off x="4166109" y="8790188"/>
            <a:ext cx="188807" cy="133405"/>
          </a:xfrm>
          <a:prstGeom prst="rect">
            <a:avLst/>
          </a:prstGeom>
        </p:spPr>
      </p:pic>
      <p:pic>
        <p:nvPicPr>
          <p:cNvPr id="70" name="ttsMP3.com_VoiceText_2025-1-7_22-23-11">
            <a:hlinkClick r:id="" action="ppaction://media"/>
            <a:extLst>
              <a:ext uri="{FF2B5EF4-FFF2-40B4-BE49-F238E27FC236}">
                <a16:creationId xmlns:a16="http://schemas.microsoft.com/office/drawing/2014/main" id="{55DE04AC-EE79-4052-97BC-E2DD545DCC40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90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11" fill="hold"/>
                                        <p:tgtEl>
                                          <p:spTgt spid="6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0808" fill="hold"/>
                                        <p:tgtEl>
                                          <p:spTgt spid="7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6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video>
              <p:cMediaNode vol="80000">
                <p:cTn id="14" repeatCount="indefinite" fill="hold" display="0">
                  <p:stCondLst>
                    <p:cond delay="indefinite"/>
                  </p:stCondLst>
                </p:cTn>
                <p:tgtEl>
                  <p:spTgt spid="69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0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429253-8AFB-46A7-B2C3-1B05337C86F9}"/>
              </a:ext>
            </a:extLst>
          </p:cNvPr>
          <p:cNvGrpSpPr/>
          <p:nvPr/>
        </p:nvGrpSpPr>
        <p:grpSpPr>
          <a:xfrm>
            <a:off x="574288" y="-48048008"/>
            <a:ext cx="4900018" cy="48048008"/>
            <a:chOff x="8793199" y="-9193101"/>
            <a:chExt cx="4900018" cy="4804800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EFD57FC-3709-4BB2-B8D7-724EBFC485AF}"/>
                </a:ext>
              </a:extLst>
            </p:cNvPr>
            <p:cNvSpPr txBox="1"/>
            <p:nvPr/>
          </p:nvSpPr>
          <p:spPr>
            <a:xfrm>
              <a:off x="10165207" y="13388412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Ll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0421A14-68EF-4091-9D9E-3F808852C05F}"/>
                </a:ext>
              </a:extLst>
            </p:cNvPr>
            <p:cNvSpPr txBox="1"/>
            <p:nvPr/>
          </p:nvSpPr>
          <p:spPr>
            <a:xfrm>
              <a:off x="9629267" y="-933107"/>
              <a:ext cx="1838015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Cc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B22B3F-9EE2-4F99-BE06-AF804FD8298F}"/>
                </a:ext>
              </a:extLst>
            </p:cNvPr>
            <p:cNvSpPr txBox="1"/>
            <p:nvPr/>
          </p:nvSpPr>
          <p:spPr>
            <a:xfrm>
              <a:off x="9740415" y="580926"/>
              <a:ext cx="1838015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Dd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724E9DD-FD54-49DF-B9C2-901A89793299}"/>
                </a:ext>
              </a:extLst>
            </p:cNvPr>
            <p:cNvSpPr txBox="1"/>
            <p:nvPr/>
          </p:nvSpPr>
          <p:spPr>
            <a:xfrm>
              <a:off x="9878355" y="2366528"/>
              <a:ext cx="1838015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Ee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C8C4C0-17B0-4A81-A946-06A38D91C844}"/>
                </a:ext>
              </a:extLst>
            </p:cNvPr>
            <p:cNvSpPr txBox="1"/>
            <p:nvPr/>
          </p:nvSpPr>
          <p:spPr>
            <a:xfrm>
              <a:off x="10036591" y="4140430"/>
              <a:ext cx="1838015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Ff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1ACBB1-44F4-4B4C-9900-ADEC590F9026}"/>
                </a:ext>
              </a:extLst>
            </p:cNvPr>
            <p:cNvSpPr txBox="1"/>
            <p:nvPr/>
          </p:nvSpPr>
          <p:spPr>
            <a:xfrm>
              <a:off x="9733620" y="5636986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Gg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2F81BA-32C5-46AC-A1BE-6E32A7821A25}"/>
                </a:ext>
              </a:extLst>
            </p:cNvPr>
            <p:cNvSpPr txBox="1"/>
            <p:nvPr/>
          </p:nvSpPr>
          <p:spPr>
            <a:xfrm>
              <a:off x="9894519" y="7178927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Hh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6B0096-D7ED-4D95-A20C-6BBE79FC5BBE}"/>
                </a:ext>
              </a:extLst>
            </p:cNvPr>
            <p:cNvSpPr txBox="1"/>
            <p:nvPr/>
          </p:nvSpPr>
          <p:spPr>
            <a:xfrm>
              <a:off x="10341674" y="8634680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Ii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D720B5-F39C-4605-B00A-8615CD1C7D9C}"/>
                </a:ext>
              </a:extLst>
            </p:cNvPr>
            <p:cNvSpPr txBox="1"/>
            <p:nvPr/>
          </p:nvSpPr>
          <p:spPr>
            <a:xfrm>
              <a:off x="10082016" y="10235689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BEB01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Jj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BEB0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E7A5AC-5D42-48E3-A42E-98FE5B3F2D0D}"/>
                </a:ext>
              </a:extLst>
            </p:cNvPr>
            <p:cNvSpPr txBox="1"/>
            <p:nvPr/>
          </p:nvSpPr>
          <p:spPr>
            <a:xfrm>
              <a:off x="9855516" y="11808978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Kk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C649EAB-088D-4171-A8E9-58808A99A274}"/>
                </a:ext>
              </a:extLst>
            </p:cNvPr>
            <p:cNvSpPr txBox="1"/>
            <p:nvPr/>
          </p:nvSpPr>
          <p:spPr>
            <a:xfrm>
              <a:off x="9366915" y="15154291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Mm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1929E7-CB62-4D8C-86F2-2D70F97A701B}"/>
                </a:ext>
              </a:extLst>
            </p:cNvPr>
            <p:cNvSpPr txBox="1"/>
            <p:nvPr/>
          </p:nvSpPr>
          <p:spPr>
            <a:xfrm>
              <a:off x="9712207" y="16953853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BEB01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Nn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BEB0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0B67EF7-4C3D-4896-B33B-22B87C7CCE2F}"/>
                </a:ext>
              </a:extLst>
            </p:cNvPr>
            <p:cNvSpPr txBox="1"/>
            <p:nvPr/>
          </p:nvSpPr>
          <p:spPr>
            <a:xfrm>
              <a:off x="9749198" y="1853231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Oo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2DCFC0-172A-489F-B27B-558268102E81}"/>
                </a:ext>
              </a:extLst>
            </p:cNvPr>
            <p:cNvSpPr txBox="1"/>
            <p:nvPr/>
          </p:nvSpPr>
          <p:spPr>
            <a:xfrm>
              <a:off x="9799190" y="20254295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Pp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AA78FD9-F85F-4189-A0F6-DD69F7D4F0A8}"/>
                </a:ext>
              </a:extLst>
            </p:cNvPr>
            <p:cNvSpPr txBox="1"/>
            <p:nvPr/>
          </p:nvSpPr>
          <p:spPr>
            <a:xfrm>
              <a:off x="9751858" y="2197627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Qq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933008-40FF-4E76-9074-FA58E27118FB}"/>
                </a:ext>
              </a:extLst>
            </p:cNvPr>
            <p:cNvSpPr txBox="1"/>
            <p:nvPr/>
          </p:nvSpPr>
          <p:spPr>
            <a:xfrm>
              <a:off x="9938707" y="2394290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91BE05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Rr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91BE0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8F0C571-6C16-4A88-A092-164B8B639D9E}"/>
                </a:ext>
              </a:extLst>
            </p:cNvPr>
            <p:cNvSpPr txBox="1"/>
            <p:nvPr/>
          </p:nvSpPr>
          <p:spPr>
            <a:xfrm>
              <a:off x="10036591" y="2531812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Ss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7FA7E1-1B3D-483C-A682-8E7BC1294860}"/>
                </a:ext>
              </a:extLst>
            </p:cNvPr>
            <p:cNvSpPr txBox="1"/>
            <p:nvPr/>
          </p:nvSpPr>
          <p:spPr>
            <a:xfrm>
              <a:off x="10084676" y="27073900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D012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Tt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D012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C3151F4-0875-466D-9D4E-045E081A289B}"/>
                </a:ext>
              </a:extLst>
            </p:cNvPr>
            <p:cNvSpPr txBox="1"/>
            <p:nvPr/>
          </p:nvSpPr>
          <p:spPr>
            <a:xfrm>
              <a:off x="10082016" y="2858379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Uu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25E87A-6D6D-421C-AAD5-2AD76A27954B}"/>
                </a:ext>
              </a:extLst>
            </p:cNvPr>
            <p:cNvSpPr txBox="1"/>
            <p:nvPr/>
          </p:nvSpPr>
          <p:spPr>
            <a:xfrm>
              <a:off x="10264245" y="3042473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A5A5A5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Vv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5582E6-CC30-472E-A2BC-268B085AE763}"/>
                </a:ext>
              </a:extLst>
            </p:cNvPr>
            <p:cNvSpPr txBox="1"/>
            <p:nvPr/>
          </p:nvSpPr>
          <p:spPr>
            <a:xfrm>
              <a:off x="10165207" y="3199408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B11F9C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Ww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B11F9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93B681-9A66-46DB-9795-A25DE3055160}"/>
                </a:ext>
              </a:extLst>
            </p:cNvPr>
            <p:cNvSpPr txBox="1"/>
            <p:nvPr/>
          </p:nvSpPr>
          <p:spPr>
            <a:xfrm>
              <a:off x="10142833" y="3383502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70AD4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Xx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9CB876-5D5D-454E-B108-C28F32E229FE}"/>
                </a:ext>
              </a:extLst>
            </p:cNvPr>
            <p:cNvSpPr txBox="1"/>
            <p:nvPr/>
          </p:nvSpPr>
          <p:spPr>
            <a:xfrm>
              <a:off x="10360555" y="35404368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Yy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2FF714-2B06-430B-81A4-52C8115541D8}"/>
                </a:ext>
              </a:extLst>
            </p:cNvPr>
            <p:cNvSpPr txBox="1"/>
            <p:nvPr/>
          </p:nvSpPr>
          <p:spPr>
            <a:xfrm>
              <a:off x="10548274" y="3737757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Zz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512AB9-CABE-4160-B59B-D18DC2306B56}"/>
                </a:ext>
              </a:extLst>
            </p:cNvPr>
            <p:cNvSpPr txBox="1"/>
            <p:nvPr/>
          </p:nvSpPr>
          <p:spPr>
            <a:xfrm>
              <a:off x="8793199" y="-9193101"/>
              <a:ext cx="4900018" cy="3016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000" b="0" i="0" u="none" strike="noStrike" kern="0" cap="none" spc="0" normalizeH="0" baseline="0" noProof="0" dirty="0">
                  <a:ln>
                    <a:solidFill>
                      <a:schemeClr val="tx1"/>
                    </a:solidFill>
                  </a:ln>
                  <a:solidFill>
                    <a:schemeClr val="accent4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B </a:t>
              </a:r>
              <a:r>
                <a:rPr kumimoji="0" lang="en-US" sz="19000" b="0" i="0" u="none" strike="noStrike" kern="0" cap="none" spc="0" normalizeH="0" baseline="0" noProof="0" dirty="0" err="1">
                  <a:ln>
                    <a:solidFill>
                      <a:schemeClr val="tx1"/>
                    </a:solidFill>
                  </a:ln>
                  <a:solidFill>
                    <a:schemeClr val="accent4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b</a:t>
              </a:r>
              <a:endParaRPr kumimoji="0" lang="en-US" sz="19000" b="0" i="0" u="none" strike="noStrike" kern="0" cap="none" spc="0" normalizeH="0" baseline="0" noProof="0" dirty="0">
                <a:ln>
                  <a:solidFill>
                    <a:schemeClr val="tx1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382A43F-A79D-4202-91E8-43664A6C8397}"/>
              </a:ext>
            </a:extLst>
          </p:cNvPr>
          <p:cNvSpPr/>
          <p:nvPr/>
        </p:nvSpPr>
        <p:spPr>
          <a:xfrm>
            <a:off x="0" y="3959338"/>
            <a:ext cx="6858000" cy="8232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5C1C6C3-EE14-4304-96FA-823FAAF2519A}"/>
              </a:ext>
            </a:extLst>
          </p:cNvPr>
          <p:cNvGrpSpPr/>
          <p:nvPr/>
        </p:nvGrpSpPr>
        <p:grpSpPr>
          <a:xfrm>
            <a:off x="551528" y="4861034"/>
            <a:ext cx="5322106" cy="7016131"/>
            <a:chOff x="-22730" y="378631"/>
            <a:chExt cx="5322106" cy="701613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088E3E0-25FE-48E3-8C19-6DDA3D0E0FD2}"/>
                </a:ext>
              </a:extLst>
            </p:cNvPr>
            <p:cNvGrpSpPr/>
            <p:nvPr/>
          </p:nvGrpSpPr>
          <p:grpSpPr>
            <a:xfrm>
              <a:off x="-22730" y="378631"/>
              <a:ext cx="5322106" cy="7016131"/>
              <a:chOff x="-22730" y="378631"/>
              <a:chExt cx="5322106" cy="7016131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AE64C33C-D488-44D5-91AC-9ED1FC43F774}"/>
                  </a:ext>
                </a:extLst>
              </p:cNvPr>
              <p:cNvGrpSpPr/>
              <p:nvPr/>
            </p:nvGrpSpPr>
            <p:grpSpPr>
              <a:xfrm>
                <a:off x="-22730" y="378631"/>
                <a:ext cx="5322106" cy="7016131"/>
                <a:chOff x="2577207" y="1604187"/>
                <a:chExt cx="5593967" cy="7679591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9EAD1AD7-BF3A-4082-8612-E121D6CCEA6A}"/>
                    </a:ext>
                  </a:extLst>
                </p:cNvPr>
                <p:cNvGrpSpPr/>
                <p:nvPr/>
              </p:nvGrpSpPr>
              <p:grpSpPr>
                <a:xfrm>
                  <a:off x="2577207" y="1604187"/>
                  <a:ext cx="5593967" cy="7679591"/>
                  <a:chOff x="1848100" y="1511930"/>
                  <a:chExt cx="2431255" cy="3398297"/>
                </a:xfrm>
              </p:grpSpPr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56A12FEE-425E-493D-9A12-23223A977EE9}"/>
                      </a:ext>
                    </a:extLst>
                  </p:cNvPr>
                  <p:cNvSpPr/>
                  <p:nvPr/>
                </p:nvSpPr>
                <p:spPr>
                  <a:xfrm rot="443851" flipV="1">
                    <a:off x="2845202" y="2810190"/>
                    <a:ext cx="1073426" cy="714851"/>
                  </a:xfrm>
                  <a:prstGeom prst="ellipse">
                    <a:avLst/>
                  </a:prstGeom>
                  <a:solidFill>
                    <a:srgbClr val="5B9BD5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8" name="Oval 35">
                    <a:extLst>
                      <a:ext uri="{FF2B5EF4-FFF2-40B4-BE49-F238E27FC236}">
                        <a16:creationId xmlns:a16="http://schemas.microsoft.com/office/drawing/2014/main" id="{3C7EDCAA-7D1C-45B2-AB5B-C702DB4C48BF}"/>
                      </a:ext>
                    </a:extLst>
                  </p:cNvPr>
                  <p:cNvSpPr/>
                  <p:nvPr/>
                </p:nvSpPr>
                <p:spPr>
                  <a:xfrm rot="19270601" flipV="1">
                    <a:off x="2883138" y="2470991"/>
                    <a:ext cx="1396217" cy="704285"/>
                  </a:xfrm>
                  <a:custGeom>
                    <a:avLst/>
                    <a:gdLst>
                      <a:gd name="connsiteX0" fmla="*/ 0 w 2425766"/>
                      <a:gd name="connsiteY0" fmla="*/ 807723 h 1615446"/>
                      <a:gd name="connsiteX1" fmla="*/ 1212883 w 2425766"/>
                      <a:gd name="connsiteY1" fmla="*/ 0 h 1615446"/>
                      <a:gd name="connsiteX2" fmla="*/ 2425766 w 2425766"/>
                      <a:gd name="connsiteY2" fmla="*/ 807723 h 1615446"/>
                      <a:gd name="connsiteX3" fmla="*/ 1212883 w 2425766"/>
                      <a:gd name="connsiteY3" fmla="*/ 1615446 h 1615446"/>
                      <a:gd name="connsiteX4" fmla="*/ 0 w 2425766"/>
                      <a:gd name="connsiteY4" fmla="*/ 807723 h 1615446"/>
                      <a:gd name="connsiteX0" fmla="*/ 0 w 2425766"/>
                      <a:gd name="connsiteY0" fmla="*/ 853200 h 1660923"/>
                      <a:gd name="connsiteX1" fmla="*/ 1212883 w 2425766"/>
                      <a:gd name="connsiteY1" fmla="*/ 45477 h 1660923"/>
                      <a:gd name="connsiteX2" fmla="*/ 2425766 w 2425766"/>
                      <a:gd name="connsiteY2" fmla="*/ 853200 h 1660923"/>
                      <a:gd name="connsiteX3" fmla="*/ 1212883 w 2425766"/>
                      <a:gd name="connsiteY3" fmla="*/ 1660923 h 1660923"/>
                      <a:gd name="connsiteX4" fmla="*/ 0 w 2425766"/>
                      <a:gd name="connsiteY4" fmla="*/ 853200 h 1660923"/>
                      <a:gd name="connsiteX0" fmla="*/ 0 w 2425766"/>
                      <a:gd name="connsiteY0" fmla="*/ 857421 h 1665144"/>
                      <a:gd name="connsiteX1" fmla="*/ 1212883 w 2425766"/>
                      <a:gd name="connsiteY1" fmla="*/ 49698 h 1665144"/>
                      <a:gd name="connsiteX2" fmla="*/ 2425766 w 2425766"/>
                      <a:gd name="connsiteY2" fmla="*/ 857421 h 1665144"/>
                      <a:gd name="connsiteX3" fmla="*/ 1212883 w 2425766"/>
                      <a:gd name="connsiteY3" fmla="*/ 1665144 h 1665144"/>
                      <a:gd name="connsiteX4" fmla="*/ 0 w 2425766"/>
                      <a:gd name="connsiteY4" fmla="*/ 857421 h 1665144"/>
                      <a:gd name="connsiteX0" fmla="*/ 0 w 2425766"/>
                      <a:gd name="connsiteY0" fmla="*/ 869640 h 1677363"/>
                      <a:gd name="connsiteX1" fmla="*/ 1212883 w 2425766"/>
                      <a:gd name="connsiteY1" fmla="*/ 61917 h 1677363"/>
                      <a:gd name="connsiteX2" fmla="*/ 2425766 w 2425766"/>
                      <a:gd name="connsiteY2" fmla="*/ 869640 h 1677363"/>
                      <a:gd name="connsiteX3" fmla="*/ 1212883 w 2425766"/>
                      <a:gd name="connsiteY3" fmla="*/ 1677363 h 1677363"/>
                      <a:gd name="connsiteX4" fmla="*/ 0 w 2425766"/>
                      <a:gd name="connsiteY4" fmla="*/ 869640 h 1677363"/>
                      <a:gd name="connsiteX0" fmla="*/ 0 w 2425766"/>
                      <a:gd name="connsiteY0" fmla="*/ 869640 h 1677363"/>
                      <a:gd name="connsiteX1" fmla="*/ 1212883 w 2425766"/>
                      <a:gd name="connsiteY1" fmla="*/ 61917 h 1677363"/>
                      <a:gd name="connsiteX2" fmla="*/ 2425766 w 2425766"/>
                      <a:gd name="connsiteY2" fmla="*/ 869640 h 1677363"/>
                      <a:gd name="connsiteX3" fmla="*/ 1212883 w 2425766"/>
                      <a:gd name="connsiteY3" fmla="*/ 1677363 h 1677363"/>
                      <a:gd name="connsiteX4" fmla="*/ 0 w 2425766"/>
                      <a:gd name="connsiteY4" fmla="*/ 869640 h 1677363"/>
                      <a:gd name="connsiteX0" fmla="*/ 0 w 2459481"/>
                      <a:gd name="connsiteY0" fmla="*/ 100965 h 908688"/>
                      <a:gd name="connsiteX1" fmla="*/ 2425766 w 2459481"/>
                      <a:gd name="connsiteY1" fmla="*/ 100965 h 908688"/>
                      <a:gd name="connsiteX2" fmla="*/ 1212883 w 2459481"/>
                      <a:gd name="connsiteY2" fmla="*/ 908688 h 908688"/>
                      <a:gd name="connsiteX3" fmla="*/ 0 w 2459481"/>
                      <a:gd name="connsiteY3" fmla="*/ 100965 h 908688"/>
                      <a:gd name="connsiteX0" fmla="*/ 695740 w 3155221"/>
                      <a:gd name="connsiteY0" fmla="*/ 656732 h 1591566"/>
                      <a:gd name="connsiteX1" fmla="*/ 3121506 w 3155221"/>
                      <a:gd name="connsiteY1" fmla="*/ 656732 h 1591566"/>
                      <a:gd name="connsiteX2" fmla="*/ 1908623 w 3155221"/>
                      <a:gd name="connsiteY2" fmla="*/ 1464455 h 1591566"/>
                      <a:gd name="connsiteX3" fmla="*/ 695740 w 3155221"/>
                      <a:gd name="connsiteY3" fmla="*/ 656732 h 15915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155221" h="1591566">
                        <a:moveTo>
                          <a:pt x="695740" y="656732"/>
                        </a:moveTo>
                        <a:cubicBezTo>
                          <a:pt x="2563703" y="-751156"/>
                          <a:pt x="2919359" y="522112"/>
                          <a:pt x="3121506" y="656732"/>
                        </a:cubicBezTo>
                        <a:cubicBezTo>
                          <a:pt x="3323653" y="791353"/>
                          <a:pt x="2578480" y="1464455"/>
                          <a:pt x="1908623" y="1464455"/>
                        </a:cubicBezTo>
                        <a:cubicBezTo>
                          <a:pt x="1238766" y="1464455"/>
                          <a:pt x="-1172223" y="2064620"/>
                          <a:pt x="695740" y="656732"/>
                        </a:cubicBezTo>
                        <a:close/>
                      </a:path>
                    </a:pathLst>
                  </a:custGeom>
                  <a:solidFill>
                    <a:srgbClr val="5B9BD5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8F90F322-EC89-4EAA-9012-660EC694BD4D}"/>
                      </a:ext>
                    </a:extLst>
                  </p:cNvPr>
                  <p:cNvSpPr/>
                  <p:nvPr/>
                </p:nvSpPr>
                <p:spPr>
                  <a:xfrm rot="20178615" flipH="1" flipV="1">
                    <a:off x="2208810" y="2853056"/>
                    <a:ext cx="1073426" cy="714851"/>
                  </a:xfrm>
                  <a:prstGeom prst="ellipse">
                    <a:avLst/>
                  </a:prstGeom>
                  <a:solidFill>
                    <a:srgbClr val="5B9BD5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0" name="Oval 35">
                    <a:extLst>
                      <a:ext uri="{FF2B5EF4-FFF2-40B4-BE49-F238E27FC236}">
                        <a16:creationId xmlns:a16="http://schemas.microsoft.com/office/drawing/2014/main" id="{E6A39AD7-5A47-49D4-B8D4-6BDEBBB998FB}"/>
                      </a:ext>
                    </a:extLst>
                  </p:cNvPr>
                  <p:cNvSpPr/>
                  <p:nvPr/>
                </p:nvSpPr>
                <p:spPr>
                  <a:xfrm rot="1049097" flipH="1" flipV="1">
                    <a:off x="1873295" y="2499493"/>
                    <a:ext cx="1396217" cy="704285"/>
                  </a:xfrm>
                  <a:custGeom>
                    <a:avLst/>
                    <a:gdLst>
                      <a:gd name="connsiteX0" fmla="*/ 0 w 2425766"/>
                      <a:gd name="connsiteY0" fmla="*/ 807723 h 1615446"/>
                      <a:gd name="connsiteX1" fmla="*/ 1212883 w 2425766"/>
                      <a:gd name="connsiteY1" fmla="*/ 0 h 1615446"/>
                      <a:gd name="connsiteX2" fmla="*/ 2425766 w 2425766"/>
                      <a:gd name="connsiteY2" fmla="*/ 807723 h 1615446"/>
                      <a:gd name="connsiteX3" fmla="*/ 1212883 w 2425766"/>
                      <a:gd name="connsiteY3" fmla="*/ 1615446 h 1615446"/>
                      <a:gd name="connsiteX4" fmla="*/ 0 w 2425766"/>
                      <a:gd name="connsiteY4" fmla="*/ 807723 h 1615446"/>
                      <a:gd name="connsiteX0" fmla="*/ 0 w 2425766"/>
                      <a:gd name="connsiteY0" fmla="*/ 853200 h 1660923"/>
                      <a:gd name="connsiteX1" fmla="*/ 1212883 w 2425766"/>
                      <a:gd name="connsiteY1" fmla="*/ 45477 h 1660923"/>
                      <a:gd name="connsiteX2" fmla="*/ 2425766 w 2425766"/>
                      <a:gd name="connsiteY2" fmla="*/ 853200 h 1660923"/>
                      <a:gd name="connsiteX3" fmla="*/ 1212883 w 2425766"/>
                      <a:gd name="connsiteY3" fmla="*/ 1660923 h 1660923"/>
                      <a:gd name="connsiteX4" fmla="*/ 0 w 2425766"/>
                      <a:gd name="connsiteY4" fmla="*/ 853200 h 1660923"/>
                      <a:gd name="connsiteX0" fmla="*/ 0 w 2425766"/>
                      <a:gd name="connsiteY0" fmla="*/ 857421 h 1665144"/>
                      <a:gd name="connsiteX1" fmla="*/ 1212883 w 2425766"/>
                      <a:gd name="connsiteY1" fmla="*/ 49698 h 1665144"/>
                      <a:gd name="connsiteX2" fmla="*/ 2425766 w 2425766"/>
                      <a:gd name="connsiteY2" fmla="*/ 857421 h 1665144"/>
                      <a:gd name="connsiteX3" fmla="*/ 1212883 w 2425766"/>
                      <a:gd name="connsiteY3" fmla="*/ 1665144 h 1665144"/>
                      <a:gd name="connsiteX4" fmla="*/ 0 w 2425766"/>
                      <a:gd name="connsiteY4" fmla="*/ 857421 h 1665144"/>
                      <a:gd name="connsiteX0" fmla="*/ 0 w 2425766"/>
                      <a:gd name="connsiteY0" fmla="*/ 869640 h 1677363"/>
                      <a:gd name="connsiteX1" fmla="*/ 1212883 w 2425766"/>
                      <a:gd name="connsiteY1" fmla="*/ 61917 h 1677363"/>
                      <a:gd name="connsiteX2" fmla="*/ 2425766 w 2425766"/>
                      <a:gd name="connsiteY2" fmla="*/ 869640 h 1677363"/>
                      <a:gd name="connsiteX3" fmla="*/ 1212883 w 2425766"/>
                      <a:gd name="connsiteY3" fmla="*/ 1677363 h 1677363"/>
                      <a:gd name="connsiteX4" fmla="*/ 0 w 2425766"/>
                      <a:gd name="connsiteY4" fmla="*/ 869640 h 1677363"/>
                      <a:gd name="connsiteX0" fmla="*/ 0 w 2425766"/>
                      <a:gd name="connsiteY0" fmla="*/ 869640 h 1677363"/>
                      <a:gd name="connsiteX1" fmla="*/ 1212883 w 2425766"/>
                      <a:gd name="connsiteY1" fmla="*/ 61917 h 1677363"/>
                      <a:gd name="connsiteX2" fmla="*/ 2425766 w 2425766"/>
                      <a:gd name="connsiteY2" fmla="*/ 869640 h 1677363"/>
                      <a:gd name="connsiteX3" fmla="*/ 1212883 w 2425766"/>
                      <a:gd name="connsiteY3" fmla="*/ 1677363 h 1677363"/>
                      <a:gd name="connsiteX4" fmla="*/ 0 w 2425766"/>
                      <a:gd name="connsiteY4" fmla="*/ 869640 h 1677363"/>
                      <a:gd name="connsiteX0" fmla="*/ 0 w 2459481"/>
                      <a:gd name="connsiteY0" fmla="*/ 100965 h 908688"/>
                      <a:gd name="connsiteX1" fmla="*/ 2425766 w 2459481"/>
                      <a:gd name="connsiteY1" fmla="*/ 100965 h 908688"/>
                      <a:gd name="connsiteX2" fmla="*/ 1212883 w 2459481"/>
                      <a:gd name="connsiteY2" fmla="*/ 908688 h 908688"/>
                      <a:gd name="connsiteX3" fmla="*/ 0 w 2459481"/>
                      <a:gd name="connsiteY3" fmla="*/ 100965 h 908688"/>
                      <a:gd name="connsiteX0" fmla="*/ 695740 w 3155221"/>
                      <a:gd name="connsiteY0" fmla="*/ 656732 h 1591566"/>
                      <a:gd name="connsiteX1" fmla="*/ 3121506 w 3155221"/>
                      <a:gd name="connsiteY1" fmla="*/ 656732 h 1591566"/>
                      <a:gd name="connsiteX2" fmla="*/ 1908623 w 3155221"/>
                      <a:gd name="connsiteY2" fmla="*/ 1464455 h 1591566"/>
                      <a:gd name="connsiteX3" fmla="*/ 695740 w 3155221"/>
                      <a:gd name="connsiteY3" fmla="*/ 656732 h 15915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155221" h="1591566">
                        <a:moveTo>
                          <a:pt x="695740" y="656732"/>
                        </a:moveTo>
                        <a:cubicBezTo>
                          <a:pt x="2563703" y="-751156"/>
                          <a:pt x="2919359" y="522112"/>
                          <a:pt x="3121506" y="656732"/>
                        </a:cubicBezTo>
                        <a:cubicBezTo>
                          <a:pt x="3323653" y="791353"/>
                          <a:pt x="2578480" y="1464455"/>
                          <a:pt x="1908623" y="1464455"/>
                        </a:cubicBezTo>
                        <a:cubicBezTo>
                          <a:pt x="1238766" y="1464455"/>
                          <a:pt x="-1172223" y="2064620"/>
                          <a:pt x="695740" y="656732"/>
                        </a:cubicBezTo>
                        <a:close/>
                      </a:path>
                    </a:pathLst>
                  </a:custGeom>
                  <a:solidFill>
                    <a:srgbClr val="5B9BD5">
                      <a:lumMod val="20000"/>
                      <a:lumOff val="8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" name="Arc 60">
                    <a:extLst>
                      <a:ext uri="{FF2B5EF4-FFF2-40B4-BE49-F238E27FC236}">
                        <a16:creationId xmlns:a16="http://schemas.microsoft.com/office/drawing/2014/main" id="{9DAD7621-51A1-4DD6-B256-8679528D07AA}"/>
                      </a:ext>
                    </a:extLst>
                  </p:cNvPr>
                  <p:cNvSpPr/>
                  <p:nvPr/>
                </p:nvSpPr>
                <p:spPr>
                  <a:xfrm flipH="1">
                    <a:off x="2806265" y="3951616"/>
                    <a:ext cx="914400" cy="958611"/>
                  </a:xfrm>
                  <a:prstGeom prst="arc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" name="Oval 5">
                    <a:extLst>
                      <a:ext uri="{FF2B5EF4-FFF2-40B4-BE49-F238E27FC236}">
                        <a16:creationId xmlns:a16="http://schemas.microsoft.com/office/drawing/2014/main" id="{5742D53E-813B-471C-8DDD-7D5B8F27770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204341" y="2826684"/>
                    <a:ext cx="1858220" cy="1180112"/>
                  </a:xfrm>
                  <a:custGeom>
                    <a:avLst/>
                    <a:gdLst>
                      <a:gd name="connsiteX0" fmla="*/ 0 w 4198193"/>
                      <a:gd name="connsiteY0" fmla="*/ 1333429 h 2666857"/>
                      <a:gd name="connsiteX1" fmla="*/ 2099097 w 4198193"/>
                      <a:gd name="connsiteY1" fmla="*/ 0 h 2666857"/>
                      <a:gd name="connsiteX2" fmla="*/ 4198194 w 4198193"/>
                      <a:gd name="connsiteY2" fmla="*/ 1333429 h 2666857"/>
                      <a:gd name="connsiteX3" fmla="*/ 2099097 w 4198193"/>
                      <a:gd name="connsiteY3" fmla="*/ 2666858 h 2666857"/>
                      <a:gd name="connsiteX4" fmla="*/ 0 w 4198193"/>
                      <a:gd name="connsiteY4" fmla="*/ 1333429 h 2666857"/>
                      <a:gd name="connsiteX0" fmla="*/ 279 w 4198473"/>
                      <a:gd name="connsiteY0" fmla="*/ 1333429 h 2666858"/>
                      <a:gd name="connsiteX1" fmla="*/ 2099376 w 4198473"/>
                      <a:gd name="connsiteY1" fmla="*/ 0 h 2666858"/>
                      <a:gd name="connsiteX2" fmla="*/ 4198473 w 4198473"/>
                      <a:gd name="connsiteY2" fmla="*/ 1333429 h 2666858"/>
                      <a:gd name="connsiteX3" fmla="*/ 2099376 w 4198473"/>
                      <a:gd name="connsiteY3" fmla="*/ 2666858 h 2666858"/>
                      <a:gd name="connsiteX4" fmla="*/ 279 w 4198473"/>
                      <a:gd name="connsiteY4" fmla="*/ 1333429 h 2666858"/>
                      <a:gd name="connsiteX0" fmla="*/ 1077 w 4199271"/>
                      <a:gd name="connsiteY0" fmla="*/ 1333429 h 2666858"/>
                      <a:gd name="connsiteX1" fmla="*/ 2100174 w 4199271"/>
                      <a:gd name="connsiteY1" fmla="*/ 0 h 2666858"/>
                      <a:gd name="connsiteX2" fmla="*/ 4199271 w 4199271"/>
                      <a:gd name="connsiteY2" fmla="*/ 1333429 h 2666858"/>
                      <a:gd name="connsiteX3" fmla="*/ 2100174 w 4199271"/>
                      <a:gd name="connsiteY3" fmla="*/ 2666858 h 2666858"/>
                      <a:gd name="connsiteX4" fmla="*/ 1077 w 4199271"/>
                      <a:gd name="connsiteY4" fmla="*/ 1333429 h 26668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99271" h="2666858">
                        <a:moveTo>
                          <a:pt x="1077" y="1333429"/>
                        </a:moveTo>
                        <a:cubicBezTo>
                          <a:pt x="-37022" y="292193"/>
                          <a:pt x="940875" y="0"/>
                          <a:pt x="2100174" y="0"/>
                        </a:cubicBezTo>
                        <a:cubicBezTo>
                          <a:pt x="3259473" y="0"/>
                          <a:pt x="4199271" y="596996"/>
                          <a:pt x="4199271" y="1333429"/>
                        </a:cubicBezTo>
                        <a:cubicBezTo>
                          <a:pt x="4199271" y="2069862"/>
                          <a:pt x="3259473" y="2666858"/>
                          <a:pt x="2100174" y="2666858"/>
                        </a:cubicBezTo>
                        <a:cubicBezTo>
                          <a:pt x="940875" y="2666858"/>
                          <a:pt x="39176" y="2374665"/>
                          <a:pt x="1077" y="1333429"/>
                        </a:cubicBezTo>
                        <a:close/>
                      </a:path>
                    </a:pathLst>
                  </a:custGeom>
                  <a:solidFill>
                    <a:srgbClr val="FFC000">
                      <a:lumMod val="40000"/>
                      <a:lumOff val="6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211D18FD-DED6-4710-823C-8136F82AD6DC}"/>
                      </a:ext>
                    </a:extLst>
                  </p:cNvPr>
                  <p:cNvSpPr/>
                  <p:nvPr/>
                </p:nvSpPr>
                <p:spPr>
                  <a:xfrm>
                    <a:off x="2491376" y="2027166"/>
                    <a:ext cx="1338469" cy="1073426"/>
                  </a:xfrm>
                  <a:prstGeom prst="ellipse">
                    <a:avLst/>
                  </a:prstGeom>
                  <a:solidFill>
                    <a:srgbClr val="FFC000">
                      <a:lumMod val="40000"/>
                      <a:lumOff val="6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" name="Arc 63">
                    <a:extLst>
                      <a:ext uri="{FF2B5EF4-FFF2-40B4-BE49-F238E27FC236}">
                        <a16:creationId xmlns:a16="http://schemas.microsoft.com/office/drawing/2014/main" id="{FC8DE1A0-DF91-4320-993C-403F4EB8A15E}"/>
                      </a:ext>
                    </a:extLst>
                  </p:cNvPr>
                  <p:cNvSpPr/>
                  <p:nvPr/>
                </p:nvSpPr>
                <p:spPr>
                  <a:xfrm flipH="1">
                    <a:off x="3191794" y="1576783"/>
                    <a:ext cx="914400" cy="914400"/>
                  </a:xfrm>
                  <a:prstGeom prst="arc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" name="Arc 64">
                    <a:extLst>
                      <a:ext uri="{FF2B5EF4-FFF2-40B4-BE49-F238E27FC236}">
                        <a16:creationId xmlns:a16="http://schemas.microsoft.com/office/drawing/2014/main" id="{C5C8CB85-6412-4824-8FE9-5E613690DD9A}"/>
                      </a:ext>
                    </a:extLst>
                  </p:cNvPr>
                  <p:cNvSpPr/>
                  <p:nvPr/>
                </p:nvSpPr>
                <p:spPr>
                  <a:xfrm>
                    <a:off x="1848100" y="1678620"/>
                    <a:ext cx="914400" cy="914400"/>
                  </a:xfrm>
                  <a:prstGeom prst="arc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4DF9F3BC-4477-4909-890A-8A8ADA856023}"/>
                      </a:ext>
                    </a:extLst>
                  </p:cNvPr>
                  <p:cNvSpPr/>
                  <p:nvPr/>
                </p:nvSpPr>
                <p:spPr>
                  <a:xfrm flipH="1">
                    <a:off x="3490595" y="1511930"/>
                    <a:ext cx="207848" cy="166690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" name="Oval 66">
                    <a:extLst>
                      <a:ext uri="{FF2B5EF4-FFF2-40B4-BE49-F238E27FC236}">
                        <a16:creationId xmlns:a16="http://schemas.microsoft.com/office/drawing/2014/main" id="{CFCC73A0-6394-4C18-888B-F3D0C3E79730}"/>
                      </a:ext>
                    </a:extLst>
                  </p:cNvPr>
                  <p:cNvSpPr/>
                  <p:nvPr/>
                </p:nvSpPr>
                <p:spPr>
                  <a:xfrm flipH="1">
                    <a:off x="2283528" y="1611822"/>
                    <a:ext cx="207848" cy="166690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F02F24C2-A36B-418C-963B-5E6FCBFBFB8E}"/>
                      </a:ext>
                    </a:extLst>
                  </p:cNvPr>
                  <p:cNvSpPr/>
                  <p:nvPr/>
                </p:nvSpPr>
                <p:spPr>
                  <a:xfrm flipH="1">
                    <a:off x="3344831" y="2304813"/>
                    <a:ext cx="295734" cy="237173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C78DDD09-59DA-47BA-B83C-0AD9AD09799D}"/>
                      </a:ext>
                    </a:extLst>
                  </p:cNvPr>
                  <p:cNvSpPr/>
                  <p:nvPr/>
                </p:nvSpPr>
                <p:spPr>
                  <a:xfrm flipH="1">
                    <a:off x="2862603" y="2320016"/>
                    <a:ext cx="295734" cy="237173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FE3103A5-77E2-44B2-93FC-001982CD159A}"/>
                      </a:ext>
                    </a:extLst>
                  </p:cNvPr>
                  <p:cNvSpPr/>
                  <p:nvPr/>
                </p:nvSpPr>
                <p:spPr>
                  <a:xfrm flipH="1">
                    <a:off x="2915445" y="2413669"/>
                    <a:ext cx="178797" cy="143392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0466EA78-3935-4F42-BDE5-0351DF644AA4}"/>
                      </a:ext>
                    </a:extLst>
                  </p:cNvPr>
                  <p:cNvSpPr/>
                  <p:nvPr/>
                </p:nvSpPr>
                <p:spPr>
                  <a:xfrm flipV="1">
                    <a:off x="3035753" y="2454634"/>
                    <a:ext cx="73099" cy="73099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D79204E4-935C-4FB8-88EA-CC03F613C1DE}"/>
                      </a:ext>
                    </a:extLst>
                  </p:cNvPr>
                  <p:cNvSpPr/>
                  <p:nvPr/>
                </p:nvSpPr>
                <p:spPr>
                  <a:xfrm flipH="1">
                    <a:off x="3400680" y="2393660"/>
                    <a:ext cx="178797" cy="143392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4BB1F826-E707-41E9-ADC8-26FFD488729A}"/>
                      </a:ext>
                    </a:extLst>
                  </p:cNvPr>
                  <p:cNvSpPr/>
                  <p:nvPr/>
                </p:nvSpPr>
                <p:spPr>
                  <a:xfrm flipV="1">
                    <a:off x="3519045" y="2439698"/>
                    <a:ext cx="73099" cy="73099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DA7E5F9D-AB33-4582-A475-D249CD92F599}"/>
                    </a:ext>
                  </a:extLst>
                </p:cNvPr>
                <p:cNvSpPr/>
                <p:nvPr/>
              </p:nvSpPr>
              <p:spPr>
                <a:xfrm>
                  <a:off x="4176980" y="5790105"/>
                  <a:ext cx="2715268" cy="519432"/>
                </a:xfrm>
                <a:custGeom>
                  <a:avLst/>
                  <a:gdLst>
                    <a:gd name="connsiteX0" fmla="*/ 6837 w 2715268"/>
                    <a:gd name="connsiteY0" fmla="*/ 0 h 519432"/>
                    <a:gd name="connsiteX1" fmla="*/ 2708431 w 2715268"/>
                    <a:gd name="connsiteY1" fmla="*/ 0 h 519432"/>
                    <a:gd name="connsiteX2" fmla="*/ 2715268 w 2715268"/>
                    <a:gd name="connsiteY2" fmla="*/ 209364 h 519432"/>
                    <a:gd name="connsiteX3" fmla="*/ 2709599 w 2715268"/>
                    <a:gd name="connsiteY3" fmla="*/ 476069 h 519432"/>
                    <a:gd name="connsiteX4" fmla="*/ 2706562 w 2715268"/>
                    <a:gd name="connsiteY4" fmla="*/ 519432 h 519432"/>
                    <a:gd name="connsiteX5" fmla="*/ 8577 w 2715268"/>
                    <a:gd name="connsiteY5" fmla="*/ 519432 h 519432"/>
                    <a:gd name="connsiteX6" fmla="*/ 5669 w 2715268"/>
                    <a:gd name="connsiteY6" fmla="*/ 477355 h 519432"/>
                    <a:gd name="connsiteX7" fmla="*/ 0 w 2715268"/>
                    <a:gd name="connsiteY7" fmla="*/ 209364 h 519432"/>
                    <a:gd name="connsiteX8" fmla="*/ 6837 w 2715268"/>
                    <a:gd name="connsiteY8" fmla="*/ 0 h 519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15268" h="519432">
                      <a:moveTo>
                        <a:pt x="6837" y="0"/>
                      </a:moveTo>
                      <a:lnTo>
                        <a:pt x="2708431" y="0"/>
                      </a:lnTo>
                      <a:lnTo>
                        <a:pt x="2715268" y="209364"/>
                      </a:lnTo>
                      <a:cubicBezTo>
                        <a:pt x="2715268" y="299934"/>
                        <a:pt x="2713452" y="388932"/>
                        <a:pt x="2709599" y="476069"/>
                      </a:cubicBezTo>
                      <a:lnTo>
                        <a:pt x="2706562" y="519432"/>
                      </a:lnTo>
                      <a:lnTo>
                        <a:pt x="8577" y="519432"/>
                      </a:lnTo>
                      <a:lnTo>
                        <a:pt x="5669" y="477355"/>
                      </a:lnTo>
                      <a:cubicBezTo>
                        <a:pt x="1816" y="389397"/>
                        <a:pt x="0" y="299934"/>
                        <a:pt x="0" y="209364"/>
                      </a:cubicBezTo>
                      <a:lnTo>
                        <a:pt x="6837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F0C3FE2D-F0E6-4E2F-9F14-19F79F1E93B3}"/>
                  </a:ext>
                </a:extLst>
              </p:cNvPr>
              <p:cNvSpPr/>
              <p:nvPr/>
            </p:nvSpPr>
            <p:spPr>
              <a:xfrm>
                <a:off x="1621624" y="5299390"/>
                <a:ext cx="2338651" cy="937039"/>
              </a:xfrm>
              <a:custGeom>
                <a:avLst/>
                <a:gdLst>
                  <a:gd name="connsiteX0" fmla="*/ 0 w 2468924"/>
                  <a:gd name="connsiteY0" fmla="*/ 0 h 1022172"/>
                  <a:gd name="connsiteX1" fmla="*/ 2468924 w 2468924"/>
                  <a:gd name="connsiteY1" fmla="*/ 0 h 1022172"/>
                  <a:gd name="connsiteX2" fmla="*/ 2444518 w 2468924"/>
                  <a:gd name="connsiteY2" fmla="*/ 85577 h 1022172"/>
                  <a:gd name="connsiteX3" fmla="*/ 1236920 w 2468924"/>
                  <a:gd name="connsiteY3" fmla="*/ 1021095 h 1022172"/>
                  <a:gd name="connsiteX4" fmla="*/ 29322 w 2468924"/>
                  <a:gd name="connsiteY4" fmla="*/ 105669 h 1022172"/>
                  <a:gd name="connsiteX5" fmla="*/ 0 w 2468924"/>
                  <a:gd name="connsiteY5" fmla="*/ 0 h 1022172"/>
                  <a:gd name="connsiteX0" fmla="*/ 0 w 2458963"/>
                  <a:gd name="connsiteY0" fmla="*/ 0 h 1022172"/>
                  <a:gd name="connsiteX1" fmla="*/ 2458963 w 2458963"/>
                  <a:gd name="connsiteY1" fmla="*/ 0 h 1022172"/>
                  <a:gd name="connsiteX2" fmla="*/ 2434557 w 2458963"/>
                  <a:gd name="connsiteY2" fmla="*/ 85577 h 1022172"/>
                  <a:gd name="connsiteX3" fmla="*/ 1226959 w 2458963"/>
                  <a:gd name="connsiteY3" fmla="*/ 1021095 h 1022172"/>
                  <a:gd name="connsiteX4" fmla="*/ 19361 w 2458963"/>
                  <a:gd name="connsiteY4" fmla="*/ 105669 h 1022172"/>
                  <a:gd name="connsiteX5" fmla="*/ 0 w 2458963"/>
                  <a:gd name="connsiteY5" fmla="*/ 0 h 1022172"/>
                  <a:gd name="connsiteX0" fmla="*/ 0 w 2458963"/>
                  <a:gd name="connsiteY0" fmla="*/ 0 h 1022172"/>
                  <a:gd name="connsiteX1" fmla="*/ 2458963 w 2458963"/>
                  <a:gd name="connsiteY1" fmla="*/ 0 h 1022172"/>
                  <a:gd name="connsiteX2" fmla="*/ 2434557 w 2458963"/>
                  <a:gd name="connsiteY2" fmla="*/ 85577 h 1022172"/>
                  <a:gd name="connsiteX3" fmla="*/ 1226959 w 2458963"/>
                  <a:gd name="connsiteY3" fmla="*/ 1021095 h 1022172"/>
                  <a:gd name="connsiteX4" fmla="*/ 32643 w 2458963"/>
                  <a:gd name="connsiteY4" fmla="*/ 105669 h 1022172"/>
                  <a:gd name="connsiteX5" fmla="*/ 0 w 2458963"/>
                  <a:gd name="connsiteY5" fmla="*/ 0 h 1022172"/>
                  <a:gd name="connsiteX0" fmla="*/ 0 w 2449002"/>
                  <a:gd name="connsiteY0" fmla="*/ 0 h 1022172"/>
                  <a:gd name="connsiteX1" fmla="*/ 2449002 w 2449002"/>
                  <a:gd name="connsiteY1" fmla="*/ 0 h 1022172"/>
                  <a:gd name="connsiteX2" fmla="*/ 2424596 w 2449002"/>
                  <a:gd name="connsiteY2" fmla="*/ 85577 h 1022172"/>
                  <a:gd name="connsiteX3" fmla="*/ 1216998 w 2449002"/>
                  <a:gd name="connsiteY3" fmla="*/ 1021095 h 1022172"/>
                  <a:gd name="connsiteX4" fmla="*/ 22682 w 2449002"/>
                  <a:gd name="connsiteY4" fmla="*/ 105669 h 1022172"/>
                  <a:gd name="connsiteX5" fmla="*/ 0 w 2449002"/>
                  <a:gd name="connsiteY5" fmla="*/ 0 h 1022172"/>
                  <a:gd name="connsiteX0" fmla="*/ 0 w 2449002"/>
                  <a:gd name="connsiteY0" fmla="*/ 0 h 1022172"/>
                  <a:gd name="connsiteX1" fmla="*/ 2449002 w 2449002"/>
                  <a:gd name="connsiteY1" fmla="*/ 0 h 1022172"/>
                  <a:gd name="connsiteX2" fmla="*/ 2424596 w 2449002"/>
                  <a:gd name="connsiteY2" fmla="*/ 85577 h 1022172"/>
                  <a:gd name="connsiteX3" fmla="*/ 1216998 w 2449002"/>
                  <a:gd name="connsiteY3" fmla="*/ 1021095 h 1022172"/>
                  <a:gd name="connsiteX4" fmla="*/ 29322 w 2449002"/>
                  <a:gd name="connsiteY4" fmla="*/ 105669 h 1022172"/>
                  <a:gd name="connsiteX5" fmla="*/ 0 w 2449002"/>
                  <a:gd name="connsiteY5" fmla="*/ 0 h 1022172"/>
                  <a:gd name="connsiteX0" fmla="*/ 0 w 2435721"/>
                  <a:gd name="connsiteY0" fmla="*/ 0 h 1022172"/>
                  <a:gd name="connsiteX1" fmla="*/ 2435721 w 2435721"/>
                  <a:gd name="connsiteY1" fmla="*/ 0 h 1022172"/>
                  <a:gd name="connsiteX2" fmla="*/ 2411315 w 2435721"/>
                  <a:gd name="connsiteY2" fmla="*/ 85577 h 1022172"/>
                  <a:gd name="connsiteX3" fmla="*/ 1203717 w 2435721"/>
                  <a:gd name="connsiteY3" fmla="*/ 1021095 h 1022172"/>
                  <a:gd name="connsiteX4" fmla="*/ 16041 w 2435721"/>
                  <a:gd name="connsiteY4" fmla="*/ 105669 h 1022172"/>
                  <a:gd name="connsiteX5" fmla="*/ 0 w 2435721"/>
                  <a:gd name="connsiteY5" fmla="*/ 0 h 1022172"/>
                  <a:gd name="connsiteX0" fmla="*/ 0 w 2445682"/>
                  <a:gd name="connsiteY0" fmla="*/ 0 h 1025647"/>
                  <a:gd name="connsiteX1" fmla="*/ 2445682 w 2445682"/>
                  <a:gd name="connsiteY1" fmla="*/ 3475 h 1025647"/>
                  <a:gd name="connsiteX2" fmla="*/ 2421276 w 2445682"/>
                  <a:gd name="connsiteY2" fmla="*/ 89052 h 1025647"/>
                  <a:gd name="connsiteX3" fmla="*/ 1213678 w 2445682"/>
                  <a:gd name="connsiteY3" fmla="*/ 1024570 h 1025647"/>
                  <a:gd name="connsiteX4" fmla="*/ 26002 w 2445682"/>
                  <a:gd name="connsiteY4" fmla="*/ 109144 h 1025647"/>
                  <a:gd name="connsiteX5" fmla="*/ 0 w 2445682"/>
                  <a:gd name="connsiteY5" fmla="*/ 0 h 1025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45682" h="1025647">
                    <a:moveTo>
                      <a:pt x="0" y="0"/>
                    </a:moveTo>
                    <a:lnTo>
                      <a:pt x="2445682" y="3475"/>
                    </a:lnTo>
                    <a:lnTo>
                      <a:pt x="2421276" y="89052"/>
                    </a:lnTo>
                    <a:cubicBezTo>
                      <a:pt x="2240943" y="639603"/>
                      <a:pt x="1876263" y="1000758"/>
                      <a:pt x="1213678" y="1024570"/>
                    </a:cubicBezTo>
                    <a:cubicBezTo>
                      <a:pt x="551092" y="1048382"/>
                      <a:pt x="206335" y="675321"/>
                      <a:pt x="26002" y="10914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3249BAC-609B-4516-9E92-34EB7B3EBC44}"/>
                </a:ext>
              </a:extLst>
            </p:cNvPr>
            <p:cNvSpPr/>
            <p:nvPr/>
          </p:nvSpPr>
          <p:spPr>
            <a:xfrm>
              <a:off x="2991317" y="2512001"/>
              <a:ext cx="202731" cy="153222"/>
            </a:xfrm>
            <a:custGeom>
              <a:avLst/>
              <a:gdLst>
                <a:gd name="connsiteX0" fmla="*/ 43542 w 499306"/>
                <a:gd name="connsiteY0" fmla="*/ 0 h 377371"/>
                <a:gd name="connsiteX1" fmla="*/ 478971 w 499306"/>
                <a:gd name="connsiteY1" fmla="*/ 58057 h 377371"/>
                <a:gd name="connsiteX2" fmla="*/ 406400 w 499306"/>
                <a:gd name="connsiteY2" fmla="*/ 246743 h 377371"/>
                <a:gd name="connsiteX3" fmla="*/ 217714 w 499306"/>
                <a:gd name="connsiteY3" fmla="*/ 304800 h 377371"/>
                <a:gd name="connsiteX4" fmla="*/ 0 w 499306"/>
                <a:gd name="connsiteY4" fmla="*/ 377371 h 377371"/>
                <a:gd name="connsiteX5" fmla="*/ 0 w 499306"/>
                <a:gd name="connsiteY5" fmla="*/ 377371 h 37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306" h="377371">
                  <a:moveTo>
                    <a:pt x="43542" y="0"/>
                  </a:moveTo>
                  <a:cubicBezTo>
                    <a:pt x="231018" y="8466"/>
                    <a:pt x="418495" y="16933"/>
                    <a:pt x="478971" y="58057"/>
                  </a:cubicBezTo>
                  <a:cubicBezTo>
                    <a:pt x="539447" y="99181"/>
                    <a:pt x="449943" y="205619"/>
                    <a:pt x="406400" y="246743"/>
                  </a:cubicBezTo>
                  <a:cubicBezTo>
                    <a:pt x="362857" y="287867"/>
                    <a:pt x="285447" y="283029"/>
                    <a:pt x="217714" y="304800"/>
                  </a:cubicBezTo>
                  <a:cubicBezTo>
                    <a:pt x="149981" y="326571"/>
                    <a:pt x="0" y="377371"/>
                    <a:pt x="0" y="377371"/>
                  </a:cubicBezTo>
                  <a:lnTo>
                    <a:pt x="0" y="377371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4" name="mouthalex">
            <a:hlinkClick r:id="" action="ppaction://media"/>
            <a:extLst>
              <a:ext uri="{FF2B5EF4-FFF2-40B4-BE49-F238E27FC236}">
                <a16:creationId xmlns:a16="http://schemas.microsoft.com/office/drawing/2014/main" id="{DC67EA02-D8C1-4EEE-87DD-96F886623458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87" end="2318.3"/>
                </p14:media>
              </p:ext>
            </p:extLst>
          </p:nvPr>
        </p:nvPicPr>
        <p:blipFill rotWithShape="1">
          <a:blip r:embed="rId6"/>
          <a:srcRect l="49566" t="22765" r="44436" b="70954"/>
          <a:stretch/>
        </p:blipFill>
        <p:spPr>
          <a:xfrm>
            <a:off x="3436124" y="7249130"/>
            <a:ext cx="188807" cy="133405"/>
          </a:xfrm>
          <a:prstGeom prst="rect">
            <a:avLst/>
          </a:prstGeom>
        </p:spPr>
      </p:pic>
      <p:pic>
        <p:nvPicPr>
          <p:cNvPr id="75" name="ttsMP3.com_VoiceText_2025-1-7_18-25-19">
            <a:hlinkClick r:id="" action="ppaction://media"/>
            <a:extLst>
              <a:ext uri="{FF2B5EF4-FFF2-40B4-BE49-F238E27FC236}">
                <a16:creationId xmlns:a16="http://schemas.microsoft.com/office/drawing/2014/main" id="{98EF8D9D-000F-4558-817C-F77DF0A9DB1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74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70833E-6 L 0.07709 3.99049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3" y="19951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411" fill="hold"/>
                                        <p:tgtEl>
                                          <p:spTgt spid="7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616" fill="hold"/>
                                        <p:tgtEl>
                                          <p:spTgt spid="7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7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video>
              <p:cMediaNode vol="80000">
                <p:cTn id="16" repeatCount="indefinite" fill="hold" display="0">
                  <p:stCondLst>
                    <p:cond delay="indefinite"/>
                  </p:stCondLst>
                </p:cTn>
                <p:tgtEl>
                  <p:spTgt spid="74"/>
                </p:tgtEl>
              </p:cMediaNode>
            </p:video>
            <p:audio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A917BF-0B58-4338-B4D3-6AE64A28150B}"/>
              </a:ext>
            </a:extLst>
          </p:cNvPr>
          <p:cNvSpPr txBox="1"/>
          <p:nvPr/>
        </p:nvSpPr>
        <p:spPr>
          <a:xfrm>
            <a:off x="104474" y="985258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</a:rPr>
              <a:t>B </a:t>
            </a:r>
            <a:r>
              <a:rPr kumimoji="0" lang="en-US" sz="29000" b="0" i="0" u="none" strike="noStrike" kern="0" cap="none" spc="0" normalizeH="0" baseline="0" noProof="0" dirty="0" err="1">
                <a:ln>
                  <a:solidFill>
                    <a:sysClr val="windowText" lastClr="000000"/>
                  </a:solidFill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</a:rPr>
              <a:t>b</a:t>
            </a:r>
            <a:endParaRPr kumimoji="0" lang="en-US" sz="29000" b="0" i="0" u="none" strike="noStrike" kern="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FFC000">
                  <a:lumMod val="40000"/>
                  <a:lumOff val="60000"/>
                </a:srgbClr>
              </a:solidFill>
              <a:effectLst/>
              <a:uLnTx/>
              <a:uFillTx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9BEC850-6F33-4370-AE72-9968375876BC}"/>
              </a:ext>
            </a:extLst>
          </p:cNvPr>
          <p:cNvGrpSpPr/>
          <p:nvPr/>
        </p:nvGrpSpPr>
        <p:grpSpPr>
          <a:xfrm>
            <a:off x="853362" y="4950135"/>
            <a:ext cx="5322104" cy="7016131"/>
            <a:chOff x="6790494" y="393229"/>
            <a:chExt cx="5322104" cy="701613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71CDEF9-520A-4168-A961-F3264D6494FA}"/>
                </a:ext>
              </a:extLst>
            </p:cNvPr>
            <p:cNvGrpSpPr/>
            <p:nvPr/>
          </p:nvGrpSpPr>
          <p:grpSpPr>
            <a:xfrm flipH="1">
              <a:off x="6790494" y="393229"/>
              <a:ext cx="5322104" cy="7016131"/>
              <a:chOff x="2577207" y="1604186"/>
              <a:chExt cx="5593966" cy="767959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2656F3D-DC55-4089-906A-1BA3831063FA}"/>
                  </a:ext>
                </a:extLst>
              </p:cNvPr>
              <p:cNvGrpSpPr/>
              <p:nvPr/>
            </p:nvGrpSpPr>
            <p:grpSpPr>
              <a:xfrm>
                <a:off x="2577207" y="1604186"/>
                <a:ext cx="5593966" cy="7679590"/>
                <a:chOff x="1848100" y="1511930"/>
                <a:chExt cx="2431255" cy="3398297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A2DA6C20-0E40-4C67-BF42-3F57AAABA324}"/>
                    </a:ext>
                  </a:extLst>
                </p:cNvPr>
                <p:cNvSpPr/>
                <p:nvPr/>
              </p:nvSpPr>
              <p:spPr>
                <a:xfrm rot="443851" flipV="1">
                  <a:off x="2845202" y="2810190"/>
                  <a:ext cx="1073426" cy="714851"/>
                </a:xfrm>
                <a:prstGeom prst="ellipse">
                  <a:avLst/>
                </a:prstGeom>
                <a:solidFill>
                  <a:srgbClr val="5B9BD5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Oval 35">
                  <a:extLst>
                    <a:ext uri="{FF2B5EF4-FFF2-40B4-BE49-F238E27FC236}">
                      <a16:creationId xmlns:a16="http://schemas.microsoft.com/office/drawing/2014/main" id="{5FD9B968-11D3-4674-8F08-0C677AD07D3A}"/>
                    </a:ext>
                  </a:extLst>
                </p:cNvPr>
                <p:cNvSpPr/>
                <p:nvPr/>
              </p:nvSpPr>
              <p:spPr>
                <a:xfrm rot="19270601" flipV="1">
                  <a:off x="2883138" y="2470991"/>
                  <a:ext cx="1396217" cy="704285"/>
                </a:xfrm>
                <a:custGeom>
                  <a:avLst/>
                  <a:gdLst>
                    <a:gd name="connsiteX0" fmla="*/ 0 w 2425766"/>
                    <a:gd name="connsiteY0" fmla="*/ 807723 h 1615446"/>
                    <a:gd name="connsiteX1" fmla="*/ 1212883 w 2425766"/>
                    <a:gd name="connsiteY1" fmla="*/ 0 h 1615446"/>
                    <a:gd name="connsiteX2" fmla="*/ 2425766 w 2425766"/>
                    <a:gd name="connsiteY2" fmla="*/ 807723 h 1615446"/>
                    <a:gd name="connsiteX3" fmla="*/ 1212883 w 2425766"/>
                    <a:gd name="connsiteY3" fmla="*/ 1615446 h 1615446"/>
                    <a:gd name="connsiteX4" fmla="*/ 0 w 2425766"/>
                    <a:gd name="connsiteY4" fmla="*/ 807723 h 1615446"/>
                    <a:gd name="connsiteX0" fmla="*/ 0 w 2425766"/>
                    <a:gd name="connsiteY0" fmla="*/ 853200 h 1660923"/>
                    <a:gd name="connsiteX1" fmla="*/ 1212883 w 2425766"/>
                    <a:gd name="connsiteY1" fmla="*/ 45477 h 1660923"/>
                    <a:gd name="connsiteX2" fmla="*/ 2425766 w 2425766"/>
                    <a:gd name="connsiteY2" fmla="*/ 853200 h 1660923"/>
                    <a:gd name="connsiteX3" fmla="*/ 1212883 w 2425766"/>
                    <a:gd name="connsiteY3" fmla="*/ 1660923 h 1660923"/>
                    <a:gd name="connsiteX4" fmla="*/ 0 w 2425766"/>
                    <a:gd name="connsiteY4" fmla="*/ 853200 h 1660923"/>
                    <a:gd name="connsiteX0" fmla="*/ 0 w 2425766"/>
                    <a:gd name="connsiteY0" fmla="*/ 857421 h 1665144"/>
                    <a:gd name="connsiteX1" fmla="*/ 1212883 w 2425766"/>
                    <a:gd name="connsiteY1" fmla="*/ 49698 h 1665144"/>
                    <a:gd name="connsiteX2" fmla="*/ 2425766 w 2425766"/>
                    <a:gd name="connsiteY2" fmla="*/ 857421 h 1665144"/>
                    <a:gd name="connsiteX3" fmla="*/ 1212883 w 2425766"/>
                    <a:gd name="connsiteY3" fmla="*/ 1665144 h 1665144"/>
                    <a:gd name="connsiteX4" fmla="*/ 0 w 2425766"/>
                    <a:gd name="connsiteY4" fmla="*/ 857421 h 1665144"/>
                    <a:gd name="connsiteX0" fmla="*/ 0 w 2425766"/>
                    <a:gd name="connsiteY0" fmla="*/ 869640 h 1677363"/>
                    <a:gd name="connsiteX1" fmla="*/ 1212883 w 2425766"/>
                    <a:gd name="connsiteY1" fmla="*/ 61917 h 1677363"/>
                    <a:gd name="connsiteX2" fmla="*/ 2425766 w 2425766"/>
                    <a:gd name="connsiteY2" fmla="*/ 869640 h 1677363"/>
                    <a:gd name="connsiteX3" fmla="*/ 1212883 w 2425766"/>
                    <a:gd name="connsiteY3" fmla="*/ 1677363 h 1677363"/>
                    <a:gd name="connsiteX4" fmla="*/ 0 w 2425766"/>
                    <a:gd name="connsiteY4" fmla="*/ 869640 h 1677363"/>
                    <a:gd name="connsiteX0" fmla="*/ 0 w 2425766"/>
                    <a:gd name="connsiteY0" fmla="*/ 869640 h 1677363"/>
                    <a:gd name="connsiteX1" fmla="*/ 1212883 w 2425766"/>
                    <a:gd name="connsiteY1" fmla="*/ 61917 h 1677363"/>
                    <a:gd name="connsiteX2" fmla="*/ 2425766 w 2425766"/>
                    <a:gd name="connsiteY2" fmla="*/ 869640 h 1677363"/>
                    <a:gd name="connsiteX3" fmla="*/ 1212883 w 2425766"/>
                    <a:gd name="connsiteY3" fmla="*/ 1677363 h 1677363"/>
                    <a:gd name="connsiteX4" fmla="*/ 0 w 2425766"/>
                    <a:gd name="connsiteY4" fmla="*/ 869640 h 1677363"/>
                    <a:gd name="connsiteX0" fmla="*/ 0 w 2459481"/>
                    <a:gd name="connsiteY0" fmla="*/ 100965 h 908688"/>
                    <a:gd name="connsiteX1" fmla="*/ 2425766 w 2459481"/>
                    <a:gd name="connsiteY1" fmla="*/ 100965 h 908688"/>
                    <a:gd name="connsiteX2" fmla="*/ 1212883 w 2459481"/>
                    <a:gd name="connsiteY2" fmla="*/ 908688 h 908688"/>
                    <a:gd name="connsiteX3" fmla="*/ 0 w 2459481"/>
                    <a:gd name="connsiteY3" fmla="*/ 100965 h 908688"/>
                    <a:gd name="connsiteX0" fmla="*/ 695740 w 3155221"/>
                    <a:gd name="connsiteY0" fmla="*/ 656732 h 1591566"/>
                    <a:gd name="connsiteX1" fmla="*/ 3121506 w 3155221"/>
                    <a:gd name="connsiteY1" fmla="*/ 656732 h 1591566"/>
                    <a:gd name="connsiteX2" fmla="*/ 1908623 w 3155221"/>
                    <a:gd name="connsiteY2" fmla="*/ 1464455 h 1591566"/>
                    <a:gd name="connsiteX3" fmla="*/ 695740 w 3155221"/>
                    <a:gd name="connsiteY3" fmla="*/ 656732 h 1591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55221" h="1591566">
                      <a:moveTo>
                        <a:pt x="695740" y="656732"/>
                      </a:moveTo>
                      <a:cubicBezTo>
                        <a:pt x="2563703" y="-751156"/>
                        <a:pt x="2919359" y="522112"/>
                        <a:pt x="3121506" y="656732"/>
                      </a:cubicBezTo>
                      <a:cubicBezTo>
                        <a:pt x="3323653" y="791353"/>
                        <a:pt x="2578480" y="1464455"/>
                        <a:pt x="1908623" y="1464455"/>
                      </a:cubicBezTo>
                      <a:cubicBezTo>
                        <a:pt x="1238766" y="1464455"/>
                        <a:pt x="-1172223" y="2064620"/>
                        <a:pt x="695740" y="656732"/>
                      </a:cubicBezTo>
                      <a:close/>
                    </a:path>
                  </a:pathLst>
                </a:custGeom>
                <a:solidFill>
                  <a:srgbClr val="5B9BD5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DEB5664A-C4B5-41B3-8088-5D78E9D3C909}"/>
                    </a:ext>
                  </a:extLst>
                </p:cNvPr>
                <p:cNvSpPr/>
                <p:nvPr/>
              </p:nvSpPr>
              <p:spPr>
                <a:xfrm rot="20178615" flipH="1" flipV="1">
                  <a:off x="2208810" y="2853056"/>
                  <a:ext cx="1073426" cy="714851"/>
                </a:xfrm>
                <a:prstGeom prst="ellipse">
                  <a:avLst/>
                </a:prstGeom>
                <a:solidFill>
                  <a:srgbClr val="5B9BD5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Oval 35">
                  <a:extLst>
                    <a:ext uri="{FF2B5EF4-FFF2-40B4-BE49-F238E27FC236}">
                      <a16:creationId xmlns:a16="http://schemas.microsoft.com/office/drawing/2014/main" id="{E1A55A3C-BB9D-4A14-A426-E2397B1AA419}"/>
                    </a:ext>
                  </a:extLst>
                </p:cNvPr>
                <p:cNvSpPr/>
                <p:nvPr/>
              </p:nvSpPr>
              <p:spPr>
                <a:xfrm rot="1049097" flipH="1" flipV="1">
                  <a:off x="1873295" y="2499493"/>
                  <a:ext cx="1396217" cy="704285"/>
                </a:xfrm>
                <a:custGeom>
                  <a:avLst/>
                  <a:gdLst>
                    <a:gd name="connsiteX0" fmla="*/ 0 w 2425766"/>
                    <a:gd name="connsiteY0" fmla="*/ 807723 h 1615446"/>
                    <a:gd name="connsiteX1" fmla="*/ 1212883 w 2425766"/>
                    <a:gd name="connsiteY1" fmla="*/ 0 h 1615446"/>
                    <a:gd name="connsiteX2" fmla="*/ 2425766 w 2425766"/>
                    <a:gd name="connsiteY2" fmla="*/ 807723 h 1615446"/>
                    <a:gd name="connsiteX3" fmla="*/ 1212883 w 2425766"/>
                    <a:gd name="connsiteY3" fmla="*/ 1615446 h 1615446"/>
                    <a:gd name="connsiteX4" fmla="*/ 0 w 2425766"/>
                    <a:gd name="connsiteY4" fmla="*/ 807723 h 1615446"/>
                    <a:gd name="connsiteX0" fmla="*/ 0 w 2425766"/>
                    <a:gd name="connsiteY0" fmla="*/ 853200 h 1660923"/>
                    <a:gd name="connsiteX1" fmla="*/ 1212883 w 2425766"/>
                    <a:gd name="connsiteY1" fmla="*/ 45477 h 1660923"/>
                    <a:gd name="connsiteX2" fmla="*/ 2425766 w 2425766"/>
                    <a:gd name="connsiteY2" fmla="*/ 853200 h 1660923"/>
                    <a:gd name="connsiteX3" fmla="*/ 1212883 w 2425766"/>
                    <a:gd name="connsiteY3" fmla="*/ 1660923 h 1660923"/>
                    <a:gd name="connsiteX4" fmla="*/ 0 w 2425766"/>
                    <a:gd name="connsiteY4" fmla="*/ 853200 h 1660923"/>
                    <a:gd name="connsiteX0" fmla="*/ 0 w 2425766"/>
                    <a:gd name="connsiteY0" fmla="*/ 857421 h 1665144"/>
                    <a:gd name="connsiteX1" fmla="*/ 1212883 w 2425766"/>
                    <a:gd name="connsiteY1" fmla="*/ 49698 h 1665144"/>
                    <a:gd name="connsiteX2" fmla="*/ 2425766 w 2425766"/>
                    <a:gd name="connsiteY2" fmla="*/ 857421 h 1665144"/>
                    <a:gd name="connsiteX3" fmla="*/ 1212883 w 2425766"/>
                    <a:gd name="connsiteY3" fmla="*/ 1665144 h 1665144"/>
                    <a:gd name="connsiteX4" fmla="*/ 0 w 2425766"/>
                    <a:gd name="connsiteY4" fmla="*/ 857421 h 1665144"/>
                    <a:gd name="connsiteX0" fmla="*/ 0 w 2425766"/>
                    <a:gd name="connsiteY0" fmla="*/ 869640 h 1677363"/>
                    <a:gd name="connsiteX1" fmla="*/ 1212883 w 2425766"/>
                    <a:gd name="connsiteY1" fmla="*/ 61917 h 1677363"/>
                    <a:gd name="connsiteX2" fmla="*/ 2425766 w 2425766"/>
                    <a:gd name="connsiteY2" fmla="*/ 869640 h 1677363"/>
                    <a:gd name="connsiteX3" fmla="*/ 1212883 w 2425766"/>
                    <a:gd name="connsiteY3" fmla="*/ 1677363 h 1677363"/>
                    <a:gd name="connsiteX4" fmla="*/ 0 w 2425766"/>
                    <a:gd name="connsiteY4" fmla="*/ 869640 h 1677363"/>
                    <a:gd name="connsiteX0" fmla="*/ 0 w 2425766"/>
                    <a:gd name="connsiteY0" fmla="*/ 869640 h 1677363"/>
                    <a:gd name="connsiteX1" fmla="*/ 1212883 w 2425766"/>
                    <a:gd name="connsiteY1" fmla="*/ 61917 h 1677363"/>
                    <a:gd name="connsiteX2" fmla="*/ 2425766 w 2425766"/>
                    <a:gd name="connsiteY2" fmla="*/ 869640 h 1677363"/>
                    <a:gd name="connsiteX3" fmla="*/ 1212883 w 2425766"/>
                    <a:gd name="connsiteY3" fmla="*/ 1677363 h 1677363"/>
                    <a:gd name="connsiteX4" fmla="*/ 0 w 2425766"/>
                    <a:gd name="connsiteY4" fmla="*/ 869640 h 1677363"/>
                    <a:gd name="connsiteX0" fmla="*/ 0 w 2459481"/>
                    <a:gd name="connsiteY0" fmla="*/ 100965 h 908688"/>
                    <a:gd name="connsiteX1" fmla="*/ 2425766 w 2459481"/>
                    <a:gd name="connsiteY1" fmla="*/ 100965 h 908688"/>
                    <a:gd name="connsiteX2" fmla="*/ 1212883 w 2459481"/>
                    <a:gd name="connsiteY2" fmla="*/ 908688 h 908688"/>
                    <a:gd name="connsiteX3" fmla="*/ 0 w 2459481"/>
                    <a:gd name="connsiteY3" fmla="*/ 100965 h 908688"/>
                    <a:gd name="connsiteX0" fmla="*/ 695740 w 3155221"/>
                    <a:gd name="connsiteY0" fmla="*/ 656732 h 1591566"/>
                    <a:gd name="connsiteX1" fmla="*/ 3121506 w 3155221"/>
                    <a:gd name="connsiteY1" fmla="*/ 656732 h 1591566"/>
                    <a:gd name="connsiteX2" fmla="*/ 1908623 w 3155221"/>
                    <a:gd name="connsiteY2" fmla="*/ 1464455 h 1591566"/>
                    <a:gd name="connsiteX3" fmla="*/ 695740 w 3155221"/>
                    <a:gd name="connsiteY3" fmla="*/ 656732 h 1591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55221" h="1591566">
                      <a:moveTo>
                        <a:pt x="695740" y="656732"/>
                      </a:moveTo>
                      <a:cubicBezTo>
                        <a:pt x="2563703" y="-751156"/>
                        <a:pt x="2919359" y="522112"/>
                        <a:pt x="3121506" y="656732"/>
                      </a:cubicBezTo>
                      <a:cubicBezTo>
                        <a:pt x="3323653" y="791353"/>
                        <a:pt x="2578480" y="1464455"/>
                        <a:pt x="1908623" y="1464455"/>
                      </a:cubicBezTo>
                      <a:cubicBezTo>
                        <a:pt x="1238766" y="1464455"/>
                        <a:pt x="-1172223" y="2064620"/>
                        <a:pt x="695740" y="656732"/>
                      </a:cubicBezTo>
                      <a:close/>
                    </a:path>
                  </a:pathLst>
                </a:custGeom>
                <a:solidFill>
                  <a:srgbClr val="5B9BD5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Arc 13">
                  <a:extLst>
                    <a:ext uri="{FF2B5EF4-FFF2-40B4-BE49-F238E27FC236}">
                      <a16:creationId xmlns:a16="http://schemas.microsoft.com/office/drawing/2014/main" id="{1DD9AF9F-15A2-4D67-AF3B-FBE979BE8BEA}"/>
                    </a:ext>
                  </a:extLst>
                </p:cNvPr>
                <p:cNvSpPr/>
                <p:nvPr/>
              </p:nvSpPr>
              <p:spPr>
                <a:xfrm flipH="1">
                  <a:off x="2806265" y="3951616"/>
                  <a:ext cx="914400" cy="958611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Oval 5">
                  <a:extLst>
                    <a:ext uri="{FF2B5EF4-FFF2-40B4-BE49-F238E27FC236}">
                      <a16:creationId xmlns:a16="http://schemas.microsoft.com/office/drawing/2014/main" id="{51F7AC78-7BFD-430C-B795-6345A94F2CD9}"/>
                    </a:ext>
                  </a:extLst>
                </p:cNvPr>
                <p:cNvSpPr/>
                <p:nvPr/>
              </p:nvSpPr>
              <p:spPr>
                <a:xfrm rot="16200000">
                  <a:off x="2204341" y="2826684"/>
                  <a:ext cx="1858220" cy="1180112"/>
                </a:xfrm>
                <a:custGeom>
                  <a:avLst/>
                  <a:gdLst>
                    <a:gd name="connsiteX0" fmla="*/ 0 w 4198193"/>
                    <a:gd name="connsiteY0" fmla="*/ 1333429 h 2666857"/>
                    <a:gd name="connsiteX1" fmla="*/ 2099097 w 4198193"/>
                    <a:gd name="connsiteY1" fmla="*/ 0 h 2666857"/>
                    <a:gd name="connsiteX2" fmla="*/ 4198194 w 4198193"/>
                    <a:gd name="connsiteY2" fmla="*/ 1333429 h 2666857"/>
                    <a:gd name="connsiteX3" fmla="*/ 2099097 w 4198193"/>
                    <a:gd name="connsiteY3" fmla="*/ 2666858 h 2666857"/>
                    <a:gd name="connsiteX4" fmla="*/ 0 w 4198193"/>
                    <a:gd name="connsiteY4" fmla="*/ 1333429 h 2666857"/>
                    <a:gd name="connsiteX0" fmla="*/ 279 w 4198473"/>
                    <a:gd name="connsiteY0" fmla="*/ 1333429 h 2666858"/>
                    <a:gd name="connsiteX1" fmla="*/ 2099376 w 4198473"/>
                    <a:gd name="connsiteY1" fmla="*/ 0 h 2666858"/>
                    <a:gd name="connsiteX2" fmla="*/ 4198473 w 4198473"/>
                    <a:gd name="connsiteY2" fmla="*/ 1333429 h 2666858"/>
                    <a:gd name="connsiteX3" fmla="*/ 2099376 w 4198473"/>
                    <a:gd name="connsiteY3" fmla="*/ 2666858 h 2666858"/>
                    <a:gd name="connsiteX4" fmla="*/ 279 w 4198473"/>
                    <a:gd name="connsiteY4" fmla="*/ 1333429 h 2666858"/>
                    <a:gd name="connsiteX0" fmla="*/ 1077 w 4199271"/>
                    <a:gd name="connsiteY0" fmla="*/ 1333429 h 2666858"/>
                    <a:gd name="connsiteX1" fmla="*/ 2100174 w 4199271"/>
                    <a:gd name="connsiteY1" fmla="*/ 0 h 2666858"/>
                    <a:gd name="connsiteX2" fmla="*/ 4199271 w 4199271"/>
                    <a:gd name="connsiteY2" fmla="*/ 1333429 h 2666858"/>
                    <a:gd name="connsiteX3" fmla="*/ 2100174 w 4199271"/>
                    <a:gd name="connsiteY3" fmla="*/ 2666858 h 2666858"/>
                    <a:gd name="connsiteX4" fmla="*/ 1077 w 4199271"/>
                    <a:gd name="connsiteY4" fmla="*/ 1333429 h 2666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99271" h="2666858">
                      <a:moveTo>
                        <a:pt x="1077" y="1333429"/>
                      </a:moveTo>
                      <a:cubicBezTo>
                        <a:pt x="-37022" y="292193"/>
                        <a:pt x="940875" y="0"/>
                        <a:pt x="2100174" y="0"/>
                      </a:cubicBezTo>
                      <a:cubicBezTo>
                        <a:pt x="3259473" y="0"/>
                        <a:pt x="4199271" y="596996"/>
                        <a:pt x="4199271" y="1333429"/>
                      </a:cubicBezTo>
                      <a:cubicBezTo>
                        <a:pt x="4199271" y="2069862"/>
                        <a:pt x="3259473" y="2666858"/>
                        <a:pt x="2100174" y="2666858"/>
                      </a:cubicBezTo>
                      <a:cubicBezTo>
                        <a:pt x="940875" y="2666858"/>
                        <a:pt x="39176" y="2374665"/>
                        <a:pt x="1077" y="1333429"/>
                      </a:cubicBezTo>
                      <a:close/>
                    </a:path>
                  </a:pathLst>
                </a:custGeom>
                <a:solidFill>
                  <a:srgbClr val="FFC000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DE94DAD5-3BAD-406D-A3B5-299592C221B6}"/>
                    </a:ext>
                  </a:extLst>
                </p:cNvPr>
                <p:cNvSpPr/>
                <p:nvPr/>
              </p:nvSpPr>
              <p:spPr>
                <a:xfrm>
                  <a:off x="2491376" y="2027166"/>
                  <a:ext cx="1338469" cy="1073426"/>
                </a:xfrm>
                <a:prstGeom prst="ellipse">
                  <a:avLst/>
                </a:prstGeom>
                <a:solidFill>
                  <a:srgbClr val="FFC000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Arc 16">
                  <a:extLst>
                    <a:ext uri="{FF2B5EF4-FFF2-40B4-BE49-F238E27FC236}">
                      <a16:creationId xmlns:a16="http://schemas.microsoft.com/office/drawing/2014/main" id="{D8246711-A5E6-43F7-B9EE-5A460614AF7F}"/>
                    </a:ext>
                  </a:extLst>
                </p:cNvPr>
                <p:cNvSpPr/>
                <p:nvPr/>
              </p:nvSpPr>
              <p:spPr>
                <a:xfrm flipH="1">
                  <a:off x="3191794" y="1576783"/>
                  <a:ext cx="914400" cy="914400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Arc 17">
                  <a:extLst>
                    <a:ext uri="{FF2B5EF4-FFF2-40B4-BE49-F238E27FC236}">
                      <a16:creationId xmlns:a16="http://schemas.microsoft.com/office/drawing/2014/main" id="{252E9375-810F-4CC3-BE89-0076A4B54694}"/>
                    </a:ext>
                  </a:extLst>
                </p:cNvPr>
                <p:cNvSpPr/>
                <p:nvPr/>
              </p:nvSpPr>
              <p:spPr>
                <a:xfrm>
                  <a:off x="1848100" y="1678620"/>
                  <a:ext cx="914400" cy="914400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51190F83-0FF5-421E-AE32-A1EC263D3DEB}"/>
                    </a:ext>
                  </a:extLst>
                </p:cNvPr>
                <p:cNvSpPr/>
                <p:nvPr/>
              </p:nvSpPr>
              <p:spPr>
                <a:xfrm flipH="1">
                  <a:off x="3490595" y="1511930"/>
                  <a:ext cx="207848" cy="16669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7FF1CA36-598D-4DC3-9B15-16C22C86769D}"/>
                    </a:ext>
                  </a:extLst>
                </p:cNvPr>
                <p:cNvSpPr/>
                <p:nvPr/>
              </p:nvSpPr>
              <p:spPr>
                <a:xfrm flipH="1">
                  <a:off x="2283528" y="1611822"/>
                  <a:ext cx="207848" cy="16669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FC80BD6E-4C29-40E0-ACCB-F86CB0E96BA8}"/>
                    </a:ext>
                  </a:extLst>
                </p:cNvPr>
                <p:cNvSpPr/>
                <p:nvPr/>
              </p:nvSpPr>
              <p:spPr>
                <a:xfrm flipH="1">
                  <a:off x="3344831" y="2304813"/>
                  <a:ext cx="295734" cy="23717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B104966A-59AD-46CE-9976-9BD28160EC62}"/>
                    </a:ext>
                  </a:extLst>
                </p:cNvPr>
                <p:cNvSpPr/>
                <p:nvPr/>
              </p:nvSpPr>
              <p:spPr>
                <a:xfrm flipH="1">
                  <a:off x="2862603" y="2320016"/>
                  <a:ext cx="295734" cy="23717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CA020B75-77F1-4253-BFE1-4F9A8E93C317}"/>
                    </a:ext>
                  </a:extLst>
                </p:cNvPr>
                <p:cNvSpPr/>
                <p:nvPr/>
              </p:nvSpPr>
              <p:spPr>
                <a:xfrm flipH="1">
                  <a:off x="2927748" y="2387243"/>
                  <a:ext cx="178797" cy="143392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53FF70C-4053-4701-88AD-CE2113E6D554}"/>
                    </a:ext>
                  </a:extLst>
                </p:cNvPr>
                <p:cNvSpPr/>
                <p:nvPr/>
              </p:nvSpPr>
              <p:spPr>
                <a:xfrm flipV="1">
                  <a:off x="2979603" y="2410055"/>
                  <a:ext cx="73099" cy="7309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F1BA300-67AC-4291-B651-4C695CFD4C88}"/>
                    </a:ext>
                  </a:extLst>
                </p:cNvPr>
                <p:cNvSpPr/>
                <p:nvPr/>
              </p:nvSpPr>
              <p:spPr>
                <a:xfrm flipH="1">
                  <a:off x="3402191" y="2368848"/>
                  <a:ext cx="178797" cy="143392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21ACFBD9-16A8-4711-B40F-60DBE66E51CE}"/>
                    </a:ext>
                  </a:extLst>
                </p:cNvPr>
                <p:cNvSpPr/>
                <p:nvPr/>
              </p:nvSpPr>
              <p:spPr>
                <a:xfrm flipV="1">
                  <a:off x="3454046" y="2391660"/>
                  <a:ext cx="73099" cy="7309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11FA199-3EFD-47C0-BF1C-1B14C55DF23C}"/>
                  </a:ext>
                </a:extLst>
              </p:cNvPr>
              <p:cNvSpPr/>
              <p:nvPr/>
            </p:nvSpPr>
            <p:spPr>
              <a:xfrm>
                <a:off x="4302892" y="6985038"/>
                <a:ext cx="2458113" cy="1025647"/>
              </a:xfrm>
              <a:custGeom>
                <a:avLst/>
                <a:gdLst>
                  <a:gd name="connsiteX0" fmla="*/ 0 w 2468924"/>
                  <a:gd name="connsiteY0" fmla="*/ 0 h 1022172"/>
                  <a:gd name="connsiteX1" fmla="*/ 2468924 w 2468924"/>
                  <a:gd name="connsiteY1" fmla="*/ 0 h 1022172"/>
                  <a:gd name="connsiteX2" fmla="*/ 2444518 w 2468924"/>
                  <a:gd name="connsiteY2" fmla="*/ 85577 h 1022172"/>
                  <a:gd name="connsiteX3" fmla="*/ 1236920 w 2468924"/>
                  <a:gd name="connsiteY3" fmla="*/ 1021095 h 1022172"/>
                  <a:gd name="connsiteX4" fmla="*/ 29322 w 2468924"/>
                  <a:gd name="connsiteY4" fmla="*/ 105669 h 1022172"/>
                  <a:gd name="connsiteX5" fmla="*/ 0 w 2468924"/>
                  <a:gd name="connsiteY5" fmla="*/ 0 h 1022172"/>
                  <a:gd name="connsiteX0" fmla="*/ 0 w 2458963"/>
                  <a:gd name="connsiteY0" fmla="*/ 0 h 1022172"/>
                  <a:gd name="connsiteX1" fmla="*/ 2458963 w 2458963"/>
                  <a:gd name="connsiteY1" fmla="*/ 0 h 1022172"/>
                  <a:gd name="connsiteX2" fmla="*/ 2434557 w 2458963"/>
                  <a:gd name="connsiteY2" fmla="*/ 85577 h 1022172"/>
                  <a:gd name="connsiteX3" fmla="*/ 1226959 w 2458963"/>
                  <a:gd name="connsiteY3" fmla="*/ 1021095 h 1022172"/>
                  <a:gd name="connsiteX4" fmla="*/ 19361 w 2458963"/>
                  <a:gd name="connsiteY4" fmla="*/ 105669 h 1022172"/>
                  <a:gd name="connsiteX5" fmla="*/ 0 w 2458963"/>
                  <a:gd name="connsiteY5" fmla="*/ 0 h 1022172"/>
                  <a:gd name="connsiteX0" fmla="*/ 0 w 2458963"/>
                  <a:gd name="connsiteY0" fmla="*/ 0 h 1022172"/>
                  <a:gd name="connsiteX1" fmla="*/ 2458963 w 2458963"/>
                  <a:gd name="connsiteY1" fmla="*/ 0 h 1022172"/>
                  <a:gd name="connsiteX2" fmla="*/ 2434557 w 2458963"/>
                  <a:gd name="connsiteY2" fmla="*/ 85577 h 1022172"/>
                  <a:gd name="connsiteX3" fmla="*/ 1226959 w 2458963"/>
                  <a:gd name="connsiteY3" fmla="*/ 1021095 h 1022172"/>
                  <a:gd name="connsiteX4" fmla="*/ 32643 w 2458963"/>
                  <a:gd name="connsiteY4" fmla="*/ 105669 h 1022172"/>
                  <a:gd name="connsiteX5" fmla="*/ 0 w 2458963"/>
                  <a:gd name="connsiteY5" fmla="*/ 0 h 1022172"/>
                  <a:gd name="connsiteX0" fmla="*/ 0 w 2449002"/>
                  <a:gd name="connsiteY0" fmla="*/ 0 h 1022172"/>
                  <a:gd name="connsiteX1" fmla="*/ 2449002 w 2449002"/>
                  <a:gd name="connsiteY1" fmla="*/ 0 h 1022172"/>
                  <a:gd name="connsiteX2" fmla="*/ 2424596 w 2449002"/>
                  <a:gd name="connsiteY2" fmla="*/ 85577 h 1022172"/>
                  <a:gd name="connsiteX3" fmla="*/ 1216998 w 2449002"/>
                  <a:gd name="connsiteY3" fmla="*/ 1021095 h 1022172"/>
                  <a:gd name="connsiteX4" fmla="*/ 22682 w 2449002"/>
                  <a:gd name="connsiteY4" fmla="*/ 105669 h 1022172"/>
                  <a:gd name="connsiteX5" fmla="*/ 0 w 2449002"/>
                  <a:gd name="connsiteY5" fmla="*/ 0 h 1022172"/>
                  <a:gd name="connsiteX0" fmla="*/ 0 w 2449002"/>
                  <a:gd name="connsiteY0" fmla="*/ 0 h 1022172"/>
                  <a:gd name="connsiteX1" fmla="*/ 2449002 w 2449002"/>
                  <a:gd name="connsiteY1" fmla="*/ 0 h 1022172"/>
                  <a:gd name="connsiteX2" fmla="*/ 2424596 w 2449002"/>
                  <a:gd name="connsiteY2" fmla="*/ 85577 h 1022172"/>
                  <a:gd name="connsiteX3" fmla="*/ 1216998 w 2449002"/>
                  <a:gd name="connsiteY3" fmla="*/ 1021095 h 1022172"/>
                  <a:gd name="connsiteX4" fmla="*/ 29322 w 2449002"/>
                  <a:gd name="connsiteY4" fmla="*/ 105669 h 1022172"/>
                  <a:gd name="connsiteX5" fmla="*/ 0 w 2449002"/>
                  <a:gd name="connsiteY5" fmla="*/ 0 h 1022172"/>
                  <a:gd name="connsiteX0" fmla="*/ 0 w 2435721"/>
                  <a:gd name="connsiteY0" fmla="*/ 0 h 1022172"/>
                  <a:gd name="connsiteX1" fmla="*/ 2435721 w 2435721"/>
                  <a:gd name="connsiteY1" fmla="*/ 0 h 1022172"/>
                  <a:gd name="connsiteX2" fmla="*/ 2411315 w 2435721"/>
                  <a:gd name="connsiteY2" fmla="*/ 85577 h 1022172"/>
                  <a:gd name="connsiteX3" fmla="*/ 1203717 w 2435721"/>
                  <a:gd name="connsiteY3" fmla="*/ 1021095 h 1022172"/>
                  <a:gd name="connsiteX4" fmla="*/ 16041 w 2435721"/>
                  <a:gd name="connsiteY4" fmla="*/ 105669 h 1022172"/>
                  <a:gd name="connsiteX5" fmla="*/ 0 w 2435721"/>
                  <a:gd name="connsiteY5" fmla="*/ 0 h 1022172"/>
                  <a:gd name="connsiteX0" fmla="*/ 0 w 2445682"/>
                  <a:gd name="connsiteY0" fmla="*/ 0 h 1025647"/>
                  <a:gd name="connsiteX1" fmla="*/ 2445682 w 2445682"/>
                  <a:gd name="connsiteY1" fmla="*/ 3475 h 1025647"/>
                  <a:gd name="connsiteX2" fmla="*/ 2421276 w 2445682"/>
                  <a:gd name="connsiteY2" fmla="*/ 89052 h 1025647"/>
                  <a:gd name="connsiteX3" fmla="*/ 1213678 w 2445682"/>
                  <a:gd name="connsiteY3" fmla="*/ 1024570 h 1025647"/>
                  <a:gd name="connsiteX4" fmla="*/ 26002 w 2445682"/>
                  <a:gd name="connsiteY4" fmla="*/ 109144 h 1025647"/>
                  <a:gd name="connsiteX5" fmla="*/ 0 w 2445682"/>
                  <a:gd name="connsiteY5" fmla="*/ 0 h 1025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45682" h="1025647">
                    <a:moveTo>
                      <a:pt x="0" y="0"/>
                    </a:moveTo>
                    <a:lnTo>
                      <a:pt x="2445682" y="3475"/>
                    </a:lnTo>
                    <a:lnTo>
                      <a:pt x="2421276" y="89052"/>
                    </a:lnTo>
                    <a:cubicBezTo>
                      <a:pt x="2240943" y="639603"/>
                      <a:pt x="1876263" y="1000758"/>
                      <a:pt x="1213678" y="1024570"/>
                    </a:cubicBezTo>
                    <a:cubicBezTo>
                      <a:pt x="551092" y="1048382"/>
                      <a:pt x="206335" y="675321"/>
                      <a:pt x="26002" y="10914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EAA58ABF-3F8B-4FD1-A2FB-2F4AD00D8A93}"/>
                  </a:ext>
                </a:extLst>
              </p:cNvPr>
              <p:cNvSpPr/>
              <p:nvPr/>
            </p:nvSpPr>
            <p:spPr>
              <a:xfrm>
                <a:off x="4176981" y="5794553"/>
                <a:ext cx="2715268" cy="519432"/>
              </a:xfrm>
              <a:custGeom>
                <a:avLst/>
                <a:gdLst>
                  <a:gd name="connsiteX0" fmla="*/ 6837 w 2715268"/>
                  <a:gd name="connsiteY0" fmla="*/ 0 h 519432"/>
                  <a:gd name="connsiteX1" fmla="*/ 2708431 w 2715268"/>
                  <a:gd name="connsiteY1" fmla="*/ 0 h 519432"/>
                  <a:gd name="connsiteX2" fmla="*/ 2715268 w 2715268"/>
                  <a:gd name="connsiteY2" fmla="*/ 209364 h 519432"/>
                  <a:gd name="connsiteX3" fmla="*/ 2709599 w 2715268"/>
                  <a:gd name="connsiteY3" fmla="*/ 476069 h 519432"/>
                  <a:gd name="connsiteX4" fmla="*/ 2706562 w 2715268"/>
                  <a:gd name="connsiteY4" fmla="*/ 519432 h 519432"/>
                  <a:gd name="connsiteX5" fmla="*/ 8577 w 2715268"/>
                  <a:gd name="connsiteY5" fmla="*/ 519432 h 519432"/>
                  <a:gd name="connsiteX6" fmla="*/ 5669 w 2715268"/>
                  <a:gd name="connsiteY6" fmla="*/ 477355 h 519432"/>
                  <a:gd name="connsiteX7" fmla="*/ 0 w 2715268"/>
                  <a:gd name="connsiteY7" fmla="*/ 209364 h 519432"/>
                  <a:gd name="connsiteX8" fmla="*/ 6837 w 2715268"/>
                  <a:gd name="connsiteY8" fmla="*/ 0 h 519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15268" h="519432">
                    <a:moveTo>
                      <a:pt x="6837" y="0"/>
                    </a:moveTo>
                    <a:lnTo>
                      <a:pt x="2708431" y="0"/>
                    </a:lnTo>
                    <a:lnTo>
                      <a:pt x="2715268" y="209364"/>
                    </a:lnTo>
                    <a:cubicBezTo>
                      <a:pt x="2715268" y="299934"/>
                      <a:pt x="2713452" y="388932"/>
                      <a:pt x="2709599" y="476069"/>
                    </a:cubicBezTo>
                    <a:lnTo>
                      <a:pt x="2706562" y="519432"/>
                    </a:lnTo>
                    <a:lnTo>
                      <a:pt x="8577" y="519432"/>
                    </a:lnTo>
                    <a:lnTo>
                      <a:pt x="5669" y="477355"/>
                    </a:lnTo>
                    <a:cubicBezTo>
                      <a:pt x="1816" y="389397"/>
                      <a:pt x="0" y="299934"/>
                      <a:pt x="0" y="209364"/>
                    </a:cubicBezTo>
                    <a:lnTo>
                      <a:pt x="6837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048CB08-E122-465F-B19E-7ACA4D213735}"/>
                </a:ext>
              </a:extLst>
            </p:cNvPr>
            <p:cNvSpPr/>
            <p:nvPr/>
          </p:nvSpPr>
          <p:spPr>
            <a:xfrm flipH="1">
              <a:off x="8918093" y="2598729"/>
              <a:ext cx="202731" cy="153222"/>
            </a:xfrm>
            <a:custGeom>
              <a:avLst/>
              <a:gdLst>
                <a:gd name="connsiteX0" fmla="*/ 43542 w 499306"/>
                <a:gd name="connsiteY0" fmla="*/ 0 h 377371"/>
                <a:gd name="connsiteX1" fmla="*/ 478971 w 499306"/>
                <a:gd name="connsiteY1" fmla="*/ 58057 h 377371"/>
                <a:gd name="connsiteX2" fmla="*/ 406400 w 499306"/>
                <a:gd name="connsiteY2" fmla="*/ 246743 h 377371"/>
                <a:gd name="connsiteX3" fmla="*/ 217714 w 499306"/>
                <a:gd name="connsiteY3" fmla="*/ 304800 h 377371"/>
                <a:gd name="connsiteX4" fmla="*/ 0 w 499306"/>
                <a:gd name="connsiteY4" fmla="*/ 377371 h 377371"/>
                <a:gd name="connsiteX5" fmla="*/ 0 w 499306"/>
                <a:gd name="connsiteY5" fmla="*/ 377371 h 37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306" h="377371">
                  <a:moveTo>
                    <a:pt x="43542" y="0"/>
                  </a:moveTo>
                  <a:cubicBezTo>
                    <a:pt x="231018" y="8466"/>
                    <a:pt x="418495" y="16933"/>
                    <a:pt x="478971" y="58057"/>
                  </a:cubicBezTo>
                  <a:cubicBezTo>
                    <a:pt x="539447" y="99181"/>
                    <a:pt x="449943" y="205619"/>
                    <a:pt x="406400" y="246743"/>
                  </a:cubicBezTo>
                  <a:cubicBezTo>
                    <a:pt x="362857" y="287867"/>
                    <a:pt x="285447" y="283029"/>
                    <a:pt x="217714" y="304800"/>
                  </a:cubicBezTo>
                  <a:cubicBezTo>
                    <a:pt x="149981" y="326571"/>
                    <a:pt x="0" y="377371"/>
                    <a:pt x="0" y="377371"/>
                  </a:cubicBezTo>
                  <a:lnTo>
                    <a:pt x="0" y="377371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7" name="mouthalex">
            <a:hlinkClick r:id="" action="ppaction://media"/>
            <a:extLst>
              <a:ext uri="{FF2B5EF4-FFF2-40B4-BE49-F238E27FC236}">
                <a16:creationId xmlns:a16="http://schemas.microsoft.com/office/drawing/2014/main" id="{4B44393F-855B-4E2B-81F2-40B168500A6F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87" end="2318.3"/>
                </p14:media>
              </p:ext>
            </p:extLst>
          </p:nvPr>
        </p:nvPicPr>
        <p:blipFill rotWithShape="1">
          <a:blip r:embed="rId6"/>
          <a:srcRect l="49566" t="22765" r="44436" b="70954"/>
          <a:stretch/>
        </p:blipFill>
        <p:spPr>
          <a:xfrm flipH="1">
            <a:off x="3139668" y="7429845"/>
            <a:ext cx="188807" cy="133405"/>
          </a:xfrm>
          <a:prstGeom prst="rect">
            <a:avLst/>
          </a:prstGeom>
        </p:spPr>
      </p:pic>
      <p:pic>
        <p:nvPicPr>
          <p:cNvPr id="28" name="ttsMP3.com_VoiceText_2025-1-7_18-36-50">
            <a:hlinkClick r:id="" action="ppaction://media"/>
            <a:extLst>
              <a:ext uri="{FF2B5EF4-FFF2-40B4-BE49-F238E27FC236}">
                <a16:creationId xmlns:a16="http://schemas.microsoft.com/office/drawing/2014/main" id="{FB959433-BDE4-421C-8166-17A8983A826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9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11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4760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video>
              <p:cMediaNode vol="80000">
                <p:cTn id="14" repeatCount="indefinite" fill="hold" display="0">
                  <p:stCondLst>
                    <p:cond delay="indefinite"/>
                  </p:stCondLst>
                </p:cTn>
                <p:tgtEl>
                  <p:spTgt spid="27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DD7E71-9287-4DE3-B04F-CBC8C8ED1CC7}"/>
              </a:ext>
            </a:extLst>
          </p:cNvPr>
          <p:cNvSpPr txBox="1"/>
          <p:nvPr/>
        </p:nvSpPr>
        <p:spPr>
          <a:xfrm>
            <a:off x="866063" y="2186402"/>
            <a:ext cx="502502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</a:rPr>
              <a:t>B</a:t>
            </a:r>
            <a:r>
              <a:rPr kumimoji="0" lang="en-US" sz="1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all</a:t>
            </a:r>
            <a:endParaRPr kumimoji="0" lang="en-US" sz="180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4809E4-DB20-4E86-85CB-0904DC554E43}"/>
              </a:ext>
            </a:extLst>
          </p:cNvPr>
          <p:cNvGrpSpPr/>
          <p:nvPr/>
        </p:nvGrpSpPr>
        <p:grpSpPr>
          <a:xfrm flipH="1">
            <a:off x="569499" y="4550594"/>
            <a:ext cx="5618153" cy="5805648"/>
            <a:chOff x="2380918" y="290619"/>
            <a:chExt cx="5519607" cy="5703813"/>
          </a:xfrm>
        </p:grpSpPr>
        <p:sp>
          <p:nvSpPr>
            <p:cNvPr id="4" name="Rectangle: Rounded Corners 11">
              <a:extLst>
                <a:ext uri="{FF2B5EF4-FFF2-40B4-BE49-F238E27FC236}">
                  <a16:creationId xmlns:a16="http://schemas.microsoft.com/office/drawing/2014/main" id="{82724F60-33E5-48E1-804C-DC593DD7594C}"/>
                </a:ext>
              </a:extLst>
            </p:cNvPr>
            <p:cNvSpPr/>
            <p:nvPr/>
          </p:nvSpPr>
          <p:spPr>
            <a:xfrm rot="7916371">
              <a:off x="3148359" y="731709"/>
              <a:ext cx="2168834" cy="1286653"/>
            </a:xfrm>
            <a:custGeom>
              <a:avLst/>
              <a:gdLst>
                <a:gd name="connsiteX0" fmla="*/ 0 w 1921565"/>
                <a:gd name="connsiteY0" fmla="*/ 960783 h 2743200"/>
                <a:gd name="connsiteX1" fmla="*/ 960783 w 1921565"/>
                <a:gd name="connsiteY1" fmla="*/ 0 h 2743200"/>
                <a:gd name="connsiteX2" fmla="*/ 960783 w 1921565"/>
                <a:gd name="connsiteY2" fmla="*/ 0 h 2743200"/>
                <a:gd name="connsiteX3" fmla="*/ 1921566 w 1921565"/>
                <a:gd name="connsiteY3" fmla="*/ 960783 h 2743200"/>
                <a:gd name="connsiteX4" fmla="*/ 1921565 w 1921565"/>
                <a:gd name="connsiteY4" fmla="*/ 1782418 h 2743200"/>
                <a:gd name="connsiteX5" fmla="*/ 960782 w 1921565"/>
                <a:gd name="connsiteY5" fmla="*/ 2743201 h 2743200"/>
                <a:gd name="connsiteX6" fmla="*/ 960783 w 1921565"/>
                <a:gd name="connsiteY6" fmla="*/ 2743200 h 2743200"/>
                <a:gd name="connsiteX7" fmla="*/ 0 w 1921565"/>
                <a:gd name="connsiteY7" fmla="*/ 1782417 h 2743200"/>
                <a:gd name="connsiteX8" fmla="*/ 0 w 1921565"/>
                <a:gd name="connsiteY8" fmla="*/ 960783 h 2743200"/>
                <a:gd name="connsiteX0" fmla="*/ 0 w 1921566"/>
                <a:gd name="connsiteY0" fmla="*/ 960783 h 3295548"/>
                <a:gd name="connsiteX1" fmla="*/ 960783 w 1921566"/>
                <a:gd name="connsiteY1" fmla="*/ 0 h 3295548"/>
                <a:gd name="connsiteX2" fmla="*/ 960783 w 1921566"/>
                <a:gd name="connsiteY2" fmla="*/ 0 h 3295548"/>
                <a:gd name="connsiteX3" fmla="*/ 1921566 w 1921566"/>
                <a:gd name="connsiteY3" fmla="*/ 960783 h 3295548"/>
                <a:gd name="connsiteX4" fmla="*/ 1921565 w 1921566"/>
                <a:gd name="connsiteY4" fmla="*/ 1782418 h 3295548"/>
                <a:gd name="connsiteX5" fmla="*/ 960782 w 1921566"/>
                <a:gd name="connsiteY5" fmla="*/ 2743201 h 3295548"/>
                <a:gd name="connsiteX6" fmla="*/ 934979 w 1921566"/>
                <a:gd name="connsiteY6" fmla="*/ 3295548 h 3295548"/>
                <a:gd name="connsiteX7" fmla="*/ 0 w 1921566"/>
                <a:gd name="connsiteY7" fmla="*/ 1782417 h 3295548"/>
                <a:gd name="connsiteX8" fmla="*/ 0 w 1921566"/>
                <a:gd name="connsiteY8" fmla="*/ 960783 h 3295548"/>
                <a:gd name="connsiteX0" fmla="*/ 0 w 1994645"/>
                <a:gd name="connsiteY0" fmla="*/ 960783 h 3295548"/>
                <a:gd name="connsiteX1" fmla="*/ 960783 w 1994645"/>
                <a:gd name="connsiteY1" fmla="*/ 0 h 3295548"/>
                <a:gd name="connsiteX2" fmla="*/ 960783 w 1994645"/>
                <a:gd name="connsiteY2" fmla="*/ 0 h 3295548"/>
                <a:gd name="connsiteX3" fmla="*/ 1921566 w 1994645"/>
                <a:gd name="connsiteY3" fmla="*/ 960783 h 3295548"/>
                <a:gd name="connsiteX4" fmla="*/ 1921565 w 1994645"/>
                <a:gd name="connsiteY4" fmla="*/ 1782418 h 3295548"/>
                <a:gd name="connsiteX5" fmla="*/ 934979 w 1994645"/>
                <a:gd name="connsiteY5" fmla="*/ 3295548 h 3295548"/>
                <a:gd name="connsiteX6" fmla="*/ 0 w 1994645"/>
                <a:gd name="connsiteY6" fmla="*/ 1782417 h 3295548"/>
                <a:gd name="connsiteX7" fmla="*/ 0 w 1994645"/>
                <a:gd name="connsiteY7" fmla="*/ 960783 h 3295548"/>
                <a:gd name="connsiteX0" fmla="*/ 22 w 1994667"/>
                <a:gd name="connsiteY0" fmla="*/ 960783 h 3295548"/>
                <a:gd name="connsiteX1" fmla="*/ 960805 w 1994667"/>
                <a:gd name="connsiteY1" fmla="*/ 0 h 3295548"/>
                <a:gd name="connsiteX2" fmla="*/ 960805 w 1994667"/>
                <a:gd name="connsiteY2" fmla="*/ 0 h 3295548"/>
                <a:gd name="connsiteX3" fmla="*/ 1921588 w 1994667"/>
                <a:gd name="connsiteY3" fmla="*/ 960783 h 3295548"/>
                <a:gd name="connsiteX4" fmla="*/ 1921587 w 1994667"/>
                <a:gd name="connsiteY4" fmla="*/ 1782418 h 3295548"/>
                <a:gd name="connsiteX5" fmla="*/ 935001 w 1994667"/>
                <a:gd name="connsiteY5" fmla="*/ 3295548 h 3295548"/>
                <a:gd name="connsiteX6" fmla="*/ 22 w 1994667"/>
                <a:gd name="connsiteY6" fmla="*/ 960783 h 3295548"/>
                <a:gd name="connsiteX0" fmla="*/ 22 w 2037082"/>
                <a:gd name="connsiteY0" fmla="*/ 960783 h 3295548"/>
                <a:gd name="connsiteX1" fmla="*/ 960805 w 2037082"/>
                <a:gd name="connsiteY1" fmla="*/ 0 h 3295548"/>
                <a:gd name="connsiteX2" fmla="*/ 1062443 w 2037082"/>
                <a:gd name="connsiteY2" fmla="*/ 49898 h 3295548"/>
                <a:gd name="connsiteX3" fmla="*/ 1921588 w 2037082"/>
                <a:gd name="connsiteY3" fmla="*/ 960783 h 3295548"/>
                <a:gd name="connsiteX4" fmla="*/ 1921587 w 2037082"/>
                <a:gd name="connsiteY4" fmla="*/ 1782418 h 3295548"/>
                <a:gd name="connsiteX5" fmla="*/ 935001 w 2037082"/>
                <a:gd name="connsiteY5" fmla="*/ 3295548 h 3295548"/>
                <a:gd name="connsiteX6" fmla="*/ 22 w 2037082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1922504"/>
                <a:gd name="connsiteY0" fmla="*/ 960783 h 3295548"/>
                <a:gd name="connsiteX1" fmla="*/ 960805 w 1922504"/>
                <a:gd name="connsiteY1" fmla="*/ 0 h 3295548"/>
                <a:gd name="connsiteX2" fmla="*/ 1062443 w 1922504"/>
                <a:gd name="connsiteY2" fmla="*/ 49898 h 3295548"/>
                <a:gd name="connsiteX3" fmla="*/ 1921588 w 1922504"/>
                <a:gd name="connsiteY3" fmla="*/ 960783 h 3295548"/>
                <a:gd name="connsiteX4" fmla="*/ 935001 w 1922504"/>
                <a:gd name="connsiteY4" fmla="*/ 3295548 h 3295548"/>
                <a:gd name="connsiteX5" fmla="*/ 22 w 1922504"/>
                <a:gd name="connsiteY5" fmla="*/ 960783 h 3295548"/>
                <a:gd name="connsiteX0" fmla="*/ 22 w 1066943"/>
                <a:gd name="connsiteY0" fmla="*/ 960783 h 3295548"/>
                <a:gd name="connsiteX1" fmla="*/ 960805 w 1066943"/>
                <a:gd name="connsiteY1" fmla="*/ 0 h 3295548"/>
                <a:gd name="connsiteX2" fmla="*/ 1062443 w 1066943"/>
                <a:gd name="connsiteY2" fmla="*/ 49898 h 3295548"/>
                <a:gd name="connsiteX3" fmla="*/ 935001 w 1066943"/>
                <a:gd name="connsiteY3" fmla="*/ 3295548 h 3295548"/>
                <a:gd name="connsiteX4" fmla="*/ 22 w 1066943"/>
                <a:gd name="connsiteY4" fmla="*/ 960783 h 3295548"/>
                <a:gd name="connsiteX0" fmla="*/ 22 w 1066943"/>
                <a:gd name="connsiteY0" fmla="*/ 1017713 h 3352478"/>
                <a:gd name="connsiteX1" fmla="*/ 1062443 w 1066943"/>
                <a:gd name="connsiteY1" fmla="*/ 106828 h 3352478"/>
                <a:gd name="connsiteX2" fmla="*/ 935001 w 1066943"/>
                <a:gd name="connsiteY2" fmla="*/ 3352478 h 3352478"/>
                <a:gd name="connsiteX3" fmla="*/ 22 w 1066943"/>
                <a:gd name="connsiteY3" fmla="*/ 1017713 h 3352478"/>
                <a:gd name="connsiteX0" fmla="*/ 0 w 131942"/>
                <a:gd name="connsiteY0" fmla="*/ 3245650 h 3245650"/>
                <a:gd name="connsiteX1" fmla="*/ 127442 w 131942"/>
                <a:gd name="connsiteY1" fmla="*/ 0 h 3245650"/>
                <a:gd name="connsiteX2" fmla="*/ 0 w 131942"/>
                <a:gd name="connsiteY2" fmla="*/ 3245650 h 3245650"/>
                <a:gd name="connsiteX0" fmla="*/ 0 w 635526"/>
                <a:gd name="connsiteY0" fmla="*/ 3246132 h 3246132"/>
                <a:gd name="connsiteX1" fmla="*/ 127442 w 635526"/>
                <a:gd name="connsiteY1" fmla="*/ 482 h 3246132"/>
                <a:gd name="connsiteX2" fmla="*/ 0 w 635526"/>
                <a:gd name="connsiteY2" fmla="*/ 3246132 h 3246132"/>
                <a:gd name="connsiteX0" fmla="*/ 401490 w 1037016"/>
                <a:gd name="connsiteY0" fmla="*/ 3246137 h 3246137"/>
                <a:gd name="connsiteX1" fmla="*/ 528932 w 1037016"/>
                <a:gd name="connsiteY1" fmla="*/ 487 h 3246137"/>
                <a:gd name="connsiteX2" fmla="*/ 401490 w 1037016"/>
                <a:gd name="connsiteY2" fmla="*/ 3246137 h 3246137"/>
                <a:gd name="connsiteX0" fmla="*/ 873675 w 1509201"/>
                <a:gd name="connsiteY0" fmla="*/ 3246133 h 3285496"/>
                <a:gd name="connsiteX1" fmla="*/ 1001117 w 1509201"/>
                <a:gd name="connsiteY1" fmla="*/ 483 h 3285496"/>
                <a:gd name="connsiteX2" fmla="*/ 873675 w 1509201"/>
                <a:gd name="connsiteY2" fmla="*/ 3246133 h 3285496"/>
                <a:gd name="connsiteX0" fmla="*/ 873675 w 1807517"/>
                <a:gd name="connsiteY0" fmla="*/ 3246079 h 3285442"/>
                <a:gd name="connsiteX1" fmla="*/ 1001117 w 1807517"/>
                <a:gd name="connsiteY1" fmla="*/ 429 h 3285442"/>
                <a:gd name="connsiteX2" fmla="*/ 873675 w 1807517"/>
                <a:gd name="connsiteY2" fmla="*/ 3246079 h 3285442"/>
                <a:gd name="connsiteX0" fmla="*/ 873675 w 1934674"/>
                <a:gd name="connsiteY0" fmla="*/ 3246630 h 3462238"/>
                <a:gd name="connsiteX1" fmla="*/ 1001117 w 1934674"/>
                <a:gd name="connsiteY1" fmla="*/ 980 h 3462238"/>
                <a:gd name="connsiteX2" fmla="*/ 1934283 w 1934674"/>
                <a:gd name="connsiteY2" fmla="*/ 2778437 h 3462238"/>
                <a:gd name="connsiteX3" fmla="*/ 873675 w 1934674"/>
                <a:gd name="connsiteY3" fmla="*/ 3246630 h 3462238"/>
                <a:gd name="connsiteX0" fmla="*/ 873675 w 1934674"/>
                <a:gd name="connsiteY0" fmla="*/ 3246630 h 3285993"/>
                <a:gd name="connsiteX1" fmla="*/ 1001117 w 1934674"/>
                <a:gd name="connsiteY1" fmla="*/ 980 h 3285993"/>
                <a:gd name="connsiteX2" fmla="*/ 1934283 w 1934674"/>
                <a:gd name="connsiteY2" fmla="*/ 2778437 h 3285993"/>
                <a:gd name="connsiteX3" fmla="*/ 873675 w 1934674"/>
                <a:gd name="connsiteY3" fmla="*/ 3246630 h 3285993"/>
                <a:gd name="connsiteX0" fmla="*/ 1230748 w 2291747"/>
                <a:gd name="connsiteY0" fmla="*/ 3246630 h 3296253"/>
                <a:gd name="connsiteX1" fmla="*/ 343 w 2291747"/>
                <a:gd name="connsiteY1" fmla="*/ 2897788 h 3296253"/>
                <a:gd name="connsiteX2" fmla="*/ 1358190 w 2291747"/>
                <a:gd name="connsiteY2" fmla="*/ 980 h 3296253"/>
                <a:gd name="connsiteX3" fmla="*/ 2291356 w 2291747"/>
                <a:gd name="connsiteY3" fmla="*/ 2778437 h 3296253"/>
                <a:gd name="connsiteX4" fmla="*/ 1230748 w 2291747"/>
                <a:gd name="connsiteY4" fmla="*/ 3246630 h 3296253"/>
                <a:gd name="connsiteX0" fmla="*/ 2291013 w 2322732"/>
                <a:gd name="connsiteY0" fmla="*/ 2778414 h 3197443"/>
                <a:gd name="connsiteX1" fmla="*/ 0 w 2322732"/>
                <a:gd name="connsiteY1" fmla="*/ 2897765 h 3197443"/>
                <a:gd name="connsiteX2" fmla="*/ 1357847 w 2322732"/>
                <a:gd name="connsiteY2" fmla="*/ 957 h 3197443"/>
                <a:gd name="connsiteX3" fmla="*/ 2291013 w 2322732"/>
                <a:gd name="connsiteY3" fmla="*/ 2778414 h 3197443"/>
                <a:gd name="connsiteX0" fmla="*/ 2291013 w 2322732"/>
                <a:gd name="connsiteY0" fmla="*/ 2830959 h 3249988"/>
                <a:gd name="connsiteX1" fmla="*/ 0 w 2322732"/>
                <a:gd name="connsiteY1" fmla="*/ 2950310 h 3249988"/>
                <a:gd name="connsiteX2" fmla="*/ 1357847 w 2322732"/>
                <a:gd name="connsiteY2" fmla="*/ 53502 h 3249988"/>
                <a:gd name="connsiteX3" fmla="*/ 2291013 w 2322732"/>
                <a:gd name="connsiteY3" fmla="*/ 2830959 h 3249988"/>
                <a:gd name="connsiteX0" fmla="*/ 2291013 w 2336154"/>
                <a:gd name="connsiteY0" fmla="*/ 2858232 h 3277261"/>
                <a:gd name="connsiteX1" fmla="*/ 0 w 2336154"/>
                <a:gd name="connsiteY1" fmla="*/ 2977583 h 3277261"/>
                <a:gd name="connsiteX2" fmla="*/ 1357847 w 2336154"/>
                <a:gd name="connsiteY2" fmla="*/ 80775 h 3277261"/>
                <a:gd name="connsiteX3" fmla="*/ 2291013 w 2336154"/>
                <a:gd name="connsiteY3" fmla="*/ 2858232 h 3277261"/>
                <a:gd name="connsiteX0" fmla="*/ 2289341 w 2334568"/>
                <a:gd name="connsiteY0" fmla="*/ 2913092 h 3300430"/>
                <a:gd name="connsiteX1" fmla="*/ 0 w 2334568"/>
                <a:gd name="connsiteY1" fmla="*/ 2976243 h 3300430"/>
                <a:gd name="connsiteX2" fmla="*/ 1357847 w 2334568"/>
                <a:gd name="connsiteY2" fmla="*/ 79435 h 3300430"/>
                <a:gd name="connsiteX3" fmla="*/ 2289341 w 2334568"/>
                <a:gd name="connsiteY3" fmla="*/ 2913092 h 3300430"/>
                <a:gd name="connsiteX0" fmla="*/ 2755852 w 2785269"/>
                <a:gd name="connsiteY0" fmla="*/ 3046312 h 3367101"/>
                <a:gd name="connsiteX1" fmla="*/ 0 w 2785269"/>
                <a:gd name="connsiteY1" fmla="*/ 2973168 h 3367101"/>
                <a:gd name="connsiteX2" fmla="*/ 1357847 w 2785269"/>
                <a:gd name="connsiteY2" fmla="*/ 76360 h 3367101"/>
                <a:gd name="connsiteX3" fmla="*/ 2755852 w 2785269"/>
                <a:gd name="connsiteY3" fmla="*/ 3046312 h 3367101"/>
                <a:gd name="connsiteX0" fmla="*/ 2755852 w 2755852"/>
                <a:gd name="connsiteY0" fmla="*/ 3059102 h 3379891"/>
                <a:gd name="connsiteX1" fmla="*/ 0 w 2755852"/>
                <a:gd name="connsiteY1" fmla="*/ 2985958 h 3379891"/>
                <a:gd name="connsiteX2" fmla="*/ 1357847 w 2755852"/>
                <a:gd name="connsiteY2" fmla="*/ 89150 h 3379891"/>
                <a:gd name="connsiteX3" fmla="*/ 2755852 w 2755852"/>
                <a:gd name="connsiteY3" fmla="*/ 3059102 h 3379891"/>
                <a:gd name="connsiteX0" fmla="*/ 2848223 w 2848223"/>
                <a:gd name="connsiteY0" fmla="*/ 3067394 h 3384497"/>
                <a:gd name="connsiteX1" fmla="*/ 0 w 2848223"/>
                <a:gd name="connsiteY1" fmla="*/ 2985709 h 3384497"/>
                <a:gd name="connsiteX2" fmla="*/ 1357847 w 2848223"/>
                <a:gd name="connsiteY2" fmla="*/ 88901 h 3384497"/>
                <a:gd name="connsiteX3" fmla="*/ 2848223 w 2848223"/>
                <a:gd name="connsiteY3" fmla="*/ 3067394 h 3384497"/>
                <a:gd name="connsiteX0" fmla="*/ 2848223 w 2848223"/>
                <a:gd name="connsiteY0" fmla="*/ 3060127 h 3377230"/>
                <a:gd name="connsiteX1" fmla="*/ 0 w 2848223"/>
                <a:gd name="connsiteY1" fmla="*/ 2978442 h 3377230"/>
                <a:gd name="connsiteX2" fmla="*/ 1357847 w 2848223"/>
                <a:gd name="connsiteY2" fmla="*/ 81634 h 3377230"/>
                <a:gd name="connsiteX3" fmla="*/ 2848223 w 2848223"/>
                <a:gd name="connsiteY3" fmla="*/ 3060127 h 3377230"/>
                <a:gd name="connsiteX0" fmla="*/ 2729010 w 2729010"/>
                <a:gd name="connsiteY0" fmla="*/ 3060127 h 3283410"/>
                <a:gd name="connsiteX1" fmla="*/ 0 w 2729010"/>
                <a:gd name="connsiteY1" fmla="*/ 2696673 h 3283410"/>
                <a:gd name="connsiteX2" fmla="*/ 1238634 w 2729010"/>
                <a:gd name="connsiteY2" fmla="*/ 81634 h 3283410"/>
                <a:gd name="connsiteX3" fmla="*/ 2729010 w 2729010"/>
                <a:gd name="connsiteY3" fmla="*/ 3060127 h 3283410"/>
                <a:gd name="connsiteX0" fmla="*/ 2759298 w 2759298"/>
                <a:gd name="connsiteY0" fmla="*/ 3060127 h 3283410"/>
                <a:gd name="connsiteX1" fmla="*/ 30288 w 2759298"/>
                <a:gd name="connsiteY1" fmla="*/ 2696673 h 3283410"/>
                <a:gd name="connsiteX2" fmla="*/ 1268922 w 2759298"/>
                <a:gd name="connsiteY2" fmla="*/ 81634 h 3283410"/>
                <a:gd name="connsiteX3" fmla="*/ 2759298 w 2759298"/>
                <a:gd name="connsiteY3" fmla="*/ 3060127 h 3283410"/>
                <a:gd name="connsiteX0" fmla="*/ 2755710 w 2755710"/>
                <a:gd name="connsiteY0" fmla="*/ 3060127 h 3283410"/>
                <a:gd name="connsiteX1" fmla="*/ 26700 w 2755710"/>
                <a:gd name="connsiteY1" fmla="*/ 2696673 h 3283410"/>
                <a:gd name="connsiteX2" fmla="*/ 1265334 w 2755710"/>
                <a:gd name="connsiteY2" fmla="*/ 81634 h 3283410"/>
                <a:gd name="connsiteX3" fmla="*/ 2755710 w 2755710"/>
                <a:gd name="connsiteY3" fmla="*/ 3060127 h 3283410"/>
                <a:gd name="connsiteX0" fmla="*/ 2755710 w 2755710"/>
                <a:gd name="connsiteY0" fmla="*/ 3060127 h 3255620"/>
                <a:gd name="connsiteX1" fmla="*/ 26700 w 2755710"/>
                <a:gd name="connsiteY1" fmla="*/ 2696673 h 3255620"/>
                <a:gd name="connsiteX2" fmla="*/ 1265334 w 2755710"/>
                <a:gd name="connsiteY2" fmla="*/ 81634 h 3255620"/>
                <a:gd name="connsiteX3" fmla="*/ 2755710 w 2755710"/>
                <a:gd name="connsiteY3" fmla="*/ 3060127 h 3255620"/>
                <a:gd name="connsiteX0" fmla="*/ 2692172 w 2692172"/>
                <a:gd name="connsiteY0" fmla="*/ 3028529 h 3232447"/>
                <a:gd name="connsiteX1" fmla="*/ 26700 w 2692172"/>
                <a:gd name="connsiteY1" fmla="*/ 2697567 h 3232447"/>
                <a:gd name="connsiteX2" fmla="*/ 1265334 w 2692172"/>
                <a:gd name="connsiteY2" fmla="*/ 82528 h 3232447"/>
                <a:gd name="connsiteX3" fmla="*/ 2692172 w 2692172"/>
                <a:gd name="connsiteY3" fmla="*/ 3028529 h 3232447"/>
                <a:gd name="connsiteX0" fmla="*/ 2692172 w 2692172"/>
                <a:gd name="connsiteY0" fmla="*/ 3028529 h 3270237"/>
                <a:gd name="connsiteX1" fmla="*/ 26700 w 2692172"/>
                <a:gd name="connsiteY1" fmla="*/ 2697567 h 3270237"/>
                <a:gd name="connsiteX2" fmla="*/ 1265334 w 2692172"/>
                <a:gd name="connsiteY2" fmla="*/ 82528 h 3270237"/>
                <a:gd name="connsiteX3" fmla="*/ 2692172 w 2692172"/>
                <a:gd name="connsiteY3" fmla="*/ 3028529 h 3270237"/>
                <a:gd name="connsiteX0" fmla="*/ 2718564 w 2718564"/>
                <a:gd name="connsiteY0" fmla="*/ 3030902 h 3271959"/>
                <a:gd name="connsiteX1" fmla="*/ 26700 w 2718564"/>
                <a:gd name="connsiteY1" fmla="*/ 2697500 h 3271959"/>
                <a:gd name="connsiteX2" fmla="*/ 1265334 w 2718564"/>
                <a:gd name="connsiteY2" fmla="*/ 82461 h 3271959"/>
                <a:gd name="connsiteX3" fmla="*/ 2718564 w 2718564"/>
                <a:gd name="connsiteY3" fmla="*/ 3030902 h 3271959"/>
                <a:gd name="connsiteX0" fmla="*/ 2692754 w 2692754"/>
                <a:gd name="connsiteY0" fmla="*/ 3030902 h 3272610"/>
                <a:gd name="connsiteX1" fmla="*/ 27282 w 2692754"/>
                <a:gd name="connsiteY1" fmla="*/ 2699941 h 3272610"/>
                <a:gd name="connsiteX2" fmla="*/ 1239524 w 2692754"/>
                <a:gd name="connsiteY2" fmla="*/ 82461 h 3272610"/>
                <a:gd name="connsiteX3" fmla="*/ 2692754 w 2692754"/>
                <a:gd name="connsiteY3" fmla="*/ 3030902 h 3272610"/>
                <a:gd name="connsiteX0" fmla="*/ 2736558 w 2736558"/>
                <a:gd name="connsiteY0" fmla="*/ 3030902 h 3154920"/>
                <a:gd name="connsiteX1" fmla="*/ 26308 w 2736558"/>
                <a:gd name="connsiteY1" fmla="*/ 1901311 h 3154920"/>
                <a:gd name="connsiteX2" fmla="*/ 1283328 w 2736558"/>
                <a:gd name="connsiteY2" fmla="*/ 82461 h 3154920"/>
                <a:gd name="connsiteX3" fmla="*/ 2736558 w 2736558"/>
                <a:gd name="connsiteY3" fmla="*/ 3030902 h 3154920"/>
                <a:gd name="connsiteX0" fmla="*/ 2710250 w 2710250"/>
                <a:gd name="connsiteY0" fmla="*/ 3030902 h 3154920"/>
                <a:gd name="connsiteX1" fmla="*/ 0 w 2710250"/>
                <a:gd name="connsiteY1" fmla="*/ 1901311 h 3154920"/>
                <a:gd name="connsiteX2" fmla="*/ 1257020 w 2710250"/>
                <a:gd name="connsiteY2" fmla="*/ 82461 h 3154920"/>
                <a:gd name="connsiteX3" fmla="*/ 2710250 w 2710250"/>
                <a:gd name="connsiteY3" fmla="*/ 3030902 h 3154920"/>
                <a:gd name="connsiteX0" fmla="*/ 2904947 w 2904947"/>
                <a:gd name="connsiteY0" fmla="*/ 3201279 h 3312939"/>
                <a:gd name="connsiteX1" fmla="*/ 0 w 2904947"/>
                <a:gd name="connsiteY1" fmla="*/ 1896717 h 3312939"/>
                <a:gd name="connsiteX2" fmla="*/ 1257020 w 2904947"/>
                <a:gd name="connsiteY2" fmla="*/ 77867 h 3312939"/>
                <a:gd name="connsiteX3" fmla="*/ 2904947 w 2904947"/>
                <a:gd name="connsiteY3" fmla="*/ 3201279 h 3312939"/>
                <a:gd name="connsiteX0" fmla="*/ 2904947 w 2904947"/>
                <a:gd name="connsiteY0" fmla="*/ 3201279 h 3227669"/>
                <a:gd name="connsiteX1" fmla="*/ 0 w 2904947"/>
                <a:gd name="connsiteY1" fmla="*/ 1896717 h 3227669"/>
                <a:gd name="connsiteX2" fmla="*/ 1257020 w 2904947"/>
                <a:gd name="connsiteY2" fmla="*/ 77867 h 3227669"/>
                <a:gd name="connsiteX3" fmla="*/ 2904947 w 2904947"/>
                <a:gd name="connsiteY3" fmla="*/ 3201279 h 3227669"/>
                <a:gd name="connsiteX0" fmla="*/ 2904947 w 2904947"/>
                <a:gd name="connsiteY0" fmla="*/ 3157335 h 3183725"/>
                <a:gd name="connsiteX1" fmla="*/ 0 w 2904947"/>
                <a:gd name="connsiteY1" fmla="*/ 1852773 h 3183725"/>
                <a:gd name="connsiteX2" fmla="*/ 1257020 w 2904947"/>
                <a:gd name="connsiteY2" fmla="*/ 33923 h 3183725"/>
                <a:gd name="connsiteX3" fmla="*/ 2904947 w 2904947"/>
                <a:gd name="connsiteY3" fmla="*/ 3157335 h 3183725"/>
                <a:gd name="connsiteX0" fmla="*/ 2904947 w 2904947"/>
                <a:gd name="connsiteY0" fmla="*/ 3157334 h 3183724"/>
                <a:gd name="connsiteX1" fmla="*/ 0 w 2904947"/>
                <a:gd name="connsiteY1" fmla="*/ 1852772 h 3183724"/>
                <a:gd name="connsiteX2" fmla="*/ 1257020 w 2904947"/>
                <a:gd name="connsiteY2" fmla="*/ 33922 h 3183724"/>
                <a:gd name="connsiteX3" fmla="*/ 2904947 w 2904947"/>
                <a:gd name="connsiteY3" fmla="*/ 3157334 h 3183724"/>
                <a:gd name="connsiteX0" fmla="*/ 2904947 w 2904947"/>
                <a:gd name="connsiteY0" fmla="*/ 3157334 h 3183724"/>
                <a:gd name="connsiteX1" fmla="*/ 0 w 2904947"/>
                <a:gd name="connsiteY1" fmla="*/ 1852772 h 3183724"/>
                <a:gd name="connsiteX2" fmla="*/ 1154925 w 2904947"/>
                <a:gd name="connsiteY2" fmla="*/ 33921 h 3183724"/>
                <a:gd name="connsiteX3" fmla="*/ 2904947 w 2904947"/>
                <a:gd name="connsiteY3" fmla="*/ 3157334 h 3183724"/>
                <a:gd name="connsiteX0" fmla="*/ 2823264 w 2823264"/>
                <a:gd name="connsiteY0" fmla="*/ 3156755 h 3183682"/>
                <a:gd name="connsiteX1" fmla="*/ -1 w 2823264"/>
                <a:gd name="connsiteY1" fmla="*/ 1876466 h 3183682"/>
                <a:gd name="connsiteX2" fmla="*/ 1073242 w 2823264"/>
                <a:gd name="connsiteY2" fmla="*/ 33342 h 3183682"/>
                <a:gd name="connsiteX3" fmla="*/ 2823264 w 2823264"/>
                <a:gd name="connsiteY3" fmla="*/ 3156755 h 3183682"/>
                <a:gd name="connsiteX0" fmla="*/ 2823266 w 2823266"/>
                <a:gd name="connsiteY0" fmla="*/ 2016229 h 2043156"/>
                <a:gd name="connsiteX1" fmla="*/ 1 w 2823266"/>
                <a:gd name="connsiteY1" fmla="*/ 735940 h 2043156"/>
                <a:gd name="connsiteX2" fmla="*/ 1652147 w 2823266"/>
                <a:gd name="connsiteY2" fmla="*/ 167230 h 2043156"/>
                <a:gd name="connsiteX3" fmla="*/ 2823266 w 2823266"/>
                <a:gd name="connsiteY3" fmla="*/ 2016229 h 2043156"/>
                <a:gd name="connsiteX0" fmla="*/ 2823264 w 2823264"/>
                <a:gd name="connsiteY0" fmla="*/ 2016229 h 2043156"/>
                <a:gd name="connsiteX1" fmla="*/ -1 w 2823264"/>
                <a:gd name="connsiteY1" fmla="*/ 735940 h 2043156"/>
                <a:gd name="connsiteX2" fmla="*/ 1652145 w 2823264"/>
                <a:gd name="connsiteY2" fmla="*/ 167230 h 2043156"/>
                <a:gd name="connsiteX3" fmla="*/ 2823264 w 2823264"/>
                <a:gd name="connsiteY3" fmla="*/ 2016229 h 2043156"/>
                <a:gd name="connsiteX0" fmla="*/ 3232689 w 3232689"/>
                <a:gd name="connsiteY0" fmla="*/ 2293092 h 2311580"/>
                <a:gd name="connsiteX1" fmla="*/ -1 w 3232689"/>
                <a:gd name="connsiteY1" fmla="*/ 471106 h 2311580"/>
                <a:gd name="connsiteX2" fmla="*/ 2061570 w 3232689"/>
                <a:gd name="connsiteY2" fmla="*/ 444093 h 2311580"/>
                <a:gd name="connsiteX3" fmla="*/ 3232689 w 3232689"/>
                <a:gd name="connsiteY3" fmla="*/ 2293092 h 2311580"/>
                <a:gd name="connsiteX0" fmla="*/ 3232691 w 3232691"/>
                <a:gd name="connsiteY0" fmla="*/ 2293092 h 2324877"/>
                <a:gd name="connsiteX1" fmla="*/ 1 w 3232691"/>
                <a:gd name="connsiteY1" fmla="*/ 471106 h 2324877"/>
                <a:gd name="connsiteX2" fmla="*/ 2061572 w 3232691"/>
                <a:gd name="connsiteY2" fmla="*/ 444093 h 2324877"/>
                <a:gd name="connsiteX3" fmla="*/ 3232691 w 3232691"/>
                <a:gd name="connsiteY3" fmla="*/ 2293092 h 2324877"/>
                <a:gd name="connsiteX0" fmla="*/ 3232689 w 3232689"/>
                <a:gd name="connsiteY0" fmla="*/ 2009915 h 2041700"/>
                <a:gd name="connsiteX1" fmla="*/ -1 w 3232689"/>
                <a:gd name="connsiteY1" fmla="*/ 187929 h 2041700"/>
                <a:gd name="connsiteX2" fmla="*/ 2061570 w 3232689"/>
                <a:gd name="connsiteY2" fmla="*/ 160916 h 2041700"/>
                <a:gd name="connsiteX3" fmla="*/ 3232689 w 3232689"/>
                <a:gd name="connsiteY3" fmla="*/ 2009915 h 2041700"/>
                <a:gd name="connsiteX0" fmla="*/ 3232691 w 3232691"/>
                <a:gd name="connsiteY0" fmla="*/ 2226028 h 2257813"/>
                <a:gd name="connsiteX1" fmla="*/ 1 w 3232691"/>
                <a:gd name="connsiteY1" fmla="*/ 404042 h 2257813"/>
                <a:gd name="connsiteX2" fmla="*/ 2061572 w 3232691"/>
                <a:gd name="connsiteY2" fmla="*/ 377029 h 2257813"/>
                <a:gd name="connsiteX3" fmla="*/ 3232691 w 3232691"/>
                <a:gd name="connsiteY3" fmla="*/ 2226028 h 2257813"/>
                <a:gd name="connsiteX0" fmla="*/ 3232689 w 3232689"/>
                <a:gd name="connsiteY0" fmla="*/ 2180755 h 2212540"/>
                <a:gd name="connsiteX1" fmla="*/ -1 w 3232689"/>
                <a:gd name="connsiteY1" fmla="*/ 358769 h 2212540"/>
                <a:gd name="connsiteX2" fmla="*/ 2061570 w 3232689"/>
                <a:gd name="connsiteY2" fmla="*/ 331756 h 2212540"/>
                <a:gd name="connsiteX3" fmla="*/ 3232689 w 3232689"/>
                <a:gd name="connsiteY3" fmla="*/ 2180755 h 2212540"/>
                <a:gd name="connsiteX0" fmla="*/ 3341871 w 3341871"/>
                <a:gd name="connsiteY0" fmla="*/ 2222214 h 2250125"/>
                <a:gd name="connsiteX1" fmla="*/ -1 w 3341871"/>
                <a:gd name="connsiteY1" fmla="*/ 255774 h 2250125"/>
                <a:gd name="connsiteX2" fmla="*/ 2170752 w 3341871"/>
                <a:gd name="connsiteY2" fmla="*/ 373215 h 2250125"/>
                <a:gd name="connsiteX3" fmla="*/ 3341871 w 3341871"/>
                <a:gd name="connsiteY3" fmla="*/ 2222214 h 2250125"/>
                <a:gd name="connsiteX0" fmla="*/ 3341873 w 3341873"/>
                <a:gd name="connsiteY0" fmla="*/ 2156398 h 2184307"/>
                <a:gd name="connsiteX1" fmla="*/ 1 w 3341873"/>
                <a:gd name="connsiteY1" fmla="*/ 189958 h 2184307"/>
                <a:gd name="connsiteX2" fmla="*/ 2170754 w 3341873"/>
                <a:gd name="connsiteY2" fmla="*/ 307399 h 2184307"/>
                <a:gd name="connsiteX3" fmla="*/ 3341873 w 3341873"/>
                <a:gd name="connsiteY3" fmla="*/ 2156398 h 2184307"/>
                <a:gd name="connsiteX0" fmla="*/ 3341871 w 3341871"/>
                <a:gd name="connsiteY0" fmla="*/ 2276798 h 2304709"/>
                <a:gd name="connsiteX1" fmla="*/ -1 w 3341871"/>
                <a:gd name="connsiteY1" fmla="*/ 310358 h 2304709"/>
                <a:gd name="connsiteX2" fmla="*/ 2220945 w 3341871"/>
                <a:gd name="connsiteY2" fmla="*/ 276288 h 2304709"/>
                <a:gd name="connsiteX3" fmla="*/ 3341871 w 3341871"/>
                <a:gd name="connsiteY3" fmla="*/ 2276798 h 2304709"/>
                <a:gd name="connsiteX0" fmla="*/ 3341873 w 3341873"/>
                <a:gd name="connsiteY0" fmla="*/ 2345301 h 2373210"/>
                <a:gd name="connsiteX1" fmla="*/ 1 w 3341873"/>
                <a:gd name="connsiteY1" fmla="*/ 378861 h 2373210"/>
                <a:gd name="connsiteX2" fmla="*/ 2268057 w 3341873"/>
                <a:gd name="connsiteY2" fmla="*/ 261839 h 2373210"/>
                <a:gd name="connsiteX3" fmla="*/ 3341873 w 3341873"/>
                <a:gd name="connsiteY3" fmla="*/ 2345301 h 2373210"/>
                <a:gd name="connsiteX0" fmla="*/ 3341871 w 3341871"/>
                <a:gd name="connsiteY0" fmla="*/ 2356011 h 2383922"/>
                <a:gd name="connsiteX1" fmla="*/ -1 w 3341871"/>
                <a:gd name="connsiteY1" fmla="*/ 389571 h 2383922"/>
                <a:gd name="connsiteX2" fmla="*/ 2268055 w 3341871"/>
                <a:gd name="connsiteY2" fmla="*/ 272549 h 2383922"/>
                <a:gd name="connsiteX3" fmla="*/ 3341871 w 3341871"/>
                <a:gd name="connsiteY3" fmla="*/ 2356011 h 2383922"/>
                <a:gd name="connsiteX0" fmla="*/ 3341873 w 3341873"/>
                <a:gd name="connsiteY0" fmla="*/ 2328896 h 2356805"/>
                <a:gd name="connsiteX1" fmla="*/ 1 w 3341873"/>
                <a:gd name="connsiteY1" fmla="*/ 362456 h 2356805"/>
                <a:gd name="connsiteX2" fmla="*/ 2268057 w 3341873"/>
                <a:gd name="connsiteY2" fmla="*/ 245434 h 2356805"/>
                <a:gd name="connsiteX3" fmla="*/ 3341873 w 3341873"/>
                <a:gd name="connsiteY3" fmla="*/ 2328896 h 2356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873" h="2356805">
                  <a:moveTo>
                    <a:pt x="3341873" y="2328896"/>
                  </a:moveTo>
                  <a:cubicBezTo>
                    <a:pt x="2790340" y="2534339"/>
                    <a:pt x="642210" y="1578241"/>
                    <a:pt x="1" y="362456"/>
                  </a:cubicBezTo>
                  <a:cubicBezTo>
                    <a:pt x="1255894" y="819675"/>
                    <a:pt x="1986465" y="-529455"/>
                    <a:pt x="2268057" y="245434"/>
                  </a:cubicBezTo>
                  <a:cubicBezTo>
                    <a:pt x="3073900" y="268546"/>
                    <a:pt x="2562613" y="986639"/>
                    <a:pt x="3341873" y="2328896"/>
                  </a:cubicBez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: Rounded Corners 11">
              <a:extLst>
                <a:ext uri="{FF2B5EF4-FFF2-40B4-BE49-F238E27FC236}">
                  <a16:creationId xmlns:a16="http://schemas.microsoft.com/office/drawing/2014/main" id="{3453E23F-333C-450E-A1BF-17BE125CE006}"/>
                </a:ext>
              </a:extLst>
            </p:cNvPr>
            <p:cNvSpPr/>
            <p:nvPr/>
          </p:nvSpPr>
          <p:spPr>
            <a:xfrm rot="18797773">
              <a:off x="4817106" y="2156777"/>
              <a:ext cx="2334568" cy="3300430"/>
            </a:xfrm>
            <a:custGeom>
              <a:avLst/>
              <a:gdLst>
                <a:gd name="connsiteX0" fmla="*/ 0 w 1921565"/>
                <a:gd name="connsiteY0" fmla="*/ 960783 h 2743200"/>
                <a:gd name="connsiteX1" fmla="*/ 960783 w 1921565"/>
                <a:gd name="connsiteY1" fmla="*/ 0 h 2743200"/>
                <a:gd name="connsiteX2" fmla="*/ 960783 w 1921565"/>
                <a:gd name="connsiteY2" fmla="*/ 0 h 2743200"/>
                <a:gd name="connsiteX3" fmla="*/ 1921566 w 1921565"/>
                <a:gd name="connsiteY3" fmla="*/ 960783 h 2743200"/>
                <a:gd name="connsiteX4" fmla="*/ 1921565 w 1921565"/>
                <a:gd name="connsiteY4" fmla="*/ 1782418 h 2743200"/>
                <a:gd name="connsiteX5" fmla="*/ 960782 w 1921565"/>
                <a:gd name="connsiteY5" fmla="*/ 2743201 h 2743200"/>
                <a:gd name="connsiteX6" fmla="*/ 960783 w 1921565"/>
                <a:gd name="connsiteY6" fmla="*/ 2743200 h 2743200"/>
                <a:gd name="connsiteX7" fmla="*/ 0 w 1921565"/>
                <a:gd name="connsiteY7" fmla="*/ 1782417 h 2743200"/>
                <a:gd name="connsiteX8" fmla="*/ 0 w 1921565"/>
                <a:gd name="connsiteY8" fmla="*/ 960783 h 2743200"/>
                <a:gd name="connsiteX0" fmla="*/ 0 w 1921566"/>
                <a:gd name="connsiteY0" fmla="*/ 960783 h 3295548"/>
                <a:gd name="connsiteX1" fmla="*/ 960783 w 1921566"/>
                <a:gd name="connsiteY1" fmla="*/ 0 h 3295548"/>
                <a:gd name="connsiteX2" fmla="*/ 960783 w 1921566"/>
                <a:gd name="connsiteY2" fmla="*/ 0 h 3295548"/>
                <a:gd name="connsiteX3" fmla="*/ 1921566 w 1921566"/>
                <a:gd name="connsiteY3" fmla="*/ 960783 h 3295548"/>
                <a:gd name="connsiteX4" fmla="*/ 1921565 w 1921566"/>
                <a:gd name="connsiteY4" fmla="*/ 1782418 h 3295548"/>
                <a:gd name="connsiteX5" fmla="*/ 960782 w 1921566"/>
                <a:gd name="connsiteY5" fmla="*/ 2743201 h 3295548"/>
                <a:gd name="connsiteX6" fmla="*/ 934979 w 1921566"/>
                <a:gd name="connsiteY6" fmla="*/ 3295548 h 3295548"/>
                <a:gd name="connsiteX7" fmla="*/ 0 w 1921566"/>
                <a:gd name="connsiteY7" fmla="*/ 1782417 h 3295548"/>
                <a:gd name="connsiteX8" fmla="*/ 0 w 1921566"/>
                <a:gd name="connsiteY8" fmla="*/ 960783 h 3295548"/>
                <a:gd name="connsiteX0" fmla="*/ 0 w 1994645"/>
                <a:gd name="connsiteY0" fmla="*/ 960783 h 3295548"/>
                <a:gd name="connsiteX1" fmla="*/ 960783 w 1994645"/>
                <a:gd name="connsiteY1" fmla="*/ 0 h 3295548"/>
                <a:gd name="connsiteX2" fmla="*/ 960783 w 1994645"/>
                <a:gd name="connsiteY2" fmla="*/ 0 h 3295548"/>
                <a:gd name="connsiteX3" fmla="*/ 1921566 w 1994645"/>
                <a:gd name="connsiteY3" fmla="*/ 960783 h 3295548"/>
                <a:gd name="connsiteX4" fmla="*/ 1921565 w 1994645"/>
                <a:gd name="connsiteY4" fmla="*/ 1782418 h 3295548"/>
                <a:gd name="connsiteX5" fmla="*/ 934979 w 1994645"/>
                <a:gd name="connsiteY5" fmla="*/ 3295548 h 3295548"/>
                <a:gd name="connsiteX6" fmla="*/ 0 w 1994645"/>
                <a:gd name="connsiteY6" fmla="*/ 1782417 h 3295548"/>
                <a:gd name="connsiteX7" fmla="*/ 0 w 1994645"/>
                <a:gd name="connsiteY7" fmla="*/ 960783 h 3295548"/>
                <a:gd name="connsiteX0" fmla="*/ 22 w 1994667"/>
                <a:gd name="connsiteY0" fmla="*/ 960783 h 3295548"/>
                <a:gd name="connsiteX1" fmla="*/ 960805 w 1994667"/>
                <a:gd name="connsiteY1" fmla="*/ 0 h 3295548"/>
                <a:gd name="connsiteX2" fmla="*/ 960805 w 1994667"/>
                <a:gd name="connsiteY2" fmla="*/ 0 h 3295548"/>
                <a:gd name="connsiteX3" fmla="*/ 1921588 w 1994667"/>
                <a:gd name="connsiteY3" fmla="*/ 960783 h 3295548"/>
                <a:gd name="connsiteX4" fmla="*/ 1921587 w 1994667"/>
                <a:gd name="connsiteY4" fmla="*/ 1782418 h 3295548"/>
                <a:gd name="connsiteX5" fmla="*/ 935001 w 1994667"/>
                <a:gd name="connsiteY5" fmla="*/ 3295548 h 3295548"/>
                <a:gd name="connsiteX6" fmla="*/ 22 w 1994667"/>
                <a:gd name="connsiteY6" fmla="*/ 960783 h 3295548"/>
                <a:gd name="connsiteX0" fmla="*/ 22 w 2037082"/>
                <a:gd name="connsiteY0" fmla="*/ 960783 h 3295548"/>
                <a:gd name="connsiteX1" fmla="*/ 960805 w 2037082"/>
                <a:gd name="connsiteY1" fmla="*/ 0 h 3295548"/>
                <a:gd name="connsiteX2" fmla="*/ 1062443 w 2037082"/>
                <a:gd name="connsiteY2" fmla="*/ 49898 h 3295548"/>
                <a:gd name="connsiteX3" fmla="*/ 1921588 w 2037082"/>
                <a:gd name="connsiteY3" fmla="*/ 960783 h 3295548"/>
                <a:gd name="connsiteX4" fmla="*/ 1921587 w 2037082"/>
                <a:gd name="connsiteY4" fmla="*/ 1782418 h 3295548"/>
                <a:gd name="connsiteX5" fmla="*/ 935001 w 2037082"/>
                <a:gd name="connsiteY5" fmla="*/ 3295548 h 3295548"/>
                <a:gd name="connsiteX6" fmla="*/ 22 w 2037082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1922504"/>
                <a:gd name="connsiteY0" fmla="*/ 960783 h 3295548"/>
                <a:gd name="connsiteX1" fmla="*/ 960805 w 1922504"/>
                <a:gd name="connsiteY1" fmla="*/ 0 h 3295548"/>
                <a:gd name="connsiteX2" fmla="*/ 1062443 w 1922504"/>
                <a:gd name="connsiteY2" fmla="*/ 49898 h 3295548"/>
                <a:gd name="connsiteX3" fmla="*/ 1921588 w 1922504"/>
                <a:gd name="connsiteY3" fmla="*/ 960783 h 3295548"/>
                <a:gd name="connsiteX4" fmla="*/ 935001 w 1922504"/>
                <a:gd name="connsiteY4" fmla="*/ 3295548 h 3295548"/>
                <a:gd name="connsiteX5" fmla="*/ 22 w 1922504"/>
                <a:gd name="connsiteY5" fmla="*/ 960783 h 3295548"/>
                <a:gd name="connsiteX0" fmla="*/ 22 w 1066943"/>
                <a:gd name="connsiteY0" fmla="*/ 960783 h 3295548"/>
                <a:gd name="connsiteX1" fmla="*/ 960805 w 1066943"/>
                <a:gd name="connsiteY1" fmla="*/ 0 h 3295548"/>
                <a:gd name="connsiteX2" fmla="*/ 1062443 w 1066943"/>
                <a:gd name="connsiteY2" fmla="*/ 49898 h 3295548"/>
                <a:gd name="connsiteX3" fmla="*/ 935001 w 1066943"/>
                <a:gd name="connsiteY3" fmla="*/ 3295548 h 3295548"/>
                <a:gd name="connsiteX4" fmla="*/ 22 w 1066943"/>
                <a:gd name="connsiteY4" fmla="*/ 960783 h 3295548"/>
                <a:gd name="connsiteX0" fmla="*/ 22 w 1066943"/>
                <a:gd name="connsiteY0" fmla="*/ 1017713 h 3352478"/>
                <a:gd name="connsiteX1" fmla="*/ 1062443 w 1066943"/>
                <a:gd name="connsiteY1" fmla="*/ 106828 h 3352478"/>
                <a:gd name="connsiteX2" fmla="*/ 935001 w 1066943"/>
                <a:gd name="connsiteY2" fmla="*/ 3352478 h 3352478"/>
                <a:gd name="connsiteX3" fmla="*/ 22 w 1066943"/>
                <a:gd name="connsiteY3" fmla="*/ 1017713 h 3352478"/>
                <a:gd name="connsiteX0" fmla="*/ 0 w 131942"/>
                <a:gd name="connsiteY0" fmla="*/ 3245650 h 3245650"/>
                <a:gd name="connsiteX1" fmla="*/ 127442 w 131942"/>
                <a:gd name="connsiteY1" fmla="*/ 0 h 3245650"/>
                <a:gd name="connsiteX2" fmla="*/ 0 w 131942"/>
                <a:gd name="connsiteY2" fmla="*/ 3245650 h 3245650"/>
                <a:gd name="connsiteX0" fmla="*/ 0 w 635526"/>
                <a:gd name="connsiteY0" fmla="*/ 3246132 h 3246132"/>
                <a:gd name="connsiteX1" fmla="*/ 127442 w 635526"/>
                <a:gd name="connsiteY1" fmla="*/ 482 h 3246132"/>
                <a:gd name="connsiteX2" fmla="*/ 0 w 635526"/>
                <a:gd name="connsiteY2" fmla="*/ 3246132 h 3246132"/>
                <a:gd name="connsiteX0" fmla="*/ 401490 w 1037016"/>
                <a:gd name="connsiteY0" fmla="*/ 3246137 h 3246137"/>
                <a:gd name="connsiteX1" fmla="*/ 528932 w 1037016"/>
                <a:gd name="connsiteY1" fmla="*/ 487 h 3246137"/>
                <a:gd name="connsiteX2" fmla="*/ 401490 w 1037016"/>
                <a:gd name="connsiteY2" fmla="*/ 3246137 h 3246137"/>
                <a:gd name="connsiteX0" fmla="*/ 873675 w 1509201"/>
                <a:gd name="connsiteY0" fmla="*/ 3246133 h 3285496"/>
                <a:gd name="connsiteX1" fmla="*/ 1001117 w 1509201"/>
                <a:gd name="connsiteY1" fmla="*/ 483 h 3285496"/>
                <a:gd name="connsiteX2" fmla="*/ 873675 w 1509201"/>
                <a:gd name="connsiteY2" fmla="*/ 3246133 h 3285496"/>
                <a:gd name="connsiteX0" fmla="*/ 873675 w 1807517"/>
                <a:gd name="connsiteY0" fmla="*/ 3246079 h 3285442"/>
                <a:gd name="connsiteX1" fmla="*/ 1001117 w 1807517"/>
                <a:gd name="connsiteY1" fmla="*/ 429 h 3285442"/>
                <a:gd name="connsiteX2" fmla="*/ 873675 w 1807517"/>
                <a:gd name="connsiteY2" fmla="*/ 3246079 h 3285442"/>
                <a:gd name="connsiteX0" fmla="*/ 873675 w 1934674"/>
                <a:gd name="connsiteY0" fmla="*/ 3246630 h 3462238"/>
                <a:gd name="connsiteX1" fmla="*/ 1001117 w 1934674"/>
                <a:gd name="connsiteY1" fmla="*/ 980 h 3462238"/>
                <a:gd name="connsiteX2" fmla="*/ 1934283 w 1934674"/>
                <a:gd name="connsiteY2" fmla="*/ 2778437 h 3462238"/>
                <a:gd name="connsiteX3" fmla="*/ 873675 w 1934674"/>
                <a:gd name="connsiteY3" fmla="*/ 3246630 h 3462238"/>
                <a:gd name="connsiteX0" fmla="*/ 873675 w 1934674"/>
                <a:gd name="connsiteY0" fmla="*/ 3246630 h 3285993"/>
                <a:gd name="connsiteX1" fmla="*/ 1001117 w 1934674"/>
                <a:gd name="connsiteY1" fmla="*/ 980 h 3285993"/>
                <a:gd name="connsiteX2" fmla="*/ 1934283 w 1934674"/>
                <a:gd name="connsiteY2" fmla="*/ 2778437 h 3285993"/>
                <a:gd name="connsiteX3" fmla="*/ 873675 w 1934674"/>
                <a:gd name="connsiteY3" fmla="*/ 3246630 h 3285993"/>
                <a:gd name="connsiteX0" fmla="*/ 1230748 w 2291747"/>
                <a:gd name="connsiteY0" fmla="*/ 3246630 h 3296253"/>
                <a:gd name="connsiteX1" fmla="*/ 343 w 2291747"/>
                <a:gd name="connsiteY1" fmla="*/ 2897788 h 3296253"/>
                <a:gd name="connsiteX2" fmla="*/ 1358190 w 2291747"/>
                <a:gd name="connsiteY2" fmla="*/ 980 h 3296253"/>
                <a:gd name="connsiteX3" fmla="*/ 2291356 w 2291747"/>
                <a:gd name="connsiteY3" fmla="*/ 2778437 h 3296253"/>
                <a:gd name="connsiteX4" fmla="*/ 1230748 w 2291747"/>
                <a:gd name="connsiteY4" fmla="*/ 3246630 h 3296253"/>
                <a:gd name="connsiteX0" fmla="*/ 2291013 w 2322732"/>
                <a:gd name="connsiteY0" fmla="*/ 2778414 h 3197443"/>
                <a:gd name="connsiteX1" fmla="*/ 0 w 2322732"/>
                <a:gd name="connsiteY1" fmla="*/ 2897765 h 3197443"/>
                <a:gd name="connsiteX2" fmla="*/ 1357847 w 2322732"/>
                <a:gd name="connsiteY2" fmla="*/ 957 h 3197443"/>
                <a:gd name="connsiteX3" fmla="*/ 2291013 w 2322732"/>
                <a:gd name="connsiteY3" fmla="*/ 2778414 h 3197443"/>
                <a:gd name="connsiteX0" fmla="*/ 2291013 w 2322732"/>
                <a:gd name="connsiteY0" fmla="*/ 2830959 h 3249988"/>
                <a:gd name="connsiteX1" fmla="*/ 0 w 2322732"/>
                <a:gd name="connsiteY1" fmla="*/ 2950310 h 3249988"/>
                <a:gd name="connsiteX2" fmla="*/ 1357847 w 2322732"/>
                <a:gd name="connsiteY2" fmla="*/ 53502 h 3249988"/>
                <a:gd name="connsiteX3" fmla="*/ 2291013 w 2322732"/>
                <a:gd name="connsiteY3" fmla="*/ 2830959 h 3249988"/>
                <a:gd name="connsiteX0" fmla="*/ 2291013 w 2336154"/>
                <a:gd name="connsiteY0" fmla="*/ 2858232 h 3277261"/>
                <a:gd name="connsiteX1" fmla="*/ 0 w 2336154"/>
                <a:gd name="connsiteY1" fmla="*/ 2977583 h 3277261"/>
                <a:gd name="connsiteX2" fmla="*/ 1357847 w 2336154"/>
                <a:gd name="connsiteY2" fmla="*/ 80775 h 3277261"/>
                <a:gd name="connsiteX3" fmla="*/ 2291013 w 2336154"/>
                <a:gd name="connsiteY3" fmla="*/ 2858232 h 3277261"/>
                <a:gd name="connsiteX0" fmla="*/ 2289341 w 2334568"/>
                <a:gd name="connsiteY0" fmla="*/ 2913092 h 3300430"/>
                <a:gd name="connsiteX1" fmla="*/ 0 w 2334568"/>
                <a:gd name="connsiteY1" fmla="*/ 2976243 h 3300430"/>
                <a:gd name="connsiteX2" fmla="*/ 1357847 w 2334568"/>
                <a:gd name="connsiteY2" fmla="*/ 79435 h 3300430"/>
                <a:gd name="connsiteX3" fmla="*/ 2289341 w 2334568"/>
                <a:gd name="connsiteY3" fmla="*/ 2913092 h 3300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4568" h="3300430">
                  <a:moveTo>
                    <a:pt x="2289341" y="2913092"/>
                  </a:moveTo>
                  <a:cubicBezTo>
                    <a:pt x="2063033" y="3395893"/>
                    <a:pt x="155528" y="3439153"/>
                    <a:pt x="0" y="2976243"/>
                  </a:cubicBezTo>
                  <a:cubicBezTo>
                    <a:pt x="21240" y="2435301"/>
                    <a:pt x="828239" y="-395686"/>
                    <a:pt x="1357847" y="79435"/>
                  </a:cubicBezTo>
                  <a:cubicBezTo>
                    <a:pt x="1843795" y="-517517"/>
                    <a:pt x="2515649" y="2430291"/>
                    <a:pt x="2289341" y="2913092"/>
                  </a:cubicBezTo>
                  <a:close/>
                </a:path>
              </a:pathLst>
            </a:cu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: Rounded Corners 11">
              <a:extLst>
                <a:ext uri="{FF2B5EF4-FFF2-40B4-BE49-F238E27FC236}">
                  <a16:creationId xmlns:a16="http://schemas.microsoft.com/office/drawing/2014/main" id="{A83628DE-FE39-4A79-8493-88FCDD69E9C6}"/>
                </a:ext>
              </a:extLst>
            </p:cNvPr>
            <p:cNvSpPr/>
            <p:nvPr/>
          </p:nvSpPr>
          <p:spPr>
            <a:xfrm rot="21283044">
              <a:off x="3343868" y="2554763"/>
              <a:ext cx="2790205" cy="3439669"/>
            </a:xfrm>
            <a:custGeom>
              <a:avLst/>
              <a:gdLst>
                <a:gd name="connsiteX0" fmla="*/ 0 w 1921565"/>
                <a:gd name="connsiteY0" fmla="*/ 960783 h 2743200"/>
                <a:gd name="connsiteX1" fmla="*/ 960783 w 1921565"/>
                <a:gd name="connsiteY1" fmla="*/ 0 h 2743200"/>
                <a:gd name="connsiteX2" fmla="*/ 960783 w 1921565"/>
                <a:gd name="connsiteY2" fmla="*/ 0 h 2743200"/>
                <a:gd name="connsiteX3" fmla="*/ 1921566 w 1921565"/>
                <a:gd name="connsiteY3" fmla="*/ 960783 h 2743200"/>
                <a:gd name="connsiteX4" fmla="*/ 1921565 w 1921565"/>
                <a:gd name="connsiteY4" fmla="*/ 1782418 h 2743200"/>
                <a:gd name="connsiteX5" fmla="*/ 960782 w 1921565"/>
                <a:gd name="connsiteY5" fmla="*/ 2743201 h 2743200"/>
                <a:gd name="connsiteX6" fmla="*/ 960783 w 1921565"/>
                <a:gd name="connsiteY6" fmla="*/ 2743200 h 2743200"/>
                <a:gd name="connsiteX7" fmla="*/ 0 w 1921565"/>
                <a:gd name="connsiteY7" fmla="*/ 1782417 h 2743200"/>
                <a:gd name="connsiteX8" fmla="*/ 0 w 1921565"/>
                <a:gd name="connsiteY8" fmla="*/ 960783 h 2743200"/>
                <a:gd name="connsiteX0" fmla="*/ 0 w 1921566"/>
                <a:gd name="connsiteY0" fmla="*/ 960783 h 3295548"/>
                <a:gd name="connsiteX1" fmla="*/ 960783 w 1921566"/>
                <a:gd name="connsiteY1" fmla="*/ 0 h 3295548"/>
                <a:gd name="connsiteX2" fmla="*/ 960783 w 1921566"/>
                <a:gd name="connsiteY2" fmla="*/ 0 h 3295548"/>
                <a:gd name="connsiteX3" fmla="*/ 1921566 w 1921566"/>
                <a:gd name="connsiteY3" fmla="*/ 960783 h 3295548"/>
                <a:gd name="connsiteX4" fmla="*/ 1921565 w 1921566"/>
                <a:gd name="connsiteY4" fmla="*/ 1782418 h 3295548"/>
                <a:gd name="connsiteX5" fmla="*/ 960782 w 1921566"/>
                <a:gd name="connsiteY5" fmla="*/ 2743201 h 3295548"/>
                <a:gd name="connsiteX6" fmla="*/ 934979 w 1921566"/>
                <a:gd name="connsiteY6" fmla="*/ 3295548 h 3295548"/>
                <a:gd name="connsiteX7" fmla="*/ 0 w 1921566"/>
                <a:gd name="connsiteY7" fmla="*/ 1782417 h 3295548"/>
                <a:gd name="connsiteX8" fmla="*/ 0 w 1921566"/>
                <a:gd name="connsiteY8" fmla="*/ 960783 h 3295548"/>
                <a:gd name="connsiteX0" fmla="*/ 0 w 1994645"/>
                <a:gd name="connsiteY0" fmla="*/ 960783 h 3295548"/>
                <a:gd name="connsiteX1" fmla="*/ 960783 w 1994645"/>
                <a:gd name="connsiteY1" fmla="*/ 0 h 3295548"/>
                <a:gd name="connsiteX2" fmla="*/ 960783 w 1994645"/>
                <a:gd name="connsiteY2" fmla="*/ 0 h 3295548"/>
                <a:gd name="connsiteX3" fmla="*/ 1921566 w 1994645"/>
                <a:gd name="connsiteY3" fmla="*/ 960783 h 3295548"/>
                <a:gd name="connsiteX4" fmla="*/ 1921565 w 1994645"/>
                <a:gd name="connsiteY4" fmla="*/ 1782418 h 3295548"/>
                <a:gd name="connsiteX5" fmla="*/ 934979 w 1994645"/>
                <a:gd name="connsiteY5" fmla="*/ 3295548 h 3295548"/>
                <a:gd name="connsiteX6" fmla="*/ 0 w 1994645"/>
                <a:gd name="connsiteY6" fmla="*/ 1782417 h 3295548"/>
                <a:gd name="connsiteX7" fmla="*/ 0 w 1994645"/>
                <a:gd name="connsiteY7" fmla="*/ 960783 h 3295548"/>
                <a:gd name="connsiteX0" fmla="*/ 22 w 1994667"/>
                <a:gd name="connsiteY0" fmla="*/ 960783 h 3295548"/>
                <a:gd name="connsiteX1" fmla="*/ 960805 w 1994667"/>
                <a:gd name="connsiteY1" fmla="*/ 0 h 3295548"/>
                <a:gd name="connsiteX2" fmla="*/ 960805 w 1994667"/>
                <a:gd name="connsiteY2" fmla="*/ 0 h 3295548"/>
                <a:gd name="connsiteX3" fmla="*/ 1921588 w 1994667"/>
                <a:gd name="connsiteY3" fmla="*/ 960783 h 3295548"/>
                <a:gd name="connsiteX4" fmla="*/ 1921587 w 1994667"/>
                <a:gd name="connsiteY4" fmla="*/ 1782418 h 3295548"/>
                <a:gd name="connsiteX5" fmla="*/ 935001 w 1994667"/>
                <a:gd name="connsiteY5" fmla="*/ 3295548 h 3295548"/>
                <a:gd name="connsiteX6" fmla="*/ 22 w 1994667"/>
                <a:gd name="connsiteY6" fmla="*/ 960783 h 3295548"/>
                <a:gd name="connsiteX0" fmla="*/ 22 w 2037082"/>
                <a:gd name="connsiteY0" fmla="*/ 960783 h 3295548"/>
                <a:gd name="connsiteX1" fmla="*/ 960805 w 2037082"/>
                <a:gd name="connsiteY1" fmla="*/ 0 h 3295548"/>
                <a:gd name="connsiteX2" fmla="*/ 1062443 w 2037082"/>
                <a:gd name="connsiteY2" fmla="*/ 49898 h 3295548"/>
                <a:gd name="connsiteX3" fmla="*/ 1921588 w 2037082"/>
                <a:gd name="connsiteY3" fmla="*/ 960783 h 3295548"/>
                <a:gd name="connsiteX4" fmla="*/ 1921587 w 2037082"/>
                <a:gd name="connsiteY4" fmla="*/ 1782418 h 3295548"/>
                <a:gd name="connsiteX5" fmla="*/ 935001 w 2037082"/>
                <a:gd name="connsiteY5" fmla="*/ 3295548 h 3295548"/>
                <a:gd name="connsiteX6" fmla="*/ 22 w 2037082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1922504"/>
                <a:gd name="connsiteY0" fmla="*/ 960783 h 3295548"/>
                <a:gd name="connsiteX1" fmla="*/ 960805 w 1922504"/>
                <a:gd name="connsiteY1" fmla="*/ 0 h 3295548"/>
                <a:gd name="connsiteX2" fmla="*/ 1062443 w 1922504"/>
                <a:gd name="connsiteY2" fmla="*/ 49898 h 3295548"/>
                <a:gd name="connsiteX3" fmla="*/ 1921588 w 1922504"/>
                <a:gd name="connsiteY3" fmla="*/ 960783 h 3295548"/>
                <a:gd name="connsiteX4" fmla="*/ 935001 w 1922504"/>
                <a:gd name="connsiteY4" fmla="*/ 3295548 h 3295548"/>
                <a:gd name="connsiteX5" fmla="*/ 22 w 1922504"/>
                <a:gd name="connsiteY5" fmla="*/ 960783 h 3295548"/>
                <a:gd name="connsiteX0" fmla="*/ 22 w 1066943"/>
                <a:gd name="connsiteY0" fmla="*/ 960783 h 3295548"/>
                <a:gd name="connsiteX1" fmla="*/ 960805 w 1066943"/>
                <a:gd name="connsiteY1" fmla="*/ 0 h 3295548"/>
                <a:gd name="connsiteX2" fmla="*/ 1062443 w 1066943"/>
                <a:gd name="connsiteY2" fmla="*/ 49898 h 3295548"/>
                <a:gd name="connsiteX3" fmla="*/ 935001 w 1066943"/>
                <a:gd name="connsiteY3" fmla="*/ 3295548 h 3295548"/>
                <a:gd name="connsiteX4" fmla="*/ 22 w 1066943"/>
                <a:gd name="connsiteY4" fmla="*/ 960783 h 3295548"/>
                <a:gd name="connsiteX0" fmla="*/ 22 w 1066943"/>
                <a:gd name="connsiteY0" fmla="*/ 1017713 h 3352478"/>
                <a:gd name="connsiteX1" fmla="*/ 1062443 w 1066943"/>
                <a:gd name="connsiteY1" fmla="*/ 106828 h 3352478"/>
                <a:gd name="connsiteX2" fmla="*/ 935001 w 1066943"/>
                <a:gd name="connsiteY2" fmla="*/ 3352478 h 3352478"/>
                <a:gd name="connsiteX3" fmla="*/ 22 w 1066943"/>
                <a:gd name="connsiteY3" fmla="*/ 1017713 h 3352478"/>
                <a:gd name="connsiteX0" fmla="*/ 0 w 131942"/>
                <a:gd name="connsiteY0" fmla="*/ 3245650 h 3245650"/>
                <a:gd name="connsiteX1" fmla="*/ 127442 w 131942"/>
                <a:gd name="connsiteY1" fmla="*/ 0 h 3245650"/>
                <a:gd name="connsiteX2" fmla="*/ 0 w 131942"/>
                <a:gd name="connsiteY2" fmla="*/ 3245650 h 3245650"/>
                <a:gd name="connsiteX0" fmla="*/ 0 w 635526"/>
                <a:gd name="connsiteY0" fmla="*/ 3246132 h 3246132"/>
                <a:gd name="connsiteX1" fmla="*/ 127442 w 635526"/>
                <a:gd name="connsiteY1" fmla="*/ 482 h 3246132"/>
                <a:gd name="connsiteX2" fmla="*/ 0 w 635526"/>
                <a:gd name="connsiteY2" fmla="*/ 3246132 h 3246132"/>
                <a:gd name="connsiteX0" fmla="*/ 401490 w 1037016"/>
                <a:gd name="connsiteY0" fmla="*/ 3246137 h 3246137"/>
                <a:gd name="connsiteX1" fmla="*/ 528932 w 1037016"/>
                <a:gd name="connsiteY1" fmla="*/ 487 h 3246137"/>
                <a:gd name="connsiteX2" fmla="*/ 401490 w 1037016"/>
                <a:gd name="connsiteY2" fmla="*/ 3246137 h 3246137"/>
                <a:gd name="connsiteX0" fmla="*/ 873675 w 1509201"/>
                <a:gd name="connsiteY0" fmla="*/ 3246133 h 3285496"/>
                <a:gd name="connsiteX1" fmla="*/ 1001117 w 1509201"/>
                <a:gd name="connsiteY1" fmla="*/ 483 h 3285496"/>
                <a:gd name="connsiteX2" fmla="*/ 873675 w 1509201"/>
                <a:gd name="connsiteY2" fmla="*/ 3246133 h 3285496"/>
                <a:gd name="connsiteX0" fmla="*/ 873675 w 1807517"/>
                <a:gd name="connsiteY0" fmla="*/ 3246079 h 3285442"/>
                <a:gd name="connsiteX1" fmla="*/ 1001117 w 1807517"/>
                <a:gd name="connsiteY1" fmla="*/ 429 h 3285442"/>
                <a:gd name="connsiteX2" fmla="*/ 873675 w 1807517"/>
                <a:gd name="connsiteY2" fmla="*/ 3246079 h 3285442"/>
                <a:gd name="connsiteX0" fmla="*/ 873675 w 1934674"/>
                <a:gd name="connsiteY0" fmla="*/ 3246630 h 3462238"/>
                <a:gd name="connsiteX1" fmla="*/ 1001117 w 1934674"/>
                <a:gd name="connsiteY1" fmla="*/ 980 h 3462238"/>
                <a:gd name="connsiteX2" fmla="*/ 1934283 w 1934674"/>
                <a:gd name="connsiteY2" fmla="*/ 2778437 h 3462238"/>
                <a:gd name="connsiteX3" fmla="*/ 873675 w 1934674"/>
                <a:gd name="connsiteY3" fmla="*/ 3246630 h 3462238"/>
                <a:gd name="connsiteX0" fmla="*/ 873675 w 1934674"/>
                <a:gd name="connsiteY0" fmla="*/ 3246630 h 3285993"/>
                <a:gd name="connsiteX1" fmla="*/ 1001117 w 1934674"/>
                <a:gd name="connsiteY1" fmla="*/ 980 h 3285993"/>
                <a:gd name="connsiteX2" fmla="*/ 1934283 w 1934674"/>
                <a:gd name="connsiteY2" fmla="*/ 2778437 h 3285993"/>
                <a:gd name="connsiteX3" fmla="*/ 873675 w 1934674"/>
                <a:gd name="connsiteY3" fmla="*/ 3246630 h 3285993"/>
                <a:gd name="connsiteX0" fmla="*/ 1230748 w 2291747"/>
                <a:gd name="connsiteY0" fmla="*/ 3246630 h 3296253"/>
                <a:gd name="connsiteX1" fmla="*/ 343 w 2291747"/>
                <a:gd name="connsiteY1" fmla="*/ 2897788 h 3296253"/>
                <a:gd name="connsiteX2" fmla="*/ 1358190 w 2291747"/>
                <a:gd name="connsiteY2" fmla="*/ 980 h 3296253"/>
                <a:gd name="connsiteX3" fmla="*/ 2291356 w 2291747"/>
                <a:gd name="connsiteY3" fmla="*/ 2778437 h 3296253"/>
                <a:gd name="connsiteX4" fmla="*/ 1230748 w 2291747"/>
                <a:gd name="connsiteY4" fmla="*/ 3246630 h 3296253"/>
                <a:gd name="connsiteX0" fmla="*/ 2291013 w 2322732"/>
                <a:gd name="connsiteY0" fmla="*/ 2778414 h 3197443"/>
                <a:gd name="connsiteX1" fmla="*/ 0 w 2322732"/>
                <a:gd name="connsiteY1" fmla="*/ 2897765 h 3197443"/>
                <a:gd name="connsiteX2" fmla="*/ 1357847 w 2322732"/>
                <a:gd name="connsiteY2" fmla="*/ 957 h 3197443"/>
                <a:gd name="connsiteX3" fmla="*/ 2291013 w 2322732"/>
                <a:gd name="connsiteY3" fmla="*/ 2778414 h 3197443"/>
                <a:gd name="connsiteX0" fmla="*/ 2291013 w 2322732"/>
                <a:gd name="connsiteY0" fmla="*/ 2830959 h 3249988"/>
                <a:gd name="connsiteX1" fmla="*/ 0 w 2322732"/>
                <a:gd name="connsiteY1" fmla="*/ 2950310 h 3249988"/>
                <a:gd name="connsiteX2" fmla="*/ 1357847 w 2322732"/>
                <a:gd name="connsiteY2" fmla="*/ 53502 h 3249988"/>
                <a:gd name="connsiteX3" fmla="*/ 2291013 w 2322732"/>
                <a:gd name="connsiteY3" fmla="*/ 2830959 h 3249988"/>
                <a:gd name="connsiteX0" fmla="*/ 2291013 w 2336154"/>
                <a:gd name="connsiteY0" fmla="*/ 2858232 h 3277261"/>
                <a:gd name="connsiteX1" fmla="*/ 0 w 2336154"/>
                <a:gd name="connsiteY1" fmla="*/ 2977583 h 3277261"/>
                <a:gd name="connsiteX2" fmla="*/ 1357847 w 2336154"/>
                <a:gd name="connsiteY2" fmla="*/ 80775 h 3277261"/>
                <a:gd name="connsiteX3" fmla="*/ 2291013 w 2336154"/>
                <a:gd name="connsiteY3" fmla="*/ 2858232 h 3277261"/>
                <a:gd name="connsiteX0" fmla="*/ 2289341 w 2334568"/>
                <a:gd name="connsiteY0" fmla="*/ 2913092 h 3300430"/>
                <a:gd name="connsiteX1" fmla="*/ 0 w 2334568"/>
                <a:gd name="connsiteY1" fmla="*/ 2976243 h 3300430"/>
                <a:gd name="connsiteX2" fmla="*/ 1357847 w 2334568"/>
                <a:gd name="connsiteY2" fmla="*/ 79435 h 3300430"/>
                <a:gd name="connsiteX3" fmla="*/ 2289341 w 2334568"/>
                <a:gd name="connsiteY3" fmla="*/ 2913092 h 3300430"/>
                <a:gd name="connsiteX0" fmla="*/ 2755852 w 2785269"/>
                <a:gd name="connsiteY0" fmla="*/ 3046312 h 3367101"/>
                <a:gd name="connsiteX1" fmla="*/ 0 w 2785269"/>
                <a:gd name="connsiteY1" fmla="*/ 2973168 h 3367101"/>
                <a:gd name="connsiteX2" fmla="*/ 1357847 w 2785269"/>
                <a:gd name="connsiteY2" fmla="*/ 76360 h 3367101"/>
                <a:gd name="connsiteX3" fmla="*/ 2755852 w 2785269"/>
                <a:gd name="connsiteY3" fmla="*/ 3046312 h 3367101"/>
                <a:gd name="connsiteX0" fmla="*/ 2755852 w 2755852"/>
                <a:gd name="connsiteY0" fmla="*/ 3059102 h 3379891"/>
                <a:gd name="connsiteX1" fmla="*/ 0 w 2755852"/>
                <a:gd name="connsiteY1" fmla="*/ 2985958 h 3379891"/>
                <a:gd name="connsiteX2" fmla="*/ 1357847 w 2755852"/>
                <a:gd name="connsiteY2" fmla="*/ 89150 h 3379891"/>
                <a:gd name="connsiteX3" fmla="*/ 2755852 w 2755852"/>
                <a:gd name="connsiteY3" fmla="*/ 3059102 h 3379891"/>
                <a:gd name="connsiteX0" fmla="*/ 2848223 w 2848223"/>
                <a:gd name="connsiteY0" fmla="*/ 3067394 h 3384497"/>
                <a:gd name="connsiteX1" fmla="*/ 0 w 2848223"/>
                <a:gd name="connsiteY1" fmla="*/ 2985709 h 3384497"/>
                <a:gd name="connsiteX2" fmla="*/ 1357847 w 2848223"/>
                <a:gd name="connsiteY2" fmla="*/ 88901 h 3384497"/>
                <a:gd name="connsiteX3" fmla="*/ 2848223 w 2848223"/>
                <a:gd name="connsiteY3" fmla="*/ 3067394 h 3384497"/>
                <a:gd name="connsiteX0" fmla="*/ 2848223 w 2848223"/>
                <a:gd name="connsiteY0" fmla="*/ 3060127 h 3377230"/>
                <a:gd name="connsiteX1" fmla="*/ 0 w 2848223"/>
                <a:gd name="connsiteY1" fmla="*/ 2978442 h 3377230"/>
                <a:gd name="connsiteX2" fmla="*/ 1357847 w 2848223"/>
                <a:gd name="connsiteY2" fmla="*/ 81634 h 3377230"/>
                <a:gd name="connsiteX3" fmla="*/ 2848223 w 2848223"/>
                <a:gd name="connsiteY3" fmla="*/ 3060127 h 3377230"/>
                <a:gd name="connsiteX0" fmla="*/ 2729010 w 2729010"/>
                <a:gd name="connsiteY0" fmla="*/ 3060127 h 3283410"/>
                <a:gd name="connsiteX1" fmla="*/ 0 w 2729010"/>
                <a:gd name="connsiteY1" fmla="*/ 2696673 h 3283410"/>
                <a:gd name="connsiteX2" fmla="*/ 1238634 w 2729010"/>
                <a:gd name="connsiteY2" fmla="*/ 81634 h 3283410"/>
                <a:gd name="connsiteX3" fmla="*/ 2729010 w 2729010"/>
                <a:gd name="connsiteY3" fmla="*/ 3060127 h 3283410"/>
                <a:gd name="connsiteX0" fmla="*/ 2759298 w 2759298"/>
                <a:gd name="connsiteY0" fmla="*/ 3060127 h 3283410"/>
                <a:gd name="connsiteX1" fmla="*/ 30288 w 2759298"/>
                <a:gd name="connsiteY1" fmla="*/ 2696673 h 3283410"/>
                <a:gd name="connsiteX2" fmla="*/ 1268922 w 2759298"/>
                <a:gd name="connsiteY2" fmla="*/ 81634 h 3283410"/>
                <a:gd name="connsiteX3" fmla="*/ 2759298 w 2759298"/>
                <a:gd name="connsiteY3" fmla="*/ 3060127 h 3283410"/>
                <a:gd name="connsiteX0" fmla="*/ 2755710 w 2755710"/>
                <a:gd name="connsiteY0" fmla="*/ 3060127 h 3283410"/>
                <a:gd name="connsiteX1" fmla="*/ 26700 w 2755710"/>
                <a:gd name="connsiteY1" fmla="*/ 2696673 h 3283410"/>
                <a:gd name="connsiteX2" fmla="*/ 1265334 w 2755710"/>
                <a:gd name="connsiteY2" fmla="*/ 81634 h 3283410"/>
                <a:gd name="connsiteX3" fmla="*/ 2755710 w 2755710"/>
                <a:gd name="connsiteY3" fmla="*/ 3060127 h 3283410"/>
                <a:gd name="connsiteX0" fmla="*/ 2755710 w 2755710"/>
                <a:gd name="connsiteY0" fmla="*/ 3060127 h 3255620"/>
                <a:gd name="connsiteX1" fmla="*/ 26700 w 2755710"/>
                <a:gd name="connsiteY1" fmla="*/ 2696673 h 3255620"/>
                <a:gd name="connsiteX2" fmla="*/ 1265334 w 2755710"/>
                <a:gd name="connsiteY2" fmla="*/ 81634 h 3255620"/>
                <a:gd name="connsiteX3" fmla="*/ 2755710 w 2755710"/>
                <a:gd name="connsiteY3" fmla="*/ 3060127 h 3255620"/>
                <a:gd name="connsiteX0" fmla="*/ 2692172 w 2692172"/>
                <a:gd name="connsiteY0" fmla="*/ 3028529 h 3232447"/>
                <a:gd name="connsiteX1" fmla="*/ 26700 w 2692172"/>
                <a:gd name="connsiteY1" fmla="*/ 2697567 h 3232447"/>
                <a:gd name="connsiteX2" fmla="*/ 1265334 w 2692172"/>
                <a:gd name="connsiteY2" fmla="*/ 82528 h 3232447"/>
                <a:gd name="connsiteX3" fmla="*/ 2692172 w 2692172"/>
                <a:gd name="connsiteY3" fmla="*/ 3028529 h 3232447"/>
                <a:gd name="connsiteX0" fmla="*/ 2692172 w 2692172"/>
                <a:gd name="connsiteY0" fmla="*/ 3028529 h 3270237"/>
                <a:gd name="connsiteX1" fmla="*/ 26700 w 2692172"/>
                <a:gd name="connsiteY1" fmla="*/ 2697567 h 3270237"/>
                <a:gd name="connsiteX2" fmla="*/ 1265334 w 2692172"/>
                <a:gd name="connsiteY2" fmla="*/ 82528 h 3270237"/>
                <a:gd name="connsiteX3" fmla="*/ 2692172 w 2692172"/>
                <a:gd name="connsiteY3" fmla="*/ 3028529 h 3270237"/>
                <a:gd name="connsiteX0" fmla="*/ 2718564 w 2718564"/>
                <a:gd name="connsiteY0" fmla="*/ 3030902 h 3271959"/>
                <a:gd name="connsiteX1" fmla="*/ 26700 w 2718564"/>
                <a:gd name="connsiteY1" fmla="*/ 2697500 h 3271959"/>
                <a:gd name="connsiteX2" fmla="*/ 1265334 w 2718564"/>
                <a:gd name="connsiteY2" fmla="*/ 82461 h 3271959"/>
                <a:gd name="connsiteX3" fmla="*/ 2718564 w 2718564"/>
                <a:gd name="connsiteY3" fmla="*/ 3030902 h 3271959"/>
                <a:gd name="connsiteX0" fmla="*/ 2692754 w 2692754"/>
                <a:gd name="connsiteY0" fmla="*/ 3030902 h 3272610"/>
                <a:gd name="connsiteX1" fmla="*/ 27282 w 2692754"/>
                <a:gd name="connsiteY1" fmla="*/ 2699941 h 3272610"/>
                <a:gd name="connsiteX2" fmla="*/ 1239524 w 2692754"/>
                <a:gd name="connsiteY2" fmla="*/ 82461 h 3272610"/>
                <a:gd name="connsiteX3" fmla="*/ 2692754 w 2692754"/>
                <a:gd name="connsiteY3" fmla="*/ 3030902 h 3272610"/>
                <a:gd name="connsiteX0" fmla="*/ 2692138 w 2692138"/>
                <a:gd name="connsiteY0" fmla="*/ 3244561 h 3486269"/>
                <a:gd name="connsiteX1" fmla="*/ 26666 w 2692138"/>
                <a:gd name="connsiteY1" fmla="*/ 2913600 h 3486269"/>
                <a:gd name="connsiteX2" fmla="*/ 1266841 w 2692138"/>
                <a:gd name="connsiteY2" fmla="*/ 76780 h 3486269"/>
                <a:gd name="connsiteX3" fmla="*/ 2692138 w 2692138"/>
                <a:gd name="connsiteY3" fmla="*/ 3244561 h 3486269"/>
                <a:gd name="connsiteX0" fmla="*/ 2790205 w 2790205"/>
                <a:gd name="connsiteY0" fmla="*/ 3178766 h 3439669"/>
                <a:gd name="connsiteX1" fmla="*/ 26666 w 2790205"/>
                <a:gd name="connsiteY1" fmla="*/ 2915263 h 3439669"/>
                <a:gd name="connsiteX2" fmla="*/ 1266841 w 2790205"/>
                <a:gd name="connsiteY2" fmla="*/ 78443 h 3439669"/>
                <a:gd name="connsiteX3" fmla="*/ 2790205 w 2790205"/>
                <a:gd name="connsiteY3" fmla="*/ 3178766 h 343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0205" h="3439669">
                  <a:moveTo>
                    <a:pt x="2790205" y="3178766"/>
                  </a:moveTo>
                  <a:cubicBezTo>
                    <a:pt x="2375493" y="3684073"/>
                    <a:pt x="182194" y="3378173"/>
                    <a:pt x="26666" y="2915263"/>
                  </a:cubicBezTo>
                  <a:cubicBezTo>
                    <a:pt x="-181849" y="1980434"/>
                    <a:pt x="889258" y="-169682"/>
                    <a:pt x="1266841" y="78443"/>
                  </a:cubicBezTo>
                  <a:cubicBezTo>
                    <a:pt x="1643562" y="-488682"/>
                    <a:pt x="1947102" y="2171207"/>
                    <a:pt x="2790205" y="3178766"/>
                  </a:cubicBezTo>
                  <a:close/>
                </a:path>
              </a:pathLst>
            </a:cu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: Rounded Corners 11">
              <a:extLst>
                <a:ext uri="{FF2B5EF4-FFF2-40B4-BE49-F238E27FC236}">
                  <a16:creationId xmlns:a16="http://schemas.microsoft.com/office/drawing/2014/main" id="{6072F343-F1BF-427C-A187-B8AE636CCB47}"/>
                </a:ext>
              </a:extLst>
            </p:cNvPr>
            <p:cNvSpPr/>
            <p:nvPr/>
          </p:nvSpPr>
          <p:spPr>
            <a:xfrm rot="2046309">
              <a:off x="2420678" y="2372090"/>
              <a:ext cx="2062289" cy="2931385"/>
            </a:xfrm>
            <a:custGeom>
              <a:avLst/>
              <a:gdLst>
                <a:gd name="connsiteX0" fmla="*/ 0 w 1921565"/>
                <a:gd name="connsiteY0" fmla="*/ 960783 h 2743200"/>
                <a:gd name="connsiteX1" fmla="*/ 960783 w 1921565"/>
                <a:gd name="connsiteY1" fmla="*/ 0 h 2743200"/>
                <a:gd name="connsiteX2" fmla="*/ 960783 w 1921565"/>
                <a:gd name="connsiteY2" fmla="*/ 0 h 2743200"/>
                <a:gd name="connsiteX3" fmla="*/ 1921566 w 1921565"/>
                <a:gd name="connsiteY3" fmla="*/ 960783 h 2743200"/>
                <a:gd name="connsiteX4" fmla="*/ 1921565 w 1921565"/>
                <a:gd name="connsiteY4" fmla="*/ 1782418 h 2743200"/>
                <a:gd name="connsiteX5" fmla="*/ 960782 w 1921565"/>
                <a:gd name="connsiteY5" fmla="*/ 2743201 h 2743200"/>
                <a:gd name="connsiteX6" fmla="*/ 960783 w 1921565"/>
                <a:gd name="connsiteY6" fmla="*/ 2743200 h 2743200"/>
                <a:gd name="connsiteX7" fmla="*/ 0 w 1921565"/>
                <a:gd name="connsiteY7" fmla="*/ 1782417 h 2743200"/>
                <a:gd name="connsiteX8" fmla="*/ 0 w 1921565"/>
                <a:gd name="connsiteY8" fmla="*/ 960783 h 2743200"/>
                <a:gd name="connsiteX0" fmla="*/ 0 w 1921566"/>
                <a:gd name="connsiteY0" fmla="*/ 960783 h 3295548"/>
                <a:gd name="connsiteX1" fmla="*/ 960783 w 1921566"/>
                <a:gd name="connsiteY1" fmla="*/ 0 h 3295548"/>
                <a:gd name="connsiteX2" fmla="*/ 960783 w 1921566"/>
                <a:gd name="connsiteY2" fmla="*/ 0 h 3295548"/>
                <a:gd name="connsiteX3" fmla="*/ 1921566 w 1921566"/>
                <a:gd name="connsiteY3" fmla="*/ 960783 h 3295548"/>
                <a:gd name="connsiteX4" fmla="*/ 1921565 w 1921566"/>
                <a:gd name="connsiteY4" fmla="*/ 1782418 h 3295548"/>
                <a:gd name="connsiteX5" fmla="*/ 960782 w 1921566"/>
                <a:gd name="connsiteY5" fmla="*/ 2743201 h 3295548"/>
                <a:gd name="connsiteX6" fmla="*/ 934979 w 1921566"/>
                <a:gd name="connsiteY6" fmla="*/ 3295548 h 3295548"/>
                <a:gd name="connsiteX7" fmla="*/ 0 w 1921566"/>
                <a:gd name="connsiteY7" fmla="*/ 1782417 h 3295548"/>
                <a:gd name="connsiteX8" fmla="*/ 0 w 1921566"/>
                <a:gd name="connsiteY8" fmla="*/ 960783 h 3295548"/>
                <a:gd name="connsiteX0" fmla="*/ 0 w 1994645"/>
                <a:gd name="connsiteY0" fmla="*/ 960783 h 3295548"/>
                <a:gd name="connsiteX1" fmla="*/ 960783 w 1994645"/>
                <a:gd name="connsiteY1" fmla="*/ 0 h 3295548"/>
                <a:gd name="connsiteX2" fmla="*/ 960783 w 1994645"/>
                <a:gd name="connsiteY2" fmla="*/ 0 h 3295548"/>
                <a:gd name="connsiteX3" fmla="*/ 1921566 w 1994645"/>
                <a:gd name="connsiteY3" fmla="*/ 960783 h 3295548"/>
                <a:gd name="connsiteX4" fmla="*/ 1921565 w 1994645"/>
                <a:gd name="connsiteY4" fmla="*/ 1782418 h 3295548"/>
                <a:gd name="connsiteX5" fmla="*/ 934979 w 1994645"/>
                <a:gd name="connsiteY5" fmla="*/ 3295548 h 3295548"/>
                <a:gd name="connsiteX6" fmla="*/ 0 w 1994645"/>
                <a:gd name="connsiteY6" fmla="*/ 1782417 h 3295548"/>
                <a:gd name="connsiteX7" fmla="*/ 0 w 1994645"/>
                <a:gd name="connsiteY7" fmla="*/ 960783 h 3295548"/>
                <a:gd name="connsiteX0" fmla="*/ 22 w 1994667"/>
                <a:gd name="connsiteY0" fmla="*/ 960783 h 3295548"/>
                <a:gd name="connsiteX1" fmla="*/ 960805 w 1994667"/>
                <a:gd name="connsiteY1" fmla="*/ 0 h 3295548"/>
                <a:gd name="connsiteX2" fmla="*/ 960805 w 1994667"/>
                <a:gd name="connsiteY2" fmla="*/ 0 h 3295548"/>
                <a:gd name="connsiteX3" fmla="*/ 1921588 w 1994667"/>
                <a:gd name="connsiteY3" fmla="*/ 960783 h 3295548"/>
                <a:gd name="connsiteX4" fmla="*/ 1921587 w 1994667"/>
                <a:gd name="connsiteY4" fmla="*/ 1782418 h 3295548"/>
                <a:gd name="connsiteX5" fmla="*/ 935001 w 1994667"/>
                <a:gd name="connsiteY5" fmla="*/ 3295548 h 3295548"/>
                <a:gd name="connsiteX6" fmla="*/ 22 w 1994667"/>
                <a:gd name="connsiteY6" fmla="*/ 960783 h 3295548"/>
                <a:gd name="connsiteX0" fmla="*/ 22 w 2037082"/>
                <a:gd name="connsiteY0" fmla="*/ 960783 h 3295548"/>
                <a:gd name="connsiteX1" fmla="*/ 960805 w 2037082"/>
                <a:gd name="connsiteY1" fmla="*/ 0 h 3295548"/>
                <a:gd name="connsiteX2" fmla="*/ 1062443 w 2037082"/>
                <a:gd name="connsiteY2" fmla="*/ 49898 h 3295548"/>
                <a:gd name="connsiteX3" fmla="*/ 1921588 w 2037082"/>
                <a:gd name="connsiteY3" fmla="*/ 960783 h 3295548"/>
                <a:gd name="connsiteX4" fmla="*/ 1921587 w 2037082"/>
                <a:gd name="connsiteY4" fmla="*/ 1782418 h 3295548"/>
                <a:gd name="connsiteX5" fmla="*/ 935001 w 2037082"/>
                <a:gd name="connsiteY5" fmla="*/ 3295548 h 3295548"/>
                <a:gd name="connsiteX6" fmla="*/ 22 w 2037082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1922504"/>
                <a:gd name="connsiteY0" fmla="*/ 960783 h 3295548"/>
                <a:gd name="connsiteX1" fmla="*/ 960805 w 1922504"/>
                <a:gd name="connsiteY1" fmla="*/ 0 h 3295548"/>
                <a:gd name="connsiteX2" fmla="*/ 1062443 w 1922504"/>
                <a:gd name="connsiteY2" fmla="*/ 49898 h 3295548"/>
                <a:gd name="connsiteX3" fmla="*/ 1921588 w 1922504"/>
                <a:gd name="connsiteY3" fmla="*/ 960783 h 3295548"/>
                <a:gd name="connsiteX4" fmla="*/ 935001 w 1922504"/>
                <a:gd name="connsiteY4" fmla="*/ 3295548 h 3295548"/>
                <a:gd name="connsiteX5" fmla="*/ 22 w 1922504"/>
                <a:gd name="connsiteY5" fmla="*/ 960783 h 3295548"/>
                <a:gd name="connsiteX0" fmla="*/ 22 w 1066943"/>
                <a:gd name="connsiteY0" fmla="*/ 960783 h 3295548"/>
                <a:gd name="connsiteX1" fmla="*/ 960805 w 1066943"/>
                <a:gd name="connsiteY1" fmla="*/ 0 h 3295548"/>
                <a:gd name="connsiteX2" fmla="*/ 1062443 w 1066943"/>
                <a:gd name="connsiteY2" fmla="*/ 49898 h 3295548"/>
                <a:gd name="connsiteX3" fmla="*/ 935001 w 1066943"/>
                <a:gd name="connsiteY3" fmla="*/ 3295548 h 3295548"/>
                <a:gd name="connsiteX4" fmla="*/ 22 w 1066943"/>
                <a:gd name="connsiteY4" fmla="*/ 960783 h 3295548"/>
                <a:gd name="connsiteX0" fmla="*/ 22 w 1066943"/>
                <a:gd name="connsiteY0" fmla="*/ 1017713 h 3352478"/>
                <a:gd name="connsiteX1" fmla="*/ 1062443 w 1066943"/>
                <a:gd name="connsiteY1" fmla="*/ 106828 h 3352478"/>
                <a:gd name="connsiteX2" fmla="*/ 935001 w 1066943"/>
                <a:gd name="connsiteY2" fmla="*/ 3352478 h 3352478"/>
                <a:gd name="connsiteX3" fmla="*/ 22 w 1066943"/>
                <a:gd name="connsiteY3" fmla="*/ 1017713 h 3352478"/>
                <a:gd name="connsiteX0" fmla="*/ 0 w 131942"/>
                <a:gd name="connsiteY0" fmla="*/ 3245650 h 3245650"/>
                <a:gd name="connsiteX1" fmla="*/ 127442 w 131942"/>
                <a:gd name="connsiteY1" fmla="*/ 0 h 3245650"/>
                <a:gd name="connsiteX2" fmla="*/ 0 w 131942"/>
                <a:gd name="connsiteY2" fmla="*/ 3245650 h 3245650"/>
                <a:gd name="connsiteX0" fmla="*/ 0 w 635526"/>
                <a:gd name="connsiteY0" fmla="*/ 3246132 h 3246132"/>
                <a:gd name="connsiteX1" fmla="*/ 127442 w 635526"/>
                <a:gd name="connsiteY1" fmla="*/ 482 h 3246132"/>
                <a:gd name="connsiteX2" fmla="*/ 0 w 635526"/>
                <a:gd name="connsiteY2" fmla="*/ 3246132 h 3246132"/>
                <a:gd name="connsiteX0" fmla="*/ 401490 w 1037016"/>
                <a:gd name="connsiteY0" fmla="*/ 3246137 h 3246137"/>
                <a:gd name="connsiteX1" fmla="*/ 528932 w 1037016"/>
                <a:gd name="connsiteY1" fmla="*/ 487 h 3246137"/>
                <a:gd name="connsiteX2" fmla="*/ 401490 w 1037016"/>
                <a:gd name="connsiteY2" fmla="*/ 3246137 h 3246137"/>
                <a:gd name="connsiteX0" fmla="*/ 873675 w 1509201"/>
                <a:gd name="connsiteY0" fmla="*/ 3246133 h 3285496"/>
                <a:gd name="connsiteX1" fmla="*/ 1001117 w 1509201"/>
                <a:gd name="connsiteY1" fmla="*/ 483 h 3285496"/>
                <a:gd name="connsiteX2" fmla="*/ 873675 w 1509201"/>
                <a:gd name="connsiteY2" fmla="*/ 3246133 h 3285496"/>
                <a:gd name="connsiteX0" fmla="*/ 873675 w 1807517"/>
                <a:gd name="connsiteY0" fmla="*/ 3246079 h 3285442"/>
                <a:gd name="connsiteX1" fmla="*/ 1001117 w 1807517"/>
                <a:gd name="connsiteY1" fmla="*/ 429 h 3285442"/>
                <a:gd name="connsiteX2" fmla="*/ 873675 w 1807517"/>
                <a:gd name="connsiteY2" fmla="*/ 3246079 h 3285442"/>
                <a:gd name="connsiteX0" fmla="*/ 873675 w 1934674"/>
                <a:gd name="connsiteY0" fmla="*/ 3246630 h 3462238"/>
                <a:gd name="connsiteX1" fmla="*/ 1001117 w 1934674"/>
                <a:gd name="connsiteY1" fmla="*/ 980 h 3462238"/>
                <a:gd name="connsiteX2" fmla="*/ 1934283 w 1934674"/>
                <a:gd name="connsiteY2" fmla="*/ 2778437 h 3462238"/>
                <a:gd name="connsiteX3" fmla="*/ 873675 w 1934674"/>
                <a:gd name="connsiteY3" fmla="*/ 3246630 h 3462238"/>
                <a:gd name="connsiteX0" fmla="*/ 873675 w 1934674"/>
                <a:gd name="connsiteY0" fmla="*/ 3246630 h 3285993"/>
                <a:gd name="connsiteX1" fmla="*/ 1001117 w 1934674"/>
                <a:gd name="connsiteY1" fmla="*/ 980 h 3285993"/>
                <a:gd name="connsiteX2" fmla="*/ 1934283 w 1934674"/>
                <a:gd name="connsiteY2" fmla="*/ 2778437 h 3285993"/>
                <a:gd name="connsiteX3" fmla="*/ 873675 w 1934674"/>
                <a:gd name="connsiteY3" fmla="*/ 3246630 h 3285993"/>
                <a:gd name="connsiteX0" fmla="*/ 1230748 w 2291747"/>
                <a:gd name="connsiteY0" fmla="*/ 3246630 h 3296253"/>
                <a:gd name="connsiteX1" fmla="*/ 343 w 2291747"/>
                <a:gd name="connsiteY1" fmla="*/ 2897788 h 3296253"/>
                <a:gd name="connsiteX2" fmla="*/ 1358190 w 2291747"/>
                <a:gd name="connsiteY2" fmla="*/ 980 h 3296253"/>
                <a:gd name="connsiteX3" fmla="*/ 2291356 w 2291747"/>
                <a:gd name="connsiteY3" fmla="*/ 2778437 h 3296253"/>
                <a:gd name="connsiteX4" fmla="*/ 1230748 w 2291747"/>
                <a:gd name="connsiteY4" fmla="*/ 3246630 h 3296253"/>
                <a:gd name="connsiteX0" fmla="*/ 2291013 w 2322732"/>
                <a:gd name="connsiteY0" fmla="*/ 2778414 h 3197443"/>
                <a:gd name="connsiteX1" fmla="*/ 0 w 2322732"/>
                <a:gd name="connsiteY1" fmla="*/ 2897765 h 3197443"/>
                <a:gd name="connsiteX2" fmla="*/ 1357847 w 2322732"/>
                <a:gd name="connsiteY2" fmla="*/ 957 h 3197443"/>
                <a:gd name="connsiteX3" fmla="*/ 2291013 w 2322732"/>
                <a:gd name="connsiteY3" fmla="*/ 2778414 h 3197443"/>
                <a:gd name="connsiteX0" fmla="*/ 2291013 w 2322732"/>
                <a:gd name="connsiteY0" fmla="*/ 2830959 h 3249988"/>
                <a:gd name="connsiteX1" fmla="*/ 0 w 2322732"/>
                <a:gd name="connsiteY1" fmla="*/ 2950310 h 3249988"/>
                <a:gd name="connsiteX2" fmla="*/ 1357847 w 2322732"/>
                <a:gd name="connsiteY2" fmla="*/ 53502 h 3249988"/>
                <a:gd name="connsiteX3" fmla="*/ 2291013 w 2322732"/>
                <a:gd name="connsiteY3" fmla="*/ 2830959 h 3249988"/>
                <a:gd name="connsiteX0" fmla="*/ 2291013 w 2336154"/>
                <a:gd name="connsiteY0" fmla="*/ 2858232 h 3277261"/>
                <a:gd name="connsiteX1" fmla="*/ 0 w 2336154"/>
                <a:gd name="connsiteY1" fmla="*/ 2977583 h 3277261"/>
                <a:gd name="connsiteX2" fmla="*/ 1357847 w 2336154"/>
                <a:gd name="connsiteY2" fmla="*/ 80775 h 3277261"/>
                <a:gd name="connsiteX3" fmla="*/ 2291013 w 2336154"/>
                <a:gd name="connsiteY3" fmla="*/ 2858232 h 3277261"/>
                <a:gd name="connsiteX0" fmla="*/ 2289341 w 2334568"/>
                <a:gd name="connsiteY0" fmla="*/ 2913092 h 3300430"/>
                <a:gd name="connsiteX1" fmla="*/ 0 w 2334568"/>
                <a:gd name="connsiteY1" fmla="*/ 2976243 h 3300430"/>
                <a:gd name="connsiteX2" fmla="*/ 1357847 w 2334568"/>
                <a:gd name="connsiteY2" fmla="*/ 79435 h 3300430"/>
                <a:gd name="connsiteX3" fmla="*/ 2289341 w 2334568"/>
                <a:gd name="connsiteY3" fmla="*/ 2913092 h 3300430"/>
                <a:gd name="connsiteX0" fmla="*/ 2755852 w 2785269"/>
                <a:gd name="connsiteY0" fmla="*/ 3046312 h 3367101"/>
                <a:gd name="connsiteX1" fmla="*/ 0 w 2785269"/>
                <a:gd name="connsiteY1" fmla="*/ 2973168 h 3367101"/>
                <a:gd name="connsiteX2" fmla="*/ 1357847 w 2785269"/>
                <a:gd name="connsiteY2" fmla="*/ 76360 h 3367101"/>
                <a:gd name="connsiteX3" fmla="*/ 2755852 w 2785269"/>
                <a:gd name="connsiteY3" fmla="*/ 3046312 h 3367101"/>
                <a:gd name="connsiteX0" fmla="*/ 2755852 w 2755852"/>
                <a:gd name="connsiteY0" fmla="*/ 3059102 h 3379891"/>
                <a:gd name="connsiteX1" fmla="*/ 0 w 2755852"/>
                <a:gd name="connsiteY1" fmla="*/ 2985958 h 3379891"/>
                <a:gd name="connsiteX2" fmla="*/ 1357847 w 2755852"/>
                <a:gd name="connsiteY2" fmla="*/ 89150 h 3379891"/>
                <a:gd name="connsiteX3" fmla="*/ 2755852 w 2755852"/>
                <a:gd name="connsiteY3" fmla="*/ 3059102 h 3379891"/>
                <a:gd name="connsiteX0" fmla="*/ 2848223 w 2848223"/>
                <a:gd name="connsiteY0" fmla="*/ 3067394 h 3384497"/>
                <a:gd name="connsiteX1" fmla="*/ 0 w 2848223"/>
                <a:gd name="connsiteY1" fmla="*/ 2985709 h 3384497"/>
                <a:gd name="connsiteX2" fmla="*/ 1357847 w 2848223"/>
                <a:gd name="connsiteY2" fmla="*/ 88901 h 3384497"/>
                <a:gd name="connsiteX3" fmla="*/ 2848223 w 2848223"/>
                <a:gd name="connsiteY3" fmla="*/ 3067394 h 3384497"/>
                <a:gd name="connsiteX0" fmla="*/ 2848223 w 2848223"/>
                <a:gd name="connsiteY0" fmla="*/ 3060127 h 3377230"/>
                <a:gd name="connsiteX1" fmla="*/ 0 w 2848223"/>
                <a:gd name="connsiteY1" fmla="*/ 2978442 h 3377230"/>
                <a:gd name="connsiteX2" fmla="*/ 1357847 w 2848223"/>
                <a:gd name="connsiteY2" fmla="*/ 81634 h 3377230"/>
                <a:gd name="connsiteX3" fmla="*/ 2848223 w 2848223"/>
                <a:gd name="connsiteY3" fmla="*/ 3060127 h 3377230"/>
                <a:gd name="connsiteX0" fmla="*/ 2729010 w 2729010"/>
                <a:gd name="connsiteY0" fmla="*/ 3060127 h 3283410"/>
                <a:gd name="connsiteX1" fmla="*/ 0 w 2729010"/>
                <a:gd name="connsiteY1" fmla="*/ 2696673 h 3283410"/>
                <a:gd name="connsiteX2" fmla="*/ 1238634 w 2729010"/>
                <a:gd name="connsiteY2" fmla="*/ 81634 h 3283410"/>
                <a:gd name="connsiteX3" fmla="*/ 2729010 w 2729010"/>
                <a:gd name="connsiteY3" fmla="*/ 3060127 h 3283410"/>
                <a:gd name="connsiteX0" fmla="*/ 2759298 w 2759298"/>
                <a:gd name="connsiteY0" fmla="*/ 3060127 h 3283410"/>
                <a:gd name="connsiteX1" fmla="*/ 30288 w 2759298"/>
                <a:gd name="connsiteY1" fmla="*/ 2696673 h 3283410"/>
                <a:gd name="connsiteX2" fmla="*/ 1268922 w 2759298"/>
                <a:gd name="connsiteY2" fmla="*/ 81634 h 3283410"/>
                <a:gd name="connsiteX3" fmla="*/ 2759298 w 2759298"/>
                <a:gd name="connsiteY3" fmla="*/ 3060127 h 3283410"/>
                <a:gd name="connsiteX0" fmla="*/ 2755710 w 2755710"/>
                <a:gd name="connsiteY0" fmla="*/ 3060127 h 3283410"/>
                <a:gd name="connsiteX1" fmla="*/ 26700 w 2755710"/>
                <a:gd name="connsiteY1" fmla="*/ 2696673 h 3283410"/>
                <a:gd name="connsiteX2" fmla="*/ 1265334 w 2755710"/>
                <a:gd name="connsiteY2" fmla="*/ 81634 h 3283410"/>
                <a:gd name="connsiteX3" fmla="*/ 2755710 w 2755710"/>
                <a:gd name="connsiteY3" fmla="*/ 3060127 h 3283410"/>
                <a:gd name="connsiteX0" fmla="*/ 2755710 w 2755710"/>
                <a:gd name="connsiteY0" fmla="*/ 3060127 h 3255620"/>
                <a:gd name="connsiteX1" fmla="*/ 26700 w 2755710"/>
                <a:gd name="connsiteY1" fmla="*/ 2696673 h 3255620"/>
                <a:gd name="connsiteX2" fmla="*/ 1265334 w 2755710"/>
                <a:gd name="connsiteY2" fmla="*/ 81634 h 3255620"/>
                <a:gd name="connsiteX3" fmla="*/ 2755710 w 2755710"/>
                <a:gd name="connsiteY3" fmla="*/ 3060127 h 3255620"/>
                <a:gd name="connsiteX0" fmla="*/ 2692172 w 2692172"/>
                <a:gd name="connsiteY0" fmla="*/ 3028529 h 3232447"/>
                <a:gd name="connsiteX1" fmla="*/ 26700 w 2692172"/>
                <a:gd name="connsiteY1" fmla="*/ 2697567 h 3232447"/>
                <a:gd name="connsiteX2" fmla="*/ 1265334 w 2692172"/>
                <a:gd name="connsiteY2" fmla="*/ 82528 h 3232447"/>
                <a:gd name="connsiteX3" fmla="*/ 2692172 w 2692172"/>
                <a:gd name="connsiteY3" fmla="*/ 3028529 h 3232447"/>
                <a:gd name="connsiteX0" fmla="*/ 2692172 w 2692172"/>
                <a:gd name="connsiteY0" fmla="*/ 3028529 h 3270237"/>
                <a:gd name="connsiteX1" fmla="*/ 26700 w 2692172"/>
                <a:gd name="connsiteY1" fmla="*/ 2697567 h 3270237"/>
                <a:gd name="connsiteX2" fmla="*/ 1265334 w 2692172"/>
                <a:gd name="connsiteY2" fmla="*/ 82528 h 3270237"/>
                <a:gd name="connsiteX3" fmla="*/ 2692172 w 2692172"/>
                <a:gd name="connsiteY3" fmla="*/ 3028529 h 3270237"/>
                <a:gd name="connsiteX0" fmla="*/ 2718564 w 2718564"/>
                <a:gd name="connsiteY0" fmla="*/ 3030902 h 3271959"/>
                <a:gd name="connsiteX1" fmla="*/ 26700 w 2718564"/>
                <a:gd name="connsiteY1" fmla="*/ 2697500 h 3271959"/>
                <a:gd name="connsiteX2" fmla="*/ 1265334 w 2718564"/>
                <a:gd name="connsiteY2" fmla="*/ 82461 h 3271959"/>
                <a:gd name="connsiteX3" fmla="*/ 2718564 w 2718564"/>
                <a:gd name="connsiteY3" fmla="*/ 3030902 h 3271959"/>
                <a:gd name="connsiteX0" fmla="*/ 2692754 w 2692754"/>
                <a:gd name="connsiteY0" fmla="*/ 3030902 h 3272610"/>
                <a:gd name="connsiteX1" fmla="*/ 27282 w 2692754"/>
                <a:gd name="connsiteY1" fmla="*/ 2699941 h 3272610"/>
                <a:gd name="connsiteX2" fmla="*/ 1239524 w 2692754"/>
                <a:gd name="connsiteY2" fmla="*/ 82461 h 3272610"/>
                <a:gd name="connsiteX3" fmla="*/ 2692754 w 2692754"/>
                <a:gd name="connsiteY3" fmla="*/ 3030902 h 3272610"/>
                <a:gd name="connsiteX0" fmla="*/ 2736558 w 2736558"/>
                <a:gd name="connsiteY0" fmla="*/ 3030902 h 3154920"/>
                <a:gd name="connsiteX1" fmla="*/ 26308 w 2736558"/>
                <a:gd name="connsiteY1" fmla="*/ 1901311 h 3154920"/>
                <a:gd name="connsiteX2" fmla="*/ 1283328 w 2736558"/>
                <a:gd name="connsiteY2" fmla="*/ 82461 h 3154920"/>
                <a:gd name="connsiteX3" fmla="*/ 2736558 w 2736558"/>
                <a:gd name="connsiteY3" fmla="*/ 3030902 h 3154920"/>
                <a:gd name="connsiteX0" fmla="*/ 2710250 w 2710250"/>
                <a:gd name="connsiteY0" fmla="*/ 3030902 h 3154920"/>
                <a:gd name="connsiteX1" fmla="*/ 0 w 2710250"/>
                <a:gd name="connsiteY1" fmla="*/ 1901311 h 3154920"/>
                <a:gd name="connsiteX2" fmla="*/ 1257020 w 2710250"/>
                <a:gd name="connsiteY2" fmla="*/ 82461 h 3154920"/>
                <a:gd name="connsiteX3" fmla="*/ 2710250 w 2710250"/>
                <a:gd name="connsiteY3" fmla="*/ 3030902 h 3154920"/>
                <a:gd name="connsiteX0" fmla="*/ 2904947 w 2904947"/>
                <a:gd name="connsiteY0" fmla="*/ 3201279 h 3312939"/>
                <a:gd name="connsiteX1" fmla="*/ 0 w 2904947"/>
                <a:gd name="connsiteY1" fmla="*/ 1896717 h 3312939"/>
                <a:gd name="connsiteX2" fmla="*/ 1257020 w 2904947"/>
                <a:gd name="connsiteY2" fmla="*/ 77867 h 3312939"/>
                <a:gd name="connsiteX3" fmla="*/ 2904947 w 2904947"/>
                <a:gd name="connsiteY3" fmla="*/ 3201279 h 3312939"/>
                <a:gd name="connsiteX0" fmla="*/ 2904947 w 2904947"/>
                <a:gd name="connsiteY0" fmla="*/ 3201279 h 3227669"/>
                <a:gd name="connsiteX1" fmla="*/ 0 w 2904947"/>
                <a:gd name="connsiteY1" fmla="*/ 1896717 h 3227669"/>
                <a:gd name="connsiteX2" fmla="*/ 1257020 w 2904947"/>
                <a:gd name="connsiteY2" fmla="*/ 77867 h 3227669"/>
                <a:gd name="connsiteX3" fmla="*/ 2904947 w 2904947"/>
                <a:gd name="connsiteY3" fmla="*/ 3201279 h 3227669"/>
                <a:gd name="connsiteX0" fmla="*/ 2904947 w 2904947"/>
                <a:gd name="connsiteY0" fmla="*/ 3157335 h 3183725"/>
                <a:gd name="connsiteX1" fmla="*/ 0 w 2904947"/>
                <a:gd name="connsiteY1" fmla="*/ 1852773 h 3183725"/>
                <a:gd name="connsiteX2" fmla="*/ 1257020 w 2904947"/>
                <a:gd name="connsiteY2" fmla="*/ 33923 h 3183725"/>
                <a:gd name="connsiteX3" fmla="*/ 2904947 w 2904947"/>
                <a:gd name="connsiteY3" fmla="*/ 3157335 h 3183725"/>
                <a:gd name="connsiteX0" fmla="*/ 2904947 w 2904947"/>
                <a:gd name="connsiteY0" fmla="*/ 3157334 h 3183724"/>
                <a:gd name="connsiteX1" fmla="*/ 0 w 2904947"/>
                <a:gd name="connsiteY1" fmla="*/ 1852772 h 3183724"/>
                <a:gd name="connsiteX2" fmla="*/ 1257020 w 2904947"/>
                <a:gd name="connsiteY2" fmla="*/ 33922 h 3183724"/>
                <a:gd name="connsiteX3" fmla="*/ 2904947 w 2904947"/>
                <a:gd name="connsiteY3" fmla="*/ 3157334 h 3183724"/>
                <a:gd name="connsiteX0" fmla="*/ 2904947 w 2904947"/>
                <a:gd name="connsiteY0" fmla="*/ 3402090 h 3428480"/>
                <a:gd name="connsiteX1" fmla="*/ 0 w 2904947"/>
                <a:gd name="connsiteY1" fmla="*/ 2097528 h 3428480"/>
                <a:gd name="connsiteX2" fmla="*/ 1341125 w 2904947"/>
                <a:gd name="connsiteY2" fmla="*/ 28751 h 3428480"/>
                <a:gd name="connsiteX3" fmla="*/ 2904947 w 2904947"/>
                <a:gd name="connsiteY3" fmla="*/ 3402090 h 3428480"/>
                <a:gd name="connsiteX0" fmla="*/ 3009791 w 3009790"/>
                <a:gd name="connsiteY0" fmla="*/ 3399012 h 3425469"/>
                <a:gd name="connsiteX1" fmla="*/ 0 w 3009790"/>
                <a:gd name="connsiteY1" fmla="*/ 2097528 h 3425469"/>
                <a:gd name="connsiteX2" fmla="*/ 1341125 w 3009790"/>
                <a:gd name="connsiteY2" fmla="*/ 28751 h 3425469"/>
                <a:gd name="connsiteX3" fmla="*/ 3009791 w 3009790"/>
                <a:gd name="connsiteY3" fmla="*/ 3399012 h 3425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9790" h="3425469">
                  <a:moveTo>
                    <a:pt x="3009791" y="3399012"/>
                  </a:moveTo>
                  <a:cubicBezTo>
                    <a:pt x="2458258" y="3604455"/>
                    <a:pt x="155528" y="2560438"/>
                    <a:pt x="0" y="2097528"/>
                  </a:cubicBezTo>
                  <a:cubicBezTo>
                    <a:pt x="145822" y="1195004"/>
                    <a:pt x="963542" y="-219374"/>
                    <a:pt x="1341125" y="28751"/>
                  </a:cubicBezTo>
                  <a:cubicBezTo>
                    <a:pt x="2146968" y="51863"/>
                    <a:pt x="1171508" y="1490958"/>
                    <a:pt x="3009791" y="3399012"/>
                  </a:cubicBezTo>
                  <a:close/>
                </a:path>
              </a:pathLst>
            </a:custGeom>
            <a:solidFill>
              <a:srgbClr val="FFC000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: Rounded Corners 11">
              <a:extLst>
                <a:ext uri="{FF2B5EF4-FFF2-40B4-BE49-F238E27FC236}">
                  <a16:creationId xmlns:a16="http://schemas.microsoft.com/office/drawing/2014/main" id="{C209475D-4122-4C1A-802E-726671BA1694}"/>
                </a:ext>
              </a:extLst>
            </p:cNvPr>
            <p:cNvSpPr/>
            <p:nvPr/>
          </p:nvSpPr>
          <p:spPr>
            <a:xfrm rot="5400000">
              <a:off x="2303606" y="1786844"/>
              <a:ext cx="1870367" cy="1715744"/>
            </a:xfrm>
            <a:custGeom>
              <a:avLst/>
              <a:gdLst>
                <a:gd name="connsiteX0" fmla="*/ 0 w 1921565"/>
                <a:gd name="connsiteY0" fmla="*/ 960783 h 2743200"/>
                <a:gd name="connsiteX1" fmla="*/ 960783 w 1921565"/>
                <a:gd name="connsiteY1" fmla="*/ 0 h 2743200"/>
                <a:gd name="connsiteX2" fmla="*/ 960783 w 1921565"/>
                <a:gd name="connsiteY2" fmla="*/ 0 h 2743200"/>
                <a:gd name="connsiteX3" fmla="*/ 1921566 w 1921565"/>
                <a:gd name="connsiteY3" fmla="*/ 960783 h 2743200"/>
                <a:gd name="connsiteX4" fmla="*/ 1921565 w 1921565"/>
                <a:gd name="connsiteY4" fmla="*/ 1782418 h 2743200"/>
                <a:gd name="connsiteX5" fmla="*/ 960782 w 1921565"/>
                <a:gd name="connsiteY5" fmla="*/ 2743201 h 2743200"/>
                <a:gd name="connsiteX6" fmla="*/ 960783 w 1921565"/>
                <a:gd name="connsiteY6" fmla="*/ 2743200 h 2743200"/>
                <a:gd name="connsiteX7" fmla="*/ 0 w 1921565"/>
                <a:gd name="connsiteY7" fmla="*/ 1782417 h 2743200"/>
                <a:gd name="connsiteX8" fmla="*/ 0 w 1921565"/>
                <a:gd name="connsiteY8" fmla="*/ 960783 h 2743200"/>
                <a:gd name="connsiteX0" fmla="*/ 0 w 1921566"/>
                <a:gd name="connsiteY0" fmla="*/ 960783 h 3295548"/>
                <a:gd name="connsiteX1" fmla="*/ 960783 w 1921566"/>
                <a:gd name="connsiteY1" fmla="*/ 0 h 3295548"/>
                <a:gd name="connsiteX2" fmla="*/ 960783 w 1921566"/>
                <a:gd name="connsiteY2" fmla="*/ 0 h 3295548"/>
                <a:gd name="connsiteX3" fmla="*/ 1921566 w 1921566"/>
                <a:gd name="connsiteY3" fmla="*/ 960783 h 3295548"/>
                <a:gd name="connsiteX4" fmla="*/ 1921565 w 1921566"/>
                <a:gd name="connsiteY4" fmla="*/ 1782418 h 3295548"/>
                <a:gd name="connsiteX5" fmla="*/ 960782 w 1921566"/>
                <a:gd name="connsiteY5" fmla="*/ 2743201 h 3295548"/>
                <a:gd name="connsiteX6" fmla="*/ 934979 w 1921566"/>
                <a:gd name="connsiteY6" fmla="*/ 3295548 h 3295548"/>
                <a:gd name="connsiteX7" fmla="*/ 0 w 1921566"/>
                <a:gd name="connsiteY7" fmla="*/ 1782417 h 3295548"/>
                <a:gd name="connsiteX8" fmla="*/ 0 w 1921566"/>
                <a:gd name="connsiteY8" fmla="*/ 960783 h 3295548"/>
                <a:gd name="connsiteX0" fmla="*/ 0 w 1994645"/>
                <a:gd name="connsiteY0" fmla="*/ 960783 h 3295548"/>
                <a:gd name="connsiteX1" fmla="*/ 960783 w 1994645"/>
                <a:gd name="connsiteY1" fmla="*/ 0 h 3295548"/>
                <a:gd name="connsiteX2" fmla="*/ 960783 w 1994645"/>
                <a:gd name="connsiteY2" fmla="*/ 0 h 3295548"/>
                <a:gd name="connsiteX3" fmla="*/ 1921566 w 1994645"/>
                <a:gd name="connsiteY3" fmla="*/ 960783 h 3295548"/>
                <a:gd name="connsiteX4" fmla="*/ 1921565 w 1994645"/>
                <a:gd name="connsiteY4" fmla="*/ 1782418 h 3295548"/>
                <a:gd name="connsiteX5" fmla="*/ 934979 w 1994645"/>
                <a:gd name="connsiteY5" fmla="*/ 3295548 h 3295548"/>
                <a:gd name="connsiteX6" fmla="*/ 0 w 1994645"/>
                <a:gd name="connsiteY6" fmla="*/ 1782417 h 3295548"/>
                <a:gd name="connsiteX7" fmla="*/ 0 w 1994645"/>
                <a:gd name="connsiteY7" fmla="*/ 960783 h 3295548"/>
                <a:gd name="connsiteX0" fmla="*/ 22 w 1994667"/>
                <a:gd name="connsiteY0" fmla="*/ 960783 h 3295548"/>
                <a:gd name="connsiteX1" fmla="*/ 960805 w 1994667"/>
                <a:gd name="connsiteY1" fmla="*/ 0 h 3295548"/>
                <a:gd name="connsiteX2" fmla="*/ 960805 w 1994667"/>
                <a:gd name="connsiteY2" fmla="*/ 0 h 3295548"/>
                <a:gd name="connsiteX3" fmla="*/ 1921588 w 1994667"/>
                <a:gd name="connsiteY3" fmla="*/ 960783 h 3295548"/>
                <a:gd name="connsiteX4" fmla="*/ 1921587 w 1994667"/>
                <a:gd name="connsiteY4" fmla="*/ 1782418 h 3295548"/>
                <a:gd name="connsiteX5" fmla="*/ 935001 w 1994667"/>
                <a:gd name="connsiteY5" fmla="*/ 3295548 h 3295548"/>
                <a:gd name="connsiteX6" fmla="*/ 22 w 1994667"/>
                <a:gd name="connsiteY6" fmla="*/ 960783 h 3295548"/>
                <a:gd name="connsiteX0" fmla="*/ 22 w 2037082"/>
                <a:gd name="connsiteY0" fmla="*/ 960783 h 3295548"/>
                <a:gd name="connsiteX1" fmla="*/ 960805 w 2037082"/>
                <a:gd name="connsiteY1" fmla="*/ 0 h 3295548"/>
                <a:gd name="connsiteX2" fmla="*/ 1062443 w 2037082"/>
                <a:gd name="connsiteY2" fmla="*/ 49898 h 3295548"/>
                <a:gd name="connsiteX3" fmla="*/ 1921588 w 2037082"/>
                <a:gd name="connsiteY3" fmla="*/ 960783 h 3295548"/>
                <a:gd name="connsiteX4" fmla="*/ 1921587 w 2037082"/>
                <a:gd name="connsiteY4" fmla="*/ 1782418 h 3295548"/>
                <a:gd name="connsiteX5" fmla="*/ 935001 w 2037082"/>
                <a:gd name="connsiteY5" fmla="*/ 3295548 h 3295548"/>
                <a:gd name="connsiteX6" fmla="*/ 22 w 2037082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1922504"/>
                <a:gd name="connsiteY0" fmla="*/ 960783 h 3295548"/>
                <a:gd name="connsiteX1" fmla="*/ 960805 w 1922504"/>
                <a:gd name="connsiteY1" fmla="*/ 0 h 3295548"/>
                <a:gd name="connsiteX2" fmla="*/ 1062443 w 1922504"/>
                <a:gd name="connsiteY2" fmla="*/ 49898 h 3295548"/>
                <a:gd name="connsiteX3" fmla="*/ 1921588 w 1922504"/>
                <a:gd name="connsiteY3" fmla="*/ 960783 h 3295548"/>
                <a:gd name="connsiteX4" fmla="*/ 935001 w 1922504"/>
                <a:gd name="connsiteY4" fmla="*/ 3295548 h 3295548"/>
                <a:gd name="connsiteX5" fmla="*/ 22 w 1922504"/>
                <a:gd name="connsiteY5" fmla="*/ 960783 h 3295548"/>
                <a:gd name="connsiteX0" fmla="*/ 22 w 1066943"/>
                <a:gd name="connsiteY0" fmla="*/ 960783 h 3295548"/>
                <a:gd name="connsiteX1" fmla="*/ 960805 w 1066943"/>
                <a:gd name="connsiteY1" fmla="*/ 0 h 3295548"/>
                <a:gd name="connsiteX2" fmla="*/ 1062443 w 1066943"/>
                <a:gd name="connsiteY2" fmla="*/ 49898 h 3295548"/>
                <a:gd name="connsiteX3" fmla="*/ 935001 w 1066943"/>
                <a:gd name="connsiteY3" fmla="*/ 3295548 h 3295548"/>
                <a:gd name="connsiteX4" fmla="*/ 22 w 1066943"/>
                <a:gd name="connsiteY4" fmla="*/ 960783 h 3295548"/>
                <a:gd name="connsiteX0" fmla="*/ 22 w 1066943"/>
                <a:gd name="connsiteY0" fmla="*/ 1017713 h 3352478"/>
                <a:gd name="connsiteX1" fmla="*/ 1062443 w 1066943"/>
                <a:gd name="connsiteY1" fmla="*/ 106828 h 3352478"/>
                <a:gd name="connsiteX2" fmla="*/ 935001 w 1066943"/>
                <a:gd name="connsiteY2" fmla="*/ 3352478 h 3352478"/>
                <a:gd name="connsiteX3" fmla="*/ 22 w 1066943"/>
                <a:gd name="connsiteY3" fmla="*/ 1017713 h 3352478"/>
                <a:gd name="connsiteX0" fmla="*/ 0 w 131942"/>
                <a:gd name="connsiteY0" fmla="*/ 3245650 h 3245650"/>
                <a:gd name="connsiteX1" fmla="*/ 127442 w 131942"/>
                <a:gd name="connsiteY1" fmla="*/ 0 h 3245650"/>
                <a:gd name="connsiteX2" fmla="*/ 0 w 131942"/>
                <a:gd name="connsiteY2" fmla="*/ 3245650 h 3245650"/>
                <a:gd name="connsiteX0" fmla="*/ 0 w 635526"/>
                <a:gd name="connsiteY0" fmla="*/ 3246132 h 3246132"/>
                <a:gd name="connsiteX1" fmla="*/ 127442 w 635526"/>
                <a:gd name="connsiteY1" fmla="*/ 482 h 3246132"/>
                <a:gd name="connsiteX2" fmla="*/ 0 w 635526"/>
                <a:gd name="connsiteY2" fmla="*/ 3246132 h 3246132"/>
                <a:gd name="connsiteX0" fmla="*/ 401490 w 1037016"/>
                <a:gd name="connsiteY0" fmla="*/ 3246137 h 3246137"/>
                <a:gd name="connsiteX1" fmla="*/ 528932 w 1037016"/>
                <a:gd name="connsiteY1" fmla="*/ 487 h 3246137"/>
                <a:gd name="connsiteX2" fmla="*/ 401490 w 1037016"/>
                <a:gd name="connsiteY2" fmla="*/ 3246137 h 3246137"/>
                <a:gd name="connsiteX0" fmla="*/ 873675 w 1509201"/>
                <a:gd name="connsiteY0" fmla="*/ 3246133 h 3285496"/>
                <a:gd name="connsiteX1" fmla="*/ 1001117 w 1509201"/>
                <a:gd name="connsiteY1" fmla="*/ 483 h 3285496"/>
                <a:gd name="connsiteX2" fmla="*/ 873675 w 1509201"/>
                <a:gd name="connsiteY2" fmla="*/ 3246133 h 3285496"/>
                <a:gd name="connsiteX0" fmla="*/ 873675 w 1807517"/>
                <a:gd name="connsiteY0" fmla="*/ 3246079 h 3285442"/>
                <a:gd name="connsiteX1" fmla="*/ 1001117 w 1807517"/>
                <a:gd name="connsiteY1" fmla="*/ 429 h 3285442"/>
                <a:gd name="connsiteX2" fmla="*/ 873675 w 1807517"/>
                <a:gd name="connsiteY2" fmla="*/ 3246079 h 3285442"/>
                <a:gd name="connsiteX0" fmla="*/ 873675 w 1934674"/>
                <a:gd name="connsiteY0" fmla="*/ 3246630 h 3462238"/>
                <a:gd name="connsiteX1" fmla="*/ 1001117 w 1934674"/>
                <a:gd name="connsiteY1" fmla="*/ 980 h 3462238"/>
                <a:gd name="connsiteX2" fmla="*/ 1934283 w 1934674"/>
                <a:gd name="connsiteY2" fmla="*/ 2778437 h 3462238"/>
                <a:gd name="connsiteX3" fmla="*/ 873675 w 1934674"/>
                <a:gd name="connsiteY3" fmla="*/ 3246630 h 3462238"/>
                <a:gd name="connsiteX0" fmla="*/ 873675 w 1934674"/>
                <a:gd name="connsiteY0" fmla="*/ 3246630 h 3285993"/>
                <a:gd name="connsiteX1" fmla="*/ 1001117 w 1934674"/>
                <a:gd name="connsiteY1" fmla="*/ 980 h 3285993"/>
                <a:gd name="connsiteX2" fmla="*/ 1934283 w 1934674"/>
                <a:gd name="connsiteY2" fmla="*/ 2778437 h 3285993"/>
                <a:gd name="connsiteX3" fmla="*/ 873675 w 1934674"/>
                <a:gd name="connsiteY3" fmla="*/ 3246630 h 3285993"/>
                <a:gd name="connsiteX0" fmla="*/ 1230748 w 2291747"/>
                <a:gd name="connsiteY0" fmla="*/ 3246630 h 3296253"/>
                <a:gd name="connsiteX1" fmla="*/ 343 w 2291747"/>
                <a:gd name="connsiteY1" fmla="*/ 2897788 h 3296253"/>
                <a:gd name="connsiteX2" fmla="*/ 1358190 w 2291747"/>
                <a:gd name="connsiteY2" fmla="*/ 980 h 3296253"/>
                <a:gd name="connsiteX3" fmla="*/ 2291356 w 2291747"/>
                <a:gd name="connsiteY3" fmla="*/ 2778437 h 3296253"/>
                <a:gd name="connsiteX4" fmla="*/ 1230748 w 2291747"/>
                <a:gd name="connsiteY4" fmla="*/ 3246630 h 3296253"/>
                <a:gd name="connsiteX0" fmla="*/ 2291013 w 2322732"/>
                <a:gd name="connsiteY0" fmla="*/ 2778414 h 3197443"/>
                <a:gd name="connsiteX1" fmla="*/ 0 w 2322732"/>
                <a:gd name="connsiteY1" fmla="*/ 2897765 h 3197443"/>
                <a:gd name="connsiteX2" fmla="*/ 1357847 w 2322732"/>
                <a:gd name="connsiteY2" fmla="*/ 957 h 3197443"/>
                <a:gd name="connsiteX3" fmla="*/ 2291013 w 2322732"/>
                <a:gd name="connsiteY3" fmla="*/ 2778414 h 3197443"/>
                <a:gd name="connsiteX0" fmla="*/ 2291013 w 2322732"/>
                <a:gd name="connsiteY0" fmla="*/ 2830959 h 3249988"/>
                <a:gd name="connsiteX1" fmla="*/ 0 w 2322732"/>
                <a:gd name="connsiteY1" fmla="*/ 2950310 h 3249988"/>
                <a:gd name="connsiteX2" fmla="*/ 1357847 w 2322732"/>
                <a:gd name="connsiteY2" fmla="*/ 53502 h 3249988"/>
                <a:gd name="connsiteX3" fmla="*/ 2291013 w 2322732"/>
                <a:gd name="connsiteY3" fmla="*/ 2830959 h 3249988"/>
                <a:gd name="connsiteX0" fmla="*/ 2291013 w 2336154"/>
                <a:gd name="connsiteY0" fmla="*/ 2858232 h 3277261"/>
                <a:gd name="connsiteX1" fmla="*/ 0 w 2336154"/>
                <a:gd name="connsiteY1" fmla="*/ 2977583 h 3277261"/>
                <a:gd name="connsiteX2" fmla="*/ 1357847 w 2336154"/>
                <a:gd name="connsiteY2" fmla="*/ 80775 h 3277261"/>
                <a:gd name="connsiteX3" fmla="*/ 2291013 w 2336154"/>
                <a:gd name="connsiteY3" fmla="*/ 2858232 h 3277261"/>
                <a:gd name="connsiteX0" fmla="*/ 2289341 w 2334568"/>
                <a:gd name="connsiteY0" fmla="*/ 2913092 h 3300430"/>
                <a:gd name="connsiteX1" fmla="*/ 0 w 2334568"/>
                <a:gd name="connsiteY1" fmla="*/ 2976243 h 3300430"/>
                <a:gd name="connsiteX2" fmla="*/ 1357847 w 2334568"/>
                <a:gd name="connsiteY2" fmla="*/ 79435 h 3300430"/>
                <a:gd name="connsiteX3" fmla="*/ 2289341 w 2334568"/>
                <a:gd name="connsiteY3" fmla="*/ 2913092 h 3300430"/>
                <a:gd name="connsiteX0" fmla="*/ 2755852 w 2785269"/>
                <a:gd name="connsiteY0" fmla="*/ 3046312 h 3367101"/>
                <a:gd name="connsiteX1" fmla="*/ 0 w 2785269"/>
                <a:gd name="connsiteY1" fmla="*/ 2973168 h 3367101"/>
                <a:gd name="connsiteX2" fmla="*/ 1357847 w 2785269"/>
                <a:gd name="connsiteY2" fmla="*/ 76360 h 3367101"/>
                <a:gd name="connsiteX3" fmla="*/ 2755852 w 2785269"/>
                <a:gd name="connsiteY3" fmla="*/ 3046312 h 3367101"/>
                <a:gd name="connsiteX0" fmla="*/ 2755852 w 2755852"/>
                <a:gd name="connsiteY0" fmla="*/ 3059102 h 3379891"/>
                <a:gd name="connsiteX1" fmla="*/ 0 w 2755852"/>
                <a:gd name="connsiteY1" fmla="*/ 2985958 h 3379891"/>
                <a:gd name="connsiteX2" fmla="*/ 1357847 w 2755852"/>
                <a:gd name="connsiteY2" fmla="*/ 89150 h 3379891"/>
                <a:gd name="connsiteX3" fmla="*/ 2755852 w 2755852"/>
                <a:gd name="connsiteY3" fmla="*/ 3059102 h 3379891"/>
                <a:gd name="connsiteX0" fmla="*/ 2848223 w 2848223"/>
                <a:gd name="connsiteY0" fmla="*/ 3067394 h 3384497"/>
                <a:gd name="connsiteX1" fmla="*/ 0 w 2848223"/>
                <a:gd name="connsiteY1" fmla="*/ 2985709 h 3384497"/>
                <a:gd name="connsiteX2" fmla="*/ 1357847 w 2848223"/>
                <a:gd name="connsiteY2" fmla="*/ 88901 h 3384497"/>
                <a:gd name="connsiteX3" fmla="*/ 2848223 w 2848223"/>
                <a:gd name="connsiteY3" fmla="*/ 3067394 h 3384497"/>
                <a:gd name="connsiteX0" fmla="*/ 2848223 w 2848223"/>
                <a:gd name="connsiteY0" fmla="*/ 3060127 h 3377230"/>
                <a:gd name="connsiteX1" fmla="*/ 0 w 2848223"/>
                <a:gd name="connsiteY1" fmla="*/ 2978442 h 3377230"/>
                <a:gd name="connsiteX2" fmla="*/ 1357847 w 2848223"/>
                <a:gd name="connsiteY2" fmla="*/ 81634 h 3377230"/>
                <a:gd name="connsiteX3" fmla="*/ 2848223 w 2848223"/>
                <a:gd name="connsiteY3" fmla="*/ 3060127 h 3377230"/>
                <a:gd name="connsiteX0" fmla="*/ 2729010 w 2729010"/>
                <a:gd name="connsiteY0" fmla="*/ 3060127 h 3283410"/>
                <a:gd name="connsiteX1" fmla="*/ 0 w 2729010"/>
                <a:gd name="connsiteY1" fmla="*/ 2696673 h 3283410"/>
                <a:gd name="connsiteX2" fmla="*/ 1238634 w 2729010"/>
                <a:gd name="connsiteY2" fmla="*/ 81634 h 3283410"/>
                <a:gd name="connsiteX3" fmla="*/ 2729010 w 2729010"/>
                <a:gd name="connsiteY3" fmla="*/ 3060127 h 3283410"/>
                <a:gd name="connsiteX0" fmla="*/ 2759298 w 2759298"/>
                <a:gd name="connsiteY0" fmla="*/ 3060127 h 3283410"/>
                <a:gd name="connsiteX1" fmla="*/ 30288 w 2759298"/>
                <a:gd name="connsiteY1" fmla="*/ 2696673 h 3283410"/>
                <a:gd name="connsiteX2" fmla="*/ 1268922 w 2759298"/>
                <a:gd name="connsiteY2" fmla="*/ 81634 h 3283410"/>
                <a:gd name="connsiteX3" fmla="*/ 2759298 w 2759298"/>
                <a:gd name="connsiteY3" fmla="*/ 3060127 h 3283410"/>
                <a:gd name="connsiteX0" fmla="*/ 2755710 w 2755710"/>
                <a:gd name="connsiteY0" fmla="*/ 3060127 h 3283410"/>
                <a:gd name="connsiteX1" fmla="*/ 26700 w 2755710"/>
                <a:gd name="connsiteY1" fmla="*/ 2696673 h 3283410"/>
                <a:gd name="connsiteX2" fmla="*/ 1265334 w 2755710"/>
                <a:gd name="connsiteY2" fmla="*/ 81634 h 3283410"/>
                <a:gd name="connsiteX3" fmla="*/ 2755710 w 2755710"/>
                <a:gd name="connsiteY3" fmla="*/ 3060127 h 3283410"/>
                <a:gd name="connsiteX0" fmla="*/ 2755710 w 2755710"/>
                <a:gd name="connsiteY0" fmla="*/ 3060127 h 3255620"/>
                <a:gd name="connsiteX1" fmla="*/ 26700 w 2755710"/>
                <a:gd name="connsiteY1" fmla="*/ 2696673 h 3255620"/>
                <a:gd name="connsiteX2" fmla="*/ 1265334 w 2755710"/>
                <a:gd name="connsiteY2" fmla="*/ 81634 h 3255620"/>
                <a:gd name="connsiteX3" fmla="*/ 2755710 w 2755710"/>
                <a:gd name="connsiteY3" fmla="*/ 3060127 h 3255620"/>
                <a:gd name="connsiteX0" fmla="*/ 2692172 w 2692172"/>
                <a:gd name="connsiteY0" fmla="*/ 3028529 h 3232447"/>
                <a:gd name="connsiteX1" fmla="*/ 26700 w 2692172"/>
                <a:gd name="connsiteY1" fmla="*/ 2697567 h 3232447"/>
                <a:gd name="connsiteX2" fmla="*/ 1265334 w 2692172"/>
                <a:gd name="connsiteY2" fmla="*/ 82528 h 3232447"/>
                <a:gd name="connsiteX3" fmla="*/ 2692172 w 2692172"/>
                <a:gd name="connsiteY3" fmla="*/ 3028529 h 3232447"/>
                <a:gd name="connsiteX0" fmla="*/ 2692172 w 2692172"/>
                <a:gd name="connsiteY0" fmla="*/ 3028529 h 3270237"/>
                <a:gd name="connsiteX1" fmla="*/ 26700 w 2692172"/>
                <a:gd name="connsiteY1" fmla="*/ 2697567 h 3270237"/>
                <a:gd name="connsiteX2" fmla="*/ 1265334 w 2692172"/>
                <a:gd name="connsiteY2" fmla="*/ 82528 h 3270237"/>
                <a:gd name="connsiteX3" fmla="*/ 2692172 w 2692172"/>
                <a:gd name="connsiteY3" fmla="*/ 3028529 h 3270237"/>
                <a:gd name="connsiteX0" fmla="*/ 2718564 w 2718564"/>
                <a:gd name="connsiteY0" fmla="*/ 3030902 h 3271959"/>
                <a:gd name="connsiteX1" fmla="*/ 26700 w 2718564"/>
                <a:gd name="connsiteY1" fmla="*/ 2697500 h 3271959"/>
                <a:gd name="connsiteX2" fmla="*/ 1265334 w 2718564"/>
                <a:gd name="connsiteY2" fmla="*/ 82461 h 3271959"/>
                <a:gd name="connsiteX3" fmla="*/ 2718564 w 2718564"/>
                <a:gd name="connsiteY3" fmla="*/ 3030902 h 3271959"/>
                <a:gd name="connsiteX0" fmla="*/ 2692754 w 2692754"/>
                <a:gd name="connsiteY0" fmla="*/ 3030902 h 3272610"/>
                <a:gd name="connsiteX1" fmla="*/ 27282 w 2692754"/>
                <a:gd name="connsiteY1" fmla="*/ 2699941 h 3272610"/>
                <a:gd name="connsiteX2" fmla="*/ 1239524 w 2692754"/>
                <a:gd name="connsiteY2" fmla="*/ 82461 h 3272610"/>
                <a:gd name="connsiteX3" fmla="*/ 2692754 w 2692754"/>
                <a:gd name="connsiteY3" fmla="*/ 3030902 h 3272610"/>
                <a:gd name="connsiteX0" fmla="*/ 2736558 w 2736558"/>
                <a:gd name="connsiteY0" fmla="*/ 3030902 h 3154920"/>
                <a:gd name="connsiteX1" fmla="*/ 26308 w 2736558"/>
                <a:gd name="connsiteY1" fmla="*/ 1901311 h 3154920"/>
                <a:gd name="connsiteX2" fmla="*/ 1283328 w 2736558"/>
                <a:gd name="connsiteY2" fmla="*/ 82461 h 3154920"/>
                <a:gd name="connsiteX3" fmla="*/ 2736558 w 2736558"/>
                <a:gd name="connsiteY3" fmla="*/ 3030902 h 3154920"/>
                <a:gd name="connsiteX0" fmla="*/ 2710250 w 2710250"/>
                <a:gd name="connsiteY0" fmla="*/ 3030902 h 3154920"/>
                <a:gd name="connsiteX1" fmla="*/ 0 w 2710250"/>
                <a:gd name="connsiteY1" fmla="*/ 1901311 h 3154920"/>
                <a:gd name="connsiteX2" fmla="*/ 1257020 w 2710250"/>
                <a:gd name="connsiteY2" fmla="*/ 82461 h 3154920"/>
                <a:gd name="connsiteX3" fmla="*/ 2710250 w 2710250"/>
                <a:gd name="connsiteY3" fmla="*/ 3030902 h 3154920"/>
                <a:gd name="connsiteX0" fmla="*/ 2904947 w 2904947"/>
                <a:gd name="connsiteY0" fmla="*/ 3201279 h 3312939"/>
                <a:gd name="connsiteX1" fmla="*/ 0 w 2904947"/>
                <a:gd name="connsiteY1" fmla="*/ 1896717 h 3312939"/>
                <a:gd name="connsiteX2" fmla="*/ 1257020 w 2904947"/>
                <a:gd name="connsiteY2" fmla="*/ 77867 h 3312939"/>
                <a:gd name="connsiteX3" fmla="*/ 2904947 w 2904947"/>
                <a:gd name="connsiteY3" fmla="*/ 3201279 h 3312939"/>
                <a:gd name="connsiteX0" fmla="*/ 2904947 w 2904947"/>
                <a:gd name="connsiteY0" fmla="*/ 3201279 h 3227669"/>
                <a:gd name="connsiteX1" fmla="*/ 0 w 2904947"/>
                <a:gd name="connsiteY1" fmla="*/ 1896717 h 3227669"/>
                <a:gd name="connsiteX2" fmla="*/ 1257020 w 2904947"/>
                <a:gd name="connsiteY2" fmla="*/ 77867 h 3227669"/>
                <a:gd name="connsiteX3" fmla="*/ 2904947 w 2904947"/>
                <a:gd name="connsiteY3" fmla="*/ 3201279 h 3227669"/>
                <a:gd name="connsiteX0" fmla="*/ 2904947 w 2904947"/>
                <a:gd name="connsiteY0" fmla="*/ 3157335 h 3183725"/>
                <a:gd name="connsiteX1" fmla="*/ 0 w 2904947"/>
                <a:gd name="connsiteY1" fmla="*/ 1852773 h 3183725"/>
                <a:gd name="connsiteX2" fmla="*/ 1257020 w 2904947"/>
                <a:gd name="connsiteY2" fmla="*/ 33923 h 3183725"/>
                <a:gd name="connsiteX3" fmla="*/ 2904947 w 2904947"/>
                <a:gd name="connsiteY3" fmla="*/ 3157335 h 3183725"/>
                <a:gd name="connsiteX0" fmla="*/ 2904947 w 2904947"/>
                <a:gd name="connsiteY0" fmla="*/ 3157334 h 3183724"/>
                <a:gd name="connsiteX1" fmla="*/ 0 w 2904947"/>
                <a:gd name="connsiteY1" fmla="*/ 1852772 h 3183724"/>
                <a:gd name="connsiteX2" fmla="*/ 1257020 w 2904947"/>
                <a:gd name="connsiteY2" fmla="*/ 33922 h 3183724"/>
                <a:gd name="connsiteX3" fmla="*/ 2904947 w 2904947"/>
                <a:gd name="connsiteY3" fmla="*/ 3157334 h 3183724"/>
                <a:gd name="connsiteX0" fmla="*/ 2904947 w 2904947"/>
                <a:gd name="connsiteY0" fmla="*/ 3157334 h 3183724"/>
                <a:gd name="connsiteX1" fmla="*/ 0 w 2904947"/>
                <a:gd name="connsiteY1" fmla="*/ 1852772 h 3183724"/>
                <a:gd name="connsiteX2" fmla="*/ 1154925 w 2904947"/>
                <a:gd name="connsiteY2" fmla="*/ 33921 h 3183724"/>
                <a:gd name="connsiteX3" fmla="*/ 2904947 w 2904947"/>
                <a:gd name="connsiteY3" fmla="*/ 3157334 h 3183724"/>
                <a:gd name="connsiteX0" fmla="*/ 2823264 w 2823264"/>
                <a:gd name="connsiteY0" fmla="*/ 3156755 h 3183682"/>
                <a:gd name="connsiteX1" fmla="*/ -1 w 2823264"/>
                <a:gd name="connsiteY1" fmla="*/ 1876466 h 3183682"/>
                <a:gd name="connsiteX2" fmla="*/ 1073242 w 2823264"/>
                <a:gd name="connsiteY2" fmla="*/ 33342 h 3183682"/>
                <a:gd name="connsiteX3" fmla="*/ 2823264 w 2823264"/>
                <a:gd name="connsiteY3" fmla="*/ 3156755 h 3183682"/>
                <a:gd name="connsiteX0" fmla="*/ 2881977 w 2881977"/>
                <a:gd name="connsiteY0" fmla="*/ 3114881 h 3142787"/>
                <a:gd name="connsiteX1" fmla="*/ 1 w 2881977"/>
                <a:gd name="connsiteY1" fmla="*/ 1876466 h 3142787"/>
                <a:gd name="connsiteX2" fmla="*/ 1073244 w 2881977"/>
                <a:gd name="connsiteY2" fmla="*/ 33342 h 3142787"/>
                <a:gd name="connsiteX3" fmla="*/ 2881977 w 2881977"/>
                <a:gd name="connsiteY3" fmla="*/ 3114881 h 3142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81977" h="3142787">
                  <a:moveTo>
                    <a:pt x="2881977" y="3114881"/>
                  </a:moveTo>
                  <a:cubicBezTo>
                    <a:pt x="2330444" y="3320324"/>
                    <a:pt x="155529" y="2339376"/>
                    <a:pt x="1" y="1876466"/>
                  </a:cubicBezTo>
                  <a:cubicBezTo>
                    <a:pt x="145823" y="973942"/>
                    <a:pt x="695661" y="-214783"/>
                    <a:pt x="1073244" y="33342"/>
                  </a:cubicBezTo>
                  <a:cubicBezTo>
                    <a:pt x="1879087" y="56454"/>
                    <a:pt x="1043694" y="1206827"/>
                    <a:pt x="2881977" y="3114881"/>
                  </a:cubicBezTo>
                  <a:close/>
                </a:path>
              </a:pathLst>
            </a:cu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: Rounded Corners 11">
              <a:extLst>
                <a:ext uri="{FF2B5EF4-FFF2-40B4-BE49-F238E27FC236}">
                  <a16:creationId xmlns:a16="http://schemas.microsoft.com/office/drawing/2014/main" id="{151EEC28-3378-42B1-87C0-30C21DBF4EA7}"/>
                </a:ext>
              </a:extLst>
            </p:cNvPr>
            <p:cNvSpPr/>
            <p:nvPr/>
          </p:nvSpPr>
          <p:spPr>
            <a:xfrm rot="13576395" flipH="1">
              <a:off x="4696102" y="780175"/>
              <a:ext cx="1971911" cy="1889927"/>
            </a:xfrm>
            <a:custGeom>
              <a:avLst/>
              <a:gdLst>
                <a:gd name="connsiteX0" fmla="*/ 0 w 1921565"/>
                <a:gd name="connsiteY0" fmla="*/ 960783 h 2743200"/>
                <a:gd name="connsiteX1" fmla="*/ 960783 w 1921565"/>
                <a:gd name="connsiteY1" fmla="*/ 0 h 2743200"/>
                <a:gd name="connsiteX2" fmla="*/ 960783 w 1921565"/>
                <a:gd name="connsiteY2" fmla="*/ 0 h 2743200"/>
                <a:gd name="connsiteX3" fmla="*/ 1921566 w 1921565"/>
                <a:gd name="connsiteY3" fmla="*/ 960783 h 2743200"/>
                <a:gd name="connsiteX4" fmla="*/ 1921565 w 1921565"/>
                <a:gd name="connsiteY4" fmla="*/ 1782418 h 2743200"/>
                <a:gd name="connsiteX5" fmla="*/ 960782 w 1921565"/>
                <a:gd name="connsiteY5" fmla="*/ 2743201 h 2743200"/>
                <a:gd name="connsiteX6" fmla="*/ 960783 w 1921565"/>
                <a:gd name="connsiteY6" fmla="*/ 2743200 h 2743200"/>
                <a:gd name="connsiteX7" fmla="*/ 0 w 1921565"/>
                <a:gd name="connsiteY7" fmla="*/ 1782417 h 2743200"/>
                <a:gd name="connsiteX8" fmla="*/ 0 w 1921565"/>
                <a:gd name="connsiteY8" fmla="*/ 960783 h 2743200"/>
                <a:gd name="connsiteX0" fmla="*/ 0 w 1921566"/>
                <a:gd name="connsiteY0" fmla="*/ 960783 h 3295548"/>
                <a:gd name="connsiteX1" fmla="*/ 960783 w 1921566"/>
                <a:gd name="connsiteY1" fmla="*/ 0 h 3295548"/>
                <a:gd name="connsiteX2" fmla="*/ 960783 w 1921566"/>
                <a:gd name="connsiteY2" fmla="*/ 0 h 3295548"/>
                <a:gd name="connsiteX3" fmla="*/ 1921566 w 1921566"/>
                <a:gd name="connsiteY3" fmla="*/ 960783 h 3295548"/>
                <a:gd name="connsiteX4" fmla="*/ 1921565 w 1921566"/>
                <a:gd name="connsiteY4" fmla="*/ 1782418 h 3295548"/>
                <a:gd name="connsiteX5" fmla="*/ 960782 w 1921566"/>
                <a:gd name="connsiteY5" fmla="*/ 2743201 h 3295548"/>
                <a:gd name="connsiteX6" fmla="*/ 934979 w 1921566"/>
                <a:gd name="connsiteY6" fmla="*/ 3295548 h 3295548"/>
                <a:gd name="connsiteX7" fmla="*/ 0 w 1921566"/>
                <a:gd name="connsiteY7" fmla="*/ 1782417 h 3295548"/>
                <a:gd name="connsiteX8" fmla="*/ 0 w 1921566"/>
                <a:gd name="connsiteY8" fmla="*/ 960783 h 3295548"/>
                <a:gd name="connsiteX0" fmla="*/ 0 w 1994645"/>
                <a:gd name="connsiteY0" fmla="*/ 960783 h 3295548"/>
                <a:gd name="connsiteX1" fmla="*/ 960783 w 1994645"/>
                <a:gd name="connsiteY1" fmla="*/ 0 h 3295548"/>
                <a:gd name="connsiteX2" fmla="*/ 960783 w 1994645"/>
                <a:gd name="connsiteY2" fmla="*/ 0 h 3295548"/>
                <a:gd name="connsiteX3" fmla="*/ 1921566 w 1994645"/>
                <a:gd name="connsiteY3" fmla="*/ 960783 h 3295548"/>
                <a:gd name="connsiteX4" fmla="*/ 1921565 w 1994645"/>
                <a:gd name="connsiteY4" fmla="*/ 1782418 h 3295548"/>
                <a:gd name="connsiteX5" fmla="*/ 934979 w 1994645"/>
                <a:gd name="connsiteY5" fmla="*/ 3295548 h 3295548"/>
                <a:gd name="connsiteX6" fmla="*/ 0 w 1994645"/>
                <a:gd name="connsiteY6" fmla="*/ 1782417 h 3295548"/>
                <a:gd name="connsiteX7" fmla="*/ 0 w 1994645"/>
                <a:gd name="connsiteY7" fmla="*/ 960783 h 3295548"/>
                <a:gd name="connsiteX0" fmla="*/ 22 w 1994667"/>
                <a:gd name="connsiteY0" fmla="*/ 960783 h 3295548"/>
                <a:gd name="connsiteX1" fmla="*/ 960805 w 1994667"/>
                <a:gd name="connsiteY1" fmla="*/ 0 h 3295548"/>
                <a:gd name="connsiteX2" fmla="*/ 960805 w 1994667"/>
                <a:gd name="connsiteY2" fmla="*/ 0 h 3295548"/>
                <a:gd name="connsiteX3" fmla="*/ 1921588 w 1994667"/>
                <a:gd name="connsiteY3" fmla="*/ 960783 h 3295548"/>
                <a:gd name="connsiteX4" fmla="*/ 1921587 w 1994667"/>
                <a:gd name="connsiteY4" fmla="*/ 1782418 h 3295548"/>
                <a:gd name="connsiteX5" fmla="*/ 935001 w 1994667"/>
                <a:gd name="connsiteY5" fmla="*/ 3295548 h 3295548"/>
                <a:gd name="connsiteX6" fmla="*/ 22 w 1994667"/>
                <a:gd name="connsiteY6" fmla="*/ 960783 h 3295548"/>
                <a:gd name="connsiteX0" fmla="*/ 22 w 2037082"/>
                <a:gd name="connsiteY0" fmla="*/ 960783 h 3295548"/>
                <a:gd name="connsiteX1" fmla="*/ 960805 w 2037082"/>
                <a:gd name="connsiteY1" fmla="*/ 0 h 3295548"/>
                <a:gd name="connsiteX2" fmla="*/ 1062443 w 2037082"/>
                <a:gd name="connsiteY2" fmla="*/ 49898 h 3295548"/>
                <a:gd name="connsiteX3" fmla="*/ 1921588 w 2037082"/>
                <a:gd name="connsiteY3" fmla="*/ 960783 h 3295548"/>
                <a:gd name="connsiteX4" fmla="*/ 1921587 w 2037082"/>
                <a:gd name="connsiteY4" fmla="*/ 1782418 h 3295548"/>
                <a:gd name="connsiteX5" fmla="*/ 935001 w 2037082"/>
                <a:gd name="connsiteY5" fmla="*/ 3295548 h 3295548"/>
                <a:gd name="connsiteX6" fmla="*/ 22 w 2037082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1922504"/>
                <a:gd name="connsiteY0" fmla="*/ 960783 h 3295548"/>
                <a:gd name="connsiteX1" fmla="*/ 960805 w 1922504"/>
                <a:gd name="connsiteY1" fmla="*/ 0 h 3295548"/>
                <a:gd name="connsiteX2" fmla="*/ 1062443 w 1922504"/>
                <a:gd name="connsiteY2" fmla="*/ 49898 h 3295548"/>
                <a:gd name="connsiteX3" fmla="*/ 1921588 w 1922504"/>
                <a:gd name="connsiteY3" fmla="*/ 960783 h 3295548"/>
                <a:gd name="connsiteX4" fmla="*/ 935001 w 1922504"/>
                <a:gd name="connsiteY4" fmla="*/ 3295548 h 3295548"/>
                <a:gd name="connsiteX5" fmla="*/ 22 w 1922504"/>
                <a:gd name="connsiteY5" fmla="*/ 960783 h 3295548"/>
                <a:gd name="connsiteX0" fmla="*/ 22 w 1066943"/>
                <a:gd name="connsiteY0" fmla="*/ 960783 h 3295548"/>
                <a:gd name="connsiteX1" fmla="*/ 960805 w 1066943"/>
                <a:gd name="connsiteY1" fmla="*/ 0 h 3295548"/>
                <a:gd name="connsiteX2" fmla="*/ 1062443 w 1066943"/>
                <a:gd name="connsiteY2" fmla="*/ 49898 h 3295548"/>
                <a:gd name="connsiteX3" fmla="*/ 935001 w 1066943"/>
                <a:gd name="connsiteY3" fmla="*/ 3295548 h 3295548"/>
                <a:gd name="connsiteX4" fmla="*/ 22 w 1066943"/>
                <a:gd name="connsiteY4" fmla="*/ 960783 h 3295548"/>
                <a:gd name="connsiteX0" fmla="*/ 22 w 1066943"/>
                <a:gd name="connsiteY0" fmla="*/ 1017713 h 3352478"/>
                <a:gd name="connsiteX1" fmla="*/ 1062443 w 1066943"/>
                <a:gd name="connsiteY1" fmla="*/ 106828 h 3352478"/>
                <a:gd name="connsiteX2" fmla="*/ 935001 w 1066943"/>
                <a:gd name="connsiteY2" fmla="*/ 3352478 h 3352478"/>
                <a:gd name="connsiteX3" fmla="*/ 22 w 1066943"/>
                <a:gd name="connsiteY3" fmla="*/ 1017713 h 3352478"/>
                <a:gd name="connsiteX0" fmla="*/ 0 w 131942"/>
                <a:gd name="connsiteY0" fmla="*/ 3245650 h 3245650"/>
                <a:gd name="connsiteX1" fmla="*/ 127442 w 131942"/>
                <a:gd name="connsiteY1" fmla="*/ 0 h 3245650"/>
                <a:gd name="connsiteX2" fmla="*/ 0 w 131942"/>
                <a:gd name="connsiteY2" fmla="*/ 3245650 h 3245650"/>
                <a:gd name="connsiteX0" fmla="*/ 0 w 635526"/>
                <a:gd name="connsiteY0" fmla="*/ 3246132 h 3246132"/>
                <a:gd name="connsiteX1" fmla="*/ 127442 w 635526"/>
                <a:gd name="connsiteY1" fmla="*/ 482 h 3246132"/>
                <a:gd name="connsiteX2" fmla="*/ 0 w 635526"/>
                <a:gd name="connsiteY2" fmla="*/ 3246132 h 3246132"/>
                <a:gd name="connsiteX0" fmla="*/ 401490 w 1037016"/>
                <a:gd name="connsiteY0" fmla="*/ 3246137 h 3246137"/>
                <a:gd name="connsiteX1" fmla="*/ 528932 w 1037016"/>
                <a:gd name="connsiteY1" fmla="*/ 487 h 3246137"/>
                <a:gd name="connsiteX2" fmla="*/ 401490 w 1037016"/>
                <a:gd name="connsiteY2" fmla="*/ 3246137 h 3246137"/>
                <a:gd name="connsiteX0" fmla="*/ 873675 w 1509201"/>
                <a:gd name="connsiteY0" fmla="*/ 3246133 h 3285496"/>
                <a:gd name="connsiteX1" fmla="*/ 1001117 w 1509201"/>
                <a:gd name="connsiteY1" fmla="*/ 483 h 3285496"/>
                <a:gd name="connsiteX2" fmla="*/ 873675 w 1509201"/>
                <a:gd name="connsiteY2" fmla="*/ 3246133 h 3285496"/>
                <a:gd name="connsiteX0" fmla="*/ 873675 w 1807517"/>
                <a:gd name="connsiteY0" fmla="*/ 3246079 h 3285442"/>
                <a:gd name="connsiteX1" fmla="*/ 1001117 w 1807517"/>
                <a:gd name="connsiteY1" fmla="*/ 429 h 3285442"/>
                <a:gd name="connsiteX2" fmla="*/ 873675 w 1807517"/>
                <a:gd name="connsiteY2" fmla="*/ 3246079 h 3285442"/>
                <a:gd name="connsiteX0" fmla="*/ 873675 w 1934674"/>
                <a:gd name="connsiteY0" fmla="*/ 3246630 h 3462238"/>
                <a:gd name="connsiteX1" fmla="*/ 1001117 w 1934674"/>
                <a:gd name="connsiteY1" fmla="*/ 980 h 3462238"/>
                <a:gd name="connsiteX2" fmla="*/ 1934283 w 1934674"/>
                <a:gd name="connsiteY2" fmla="*/ 2778437 h 3462238"/>
                <a:gd name="connsiteX3" fmla="*/ 873675 w 1934674"/>
                <a:gd name="connsiteY3" fmla="*/ 3246630 h 3462238"/>
                <a:gd name="connsiteX0" fmla="*/ 873675 w 1934674"/>
                <a:gd name="connsiteY0" fmla="*/ 3246630 h 3285993"/>
                <a:gd name="connsiteX1" fmla="*/ 1001117 w 1934674"/>
                <a:gd name="connsiteY1" fmla="*/ 980 h 3285993"/>
                <a:gd name="connsiteX2" fmla="*/ 1934283 w 1934674"/>
                <a:gd name="connsiteY2" fmla="*/ 2778437 h 3285993"/>
                <a:gd name="connsiteX3" fmla="*/ 873675 w 1934674"/>
                <a:gd name="connsiteY3" fmla="*/ 3246630 h 3285993"/>
                <a:gd name="connsiteX0" fmla="*/ 1230748 w 2291747"/>
                <a:gd name="connsiteY0" fmla="*/ 3246630 h 3296253"/>
                <a:gd name="connsiteX1" fmla="*/ 343 w 2291747"/>
                <a:gd name="connsiteY1" fmla="*/ 2897788 h 3296253"/>
                <a:gd name="connsiteX2" fmla="*/ 1358190 w 2291747"/>
                <a:gd name="connsiteY2" fmla="*/ 980 h 3296253"/>
                <a:gd name="connsiteX3" fmla="*/ 2291356 w 2291747"/>
                <a:gd name="connsiteY3" fmla="*/ 2778437 h 3296253"/>
                <a:gd name="connsiteX4" fmla="*/ 1230748 w 2291747"/>
                <a:gd name="connsiteY4" fmla="*/ 3246630 h 3296253"/>
                <a:gd name="connsiteX0" fmla="*/ 2291013 w 2322732"/>
                <a:gd name="connsiteY0" fmla="*/ 2778414 h 3197443"/>
                <a:gd name="connsiteX1" fmla="*/ 0 w 2322732"/>
                <a:gd name="connsiteY1" fmla="*/ 2897765 h 3197443"/>
                <a:gd name="connsiteX2" fmla="*/ 1357847 w 2322732"/>
                <a:gd name="connsiteY2" fmla="*/ 957 h 3197443"/>
                <a:gd name="connsiteX3" fmla="*/ 2291013 w 2322732"/>
                <a:gd name="connsiteY3" fmla="*/ 2778414 h 3197443"/>
                <a:gd name="connsiteX0" fmla="*/ 2291013 w 2322732"/>
                <a:gd name="connsiteY0" fmla="*/ 2830959 h 3249988"/>
                <a:gd name="connsiteX1" fmla="*/ 0 w 2322732"/>
                <a:gd name="connsiteY1" fmla="*/ 2950310 h 3249988"/>
                <a:gd name="connsiteX2" fmla="*/ 1357847 w 2322732"/>
                <a:gd name="connsiteY2" fmla="*/ 53502 h 3249988"/>
                <a:gd name="connsiteX3" fmla="*/ 2291013 w 2322732"/>
                <a:gd name="connsiteY3" fmla="*/ 2830959 h 3249988"/>
                <a:gd name="connsiteX0" fmla="*/ 2291013 w 2336154"/>
                <a:gd name="connsiteY0" fmla="*/ 2858232 h 3277261"/>
                <a:gd name="connsiteX1" fmla="*/ 0 w 2336154"/>
                <a:gd name="connsiteY1" fmla="*/ 2977583 h 3277261"/>
                <a:gd name="connsiteX2" fmla="*/ 1357847 w 2336154"/>
                <a:gd name="connsiteY2" fmla="*/ 80775 h 3277261"/>
                <a:gd name="connsiteX3" fmla="*/ 2291013 w 2336154"/>
                <a:gd name="connsiteY3" fmla="*/ 2858232 h 3277261"/>
                <a:gd name="connsiteX0" fmla="*/ 2289341 w 2334568"/>
                <a:gd name="connsiteY0" fmla="*/ 2913092 h 3300430"/>
                <a:gd name="connsiteX1" fmla="*/ 0 w 2334568"/>
                <a:gd name="connsiteY1" fmla="*/ 2976243 h 3300430"/>
                <a:gd name="connsiteX2" fmla="*/ 1357847 w 2334568"/>
                <a:gd name="connsiteY2" fmla="*/ 79435 h 3300430"/>
                <a:gd name="connsiteX3" fmla="*/ 2289341 w 2334568"/>
                <a:gd name="connsiteY3" fmla="*/ 2913092 h 3300430"/>
                <a:gd name="connsiteX0" fmla="*/ 2755852 w 2785269"/>
                <a:gd name="connsiteY0" fmla="*/ 3046312 h 3367101"/>
                <a:gd name="connsiteX1" fmla="*/ 0 w 2785269"/>
                <a:gd name="connsiteY1" fmla="*/ 2973168 h 3367101"/>
                <a:gd name="connsiteX2" fmla="*/ 1357847 w 2785269"/>
                <a:gd name="connsiteY2" fmla="*/ 76360 h 3367101"/>
                <a:gd name="connsiteX3" fmla="*/ 2755852 w 2785269"/>
                <a:gd name="connsiteY3" fmla="*/ 3046312 h 3367101"/>
                <a:gd name="connsiteX0" fmla="*/ 2755852 w 2755852"/>
                <a:gd name="connsiteY0" fmla="*/ 3059102 h 3379891"/>
                <a:gd name="connsiteX1" fmla="*/ 0 w 2755852"/>
                <a:gd name="connsiteY1" fmla="*/ 2985958 h 3379891"/>
                <a:gd name="connsiteX2" fmla="*/ 1357847 w 2755852"/>
                <a:gd name="connsiteY2" fmla="*/ 89150 h 3379891"/>
                <a:gd name="connsiteX3" fmla="*/ 2755852 w 2755852"/>
                <a:gd name="connsiteY3" fmla="*/ 3059102 h 3379891"/>
                <a:gd name="connsiteX0" fmla="*/ 2848223 w 2848223"/>
                <a:gd name="connsiteY0" fmla="*/ 3067394 h 3384497"/>
                <a:gd name="connsiteX1" fmla="*/ 0 w 2848223"/>
                <a:gd name="connsiteY1" fmla="*/ 2985709 h 3384497"/>
                <a:gd name="connsiteX2" fmla="*/ 1357847 w 2848223"/>
                <a:gd name="connsiteY2" fmla="*/ 88901 h 3384497"/>
                <a:gd name="connsiteX3" fmla="*/ 2848223 w 2848223"/>
                <a:gd name="connsiteY3" fmla="*/ 3067394 h 3384497"/>
                <a:gd name="connsiteX0" fmla="*/ 2848223 w 2848223"/>
                <a:gd name="connsiteY0" fmla="*/ 3060127 h 3377230"/>
                <a:gd name="connsiteX1" fmla="*/ 0 w 2848223"/>
                <a:gd name="connsiteY1" fmla="*/ 2978442 h 3377230"/>
                <a:gd name="connsiteX2" fmla="*/ 1357847 w 2848223"/>
                <a:gd name="connsiteY2" fmla="*/ 81634 h 3377230"/>
                <a:gd name="connsiteX3" fmla="*/ 2848223 w 2848223"/>
                <a:gd name="connsiteY3" fmla="*/ 3060127 h 3377230"/>
                <a:gd name="connsiteX0" fmla="*/ 2729010 w 2729010"/>
                <a:gd name="connsiteY0" fmla="*/ 3060127 h 3283410"/>
                <a:gd name="connsiteX1" fmla="*/ 0 w 2729010"/>
                <a:gd name="connsiteY1" fmla="*/ 2696673 h 3283410"/>
                <a:gd name="connsiteX2" fmla="*/ 1238634 w 2729010"/>
                <a:gd name="connsiteY2" fmla="*/ 81634 h 3283410"/>
                <a:gd name="connsiteX3" fmla="*/ 2729010 w 2729010"/>
                <a:gd name="connsiteY3" fmla="*/ 3060127 h 3283410"/>
                <a:gd name="connsiteX0" fmla="*/ 2759298 w 2759298"/>
                <a:gd name="connsiteY0" fmla="*/ 3060127 h 3283410"/>
                <a:gd name="connsiteX1" fmla="*/ 30288 w 2759298"/>
                <a:gd name="connsiteY1" fmla="*/ 2696673 h 3283410"/>
                <a:gd name="connsiteX2" fmla="*/ 1268922 w 2759298"/>
                <a:gd name="connsiteY2" fmla="*/ 81634 h 3283410"/>
                <a:gd name="connsiteX3" fmla="*/ 2759298 w 2759298"/>
                <a:gd name="connsiteY3" fmla="*/ 3060127 h 3283410"/>
                <a:gd name="connsiteX0" fmla="*/ 2755710 w 2755710"/>
                <a:gd name="connsiteY0" fmla="*/ 3060127 h 3283410"/>
                <a:gd name="connsiteX1" fmla="*/ 26700 w 2755710"/>
                <a:gd name="connsiteY1" fmla="*/ 2696673 h 3283410"/>
                <a:gd name="connsiteX2" fmla="*/ 1265334 w 2755710"/>
                <a:gd name="connsiteY2" fmla="*/ 81634 h 3283410"/>
                <a:gd name="connsiteX3" fmla="*/ 2755710 w 2755710"/>
                <a:gd name="connsiteY3" fmla="*/ 3060127 h 3283410"/>
                <a:gd name="connsiteX0" fmla="*/ 2755710 w 2755710"/>
                <a:gd name="connsiteY0" fmla="*/ 3060127 h 3255620"/>
                <a:gd name="connsiteX1" fmla="*/ 26700 w 2755710"/>
                <a:gd name="connsiteY1" fmla="*/ 2696673 h 3255620"/>
                <a:gd name="connsiteX2" fmla="*/ 1265334 w 2755710"/>
                <a:gd name="connsiteY2" fmla="*/ 81634 h 3255620"/>
                <a:gd name="connsiteX3" fmla="*/ 2755710 w 2755710"/>
                <a:gd name="connsiteY3" fmla="*/ 3060127 h 3255620"/>
                <a:gd name="connsiteX0" fmla="*/ 2692172 w 2692172"/>
                <a:gd name="connsiteY0" fmla="*/ 3028529 h 3232447"/>
                <a:gd name="connsiteX1" fmla="*/ 26700 w 2692172"/>
                <a:gd name="connsiteY1" fmla="*/ 2697567 h 3232447"/>
                <a:gd name="connsiteX2" fmla="*/ 1265334 w 2692172"/>
                <a:gd name="connsiteY2" fmla="*/ 82528 h 3232447"/>
                <a:gd name="connsiteX3" fmla="*/ 2692172 w 2692172"/>
                <a:gd name="connsiteY3" fmla="*/ 3028529 h 3232447"/>
                <a:gd name="connsiteX0" fmla="*/ 2692172 w 2692172"/>
                <a:gd name="connsiteY0" fmla="*/ 3028529 h 3270237"/>
                <a:gd name="connsiteX1" fmla="*/ 26700 w 2692172"/>
                <a:gd name="connsiteY1" fmla="*/ 2697567 h 3270237"/>
                <a:gd name="connsiteX2" fmla="*/ 1265334 w 2692172"/>
                <a:gd name="connsiteY2" fmla="*/ 82528 h 3270237"/>
                <a:gd name="connsiteX3" fmla="*/ 2692172 w 2692172"/>
                <a:gd name="connsiteY3" fmla="*/ 3028529 h 3270237"/>
                <a:gd name="connsiteX0" fmla="*/ 2718564 w 2718564"/>
                <a:gd name="connsiteY0" fmla="*/ 3030902 h 3271959"/>
                <a:gd name="connsiteX1" fmla="*/ 26700 w 2718564"/>
                <a:gd name="connsiteY1" fmla="*/ 2697500 h 3271959"/>
                <a:gd name="connsiteX2" fmla="*/ 1265334 w 2718564"/>
                <a:gd name="connsiteY2" fmla="*/ 82461 h 3271959"/>
                <a:gd name="connsiteX3" fmla="*/ 2718564 w 2718564"/>
                <a:gd name="connsiteY3" fmla="*/ 3030902 h 3271959"/>
                <a:gd name="connsiteX0" fmla="*/ 2692754 w 2692754"/>
                <a:gd name="connsiteY0" fmla="*/ 3030902 h 3272610"/>
                <a:gd name="connsiteX1" fmla="*/ 27282 w 2692754"/>
                <a:gd name="connsiteY1" fmla="*/ 2699941 h 3272610"/>
                <a:gd name="connsiteX2" fmla="*/ 1239524 w 2692754"/>
                <a:gd name="connsiteY2" fmla="*/ 82461 h 3272610"/>
                <a:gd name="connsiteX3" fmla="*/ 2692754 w 2692754"/>
                <a:gd name="connsiteY3" fmla="*/ 3030902 h 3272610"/>
                <a:gd name="connsiteX0" fmla="*/ 2736558 w 2736558"/>
                <a:gd name="connsiteY0" fmla="*/ 3030902 h 3154920"/>
                <a:gd name="connsiteX1" fmla="*/ 26308 w 2736558"/>
                <a:gd name="connsiteY1" fmla="*/ 1901311 h 3154920"/>
                <a:gd name="connsiteX2" fmla="*/ 1283328 w 2736558"/>
                <a:gd name="connsiteY2" fmla="*/ 82461 h 3154920"/>
                <a:gd name="connsiteX3" fmla="*/ 2736558 w 2736558"/>
                <a:gd name="connsiteY3" fmla="*/ 3030902 h 3154920"/>
                <a:gd name="connsiteX0" fmla="*/ 2710250 w 2710250"/>
                <a:gd name="connsiteY0" fmla="*/ 3030902 h 3154920"/>
                <a:gd name="connsiteX1" fmla="*/ 0 w 2710250"/>
                <a:gd name="connsiteY1" fmla="*/ 1901311 h 3154920"/>
                <a:gd name="connsiteX2" fmla="*/ 1257020 w 2710250"/>
                <a:gd name="connsiteY2" fmla="*/ 82461 h 3154920"/>
                <a:gd name="connsiteX3" fmla="*/ 2710250 w 2710250"/>
                <a:gd name="connsiteY3" fmla="*/ 3030902 h 3154920"/>
                <a:gd name="connsiteX0" fmla="*/ 2904947 w 2904947"/>
                <a:gd name="connsiteY0" fmla="*/ 3201279 h 3312939"/>
                <a:gd name="connsiteX1" fmla="*/ 0 w 2904947"/>
                <a:gd name="connsiteY1" fmla="*/ 1896717 h 3312939"/>
                <a:gd name="connsiteX2" fmla="*/ 1257020 w 2904947"/>
                <a:gd name="connsiteY2" fmla="*/ 77867 h 3312939"/>
                <a:gd name="connsiteX3" fmla="*/ 2904947 w 2904947"/>
                <a:gd name="connsiteY3" fmla="*/ 3201279 h 3312939"/>
                <a:gd name="connsiteX0" fmla="*/ 2904947 w 2904947"/>
                <a:gd name="connsiteY0" fmla="*/ 3201279 h 3227669"/>
                <a:gd name="connsiteX1" fmla="*/ 0 w 2904947"/>
                <a:gd name="connsiteY1" fmla="*/ 1896717 h 3227669"/>
                <a:gd name="connsiteX2" fmla="*/ 1257020 w 2904947"/>
                <a:gd name="connsiteY2" fmla="*/ 77867 h 3227669"/>
                <a:gd name="connsiteX3" fmla="*/ 2904947 w 2904947"/>
                <a:gd name="connsiteY3" fmla="*/ 3201279 h 3227669"/>
                <a:gd name="connsiteX0" fmla="*/ 2904947 w 2904947"/>
                <a:gd name="connsiteY0" fmla="*/ 3157335 h 3183725"/>
                <a:gd name="connsiteX1" fmla="*/ 0 w 2904947"/>
                <a:gd name="connsiteY1" fmla="*/ 1852773 h 3183725"/>
                <a:gd name="connsiteX2" fmla="*/ 1257020 w 2904947"/>
                <a:gd name="connsiteY2" fmla="*/ 33923 h 3183725"/>
                <a:gd name="connsiteX3" fmla="*/ 2904947 w 2904947"/>
                <a:gd name="connsiteY3" fmla="*/ 3157335 h 3183725"/>
                <a:gd name="connsiteX0" fmla="*/ 2904947 w 2904947"/>
                <a:gd name="connsiteY0" fmla="*/ 3157334 h 3183724"/>
                <a:gd name="connsiteX1" fmla="*/ 0 w 2904947"/>
                <a:gd name="connsiteY1" fmla="*/ 1852772 h 3183724"/>
                <a:gd name="connsiteX2" fmla="*/ 1257020 w 2904947"/>
                <a:gd name="connsiteY2" fmla="*/ 33922 h 3183724"/>
                <a:gd name="connsiteX3" fmla="*/ 2904947 w 2904947"/>
                <a:gd name="connsiteY3" fmla="*/ 3157334 h 3183724"/>
                <a:gd name="connsiteX0" fmla="*/ 2904947 w 2904947"/>
                <a:gd name="connsiteY0" fmla="*/ 3157334 h 3183724"/>
                <a:gd name="connsiteX1" fmla="*/ 0 w 2904947"/>
                <a:gd name="connsiteY1" fmla="*/ 1852772 h 3183724"/>
                <a:gd name="connsiteX2" fmla="*/ 1154925 w 2904947"/>
                <a:gd name="connsiteY2" fmla="*/ 33921 h 3183724"/>
                <a:gd name="connsiteX3" fmla="*/ 2904947 w 2904947"/>
                <a:gd name="connsiteY3" fmla="*/ 3157334 h 3183724"/>
                <a:gd name="connsiteX0" fmla="*/ 2823264 w 2823264"/>
                <a:gd name="connsiteY0" fmla="*/ 3156755 h 3183682"/>
                <a:gd name="connsiteX1" fmla="*/ -1 w 2823264"/>
                <a:gd name="connsiteY1" fmla="*/ 1876466 h 3183682"/>
                <a:gd name="connsiteX2" fmla="*/ 1073242 w 2823264"/>
                <a:gd name="connsiteY2" fmla="*/ 33342 h 3183682"/>
                <a:gd name="connsiteX3" fmla="*/ 2823264 w 2823264"/>
                <a:gd name="connsiteY3" fmla="*/ 3156755 h 3183682"/>
                <a:gd name="connsiteX0" fmla="*/ 2623095 w 2623095"/>
                <a:gd name="connsiteY0" fmla="*/ 3154387 h 3183997"/>
                <a:gd name="connsiteX1" fmla="*/ -1 w 2623095"/>
                <a:gd name="connsiteY1" fmla="*/ 1982402 h 3183997"/>
                <a:gd name="connsiteX2" fmla="*/ 873073 w 2623095"/>
                <a:gd name="connsiteY2" fmla="*/ 30974 h 3183997"/>
                <a:gd name="connsiteX3" fmla="*/ 2623095 w 2623095"/>
                <a:gd name="connsiteY3" fmla="*/ 3154387 h 3183997"/>
                <a:gd name="connsiteX0" fmla="*/ 2656894 w 2656894"/>
                <a:gd name="connsiteY0" fmla="*/ 3163179 h 3192791"/>
                <a:gd name="connsiteX1" fmla="*/ 33798 w 2656894"/>
                <a:gd name="connsiteY1" fmla="*/ 1991194 h 3192791"/>
                <a:gd name="connsiteX2" fmla="*/ 906872 w 2656894"/>
                <a:gd name="connsiteY2" fmla="*/ 39766 h 3192791"/>
                <a:gd name="connsiteX3" fmla="*/ 2656894 w 2656894"/>
                <a:gd name="connsiteY3" fmla="*/ 3163179 h 3192791"/>
                <a:gd name="connsiteX0" fmla="*/ 2974474 w 2974473"/>
                <a:gd name="connsiteY0" fmla="*/ 3171570 h 3200955"/>
                <a:gd name="connsiteX1" fmla="*/ 33798 w 2974473"/>
                <a:gd name="connsiteY1" fmla="*/ 1991194 h 3200955"/>
                <a:gd name="connsiteX2" fmla="*/ 906872 w 2974473"/>
                <a:gd name="connsiteY2" fmla="*/ 39766 h 3200955"/>
                <a:gd name="connsiteX3" fmla="*/ 2974474 w 2974473"/>
                <a:gd name="connsiteY3" fmla="*/ 3171570 h 3200955"/>
                <a:gd name="connsiteX0" fmla="*/ 2974474 w 2974475"/>
                <a:gd name="connsiteY0" fmla="*/ 3171570 h 3200955"/>
                <a:gd name="connsiteX1" fmla="*/ 33798 w 2974475"/>
                <a:gd name="connsiteY1" fmla="*/ 1991194 h 3200955"/>
                <a:gd name="connsiteX2" fmla="*/ 906872 w 2974475"/>
                <a:gd name="connsiteY2" fmla="*/ 39766 h 3200955"/>
                <a:gd name="connsiteX3" fmla="*/ 2974474 w 2974475"/>
                <a:gd name="connsiteY3" fmla="*/ 3171570 h 3200955"/>
                <a:gd name="connsiteX0" fmla="*/ 3038443 w 3038442"/>
                <a:gd name="connsiteY0" fmla="*/ 3171623 h 3200963"/>
                <a:gd name="connsiteX1" fmla="*/ 31363 w 3038442"/>
                <a:gd name="connsiteY1" fmla="*/ 1989625 h 3200963"/>
                <a:gd name="connsiteX2" fmla="*/ 970841 w 3038442"/>
                <a:gd name="connsiteY2" fmla="*/ 39819 h 3200963"/>
                <a:gd name="connsiteX3" fmla="*/ 3038443 w 3038442"/>
                <a:gd name="connsiteY3" fmla="*/ 3171623 h 320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8442" h="3200963">
                  <a:moveTo>
                    <a:pt x="3038443" y="3171623"/>
                  </a:moveTo>
                  <a:cubicBezTo>
                    <a:pt x="2486910" y="3377066"/>
                    <a:pt x="186891" y="2452535"/>
                    <a:pt x="31363" y="1989625"/>
                  </a:cubicBezTo>
                  <a:cubicBezTo>
                    <a:pt x="-162848" y="734738"/>
                    <a:pt x="593258" y="-208306"/>
                    <a:pt x="970841" y="39819"/>
                  </a:cubicBezTo>
                  <a:cubicBezTo>
                    <a:pt x="1776684" y="62931"/>
                    <a:pt x="837030" y="1374159"/>
                    <a:pt x="3038443" y="3171623"/>
                  </a:cubicBezTo>
                  <a:close/>
                </a:path>
              </a:pathLst>
            </a:cu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: Rounded Corners 11">
              <a:extLst>
                <a:ext uri="{FF2B5EF4-FFF2-40B4-BE49-F238E27FC236}">
                  <a16:creationId xmlns:a16="http://schemas.microsoft.com/office/drawing/2014/main" id="{DC1E85C3-04A6-438D-88B9-56DA70AA207E}"/>
                </a:ext>
              </a:extLst>
            </p:cNvPr>
            <p:cNvSpPr/>
            <p:nvPr/>
          </p:nvSpPr>
          <p:spPr>
            <a:xfrm rot="16756372" flipH="1">
              <a:off x="5375954" y="1148921"/>
              <a:ext cx="2025563" cy="3023579"/>
            </a:xfrm>
            <a:custGeom>
              <a:avLst/>
              <a:gdLst>
                <a:gd name="connsiteX0" fmla="*/ 0 w 1921565"/>
                <a:gd name="connsiteY0" fmla="*/ 960783 h 2743200"/>
                <a:gd name="connsiteX1" fmla="*/ 960783 w 1921565"/>
                <a:gd name="connsiteY1" fmla="*/ 0 h 2743200"/>
                <a:gd name="connsiteX2" fmla="*/ 960783 w 1921565"/>
                <a:gd name="connsiteY2" fmla="*/ 0 h 2743200"/>
                <a:gd name="connsiteX3" fmla="*/ 1921566 w 1921565"/>
                <a:gd name="connsiteY3" fmla="*/ 960783 h 2743200"/>
                <a:gd name="connsiteX4" fmla="*/ 1921565 w 1921565"/>
                <a:gd name="connsiteY4" fmla="*/ 1782418 h 2743200"/>
                <a:gd name="connsiteX5" fmla="*/ 960782 w 1921565"/>
                <a:gd name="connsiteY5" fmla="*/ 2743201 h 2743200"/>
                <a:gd name="connsiteX6" fmla="*/ 960783 w 1921565"/>
                <a:gd name="connsiteY6" fmla="*/ 2743200 h 2743200"/>
                <a:gd name="connsiteX7" fmla="*/ 0 w 1921565"/>
                <a:gd name="connsiteY7" fmla="*/ 1782417 h 2743200"/>
                <a:gd name="connsiteX8" fmla="*/ 0 w 1921565"/>
                <a:gd name="connsiteY8" fmla="*/ 960783 h 2743200"/>
                <a:gd name="connsiteX0" fmla="*/ 0 w 1921566"/>
                <a:gd name="connsiteY0" fmla="*/ 960783 h 3295548"/>
                <a:gd name="connsiteX1" fmla="*/ 960783 w 1921566"/>
                <a:gd name="connsiteY1" fmla="*/ 0 h 3295548"/>
                <a:gd name="connsiteX2" fmla="*/ 960783 w 1921566"/>
                <a:gd name="connsiteY2" fmla="*/ 0 h 3295548"/>
                <a:gd name="connsiteX3" fmla="*/ 1921566 w 1921566"/>
                <a:gd name="connsiteY3" fmla="*/ 960783 h 3295548"/>
                <a:gd name="connsiteX4" fmla="*/ 1921565 w 1921566"/>
                <a:gd name="connsiteY4" fmla="*/ 1782418 h 3295548"/>
                <a:gd name="connsiteX5" fmla="*/ 960782 w 1921566"/>
                <a:gd name="connsiteY5" fmla="*/ 2743201 h 3295548"/>
                <a:gd name="connsiteX6" fmla="*/ 934979 w 1921566"/>
                <a:gd name="connsiteY6" fmla="*/ 3295548 h 3295548"/>
                <a:gd name="connsiteX7" fmla="*/ 0 w 1921566"/>
                <a:gd name="connsiteY7" fmla="*/ 1782417 h 3295548"/>
                <a:gd name="connsiteX8" fmla="*/ 0 w 1921566"/>
                <a:gd name="connsiteY8" fmla="*/ 960783 h 3295548"/>
                <a:gd name="connsiteX0" fmla="*/ 0 w 1994645"/>
                <a:gd name="connsiteY0" fmla="*/ 960783 h 3295548"/>
                <a:gd name="connsiteX1" fmla="*/ 960783 w 1994645"/>
                <a:gd name="connsiteY1" fmla="*/ 0 h 3295548"/>
                <a:gd name="connsiteX2" fmla="*/ 960783 w 1994645"/>
                <a:gd name="connsiteY2" fmla="*/ 0 h 3295548"/>
                <a:gd name="connsiteX3" fmla="*/ 1921566 w 1994645"/>
                <a:gd name="connsiteY3" fmla="*/ 960783 h 3295548"/>
                <a:gd name="connsiteX4" fmla="*/ 1921565 w 1994645"/>
                <a:gd name="connsiteY4" fmla="*/ 1782418 h 3295548"/>
                <a:gd name="connsiteX5" fmla="*/ 934979 w 1994645"/>
                <a:gd name="connsiteY5" fmla="*/ 3295548 h 3295548"/>
                <a:gd name="connsiteX6" fmla="*/ 0 w 1994645"/>
                <a:gd name="connsiteY6" fmla="*/ 1782417 h 3295548"/>
                <a:gd name="connsiteX7" fmla="*/ 0 w 1994645"/>
                <a:gd name="connsiteY7" fmla="*/ 960783 h 3295548"/>
                <a:gd name="connsiteX0" fmla="*/ 22 w 1994667"/>
                <a:gd name="connsiteY0" fmla="*/ 960783 h 3295548"/>
                <a:gd name="connsiteX1" fmla="*/ 960805 w 1994667"/>
                <a:gd name="connsiteY1" fmla="*/ 0 h 3295548"/>
                <a:gd name="connsiteX2" fmla="*/ 960805 w 1994667"/>
                <a:gd name="connsiteY2" fmla="*/ 0 h 3295548"/>
                <a:gd name="connsiteX3" fmla="*/ 1921588 w 1994667"/>
                <a:gd name="connsiteY3" fmla="*/ 960783 h 3295548"/>
                <a:gd name="connsiteX4" fmla="*/ 1921587 w 1994667"/>
                <a:gd name="connsiteY4" fmla="*/ 1782418 h 3295548"/>
                <a:gd name="connsiteX5" fmla="*/ 935001 w 1994667"/>
                <a:gd name="connsiteY5" fmla="*/ 3295548 h 3295548"/>
                <a:gd name="connsiteX6" fmla="*/ 22 w 1994667"/>
                <a:gd name="connsiteY6" fmla="*/ 960783 h 3295548"/>
                <a:gd name="connsiteX0" fmla="*/ 22 w 2037082"/>
                <a:gd name="connsiteY0" fmla="*/ 960783 h 3295548"/>
                <a:gd name="connsiteX1" fmla="*/ 960805 w 2037082"/>
                <a:gd name="connsiteY1" fmla="*/ 0 h 3295548"/>
                <a:gd name="connsiteX2" fmla="*/ 1062443 w 2037082"/>
                <a:gd name="connsiteY2" fmla="*/ 49898 h 3295548"/>
                <a:gd name="connsiteX3" fmla="*/ 1921588 w 2037082"/>
                <a:gd name="connsiteY3" fmla="*/ 960783 h 3295548"/>
                <a:gd name="connsiteX4" fmla="*/ 1921587 w 2037082"/>
                <a:gd name="connsiteY4" fmla="*/ 1782418 h 3295548"/>
                <a:gd name="connsiteX5" fmla="*/ 935001 w 2037082"/>
                <a:gd name="connsiteY5" fmla="*/ 3295548 h 3295548"/>
                <a:gd name="connsiteX6" fmla="*/ 22 w 2037082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1922504"/>
                <a:gd name="connsiteY0" fmla="*/ 960783 h 3295548"/>
                <a:gd name="connsiteX1" fmla="*/ 960805 w 1922504"/>
                <a:gd name="connsiteY1" fmla="*/ 0 h 3295548"/>
                <a:gd name="connsiteX2" fmla="*/ 1062443 w 1922504"/>
                <a:gd name="connsiteY2" fmla="*/ 49898 h 3295548"/>
                <a:gd name="connsiteX3" fmla="*/ 1921588 w 1922504"/>
                <a:gd name="connsiteY3" fmla="*/ 960783 h 3295548"/>
                <a:gd name="connsiteX4" fmla="*/ 935001 w 1922504"/>
                <a:gd name="connsiteY4" fmla="*/ 3295548 h 3295548"/>
                <a:gd name="connsiteX5" fmla="*/ 22 w 1922504"/>
                <a:gd name="connsiteY5" fmla="*/ 960783 h 3295548"/>
                <a:gd name="connsiteX0" fmla="*/ 22 w 1066943"/>
                <a:gd name="connsiteY0" fmla="*/ 960783 h 3295548"/>
                <a:gd name="connsiteX1" fmla="*/ 960805 w 1066943"/>
                <a:gd name="connsiteY1" fmla="*/ 0 h 3295548"/>
                <a:gd name="connsiteX2" fmla="*/ 1062443 w 1066943"/>
                <a:gd name="connsiteY2" fmla="*/ 49898 h 3295548"/>
                <a:gd name="connsiteX3" fmla="*/ 935001 w 1066943"/>
                <a:gd name="connsiteY3" fmla="*/ 3295548 h 3295548"/>
                <a:gd name="connsiteX4" fmla="*/ 22 w 1066943"/>
                <a:gd name="connsiteY4" fmla="*/ 960783 h 3295548"/>
                <a:gd name="connsiteX0" fmla="*/ 22 w 1066943"/>
                <a:gd name="connsiteY0" fmla="*/ 1017713 h 3352478"/>
                <a:gd name="connsiteX1" fmla="*/ 1062443 w 1066943"/>
                <a:gd name="connsiteY1" fmla="*/ 106828 h 3352478"/>
                <a:gd name="connsiteX2" fmla="*/ 935001 w 1066943"/>
                <a:gd name="connsiteY2" fmla="*/ 3352478 h 3352478"/>
                <a:gd name="connsiteX3" fmla="*/ 22 w 1066943"/>
                <a:gd name="connsiteY3" fmla="*/ 1017713 h 3352478"/>
                <a:gd name="connsiteX0" fmla="*/ 0 w 131942"/>
                <a:gd name="connsiteY0" fmla="*/ 3245650 h 3245650"/>
                <a:gd name="connsiteX1" fmla="*/ 127442 w 131942"/>
                <a:gd name="connsiteY1" fmla="*/ 0 h 3245650"/>
                <a:gd name="connsiteX2" fmla="*/ 0 w 131942"/>
                <a:gd name="connsiteY2" fmla="*/ 3245650 h 3245650"/>
                <a:gd name="connsiteX0" fmla="*/ 0 w 635526"/>
                <a:gd name="connsiteY0" fmla="*/ 3246132 h 3246132"/>
                <a:gd name="connsiteX1" fmla="*/ 127442 w 635526"/>
                <a:gd name="connsiteY1" fmla="*/ 482 h 3246132"/>
                <a:gd name="connsiteX2" fmla="*/ 0 w 635526"/>
                <a:gd name="connsiteY2" fmla="*/ 3246132 h 3246132"/>
                <a:gd name="connsiteX0" fmla="*/ 401490 w 1037016"/>
                <a:gd name="connsiteY0" fmla="*/ 3246137 h 3246137"/>
                <a:gd name="connsiteX1" fmla="*/ 528932 w 1037016"/>
                <a:gd name="connsiteY1" fmla="*/ 487 h 3246137"/>
                <a:gd name="connsiteX2" fmla="*/ 401490 w 1037016"/>
                <a:gd name="connsiteY2" fmla="*/ 3246137 h 3246137"/>
                <a:gd name="connsiteX0" fmla="*/ 873675 w 1509201"/>
                <a:gd name="connsiteY0" fmla="*/ 3246133 h 3285496"/>
                <a:gd name="connsiteX1" fmla="*/ 1001117 w 1509201"/>
                <a:gd name="connsiteY1" fmla="*/ 483 h 3285496"/>
                <a:gd name="connsiteX2" fmla="*/ 873675 w 1509201"/>
                <a:gd name="connsiteY2" fmla="*/ 3246133 h 3285496"/>
                <a:gd name="connsiteX0" fmla="*/ 873675 w 1807517"/>
                <a:gd name="connsiteY0" fmla="*/ 3246079 h 3285442"/>
                <a:gd name="connsiteX1" fmla="*/ 1001117 w 1807517"/>
                <a:gd name="connsiteY1" fmla="*/ 429 h 3285442"/>
                <a:gd name="connsiteX2" fmla="*/ 873675 w 1807517"/>
                <a:gd name="connsiteY2" fmla="*/ 3246079 h 3285442"/>
                <a:gd name="connsiteX0" fmla="*/ 873675 w 1934674"/>
                <a:gd name="connsiteY0" fmla="*/ 3246630 h 3462238"/>
                <a:gd name="connsiteX1" fmla="*/ 1001117 w 1934674"/>
                <a:gd name="connsiteY1" fmla="*/ 980 h 3462238"/>
                <a:gd name="connsiteX2" fmla="*/ 1934283 w 1934674"/>
                <a:gd name="connsiteY2" fmla="*/ 2778437 h 3462238"/>
                <a:gd name="connsiteX3" fmla="*/ 873675 w 1934674"/>
                <a:gd name="connsiteY3" fmla="*/ 3246630 h 3462238"/>
                <a:gd name="connsiteX0" fmla="*/ 873675 w 1934674"/>
                <a:gd name="connsiteY0" fmla="*/ 3246630 h 3285993"/>
                <a:gd name="connsiteX1" fmla="*/ 1001117 w 1934674"/>
                <a:gd name="connsiteY1" fmla="*/ 980 h 3285993"/>
                <a:gd name="connsiteX2" fmla="*/ 1934283 w 1934674"/>
                <a:gd name="connsiteY2" fmla="*/ 2778437 h 3285993"/>
                <a:gd name="connsiteX3" fmla="*/ 873675 w 1934674"/>
                <a:gd name="connsiteY3" fmla="*/ 3246630 h 3285993"/>
                <a:gd name="connsiteX0" fmla="*/ 1230748 w 2291747"/>
                <a:gd name="connsiteY0" fmla="*/ 3246630 h 3296253"/>
                <a:gd name="connsiteX1" fmla="*/ 343 w 2291747"/>
                <a:gd name="connsiteY1" fmla="*/ 2897788 h 3296253"/>
                <a:gd name="connsiteX2" fmla="*/ 1358190 w 2291747"/>
                <a:gd name="connsiteY2" fmla="*/ 980 h 3296253"/>
                <a:gd name="connsiteX3" fmla="*/ 2291356 w 2291747"/>
                <a:gd name="connsiteY3" fmla="*/ 2778437 h 3296253"/>
                <a:gd name="connsiteX4" fmla="*/ 1230748 w 2291747"/>
                <a:gd name="connsiteY4" fmla="*/ 3246630 h 3296253"/>
                <a:gd name="connsiteX0" fmla="*/ 2291013 w 2322732"/>
                <a:gd name="connsiteY0" fmla="*/ 2778414 h 3197443"/>
                <a:gd name="connsiteX1" fmla="*/ 0 w 2322732"/>
                <a:gd name="connsiteY1" fmla="*/ 2897765 h 3197443"/>
                <a:gd name="connsiteX2" fmla="*/ 1357847 w 2322732"/>
                <a:gd name="connsiteY2" fmla="*/ 957 h 3197443"/>
                <a:gd name="connsiteX3" fmla="*/ 2291013 w 2322732"/>
                <a:gd name="connsiteY3" fmla="*/ 2778414 h 3197443"/>
                <a:gd name="connsiteX0" fmla="*/ 2291013 w 2322732"/>
                <a:gd name="connsiteY0" fmla="*/ 2830959 h 3249988"/>
                <a:gd name="connsiteX1" fmla="*/ 0 w 2322732"/>
                <a:gd name="connsiteY1" fmla="*/ 2950310 h 3249988"/>
                <a:gd name="connsiteX2" fmla="*/ 1357847 w 2322732"/>
                <a:gd name="connsiteY2" fmla="*/ 53502 h 3249988"/>
                <a:gd name="connsiteX3" fmla="*/ 2291013 w 2322732"/>
                <a:gd name="connsiteY3" fmla="*/ 2830959 h 3249988"/>
                <a:gd name="connsiteX0" fmla="*/ 2291013 w 2336154"/>
                <a:gd name="connsiteY0" fmla="*/ 2858232 h 3277261"/>
                <a:gd name="connsiteX1" fmla="*/ 0 w 2336154"/>
                <a:gd name="connsiteY1" fmla="*/ 2977583 h 3277261"/>
                <a:gd name="connsiteX2" fmla="*/ 1357847 w 2336154"/>
                <a:gd name="connsiteY2" fmla="*/ 80775 h 3277261"/>
                <a:gd name="connsiteX3" fmla="*/ 2291013 w 2336154"/>
                <a:gd name="connsiteY3" fmla="*/ 2858232 h 3277261"/>
                <a:gd name="connsiteX0" fmla="*/ 2289341 w 2334568"/>
                <a:gd name="connsiteY0" fmla="*/ 2913092 h 3300430"/>
                <a:gd name="connsiteX1" fmla="*/ 0 w 2334568"/>
                <a:gd name="connsiteY1" fmla="*/ 2976243 h 3300430"/>
                <a:gd name="connsiteX2" fmla="*/ 1357847 w 2334568"/>
                <a:gd name="connsiteY2" fmla="*/ 79435 h 3300430"/>
                <a:gd name="connsiteX3" fmla="*/ 2289341 w 2334568"/>
                <a:gd name="connsiteY3" fmla="*/ 2913092 h 3300430"/>
                <a:gd name="connsiteX0" fmla="*/ 2755852 w 2785269"/>
                <a:gd name="connsiteY0" fmla="*/ 3046312 h 3367101"/>
                <a:gd name="connsiteX1" fmla="*/ 0 w 2785269"/>
                <a:gd name="connsiteY1" fmla="*/ 2973168 h 3367101"/>
                <a:gd name="connsiteX2" fmla="*/ 1357847 w 2785269"/>
                <a:gd name="connsiteY2" fmla="*/ 76360 h 3367101"/>
                <a:gd name="connsiteX3" fmla="*/ 2755852 w 2785269"/>
                <a:gd name="connsiteY3" fmla="*/ 3046312 h 3367101"/>
                <a:gd name="connsiteX0" fmla="*/ 2755852 w 2755852"/>
                <a:gd name="connsiteY0" fmla="*/ 3059102 h 3379891"/>
                <a:gd name="connsiteX1" fmla="*/ 0 w 2755852"/>
                <a:gd name="connsiteY1" fmla="*/ 2985958 h 3379891"/>
                <a:gd name="connsiteX2" fmla="*/ 1357847 w 2755852"/>
                <a:gd name="connsiteY2" fmla="*/ 89150 h 3379891"/>
                <a:gd name="connsiteX3" fmla="*/ 2755852 w 2755852"/>
                <a:gd name="connsiteY3" fmla="*/ 3059102 h 3379891"/>
                <a:gd name="connsiteX0" fmla="*/ 2848223 w 2848223"/>
                <a:gd name="connsiteY0" fmla="*/ 3067394 h 3384497"/>
                <a:gd name="connsiteX1" fmla="*/ 0 w 2848223"/>
                <a:gd name="connsiteY1" fmla="*/ 2985709 h 3384497"/>
                <a:gd name="connsiteX2" fmla="*/ 1357847 w 2848223"/>
                <a:gd name="connsiteY2" fmla="*/ 88901 h 3384497"/>
                <a:gd name="connsiteX3" fmla="*/ 2848223 w 2848223"/>
                <a:gd name="connsiteY3" fmla="*/ 3067394 h 3384497"/>
                <a:gd name="connsiteX0" fmla="*/ 2848223 w 2848223"/>
                <a:gd name="connsiteY0" fmla="*/ 3060127 h 3377230"/>
                <a:gd name="connsiteX1" fmla="*/ 0 w 2848223"/>
                <a:gd name="connsiteY1" fmla="*/ 2978442 h 3377230"/>
                <a:gd name="connsiteX2" fmla="*/ 1357847 w 2848223"/>
                <a:gd name="connsiteY2" fmla="*/ 81634 h 3377230"/>
                <a:gd name="connsiteX3" fmla="*/ 2848223 w 2848223"/>
                <a:gd name="connsiteY3" fmla="*/ 3060127 h 3377230"/>
                <a:gd name="connsiteX0" fmla="*/ 2729010 w 2729010"/>
                <a:gd name="connsiteY0" fmla="*/ 3060127 h 3283410"/>
                <a:gd name="connsiteX1" fmla="*/ 0 w 2729010"/>
                <a:gd name="connsiteY1" fmla="*/ 2696673 h 3283410"/>
                <a:gd name="connsiteX2" fmla="*/ 1238634 w 2729010"/>
                <a:gd name="connsiteY2" fmla="*/ 81634 h 3283410"/>
                <a:gd name="connsiteX3" fmla="*/ 2729010 w 2729010"/>
                <a:gd name="connsiteY3" fmla="*/ 3060127 h 3283410"/>
                <a:gd name="connsiteX0" fmla="*/ 2759298 w 2759298"/>
                <a:gd name="connsiteY0" fmla="*/ 3060127 h 3283410"/>
                <a:gd name="connsiteX1" fmla="*/ 30288 w 2759298"/>
                <a:gd name="connsiteY1" fmla="*/ 2696673 h 3283410"/>
                <a:gd name="connsiteX2" fmla="*/ 1268922 w 2759298"/>
                <a:gd name="connsiteY2" fmla="*/ 81634 h 3283410"/>
                <a:gd name="connsiteX3" fmla="*/ 2759298 w 2759298"/>
                <a:gd name="connsiteY3" fmla="*/ 3060127 h 3283410"/>
                <a:gd name="connsiteX0" fmla="*/ 2755710 w 2755710"/>
                <a:gd name="connsiteY0" fmla="*/ 3060127 h 3283410"/>
                <a:gd name="connsiteX1" fmla="*/ 26700 w 2755710"/>
                <a:gd name="connsiteY1" fmla="*/ 2696673 h 3283410"/>
                <a:gd name="connsiteX2" fmla="*/ 1265334 w 2755710"/>
                <a:gd name="connsiteY2" fmla="*/ 81634 h 3283410"/>
                <a:gd name="connsiteX3" fmla="*/ 2755710 w 2755710"/>
                <a:gd name="connsiteY3" fmla="*/ 3060127 h 3283410"/>
                <a:gd name="connsiteX0" fmla="*/ 2755710 w 2755710"/>
                <a:gd name="connsiteY0" fmla="*/ 3060127 h 3255620"/>
                <a:gd name="connsiteX1" fmla="*/ 26700 w 2755710"/>
                <a:gd name="connsiteY1" fmla="*/ 2696673 h 3255620"/>
                <a:gd name="connsiteX2" fmla="*/ 1265334 w 2755710"/>
                <a:gd name="connsiteY2" fmla="*/ 81634 h 3255620"/>
                <a:gd name="connsiteX3" fmla="*/ 2755710 w 2755710"/>
                <a:gd name="connsiteY3" fmla="*/ 3060127 h 3255620"/>
                <a:gd name="connsiteX0" fmla="*/ 2692172 w 2692172"/>
                <a:gd name="connsiteY0" fmla="*/ 3028529 h 3232447"/>
                <a:gd name="connsiteX1" fmla="*/ 26700 w 2692172"/>
                <a:gd name="connsiteY1" fmla="*/ 2697567 h 3232447"/>
                <a:gd name="connsiteX2" fmla="*/ 1265334 w 2692172"/>
                <a:gd name="connsiteY2" fmla="*/ 82528 h 3232447"/>
                <a:gd name="connsiteX3" fmla="*/ 2692172 w 2692172"/>
                <a:gd name="connsiteY3" fmla="*/ 3028529 h 3232447"/>
                <a:gd name="connsiteX0" fmla="*/ 2692172 w 2692172"/>
                <a:gd name="connsiteY0" fmla="*/ 3028529 h 3270237"/>
                <a:gd name="connsiteX1" fmla="*/ 26700 w 2692172"/>
                <a:gd name="connsiteY1" fmla="*/ 2697567 h 3270237"/>
                <a:gd name="connsiteX2" fmla="*/ 1265334 w 2692172"/>
                <a:gd name="connsiteY2" fmla="*/ 82528 h 3270237"/>
                <a:gd name="connsiteX3" fmla="*/ 2692172 w 2692172"/>
                <a:gd name="connsiteY3" fmla="*/ 3028529 h 3270237"/>
                <a:gd name="connsiteX0" fmla="*/ 2718564 w 2718564"/>
                <a:gd name="connsiteY0" fmla="*/ 3030902 h 3271959"/>
                <a:gd name="connsiteX1" fmla="*/ 26700 w 2718564"/>
                <a:gd name="connsiteY1" fmla="*/ 2697500 h 3271959"/>
                <a:gd name="connsiteX2" fmla="*/ 1265334 w 2718564"/>
                <a:gd name="connsiteY2" fmla="*/ 82461 h 3271959"/>
                <a:gd name="connsiteX3" fmla="*/ 2718564 w 2718564"/>
                <a:gd name="connsiteY3" fmla="*/ 3030902 h 3271959"/>
                <a:gd name="connsiteX0" fmla="*/ 2692754 w 2692754"/>
                <a:gd name="connsiteY0" fmla="*/ 3030902 h 3272610"/>
                <a:gd name="connsiteX1" fmla="*/ 27282 w 2692754"/>
                <a:gd name="connsiteY1" fmla="*/ 2699941 h 3272610"/>
                <a:gd name="connsiteX2" fmla="*/ 1239524 w 2692754"/>
                <a:gd name="connsiteY2" fmla="*/ 82461 h 3272610"/>
                <a:gd name="connsiteX3" fmla="*/ 2692754 w 2692754"/>
                <a:gd name="connsiteY3" fmla="*/ 3030902 h 3272610"/>
                <a:gd name="connsiteX0" fmla="*/ 2736558 w 2736558"/>
                <a:gd name="connsiteY0" fmla="*/ 3030902 h 3154920"/>
                <a:gd name="connsiteX1" fmla="*/ 26308 w 2736558"/>
                <a:gd name="connsiteY1" fmla="*/ 1901311 h 3154920"/>
                <a:gd name="connsiteX2" fmla="*/ 1283328 w 2736558"/>
                <a:gd name="connsiteY2" fmla="*/ 82461 h 3154920"/>
                <a:gd name="connsiteX3" fmla="*/ 2736558 w 2736558"/>
                <a:gd name="connsiteY3" fmla="*/ 3030902 h 3154920"/>
                <a:gd name="connsiteX0" fmla="*/ 2710250 w 2710250"/>
                <a:gd name="connsiteY0" fmla="*/ 3030902 h 3154920"/>
                <a:gd name="connsiteX1" fmla="*/ 0 w 2710250"/>
                <a:gd name="connsiteY1" fmla="*/ 1901311 h 3154920"/>
                <a:gd name="connsiteX2" fmla="*/ 1257020 w 2710250"/>
                <a:gd name="connsiteY2" fmla="*/ 82461 h 3154920"/>
                <a:gd name="connsiteX3" fmla="*/ 2710250 w 2710250"/>
                <a:gd name="connsiteY3" fmla="*/ 3030902 h 3154920"/>
                <a:gd name="connsiteX0" fmla="*/ 2904947 w 2904947"/>
                <a:gd name="connsiteY0" fmla="*/ 3201279 h 3312939"/>
                <a:gd name="connsiteX1" fmla="*/ 0 w 2904947"/>
                <a:gd name="connsiteY1" fmla="*/ 1896717 h 3312939"/>
                <a:gd name="connsiteX2" fmla="*/ 1257020 w 2904947"/>
                <a:gd name="connsiteY2" fmla="*/ 77867 h 3312939"/>
                <a:gd name="connsiteX3" fmla="*/ 2904947 w 2904947"/>
                <a:gd name="connsiteY3" fmla="*/ 3201279 h 3312939"/>
                <a:gd name="connsiteX0" fmla="*/ 2904947 w 2904947"/>
                <a:gd name="connsiteY0" fmla="*/ 3201279 h 3227669"/>
                <a:gd name="connsiteX1" fmla="*/ 0 w 2904947"/>
                <a:gd name="connsiteY1" fmla="*/ 1896717 h 3227669"/>
                <a:gd name="connsiteX2" fmla="*/ 1257020 w 2904947"/>
                <a:gd name="connsiteY2" fmla="*/ 77867 h 3227669"/>
                <a:gd name="connsiteX3" fmla="*/ 2904947 w 2904947"/>
                <a:gd name="connsiteY3" fmla="*/ 3201279 h 3227669"/>
                <a:gd name="connsiteX0" fmla="*/ 2904947 w 2904947"/>
                <a:gd name="connsiteY0" fmla="*/ 3157335 h 3183725"/>
                <a:gd name="connsiteX1" fmla="*/ 0 w 2904947"/>
                <a:gd name="connsiteY1" fmla="*/ 1852773 h 3183725"/>
                <a:gd name="connsiteX2" fmla="*/ 1257020 w 2904947"/>
                <a:gd name="connsiteY2" fmla="*/ 33923 h 3183725"/>
                <a:gd name="connsiteX3" fmla="*/ 2904947 w 2904947"/>
                <a:gd name="connsiteY3" fmla="*/ 3157335 h 3183725"/>
                <a:gd name="connsiteX0" fmla="*/ 2904947 w 2904947"/>
                <a:gd name="connsiteY0" fmla="*/ 3157334 h 3183724"/>
                <a:gd name="connsiteX1" fmla="*/ 0 w 2904947"/>
                <a:gd name="connsiteY1" fmla="*/ 1852772 h 3183724"/>
                <a:gd name="connsiteX2" fmla="*/ 1257020 w 2904947"/>
                <a:gd name="connsiteY2" fmla="*/ 33922 h 3183724"/>
                <a:gd name="connsiteX3" fmla="*/ 2904947 w 2904947"/>
                <a:gd name="connsiteY3" fmla="*/ 3157334 h 3183724"/>
                <a:gd name="connsiteX0" fmla="*/ 3081024 w 3081024"/>
                <a:gd name="connsiteY0" fmla="*/ 3447097 h 3468397"/>
                <a:gd name="connsiteX1" fmla="*/ 0 w 3081024"/>
                <a:gd name="connsiteY1" fmla="*/ 1852772 h 3468397"/>
                <a:gd name="connsiteX2" fmla="*/ 1257020 w 3081024"/>
                <a:gd name="connsiteY2" fmla="*/ 33922 h 3468397"/>
                <a:gd name="connsiteX3" fmla="*/ 3081024 w 3081024"/>
                <a:gd name="connsiteY3" fmla="*/ 3447097 h 3468397"/>
                <a:gd name="connsiteX0" fmla="*/ 2955591 w 2955591"/>
                <a:gd name="connsiteY0" fmla="*/ 3440330 h 3467996"/>
                <a:gd name="connsiteX1" fmla="*/ 0 w 2955591"/>
                <a:gd name="connsiteY1" fmla="*/ 2191911 h 3467996"/>
                <a:gd name="connsiteX2" fmla="*/ 1131587 w 2955591"/>
                <a:gd name="connsiteY2" fmla="*/ 27155 h 3467996"/>
                <a:gd name="connsiteX3" fmla="*/ 2955591 w 2955591"/>
                <a:gd name="connsiteY3" fmla="*/ 3440330 h 3467996"/>
                <a:gd name="connsiteX0" fmla="*/ 2955591 w 2955591"/>
                <a:gd name="connsiteY0" fmla="*/ 3440800 h 3468466"/>
                <a:gd name="connsiteX1" fmla="*/ 0 w 2955591"/>
                <a:gd name="connsiteY1" fmla="*/ 2192381 h 3468466"/>
                <a:gd name="connsiteX2" fmla="*/ 1131587 w 2955591"/>
                <a:gd name="connsiteY2" fmla="*/ 27625 h 3468466"/>
                <a:gd name="connsiteX3" fmla="*/ 2955591 w 2955591"/>
                <a:gd name="connsiteY3" fmla="*/ 3440800 h 3468466"/>
                <a:gd name="connsiteX0" fmla="*/ 2955591 w 2955591"/>
                <a:gd name="connsiteY0" fmla="*/ 3435676 h 3463342"/>
                <a:gd name="connsiteX1" fmla="*/ 0 w 2955591"/>
                <a:gd name="connsiteY1" fmla="*/ 2187257 h 3463342"/>
                <a:gd name="connsiteX2" fmla="*/ 1131587 w 2955591"/>
                <a:gd name="connsiteY2" fmla="*/ 22501 h 3463342"/>
                <a:gd name="connsiteX3" fmla="*/ 2955591 w 2955591"/>
                <a:gd name="connsiteY3" fmla="*/ 3435676 h 3463342"/>
                <a:gd name="connsiteX0" fmla="*/ 2955591 w 2955591"/>
                <a:gd name="connsiteY0" fmla="*/ 3436634 h 3464300"/>
                <a:gd name="connsiteX1" fmla="*/ 0 w 2955591"/>
                <a:gd name="connsiteY1" fmla="*/ 2188215 h 3464300"/>
                <a:gd name="connsiteX2" fmla="*/ 1131587 w 2955591"/>
                <a:gd name="connsiteY2" fmla="*/ 23459 h 3464300"/>
                <a:gd name="connsiteX3" fmla="*/ 2955591 w 2955591"/>
                <a:gd name="connsiteY3" fmla="*/ 3436634 h 3464300"/>
                <a:gd name="connsiteX0" fmla="*/ 2956219 w 2956219"/>
                <a:gd name="connsiteY0" fmla="*/ 3440823 h 3468489"/>
                <a:gd name="connsiteX1" fmla="*/ 628 w 2956219"/>
                <a:gd name="connsiteY1" fmla="*/ 2192404 h 3468489"/>
                <a:gd name="connsiteX2" fmla="*/ 1132215 w 2956219"/>
                <a:gd name="connsiteY2" fmla="*/ 27648 h 3468489"/>
                <a:gd name="connsiteX3" fmla="*/ 2956219 w 2956219"/>
                <a:gd name="connsiteY3" fmla="*/ 3440823 h 3468489"/>
                <a:gd name="connsiteX0" fmla="*/ 2956219 w 2956219"/>
                <a:gd name="connsiteY0" fmla="*/ 3440823 h 3468489"/>
                <a:gd name="connsiteX1" fmla="*/ 628 w 2956219"/>
                <a:gd name="connsiteY1" fmla="*/ 2192404 h 3468489"/>
                <a:gd name="connsiteX2" fmla="*/ 1132215 w 2956219"/>
                <a:gd name="connsiteY2" fmla="*/ 27648 h 3468489"/>
                <a:gd name="connsiteX3" fmla="*/ 2956219 w 2956219"/>
                <a:gd name="connsiteY3" fmla="*/ 3440823 h 3468489"/>
                <a:gd name="connsiteX0" fmla="*/ 2956178 w 2956178"/>
                <a:gd name="connsiteY0" fmla="*/ 3523492 h 3551158"/>
                <a:gd name="connsiteX1" fmla="*/ 587 w 2956178"/>
                <a:gd name="connsiteY1" fmla="*/ 2275073 h 3551158"/>
                <a:gd name="connsiteX2" fmla="*/ 1208136 w 2956178"/>
                <a:gd name="connsiteY2" fmla="*/ 26102 h 3551158"/>
                <a:gd name="connsiteX3" fmla="*/ 2956178 w 2956178"/>
                <a:gd name="connsiteY3" fmla="*/ 3523492 h 3551158"/>
                <a:gd name="connsiteX0" fmla="*/ 2956178 w 2956178"/>
                <a:gd name="connsiteY0" fmla="*/ 3523492 h 3551158"/>
                <a:gd name="connsiteX1" fmla="*/ 587 w 2956178"/>
                <a:gd name="connsiteY1" fmla="*/ 2275073 h 3551158"/>
                <a:gd name="connsiteX2" fmla="*/ 1208136 w 2956178"/>
                <a:gd name="connsiteY2" fmla="*/ 26102 h 3551158"/>
                <a:gd name="connsiteX3" fmla="*/ 2956178 w 2956178"/>
                <a:gd name="connsiteY3" fmla="*/ 3523492 h 3551158"/>
                <a:gd name="connsiteX0" fmla="*/ 2956178 w 2956178"/>
                <a:gd name="connsiteY0" fmla="*/ 3523492 h 3551158"/>
                <a:gd name="connsiteX1" fmla="*/ 587 w 2956178"/>
                <a:gd name="connsiteY1" fmla="*/ 2275073 h 3551158"/>
                <a:gd name="connsiteX2" fmla="*/ 1208136 w 2956178"/>
                <a:gd name="connsiteY2" fmla="*/ 26102 h 3551158"/>
                <a:gd name="connsiteX3" fmla="*/ 2956178 w 2956178"/>
                <a:gd name="connsiteY3" fmla="*/ 3523492 h 3551158"/>
                <a:gd name="connsiteX0" fmla="*/ 2956191 w 2956191"/>
                <a:gd name="connsiteY0" fmla="*/ 3502201 h 3529867"/>
                <a:gd name="connsiteX1" fmla="*/ 600 w 2956191"/>
                <a:gd name="connsiteY1" fmla="*/ 2253782 h 3529867"/>
                <a:gd name="connsiteX2" fmla="*/ 1208149 w 2956191"/>
                <a:gd name="connsiteY2" fmla="*/ 4811 h 3529867"/>
                <a:gd name="connsiteX3" fmla="*/ 2956191 w 2956191"/>
                <a:gd name="connsiteY3" fmla="*/ 3502201 h 3529867"/>
                <a:gd name="connsiteX0" fmla="*/ 2956191 w 2956191"/>
                <a:gd name="connsiteY0" fmla="*/ 3502201 h 3533202"/>
                <a:gd name="connsiteX1" fmla="*/ 600 w 2956191"/>
                <a:gd name="connsiteY1" fmla="*/ 2253782 h 3533202"/>
                <a:gd name="connsiteX2" fmla="*/ 1208149 w 2956191"/>
                <a:gd name="connsiteY2" fmla="*/ 4811 h 3533202"/>
                <a:gd name="connsiteX3" fmla="*/ 2956191 w 2956191"/>
                <a:gd name="connsiteY3" fmla="*/ 3502201 h 3533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6191" h="3533202">
                  <a:moveTo>
                    <a:pt x="2956191" y="3502201"/>
                  </a:moveTo>
                  <a:cubicBezTo>
                    <a:pt x="2404658" y="3707644"/>
                    <a:pt x="70816" y="2846756"/>
                    <a:pt x="600" y="2253782"/>
                  </a:cubicBezTo>
                  <a:cubicBezTo>
                    <a:pt x="-29654" y="1061497"/>
                    <a:pt x="1091955" y="-83616"/>
                    <a:pt x="1208149" y="4811"/>
                  </a:cubicBezTo>
                  <a:cubicBezTo>
                    <a:pt x="1763509" y="199158"/>
                    <a:pt x="762641" y="1029906"/>
                    <a:pt x="2956191" y="3502201"/>
                  </a:cubicBez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018F3C9-A74C-4CA5-B2B7-5175A7713799}"/>
                </a:ext>
              </a:extLst>
            </p:cNvPr>
            <p:cNvSpPr/>
            <p:nvPr/>
          </p:nvSpPr>
          <p:spPr>
            <a:xfrm>
              <a:off x="3913498" y="1814185"/>
              <a:ext cx="1136537" cy="1178163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ttsMP3.com_VoiceText_2025-1-7_18-42-58">
            <a:hlinkClick r:id="" action="ppaction://media"/>
            <a:extLst>
              <a:ext uri="{FF2B5EF4-FFF2-40B4-BE49-F238E27FC236}">
                <a16:creationId xmlns:a16="http://schemas.microsoft.com/office/drawing/2014/main" id="{23F0451D-825B-4E7F-93BF-3D72F243C9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369755" y="314127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29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952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674C6F-1E51-4216-8C5A-0E01B60F45FA}"/>
              </a:ext>
            </a:extLst>
          </p:cNvPr>
          <p:cNvSpPr txBox="1"/>
          <p:nvPr/>
        </p:nvSpPr>
        <p:spPr>
          <a:xfrm>
            <a:off x="820418" y="1615609"/>
            <a:ext cx="72543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</a:rPr>
              <a:t>B</a:t>
            </a:r>
            <a:r>
              <a:rPr kumimoji="0" lang="en-US" sz="1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ee</a:t>
            </a:r>
            <a:endParaRPr kumimoji="0" lang="en-US" sz="18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4" name="ttsMP3.com_VoiceText_2025-1-7_19-10-36">
            <a:hlinkClick r:id="" action="ppaction://media"/>
            <a:extLst>
              <a:ext uri="{FF2B5EF4-FFF2-40B4-BE49-F238E27FC236}">
                <a16:creationId xmlns:a16="http://schemas.microsoft.com/office/drawing/2014/main" id="{3DA7B961-E365-4E61-BAFF-75E40D8A9E6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E6A52882-FDB1-460F-9DF0-3946A1EE9400}"/>
              </a:ext>
            </a:extLst>
          </p:cNvPr>
          <p:cNvGrpSpPr/>
          <p:nvPr/>
        </p:nvGrpSpPr>
        <p:grpSpPr>
          <a:xfrm>
            <a:off x="459189" y="4243495"/>
            <a:ext cx="6048885" cy="7476853"/>
            <a:chOff x="5959967" y="382033"/>
            <a:chExt cx="6048885" cy="747685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C7AEB0B-6415-4BB8-8D5A-7D6027BED242}"/>
                </a:ext>
              </a:extLst>
            </p:cNvPr>
            <p:cNvGrpSpPr/>
            <p:nvPr/>
          </p:nvGrpSpPr>
          <p:grpSpPr>
            <a:xfrm>
              <a:off x="5959967" y="382033"/>
              <a:ext cx="6048885" cy="7476853"/>
              <a:chOff x="2913839" y="1920547"/>
              <a:chExt cx="6048885" cy="7476853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88CE4D82-CC61-4823-88D6-91C72F7FFC47}"/>
                  </a:ext>
                </a:extLst>
              </p:cNvPr>
              <p:cNvGrpSpPr/>
              <p:nvPr/>
            </p:nvGrpSpPr>
            <p:grpSpPr>
              <a:xfrm>
                <a:off x="2913839" y="1920547"/>
                <a:ext cx="6048885" cy="7476853"/>
                <a:chOff x="1994407" y="1651922"/>
                <a:chExt cx="2628972" cy="3308583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81F2A4A6-78C7-4933-9E81-28242609B629}"/>
                    </a:ext>
                  </a:extLst>
                </p:cNvPr>
                <p:cNvSpPr/>
                <p:nvPr/>
              </p:nvSpPr>
              <p:spPr>
                <a:xfrm rot="1724153" flipV="1">
                  <a:off x="3189226" y="3002581"/>
                  <a:ext cx="1073426" cy="714851"/>
                </a:xfrm>
                <a:prstGeom prst="ellipse">
                  <a:avLst/>
                </a:prstGeom>
                <a:solidFill>
                  <a:srgbClr val="5B9BD5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Oval 35">
                  <a:extLst>
                    <a:ext uri="{FF2B5EF4-FFF2-40B4-BE49-F238E27FC236}">
                      <a16:creationId xmlns:a16="http://schemas.microsoft.com/office/drawing/2014/main" id="{564AD02A-671D-44F1-A6B2-A7A9303C2EFF}"/>
                    </a:ext>
                  </a:extLst>
                </p:cNvPr>
                <p:cNvSpPr/>
                <p:nvPr/>
              </p:nvSpPr>
              <p:spPr>
                <a:xfrm rot="20550903" flipV="1">
                  <a:off x="3227162" y="2663382"/>
                  <a:ext cx="1396217" cy="704285"/>
                </a:xfrm>
                <a:custGeom>
                  <a:avLst/>
                  <a:gdLst>
                    <a:gd name="connsiteX0" fmla="*/ 0 w 2425766"/>
                    <a:gd name="connsiteY0" fmla="*/ 807723 h 1615446"/>
                    <a:gd name="connsiteX1" fmla="*/ 1212883 w 2425766"/>
                    <a:gd name="connsiteY1" fmla="*/ 0 h 1615446"/>
                    <a:gd name="connsiteX2" fmla="*/ 2425766 w 2425766"/>
                    <a:gd name="connsiteY2" fmla="*/ 807723 h 1615446"/>
                    <a:gd name="connsiteX3" fmla="*/ 1212883 w 2425766"/>
                    <a:gd name="connsiteY3" fmla="*/ 1615446 h 1615446"/>
                    <a:gd name="connsiteX4" fmla="*/ 0 w 2425766"/>
                    <a:gd name="connsiteY4" fmla="*/ 807723 h 1615446"/>
                    <a:gd name="connsiteX0" fmla="*/ 0 w 2425766"/>
                    <a:gd name="connsiteY0" fmla="*/ 853200 h 1660923"/>
                    <a:gd name="connsiteX1" fmla="*/ 1212883 w 2425766"/>
                    <a:gd name="connsiteY1" fmla="*/ 45477 h 1660923"/>
                    <a:gd name="connsiteX2" fmla="*/ 2425766 w 2425766"/>
                    <a:gd name="connsiteY2" fmla="*/ 853200 h 1660923"/>
                    <a:gd name="connsiteX3" fmla="*/ 1212883 w 2425766"/>
                    <a:gd name="connsiteY3" fmla="*/ 1660923 h 1660923"/>
                    <a:gd name="connsiteX4" fmla="*/ 0 w 2425766"/>
                    <a:gd name="connsiteY4" fmla="*/ 853200 h 1660923"/>
                    <a:gd name="connsiteX0" fmla="*/ 0 w 2425766"/>
                    <a:gd name="connsiteY0" fmla="*/ 857421 h 1665144"/>
                    <a:gd name="connsiteX1" fmla="*/ 1212883 w 2425766"/>
                    <a:gd name="connsiteY1" fmla="*/ 49698 h 1665144"/>
                    <a:gd name="connsiteX2" fmla="*/ 2425766 w 2425766"/>
                    <a:gd name="connsiteY2" fmla="*/ 857421 h 1665144"/>
                    <a:gd name="connsiteX3" fmla="*/ 1212883 w 2425766"/>
                    <a:gd name="connsiteY3" fmla="*/ 1665144 h 1665144"/>
                    <a:gd name="connsiteX4" fmla="*/ 0 w 2425766"/>
                    <a:gd name="connsiteY4" fmla="*/ 857421 h 1665144"/>
                    <a:gd name="connsiteX0" fmla="*/ 0 w 2425766"/>
                    <a:gd name="connsiteY0" fmla="*/ 869640 h 1677363"/>
                    <a:gd name="connsiteX1" fmla="*/ 1212883 w 2425766"/>
                    <a:gd name="connsiteY1" fmla="*/ 61917 h 1677363"/>
                    <a:gd name="connsiteX2" fmla="*/ 2425766 w 2425766"/>
                    <a:gd name="connsiteY2" fmla="*/ 869640 h 1677363"/>
                    <a:gd name="connsiteX3" fmla="*/ 1212883 w 2425766"/>
                    <a:gd name="connsiteY3" fmla="*/ 1677363 h 1677363"/>
                    <a:gd name="connsiteX4" fmla="*/ 0 w 2425766"/>
                    <a:gd name="connsiteY4" fmla="*/ 869640 h 1677363"/>
                    <a:gd name="connsiteX0" fmla="*/ 0 w 2425766"/>
                    <a:gd name="connsiteY0" fmla="*/ 869640 h 1677363"/>
                    <a:gd name="connsiteX1" fmla="*/ 1212883 w 2425766"/>
                    <a:gd name="connsiteY1" fmla="*/ 61917 h 1677363"/>
                    <a:gd name="connsiteX2" fmla="*/ 2425766 w 2425766"/>
                    <a:gd name="connsiteY2" fmla="*/ 869640 h 1677363"/>
                    <a:gd name="connsiteX3" fmla="*/ 1212883 w 2425766"/>
                    <a:gd name="connsiteY3" fmla="*/ 1677363 h 1677363"/>
                    <a:gd name="connsiteX4" fmla="*/ 0 w 2425766"/>
                    <a:gd name="connsiteY4" fmla="*/ 869640 h 1677363"/>
                    <a:gd name="connsiteX0" fmla="*/ 0 w 2459481"/>
                    <a:gd name="connsiteY0" fmla="*/ 100965 h 908688"/>
                    <a:gd name="connsiteX1" fmla="*/ 2425766 w 2459481"/>
                    <a:gd name="connsiteY1" fmla="*/ 100965 h 908688"/>
                    <a:gd name="connsiteX2" fmla="*/ 1212883 w 2459481"/>
                    <a:gd name="connsiteY2" fmla="*/ 908688 h 908688"/>
                    <a:gd name="connsiteX3" fmla="*/ 0 w 2459481"/>
                    <a:gd name="connsiteY3" fmla="*/ 100965 h 908688"/>
                    <a:gd name="connsiteX0" fmla="*/ 695740 w 3155221"/>
                    <a:gd name="connsiteY0" fmla="*/ 656732 h 1591566"/>
                    <a:gd name="connsiteX1" fmla="*/ 3121506 w 3155221"/>
                    <a:gd name="connsiteY1" fmla="*/ 656732 h 1591566"/>
                    <a:gd name="connsiteX2" fmla="*/ 1908623 w 3155221"/>
                    <a:gd name="connsiteY2" fmla="*/ 1464455 h 1591566"/>
                    <a:gd name="connsiteX3" fmla="*/ 695740 w 3155221"/>
                    <a:gd name="connsiteY3" fmla="*/ 656732 h 1591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55221" h="1591566">
                      <a:moveTo>
                        <a:pt x="695740" y="656732"/>
                      </a:moveTo>
                      <a:cubicBezTo>
                        <a:pt x="2563703" y="-751156"/>
                        <a:pt x="2919359" y="522112"/>
                        <a:pt x="3121506" y="656732"/>
                      </a:cubicBezTo>
                      <a:cubicBezTo>
                        <a:pt x="3323653" y="791353"/>
                        <a:pt x="2578480" y="1464455"/>
                        <a:pt x="1908623" y="1464455"/>
                      </a:cubicBezTo>
                      <a:cubicBezTo>
                        <a:pt x="1238766" y="1464455"/>
                        <a:pt x="-1172223" y="2064620"/>
                        <a:pt x="695740" y="656732"/>
                      </a:cubicBezTo>
                      <a:close/>
                    </a:path>
                  </a:pathLst>
                </a:custGeom>
                <a:solidFill>
                  <a:srgbClr val="5B9BD5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EAA4AAE3-49F5-4648-8C23-94379FAC7B20}"/>
                    </a:ext>
                  </a:extLst>
                </p:cNvPr>
                <p:cNvSpPr/>
                <p:nvPr/>
              </p:nvSpPr>
              <p:spPr>
                <a:xfrm rot="20178615" flipH="1" flipV="1">
                  <a:off x="2348782" y="3021143"/>
                  <a:ext cx="1073426" cy="714851"/>
                </a:xfrm>
                <a:prstGeom prst="ellipse">
                  <a:avLst/>
                </a:prstGeom>
                <a:solidFill>
                  <a:srgbClr val="5B9BD5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Oval 35">
                  <a:extLst>
                    <a:ext uri="{FF2B5EF4-FFF2-40B4-BE49-F238E27FC236}">
                      <a16:creationId xmlns:a16="http://schemas.microsoft.com/office/drawing/2014/main" id="{7CFB52B2-6F63-4320-B86D-93E9CEF8C954}"/>
                    </a:ext>
                  </a:extLst>
                </p:cNvPr>
                <p:cNvSpPr/>
                <p:nvPr/>
              </p:nvSpPr>
              <p:spPr>
                <a:xfrm rot="1049097" flipH="1" flipV="1">
                  <a:off x="2013267" y="2667581"/>
                  <a:ext cx="1396217" cy="704285"/>
                </a:xfrm>
                <a:custGeom>
                  <a:avLst/>
                  <a:gdLst>
                    <a:gd name="connsiteX0" fmla="*/ 0 w 2425766"/>
                    <a:gd name="connsiteY0" fmla="*/ 807723 h 1615446"/>
                    <a:gd name="connsiteX1" fmla="*/ 1212883 w 2425766"/>
                    <a:gd name="connsiteY1" fmla="*/ 0 h 1615446"/>
                    <a:gd name="connsiteX2" fmla="*/ 2425766 w 2425766"/>
                    <a:gd name="connsiteY2" fmla="*/ 807723 h 1615446"/>
                    <a:gd name="connsiteX3" fmla="*/ 1212883 w 2425766"/>
                    <a:gd name="connsiteY3" fmla="*/ 1615446 h 1615446"/>
                    <a:gd name="connsiteX4" fmla="*/ 0 w 2425766"/>
                    <a:gd name="connsiteY4" fmla="*/ 807723 h 1615446"/>
                    <a:gd name="connsiteX0" fmla="*/ 0 w 2425766"/>
                    <a:gd name="connsiteY0" fmla="*/ 853200 h 1660923"/>
                    <a:gd name="connsiteX1" fmla="*/ 1212883 w 2425766"/>
                    <a:gd name="connsiteY1" fmla="*/ 45477 h 1660923"/>
                    <a:gd name="connsiteX2" fmla="*/ 2425766 w 2425766"/>
                    <a:gd name="connsiteY2" fmla="*/ 853200 h 1660923"/>
                    <a:gd name="connsiteX3" fmla="*/ 1212883 w 2425766"/>
                    <a:gd name="connsiteY3" fmla="*/ 1660923 h 1660923"/>
                    <a:gd name="connsiteX4" fmla="*/ 0 w 2425766"/>
                    <a:gd name="connsiteY4" fmla="*/ 853200 h 1660923"/>
                    <a:gd name="connsiteX0" fmla="*/ 0 w 2425766"/>
                    <a:gd name="connsiteY0" fmla="*/ 857421 h 1665144"/>
                    <a:gd name="connsiteX1" fmla="*/ 1212883 w 2425766"/>
                    <a:gd name="connsiteY1" fmla="*/ 49698 h 1665144"/>
                    <a:gd name="connsiteX2" fmla="*/ 2425766 w 2425766"/>
                    <a:gd name="connsiteY2" fmla="*/ 857421 h 1665144"/>
                    <a:gd name="connsiteX3" fmla="*/ 1212883 w 2425766"/>
                    <a:gd name="connsiteY3" fmla="*/ 1665144 h 1665144"/>
                    <a:gd name="connsiteX4" fmla="*/ 0 w 2425766"/>
                    <a:gd name="connsiteY4" fmla="*/ 857421 h 1665144"/>
                    <a:gd name="connsiteX0" fmla="*/ 0 w 2425766"/>
                    <a:gd name="connsiteY0" fmla="*/ 869640 h 1677363"/>
                    <a:gd name="connsiteX1" fmla="*/ 1212883 w 2425766"/>
                    <a:gd name="connsiteY1" fmla="*/ 61917 h 1677363"/>
                    <a:gd name="connsiteX2" fmla="*/ 2425766 w 2425766"/>
                    <a:gd name="connsiteY2" fmla="*/ 869640 h 1677363"/>
                    <a:gd name="connsiteX3" fmla="*/ 1212883 w 2425766"/>
                    <a:gd name="connsiteY3" fmla="*/ 1677363 h 1677363"/>
                    <a:gd name="connsiteX4" fmla="*/ 0 w 2425766"/>
                    <a:gd name="connsiteY4" fmla="*/ 869640 h 1677363"/>
                    <a:gd name="connsiteX0" fmla="*/ 0 w 2425766"/>
                    <a:gd name="connsiteY0" fmla="*/ 869640 h 1677363"/>
                    <a:gd name="connsiteX1" fmla="*/ 1212883 w 2425766"/>
                    <a:gd name="connsiteY1" fmla="*/ 61917 h 1677363"/>
                    <a:gd name="connsiteX2" fmla="*/ 2425766 w 2425766"/>
                    <a:gd name="connsiteY2" fmla="*/ 869640 h 1677363"/>
                    <a:gd name="connsiteX3" fmla="*/ 1212883 w 2425766"/>
                    <a:gd name="connsiteY3" fmla="*/ 1677363 h 1677363"/>
                    <a:gd name="connsiteX4" fmla="*/ 0 w 2425766"/>
                    <a:gd name="connsiteY4" fmla="*/ 869640 h 1677363"/>
                    <a:gd name="connsiteX0" fmla="*/ 0 w 2459481"/>
                    <a:gd name="connsiteY0" fmla="*/ 100965 h 908688"/>
                    <a:gd name="connsiteX1" fmla="*/ 2425766 w 2459481"/>
                    <a:gd name="connsiteY1" fmla="*/ 100965 h 908688"/>
                    <a:gd name="connsiteX2" fmla="*/ 1212883 w 2459481"/>
                    <a:gd name="connsiteY2" fmla="*/ 908688 h 908688"/>
                    <a:gd name="connsiteX3" fmla="*/ 0 w 2459481"/>
                    <a:gd name="connsiteY3" fmla="*/ 100965 h 908688"/>
                    <a:gd name="connsiteX0" fmla="*/ 695740 w 3155221"/>
                    <a:gd name="connsiteY0" fmla="*/ 656732 h 1591566"/>
                    <a:gd name="connsiteX1" fmla="*/ 3121506 w 3155221"/>
                    <a:gd name="connsiteY1" fmla="*/ 656732 h 1591566"/>
                    <a:gd name="connsiteX2" fmla="*/ 1908623 w 3155221"/>
                    <a:gd name="connsiteY2" fmla="*/ 1464455 h 1591566"/>
                    <a:gd name="connsiteX3" fmla="*/ 695740 w 3155221"/>
                    <a:gd name="connsiteY3" fmla="*/ 656732 h 1591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55221" h="1591566">
                      <a:moveTo>
                        <a:pt x="695740" y="656732"/>
                      </a:moveTo>
                      <a:cubicBezTo>
                        <a:pt x="2563703" y="-751156"/>
                        <a:pt x="2919359" y="522112"/>
                        <a:pt x="3121506" y="656732"/>
                      </a:cubicBezTo>
                      <a:cubicBezTo>
                        <a:pt x="3323653" y="791353"/>
                        <a:pt x="2578480" y="1464455"/>
                        <a:pt x="1908623" y="1464455"/>
                      </a:cubicBezTo>
                      <a:cubicBezTo>
                        <a:pt x="1238766" y="1464455"/>
                        <a:pt x="-1172223" y="2064620"/>
                        <a:pt x="695740" y="656732"/>
                      </a:cubicBezTo>
                      <a:close/>
                    </a:path>
                  </a:pathLst>
                </a:custGeom>
                <a:solidFill>
                  <a:srgbClr val="5B9BD5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Arc 34">
                  <a:extLst>
                    <a:ext uri="{FF2B5EF4-FFF2-40B4-BE49-F238E27FC236}">
                      <a16:creationId xmlns:a16="http://schemas.microsoft.com/office/drawing/2014/main" id="{BEDB0C39-80FD-4BFA-BFDF-3E3913D8A6D3}"/>
                    </a:ext>
                  </a:extLst>
                </p:cNvPr>
                <p:cNvSpPr/>
                <p:nvPr/>
              </p:nvSpPr>
              <p:spPr>
                <a:xfrm>
                  <a:off x="2364545" y="4001894"/>
                  <a:ext cx="914400" cy="958611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Oval 5">
                  <a:extLst>
                    <a:ext uri="{FF2B5EF4-FFF2-40B4-BE49-F238E27FC236}">
                      <a16:creationId xmlns:a16="http://schemas.microsoft.com/office/drawing/2014/main" id="{33187909-BB53-4A0F-8931-FBD59F5D6E1E}"/>
                    </a:ext>
                  </a:extLst>
                </p:cNvPr>
                <p:cNvSpPr/>
                <p:nvPr/>
              </p:nvSpPr>
              <p:spPr>
                <a:xfrm rot="16200000">
                  <a:off x="2348452" y="2832327"/>
                  <a:ext cx="1858220" cy="1180112"/>
                </a:xfrm>
                <a:custGeom>
                  <a:avLst/>
                  <a:gdLst>
                    <a:gd name="connsiteX0" fmla="*/ 0 w 4198193"/>
                    <a:gd name="connsiteY0" fmla="*/ 1333429 h 2666857"/>
                    <a:gd name="connsiteX1" fmla="*/ 2099097 w 4198193"/>
                    <a:gd name="connsiteY1" fmla="*/ 0 h 2666857"/>
                    <a:gd name="connsiteX2" fmla="*/ 4198194 w 4198193"/>
                    <a:gd name="connsiteY2" fmla="*/ 1333429 h 2666857"/>
                    <a:gd name="connsiteX3" fmla="*/ 2099097 w 4198193"/>
                    <a:gd name="connsiteY3" fmla="*/ 2666858 h 2666857"/>
                    <a:gd name="connsiteX4" fmla="*/ 0 w 4198193"/>
                    <a:gd name="connsiteY4" fmla="*/ 1333429 h 2666857"/>
                    <a:gd name="connsiteX0" fmla="*/ 279 w 4198473"/>
                    <a:gd name="connsiteY0" fmla="*/ 1333429 h 2666858"/>
                    <a:gd name="connsiteX1" fmla="*/ 2099376 w 4198473"/>
                    <a:gd name="connsiteY1" fmla="*/ 0 h 2666858"/>
                    <a:gd name="connsiteX2" fmla="*/ 4198473 w 4198473"/>
                    <a:gd name="connsiteY2" fmla="*/ 1333429 h 2666858"/>
                    <a:gd name="connsiteX3" fmla="*/ 2099376 w 4198473"/>
                    <a:gd name="connsiteY3" fmla="*/ 2666858 h 2666858"/>
                    <a:gd name="connsiteX4" fmla="*/ 279 w 4198473"/>
                    <a:gd name="connsiteY4" fmla="*/ 1333429 h 2666858"/>
                    <a:gd name="connsiteX0" fmla="*/ 1077 w 4199271"/>
                    <a:gd name="connsiteY0" fmla="*/ 1333429 h 2666858"/>
                    <a:gd name="connsiteX1" fmla="*/ 2100174 w 4199271"/>
                    <a:gd name="connsiteY1" fmla="*/ 0 h 2666858"/>
                    <a:gd name="connsiteX2" fmla="*/ 4199271 w 4199271"/>
                    <a:gd name="connsiteY2" fmla="*/ 1333429 h 2666858"/>
                    <a:gd name="connsiteX3" fmla="*/ 2100174 w 4199271"/>
                    <a:gd name="connsiteY3" fmla="*/ 2666858 h 2666858"/>
                    <a:gd name="connsiteX4" fmla="*/ 1077 w 4199271"/>
                    <a:gd name="connsiteY4" fmla="*/ 1333429 h 2666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99271" h="2666858">
                      <a:moveTo>
                        <a:pt x="1077" y="1333429"/>
                      </a:moveTo>
                      <a:cubicBezTo>
                        <a:pt x="-37022" y="292193"/>
                        <a:pt x="940875" y="0"/>
                        <a:pt x="2100174" y="0"/>
                      </a:cubicBezTo>
                      <a:cubicBezTo>
                        <a:pt x="3259473" y="0"/>
                        <a:pt x="4199271" y="596996"/>
                        <a:pt x="4199271" y="1333429"/>
                      </a:cubicBezTo>
                      <a:cubicBezTo>
                        <a:pt x="4199271" y="2069862"/>
                        <a:pt x="3259473" y="2666858"/>
                        <a:pt x="2100174" y="2666858"/>
                      </a:cubicBezTo>
                      <a:cubicBezTo>
                        <a:pt x="940875" y="2666858"/>
                        <a:pt x="39176" y="2374665"/>
                        <a:pt x="1077" y="1333429"/>
                      </a:cubicBezTo>
                      <a:close/>
                    </a:path>
                  </a:pathLst>
                </a:custGeom>
                <a:solidFill>
                  <a:srgbClr val="FFC000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02C4068D-4865-4918-8839-DF499696DC5A}"/>
                    </a:ext>
                  </a:extLst>
                </p:cNvPr>
                <p:cNvSpPr/>
                <p:nvPr/>
              </p:nvSpPr>
              <p:spPr>
                <a:xfrm>
                  <a:off x="2584173" y="2120348"/>
                  <a:ext cx="1338469" cy="1073426"/>
                </a:xfrm>
                <a:prstGeom prst="ellipse">
                  <a:avLst/>
                </a:prstGeom>
                <a:solidFill>
                  <a:srgbClr val="FFC000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Arc 37">
                  <a:extLst>
                    <a:ext uri="{FF2B5EF4-FFF2-40B4-BE49-F238E27FC236}">
                      <a16:creationId xmlns:a16="http://schemas.microsoft.com/office/drawing/2014/main" id="{43D64C6D-3161-42AA-9906-3DBD2D97BCE5}"/>
                    </a:ext>
                  </a:extLst>
                </p:cNvPr>
                <p:cNvSpPr/>
                <p:nvPr/>
              </p:nvSpPr>
              <p:spPr>
                <a:xfrm flipH="1">
                  <a:off x="3509839" y="1723319"/>
                  <a:ext cx="914400" cy="914400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Arc 38">
                  <a:extLst>
                    <a:ext uri="{FF2B5EF4-FFF2-40B4-BE49-F238E27FC236}">
                      <a16:creationId xmlns:a16="http://schemas.microsoft.com/office/drawing/2014/main" id="{3A74C7D9-04EB-4EEC-8553-12391DD69DD9}"/>
                    </a:ext>
                  </a:extLst>
                </p:cNvPr>
                <p:cNvSpPr/>
                <p:nvPr/>
              </p:nvSpPr>
              <p:spPr>
                <a:xfrm>
                  <a:off x="1994407" y="1730499"/>
                  <a:ext cx="914400" cy="914400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6FD26069-4BF6-4195-9AFC-7F162E0B7E78}"/>
                    </a:ext>
                  </a:extLst>
                </p:cNvPr>
                <p:cNvSpPr/>
                <p:nvPr/>
              </p:nvSpPr>
              <p:spPr>
                <a:xfrm flipH="1">
                  <a:off x="3862637" y="1651922"/>
                  <a:ext cx="207848" cy="16669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D22BA4C1-921B-416F-B21A-7A0FC0D74BEA}"/>
                    </a:ext>
                  </a:extLst>
                </p:cNvPr>
                <p:cNvSpPr/>
                <p:nvPr/>
              </p:nvSpPr>
              <p:spPr>
                <a:xfrm flipH="1">
                  <a:off x="2376657" y="1658546"/>
                  <a:ext cx="207848" cy="16669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0E44D086-9A6A-4E2D-A252-6ABE98D938F2}"/>
                    </a:ext>
                  </a:extLst>
                </p:cNvPr>
                <p:cNvSpPr/>
                <p:nvPr/>
              </p:nvSpPr>
              <p:spPr>
                <a:xfrm flipH="1">
                  <a:off x="3359110" y="2487630"/>
                  <a:ext cx="295734" cy="23717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0CDAD60-60DF-4F86-B1B7-9975728D6E27}"/>
                    </a:ext>
                  </a:extLst>
                </p:cNvPr>
                <p:cNvSpPr/>
                <p:nvPr/>
              </p:nvSpPr>
              <p:spPr>
                <a:xfrm flipH="1">
                  <a:off x="2889509" y="2495591"/>
                  <a:ext cx="295734" cy="23717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Arc 43">
                  <a:extLst>
                    <a:ext uri="{FF2B5EF4-FFF2-40B4-BE49-F238E27FC236}">
                      <a16:creationId xmlns:a16="http://schemas.microsoft.com/office/drawing/2014/main" id="{371DC585-66CB-4EDC-922C-5A14458FC6D3}"/>
                    </a:ext>
                  </a:extLst>
                </p:cNvPr>
                <p:cNvSpPr/>
                <p:nvPr/>
              </p:nvSpPr>
              <p:spPr>
                <a:xfrm rot="2611023" flipV="1">
                  <a:off x="3104821" y="2608999"/>
                  <a:ext cx="302735" cy="302735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C9D26C3-18F4-44B6-B5DA-FE66C06535B2}"/>
                    </a:ext>
                  </a:extLst>
                </p:cNvPr>
                <p:cNvSpPr/>
                <p:nvPr/>
              </p:nvSpPr>
              <p:spPr>
                <a:xfrm flipH="1">
                  <a:off x="2954654" y="2562818"/>
                  <a:ext cx="178797" cy="143392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20069D16-7E44-4DD0-A041-5F5058AB8AA8}"/>
                    </a:ext>
                  </a:extLst>
                </p:cNvPr>
                <p:cNvSpPr/>
                <p:nvPr/>
              </p:nvSpPr>
              <p:spPr>
                <a:xfrm flipV="1">
                  <a:off x="3006509" y="2585630"/>
                  <a:ext cx="73099" cy="7309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E193179-83AB-487A-A663-D4A5C2BBD115}"/>
                    </a:ext>
                  </a:extLst>
                </p:cNvPr>
                <p:cNvSpPr/>
                <p:nvPr/>
              </p:nvSpPr>
              <p:spPr>
                <a:xfrm flipH="1">
                  <a:off x="3416470" y="2551665"/>
                  <a:ext cx="178797" cy="143392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80A1317D-9F6A-4C13-88FC-370E537E3073}"/>
                    </a:ext>
                  </a:extLst>
                </p:cNvPr>
                <p:cNvSpPr/>
                <p:nvPr/>
              </p:nvSpPr>
              <p:spPr>
                <a:xfrm flipV="1">
                  <a:off x="3468325" y="2574477"/>
                  <a:ext cx="73099" cy="7309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D009C-2DFD-44DA-A5CB-B3F9D63D6272}"/>
                  </a:ext>
                </a:extLst>
              </p:cNvPr>
              <p:cNvSpPr/>
              <p:nvPr/>
            </p:nvSpPr>
            <p:spPr>
              <a:xfrm>
                <a:off x="4508559" y="5774148"/>
                <a:ext cx="2715268" cy="519432"/>
              </a:xfrm>
              <a:custGeom>
                <a:avLst/>
                <a:gdLst>
                  <a:gd name="connsiteX0" fmla="*/ 6837 w 2715268"/>
                  <a:gd name="connsiteY0" fmla="*/ 0 h 519432"/>
                  <a:gd name="connsiteX1" fmla="*/ 2708431 w 2715268"/>
                  <a:gd name="connsiteY1" fmla="*/ 0 h 519432"/>
                  <a:gd name="connsiteX2" fmla="*/ 2715268 w 2715268"/>
                  <a:gd name="connsiteY2" fmla="*/ 209364 h 519432"/>
                  <a:gd name="connsiteX3" fmla="*/ 2709599 w 2715268"/>
                  <a:gd name="connsiteY3" fmla="*/ 476069 h 519432"/>
                  <a:gd name="connsiteX4" fmla="*/ 2706562 w 2715268"/>
                  <a:gd name="connsiteY4" fmla="*/ 519432 h 519432"/>
                  <a:gd name="connsiteX5" fmla="*/ 8577 w 2715268"/>
                  <a:gd name="connsiteY5" fmla="*/ 519432 h 519432"/>
                  <a:gd name="connsiteX6" fmla="*/ 5669 w 2715268"/>
                  <a:gd name="connsiteY6" fmla="*/ 477355 h 519432"/>
                  <a:gd name="connsiteX7" fmla="*/ 0 w 2715268"/>
                  <a:gd name="connsiteY7" fmla="*/ 209364 h 519432"/>
                  <a:gd name="connsiteX8" fmla="*/ 6837 w 2715268"/>
                  <a:gd name="connsiteY8" fmla="*/ 0 h 519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15268" h="519432">
                    <a:moveTo>
                      <a:pt x="6837" y="0"/>
                    </a:moveTo>
                    <a:lnTo>
                      <a:pt x="2708431" y="0"/>
                    </a:lnTo>
                    <a:lnTo>
                      <a:pt x="2715268" y="209364"/>
                    </a:lnTo>
                    <a:cubicBezTo>
                      <a:pt x="2715268" y="299934"/>
                      <a:pt x="2713452" y="388932"/>
                      <a:pt x="2709599" y="476069"/>
                    </a:cubicBezTo>
                    <a:lnTo>
                      <a:pt x="2706562" y="519432"/>
                    </a:lnTo>
                    <a:lnTo>
                      <a:pt x="8577" y="519432"/>
                    </a:lnTo>
                    <a:lnTo>
                      <a:pt x="5669" y="477355"/>
                    </a:lnTo>
                    <a:cubicBezTo>
                      <a:pt x="1816" y="389397"/>
                      <a:pt x="0" y="299934"/>
                      <a:pt x="0" y="209364"/>
                    </a:cubicBezTo>
                    <a:lnTo>
                      <a:pt x="6837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0DF28BE-3FBA-4310-84AA-D6ADB6542B5D}"/>
                </a:ext>
              </a:extLst>
            </p:cNvPr>
            <p:cNvSpPr/>
            <p:nvPr/>
          </p:nvSpPr>
          <p:spPr>
            <a:xfrm>
              <a:off x="8863144" y="2805703"/>
              <a:ext cx="52359" cy="161374"/>
            </a:xfrm>
            <a:custGeom>
              <a:avLst/>
              <a:gdLst>
                <a:gd name="connsiteX0" fmla="*/ 43542 w 499306"/>
                <a:gd name="connsiteY0" fmla="*/ 0 h 377371"/>
                <a:gd name="connsiteX1" fmla="*/ 478971 w 499306"/>
                <a:gd name="connsiteY1" fmla="*/ 58057 h 377371"/>
                <a:gd name="connsiteX2" fmla="*/ 406400 w 499306"/>
                <a:gd name="connsiteY2" fmla="*/ 246743 h 377371"/>
                <a:gd name="connsiteX3" fmla="*/ 217714 w 499306"/>
                <a:gd name="connsiteY3" fmla="*/ 304800 h 377371"/>
                <a:gd name="connsiteX4" fmla="*/ 0 w 499306"/>
                <a:gd name="connsiteY4" fmla="*/ 377371 h 377371"/>
                <a:gd name="connsiteX5" fmla="*/ 0 w 499306"/>
                <a:gd name="connsiteY5" fmla="*/ 377371 h 37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306" h="377371">
                  <a:moveTo>
                    <a:pt x="43542" y="0"/>
                  </a:moveTo>
                  <a:cubicBezTo>
                    <a:pt x="231018" y="8466"/>
                    <a:pt x="418495" y="16933"/>
                    <a:pt x="478971" y="58057"/>
                  </a:cubicBezTo>
                  <a:cubicBezTo>
                    <a:pt x="539447" y="99181"/>
                    <a:pt x="449943" y="205619"/>
                    <a:pt x="406400" y="246743"/>
                  </a:cubicBezTo>
                  <a:cubicBezTo>
                    <a:pt x="362857" y="287867"/>
                    <a:pt x="285447" y="283029"/>
                    <a:pt x="217714" y="304800"/>
                  </a:cubicBezTo>
                  <a:cubicBezTo>
                    <a:pt x="149981" y="326571"/>
                    <a:pt x="0" y="377371"/>
                    <a:pt x="0" y="377371"/>
                  </a:cubicBezTo>
                  <a:lnTo>
                    <a:pt x="0" y="377371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EC8FCC2-5926-483E-A7A7-85CBAAE81424}"/>
                </a:ext>
              </a:extLst>
            </p:cNvPr>
            <p:cNvSpPr/>
            <p:nvPr/>
          </p:nvSpPr>
          <p:spPr>
            <a:xfrm flipH="1">
              <a:off x="7714209" y="5537627"/>
              <a:ext cx="2394992" cy="943389"/>
            </a:xfrm>
            <a:custGeom>
              <a:avLst/>
              <a:gdLst>
                <a:gd name="connsiteX0" fmla="*/ 0 w 2468924"/>
                <a:gd name="connsiteY0" fmla="*/ 0 h 1022172"/>
                <a:gd name="connsiteX1" fmla="*/ 2468924 w 2468924"/>
                <a:gd name="connsiteY1" fmla="*/ 0 h 1022172"/>
                <a:gd name="connsiteX2" fmla="*/ 2444518 w 2468924"/>
                <a:gd name="connsiteY2" fmla="*/ 85577 h 1022172"/>
                <a:gd name="connsiteX3" fmla="*/ 1236920 w 2468924"/>
                <a:gd name="connsiteY3" fmla="*/ 1021095 h 1022172"/>
                <a:gd name="connsiteX4" fmla="*/ 29322 w 2468924"/>
                <a:gd name="connsiteY4" fmla="*/ 105669 h 1022172"/>
                <a:gd name="connsiteX5" fmla="*/ 0 w 2468924"/>
                <a:gd name="connsiteY5" fmla="*/ 0 h 1022172"/>
                <a:gd name="connsiteX0" fmla="*/ 0 w 2458963"/>
                <a:gd name="connsiteY0" fmla="*/ 0 h 1022172"/>
                <a:gd name="connsiteX1" fmla="*/ 2458963 w 2458963"/>
                <a:gd name="connsiteY1" fmla="*/ 0 h 1022172"/>
                <a:gd name="connsiteX2" fmla="*/ 2434557 w 2458963"/>
                <a:gd name="connsiteY2" fmla="*/ 85577 h 1022172"/>
                <a:gd name="connsiteX3" fmla="*/ 1226959 w 2458963"/>
                <a:gd name="connsiteY3" fmla="*/ 1021095 h 1022172"/>
                <a:gd name="connsiteX4" fmla="*/ 19361 w 2458963"/>
                <a:gd name="connsiteY4" fmla="*/ 105669 h 1022172"/>
                <a:gd name="connsiteX5" fmla="*/ 0 w 2458963"/>
                <a:gd name="connsiteY5" fmla="*/ 0 h 1022172"/>
                <a:gd name="connsiteX0" fmla="*/ 0 w 2458963"/>
                <a:gd name="connsiteY0" fmla="*/ 0 h 1022172"/>
                <a:gd name="connsiteX1" fmla="*/ 2458963 w 2458963"/>
                <a:gd name="connsiteY1" fmla="*/ 0 h 1022172"/>
                <a:gd name="connsiteX2" fmla="*/ 2434557 w 2458963"/>
                <a:gd name="connsiteY2" fmla="*/ 85577 h 1022172"/>
                <a:gd name="connsiteX3" fmla="*/ 1226959 w 2458963"/>
                <a:gd name="connsiteY3" fmla="*/ 1021095 h 1022172"/>
                <a:gd name="connsiteX4" fmla="*/ 32643 w 2458963"/>
                <a:gd name="connsiteY4" fmla="*/ 105669 h 1022172"/>
                <a:gd name="connsiteX5" fmla="*/ 0 w 2458963"/>
                <a:gd name="connsiteY5" fmla="*/ 0 h 1022172"/>
                <a:gd name="connsiteX0" fmla="*/ 0 w 2449002"/>
                <a:gd name="connsiteY0" fmla="*/ 0 h 1022172"/>
                <a:gd name="connsiteX1" fmla="*/ 2449002 w 2449002"/>
                <a:gd name="connsiteY1" fmla="*/ 0 h 1022172"/>
                <a:gd name="connsiteX2" fmla="*/ 2424596 w 2449002"/>
                <a:gd name="connsiteY2" fmla="*/ 85577 h 1022172"/>
                <a:gd name="connsiteX3" fmla="*/ 1216998 w 2449002"/>
                <a:gd name="connsiteY3" fmla="*/ 1021095 h 1022172"/>
                <a:gd name="connsiteX4" fmla="*/ 22682 w 2449002"/>
                <a:gd name="connsiteY4" fmla="*/ 105669 h 1022172"/>
                <a:gd name="connsiteX5" fmla="*/ 0 w 2449002"/>
                <a:gd name="connsiteY5" fmla="*/ 0 h 1022172"/>
                <a:gd name="connsiteX0" fmla="*/ 0 w 2449002"/>
                <a:gd name="connsiteY0" fmla="*/ 0 h 1022172"/>
                <a:gd name="connsiteX1" fmla="*/ 2449002 w 2449002"/>
                <a:gd name="connsiteY1" fmla="*/ 0 h 1022172"/>
                <a:gd name="connsiteX2" fmla="*/ 2424596 w 2449002"/>
                <a:gd name="connsiteY2" fmla="*/ 85577 h 1022172"/>
                <a:gd name="connsiteX3" fmla="*/ 1216998 w 2449002"/>
                <a:gd name="connsiteY3" fmla="*/ 1021095 h 1022172"/>
                <a:gd name="connsiteX4" fmla="*/ 29322 w 2449002"/>
                <a:gd name="connsiteY4" fmla="*/ 105669 h 1022172"/>
                <a:gd name="connsiteX5" fmla="*/ 0 w 2449002"/>
                <a:gd name="connsiteY5" fmla="*/ 0 h 1022172"/>
                <a:gd name="connsiteX0" fmla="*/ 0 w 2435721"/>
                <a:gd name="connsiteY0" fmla="*/ 0 h 1022172"/>
                <a:gd name="connsiteX1" fmla="*/ 2435721 w 2435721"/>
                <a:gd name="connsiteY1" fmla="*/ 0 h 1022172"/>
                <a:gd name="connsiteX2" fmla="*/ 2411315 w 2435721"/>
                <a:gd name="connsiteY2" fmla="*/ 85577 h 1022172"/>
                <a:gd name="connsiteX3" fmla="*/ 1203717 w 2435721"/>
                <a:gd name="connsiteY3" fmla="*/ 1021095 h 1022172"/>
                <a:gd name="connsiteX4" fmla="*/ 16041 w 2435721"/>
                <a:gd name="connsiteY4" fmla="*/ 105669 h 1022172"/>
                <a:gd name="connsiteX5" fmla="*/ 0 w 2435721"/>
                <a:gd name="connsiteY5" fmla="*/ 0 h 1022172"/>
                <a:gd name="connsiteX0" fmla="*/ 0 w 2445682"/>
                <a:gd name="connsiteY0" fmla="*/ 0 h 1025647"/>
                <a:gd name="connsiteX1" fmla="*/ 2445682 w 2445682"/>
                <a:gd name="connsiteY1" fmla="*/ 3475 h 1025647"/>
                <a:gd name="connsiteX2" fmla="*/ 2421276 w 2445682"/>
                <a:gd name="connsiteY2" fmla="*/ 89052 h 1025647"/>
                <a:gd name="connsiteX3" fmla="*/ 1213678 w 2445682"/>
                <a:gd name="connsiteY3" fmla="*/ 1024570 h 1025647"/>
                <a:gd name="connsiteX4" fmla="*/ 26002 w 2445682"/>
                <a:gd name="connsiteY4" fmla="*/ 109144 h 1025647"/>
                <a:gd name="connsiteX5" fmla="*/ 0 w 2445682"/>
                <a:gd name="connsiteY5" fmla="*/ 0 h 1025647"/>
                <a:gd name="connsiteX0" fmla="*/ 0 w 2445682"/>
                <a:gd name="connsiteY0" fmla="*/ 0 h 1025647"/>
                <a:gd name="connsiteX1" fmla="*/ 2445682 w 2445682"/>
                <a:gd name="connsiteY1" fmla="*/ 3475 h 1025647"/>
                <a:gd name="connsiteX2" fmla="*/ 2421276 w 2445682"/>
                <a:gd name="connsiteY2" fmla="*/ 89052 h 1025647"/>
                <a:gd name="connsiteX3" fmla="*/ 1213678 w 2445682"/>
                <a:gd name="connsiteY3" fmla="*/ 1024570 h 1025647"/>
                <a:gd name="connsiteX4" fmla="*/ 26002 w 2445682"/>
                <a:gd name="connsiteY4" fmla="*/ 109144 h 1025647"/>
                <a:gd name="connsiteX5" fmla="*/ 0 w 2445682"/>
                <a:gd name="connsiteY5" fmla="*/ 0 h 1025647"/>
                <a:gd name="connsiteX0" fmla="*/ 0 w 2445682"/>
                <a:gd name="connsiteY0" fmla="*/ 0 h 1025647"/>
                <a:gd name="connsiteX1" fmla="*/ 2445682 w 2445682"/>
                <a:gd name="connsiteY1" fmla="*/ 3475 h 1025647"/>
                <a:gd name="connsiteX2" fmla="*/ 2421276 w 2445682"/>
                <a:gd name="connsiteY2" fmla="*/ 89052 h 1025647"/>
                <a:gd name="connsiteX3" fmla="*/ 1213678 w 2445682"/>
                <a:gd name="connsiteY3" fmla="*/ 1024570 h 1025647"/>
                <a:gd name="connsiteX4" fmla="*/ 12930 w 2445682"/>
                <a:gd name="connsiteY4" fmla="*/ 109144 h 1025647"/>
                <a:gd name="connsiteX5" fmla="*/ 0 w 2445682"/>
                <a:gd name="connsiteY5" fmla="*/ 0 h 1025647"/>
                <a:gd name="connsiteX0" fmla="*/ 0 w 2465291"/>
                <a:gd name="connsiteY0" fmla="*/ 0 h 1032597"/>
                <a:gd name="connsiteX1" fmla="*/ 2465291 w 2465291"/>
                <a:gd name="connsiteY1" fmla="*/ 10425 h 1032597"/>
                <a:gd name="connsiteX2" fmla="*/ 2440885 w 2465291"/>
                <a:gd name="connsiteY2" fmla="*/ 96002 h 1032597"/>
                <a:gd name="connsiteX3" fmla="*/ 1233287 w 2465291"/>
                <a:gd name="connsiteY3" fmla="*/ 1031520 h 1032597"/>
                <a:gd name="connsiteX4" fmla="*/ 32539 w 2465291"/>
                <a:gd name="connsiteY4" fmla="*/ 116094 h 1032597"/>
                <a:gd name="connsiteX5" fmla="*/ 0 w 2465291"/>
                <a:gd name="connsiteY5" fmla="*/ 0 h 103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65291" h="1032597">
                  <a:moveTo>
                    <a:pt x="0" y="0"/>
                  </a:moveTo>
                  <a:lnTo>
                    <a:pt x="2465291" y="10425"/>
                  </a:lnTo>
                  <a:lnTo>
                    <a:pt x="2440885" y="96002"/>
                  </a:lnTo>
                  <a:cubicBezTo>
                    <a:pt x="2260552" y="646553"/>
                    <a:pt x="1954699" y="1028559"/>
                    <a:pt x="1233287" y="1031520"/>
                  </a:cubicBezTo>
                  <a:cubicBezTo>
                    <a:pt x="570701" y="1055332"/>
                    <a:pt x="212872" y="682271"/>
                    <a:pt x="32539" y="1160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5775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56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8CD17B2-A3F9-45C5-8EBE-0D505E52335F}"/>
              </a:ext>
            </a:extLst>
          </p:cNvPr>
          <p:cNvGrpSpPr/>
          <p:nvPr/>
        </p:nvGrpSpPr>
        <p:grpSpPr>
          <a:xfrm>
            <a:off x="-3399692" y="5412322"/>
            <a:ext cx="18084800" cy="7176656"/>
            <a:chOff x="-2514600" y="38268"/>
            <a:chExt cx="18084800" cy="7176656"/>
          </a:xfrm>
        </p:grpSpPr>
        <p:sp>
          <p:nvSpPr>
            <p:cNvPr id="10" name="Double Wave 9">
              <a:extLst>
                <a:ext uri="{FF2B5EF4-FFF2-40B4-BE49-F238E27FC236}">
                  <a16:creationId xmlns:a16="http://schemas.microsoft.com/office/drawing/2014/main" id="{6082EA7E-D047-4B01-A6C8-9D1616E5C4CB}"/>
                </a:ext>
              </a:extLst>
            </p:cNvPr>
            <p:cNvSpPr/>
            <p:nvPr/>
          </p:nvSpPr>
          <p:spPr>
            <a:xfrm>
              <a:off x="-1346200" y="4906657"/>
              <a:ext cx="16916400" cy="2095500"/>
            </a:xfrm>
            <a:prstGeom prst="doubleWav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60DD890-2E00-4342-B131-287CF942A865}"/>
                </a:ext>
              </a:extLst>
            </p:cNvPr>
            <p:cNvGrpSpPr/>
            <p:nvPr/>
          </p:nvGrpSpPr>
          <p:grpSpPr>
            <a:xfrm rot="21356581">
              <a:off x="1577663" y="38268"/>
              <a:ext cx="5671172" cy="5272775"/>
              <a:chOff x="4069442" y="1231617"/>
              <a:chExt cx="3702050" cy="3441983"/>
            </a:xfrm>
          </p:grpSpPr>
          <p:sp>
            <p:nvSpPr>
              <p:cNvPr id="12" name="Isosceles Triangle 29">
                <a:extLst>
                  <a:ext uri="{FF2B5EF4-FFF2-40B4-BE49-F238E27FC236}">
                    <a16:creationId xmlns:a16="http://schemas.microsoft.com/office/drawing/2014/main" id="{06C6C359-439B-4015-897C-DB6BF5E9FC3A}"/>
                  </a:ext>
                </a:extLst>
              </p:cNvPr>
              <p:cNvSpPr/>
              <p:nvPr/>
            </p:nvSpPr>
            <p:spPr>
              <a:xfrm rot="21082540">
                <a:off x="4901588" y="1231617"/>
                <a:ext cx="2744528" cy="3196119"/>
              </a:xfrm>
              <a:custGeom>
                <a:avLst/>
                <a:gdLst>
                  <a:gd name="connsiteX0" fmla="*/ 0 w 1955800"/>
                  <a:gd name="connsiteY0" fmla="*/ 2578100 h 2578100"/>
                  <a:gd name="connsiteX1" fmla="*/ 977900 w 1955800"/>
                  <a:gd name="connsiteY1" fmla="*/ 0 h 2578100"/>
                  <a:gd name="connsiteX2" fmla="*/ 1955800 w 1955800"/>
                  <a:gd name="connsiteY2" fmla="*/ 2578100 h 2578100"/>
                  <a:gd name="connsiteX3" fmla="*/ 0 w 1955800"/>
                  <a:gd name="connsiteY3" fmla="*/ 2578100 h 2578100"/>
                  <a:gd name="connsiteX0" fmla="*/ 0 w 2142177"/>
                  <a:gd name="connsiteY0" fmla="*/ 2578100 h 3043107"/>
                  <a:gd name="connsiteX1" fmla="*/ 977900 w 2142177"/>
                  <a:gd name="connsiteY1" fmla="*/ 0 h 3043107"/>
                  <a:gd name="connsiteX2" fmla="*/ 2142177 w 2142177"/>
                  <a:gd name="connsiteY2" fmla="*/ 3043107 h 3043107"/>
                  <a:gd name="connsiteX3" fmla="*/ 0 w 2142177"/>
                  <a:gd name="connsiteY3" fmla="*/ 2578100 h 3043107"/>
                  <a:gd name="connsiteX0" fmla="*/ 0 w 2744528"/>
                  <a:gd name="connsiteY0" fmla="*/ 2653730 h 3043107"/>
                  <a:gd name="connsiteX1" fmla="*/ 1580251 w 2744528"/>
                  <a:gd name="connsiteY1" fmla="*/ 0 h 3043107"/>
                  <a:gd name="connsiteX2" fmla="*/ 2744528 w 2744528"/>
                  <a:gd name="connsiteY2" fmla="*/ 3043107 h 3043107"/>
                  <a:gd name="connsiteX3" fmla="*/ 0 w 2744528"/>
                  <a:gd name="connsiteY3" fmla="*/ 2653730 h 3043107"/>
                  <a:gd name="connsiteX0" fmla="*/ 0 w 2744528"/>
                  <a:gd name="connsiteY0" fmla="*/ 2736686 h 3126063"/>
                  <a:gd name="connsiteX1" fmla="*/ 1541452 w 2744528"/>
                  <a:gd name="connsiteY1" fmla="*/ 0 h 3126063"/>
                  <a:gd name="connsiteX2" fmla="*/ 2744528 w 2744528"/>
                  <a:gd name="connsiteY2" fmla="*/ 3126063 h 3126063"/>
                  <a:gd name="connsiteX3" fmla="*/ 0 w 2744528"/>
                  <a:gd name="connsiteY3" fmla="*/ 2736686 h 3126063"/>
                  <a:gd name="connsiteX0" fmla="*/ 0 w 2744528"/>
                  <a:gd name="connsiteY0" fmla="*/ 2736686 h 3196119"/>
                  <a:gd name="connsiteX1" fmla="*/ 1541452 w 2744528"/>
                  <a:gd name="connsiteY1" fmla="*/ 0 h 3196119"/>
                  <a:gd name="connsiteX2" fmla="*/ 2744528 w 2744528"/>
                  <a:gd name="connsiteY2" fmla="*/ 3126063 h 3196119"/>
                  <a:gd name="connsiteX3" fmla="*/ 0 w 2744528"/>
                  <a:gd name="connsiteY3" fmla="*/ 2736686 h 3196119"/>
                  <a:gd name="connsiteX0" fmla="*/ 0 w 2744528"/>
                  <a:gd name="connsiteY0" fmla="*/ 2736686 h 3196119"/>
                  <a:gd name="connsiteX1" fmla="*/ 1541452 w 2744528"/>
                  <a:gd name="connsiteY1" fmla="*/ 0 h 3196119"/>
                  <a:gd name="connsiteX2" fmla="*/ 2744528 w 2744528"/>
                  <a:gd name="connsiteY2" fmla="*/ 3126063 h 3196119"/>
                  <a:gd name="connsiteX3" fmla="*/ 0 w 2744528"/>
                  <a:gd name="connsiteY3" fmla="*/ 2736686 h 3196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44528" h="3196119">
                    <a:moveTo>
                      <a:pt x="0" y="2736686"/>
                    </a:moveTo>
                    <a:lnTo>
                      <a:pt x="1541452" y="0"/>
                    </a:lnTo>
                    <a:lnTo>
                      <a:pt x="2744528" y="3126063"/>
                    </a:lnTo>
                    <a:cubicBezTo>
                      <a:pt x="1912577" y="3381355"/>
                      <a:pt x="914843" y="2866478"/>
                      <a:pt x="0" y="2736686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1D524B1-2B43-451C-BFD6-DC378642C156}"/>
                  </a:ext>
                </a:extLst>
              </p:cNvPr>
              <p:cNvCxnSpPr/>
              <p:nvPr/>
            </p:nvCxnSpPr>
            <p:spPr>
              <a:xfrm>
                <a:off x="6185004" y="1267853"/>
                <a:ext cx="88900" cy="3303432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4" name="Rectangle: Rounded Corners 1">
                <a:extLst>
                  <a:ext uri="{FF2B5EF4-FFF2-40B4-BE49-F238E27FC236}">
                    <a16:creationId xmlns:a16="http://schemas.microsoft.com/office/drawing/2014/main" id="{8D251178-8EC6-4684-9D9C-7690AF4229DB}"/>
                  </a:ext>
                </a:extLst>
              </p:cNvPr>
              <p:cNvSpPr/>
              <p:nvPr/>
            </p:nvSpPr>
            <p:spPr>
              <a:xfrm>
                <a:off x="4069442" y="4223964"/>
                <a:ext cx="3702050" cy="449636"/>
              </a:xfrm>
              <a:custGeom>
                <a:avLst/>
                <a:gdLst>
                  <a:gd name="connsiteX0" fmla="*/ 0 w 3454400"/>
                  <a:gd name="connsiteY0" fmla="*/ 48446 h 290668"/>
                  <a:gd name="connsiteX1" fmla="*/ 48446 w 3454400"/>
                  <a:gd name="connsiteY1" fmla="*/ 0 h 290668"/>
                  <a:gd name="connsiteX2" fmla="*/ 3405954 w 3454400"/>
                  <a:gd name="connsiteY2" fmla="*/ 0 h 290668"/>
                  <a:gd name="connsiteX3" fmla="*/ 3454400 w 3454400"/>
                  <a:gd name="connsiteY3" fmla="*/ 48446 h 290668"/>
                  <a:gd name="connsiteX4" fmla="*/ 3454400 w 3454400"/>
                  <a:gd name="connsiteY4" fmla="*/ 242222 h 290668"/>
                  <a:gd name="connsiteX5" fmla="*/ 3405954 w 3454400"/>
                  <a:gd name="connsiteY5" fmla="*/ 290668 h 290668"/>
                  <a:gd name="connsiteX6" fmla="*/ 48446 w 3454400"/>
                  <a:gd name="connsiteY6" fmla="*/ 290668 h 290668"/>
                  <a:gd name="connsiteX7" fmla="*/ 0 w 3454400"/>
                  <a:gd name="connsiteY7" fmla="*/ 242222 h 290668"/>
                  <a:gd name="connsiteX8" fmla="*/ 0 w 3454400"/>
                  <a:gd name="connsiteY8" fmla="*/ 48446 h 290668"/>
                  <a:gd name="connsiteX0" fmla="*/ 11287 w 3465687"/>
                  <a:gd name="connsiteY0" fmla="*/ 67496 h 309718"/>
                  <a:gd name="connsiteX1" fmla="*/ 12108 w 3465687"/>
                  <a:gd name="connsiteY1" fmla="*/ 0 h 309718"/>
                  <a:gd name="connsiteX2" fmla="*/ 3417241 w 3465687"/>
                  <a:gd name="connsiteY2" fmla="*/ 19050 h 309718"/>
                  <a:gd name="connsiteX3" fmla="*/ 3465687 w 3465687"/>
                  <a:gd name="connsiteY3" fmla="*/ 67496 h 309718"/>
                  <a:gd name="connsiteX4" fmla="*/ 3465687 w 3465687"/>
                  <a:gd name="connsiteY4" fmla="*/ 261272 h 309718"/>
                  <a:gd name="connsiteX5" fmla="*/ 3417241 w 3465687"/>
                  <a:gd name="connsiteY5" fmla="*/ 309718 h 309718"/>
                  <a:gd name="connsiteX6" fmla="*/ 59733 w 3465687"/>
                  <a:gd name="connsiteY6" fmla="*/ 309718 h 309718"/>
                  <a:gd name="connsiteX7" fmla="*/ 11287 w 3465687"/>
                  <a:gd name="connsiteY7" fmla="*/ 261272 h 309718"/>
                  <a:gd name="connsiteX8" fmla="*/ 11287 w 3465687"/>
                  <a:gd name="connsiteY8" fmla="*/ 67496 h 309718"/>
                  <a:gd name="connsiteX0" fmla="*/ 0 w 3492500"/>
                  <a:gd name="connsiteY0" fmla="*/ 67496 h 309718"/>
                  <a:gd name="connsiteX1" fmla="*/ 38921 w 3492500"/>
                  <a:gd name="connsiteY1" fmla="*/ 0 h 309718"/>
                  <a:gd name="connsiteX2" fmla="*/ 3444054 w 3492500"/>
                  <a:gd name="connsiteY2" fmla="*/ 19050 h 309718"/>
                  <a:gd name="connsiteX3" fmla="*/ 3492500 w 3492500"/>
                  <a:gd name="connsiteY3" fmla="*/ 67496 h 309718"/>
                  <a:gd name="connsiteX4" fmla="*/ 3492500 w 3492500"/>
                  <a:gd name="connsiteY4" fmla="*/ 261272 h 309718"/>
                  <a:gd name="connsiteX5" fmla="*/ 3444054 w 3492500"/>
                  <a:gd name="connsiteY5" fmla="*/ 309718 h 309718"/>
                  <a:gd name="connsiteX6" fmla="*/ 86546 w 3492500"/>
                  <a:gd name="connsiteY6" fmla="*/ 309718 h 309718"/>
                  <a:gd name="connsiteX7" fmla="*/ 38100 w 3492500"/>
                  <a:gd name="connsiteY7" fmla="*/ 261272 h 309718"/>
                  <a:gd name="connsiteX8" fmla="*/ 0 w 3492500"/>
                  <a:gd name="connsiteY8" fmla="*/ 67496 h 309718"/>
                  <a:gd name="connsiteX0" fmla="*/ 0 w 3492500"/>
                  <a:gd name="connsiteY0" fmla="*/ 67496 h 309718"/>
                  <a:gd name="connsiteX1" fmla="*/ 38921 w 3492500"/>
                  <a:gd name="connsiteY1" fmla="*/ 0 h 309718"/>
                  <a:gd name="connsiteX2" fmla="*/ 3444054 w 3492500"/>
                  <a:gd name="connsiteY2" fmla="*/ 19050 h 309718"/>
                  <a:gd name="connsiteX3" fmla="*/ 3492500 w 3492500"/>
                  <a:gd name="connsiteY3" fmla="*/ 67496 h 309718"/>
                  <a:gd name="connsiteX4" fmla="*/ 3492500 w 3492500"/>
                  <a:gd name="connsiteY4" fmla="*/ 261272 h 309718"/>
                  <a:gd name="connsiteX5" fmla="*/ 3444054 w 3492500"/>
                  <a:gd name="connsiteY5" fmla="*/ 309718 h 309718"/>
                  <a:gd name="connsiteX6" fmla="*/ 86546 w 3492500"/>
                  <a:gd name="connsiteY6" fmla="*/ 309718 h 309718"/>
                  <a:gd name="connsiteX7" fmla="*/ 85725 w 3492500"/>
                  <a:gd name="connsiteY7" fmla="*/ 242222 h 309718"/>
                  <a:gd name="connsiteX8" fmla="*/ 0 w 3492500"/>
                  <a:gd name="connsiteY8" fmla="*/ 67496 h 309718"/>
                  <a:gd name="connsiteX0" fmla="*/ 0 w 3492500"/>
                  <a:gd name="connsiteY0" fmla="*/ 67496 h 309718"/>
                  <a:gd name="connsiteX1" fmla="*/ 38921 w 3492500"/>
                  <a:gd name="connsiteY1" fmla="*/ 0 h 309718"/>
                  <a:gd name="connsiteX2" fmla="*/ 3444054 w 3492500"/>
                  <a:gd name="connsiteY2" fmla="*/ 19050 h 309718"/>
                  <a:gd name="connsiteX3" fmla="*/ 3492500 w 3492500"/>
                  <a:gd name="connsiteY3" fmla="*/ 67496 h 309718"/>
                  <a:gd name="connsiteX4" fmla="*/ 3492500 w 3492500"/>
                  <a:gd name="connsiteY4" fmla="*/ 261272 h 309718"/>
                  <a:gd name="connsiteX5" fmla="*/ 3444054 w 3492500"/>
                  <a:gd name="connsiteY5" fmla="*/ 309718 h 309718"/>
                  <a:gd name="connsiteX6" fmla="*/ 210371 w 3492500"/>
                  <a:gd name="connsiteY6" fmla="*/ 281143 h 309718"/>
                  <a:gd name="connsiteX7" fmla="*/ 85725 w 3492500"/>
                  <a:gd name="connsiteY7" fmla="*/ 242222 h 309718"/>
                  <a:gd name="connsiteX8" fmla="*/ 0 w 3492500"/>
                  <a:gd name="connsiteY8" fmla="*/ 67496 h 309718"/>
                  <a:gd name="connsiteX0" fmla="*/ 0 w 3702050"/>
                  <a:gd name="connsiteY0" fmla="*/ 202760 h 444982"/>
                  <a:gd name="connsiteX1" fmla="*/ 38921 w 3702050"/>
                  <a:gd name="connsiteY1" fmla="*/ 135264 h 444982"/>
                  <a:gd name="connsiteX2" fmla="*/ 3444054 w 3702050"/>
                  <a:gd name="connsiteY2" fmla="*/ 154314 h 444982"/>
                  <a:gd name="connsiteX3" fmla="*/ 3702050 w 3702050"/>
                  <a:gd name="connsiteY3" fmla="*/ 2735 h 444982"/>
                  <a:gd name="connsiteX4" fmla="*/ 3492500 w 3702050"/>
                  <a:gd name="connsiteY4" fmla="*/ 396536 h 444982"/>
                  <a:gd name="connsiteX5" fmla="*/ 3444054 w 3702050"/>
                  <a:gd name="connsiteY5" fmla="*/ 444982 h 444982"/>
                  <a:gd name="connsiteX6" fmla="*/ 210371 w 3702050"/>
                  <a:gd name="connsiteY6" fmla="*/ 416407 h 444982"/>
                  <a:gd name="connsiteX7" fmla="*/ 85725 w 3702050"/>
                  <a:gd name="connsiteY7" fmla="*/ 377486 h 444982"/>
                  <a:gd name="connsiteX8" fmla="*/ 0 w 3702050"/>
                  <a:gd name="connsiteY8" fmla="*/ 202760 h 444982"/>
                  <a:gd name="connsiteX0" fmla="*/ 0 w 3702050"/>
                  <a:gd name="connsiteY0" fmla="*/ 207414 h 449636"/>
                  <a:gd name="connsiteX1" fmla="*/ 38921 w 3702050"/>
                  <a:gd name="connsiteY1" fmla="*/ 139918 h 449636"/>
                  <a:gd name="connsiteX2" fmla="*/ 3444054 w 3702050"/>
                  <a:gd name="connsiteY2" fmla="*/ 35143 h 449636"/>
                  <a:gd name="connsiteX3" fmla="*/ 3702050 w 3702050"/>
                  <a:gd name="connsiteY3" fmla="*/ 7389 h 449636"/>
                  <a:gd name="connsiteX4" fmla="*/ 3492500 w 3702050"/>
                  <a:gd name="connsiteY4" fmla="*/ 401190 h 449636"/>
                  <a:gd name="connsiteX5" fmla="*/ 3444054 w 3702050"/>
                  <a:gd name="connsiteY5" fmla="*/ 449636 h 449636"/>
                  <a:gd name="connsiteX6" fmla="*/ 210371 w 3702050"/>
                  <a:gd name="connsiteY6" fmla="*/ 421061 h 449636"/>
                  <a:gd name="connsiteX7" fmla="*/ 85725 w 3702050"/>
                  <a:gd name="connsiteY7" fmla="*/ 382140 h 449636"/>
                  <a:gd name="connsiteX8" fmla="*/ 0 w 3702050"/>
                  <a:gd name="connsiteY8" fmla="*/ 207414 h 449636"/>
                  <a:gd name="connsiteX0" fmla="*/ 0 w 3702050"/>
                  <a:gd name="connsiteY0" fmla="*/ 207414 h 449636"/>
                  <a:gd name="connsiteX1" fmla="*/ 38921 w 3702050"/>
                  <a:gd name="connsiteY1" fmla="*/ 139918 h 449636"/>
                  <a:gd name="connsiteX2" fmla="*/ 3444054 w 3702050"/>
                  <a:gd name="connsiteY2" fmla="*/ 35143 h 449636"/>
                  <a:gd name="connsiteX3" fmla="*/ 3702050 w 3702050"/>
                  <a:gd name="connsiteY3" fmla="*/ 7389 h 449636"/>
                  <a:gd name="connsiteX4" fmla="*/ 3425825 w 3702050"/>
                  <a:gd name="connsiteY4" fmla="*/ 382140 h 449636"/>
                  <a:gd name="connsiteX5" fmla="*/ 3444054 w 3702050"/>
                  <a:gd name="connsiteY5" fmla="*/ 449636 h 449636"/>
                  <a:gd name="connsiteX6" fmla="*/ 210371 w 3702050"/>
                  <a:gd name="connsiteY6" fmla="*/ 421061 h 449636"/>
                  <a:gd name="connsiteX7" fmla="*/ 85725 w 3702050"/>
                  <a:gd name="connsiteY7" fmla="*/ 382140 h 449636"/>
                  <a:gd name="connsiteX8" fmla="*/ 0 w 3702050"/>
                  <a:gd name="connsiteY8" fmla="*/ 207414 h 449636"/>
                  <a:gd name="connsiteX0" fmla="*/ 0 w 3702050"/>
                  <a:gd name="connsiteY0" fmla="*/ 207414 h 449636"/>
                  <a:gd name="connsiteX1" fmla="*/ 38921 w 3702050"/>
                  <a:gd name="connsiteY1" fmla="*/ 139918 h 449636"/>
                  <a:gd name="connsiteX2" fmla="*/ 3444054 w 3702050"/>
                  <a:gd name="connsiteY2" fmla="*/ 35143 h 449636"/>
                  <a:gd name="connsiteX3" fmla="*/ 3702050 w 3702050"/>
                  <a:gd name="connsiteY3" fmla="*/ 7389 h 449636"/>
                  <a:gd name="connsiteX4" fmla="*/ 3444054 w 3702050"/>
                  <a:gd name="connsiteY4" fmla="*/ 449636 h 449636"/>
                  <a:gd name="connsiteX5" fmla="*/ 210371 w 3702050"/>
                  <a:gd name="connsiteY5" fmla="*/ 421061 h 449636"/>
                  <a:gd name="connsiteX6" fmla="*/ 85725 w 3702050"/>
                  <a:gd name="connsiteY6" fmla="*/ 382140 h 449636"/>
                  <a:gd name="connsiteX7" fmla="*/ 0 w 3702050"/>
                  <a:gd name="connsiteY7" fmla="*/ 207414 h 449636"/>
                  <a:gd name="connsiteX0" fmla="*/ 0 w 3702050"/>
                  <a:gd name="connsiteY0" fmla="*/ 207414 h 449636"/>
                  <a:gd name="connsiteX1" fmla="*/ 38921 w 3702050"/>
                  <a:gd name="connsiteY1" fmla="*/ 139918 h 449636"/>
                  <a:gd name="connsiteX2" fmla="*/ 3444054 w 3702050"/>
                  <a:gd name="connsiteY2" fmla="*/ 35143 h 449636"/>
                  <a:gd name="connsiteX3" fmla="*/ 3702050 w 3702050"/>
                  <a:gd name="connsiteY3" fmla="*/ 7389 h 449636"/>
                  <a:gd name="connsiteX4" fmla="*/ 3348804 w 3702050"/>
                  <a:gd name="connsiteY4" fmla="*/ 449636 h 449636"/>
                  <a:gd name="connsiteX5" fmla="*/ 210371 w 3702050"/>
                  <a:gd name="connsiteY5" fmla="*/ 421061 h 449636"/>
                  <a:gd name="connsiteX6" fmla="*/ 85725 w 3702050"/>
                  <a:gd name="connsiteY6" fmla="*/ 382140 h 449636"/>
                  <a:gd name="connsiteX7" fmla="*/ 0 w 3702050"/>
                  <a:gd name="connsiteY7" fmla="*/ 207414 h 449636"/>
                  <a:gd name="connsiteX0" fmla="*/ 0 w 3702050"/>
                  <a:gd name="connsiteY0" fmla="*/ 207414 h 449636"/>
                  <a:gd name="connsiteX1" fmla="*/ 38921 w 3702050"/>
                  <a:gd name="connsiteY1" fmla="*/ 139918 h 449636"/>
                  <a:gd name="connsiteX2" fmla="*/ 3444054 w 3702050"/>
                  <a:gd name="connsiteY2" fmla="*/ 35143 h 449636"/>
                  <a:gd name="connsiteX3" fmla="*/ 3702050 w 3702050"/>
                  <a:gd name="connsiteY3" fmla="*/ 7389 h 449636"/>
                  <a:gd name="connsiteX4" fmla="*/ 3348804 w 3702050"/>
                  <a:gd name="connsiteY4" fmla="*/ 449636 h 449636"/>
                  <a:gd name="connsiteX5" fmla="*/ 210371 w 3702050"/>
                  <a:gd name="connsiteY5" fmla="*/ 421061 h 449636"/>
                  <a:gd name="connsiteX6" fmla="*/ 85725 w 3702050"/>
                  <a:gd name="connsiteY6" fmla="*/ 382140 h 449636"/>
                  <a:gd name="connsiteX7" fmla="*/ 0 w 3702050"/>
                  <a:gd name="connsiteY7" fmla="*/ 207414 h 449636"/>
                  <a:gd name="connsiteX0" fmla="*/ 0 w 3702050"/>
                  <a:gd name="connsiteY0" fmla="*/ 207414 h 449636"/>
                  <a:gd name="connsiteX1" fmla="*/ 38921 w 3702050"/>
                  <a:gd name="connsiteY1" fmla="*/ 139918 h 449636"/>
                  <a:gd name="connsiteX2" fmla="*/ 3444054 w 3702050"/>
                  <a:gd name="connsiteY2" fmla="*/ 35143 h 449636"/>
                  <a:gd name="connsiteX3" fmla="*/ 3702050 w 3702050"/>
                  <a:gd name="connsiteY3" fmla="*/ 7389 h 449636"/>
                  <a:gd name="connsiteX4" fmla="*/ 3348804 w 3702050"/>
                  <a:gd name="connsiteY4" fmla="*/ 449636 h 449636"/>
                  <a:gd name="connsiteX5" fmla="*/ 210371 w 3702050"/>
                  <a:gd name="connsiteY5" fmla="*/ 421061 h 449636"/>
                  <a:gd name="connsiteX6" fmla="*/ 85725 w 3702050"/>
                  <a:gd name="connsiteY6" fmla="*/ 382140 h 449636"/>
                  <a:gd name="connsiteX7" fmla="*/ 0 w 3702050"/>
                  <a:gd name="connsiteY7" fmla="*/ 207414 h 449636"/>
                  <a:gd name="connsiteX0" fmla="*/ 0 w 3702050"/>
                  <a:gd name="connsiteY0" fmla="*/ 207414 h 449636"/>
                  <a:gd name="connsiteX1" fmla="*/ 38921 w 3702050"/>
                  <a:gd name="connsiteY1" fmla="*/ 139918 h 449636"/>
                  <a:gd name="connsiteX2" fmla="*/ 3444054 w 3702050"/>
                  <a:gd name="connsiteY2" fmla="*/ 35143 h 449636"/>
                  <a:gd name="connsiteX3" fmla="*/ 3702050 w 3702050"/>
                  <a:gd name="connsiteY3" fmla="*/ 7389 h 449636"/>
                  <a:gd name="connsiteX4" fmla="*/ 3348804 w 3702050"/>
                  <a:gd name="connsiteY4" fmla="*/ 449636 h 449636"/>
                  <a:gd name="connsiteX5" fmla="*/ 210371 w 3702050"/>
                  <a:gd name="connsiteY5" fmla="*/ 421061 h 449636"/>
                  <a:gd name="connsiteX6" fmla="*/ 85725 w 3702050"/>
                  <a:gd name="connsiteY6" fmla="*/ 382140 h 449636"/>
                  <a:gd name="connsiteX7" fmla="*/ 0 w 3702050"/>
                  <a:gd name="connsiteY7" fmla="*/ 207414 h 449636"/>
                  <a:gd name="connsiteX0" fmla="*/ 0 w 3702050"/>
                  <a:gd name="connsiteY0" fmla="*/ 207414 h 449636"/>
                  <a:gd name="connsiteX1" fmla="*/ 38921 w 3702050"/>
                  <a:gd name="connsiteY1" fmla="*/ 139918 h 449636"/>
                  <a:gd name="connsiteX2" fmla="*/ 3444054 w 3702050"/>
                  <a:gd name="connsiteY2" fmla="*/ 35143 h 449636"/>
                  <a:gd name="connsiteX3" fmla="*/ 3702050 w 3702050"/>
                  <a:gd name="connsiteY3" fmla="*/ 7389 h 449636"/>
                  <a:gd name="connsiteX4" fmla="*/ 3348804 w 3702050"/>
                  <a:gd name="connsiteY4" fmla="*/ 449636 h 449636"/>
                  <a:gd name="connsiteX5" fmla="*/ 210371 w 3702050"/>
                  <a:gd name="connsiteY5" fmla="*/ 421061 h 449636"/>
                  <a:gd name="connsiteX6" fmla="*/ 85725 w 3702050"/>
                  <a:gd name="connsiteY6" fmla="*/ 382140 h 449636"/>
                  <a:gd name="connsiteX7" fmla="*/ 0 w 3702050"/>
                  <a:gd name="connsiteY7" fmla="*/ 207414 h 449636"/>
                  <a:gd name="connsiteX0" fmla="*/ 0 w 3702050"/>
                  <a:gd name="connsiteY0" fmla="*/ 207414 h 449636"/>
                  <a:gd name="connsiteX1" fmla="*/ 38921 w 3702050"/>
                  <a:gd name="connsiteY1" fmla="*/ 139918 h 449636"/>
                  <a:gd name="connsiteX2" fmla="*/ 3444054 w 3702050"/>
                  <a:gd name="connsiteY2" fmla="*/ 35143 h 449636"/>
                  <a:gd name="connsiteX3" fmla="*/ 3702050 w 3702050"/>
                  <a:gd name="connsiteY3" fmla="*/ 7389 h 449636"/>
                  <a:gd name="connsiteX4" fmla="*/ 3348804 w 3702050"/>
                  <a:gd name="connsiteY4" fmla="*/ 449636 h 449636"/>
                  <a:gd name="connsiteX5" fmla="*/ 210371 w 3702050"/>
                  <a:gd name="connsiteY5" fmla="*/ 421061 h 449636"/>
                  <a:gd name="connsiteX6" fmla="*/ 85725 w 3702050"/>
                  <a:gd name="connsiteY6" fmla="*/ 382140 h 449636"/>
                  <a:gd name="connsiteX7" fmla="*/ 0 w 3702050"/>
                  <a:gd name="connsiteY7" fmla="*/ 207414 h 449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02050" h="449636">
                    <a:moveTo>
                      <a:pt x="0" y="207414"/>
                    </a:moveTo>
                    <a:cubicBezTo>
                      <a:pt x="0" y="180658"/>
                      <a:pt x="12165" y="139918"/>
                      <a:pt x="38921" y="139918"/>
                    </a:cubicBezTo>
                    <a:cubicBezTo>
                      <a:pt x="1173965" y="104993"/>
                      <a:pt x="2194710" y="241518"/>
                      <a:pt x="3444054" y="35143"/>
                    </a:cubicBezTo>
                    <a:cubicBezTo>
                      <a:pt x="3470810" y="35143"/>
                      <a:pt x="3702050" y="-19367"/>
                      <a:pt x="3702050" y="7389"/>
                    </a:cubicBezTo>
                    <a:cubicBezTo>
                      <a:pt x="3584301" y="154805"/>
                      <a:pt x="3399878" y="273645"/>
                      <a:pt x="3348804" y="449636"/>
                    </a:cubicBezTo>
                    <a:lnTo>
                      <a:pt x="210371" y="421061"/>
                    </a:lnTo>
                    <a:cubicBezTo>
                      <a:pt x="183615" y="421061"/>
                      <a:pt x="85725" y="408896"/>
                      <a:pt x="85725" y="382140"/>
                    </a:cubicBezTo>
                    <a:lnTo>
                      <a:pt x="0" y="207414"/>
                    </a:lnTo>
                    <a:close/>
                  </a:path>
                </a:pathLst>
              </a:cu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59F7CBD-9EA8-41D3-84D5-2E4EDAB7DFDA}"/>
                </a:ext>
              </a:extLst>
            </p:cNvPr>
            <p:cNvGrpSpPr/>
            <p:nvPr/>
          </p:nvGrpSpPr>
          <p:grpSpPr>
            <a:xfrm>
              <a:off x="-2514600" y="5079517"/>
              <a:ext cx="15570200" cy="2135407"/>
              <a:chOff x="-2514600" y="5079517"/>
              <a:chExt cx="15570200" cy="2135407"/>
            </a:xfrm>
          </p:grpSpPr>
          <p:sp>
            <p:nvSpPr>
              <p:cNvPr id="15" name="Double Wave 14">
                <a:extLst>
                  <a:ext uri="{FF2B5EF4-FFF2-40B4-BE49-F238E27FC236}">
                    <a16:creationId xmlns:a16="http://schemas.microsoft.com/office/drawing/2014/main" id="{90AE3F76-FBEB-4211-979A-EF067A5C9120}"/>
                  </a:ext>
                </a:extLst>
              </p:cNvPr>
              <p:cNvSpPr/>
              <p:nvPr/>
            </p:nvSpPr>
            <p:spPr>
              <a:xfrm>
                <a:off x="-2514600" y="5079517"/>
                <a:ext cx="15570200" cy="2095500"/>
              </a:xfrm>
              <a:prstGeom prst="doubleWav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Double Wave 15">
                <a:extLst>
                  <a:ext uri="{FF2B5EF4-FFF2-40B4-BE49-F238E27FC236}">
                    <a16:creationId xmlns:a16="http://schemas.microsoft.com/office/drawing/2014/main" id="{DB9226F1-2B51-490E-A1E8-AA801B78A693}"/>
                  </a:ext>
                </a:extLst>
              </p:cNvPr>
              <p:cNvSpPr/>
              <p:nvPr/>
            </p:nvSpPr>
            <p:spPr>
              <a:xfrm>
                <a:off x="-2514600" y="5119424"/>
                <a:ext cx="15570200" cy="2095500"/>
              </a:xfrm>
              <a:prstGeom prst="doubleWav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B01D062-2EE6-4260-ABEE-E24B38A1375A}"/>
              </a:ext>
            </a:extLst>
          </p:cNvPr>
          <p:cNvSpPr txBox="1"/>
          <p:nvPr/>
        </p:nvSpPr>
        <p:spPr>
          <a:xfrm>
            <a:off x="457200" y="2394750"/>
            <a:ext cx="69869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</a:rPr>
              <a:t>B</a:t>
            </a:r>
            <a:r>
              <a:rPr kumimoji="0" lang="en-US" sz="1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oat</a:t>
            </a:r>
            <a:endParaRPr kumimoji="0" lang="en-US" sz="18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0" name="ttsMP3.com_VoiceText_2025-1-7_19-13-21">
            <a:hlinkClick r:id="" action="ppaction://media"/>
            <a:extLst>
              <a:ext uri="{FF2B5EF4-FFF2-40B4-BE49-F238E27FC236}">
                <a16:creationId xmlns:a16="http://schemas.microsoft.com/office/drawing/2014/main" id="{68A410D7-4E5F-49FF-939A-E5E932CEEEF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76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56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BFECDB-F32B-4E8F-A42B-98B9341CE01F}"/>
              </a:ext>
            </a:extLst>
          </p:cNvPr>
          <p:cNvCxnSpPr>
            <a:cxnSpLocks/>
            <a:stCxn id="13" idx="24"/>
          </p:cNvCxnSpPr>
          <p:nvPr/>
        </p:nvCxnSpPr>
        <p:spPr>
          <a:xfrm>
            <a:off x="3685194" y="9155888"/>
            <a:ext cx="0" cy="712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80EA770-A5C8-46C5-9CC1-043E5D3D265F}"/>
              </a:ext>
            </a:extLst>
          </p:cNvPr>
          <p:cNvGrpSpPr/>
          <p:nvPr/>
        </p:nvGrpSpPr>
        <p:grpSpPr>
          <a:xfrm>
            <a:off x="418859" y="448804"/>
            <a:ext cx="5819171" cy="5272775"/>
            <a:chOff x="418859" y="448804"/>
            <a:chExt cx="5819171" cy="52727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830B136-6249-4C5C-8DBD-51990D36B870}"/>
                </a:ext>
              </a:extLst>
            </p:cNvPr>
            <p:cNvSpPr txBox="1"/>
            <p:nvPr/>
          </p:nvSpPr>
          <p:spPr>
            <a:xfrm>
              <a:off x="418859" y="534681"/>
              <a:ext cx="2923112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ED7D31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B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oat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03C3CFC-D947-4F07-9768-17F0E6EBE812}"/>
                </a:ext>
              </a:extLst>
            </p:cNvPr>
            <p:cNvGrpSpPr/>
            <p:nvPr/>
          </p:nvGrpSpPr>
          <p:grpSpPr>
            <a:xfrm>
              <a:off x="566858" y="448804"/>
              <a:ext cx="5671172" cy="5272775"/>
              <a:chOff x="4069442" y="1231617"/>
              <a:chExt cx="3702050" cy="3441983"/>
            </a:xfrm>
          </p:grpSpPr>
          <p:sp>
            <p:nvSpPr>
              <p:cNvPr id="5" name="Isosceles Triangle 29">
                <a:extLst>
                  <a:ext uri="{FF2B5EF4-FFF2-40B4-BE49-F238E27FC236}">
                    <a16:creationId xmlns:a16="http://schemas.microsoft.com/office/drawing/2014/main" id="{A8C8C63D-4301-41EC-96CF-E8797290CF48}"/>
                  </a:ext>
                </a:extLst>
              </p:cNvPr>
              <p:cNvSpPr/>
              <p:nvPr/>
            </p:nvSpPr>
            <p:spPr>
              <a:xfrm rot="21082540">
                <a:off x="4901588" y="1231617"/>
                <a:ext cx="2744528" cy="3196119"/>
              </a:xfrm>
              <a:custGeom>
                <a:avLst/>
                <a:gdLst>
                  <a:gd name="connsiteX0" fmla="*/ 0 w 1955800"/>
                  <a:gd name="connsiteY0" fmla="*/ 2578100 h 2578100"/>
                  <a:gd name="connsiteX1" fmla="*/ 977900 w 1955800"/>
                  <a:gd name="connsiteY1" fmla="*/ 0 h 2578100"/>
                  <a:gd name="connsiteX2" fmla="*/ 1955800 w 1955800"/>
                  <a:gd name="connsiteY2" fmla="*/ 2578100 h 2578100"/>
                  <a:gd name="connsiteX3" fmla="*/ 0 w 1955800"/>
                  <a:gd name="connsiteY3" fmla="*/ 2578100 h 2578100"/>
                  <a:gd name="connsiteX0" fmla="*/ 0 w 2142177"/>
                  <a:gd name="connsiteY0" fmla="*/ 2578100 h 3043107"/>
                  <a:gd name="connsiteX1" fmla="*/ 977900 w 2142177"/>
                  <a:gd name="connsiteY1" fmla="*/ 0 h 3043107"/>
                  <a:gd name="connsiteX2" fmla="*/ 2142177 w 2142177"/>
                  <a:gd name="connsiteY2" fmla="*/ 3043107 h 3043107"/>
                  <a:gd name="connsiteX3" fmla="*/ 0 w 2142177"/>
                  <a:gd name="connsiteY3" fmla="*/ 2578100 h 3043107"/>
                  <a:gd name="connsiteX0" fmla="*/ 0 w 2744528"/>
                  <a:gd name="connsiteY0" fmla="*/ 2653730 h 3043107"/>
                  <a:gd name="connsiteX1" fmla="*/ 1580251 w 2744528"/>
                  <a:gd name="connsiteY1" fmla="*/ 0 h 3043107"/>
                  <a:gd name="connsiteX2" fmla="*/ 2744528 w 2744528"/>
                  <a:gd name="connsiteY2" fmla="*/ 3043107 h 3043107"/>
                  <a:gd name="connsiteX3" fmla="*/ 0 w 2744528"/>
                  <a:gd name="connsiteY3" fmla="*/ 2653730 h 3043107"/>
                  <a:gd name="connsiteX0" fmla="*/ 0 w 2744528"/>
                  <a:gd name="connsiteY0" fmla="*/ 2736686 h 3126063"/>
                  <a:gd name="connsiteX1" fmla="*/ 1541452 w 2744528"/>
                  <a:gd name="connsiteY1" fmla="*/ 0 h 3126063"/>
                  <a:gd name="connsiteX2" fmla="*/ 2744528 w 2744528"/>
                  <a:gd name="connsiteY2" fmla="*/ 3126063 h 3126063"/>
                  <a:gd name="connsiteX3" fmla="*/ 0 w 2744528"/>
                  <a:gd name="connsiteY3" fmla="*/ 2736686 h 3126063"/>
                  <a:gd name="connsiteX0" fmla="*/ 0 w 2744528"/>
                  <a:gd name="connsiteY0" fmla="*/ 2736686 h 3196119"/>
                  <a:gd name="connsiteX1" fmla="*/ 1541452 w 2744528"/>
                  <a:gd name="connsiteY1" fmla="*/ 0 h 3196119"/>
                  <a:gd name="connsiteX2" fmla="*/ 2744528 w 2744528"/>
                  <a:gd name="connsiteY2" fmla="*/ 3126063 h 3196119"/>
                  <a:gd name="connsiteX3" fmla="*/ 0 w 2744528"/>
                  <a:gd name="connsiteY3" fmla="*/ 2736686 h 3196119"/>
                  <a:gd name="connsiteX0" fmla="*/ 0 w 2744528"/>
                  <a:gd name="connsiteY0" fmla="*/ 2736686 h 3196119"/>
                  <a:gd name="connsiteX1" fmla="*/ 1541452 w 2744528"/>
                  <a:gd name="connsiteY1" fmla="*/ 0 h 3196119"/>
                  <a:gd name="connsiteX2" fmla="*/ 2744528 w 2744528"/>
                  <a:gd name="connsiteY2" fmla="*/ 3126063 h 3196119"/>
                  <a:gd name="connsiteX3" fmla="*/ 0 w 2744528"/>
                  <a:gd name="connsiteY3" fmla="*/ 2736686 h 3196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44528" h="3196119">
                    <a:moveTo>
                      <a:pt x="0" y="2736686"/>
                    </a:moveTo>
                    <a:lnTo>
                      <a:pt x="1541452" y="0"/>
                    </a:lnTo>
                    <a:lnTo>
                      <a:pt x="2744528" y="3126063"/>
                    </a:lnTo>
                    <a:cubicBezTo>
                      <a:pt x="1912577" y="3381355"/>
                      <a:pt x="914843" y="2866478"/>
                      <a:pt x="0" y="2736686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979A9836-0020-4B9C-B828-870D21D47A26}"/>
                  </a:ext>
                </a:extLst>
              </p:cNvPr>
              <p:cNvCxnSpPr/>
              <p:nvPr/>
            </p:nvCxnSpPr>
            <p:spPr>
              <a:xfrm>
                <a:off x="6185004" y="1267853"/>
                <a:ext cx="88900" cy="3303432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7" name="Rectangle: Rounded Corners 1">
                <a:extLst>
                  <a:ext uri="{FF2B5EF4-FFF2-40B4-BE49-F238E27FC236}">
                    <a16:creationId xmlns:a16="http://schemas.microsoft.com/office/drawing/2014/main" id="{384FF603-7394-4D0D-A92D-948AFC148A0E}"/>
                  </a:ext>
                </a:extLst>
              </p:cNvPr>
              <p:cNvSpPr/>
              <p:nvPr/>
            </p:nvSpPr>
            <p:spPr>
              <a:xfrm>
                <a:off x="4069442" y="4223964"/>
                <a:ext cx="3702050" cy="449636"/>
              </a:xfrm>
              <a:custGeom>
                <a:avLst/>
                <a:gdLst>
                  <a:gd name="connsiteX0" fmla="*/ 0 w 3454400"/>
                  <a:gd name="connsiteY0" fmla="*/ 48446 h 290668"/>
                  <a:gd name="connsiteX1" fmla="*/ 48446 w 3454400"/>
                  <a:gd name="connsiteY1" fmla="*/ 0 h 290668"/>
                  <a:gd name="connsiteX2" fmla="*/ 3405954 w 3454400"/>
                  <a:gd name="connsiteY2" fmla="*/ 0 h 290668"/>
                  <a:gd name="connsiteX3" fmla="*/ 3454400 w 3454400"/>
                  <a:gd name="connsiteY3" fmla="*/ 48446 h 290668"/>
                  <a:gd name="connsiteX4" fmla="*/ 3454400 w 3454400"/>
                  <a:gd name="connsiteY4" fmla="*/ 242222 h 290668"/>
                  <a:gd name="connsiteX5" fmla="*/ 3405954 w 3454400"/>
                  <a:gd name="connsiteY5" fmla="*/ 290668 h 290668"/>
                  <a:gd name="connsiteX6" fmla="*/ 48446 w 3454400"/>
                  <a:gd name="connsiteY6" fmla="*/ 290668 h 290668"/>
                  <a:gd name="connsiteX7" fmla="*/ 0 w 3454400"/>
                  <a:gd name="connsiteY7" fmla="*/ 242222 h 290668"/>
                  <a:gd name="connsiteX8" fmla="*/ 0 w 3454400"/>
                  <a:gd name="connsiteY8" fmla="*/ 48446 h 290668"/>
                  <a:gd name="connsiteX0" fmla="*/ 11287 w 3465687"/>
                  <a:gd name="connsiteY0" fmla="*/ 67496 h 309718"/>
                  <a:gd name="connsiteX1" fmla="*/ 12108 w 3465687"/>
                  <a:gd name="connsiteY1" fmla="*/ 0 h 309718"/>
                  <a:gd name="connsiteX2" fmla="*/ 3417241 w 3465687"/>
                  <a:gd name="connsiteY2" fmla="*/ 19050 h 309718"/>
                  <a:gd name="connsiteX3" fmla="*/ 3465687 w 3465687"/>
                  <a:gd name="connsiteY3" fmla="*/ 67496 h 309718"/>
                  <a:gd name="connsiteX4" fmla="*/ 3465687 w 3465687"/>
                  <a:gd name="connsiteY4" fmla="*/ 261272 h 309718"/>
                  <a:gd name="connsiteX5" fmla="*/ 3417241 w 3465687"/>
                  <a:gd name="connsiteY5" fmla="*/ 309718 h 309718"/>
                  <a:gd name="connsiteX6" fmla="*/ 59733 w 3465687"/>
                  <a:gd name="connsiteY6" fmla="*/ 309718 h 309718"/>
                  <a:gd name="connsiteX7" fmla="*/ 11287 w 3465687"/>
                  <a:gd name="connsiteY7" fmla="*/ 261272 h 309718"/>
                  <a:gd name="connsiteX8" fmla="*/ 11287 w 3465687"/>
                  <a:gd name="connsiteY8" fmla="*/ 67496 h 309718"/>
                  <a:gd name="connsiteX0" fmla="*/ 0 w 3492500"/>
                  <a:gd name="connsiteY0" fmla="*/ 67496 h 309718"/>
                  <a:gd name="connsiteX1" fmla="*/ 38921 w 3492500"/>
                  <a:gd name="connsiteY1" fmla="*/ 0 h 309718"/>
                  <a:gd name="connsiteX2" fmla="*/ 3444054 w 3492500"/>
                  <a:gd name="connsiteY2" fmla="*/ 19050 h 309718"/>
                  <a:gd name="connsiteX3" fmla="*/ 3492500 w 3492500"/>
                  <a:gd name="connsiteY3" fmla="*/ 67496 h 309718"/>
                  <a:gd name="connsiteX4" fmla="*/ 3492500 w 3492500"/>
                  <a:gd name="connsiteY4" fmla="*/ 261272 h 309718"/>
                  <a:gd name="connsiteX5" fmla="*/ 3444054 w 3492500"/>
                  <a:gd name="connsiteY5" fmla="*/ 309718 h 309718"/>
                  <a:gd name="connsiteX6" fmla="*/ 86546 w 3492500"/>
                  <a:gd name="connsiteY6" fmla="*/ 309718 h 309718"/>
                  <a:gd name="connsiteX7" fmla="*/ 38100 w 3492500"/>
                  <a:gd name="connsiteY7" fmla="*/ 261272 h 309718"/>
                  <a:gd name="connsiteX8" fmla="*/ 0 w 3492500"/>
                  <a:gd name="connsiteY8" fmla="*/ 67496 h 309718"/>
                  <a:gd name="connsiteX0" fmla="*/ 0 w 3492500"/>
                  <a:gd name="connsiteY0" fmla="*/ 67496 h 309718"/>
                  <a:gd name="connsiteX1" fmla="*/ 38921 w 3492500"/>
                  <a:gd name="connsiteY1" fmla="*/ 0 h 309718"/>
                  <a:gd name="connsiteX2" fmla="*/ 3444054 w 3492500"/>
                  <a:gd name="connsiteY2" fmla="*/ 19050 h 309718"/>
                  <a:gd name="connsiteX3" fmla="*/ 3492500 w 3492500"/>
                  <a:gd name="connsiteY3" fmla="*/ 67496 h 309718"/>
                  <a:gd name="connsiteX4" fmla="*/ 3492500 w 3492500"/>
                  <a:gd name="connsiteY4" fmla="*/ 261272 h 309718"/>
                  <a:gd name="connsiteX5" fmla="*/ 3444054 w 3492500"/>
                  <a:gd name="connsiteY5" fmla="*/ 309718 h 309718"/>
                  <a:gd name="connsiteX6" fmla="*/ 86546 w 3492500"/>
                  <a:gd name="connsiteY6" fmla="*/ 309718 h 309718"/>
                  <a:gd name="connsiteX7" fmla="*/ 85725 w 3492500"/>
                  <a:gd name="connsiteY7" fmla="*/ 242222 h 309718"/>
                  <a:gd name="connsiteX8" fmla="*/ 0 w 3492500"/>
                  <a:gd name="connsiteY8" fmla="*/ 67496 h 309718"/>
                  <a:gd name="connsiteX0" fmla="*/ 0 w 3492500"/>
                  <a:gd name="connsiteY0" fmla="*/ 67496 h 309718"/>
                  <a:gd name="connsiteX1" fmla="*/ 38921 w 3492500"/>
                  <a:gd name="connsiteY1" fmla="*/ 0 h 309718"/>
                  <a:gd name="connsiteX2" fmla="*/ 3444054 w 3492500"/>
                  <a:gd name="connsiteY2" fmla="*/ 19050 h 309718"/>
                  <a:gd name="connsiteX3" fmla="*/ 3492500 w 3492500"/>
                  <a:gd name="connsiteY3" fmla="*/ 67496 h 309718"/>
                  <a:gd name="connsiteX4" fmla="*/ 3492500 w 3492500"/>
                  <a:gd name="connsiteY4" fmla="*/ 261272 h 309718"/>
                  <a:gd name="connsiteX5" fmla="*/ 3444054 w 3492500"/>
                  <a:gd name="connsiteY5" fmla="*/ 309718 h 309718"/>
                  <a:gd name="connsiteX6" fmla="*/ 210371 w 3492500"/>
                  <a:gd name="connsiteY6" fmla="*/ 281143 h 309718"/>
                  <a:gd name="connsiteX7" fmla="*/ 85725 w 3492500"/>
                  <a:gd name="connsiteY7" fmla="*/ 242222 h 309718"/>
                  <a:gd name="connsiteX8" fmla="*/ 0 w 3492500"/>
                  <a:gd name="connsiteY8" fmla="*/ 67496 h 309718"/>
                  <a:gd name="connsiteX0" fmla="*/ 0 w 3702050"/>
                  <a:gd name="connsiteY0" fmla="*/ 202760 h 444982"/>
                  <a:gd name="connsiteX1" fmla="*/ 38921 w 3702050"/>
                  <a:gd name="connsiteY1" fmla="*/ 135264 h 444982"/>
                  <a:gd name="connsiteX2" fmla="*/ 3444054 w 3702050"/>
                  <a:gd name="connsiteY2" fmla="*/ 154314 h 444982"/>
                  <a:gd name="connsiteX3" fmla="*/ 3702050 w 3702050"/>
                  <a:gd name="connsiteY3" fmla="*/ 2735 h 444982"/>
                  <a:gd name="connsiteX4" fmla="*/ 3492500 w 3702050"/>
                  <a:gd name="connsiteY4" fmla="*/ 396536 h 444982"/>
                  <a:gd name="connsiteX5" fmla="*/ 3444054 w 3702050"/>
                  <a:gd name="connsiteY5" fmla="*/ 444982 h 444982"/>
                  <a:gd name="connsiteX6" fmla="*/ 210371 w 3702050"/>
                  <a:gd name="connsiteY6" fmla="*/ 416407 h 444982"/>
                  <a:gd name="connsiteX7" fmla="*/ 85725 w 3702050"/>
                  <a:gd name="connsiteY7" fmla="*/ 377486 h 444982"/>
                  <a:gd name="connsiteX8" fmla="*/ 0 w 3702050"/>
                  <a:gd name="connsiteY8" fmla="*/ 202760 h 444982"/>
                  <a:gd name="connsiteX0" fmla="*/ 0 w 3702050"/>
                  <a:gd name="connsiteY0" fmla="*/ 207414 h 449636"/>
                  <a:gd name="connsiteX1" fmla="*/ 38921 w 3702050"/>
                  <a:gd name="connsiteY1" fmla="*/ 139918 h 449636"/>
                  <a:gd name="connsiteX2" fmla="*/ 3444054 w 3702050"/>
                  <a:gd name="connsiteY2" fmla="*/ 35143 h 449636"/>
                  <a:gd name="connsiteX3" fmla="*/ 3702050 w 3702050"/>
                  <a:gd name="connsiteY3" fmla="*/ 7389 h 449636"/>
                  <a:gd name="connsiteX4" fmla="*/ 3492500 w 3702050"/>
                  <a:gd name="connsiteY4" fmla="*/ 401190 h 449636"/>
                  <a:gd name="connsiteX5" fmla="*/ 3444054 w 3702050"/>
                  <a:gd name="connsiteY5" fmla="*/ 449636 h 449636"/>
                  <a:gd name="connsiteX6" fmla="*/ 210371 w 3702050"/>
                  <a:gd name="connsiteY6" fmla="*/ 421061 h 449636"/>
                  <a:gd name="connsiteX7" fmla="*/ 85725 w 3702050"/>
                  <a:gd name="connsiteY7" fmla="*/ 382140 h 449636"/>
                  <a:gd name="connsiteX8" fmla="*/ 0 w 3702050"/>
                  <a:gd name="connsiteY8" fmla="*/ 207414 h 449636"/>
                  <a:gd name="connsiteX0" fmla="*/ 0 w 3702050"/>
                  <a:gd name="connsiteY0" fmla="*/ 207414 h 449636"/>
                  <a:gd name="connsiteX1" fmla="*/ 38921 w 3702050"/>
                  <a:gd name="connsiteY1" fmla="*/ 139918 h 449636"/>
                  <a:gd name="connsiteX2" fmla="*/ 3444054 w 3702050"/>
                  <a:gd name="connsiteY2" fmla="*/ 35143 h 449636"/>
                  <a:gd name="connsiteX3" fmla="*/ 3702050 w 3702050"/>
                  <a:gd name="connsiteY3" fmla="*/ 7389 h 449636"/>
                  <a:gd name="connsiteX4" fmla="*/ 3425825 w 3702050"/>
                  <a:gd name="connsiteY4" fmla="*/ 382140 h 449636"/>
                  <a:gd name="connsiteX5" fmla="*/ 3444054 w 3702050"/>
                  <a:gd name="connsiteY5" fmla="*/ 449636 h 449636"/>
                  <a:gd name="connsiteX6" fmla="*/ 210371 w 3702050"/>
                  <a:gd name="connsiteY6" fmla="*/ 421061 h 449636"/>
                  <a:gd name="connsiteX7" fmla="*/ 85725 w 3702050"/>
                  <a:gd name="connsiteY7" fmla="*/ 382140 h 449636"/>
                  <a:gd name="connsiteX8" fmla="*/ 0 w 3702050"/>
                  <a:gd name="connsiteY8" fmla="*/ 207414 h 449636"/>
                  <a:gd name="connsiteX0" fmla="*/ 0 w 3702050"/>
                  <a:gd name="connsiteY0" fmla="*/ 207414 h 449636"/>
                  <a:gd name="connsiteX1" fmla="*/ 38921 w 3702050"/>
                  <a:gd name="connsiteY1" fmla="*/ 139918 h 449636"/>
                  <a:gd name="connsiteX2" fmla="*/ 3444054 w 3702050"/>
                  <a:gd name="connsiteY2" fmla="*/ 35143 h 449636"/>
                  <a:gd name="connsiteX3" fmla="*/ 3702050 w 3702050"/>
                  <a:gd name="connsiteY3" fmla="*/ 7389 h 449636"/>
                  <a:gd name="connsiteX4" fmla="*/ 3444054 w 3702050"/>
                  <a:gd name="connsiteY4" fmla="*/ 449636 h 449636"/>
                  <a:gd name="connsiteX5" fmla="*/ 210371 w 3702050"/>
                  <a:gd name="connsiteY5" fmla="*/ 421061 h 449636"/>
                  <a:gd name="connsiteX6" fmla="*/ 85725 w 3702050"/>
                  <a:gd name="connsiteY6" fmla="*/ 382140 h 449636"/>
                  <a:gd name="connsiteX7" fmla="*/ 0 w 3702050"/>
                  <a:gd name="connsiteY7" fmla="*/ 207414 h 449636"/>
                  <a:gd name="connsiteX0" fmla="*/ 0 w 3702050"/>
                  <a:gd name="connsiteY0" fmla="*/ 207414 h 449636"/>
                  <a:gd name="connsiteX1" fmla="*/ 38921 w 3702050"/>
                  <a:gd name="connsiteY1" fmla="*/ 139918 h 449636"/>
                  <a:gd name="connsiteX2" fmla="*/ 3444054 w 3702050"/>
                  <a:gd name="connsiteY2" fmla="*/ 35143 h 449636"/>
                  <a:gd name="connsiteX3" fmla="*/ 3702050 w 3702050"/>
                  <a:gd name="connsiteY3" fmla="*/ 7389 h 449636"/>
                  <a:gd name="connsiteX4" fmla="*/ 3348804 w 3702050"/>
                  <a:gd name="connsiteY4" fmla="*/ 449636 h 449636"/>
                  <a:gd name="connsiteX5" fmla="*/ 210371 w 3702050"/>
                  <a:gd name="connsiteY5" fmla="*/ 421061 h 449636"/>
                  <a:gd name="connsiteX6" fmla="*/ 85725 w 3702050"/>
                  <a:gd name="connsiteY6" fmla="*/ 382140 h 449636"/>
                  <a:gd name="connsiteX7" fmla="*/ 0 w 3702050"/>
                  <a:gd name="connsiteY7" fmla="*/ 207414 h 449636"/>
                  <a:gd name="connsiteX0" fmla="*/ 0 w 3702050"/>
                  <a:gd name="connsiteY0" fmla="*/ 207414 h 449636"/>
                  <a:gd name="connsiteX1" fmla="*/ 38921 w 3702050"/>
                  <a:gd name="connsiteY1" fmla="*/ 139918 h 449636"/>
                  <a:gd name="connsiteX2" fmla="*/ 3444054 w 3702050"/>
                  <a:gd name="connsiteY2" fmla="*/ 35143 h 449636"/>
                  <a:gd name="connsiteX3" fmla="*/ 3702050 w 3702050"/>
                  <a:gd name="connsiteY3" fmla="*/ 7389 h 449636"/>
                  <a:gd name="connsiteX4" fmla="*/ 3348804 w 3702050"/>
                  <a:gd name="connsiteY4" fmla="*/ 449636 h 449636"/>
                  <a:gd name="connsiteX5" fmla="*/ 210371 w 3702050"/>
                  <a:gd name="connsiteY5" fmla="*/ 421061 h 449636"/>
                  <a:gd name="connsiteX6" fmla="*/ 85725 w 3702050"/>
                  <a:gd name="connsiteY6" fmla="*/ 382140 h 449636"/>
                  <a:gd name="connsiteX7" fmla="*/ 0 w 3702050"/>
                  <a:gd name="connsiteY7" fmla="*/ 207414 h 449636"/>
                  <a:gd name="connsiteX0" fmla="*/ 0 w 3702050"/>
                  <a:gd name="connsiteY0" fmla="*/ 207414 h 449636"/>
                  <a:gd name="connsiteX1" fmla="*/ 38921 w 3702050"/>
                  <a:gd name="connsiteY1" fmla="*/ 139918 h 449636"/>
                  <a:gd name="connsiteX2" fmla="*/ 3444054 w 3702050"/>
                  <a:gd name="connsiteY2" fmla="*/ 35143 h 449636"/>
                  <a:gd name="connsiteX3" fmla="*/ 3702050 w 3702050"/>
                  <a:gd name="connsiteY3" fmla="*/ 7389 h 449636"/>
                  <a:gd name="connsiteX4" fmla="*/ 3348804 w 3702050"/>
                  <a:gd name="connsiteY4" fmla="*/ 449636 h 449636"/>
                  <a:gd name="connsiteX5" fmla="*/ 210371 w 3702050"/>
                  <a:gd name="connsiteY5" fmla="*/ 421061 h 449636"/>
                  <a:gd name="connsiteX6" fmla="*/ 85725 w 3702050"/>
                  <a:gd name="connsiteY6" fmla="*/ 382140 h 449636"/>
                  <a:gd name="connsiteX7" fmla="*/ 0 w 3702050"/>
                  <a:gd name="connsiteY7" fmla="*/ 207414 h 449636"/>
                  <a:gd name="connsiteX0" fmla="*/ 0 w 3702050"/>
                  <a:gd name="connsiteY0" fmla="*/ 207414 h 449636"/>
                  <a:gd name="connsiteX1" fmla="*/ 38921 w 3702050"/>
                  <a:gd name="connsiteY1" fmla="*/ 139918 h 449636"/>
                  <a:gd name="connsiteX2" fmla="*/ 3444054 w 3702050"/>
                  <a:gd name="connsiteY2" fmla="*/ 35143 h 449636"/>
                  <a:gd name="connsiteX3" fmla="*/ 3702050 w 3702050"/>
                  <a:gd name="connsiteY3" fmla="*/ 7389 h 449636"/>
                  <a:gd name="connsiteX4" fmla="*/ 3348804 w 3702050"/>
                  <a:gd name="connsiteY4" fmla="*/ 449636 h 449636"/>
                  <a:gd name="connsiteX5" fmla="*/ 210371 w 3702050"/>
                  <a:gd name="connsiteY5" fmla="*/ 421061 h 449636"/>
                  <a:gd name="connsiteX6" fmla="*/ 85725 w 3702050"/>
                  <a:gd name="connsiteY6" fmla="*/ 382140 h 449636"/>
                  <a:gd name="connsiteX7" fmla="*/ 0 w 3702050"/>
                  <a:gd name="connsiteY7" fmla="*/ 207414 h 449636"/>
                  <a:gd name="connsiteX0" fmla="*/ 0 w 3702050"/>
                  <a:gd name="connsiteY0" fmla="*/ 207414 h 449636"/>
                  <a:gd name="connsiteX1" fmla="*/ 38921 w 3702050"/>
                  <a:gd name="connsiteY1" fmla="*/ 139918 h 449636"/>
                  <a:gd name="connsiteX2" fmla="*/ 3444054 w 3702050"/>
                  <a:gd name="connsiteY2" fmla="*/ 35143 h 449636"/>
                  <a:gd name="connsiteX3" fmla="*/ 3702050 w 3702050"/>
                  <a:gd name="connsiteY3" fmla="*/ 7389 h 449636"/>
                  <a:gd name="connsiteX4" fmla="*/ 3348804 w 3702050"/>
                  <a:gd name="connsiteY4" fmla="*/ 449636 h 449636"/>
                  <a:gd name="connsiteX5" fmla="*/ 210371 w 3702050"/>
                  <a:gd name="connsiteY5" fmla="*/ 421061 h 449636"/>
                  <a:gd name="connsiteX6" fmla="*/ 85725 w 3702050"/>
                  <a:gd name="connsiteY6" fmla="*/ 382140 h 449636"/>
                  <a:gd name="connsiteX7" fmla="*/ 0 w 3702050"/>
                  <a:gd name="connsiteY7" fmla="*/ 207414 h 449636"/>
                  <a:gd name="connsiteX0" fmla="*/ 0 w 3702050"/>
                  <a:gd name="connsiteY0" fmla="*/ 207414 h 449636"/>
                  <a:gd name="connsiteX1" fmla="*/ 38921 w 3702050"/>
                  <a:gd name="connsiteY1" fmla="*/ 139918 h 449636"/>
                  <a:gd name="connsiteX2" fmla="*/ 3444054 w 3702050"/>
                  <a:gd name="connsiteY2" fmla="*/ 35143 h 449636"/>
                  <a:gd name="connsiteX3" fmla="*/ 3702050 w 3702050"/>
                  <a:gd name="connsiteY3" fmla="*/ 7389 h 449636"/>
                  <a:gd name="connsiteX4" fmla="*/ 3348804 w 3702050"/>
                  <a:gd name="connsiteY4" fmla="*/ 449636 h 449636"/>
                  <a:gd name="connsiteX5" fmla="*/ 210371 w 3702050"/>
                  <a:gd name="connsiteY5" fmla="*/ 421061 h 449636"/>
                  <a:gd name="connsiteX6" fmla="*/ 85725 w 3702050"/>
                  <a:gd name="connsiteY6" fmla="*/ 382140 h 449636"/>
                  <a:gd name="connsiteX7" fmla="*/ 0 w 3702050"/>
                  <a:gd name="connsiteY7" fmla="*/ 207414 h 449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02050" h="449636">
                    <a:moveTo>
                      <a:pt x="0" y="207414"/>
                    </a:moveTo>
                    <a:cubicBezTo>
                      <a:pt x="0" y="180658"/>
                      <a:pt x="12165" y="139918"/>
                      <a:pt x="38921" y="139918"/>
                    </a:cubicBezTo>
                    <a:cubicBezTo>
                      <a:pt x="1173965" y="104993"/>
                      <a:pt x="2194710" y="241518"/>
                      <a:pt x="3444054" y="35143"/>
                    </a:cubicBezTo>
                    <a:cubicBezTo>
                      <a:pt x="3470810" y="35143"/>
                      <a:pt x="3702050" y="-19367"/>
                      <a:pt x="3702050" y="7389"/>
                    </a:cubicBezTo>
                    <a:cubicBezTo>
                      <a:pt x="3584301" y="154805"/>
                      <a:pt x="3399878" y="273645"/>
                      <a:pt x="3348804" y="449636"/>
                    </a:cubicBezTo>
                    <a:lnTo>
                      <a:pt x="210371" y="421061"/>
                    </a:lnTo>
                    <a:cubicBezTo>
                      <a:pt x="183615" y="421061"/>
                      <a:pt x="85725" y="408896"/>
                      <a:pt x="85725" y="382140"/>
                    </a:cubicBezTo>
                    <a:lnTo>
                      <a:pt x="0" y="207414"/>
                    </a:lnTo>
                    <a:close/>
                  </a:path>
                </a:pathLst>
              </a:cu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A5638AE-26A0-42AA-ABB8-36BAAE1196B0}"/>
              </a:ext>
            </a:extLst>
          </p:cNvPr>
          <p:cNvGrpSpPr/>
          <p:nvPr/>
        </p:nvGrpSpPr>
        <p:grpSpPr>
          <a:xfrm>
            <a:off x="1126400" y="7525311"/>
            <a:ext cx="4552087" cy="3241888"/>
            <a:chOff x="7312148" y="2390603"/>
            <a:chExt cx="4552087" cy="324188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78131B3-E147-4A8D-ADEB-BA3F27D67D22}"/>
                </a:ext>
              </a:extLst>
            </p:cNvPr>
            <p:cNvGrpSpPr/>
            <p:nvPr/>
          </p:nvGrpSpPr>
          <p:grpSpPr>
            <a:xfrm>
              <a:off x="7312148" y="3893574"/>
              <a:ext cx="4552087" cy="1738917"/>
              <a:chOff x="623148" y="-260680"/>
              <a:chExt cx="7548484" cy="2883554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F5F7334-724D-4F76-94D8-DFF27838EA62}"/>
                  </a:ext>
                </a:extLst>
              </p:cNvPr>
              <p:cNvSpPr/>
              <p:nvPr/>
            </p:nvSpPr>
            <p:spPr>
              <a:xfrm>
                <a:off x="1275532" y="1209157"/>
                <a:ext cx="1284382" cy="916069"/>
              </a:xfrm>
              <a:custGeom>
                <a:avLst/>
                <a:gdLst>
                  <a:gd name="connsiteX0" fmla="*/ 642191 w 1284382"/>
                  <a:gd name="connsiteY0" fmla="*/ 0 h 916069"/>
                  <a:gd name="connsiteX1" fmla="*/ 1284382 w 1284382"/>
                  <a:gd name="connsiteY1" fmla="*/ 642191 h 916069"/>
                  <a:gd name="connsiteX2" fmla="*/ 1233915 w 1284382"/>
                  <a:gd name="connsiteY2" fmla="*/ 892161 h 916069"/>
                  <a:gd name="connsiteX3" fmla="*/ 1229339 w 1284382"/>
                  <a:gd name="connsiteY3" fmla="*/ 900592 h 916069"/>
                  <a:gd name="connsiteX4" fmla="*/ 724206 w 1284382"/>
                  <a:gd name="connsiteY4" fmla="*/ 907298 h 916069"/>
                  <a:gd name="connsiteX5" fmla="*/ 737325 w 1284382"/>
                  <a:gd name="connsiteY5" fmla="*/ 903225 h 916069"/>
                  <a:gd name="connsiteX6" fmla="*/ 886598 w 1284382"/>
                  <a:gd name="connsiteY6" fmla="*/ 678025 h 916069"/>
                  <a:gd name="connsiteX7" fmla="*/ 642191 w 1284382"/>
                  <a:gd name="connsiteY7" fmla="*/ 433618 h 916069"/>
                  <a:gd name="connsiteX8" fmla="*/ 397784 w 1284382"/>
                  <a:gd name="connsiteY8" fmla="*/ 678025 h 916069"/>
                  <a:gd name="connsiteX9" fmla="*/ 547057 w 1284382"/>
                  <a:gd name="connsiteY9" fmla="*/ 903225 h 916069"/>
                  <a:gd name="connsiteX10" fmla="*/ 566903 w 1284382"/>
                  <a:gd name="connsiteY10" fmla="*/ 909386 h 916069"/>
                  <a:gd name="connsiteX11" fmla="*/ 63444 w 1284382"/>
                  <a:gd name="connsiteY11" fmla="*/ 916069 h 916069"/>
                  <a:gd name="connsiteX12" fmla="*/ 50467 w 1284382"/>
                  <a:gd name="connsiteY12" fmla="*/ 892161 h 916069"/>
                  <a:gd name="connsiteX13" fmla="*/ 0 w 1284382"/>
                  <a:gd name="connsiteY13" fmla="*/ 642191 h 916069"/>
                  <a:gd name="connsiteX14" fmla="*/ 642191 w 1284382"/>
                  <a:gd name="connsiteY14" fmla="*/ 0 h 916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84382" h="916069">
                    <a:moveTo>
                      <a:pt x="642191" y="0"/>
                    </a:moveTo>
                    <a:cubicBezTo>
                      <a:pt x="996863" y="0"/>
                      <a:pt x="1284382" y="287519"/>
                      <a:pt x="1284382" y="642191"/>
                    </a:cubicBezTo>
                    <a:cubicBezTo>
                      <a:pt x="1284382" y="730859"/>
                      <a:pt x="1266412" y="815330"/>
                      <a:pt x="1233915" y="892161"/>
                    </a:cubicBezTo>
                    <a:lnTo>
                      <a:pt x="1229339" y="900592"/>
                    </a:lnTo>
                    <a:lnTo>
                      <a:pt x="724206" y="907298"/>
                    </a:lnTo>
                    <a:lnTo>
                      <a:pt x="737325" y="903225"/>
                    </a:lnTo>
                    <a:cubicBezTo>
                      <a:pt x="825047" y="866122"/>
                      <a:pt x="886598" y="779262"/>
                      <a:pt x="886598" y="678025"/>
                    </a:cubicBezTo>
                    <a:cubicBezTo>
                      <a:pt x="886598" y="543043"/>
                      <a:pt x="777173" y="433618"/>
                      <a:pt x="642191" y="433618"/>
                    </a:cubicBezTo>
                    <a:cubicBezTo>
                      <a:pt x="507209" y="433618"/>
                      <a:pt x="397784" y="543043"/>
                      <a:pt x="397784" y="678025"/>
                    </a:cubicBezTo>
                    <a:cubicBezTo>
                      <a:pt x="397784" y="779262"/>
                      <a:pt x="459336" y="866122"/>
                      <a:pt x="547057" y="903225"/>
                    </a:cubicBezTo>
                    <a:lnTo>
                      <a:pt x="566903" y="909386"/>
                    </a:lnTo>
                    <a:lnTo>
                      <a:pt x="63444" y="916069"/>
                    </a:lnTo>
                    <a:lnTo>
                      <a:pt x="50467" y="892161"/>
                    </a:lnTo>
                    <a:cubicBezTo>
                      <a:pt x="17970" y="815330"/>
                      <a:pt x="0" y="730859"/>
                      <a:pt x="0" y="642191"/>
                    </a:cubicBezTo>
                    <a:cubicBezTo>
                      <a:pt x="0" y="287519"/>
                      <a:pt x="287519" y="0"/>
                      <a:pt x="642191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DC1243C-DE0D-4E00-8B6D-E590340C2777}"/>
                  </a:ext>
                </a:extLst>
              </p:cNvPr>
              <p:cNvSpPr/>
              <p:nvPr/>
            </p:nvSpPr>
            <p:spPr>
              <a:xfrm>
                <a:off x="6019519" y="1338492"/>
                <a:ext cx="1284382" cy="724493"/>
              </a:xfrm>
              <a:custGeom>
                <a:avLst/>
                <a:gdLst>
                  <a:gd name="connsiteX0" fmla="*/ 642191 w 1284382"/>
                  <a:gd name="connsiteY0" fmla="*/ 0 h 724493"/>
                  <a:gd name="connsiteX1" fmla="*/ 1284382 w 1284382"/>
                  <a:gd name="connsiteY1" fmla="*/ 642191 h 724493"/>
                  <a:gd name="connsiteX2" fmla="*/ 1277784 w 1284382"/>
                  <a:gd name="connsiteY2" fmla="*/ 707641 h 724493"/>
                  <a:gd name="connsiteX3" fmla="*/ 883085 w 1284382"/>
                  <a:gd name="connsiteY3" fmla="*/ 712880 h 724493"/>
                  <a:gd name="connsiteX4" fmla="*/ 886598 w 1284382"/>
                  <a:gd name="connsiteY4" fmla="*/ 678025 h 724493"/>
                  <a:gd name="connsiteX5" fmla="*/ 642191 w 1284382"/>
                  <a:gd name="connsiteY5" fmla="*/ 433618 h 724493"/>
                  <a:gd name="connsiteX6" fmla="*/ 397784 w 1284382"/>
                  <a:gd name="connsiteY6" fmla="*/ 678025 h 724493"/>
                  <a:gd name="connsiteX7" fmla="*/ 401941 w 1284382"/>
                  <a:gd name="connsiteY7" fmla="*/ 719267 h 724493"/>
                  <a:gd name="connsiteX8" fmla="*/ 8297 w 1284382"/>
                  <a:gd name="connsiteY8" fmla="*/ 724493 h 724493"/>
                  <a:gd name="connsiteX9" fmla="*/ 0 w 1284382"/>
                  <a:gd name="connsiteY9" fmla="*/ 642191 h 724493"/>
                  <a:gd name="connsiteX10" fmla="*/ 642191 w 1284382"/>
                  <a:gd name="connsiteY10" fmla="*/ 0 h 724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84382" h="724493">
                    <a:moveTo>
                      <a:pt x="642191" y="0"/>
                    </a:moveTo>
                    <a:cubicBezTo>
                      <a:pt x="996863" y="0"/>
                      <a:pt x="1284382" y="287519"/>
                      <a:pt x="1284382" y="642191"/>
                    </a:cubicBezTo>
                    <a:lnTo>
                      <a:pt x="1277784" y="707641"/>
                    </a:lnTo>
                    <a:lnTo>
                      <a:pt x="883085" y="712880"/>
                    </a:lnTo>
                    <a:lnTo>
                      <a:pt x="886598" y="678025"/>
                    </a:lnTo>
                    <a:cubicBezTo>
                      <a:pt x="886598" y="543043"/>
                      <a:pt x="777173" y="433618"/>
                      <a:pt x="642191" y="433618"/>
                    </a:cubicBezTo>
                    <a:cubicBezTo>
                      <a:pt x="507209" y="433618"/>
                      <a:pt x="397784" y="543043"/>
                      <a:pt x="397784" y="678025"/>
                    </a:cubicBezTo>
                    <a:lnTo>
                      <a:pt x="401941" y="719267"/>
                    </a:lnTo>
                    <a:lnTo>
                      <a:pt x="8297" y="724493"/>
                    </a:lnTo>
                    <a:lnTo>
                      <a:pt x="0" y="642191"/>
                    </a:lnTo>
                    <a:cubicBezTo>
                      <a:pt x="0" y="287519"/>
                      <a:pt x="287519" y="0"/>
                      <a:pt x="642191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45B46B7-EDFE-4DA5-B3DF-D0BB6945EF4E}"/>
                  </a:ext>
                </a:extLst>
              </p:cNvPr>
              <p:cNvSpPr/>
              <p:nvPr/>
            </p:nvSpPr>
            <p:spPr>
              <a:xfrm>
                <a:off x="630077" y="-260680"/>
                <a:ext cx="7541555" cy="2392268"/>
              </a:xfrm>
              <a:custGeom>
                <a:avLst/>
                <a:gdLst>
                  <a:gd name="connsiteX0" fmla="*/ 4318460 w 7541555"/>
                  <a:gd name="connsiteY0" fmla="*/ 489 h 2392268"/>
                  <a:gd name="connsiteX1" fmla="*/ 6779556 w 7541555"/>
                  <a:gd name="connsiteY1" fmla="*/ 773019 h 2392268"/>
                  <a:gd name="connsiteX2" fmla="*/ 7271677 w 7541555"/>
                  <a:gd name="connsiteY2" fmla="*/ 944468 h 2392268"/>
                  <a:gd name="connsiteX3" fmla="*/ 7541555 w 7541555"/>
                  <a:gd name="connsiteY3" fmla="*/ 1614396 h 2392268"/>
                  <a:gd name="connsiteX4" fmla="*/ 7541555 w 7541555"/>
                  <a:gd name="connsiteY4" fmla="*/ 2160490 h 2392268"/>
                  <a:gd name="connsiteX5" fmla="*/ 7405027 w 7541555"/>
                  <a:gd name="connsiteY5" fmla="*/ 2297018 h 2392268"/>
                  <a:gd name="connsiteX6" fmla="*/ 6667226 w 7541555"/>
                  <a:gd name="connsiteY6" fmla="*/ 2306812 h 2392268"/>
                  <a:gd name="connsiteX7" fmla="*/ 6673824 w 7541555"/>
                  <a:gd name="connsiteY7" fmla="*/ 2241362 h 2392268"/>
                  <a:gd name="connsiteX8" fmla="*/ 6031633 w 7541555"/>
                  <a:gd name="connsiteY8" fmla="*/ 1599171 h 2392268"/>
                  <a:gd name="connsiteX9" fmla="*/ 5389442 w 7541555"/>
                  <a:gd name="connsiteY9" fmla="*/ 2241362 h 2392268"/>
                  <a:gd name="connsiteX10" fmla="*/ 5397739 w 7541555"/>
                  <a:gd name="connsiteY10" fmla="*/ 2323664 h 2392268"/>
                  <a:gd name="connsiteX11" fmla="*/ 1874794 w 7541555"/>
                  <a:gd name="connsiteY11" fmla="*/ 2370428 h 2392268"/>
                  <a:gd name="connsiteX12" fmla="*/ 1879370 w 7541555"/>
                  <a:gd name="connsiteY12" fmla="*/ 2361997 h 2392268"/>
                  <a:gd name="connsiteX13" fmla="*/ 1929837 w 7541555"/>
                  <a:gd name="connsiteY13" fmla="*/ 2112027 h 2392268"/>
                  <a:gd name="connsiteX14" fmla="*/ 1287646 w 7541555"/>
                  <a:gd name="connsiteY14" fmla="*/ 1469836 h 2392268"/>
                  <a:gd name="connsiteX15" fmla="*/ 645455 w 7541555"/>
                  <a:gd name="connsiteY15" fmla="*/ 2112027 h 2392268"/>
                  <a:gd name="connsiteX16" fmla="*/ 695922 w 7541555"/>
                  <a:gd name="connsiteY16" fmla="*/ 2361997 h 2392268"/>
                  <a:gd name="connsiteX17" fmla="*/ 708899 w 7541555"/>
                  <a:gd name="connsiteY17" fmla="*/ 2385905 h 2392268"/>
                  <a:gd name="connsiteX18" fmla="*/ 229533 w 7541555"/>
                  <a:gd name="connsiteY18" fmla="*/ 2392268 h 2392268"/>
                  <a:gd name="connsiteX19" fmla="*/ 93005 w 7541555"/>
                  <a:gd name="connsiteY19" fmla="*/ 2160490 h 2392268"/>
                  <a:gd name="connsiteX20" fmla="*/ 93005 w 7541555"/>
                  <a:gd name="connsiteY20" fmla="*/ 1614396 h 2392268"/>
                  <a:gd name="connsiteX21" fmla="*/ 229533 w 7541555"/>
                  <a:gd name="connsiteY21" fmla="*/ 1477868 h 2392268"/>
                  <a:gd name="connsiteX22" fmla="*/ 1864655 w 7541555"/>
                  <a:gd name="connsiteY22" fmla="*/ 887318 h 2392268"/>
                  <a:gd name="connsiteX23" fmla="*/ 4318460 w 7541555"/>
                  <a:gd name="connsiteY23" fmla="*/ 489 h 2392268"/>
                  <a:gd name="connsiteX24" fmla="*/ 4236182 w 7541555"/>
                  <a:gd name="connsiteY24" fmla="*/ 211603 h 2392268"/>
                  <a:gd name="connsiteX25" fmla="*/ 2374677 w 7541555"/>
                  <a:gd name="connsiteY25" fmla="*/ 1054412 h 2392268"/>
                  <a:gd name="connsiteX26" fmla="*/ 6031633 w 7541555"/>
                  <a:gd name="connsiteY26" fmla="*/ 902012 h 2392268"/>
                  <a:gd name="connsiteX27" fmla="*/ 4412705 w 7541555"/>
                  <a:gd name="connsiteY27" fmla="*/ 216212 h 2392268"/>
                  <a:gd name="connsiteX28" fmla="*/ 4236182 w 7541555"/>
                  <a:gd name="connsiteY28" fmla="*/ 211603 h 2392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541555" h="2392268">
                    <a:moveTo>
                      <a:pt x="4318460" y="489"/>
                    </a:moveTo>
                    <a:cubicBezTo>
                      <a:pt x="4996620" y="11763"/>
                      <a:pt x="5805824" y="219379"/>
                      <a:pt x="6779556" y="773019"/>
                    </a:cubicBezTo>
                    <a:cubicBezTo>
                      <a:pt x="6975876" y="801594"/>
                      <a:pt x="7135152" y="848689"/>
                      <a:pt x="7271677" y="944468"/>
                    </a:cubicBezTo>
                    <a:cubicBezTo>
                      <a:pt x="7347079" y="944468"/>
                      <a:pt x="7541555" y="1538994"/>
                      <a:pt x="7541555" y="1614396"/>
                    </a:cubicBezTo>
                    <a:lnTo>
                      <a:pt x="7541555" y="2160490"/>
                    </a:lnTo>
                    <a:cubicBezTo>
                      <a:pt x="7541555" y="2235892"/>
                      <a:pt x="7480429" y="2297018"/>
                      <a:pt x="7405027" y="2297018"/>
                    </a:cubicBezTo>
                    <a:lnTo>
                      <a:pt x="6667226" y="2306812"/>
                    </a:lnTo>
                    <a:lnTo>
                      <a:pt x="6673824" y="2241362"/>
                    </a:lnTo>
                    <a:cubicBezTo>
                      <a:pt x="6673824" y="1886690"/>
                      <a:pt x="6386305" y="1599171"/>
                      <a:pt x="6031633" y="1599171"/>
                    </a:cubicBezTo>
                    <a:cubicBezTo>
                      <a:pt x="5676961" y="1599171"/>
                      <a:pt x="5389442" y="1886690"/>
                      <a:pt x="5389442" y="2241362"/>
                    </a:cubicBezTo>
                    <a:lnTo>
                      <a:pt x="5397739" y="2323664"/>
                    </a:lnTo>
                    <a:lnTo>
                      <a:pt x="1874794" y="2370428"/>
                    </a:lnTo>
                    <a:lnTo>
                      <a:pt x="1879370" y="2361997"/>
                    </a:lnTo>
                    <a:cubicBezTo>
                      <a:pt x="1911867" y="2285166"/>
                      <a:pt x="1929837" y="2200695"/>
                      <a:pt x="1929837" y="2112027"/>
                    </a:cubicBezTo>
                    <a:cubicBezTo>
                      <a:pt x="1929837" y="1757355"/>
                      <a:pt x="1642318" y="1469836"/>
                      <a:pt x="1287646" y="1469836"/>
                    </a:cubicBezTo>
                    <a:cubicBezTo>
                      <a:pt x="932974" y="1469836"/>
                      <a:pt x="645455" y="1757355"/>
                      <a:pt x="645455" y="2112027"/>
                    </a:cubicBezTo>
                    <a:cubicBezTo>
                      <a:pt x="645455" y="2200695"/>
                      <a:pt x="663425" y="2285166"/>
                      <a:pt x="695922" y="2361997"/>
                    </a:cubicBezTo>
                    <a:lnTo>
                      <a:pt x="708899" y="2385905"/>
                    </a:lnTo>
                    <a:lnTo>
                      <a:pt x="229533" y="2392268"/>
                    </a:lnTo>
                    <a:cubicBezTo>
                      <a:pt x="154131" y="2392268"/>
                      <a:pt x="93005" y="2235892"/>
                      <a:pt x="93005" y="2160490"/>
                    </a:cubicBezTo>
                    <a:cubicBezTo>
                      <a:pt x="-40345" y="1978459"/>
                      <a:pt x="-21295" y="1796427"/>
                      <a:pt x="93005" y="1614396"/>
                    </a:cubicBezTo>
                    <a:cubicBezTo>
                      <a:pt x="93005" y="1538994"/>
                      <a:pt x="154131" y="1477868"/>
                      <a:pt x="229533" y="1477868"/>
                    </a:cubicBezTo>
                    <a:cubicBezTo>
                      <a:pt x="355474" y="1261968"/>
                      <a:pt x="1300564" y="893668"/>
                      <a:pt x="1864655" y="887318"/>
                    </a:cubicBezTo>
                    <a:cubicBezTo>
                      <a:pt x="2421933" y="508303"/>
                      <a:pt x="3188192" y="-18301"/>
                      <a:pt x="4318460" y="489"/>
                    </a:cubicBezTo>
                    <a:close/>
                    <a:moveTo>
                      <a:pt x="4236182" y="211603"/>
                    </a:moveTo>
                    <a:cubicBezTo>
                      <a:pt x="3330715" y="229532"/>
                      <a:pt x="2121720" y="840100"/>
                      <a:pt x="2374677" y="1054412"/>
                    </a:cubicBezTo>
                    <a:cubicBezTo>
                      <a:pt x="2644498" y="1283012"/>
                      <a:pt x="5872937" y="978212"/>
                      <a:pt x="6031633" y="902012"/>
                    </a:cubicBezTo>
                    <a:cubicBezTo>
                      <a:pt x="6031633" y="592357"/>
                      <a:pt x="5326998" y="286062"/>
                      <a:pt x="4412705" y="216212"/>
                    </a:cubicBezTo>
                    <a:cubicBezTo>
                      <a:pt x="4355562" y="211847"/>
                      <a:pt x="4296547" y="210408"/>
                      <a:pt x="4236182" y="211603"/>
                    </a:cubicBezTo>
                    <a:close/>
                  </a:path>
                </a:pathLst>
              </a:cu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7646629-5448-4ADA-8505-49FC9CD59127}"/>
                  </a:ext>
                </a:extLst>
              </p:cNvPr>
              <p:cNvSpPr/>
              <p:nvPr/>
            </p:nvSpPr>
            <p:spPr>
              <a:xfrm>
                <a:off x="6027816" y="2046133"/>
                <a:ext cx="1269487" cy="576741"/>
              </a:xfrm>
              <a:custGeom>
                <a:avLst/>
                <a:gdLst>
                  <a:gd name="connsiteX0" fmla="*/ 1269487 w 1269487"/>
                  <a:gd name="connsiteY0" fmla="*/ 0 h 576741"/>
                  <a:gd name="connsiteX1" fmla="*/ 1263038 w 1269487"/>
                  <a:gd name="connsiteY1" fmla="*/ 63974 h 576741"/>
                  <a:gd name="connsiteX2" fmla="*/ 633894 w 1269487"/>
                  <a:gd name="connsiteY2" fmla="*/ 576741 h 576741"/>
                  <a:gd name="connsiteX3" fmla="*/ 4750 w 1269487"/>
                  <a:gd name="connsiteY3" fmla="*/ 63974 h 576741"/>
                  <a:gd name="connsiteX4" fmla="*/ 0 w 1269487"/>
                  <a:gd name="connsiteY4" fmla="*/ 16852 h 576741"/>
                  <a:gd name="connsiteX5" fmla="*/ 393644 w 1269487"/>
                  <a:gd name="connsiteY5" fmla="*/ 11626 h 576741"/>
                  <a:gd name="connsiteX6" fmla="*/ 394452 w 1269487"/>
                  <a:gd name="connsiteY6" fmla="*/ 19640 h 576741"/>
                  <a:gd name="connsiteX7" fmla="*/ 633894 w 1269487"/>
                  <a:gd name="connsiteY7" fmla="*/ 214791 h 576741"/>
                  <a:gd name="connsiteX8" fmla="*/ 873336 w 1269487"/>
                  <a:gd name="connsiteY8" fmla="*/ 19640 h 576741"/>
                  <a:gd name="connsiteX9" fmla="*/ 874788 w 1269487"/>
                  <a:gd name="connsiteY9" fmla="*/ 5239 h 576741"/>
                  <a:gd name="connsiteX10" fmla="*/ 1269487 w 1269487"/>
                  <a:gd name="connsiteY10" fmla="*/ 0 h 576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69487" h="576741">
                    <a:moveTo>
                      <a:pt x="1269487" y="0"/>
                    </a:moveTo>
                    <a:lnTo>
                      <a:pt x="1263038" y="63974"/>
                    </a:lnTo>
                    <a:cubicBezTo>
                      <a:pt x="1203156" y="356610"/>
                      <a:pt x="944232" y="576741"/>
                      <a:pt x="633894" y="576741"/>
                    </a:cubicBezTo>
                    <a:cubicBezTo>
                      <a:pt x="323556" y="576741"/>
                      <a:pt x="64632" y="356610"/>
                      <a:pt x="4750" y="63974"/>
                    </a:cubicBezTo>
                    <a:lnTo>
                      <a:pt x="0" y="16852"/>
                    </a:lnTo>
                    <a:lnTo>
                      <a:pt x="393644" y="11626"/>
                    </a:lnTo>
                    <a:lnTo>
                      <a:pt x="394452" y="19640"/>
                    </a:lnTo>
                    <a:cubicBezTo>
                      <a:pt x="417243" y="131013"/>
                      <a:pt x="515785" y="214791"/>
                      <a:pt x="633894" y="214791"/>
                    </a:cubicBezTo>
                    <a:cubicBezTo>
                      <a:pt x="752003" y="214791"/>
                      <a:pt x="850545" y="131013"/>
                      <a:pt x="873336" y="19640"/>
                    </a:cubicBezTo>
                    <a:lnTo>
                      <a:pt x="874788" y="5239"/>
                    </a:lnTo>
                    <a:lnTo>
                      <a:pt x="1269487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5B051E16-85E4-40FD-A1C3-30DECB38ADD1}"/>
                  </a:ext>
                </a:extLst>
              </p:cNvPr>
              <p:cNvSpPr/>
              <p:nvPr/>
            </p:nvSpPr>
            <p:spPr>
              <a:xfrm>
                <a:off x="1338976" y="2109748"/>
                <a:ext cx="1165895" cy="383790"/>
              </a:xfrm>
              <a:custGeom>
                <a:avLst/>
                <a:gdLst>
                  <a:gd name="connsiteX0" fmla="*/ 1165895 w 1165895"/>
                  <a:gd name="connsiteY0" fmla="*/ 0 h 383790"/>
                  <a:gd name="connsiteX1" fmla="*/ 1111262 w 1165895"/>
                  <a:gd name="connsiteY1" fmla="*/ 100654 h 383790"/>
                  <a:gd name="connsiteX2" fmla="*/ 578747 w 1165895"/>
                  <a:gd name="connsiteY2" fmla="*/ 383790 h 383790"/>
                  <a:gd name="connsiteX3" fmla="*/ 46232 w 1165895"/>
                  <a:gd name="connsiteY3" fmla="*/ 100654 h 383790"/>
                  <a:gd name="connsiteX4" fmla="*/ 0 w 1165895"/>
                  <a:gd name="connsiteY4" fmla="*/ 15477 h 383790"/>
                  <a:gd name="connsiteX5" fmla="*/ 503459 w 1165895"/>
                  <a:gd name="connsiteY5" fmla="*/ 8794 h 383790"/>
                  <a:gd name="connsiteX6" fmla="*/ 529491 w 1165895"/>
                  <a:gd name="connsiteY6" fmla="*/ 16875 h 383790"/>
                  <a:gd name="connsiteX7" fmla="*/ 578747 w 1165895"/>
                  <a:gd name="connsiteY7" fmla="*/ 21840 h 383790"/>
                  <a:gd name="connsiteX8" fmla="*/ 628003 w 1165895"/>
                  <a:gd name="connsiteY8" fmla="*/ 16875 h 383790"/>
                  <a:gd name="connsiteX9" fmla="*/ 660762 w 1165895"/>
                  <a:gd name="connsiteY9" fmla="*/ 6706 h 383790"/>
                  <a:gd name="connsiteX10" fmla="*/ 1165895 w 1165895"/>
                  <a:gd name="connsiteY10" fmla="*/ 0 h 383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65895" h="383790">
                    <a:moveTo>
                      <a:pt x="1165895" y="0"/>
                    </a:moveTo>
                    <a:lnTo>
                      <a:pt x="1111262" y="100654"/>
                    </a:lnTo>
                    <a:cubicBezTo>
                      <a:pt x="995856" y="271478"/>
                      <a:pt x="800417" y="383790"/>
                      <a:pt x="578747" y="383790"/>
                    </a:cubicBezTo>
                    <a:cubicBezTo>
                      <a:pt x="357077" y="383790"/>
                      <a:pt x="161639" y="271478"/>
                      <a:pt x="46232" y="100654"/>
                    </a:cubicBezTo>
                    <a:lnTo>
                      <a:pt x="0" y="15477"/>
                    </a:lnTo>
                    <a:lnTo>
                      <a:pt x="503459" y="8794"/>
                    </a:lnTo>
                    <a:lnTo>
                      <a:pt x="529491" y="16875"/>
                    </a:lnTo>
                    <a:cubicBezTo>
                      <a:pt x="545401" y="20130"/>
                      <a:pt x="561874" y="21840"/>
                      <a:pt x="578747" y="21840"/>
                    </a:cubicBezTo>
                    <a:cubicBezTo>
                      <a:pt x="595620" y="21840"/>
                      <a:pt x="612093" y="20130"/>
                      <a:pt x="628003" y="16875"/>
                    </a:cubicBezTo>
                    <a:lnTo>
                      <a:pt x="660762" y="6706"/>
                    </a:lnTo>
                    <a:lnTo>
                      <a:pt x="1165895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DC6A77-3BFD-4C1A-BF25-1020D069CC35}"/>
                  </a:ext>
                </a:extLst>
              </p:cNvPr>
              <p:cNvSpPr/>
              <p:nvPr/>
            </p:nvSpPr>
            <p:spPr>
              <a:xfrm rot="20797355">
                <a:off x="7522739" y="828772"/>
                <a:ext cx="549381" cy="341356"/>
              </a:xfrm>
              <a:custGeom>
                <a:avLst/>
                <a:gdLst>
                  <a:gd name="connsiteX0" fmla="*/ 315647 w 315647"/>
                  <a:gd name="connsiteY0" fmla="*/ 0 h 258589"/>
                  <a:gd name="connsiteX1" fmla="*/ 315647 w 315647"/>
                  <a:gd name="connsiteY1" fmla="*/ 258589 h 258589"/>
                  <a:gd name="connsiteX2" fmla="*/ 195123 w 315647"/>
                  <a:gd name="connsiteY2" fmla="*/ 246802 h 258589"/>
                  <a:gd name="connsiteX3" fmla="*/ 8 w 315647"/>
                  <a:gd name="connsiteY3" fmla="*/ 123934 h 258589"/>
                  <a:gd name="connsiteX4" fmla="*/ 199055 w 315647"/>
                  <a:gd name="connsiteY4" fmla="*/ 7544 h 258589"/>
                  <a:gd name="connsiteX5" fmla="*/ 315647 w 315647"/>
                  <a:gd name="connsiteY5" fmla="*/ 0 h 258589"/>
                  <a:gd name="connsiteX0" fmla="*/ 315647 w 339340"/>
                  <a:gd name="connsiteY0" fmla="*/ 0 h 253093"/>
                  <a:gd name="connsiteX1" fmla="*/ 339340 w 339340"/>
                  <a:gd name="connsiteY1" fmla="*/ 253093 h 253093"/>
                  <a:gd name="connsiteX2" fmla="*/ 195123 w 339340"/>
                  <a:gd name="connsiteY2" fmla="*/ 246802 h 253093"/>
                  <a:gd name="connsiteX3" fmla="*/ 8 w 339340"/>
                  <a:gd name="connsiteY3" fmla="*/ 123934 h 253093"/>
                  <a:gd name="connsiteX4" fmla="*/ 199055 w 339340"/>
                  <a:gd name="connsiteY4" fmla="*/ 7544 h 253093"/>
                  <a:gd name="connsiteX5" fmla="*/ 315647 w 339340"/>
                  <a:gd name="connsiteY5" fmla="*/ 0 h 253093"/>
                  <a:gd name="connsiteX0" fmla="*/ 315647 w 340006"/>
                  <a:gd name="connsiteY0" fmla="*/ 0 h 253093"/>
                  <a:gd name="connsiteX1" fmla="*/ 339340 w 340006"/>
                  <a:gd name="connsiteY1" fmla="*/ 253093 h 253093"/>
                  <a:gd name="connsiteX2" fmla="*/ 195123 w 340006"/>
                  <a:gd name="connsiteY2" fmla="*/ 246802 h 253093"/>
                  <a:gd name="connsiteX3" fmla="*/ 8 w 340006"/>
                  <a:gd name="connsiteY3" fmla="*/ 123934 h 253093"/>
                  <a:gd name="connsiteX4" fmla="*/ 199055 w 340006"/>
                  <a:gd name="connsiteY4" fmla="*/ 7544 h 253093"/>
                  <a:gd name="connsiteX5" fmla="*/ 315647 w 340006"/>
                  <a:gd name="connsiteY5" fmla="*/ 0 h 253093"/>
                  <a:gd name="connsiteX0" fmla="*/ 315647 w 345708"/>
                  <a:gd name="connsiteY0" fmla="*/ 0 h 254737"/>
                  <a:gd name="connsiteX1" fmla="*/ 345172 w 345708"/>
                  <a:gd name="connsiteY1" fmla="*/ 254737 h 254737"/>
                  <a:gd name="connsiteX2" fmla="*/ 195123 w 345708"/>
                  <a:gd name="connsiteY2" fmla="*/ 246802 h 254737"/>
                  <a:gd name="connsiteX3" fmla="*/ 8 w 345708"/>
                  <a:gd name="connsiteY3" fmla="*/ 123934 h 254737"/>
                  <a:gd name="connsiteX4" fmla="*/ 199055 w 345708"/>
                  <a:gd name="connsiteY4" fmla="*/ 7544 h 254737"/>
                  <a:gd name="connsiteX5" fmla="*/ 315647 w 345708"/>
                  <a:gd name="connsiteY5" fmla="*/ 0 h 25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5708" h="254737">
                    <a:moveTo>
                      <a:pt x="315647" y="0"/>
                    </a:moveTo>
                    <a:cubicBezTo>
                      <a:pt x="323545" y="84364"/>
                      <a:pt x="349766" y="159284"/>
                      <a:pt x="345172" y="254737"/>
                    </a:cubicBezTo>
                    <a:cubicBezTo>
                      <a:pt x="304997" y="250808"/>
                      <a:pt x="235298" y="250731"/>
                      <a:pt x="195123" y="246802"/>
                    </a:cubicBezTo>
                    <a:cubicBezTo>
                      <a:pt x="79630" y="225188"/>
                      <a:pt x="-876" y="177712"/>
                      <a:pt x="8" y="123934"/>
                    </a:cubicBezTo>
                    <a:cubicBezTo>
                      <a:pt x="892" y="70155"/>
                      <a:pt x="82916" y="25350"/>
                      <a:pt x="199055" y="7544"/>
                    </a:cubicBezTo>
                    <a:lnTo>
                      <a:pt x="315647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114300">
                  <a:prstClr val="black">
                    <a:alpha val="43000"/>
                  </a:prstClr>
                </a:inn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2E3EF73-AA03-4D28-9848-2FFA28D19378}"/>
                  </a:ext>
                </a:extLst>
              </p:cNvPr>
              <p:cNvSpPr/>
              <p:nvPr/>
            </p:nvSpPr>
            <p:spPr>
              <a:xfrm rot="21263350">
                <a:off x="725788" y="1163195"/>
                <a:ext cx="645455" cy="259698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114300">
                  <a:prstClr val="black">
                    <a:alpha val="4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2993278-D467-4858-89C5-005743190F8A}"/>
                  </a:ext>
                </a:extLst>
              </p:cNvPr>
              <p:cNvSpPr/>
              <p:nvPr/>
            </p:nvSpPr>
            <p:spPr>
              <a:xfrm rot="264026">
                <a:off x="623148" y="1507823"/>
                <a:ext cx="364754" cy="260747"/>
              </a:xfrm>
              <a:custGeom>
                <a:avLst/>
                <a:gdLst>
                  <a:gd name="connsiteX0" fmla="*/ 134615 w 329737"/>
                  <a:gd name="connsiteY0" fmla="*/ 12268 h 259773"/>
                  <a:gd name="connsiteX1" fmla="*/ 329730 w 329737"/>
                  <a:gd name="connsiteY1" fmla="*/ 135135 h 259773"/>
                  <a:gd name="connsiteX2" fmla="*/ 4911 w 329737"/>
                  <a:gd name="connsiteY2" fmla="*/ 259663 h 259773"/>
                  <a:gd name="connsiteX3" fmla="*/ 0 w 329737"/>
                  <a:gd name="connsiteY3" fmla="*/ 259183 h 259773"/>
                  <a:gd name="connsiteX4" fmla="*/ 0 w 329737"/>
                  <a:gd name="connsiteY4" fmla="*/ 594 h 259773"/>
                  <a:gd name="connsiteX5" fmla="*/ 9180 w 329737"/>
                  <a:gd name="connsiteY5" fmla="*/ 0 h 259773"/>
                  <a:gd name="connsiteX6" fmla="*/ 134615 w 329737"/>
                  <a:gd name="connsiteY6" fmla="*/ 12268 h 259773"/>
                  <a:gd name="connsiteX0" fmla="*/ 159075 w 354197"/>
                  <a:gd name="connsiteY0" fmla="*/ 12268 h 259773"/>
                  <a:gd name="connsiteX1" fmla="*/ 354190 w 354197"/>
                  <a:gd name="connsiteY1" fmla="*/ 135135 h 259773"/>
                  <a:gd name="connsiteX2" fmla="*/ 29371 w 354197"/>
                  <a:gd name="connsiteY2" fmla="*/ 259663 h 259773"/>
                  <a:gd name="connsiteX3" fmla="*/ 24460 w 354197"/>
                  <a:gd name="connsiteY3" fmla="*/ 259183 h 259773"/>
                  <a:gd name="connsiteX4" fmla="*/ 24460 w 354197"/>
                  <a:gd name="connsiteY4" fmla="*/ 594 h 259773"/>
                  <a:gd name="connsiteX5" fmla="*/ 33640 w 354197"/>
                  <a:gd name="connsiteY5" fmla="*/ 0 h 259773"/>
                  <a:gd name="connsiteX6" fmla="*/ 159075 w 354197"/>
                  <a:gd name="connsiteY6" fmla="*/ 12268 h 259773"/>
                  <a:gd name="connsiteX0" fmla="*/ 159075 w 354197"/>
                  <a:gd name="connsiteY0" fmla="*/ 12268 h 259773"/>
                  <a:gd name="connsiteX1" fmla="*/ 354190 w 354197"/>
                  <a:gd name="connsiteY1" fmla="*/ 135135 h 259773"/>
                  <a:gd name="connsiteX2" fmla="*/ 29371 w 354197"/>
                  <a:gd name="connsiteY2" fmla="*/ 259663 h 259773"/>
                  <a:gd name="connsiteX3" fmla="*/ 24460 w 354197"/>
                  <a:gd name="connsiteY3" fmla="*/ 259183 h 259773"/>
                  <a:gd name="connsiteX4" fmla="*/ 24460 w 354197"/>
                  <a:gd name="connsiteY4" fmla="*/ 594 h 259773"/>
                  <a:gd name="connsiteX5" fmla="*/ 33640 w 354197"/>
                  <a:gd name="connsiteY5" fmla="*/ 0 h 259773"/>
                  <a:gd name="connsiteX6" fmla="*/ 159075 w 354197"/>
                  <a:gd name="connsiteY6" fmla="*/ 12268 h 259773"/>
                  <a:gd name="connsiteX0" fmla="*/ 159075 w 354197"/>
                  <a:gd name="connsiteY0" fmla="*/ 13242 h 260747"/>
                  <a:gd name="connsiteX1" fmla="*/ 354190 w 354197"/>
                  <a:gd name="connsiteY1" fmla="*/ 136109 h 260747"/>
                  <a:gd name="connsiteX2" fmla="*/ 29371 w 354197"/>
                  <a:gd name="connsiteY2" fmla="*/ 260637 h 260747"/>
                  <a:gd name="connsiteX3" fmla="*/ 24460 w 354197"/>
                  <a:gd name="connsiteY3" fmla="*/ 260157 h 260747"/>
                  <a:gd name="connsiteX4" fmla="*/ 24460 w 354197"/>
                  <a:gd name="connsiteY4" fmla="*/ 1568 h 260747"/>
                  <a:gd name="connsiteX5" fmla="*/ 46303 w 354197"/>
                  <a:gd name="connsiteY5" fmla="*/ 0 h 260747"/>
                  <a:gd name="connsiteX6" fmla="*/ 159075 w 354197"/>
                  <a:gd name="connsiteY6" fmla="*/ 13242 h 260747"/>
                  <a:gd name="connsiteX0" fmla="*/ 162936 w 358058"/>
                  <a:gd name="connsiteY0" fmla="*/ 13865 h 261370"/>
                  <a:gd name="connsiteX1" fmla="*/ 358051 w 358058"/>
                  <a:gd name="connsiteY1" fmla="*/ 136732 h 261370"/>
                  <a:gd name="connsiteX2" fmla="*/ 33232 w 358058"/>
                  <a:gd name="connsiteY2" fmla="*/ 261260 h 261370"/>
                  <a:gd name="connsiteX3" fmla="*/ 28321 w 358058"/>
                  <a:gd name="connsiteY3" fmla="*/ 260780 h 261370"/>
                  <a:gd name="connsiteX4" fmla="*/ 15415 w 358058"/>
                  <a:gd name="connsiteY4" fmla="*/ 0 h 261370"/>
                  <a:gd name="connsiteX5" fmla="*/ 50164 w 358058"/>
                  <a:gd name="connsiteY5" fmla="*/ 623 h 261370"/>
                  <a:gd name="connsiteX6" fmla="*/ 162936 w 358058"/>
                  <a:gd name="connsiteY6" fmla="*/ 13865 h 261370"/>
                  <a:gd name="connsiteX0" fmla="*/ 165295 w 360417"/>
                  <a:gd name="connsiteY0" fmla="*/ 13378 h 260883"/>
                  <a:gd name="connsiteX1" fmla="*/ 360410 w 360417"/>
                  <a:gd name="connsiteY1" fmla="*/ 136245 h 260883"/>
                  <a:gd name="connsiteX2" fmla="*/ 35591 w 360417"/>
                  <a:gd name="connsiteY2" fmla="*/ 260773 h 260883"/>
                  <a:gd name="connsiteX3" fmla="*/ 30680 w 360417"/>
                  <a:gd name="connsiteY3" fmla="*/ 260293 h 260883"/>
                  <a:gd name="connsiteX4" fmla="*/ 11443 w 360417"/>
                  <a:gd name="connsiteY4" fmla="*/ 0 h 260883"/>
                  <a:gd name="connsiteX5" fmla="*/ 52523 w 360417"/>
                  <a:gd name="connsiteY5" fmla="*/ 136 h 260883"/>
                  <a:gd name="connsiteX6" fmla="*/ 165295 w 360417"/>
                  <a:gd name="connsiteY6" fmla="*/ 13378 h 260883"/>
                  <a:gd name="connsiteX0" fmla="*/ 134615 w 329737"/>
                  <a:gd name="connsiteY0" fmla="*/ 13242 h 260747"/>
                  <a:gd name="connsiteX1" fmla="*/ 329730 w 329737"/>
                  <a:gd name="connsiteY1" fmla="*/ 136109 h 260747"/>
                  <a:gd name="connsiteX2" fmla="*/ 4911 w 329737"/>
                  <a:gd name="connsiteY2" fmla="*/ 260637 h 260747"/>
                  <a:gd name="connsiteX3" fmla="*/ 0 w 329737"/>
                  <a:gd name="connsiteY3" fmla="*/ 260157 h 260747"/>
                  <a:gd name="connsiteX4" fmla="*/ 21843 w 329737"/>
                  <a:gd name="connsiteY4" fmla="*/ 0 h 260747"/>
                  <a:gd name="connsiteX5" fmla="*/ 134615 w 329737"/>
                  <a:gd name="connsiteY5" fmla="*/ 13242 h 260747"/>
                  <a:gd name="connsiteX0" fmla="*/ 160936 w 356058"/>
                  <a:gd name="connsiteY0" fmla="*/ 13242 h 260747"/>
                  <a:gd name="connsiteX1" fmla="*/ 356051 w 356058"/>
                  <a:gd name="connsiteY1" fmla="*/ 136109 h 260747"/>
                  <a:gd name="connsiteX2" fmla="*/ 31232 w 356058"/>
                  <a:gd name="connsiteY2" fmla="*/ 260637 h 260747"/>
                  <a:gd name="connsiteX3" fmla="*/ 26321 w 356058"/>
                  <a:gd name="connsiteY3" fmla="*/ 260157 h 260747"/>
                  <a:gd name="connsiteX4" fmla="*/ 48164 w 356058"/>
                  <a:gd name="connsiteY4" fmla="*/ 0 h 260747"/>
                  <a:gd name="connsiteX5" fmla="*/ 160936 w 356058"/>
                  <a:gd name="connsiteY5" fmla="*/ 13242 h 260747"/>
                  <a:gd name="connsiteX0" fmla="*/ 169632 w 364754"/>
                  <a:gd name="connsiteY0" fmla="*/ 13242 h 260747"/>
                  <a:gd name="connsiteX1" fmla="*/ 364747 w 364754"/>
                  <a:gd name="connsiteY1" fmla="*/ 136109 h 260747"/>
                  <a:gd name="connsiteX2" fmla="*/ 39928 w 364754"/>
                  <a:gd name="connsiteY2" fmla="*/ 260637 h 260747"/>
                  <a:gd name="connsiteX3" fmla="*/ 35017 w 364754"/>
                  <a:gd name="connsiteY3" fmla="*/ 260157 h 260747"/>
                  <a:gd name="connsiteX4" fmla="*/ 56860 w 364754"/>
                  <a:gd name="connsiteY4" fmla="*/ 0 h 260747"/>
                  <a:gd name="connsiteX5" fmla="*/ 169632 w 364754"/>
                  <a:gd name="connsiteY5" fmla="*/ 13242 h 260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754" h="260747">
                    <a:moveTo>
                      <a:pt x="169632" y="13242"/>
                    </a:moveTo>
                    <a:cubicBezTo>
                      <a:pt x="285125" y="34854"/>
                      <a:pt x="365631" y="82331"/>
                      <a:pt x="364747" y="136109"/>
                    </a:cubicBezTo>
                    <a:cubicBezTo>
                      <a:pt x="363569" y="207814"/>
                      <a:pt x="218143" y="263566"/>
                      <a:pt x="39928" y="260637"/>
                    </a:cubicBezTo>
                    <a:lnTo>
                      <a:pt x="35017" y="260157"/>
                    </a:lnTo>
                    <a:cubicBezTo>
                      <a:pt x="9349" y="218911"/>
                      <a:pt x="-38630" y="2193"/>
                      <a:pt x="56860" y="0"/>
                    </a:cubicBezTo>
                    <a:cubicBezTo>
                      <a:pt x="101413" y="733"/>
                      <a:pt x="131135" y="6037"/>
                      <a:pt x="169632" y="13242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114300">
                  <a:prstClr val="black">
                    <a:alpha val="43000"/>
                  </a:prstClr>
                </a:inn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B2D8437-76F8-4F84-B1BF-380E17954B7B}"/>
                </a:ext>
              </a:extLst>
            </p:cNvPr>
            <p:cNvSpPr txBox="1"/>
            <p:nvPr/>
          </p:nvSpPr>
          <p:spPr>
            <a:xfrm>
              <a:off x="8413862" y="2390603"/>
              <a:ext cx="2923112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Car</a:t>
              </a:r>
            </a:p>
          </p:txBody>
        </p:sp>
      </p:grpSp>
      <p:pic>
        <p:nvPicPr>
          <p:cNvPr id="19" name="ttsMP3.com_VoiceText_2025-1-7_19-15-40">
            <a:hlinkClick r:id="" action="ppaction://media"/>
            <a:extLst>
              <a:ext uri="{FF2B5EF4-FFF2-40B4-BE49-F238E27FC236}">
                <a16:creationId xmlns:a16="http://schemas.microsoft.com/office/drawing/2014/main" id="{2DF83370-B166-4393-9A03-828184CEF1D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67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576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DF1AED-1121-4384-B63D-E6EACF3778DB}"/>
              </a:ext>
            </a:extLst>
          </p:cNvPr>
          <p:cNvSpPr txBox="1"/>
          <p:nvPr/>
        </p:nvSpPr>
        <p:spPr>
          <a:xfrm>
            <a:off x="470262" y="294119"/>
            <a:ext cx="5917476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0" b="0" i="0" u="none" strike="noStrike" kern="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</a:rPr>
              <a:t>B </a:t>
            </a:r>
            <a:r>
              <a:rPr kumimoji="0" lang="en-US" sz="25000" b="0" i="0" u="none" strike="noStrike" kern="0" cap="none" spc="0" normalizeH="0" baseline="0" noProof="0" dirty="0" err="1">
                <a:ln>
                  <a:solidFill>
                    <a:prstClr val="black"/>
                  </a:solidFill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</a:rPr>
              <a:t>b</a:t>
            </a:r>
            <a:endParaRPr kumimoji="0" lang="en-US" sz="25000" b="0" i="0" u="none" strike="noStrike" kern="0" cap="none" spc="0" normalizeH="0" baseline="0" noProof="0" dirty="0">
              <a:ln>
                <a:solidFill>
                  <a:prstClr val="black"/>
                </a:solidFill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8A7BF76-EFF9-44FF-90ED-B4FCFB559E21}"/>
              </a:ext>
            </a:extLst>
          </p:cNvPr>
          <p:cNvGrpSpPr/>
          <p:nvPr/>
        </p:nvGrpSpPr>
        <p:grpSpPr>
          <a:xfrm flipH="1">
            <a:off x="519414" y="4692740"/>
            <a:ext cx="5819171" cy="5272775"/>
            <a:chOff x="418859" y="448804"/>
            <a:chExt cx="5819171" cy="527277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D67E026-115E-442B-8695-5AF4DDF3540E}"/>
                </a:ext>
              </a:extLst>
            </p:cNvPr>
            <p:cNvSpPr txBox="1"/>
            <p:nvPr/>
          </p:nvSpPr>
          <p:spPr>
            <a:xfrm>
              <a:off x="418859" y="534681"/>
              <a:ext cx="2923112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ED7D31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B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oat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ABC69FD-A2A3-4671-94F9-81B605260B0B}"/>
                </a:ext>
              </a:extLst>
            </p:cNvPr>
            <p:cNvGrpSpPr/>
            <p:nvPr/>
          </p:nvGrpSpPr>
          <p:grpSpPr>
            <a:xfrm>
              <a:off x="566858" y="448804"/>
              <a:ext cx="5671172" cy="5272775"/>
              <a:chOff x="4069442" y="1231617"/>
              <a:chExt cx="3702050" cy="3441983"/>
            </a:xfrm>
          </p:grpSpPr>
          <p:sp>
            <p:nvSpPr>
              <p:cNvPr id="6" name="Isosceles Triangle 29">
                <a:extLst>
                  <a:ext uri="{FF2B5EF4-FFF2-40B4-BE49-F238E27FC236}">
                    <a16:creationId xmlns:a16="http://schemas.microsoft.com/office/drawing/2014/main" id="{4AB67689-DA38-4096-8106-D2E6BC46BBDB}"/>
                  </a:ext>
                </a:extLst>
              </p:cNvPr>
              <p:cNvSpPr/>
              <p:nvPr/>
            </p:nvSpPr>
            <p:spPr>
              <a:xfrm rot="21082540">
                <a:off x="4901588" y="1231617"/>
                <a:ext cx="2744528" cy="3196119"/>
              </a:xfrm>
              <a:custGeom>
                <a:avLst/>
                <a:gdLst>
                  <a:gd name="connsiteX0" fmla="*/ 0 w 1955800"/>
                  <a:gd name="connsiteY0" fmla="*/ 2578100 h 2578100"/>
                  <a:gd name="connsiteX1" fmla="*/ 977900 w 1955800"/>
                  <a:gd name="connsiteY1" fmla="*/ 0 h 2578100"/>
                  <a:gd name="connsiteX2" fmla="*/ 1955800 w 1955800"/>
                  <a:gd name="connsiteY2" fmla="*/ 2578100 h 2578100"/>
                  <a:gd name="connsiteX3" fmla="*/ 0 w 1955800"/>
                  <a:gd name="connsiteY3" fmla="*/ 2578100 h 2578100"/>
                  <a:gd name="connsiteX0" fmla="*/ 0 w 2142177"/>
                  <a:gd name="connsiteY0" fmla="*/ 2578100 h 3043107"/>
                  <a:gd name="connsiteX1" fmla="*/ 977900 w 2142177"/>
                  <a:gd name="connsiteY1" fmla="*/ 0 h 3043107"/>
                  <a:gd name="connsiteX2" fmla="*/ 2142177 w 2142177"/>
                  <a:gd name="connsiteY2" fmla="*/ 3043107 h 3043107"/>
                  <a:gd name="connsiteX3" fmla="*/ 0 w 2142177"/>
                  <a:gd name="connsiteY3" fmla="*/ 2578100 h 3043107"/>
                  <a:gd name="connsiteX0" fmla="*/ 0 w 2744528"/>
                  <a:gd name="connsiteY0" fmla="*/ 2653730 h 3043107"/>
                  <a:gd name="connsiteX1" fmla="*/ 1580251 w 2744528"/>
                  <a:gd name="connsiteY1" fmla="*/ 0 h 3043107"/>
                  <a:gd name="connsiteX2" fmla="*/ 2744528 w 2744528"/>
                  <a:gd name="connsiteY2" fmla="*/ 3043107 h 3043107"/>
                  <a:gd name="connsiteX3" fmla="*/ 0 w 2744528"/>
                  <a:gd name="connsiteY3" fmla="*/ 2653730 h 3043107"/>
                  <a:gd name="connsiteX0" fmla="*/ 0 w 2744528"/>
                  <a:gd name="connsiteY0" fmla="*/ 2736686 h 3126063"/>
                  <a:gd name="connsiteX1" fmla="*/ 1541452 w 2744528"/>
                  <a:gd name="connsiteY1" fmla="*/ 0 h 3126063"/>
                  <a:gd name="connsiteX2" fmla="*/ 2744528 w 2744528"/>
                  <a:gd name="connsiteY2" fmla="*/ 3126063 h 3126063"/>
                  <a:gd name="connsiteX3" fmla="*/ 0 w 2744528"/>
                  <a:gd name="connsiteY3" fmla="*/ 2736686 h 3126063"/>
                  <a:gd name="connsiteX0" fmla="*/ 0 w 2744528"/>
                  <a:gd name="connsiteY0" fmla="*/ 2736686 h 3196119"/>
                  <a:gd name="connsiteX1" fmla="*/ 1541452 w 2744528"/>
                  <a:gd name="connsiteY1" fmla="*/ 0 h 3196119"/>
                  <a:gd name="connsiteX2" fmla="*/ 2744528 w 2744528"/>
                  <a:gd name="connsiteY2" fmla="*/ 3126063 h 3196119"/>
                  <a:gd name="connsiteX3" fmla="*/ 0 w 2744528"/>
                  <a:gd name="connsiteY3" fmla="*/ 2736686 h 3196119"/>
                  <a:gd name="connsiteX0" fmla="*/ 0 w 2744528"/>
                  <a:gd name="connsiteY0" fmla="*/ 2736686 h 3196119"/>
                  <a:gd name="connsiteX1" fmla="*/ 1541452 w 2744528"/>
                  <a:gd name="connsiteY1" fmla="*/ 0 h 3196119"/>
                  <a:gd name="connsiteX2" fmla="*/ 2744528 w 2744528"/>
                  <a:gd name="connsiteY2" fmla="*/ 3126063 h 3196119"/>
                  <a:gd name="connsiteX3" fmla="*/ 0 w 2744528"/>
                  <a:gd name="connsiteY3" fmla="*/ 2736686 h 3196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44528" h="3196119">
                    <a:moveTo>
                      <a:pt x="0" y="2736686"/>
                    </a:moveTo>
                    <a:lnTo>
                      <a:pt x="1541452" y="0"/>
                    </a:lnTo>
                    <a:lnTo>
                      <a:pt x="2744528" y="3126063"/>
                    </a:lnTo>
                    <a:cubicBezTo>
                      <a:pt x="1912577" y="3381355"/>
                      <a:pt x="914843" y="2866478"/>
                      <a:pt x="0" y="2736686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F05B3EDA-9C87-41B8-9799-4AF3152AE803}"/>
                  </a:ext>
                </a:extLst>
              </p:cNvPr>
              <p:cNvCxnSpPr/>
              <p:nvPr/>
            </p:nvCxnSpPr>
            <p:spPr>
              <a:xfrm>
                <a:off x="6185004" y="1267853"/>
                <a:ext cx="88900" cy="3303432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8" name="Rectangle: Rounded Corners 1">
                <a:extLst>
                  <a:ext uri="{FF2B5EF4-FFF2-40B4-BE49-F238E27FC236}">
                    <a16:creationId xmlns:a16="http://schemas.microsoft.com/office/drawing/2014/main" id="{555DE6A9-82C9-4E45-8339-17B04AEE2EEF}"/>
                  </a:ext>
                </a:extLst>
              </p:cNvPr>
              <p:cNvSpPr/>
              <p:nvPr/>
            </p:nvSpPr>
            <p:spPr>
              <a:xfrm>
                <a:off x="4069442" y="4223964"/>
                <a:ext cx="3702050" cy="449636"/>
              </a:xfrm>
              <a:custGeom>
                <a:avLst/>
                <a:gdLst>
                  <a:gd name="connsiteX0" fmla="*/ 0 w 3454400"/>
                  <a:gd name="connsiteY0" fmla="*/ 48446 h 290668"/>
                  <a:gd name="connsiteX1" fmla="*/ 48446 w 3454400"/>
                  <a:gd name="connsiteY1" fmla="*/ 0 h 290668"/>
                  <a:gd name="connsiteX2" fmla="*/ 3405954 w 3454400"/>
                  <a:gd name="connsiteY2" fmla="*/ 0 h 290668"/>
                  <a:gd name="connsiteX3" fmla="*/ 3454400 w 3454400"/>
                  <a:gd name="connsiteY3" fmla="*/ 48446 h 290668"/>
                  <a:gd name="connsiteX4" fmla="*/ 3454400 w 3454400"/>
                  <a:gd name="connsiteY4" fmla="*/ 242222 h 290668"/>
                  <a:gd name="connsiteX5" fmla="*/ 3405954 w 3454400"/>
                  <a:gd name="connsiteY5" fmla="*/ 290668 h 290668"/>
                  <a:gd name="connsiteX6" fmla="*/ 48446 w 3454400"/>
                  <a:gd name="connsiteY6" fmla="*/ 290668 h 290668"/>
                  <a:gd name="connsiteX7" fmla="*/ 0 w 3454400"/>
                  <a:gd name="connsiteY7" fmla="*/ 242222 h 290668"/>
                  <a:gd name="connsiteX8" fmla="*/ 0 w 3454400"/>
                  <a:gd name="connsiteY8" fmla="*/ 48446 h 290668"/>
                  <a:gd name="connsiteX0" fmla="*/ 11287 w 3465687"/>
                  <a:gd name="connsiteY0" fmla="*/ 67496 h 309718"/>
                  <a:gd name="connsiteX1" fmla="*/ 12108 w 3465687"/>
                  <a:gd name="connsiteY1" fmla="*/ 0 h 309718"/>
                  <a:gd name="connsiteX2" fmla="*/ 3417241 w 3465687"/>
                  <a:gd name="connsiteY2" fmla="*/ 19050 h 309718"/>
                  <a:gd name="connsiteX3" fmla="*/ 3465687 w 3465687"/>
                  <a:gd name="connsiteY3" fmla="*/ 67496 h 309718"/>
                  <a:gd name="connsiteX4" fmla="*/ 3465687 w 3465687"/>
                  <a:gd name="connsiteY4" fmla="*/ 261272 h 309718"/>
                  <a:gd name="connsiteX5" fmla="*/ 3417241 w 3465687"/>
                  <a:gd name="connsiteY5" fmla="*/ 309718 h 309718"/>
                  <a:gd name="connsiteX6" fmla="*/ 59733 w 3465687"/>
                  <a:gd name="connsiteY6" fmla="*/ 309718 h 309718"/>
                  <a:gd name="connsiteX7" fmla="*/ 11287 w 3465687"/>
                  <a:gd name="connsiteY7" fmla="*/ 261272 h 309718"/>
                  <a:gd name="connsiteX8" fmla="*/ 11287 w 3465687"/>
                  <a:gd name="connsiteY8" fmla="*/ 67496 h 309718"/>
                  <a:gd name="connsiteX0" fmla="*/ 0 w 3492500"/>
                  <a:gd name="connsiteY0" fmla="*/ 67496 h 309718"/>
                  <a:gd name="connsiteX1" fmla="*/ 38921 w 3492500"/>
                  <a:gd name="connsiteY1" fmla="*/ 0 h 309718"/>
                  <a:gd name="connsiteX2" fmla="*/ 3444054 w 3492500"/>
                  <a:gd name="connsiteY2" fmla="*/ 19050 h 309718"/>
                  <a:gd name="connsiteX3" fmla="*/ 3492500 w 3492500"/>
                  <a:gd name="connsiteY3" fmla="*/ 67496 h 309718"/>
                  <a:gd name="connsiteX4" fmla="*/ 3492500 w 3492500"/>
                  <a:gd name="connsiteY4" fmla="*/ 261272 h 309718"/>
                  <a:gd name="connsiteX5" fmla="*/ 3444054 w 3492500"/>
                  <a:gd name="connsiteY5" fmla="*/ 309718 h 309718"/>
                  <a:gd name="connsiteX6" fmla="*/ 86546 w 3492500"/>
                  <a:gd name="connsiteY6" fmla="*/ 309718 h 309718"/>
                  <a:gd name="connsiteX7" fmla="*/ 38100 w 3492500"/>
                  <a:gd name="connsiteY7" fmla="*/ 261272 h 309718"/>
                  <a:gd name="connsiteX8" fmla="*/ 0 w 3492500"/>
                  <a:gd name="connsiteY8" fmla="*/ 67496 h 309718"/>
                  <a:gd name="connsiteX0" fmla="*/ 0 w 3492500"/>
                  <a:gd name="connsiteY0" fmla="*/ 67496 h 309718"/>
                  <a:gd name="connsiteX1" fmla="*/ 38921 w 3492500"/>
                  <a:gd name="connsiteY1" fmla="*/ 0 h 309718"/>
                  <a:gd name="connsiteX2" fmla="*/ 3444054 w 3492500"/>
                  <a:gd name="connsiteY2" fmla="*/ 19050 h 309718"/>
                  <a:gd name="connsiteX3" fmla="*/ 3492500 w 3492500"/>
                  <a:gd name="connsiteY3" fmla="*/ 67496 h 309718"/>
                  <a:gd name="connsiteX4" fmla="*/ 3492500 w 3492500"/>
                  <a:gd name="connsiteY4" fmla="*/ 261272 h 309718"/>
                  <a:gd name="connsiteX5" fmla="*/ 3444054 w 3492500"/>
                  <a:gd name="connsiteY5" fmla="*/ 309718 h 309718"/>
                  <a:gd name="connsiteX6" fmla="*/ 86546 w 3492500"/>
                  <a:gd name="connsiteY6" fmla="*/ 309718 h 309718"/>
                  <a:gd name="connsiteX7" fmla="*/ 85725 w 3492500"/>
                  <a:gd name="connsiteY7" fmla="*/ 242222 h 309718"/>
                  <a:gd name="connsiteX8" fmla="*/ 0 w 3492500"/>
                  <a:gd name="connsiteY8" fmla="*/ 67496 h 309718"/>
                  <a:gd name="connsiteX0" fmla="*/ 0 w 3492500"/>
                  <a:gd name="connsiteY0" fmla="*/ 67496 h 309718"/>
                  <a:gd name="connsiteX1" fmla="*/ 38921 w 3492500"/>
                  <a:gd name="connsiteY1" fmla="*/ 0 h 309718"/>
                  <a:gd name="connsiteX2" fmla="*/ 3444054 w 3492500"/>
                  <a:gd name="connsiteY2" fmla="*/ 19050 h 309718"/>
                  <a:gd name="connsiteX3" fmla="*/ 3492500 w 3492500"/>
                  <a:gd name="connsiteY3" fmla="*/ 67496 h 309718"/>
                  <a:gd name="connsiteX4" fmla="*/ 3492500 w 3492500"/>
                  <a:gd name="connsiteY4" fmla="*/ 261272 h 309718"/>
                  <a:gd name="connsiteX5" fmla="*/ 3444054 w 3492500"/>
                  <a:gd name="connsiteY5" fmla="*/ 309718 h 309718"/>
                  <a:gd name="connsiteX6" fmla="*/ 210371 w 3492500"/>
                  <a:gd name="connsiteY6" fmla="*/ 281143 h 309718"/>
                  <a:gd name="connsiteX7" fmla="*/ 85725 w 3492500"/>
                  <a:gd name="connsiteY7" fmla="*/ 242222 h 309718"/>
                  <a:gd name="connsiteX8" fmla="*/ 0 w 3492500"/>
                  <a:gd name="connsiteY8" fmla="*/ 67496 h 309718"/>
                  <a:gd name="connsiteX0" fmla="*/ 0 w 3702050"/>
                  <a:gd name="connsiteY0" fmla="*/ 202760 h 444982"/>
                  <a:gd name="connsiteX1" fmla="*/ 38921 w 3702050"/>
                  <a:gd name="connsiteY1" fmla="*/ 135264 h 444982"/>
                  <a:gd name="connsiteX2" fmla="*/ 3444054 w 3702050"/>
                  <a:gd name="connsiteY2" fmla="*/ 154314 h 444982"/>
                  <a:gd name="connsiteX3" fmla="*/ 3702050 w 3702050"/>
                  <a:gd name="connsiteY3" fmla="*/ 2735 h 444982"/>
                  <a:gd name="connsiteX4" fmla="*/ 3492500 w 3702050"/>
                  <a:gd name="connsiteY4" fmla="*/ 396536 h 444982"/>
                  <a:gd name="connsiteX5" fmla="*/ 3444054 w 3702050"/>
                  <a:gd name="connsiteY5" fmla="*/ 444982 h 444982"/>
                  <a:gd name="connsiteX6" fmla="*/ 210371 w 3702050"/>
                  <a:gd name="connsiteY6" fmla="*/ 416407 h 444982"/>
                  <a:gd name="connsiteX7" fmla="*/ 85725 w 3702050"/>
                  <a:gd name="connsiteY7" fmla="*/ 377486 h 444982"/>
                  <a:gd name="connsiteX8" fmla="*/ 0 w 3702050"/>
                  <a:gd name="connsiteY8" fmla="*/ 202760 h 444982"/>
                  <a:gd name="connsiteX0" fmla="*/ 0 w 3702050"/>
                  <a:gd name="connsiteY0" fmla="*/ 207414 h 449636"/>
                  <a:gd name="connsiteX1" fmla="*/ 38921 w 3702050"/>
                  <a:gd name="connsiteY1" fmla="*/ 139918 h 449636"/>
                  <a:gd name="connsiteX2" fmla="*/ 3444054 w 3702050"/>
                  <a:gd name="connsiteY2" fmla="*/ 35143 h 449636"/>
                  <a:gd name="connsiteX3" fmla="*/ 3702050 w 3702050"/>
                  <a:gd name="connsiteY3" fmla="*/ 7389 h 449636"/>
                  <a:gd name="connsiteX4" fmla="*/ 3492500 w 3702050"/>
                  <a:gd name="connsiteY4" fmla="*/ 401190 h 449636"/>
                  <a:gd name="connsiteX5" fmla="*/ 3444054 w 3702050"/>
                  <a:gd name="connsiteY5" fmla="*/ 449636 h 449636"/>
                  <a:gd name="connsiteX6" fmla="*/ 210371 w 3702050"/>
                  <a:gd name="connsiteY6" fmla="*/ 421061 h 449636"/>
                  <a:gd name="connsiteX7" fmla="*/ 85725 w 3702050"/>
                  <a:gd name="connsiteY7" fmla="*/ 382140 h 449636"/>
                  <a:gd name="connsiteX8" fmla="*/ 0 w 3702050"/>
                  <a:gd name="connsiteY8" fmla="*/ 207414 h 449636"/>
                  <a:gd name="connsiteX0" fmla="*/ 0 w 3702050"/>
                  <a:gd name="connsiteY0" fmla="*/ 207414 h 449636"/>
                  <a:gd name="connsiteX1" fmla="*/ 38921 w 3702050"/>
                  <a:gd name="connsiteY1" fmla="*/ 139918 h 449636"/>
                  <a:gd name="connsiteX2" fmla="*/ 3444054 w 3702050"/>
                  <a:gd name="connsiteY2" fmla="*/ 35143 h 449636"/>
                  <a:gd name="connsiteX3" fmla="*/ 3702050 w 3702050"/>
                  <a:gd name="connsiteY3" fmla="*/ 7389 h 449636"/>
                  <a:gd name="connsiteX4" fmla="*/ 3425825 w 3702050"/>
                  <a:gd name="connsiteY4" fmla="*/ 382140 h 449636"/>
                  <a:gd name="connsiteX5" fmla="*/ 3444054 w 3702050"/>
                  <a:gd name="connsiteY5" fmla="*/ 449636 h 449636"/>
                  <a:gd name="connsiteX6" fmla="*/ 210371 w 3702050"/>
                  <a:gd name="connsiteY6" fmla="*/ 421061 h 449636"/>
                  <a:gd name="connsiteX7" fmla="*/ 85725 w 3702050"/>
                  <a:gd name="connsiteY7" fmla="*/ 382140 h 449636"/>
                  <a:gd name="connsiteX8" fmla="*/ 0 w 3702050"/>
                  <a:gd name="connsiteY8" fmla="*/ 207414 h 449636"/>
                  <a:gd name="connsiteX0" fmla="*/ 0 w 3702050"/>
                  <a:gd name="connsiteY0" fmla="*/ 207414 h 449636"/>
                  <a:gd name="connsiteX1" fmla="*/ 38921 w 3702050"/>
                  <a:gd name="connsiteY1" fmla="*/ 139918 h 449636"/>
                  <a:gd name="connsiteX2" fmla="*/ 3444054 w 3702050"/>
                  <a:gd name="connsiteY2" fmla="*/ 35143 h 449636"/>
                  <a:gd name="connsiteX3" fmla="*/ 3702050 w 3702050"/>
                  <a:gd name="connsiteY3" fmla="*/ 7389 h 449636"/>
                  <a:gd name="connsiteX4" fmla="*/ 3444054 w 3702050"/>
                  <a:gd name="connsiteY4" fmla="*/ 449636 h 449636"/>
                  <a:gd name="connsiteX5" fmla="*/ 210371 w 3702050"/>
                  <a:gd name="connsiteY5" fmla="*/ 421061 h 449636"/>
                  <a:gd name="connsiteX6" fmla="*/ 85725 w 3702050"/>
                  <a:gd name="connsiteY6" fmla="*/ 382140 h 449636"/>
                  <a:gd name="connsiteX7" fmla="*/ 0 w 3702050"/>
                  <a:gd name="connsiteY7" fmla="*/ 207414 h 449636"/>
                  <a:gd name="connsiteX0" fmla="*/ 0 w 3702050"/>
                  <a:gd name="connsiteY0" fmla="*/ 207414 h 449636"/>
                  <a:gd name="connsiteX1" fmla="*/ 38921 w 3702050"/>
                  <a:gd name="connsiteY1" fmla="*/ 139918 h 449636"/>
                  <a:gd name="connsiteX2" fmla="*/ 3444054 w 3702050"/>
                  <a:gd name="connsiteY2" fmla="*/ 35143 h 449636"/>
                  <a:gd name="connsiteX3" fmla="*/ 3702050 w 3702050"/>
                  <a:gd name="connsiteY3" fmla="*/ 7389 h 449636"/>
                  <a:gd name="connsiteX4" fmla="*/ 3348804 w 3702050"/>
                  <a:gd name="connsiteY4" fmla="*/ 449636 h 449636"/>
                  <a:gd name="connsiteX5" fmla="*/ 210371 w 3702050"/>
                  <a:gd name="connsiteY5" fmla="*/ 421061 h 449636"/>
                  <a:gd name="connsiteX6" fmla="*/ 85725 w 3702050"/>
                  <a:gd name="connsiteY6" fmla="*/ 382140 h 449636"/>
                  <a:gd name="connsiteX7" fmla="*/ 0 w 3702050"/>
                  <a:gd name="connsiteY7" fmla="*/ 207414 h 449636"/>
                  <a:gd name="connsiteX0" fmla="*/ 0 w 3702050"/>
                  <a:gd name="connsiteY0" fmla="*/ 207414 h 449636"/>
                  <a:gd name="connsiteX1" fmla="*/ 38921 w 3702050"/>
                  <a:gd name="connsiteY1" fmla="*/ 139918 h 449636"/>
                  <a:gd name="connsiteX2" fmla="*/ 3444054 w 3702050"/>
                  <a:gd name="connsiteY2" fmla="*/ 35143 h 449636"/>
                  <a:gd name="connsiteX3" fmla="*/ 3702050 w 3702050"/>
                  <a:gd name="connsiteY3" fmla="*/ 7389 h 449636"/>
                  <a:gd name="connsiteX4" fmla="*/ 3348804 w 3702050"/>
                  <a:gd name="connsiteY4" fmla="*/ 449636 h 449636"/>
                  <a:gd name="connsiteX5" fmla="*/ 210371 w 3702050"/>
                  <a:gd name="connsiteY5" fmla="*/ 421061 h 449636"/>
                  <a:gd name="connsiteX6" fmla="*/ 85725 w 3702050"/>
                  <a:gd name="connsiteY6" fmla="*/ 382140 h 449636"/>
                  <a:gd name="connsiteX7" fmla="*/ 0 w 3702050"/>
                  <a:gd name="connsiteY7" fmla="*/ 207414 h 449636"/>
                  <a:gd name="connsiteX0" fmla="*/ 0 w 3702050"/>
                  <a:gd name="connsiteY0" fmla="*/ 207414 h 449636"/>
                  <a:gd name="connsiteX1" fmla="*/ 38921 w 3702050"/>
                  <a:gd name="connsiteY1" fmla="*/ 139918 h 449636"/>
                  <a:gd name="connsiteX2" fmla="*/ 3444054 w 3702050"/>
                  <a:gd name="connsiteY2" fmla="*/ 35143 h 449636"/>
                  <a:gd name="connsiteX3" fmla="*/ 3702050 w 3702050"/>
                  <a:gd name="connsiteY3" fmla="*/ 7389 h 449636"/>
                  <a:gd name="connsiteX4" fmla="*/ 3348804 w 3702050"/>
                  <a:gd name="connsiteY4" fmla="*/ 449636 h 449636"/>
                  <a:gd name="connsiteX5" fmla="*/ 210371 w 3702050"/>
                  <a:gd name="connsiteY5" fmla="*/ 421061 h 449636"/>
                  <a:gd name="connsiteX6" fmla="*/ 85725 w 3702050"/>
                  <a:gd name="connsiteY6" fmla="*/ 382140 h 449636"/>
                  <a:gd name="connsiteX7" fmla="*/ 0 w 3702050"/>
                  <a:gd name="connsiteY7" fmla="*/ 207414 h 449636"/>
                  <a:gd name="connsiteX0" fmla="*/ 0 w 3702050"/>
                  <a:gd name="connsiteY0" fmla="*/ 207414 h 449636"/>
                  <a:gd name="connsiteX1" fmla="*/ 38921 w 3702050"/>
                  <a:gd name="connsiteY1" fmla="*/ 139918 h 449636"/>
                  <a:gd name="connsiteX2" fmla="*/ 3444054 w 3702050"/>
                  <a:gd name="connsiteY2" fmla="*/ 35143 h 449636"/>
                  <a:gd name="connsiteX3" fmla="*/ 3702050 w 3702050"/>
                  <a:gd name="connsiteY3" fmla="*/ 7389 h 449636"/>
                  <a:gd name="connsiteX4" fmla="*/ 3348804 w 3702050"/>
                  <a:gd name="connsiteY4" fmla="*/ 449636 h 449636"/>
                  <a:gd name="connsiteX5" fmla="*/ 210371 w 3702050"/>
                  <a:gd name="connsiteY5" fmla="*/ 421061 h 449636"/>
                  <a:gd name="connsiteX6" fmla="*/ 85725 w 3702050"/>
                  <a:gd name="connsiteY6" fmla="*/ 382140 h 449636"/>
                  <a:gd name="connsiteX7" fmla="*/ 0 w 3702050"/>
                  <a:gd name="connsiteY7" fmla="*/ 207414 h 449636"/>
                  <a:gd name="connsiteX0" fmla="*/ 0 w 3702050"/>
                  <a:gd name="connsiteY0" fmla="*/ 207414 h 449636"/>
                  <a:gd name="connsiteX1" fmla="*/ 38921 w 3702050"/>
                  <a:gd name="connsiteY1" fmla="*/ 139918 h 449636"/>
                  <a:gd name="connsiteX2" fmla="*/ 3444054 w 3702050"/>
                  <a:gd name="connsiteY2" fmla="*/ 35143 h 449636"/>
                  <a:gd name="connsiteX3" fmla="*/ 3702050 w 3702050"/>
                  <a:gd name="connsiteY3" fmla="*/ 7389 h 449636"/>
                  <a:gd name="connsiteX4" fmla="*/ 3348804 w 3702050"/>
                  <a:gd name="connsiteY4" fmla="*/ 449636 h 449636"/>
                  <a:gd name="connsiteX5" fmla="*/ 210371 w 3702050"/>
                  <a:gd name="connsiteY5" fmla="*/ 421061 h 449636"/>
                  <a:gd name="connsiteX6" fmla="*/ 85725 w 3702050"/>
                  <a:gd name="connsiteY6" fmla="*/ 382140 h 449636"/>
                  <a:gd name="connsiteX7" fmla="*/ 0 w 3702050"/>
                  <a:gd name="connsiteY7" fmla="*/ 207414 h 449636"/>
                  <a:gd name="connsiteX0" fmla="*/ 0 w 3702050"/>
                  <a:gd name="connsiteY0" fmla="*/ 207414 h 449636"/>
                  <a:gd name="connsiteX1" fmla="*/ 38921 w 3702050"/>
                  <a:gd name="connsiteY1" fmla="*/ 139918 h 449636"/>
                  <a:gd name="connsiteX2" fmla="*/ 3444054 w 3702050"/>
                  <a:gd name="connsiteY2" fmla="*/ 35143 h 449636"/>
                  <a:gd name="connsiteX3" fmla="*/ 3702050 w 3702050"/>
                  <a:gd name="connsiteY3" fmla="*/ 7389 h 449636"/>
                  <a:gd name="connsiteX4" fmla="*/ 3348804 w 3702050"/>
                  <a:gd name="connsiteY4" fmla="*/ 449636 h 449636"/>
                  <a:gd name="connsiteX5" fmla="*/ 210371 w 3702050"/>
                  <a:gd name="connsiteY5" fmla="*/ 421061 h 449636"/>
                  <a:gd name="connsiteX6" fmla="*/ 85725 w 3702050"/>
                  <a:gd name="connsiteY6" fmla="*/ 382140 h 449636"/>
                  <a:gd name="connsiteX7" fmla="*/ 0 w 3702050"/>
                  <a:gd name="connsiteY7" fmla="*/ 207414 h 449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02050" h="449636">
                    <a:moveTo>
                      <a:pt x="0" y="207414"/>
                    </a:moveTo>
                    <a:cubicBezTo>
                      <a:pt x="0" y="180658"/>
                      <a:pt x="12165" y="139918"/>
                      <a:pt x="38921" y="139918"/>
                    </a:cubicBezTo>
                    <a:cubicBezTo>
                      <a:pt x="1173965" y="104993"/>
                      <a:pt x="2194710" y="241518"/>
                      <a:pt x="3444054" y="35143"/>
                    </a:cubicBezTo>
                    <a:cubicBezTo>
                      <a:pt x="3470810" y="35143"/>
                      <a:pt x="3702050" y="-19367"/>
                      <a:pt x="3702050" y="7389"/>
                    </a:cubicBezTo>
                    <a:cubicBezTo>
                      <a:pt x="3584301" y="154805"/>
                      <a:pt x="3399878" y="273645"/>
                      <a:pt x="3348804" y="449636"/>
                    </a:cubicBezTo>
                    <a:lnTo>
                      <a:pt x="210371" y="421061"/>
                    </a:lnTo>
                    <a:cubicBezTo>
                      <a:pt x="183615" y="421061"/>
                      <a:pt x="85725" y="408896"/>
                      <a:pt x="85725" y="382140"/>
                    </a:cubicBezTo>
                    <a:lnTo>
                      <a:pt x="0" y="207414"/>
                    </a:lnTo>
                    <a:close/>
                  </a:path>
                </a:pathLst>
              </a:cu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9" name="ttsMP3.com_VoiceText_2025-1-7_19-40-50">
            <a:hlinkClick r:id="" action="ppaction://media"/>
            <a:extLst>
              <a:ext uri="{FF2B5EF4-FFF2-40B4-BE49-F238E27FC236}">
                <a16:creationId xmlns:a16="http://schemas.microsoft.com/office/drawing/2014/main" id="{2CCA3452-CF72-4931-9DA5-7B68C4C9546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85579" y="6401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04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4416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4C18AF3-B29B-4E29-AC5A-9B5DCE2E4A54}"/>
              </a:ext>
            </a:extLst>
          </p:cNvPr>
          <p:cNvGrpSpPr/>
          <p:nvPr/>
        </p:nvGrpSpPr>
        <p:grpSpPr>
          <a:xfrm>
            <a:off x="785841" y="6745212"/>
            <a:ext cx="3673354" cy="4622241"/>
            <a:chOff x="566858" y="-1414548"/>
            <a:chExt cx="5671172" cy="713612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ACB977C-E611-4C24-888D-43A8C9EBF35B}"/>
                </a:ext>
              </a:extLst>
            </p:cNvPr>
            <p:cNvSpPr txBox="1"/>
            <p:nvPr/>
          </p:nvSpPr>
          <p:spPr>
            <a:xfrm>
              <a:off x="566858" y="-1414548"/>
              <a:ext cx="4618629" cy="20432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ED7D31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B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oat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C004CED-C314-43E2-8CE1-DCA73E7364D9}"/>
                </a:ext>
              </a:extLst>
            </p:cNvPr>
            <p:cNvGrpSpPr/>
            <p:nvPr/>
          </p:nvGrpSpPr>
          <p:grpSpPr>
            <a:xfrm>
              <a:off x="566858" y="448804"/>
              <a:ext cx="5671172" cy="5272775"/>
              <a:chOff x="4069442" y="1231617"/>
              <a:chExt cx="3702050" cy="3441983"/>
            </a:xfrm>
          </p:grpSpPr>
          <p:sp>
            <p:nvSpPr>
              <p:cNvPr id="5" name="Isosceles Triangle 29">
                <a:extLst>
                  <a:ext uri="{FF2B5EF4-FFF2-40B4-BE49-F238E27FC236}">
                    <a16:creationId xmlns:a16="http://schemas.microsoft.com/office/drawing/2014/main" id="{1CCFBC4D-86BB-4115-B42B-D989A650D66E}"/>
                  </a:ext>
                </a:extLst>
              </p:cNvPr>
              <p:cNvSpPr/>
              <p:nvPr/>
            </p:nvSpPr>
            <p:spPr>
              <a:xfrm rot="21082540">
                <a:off x="4901588" y="1231617"/>
                <a:ext cx="2744528" cy="3196119"/>
              </a:xfrm>
              <a:custGeom>
                <a:avLst/>
                <a:gdLst>
                  <a:gd name="connsiteX0" fmla="*/ 0 w 1955800"/>
                  <a:gd name="connsiteY0" fmla="*/ 2578100 h 2578100"/>
                  <a:gd name="connsiteX1" fmla="*/ 977900 w 1955800"/>
                  <a:gd name="connsiteY1" fmla="*/ 0 h 2578100"/>
                  <a:gd name="connsiteX2" fmla="*/ 1955800 w 1955800"/>
                  <a:gd name="connsiteY2" fmla="*/ 2578100 h 2578100"/>
                  <a:gd name="connsiteX3" fmla="*/ 0 w 1955800"/>
                  <a:gd name="connsiteY3" fmla="*/ 2578100 h 2578100"/>
                  <a:gd name="connsiteX0" fmla="*/ 0 w 2142177"/>
                  <a:gd name="connsiteY0" fmla="*/ 2578100 h 3043107"/>
                  <a:gd name="connsiteX1" fmla="*/ 977900 w 2142177"/>
                  <a:gd name="connsiteY1" fmla="*/ 0 h 3043107"/>
                  <a:gd name="connsiteX2" fmla="*/ 2142177 w 2142177"/>
                  <a:gd name="connsiteY2" fmla="*/ 3043107 h 3043107"/>
                  <a:gd name="connsiteX3" fmla="*/ 0 w 2142177"/>
                  <a:gd name="connsiteY3" fmla="*/ 2578100 h 3043107"/>
                  <a:gd name="connsiteX0" fmla="*/ 0 w 2744528"/>
                  <a:gd name="connsiteY0" fmla="*/ 2653730 h 3043107"/>
                  <a:gd name="connsiteX1" fmla="*/ 1580251 w 2744528"/>
                  <a:gd name="connsiteY1" fmla="*/ 0 h 3043107"/>
                  <a:gd name="connsiteX2" fmla="*/ 2744528 w 2744528"/>
                  <a:gd name="connsiteY2" fmla="*/ 3043107 h 3043107"/>
                  <a:gd name="connsiteX3" fmla="*/ 0 w 2744528"/>
                  <a:gd name="connsiteY3" fmla="*/ 2653730 h 3043107"/>
                  <a:gd name="connsiteX0" fmla="*/ 0 w 2744528"/>
                  <a:gd name="connsiteY0" fmla="*/ 2736686 h 3126063"/>
                  <a:gd name="connsiteX1" fmla="*/ 1541452 w 2744528"/>
                  <a:gd name="connsiteY1" fmla="*/ 0 h 3126063"/>
                  <a:gd name="connsiteX2" fmla="*/ 2744528 w 2744528"/>
                  <a:gd name="connsiteY2" fmla="*/ 3126063 h 3126063"/>
                  <a:gd name="connsiteX3" fmla="*/ 0 w 2744528"/>
                  <a:gd name="connsiteY3" fmla="*/ 2736686 h 3126063"/>
                  <a:gd name="connsiteX0" fmla="*/ 0 w 2744528"/>
                  <a:gd name="connsiteY0" fmla="*/ 2736686 h 3196119"/>
                  <a:gd name="connsiteX1" fmla="*/ 1541452 w 2744528"/>
                  <a:gd name="connsiteY1" fmla="*/ 0 h 3196119"/>
                  <a:gd name="connsiteX2" fmla="*/ 2744528 w 2744528"/>
                  <a:gd name="connsiteY2" fmla="*/ 3126063 h 3196119"/>
                  <a:gd name="connsiteX3" fmla="*/ 0 w 2744528"/>
                  <a:gd name="connsiteY3" fmla="*/ 2736686 h 3196119"/>
                  <a:gd name="connsiteX0" fmla="*/ 0 w 2744528"/>
                  <a:gd name="connsiteY0" fmla="*/ 2736686 h 3196119"/>
                  <a:gd name="connsiteX1" fmla="*/ 1541452 w 2744528"/>
                  <a:gd name="connsiteY1" fmla="*/ 0 h 3196119"/>
                  <a:gd name="connsiteX2" fmla="*/ 2744528 w 2744528"/>
                  <a:gd name="connsiteY2" fmla="*/ 3126063 h 3196119"/>
                  <a:gd name="connsiteX3" fmla="*/ 0 w 2744528"/>
                  <a:gd name="connsiteY3" fmla="*/ 2736686 h 3196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44528" h="3196119">
                    <a:moveTo>
                      <a:pt x="0" y="2736686"/>
                    </a:moveTo>
                    <a:lnTo>
                      <a:pt x="1541452" y="0"/>
                    </a:lnTo>
                    <a:lnTo>
                      <a:pt x="2744528" y="3126063"/>
                    </a:lnTo>
                    <a:cubicBezTo>
                      <a:pt x="1912577" y="3381355"/>
                      <a:pt x="914843" y="2866478"/>
                      <a:pt x="0" y="2736686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DF396D47-414B-4260-BD48-BC0225843F1B}"/>
                  </a:ext>
                </a:extLst>
              </p:cNvPr>
              <p:cNvCxnSpPr/>
              <p:nvPr/>
            </p:nvCxnSpPr>
            <p:spPr>
              <a:xfrm>
                <a:off x="6185004" y="1267853"/>
                <a:ext cx="88900" cy="3303432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7" name="Rectangle: Rounded Corners 1">
                <a:extLst>
                  <a:ext uri="{FF2B5EF4-FFF2-40B4-BE49-F238E27FC236}">
                    <a16:creationId xmlns:a16="http://schemas.microsoft.com/office/drawing/2014/main" id="{ED5063E2-FCA2-4258-A8E4-74527F3F87D0}"/>
                  </a:ext>
                </a:extLst>
              </p:cNvPr>
              <p:cNvSpPr/>
              <p:nvPr/>
            </p:nvSpPr>
            <p:spPr>
              <a:xfrm>
                <a:off x="4069442" y="4223964"/>
                <a:ext cx="3702050" cy="449636"/>
              </a:xfrm>
              <a:custGeom>
                <a:avLst/>
                <a:gdLst>
                  <a:gd name="connsiteX0" fmla="*/ 0 w 3454400"/>
                  <a:gd name="connsiteY0" fmla="*/ 48446 h 290668"/>
                  <a:gd name="connsiteX1" fmla="*/ 48446 w 3454400"/>
                  <a:gd name="connsiteY1" fmla="*/ 0 h 290668"/>
                  <a:gd name="connsiteX2" fmla="*/ 3405954 w 3454400"/>
                  <a:gd name="connsiteY2" fmla="*/ 0 h 290668"/>
                  <a:gd name="connsiteX3" fmla="*/ 3454400 w 3454400"/>
                  <a:gd name="connsiteY3" fmla="*/ 48446 h 290668"/>
                  <a:gd name="connsiteX4" fmla="*/ 3454400 w 3454400"/>
                  <a:gd name="connsiteY4" fmla="*/ 242222 h 290668"/>
                  <a:gd name="connsiteX5" fmla="*/ 3405954 w 3454400"/>
                  <a:gd name="connsiteY5" fmla="*/ 290668 h 290668"/>
                  <a:gd name="connsiteX6" fmla="*/ 48446 w 3454400"/>
                  <a:gd name="connsiteY6" fmla="*/ 290668 h 290668"/>
                  <a:gd name="connsiteX7" fmla="*/ 0 w 3454400"/>
                  <a:gd name="connsiteY7" fmla="*/ 242222 h 290668"/>
                  <a:gd name="connsiteX8" fmla="*/ 0 w 3454400"/>
                  <a:gd name="connsiteY8" fmla="*/ 48446 h 290668"/>
                  <a:gd name="connsiteX0" fmla="*/ 11287 w 3465687"/>
                  <a:gd name="connsiteY0" fmla="*/ 67496 h 309718"/>
                  <a:gd name="connsiteX1" fmla="*/ 12108 w 3465687"/>
                  <a:gd name="connsiteY1" fmla="*/ 0 h 309718"/>
                  <a:gd name="connsiteX2" fmla="*/ 3417241 w 3465687"/>
                  <a:gd name="connsiteY2" fmla="*/ 19050 h 309718"/>
                  <a:gd name="connsiteX3" fmla="*/ 3465687 w 3465687"/>
                  <a:gd name="connsiteY3" fmla="*/ 67496 h 309718"/>
                  <a:gd name="connsiteX4" fmla="*/ 3465687 w 3465687"/>
                  <a:gd name="connsiteY4" fmla="*/ 261272 h 309718"/>
                  <a:gd name="connsiteX5" fmla="*/ 3417241 w 3465687"/>
                  <a:gd name="connsiteY5" fmla="*/ 309718 h 309718"/>
                  <a:gd name="connsiteX6" fmla="*/ 59733 w 3465687"/>
                  <a:gd name="connsiteY6" fmla="*/ 309718 h 309718"/>
                  <a:gd name="connsiteX7" fmla="*/ 11287 w 3465687"/>
                  <a:gd name="connsiteY7" fmla="*/ 261272 h 309718"/>
                  <a:gd name="connsiteX8" fmla="*/ 11287 w 3465687"/>
                  <a:gd name="connsiteY8" fmla="*/ 67496 h 309718"/>
                  <a:gd name="connsiteX0" fmla="*/ 0 w 3492500"/>
                  <a:gd name="connsiteY0" fmla="*/ 67496 h 309718"/>
                  <a:gd name="connsiteX1" fmla="*/ 38921 w 3492500"/>
                  <a:gd name="connsiteY1" fmla="*/ 0 h 309718"/>
                  <a:gd name="connsiteX2" fmla="*/ 3444054 w 3492500"/>
                  <a:gd name="connsiteY2" fmla="*/ 19050 h 309718"/>
                  <a:gd name="connsiteX3" fmla="*/ 3492500 w 3492500"/>
                  <a:gd name="connsiteY3" fmla="*/ 67496 h 309718"/>
                  <a:gd name="connsiteX4" fmla="*/ 3492500 w 3492500"/>
                  <a:gd name="connsiteY4" fmla="*/ 261272 h 309718"/>
                  <a:gd name="connsiteX5" fmla="*/ 3444054 w 3492500"/>
                  <a:gd name="connsiteY5" fmla="*/ 309718 h 309718"/>
                  <a:gd name="connsiteX6" fmla="*/ 86546 w 3492500"/>
                  <a:gd name="connsiteY6" fmla="*/ 309718 h 309718"/>
                  <a:gd name="connsiteX7" fmla="*/ 38100 w 3492500"/>
                  <a:gd name="connsiteY7" fmla="*/ 261272 h 309718"/>
                  <a:gd name="connsiteX8" fmla="*/ 0 w 3492500"/>
                  <a:gd name="connsiteY8" fmla="*/ 67496 h 309718"/>
                  <a:gd name="connsiteX0" fmla="*/ 0 w 3492500"/>
                  <a:gd name="connsiteY0" fmla="*/ 67496 h 309718"/>
                  <a:gd name="connsiteX1" fmla="*/ 38921 w 3492500"/>
                  <a:gd name="connsiteY1" fmla="*/ 0 h 309718"/>
                  <a:gd name="connsiteX2" fmla="*/ 3444054 w 3492500"/>
                  <a:gd name="connsiteY2" fmla="*/ 19050 h 309718"/>
                  <a:gd name="connsiteX3" fmla="*/ 3492500 w 3492500"/>
                  <a:gd name="connsiteY3" fmla="*/ 67496 h 309718"/>
                  <a:gd name="connsiteX4" fmla="*/ 3492500 w 3492500"/>
                  <a:gd name="connsiteY4" fmla="*/ 261272 h 309718"/>
                  <a:gd name="connsiteX5" fmla="*/ 3444054 w 3492500"/>
                  <a:gd name="connsiteY5" fmla="*/ 309718 h 309718"/>
                  <a:gd name="connsiteX6" fmla="*/ 86546 w 3492500"/>
                  <a:gd name="connsiteY6" fmla="*/ 309718 h 309718"/>
                  <a:gd name="connsiteX7" fmla="*/ 85725 w 3492500"/>
                  <a:gd name="connsiteY7" fmla="*/ 242222 h 309718"/>
                  <a:gd name="connsiteX8" fmla="*/ 0 w 3492500"/>
                  <a:gd name="connsiteY8" fmla="*/ 67496 h 309718"/>
                  <a:gd name="connsiteX0" fmla="*/ 0 w 3492500"/>
                  <a:gd name="connsiteY0" fmla="*/ 67496 h 309718"/>
                  <a:gd name="connsiteX1" fmla="*/ 38921 w 3492500"/>
                  <a:gd name="connsiteY1" fmla="*/ 0 h 309718"/>
                  <a:gd name="connsiteX2" fmla="*/ 3444054 w 3492500"/>
                  <a:gd name="connsiteY2" fmla="*/ 19050 h 309718"/>
                  <a:gd name="connsiteX3" fmla="*/ 3492500 w 3492500"/>
                  <a:gd name="connsiteY3" fmla="*/ 67496 h 309718"/>
                  <a:gd name="connsiteX4" fmla="*/ 3492500 w 3492500"/>
                  <a:gd name="connsiteY4" fmla="*/ 261272 h 309718"/>
                  <a:gd name="connsiteX5" fmla="*/ 3444054 w 3492500"/>
                  <a:gd name="connsiteY5" fmla="*/ 309718 h 309718"/>
                  <a:gd name="connsiteX6" fmla="*/ 210371 w 3492500"/>
                  <a:gd name="connsiteY6" fmla="*/ 281143 h 309718"/>
                  <a:gd name="connsiteX7" fmla="*/ 85725 w 3492500"/>
                  <a:gd name="connsiteY7" fmla="*/ 242222 h 309718"/>
                  <a:gd name="connsiteX8" fmla="*/ 0 w 3492500"/>
                  <a:gd name="connsiteY8" fmla="*/ 67496 h 309718"/>
                  <a:gd name="connsiteX0" fmla="*/ 0 w 3702050"/>
                  <a:gd name="connsiteY0" fmla="*/ 202760 h 444982"/>
                  <a:gd name="connsiteX1" fmla="*/ 38921 w 3702050"/>
                  <a:gd name="connsiteY1" fmla="*/ 135264 h 444982"/>
                  <a:gd name="connsiteX2" fmla="*/ 3444054 w 3702050"/>
                  <a:gd name="connsiteY2" fmla="*/ 154314 h 444982"/>
                  <a:gd name="connsiteX3" fmla="*/ 3702050 w 3702050"/>
                  <a:gd name="connsiteY3" fmla="*/ 2735 h 444982"/>
                  <a:gd name="connsiteX4" fmla="*/ 3492500 w 3702050"/>
                  <a:gd name="connsiteY4" fmla="*/ 396536 h 444982"/>
                  <a:gd name="connsiteX5" fmla="*/ 3444054 w 3702050"/>
                  <a:gd name="connsiteY5" fmla="*/ 444982 h 444982"/>
                  <a:gd name="connsiteX6" fmla="*/ 210371 w 3702050"/>
                  <a:gd name="connsiteY6" fmla="*/ 416407 h 444982"/>
                  <a:gd name="connsiteX7" fmla="*/ 85725 w 3702050"/>
                  <a:gd name="connsiteY7" fmla="*/ 377486 h 444982"/>
                  <a:gd name="connsiteX8" fmla="*/ 0 w 3702050"/>
                  <a:gd name="connsiteY8" fmla="*/ 202760 h 444982"/>
                  <a:gd name="connsiteX0" fmla="*/ 0 w 3702050"/>
                  <a:gd name="connsiteY0" fmla="*/ 207414 h 449636"/>
                  <a:gd name="connsiteX1" fmla="*/ 38921 w 3702050"/>
                  <a:gd name="connsiteY1" fmla="*/ 139918 h 449636"/>
                  <a:gd name="connsiteX2" fmla="*/ 3444054 w 3702050"/>
                  <a:gd name="connsiteY2" fmla="*/ 35143 h 449636"/>
                  <a:gd name="connsiteX3" fmla="*/ 3702050 w 3702050"/>
                  <a:gd name="connsiteY3" fmla="*/ 7389 h 449636"/>
                  <a:gd name="connsiteX4" fmla="*/ 3492500 w 3702050"/>
                  <a:gd name="connsiteY4" fmla="*/ 401190 h 449636"/>
                  <a:gd name="connsiteX5" fmla="*/ 3444054 w 3702050"/>
                  <a:gd name="connsiteY5" fmla="*/ 449636 h 449636"/>
                  <a:gd name="connsiteX6" fmla="*/ 210371 w 3702050"/>
                  <a:gd name="connsiteY6" fmla="*/ 421061 h 449636"/>
                  <a:gd name="connsiteX7" fmla="*/ 85725 w 3702050"/>
                  <a:gd name="connsiteY7" fmla="*/ 382140 h 449636"/>
                  <a:gd name="connsiteX8" fmla="*/ 0 w 3702050"/>
                  <a:gd name="connsiteY8" fmla="*/ 207414 h 449636"/>
                  <a:gd name="connsiteX0" fmla="*/ 0 w 3702050"/>
                  <a:gd name="connsiteY0" fmla="*/ 207414 h 449636"/>
                  <a:gd name="connsiteX1" fmla="*/ 38921 w 3702050"/>
                  <a:gd name="connsiteY1" fmla="*/ 139918 h 449636"/>
                  <a:gd name="connsiteX2" fmla="*/ 3444054 w 3702050"/>
                  <a:gd name="connsiteY2" fmla="*/ 35143 h 449636"/>
                  <a:gd name="connsiteX3" fmla="*/ 3702050 w 3702050"/>
                  <a:gd name="connsiteY3" fmla="*/ 7389 h 449636"/>
                  <a:gd name="connsiteX4" fmla="*/ 3425825 w 3702050"/>
                  <a:gd name="connsiteY4" fmla="*/ 382140 h 449636"/>
                  <a:gd name="connsiteX5" fmla="*/ 3444054 w 3702050"/>
                  <a:gd name="connsiteY5" fmla="*/ 449636 h 449636"/>
                  <a:gd name="connsiteX6" fmla="*/ 210371 w 3702050"/>
                  <a:gd name="connsiteY6" fmla="*/ 421061 h 449636"/>
                  <a:gd name="connsiteX7" fmla="*/ 85725 w 3702050"/>
                  <a:gd name="connsiteY7" fmla="*/ 382140 h 449636"/>
                  <a:gd name="connsiteX8" fmla="*/ 0 w 3702050"/>
                  <a:gd name="connsiteY8" fmla="*/ 207414 h 449636"/>
                  <a:gd name="connsiteX0" fmla="*/ 0 w 3702050"/>
                  <a:gd name="connsiteY0" fmla="*/ 207414 h 449636"/>
                  <a:gd name="connsiteX1" fmla="*/ 38921 w 3702050"/>
                  <a:gd name="connsiteY1" fmla="*/ 139918 h 449636"/>
                  <a:gd name="connsiteX2" fmla="*/ 3444054 w 3702050"/>
                  <a:gd name="connsiteY2" fmla="*/ 35143 h 449636"/>
                  <a:gd name="connsiteX3" fmla="*/ 3702050 w 3702050"/>
                  <a:gd name="connsiteY3" fmla="*/ 7389 h 449636"/>
                  <a:gd name="connsiteX4" fmla="*/ 3444054 w 3702050"/>
                  <a:gd name="connsiteY4" fmla="*/ 449636 h 449636"/>
                  <a:gd name="connsiteX5" fmla="*/ 210371 w 3702050"/>
                  <a:gd name="connsiteY5" fmla="*/ 421061 h 449636"/>
                  <a:gd name="connsiteX6" fmla="*/ 85725 w 3702050"/>
                  <a:gd name="connsiteY6" fmla="*/ 382140 h 449636"/>
                  <a:gd name="connsiteX7" fmla="*/ 0 w 3702050"/>
                  <a:gd name="connsiteY7" fmla="*/ 207414 h 449636"/>
                  <a:gd name="connsiteX0" fmla="*/ 0 w 3702050"/>
                  <a:gd name="connsiteY0" fmla="*/ 207414 h 449636"/>
                  <a:gd name="connsiteX1" fmla="*/ 38921 w 3702050"/>
                  <a:gd name="connsiteY1" fmla="*/ 139918 h 449636"/>
                  <a:gd name="connsiteX2" fmla="*/ 3444054 w 3702050"/>
                  <a:gd name="connsiteY2" fmla="*/ 35143 h 449636"/>
                  <a:gd name="connsiteX3" fmla="*/ 3702050 w 3702050"/>
                  <a:gd name="connsiteY3" fmla="*/ 7389 h 449636"/>
                  <a:gd name="connsiteX4" fmla="*/ 3348804 w 3702050"/>
                  <a:gd name="connsiteY4" fmla="*/ 449636 h 449636"/>
                  <a:gd name="connsiteX5" fmla="*/ 210371 w 3702050"/>
                  <a:gd name="connsiteY5" fmla="*/ 421061 h 449636"/>
                  <a:gd name="connsiteX6" fmla="*/ 85725 w 3702050"/>
                  <a:gd name="connsiteY6" fmla="*/ 382140 h 449636"/>
                  <a:gd name="connsiteX7" fmla="*/ 0 w 3702050"/>
                  <a:gd name="connsiteY7" fmla="*/ 207414 h 449636"/>
                  <a:gd name="connsiteX0" fmla="*/ 0 w 3702050"/>
                  <a:gd name="connsiteY0" fmla="*/ 207414 h 449636"/>
                  <a:gd name="connsiteX1" fmla="*/ 38921 w 3702050"/>
                  <a:gd name="connsiteY1" fmla="*/ 139918 h 449636"/>
                  <a:gd name="connsiteX2" fmla="*/ 3444054 w 3702050"/>
                  <a:gd name="connsiteY2" fmla="*/ 35143 h 449636"/>
                  <a:gd name="connsiteX3" fmla="*/ 3702050 w 3702050"/>
                  <a:gd name="connsiteY3" fmla="*/ 7389 h 449636"/>
                  <a:gd name="connsiteX4" fmla="*/ 3348804 w 3702050"/>
                  <a:gd name="connsiteY4" fmla="*/ 449636 h 449636"/>
                  <a:gd name="connsiteX5" fmla="*/ 210371 w 3702050"/>
                  <a:gd name="connsiteY5" fmla="*/ 421061 h 449636"/>
                  <a:gd name="connsiteX6" fmla="*/ 85725 w 3702050"/>
                  <a:gd name="connsiteY6" fmla="*/ 382140 h 449636"/>
                  <a:gd name="connsiteX7" fmla="*/ 0 w 3702050"/>
                  <a:gd name="connsiteY7" fmla="*/ 207414 h 449636"/>
                  <a:gd name="connsiteX0" fmla="*/ 0 w 3702050"/>
                  <a:gd name="connsiteY0" fmla="*/ 207414 h 449636"/>
                  <a:gd name="connsiteX1" fmla="*/ 38921 w 3702050"/>
                  <a:gd name="connsiteY1" fmla="*/ 139918 h 449636"/>
                  <a:gd name="connsiteX2" fmla="*/ 3444054 w 3702050"/>
                  <a:gd name="connsiteY2" fmla="*/ 35143 h 449636"/>
                  <a:gd name="connsiteX3" fmla="*/ 3702050 w 3702050"/>
                  <a:gd name="connsiteY3" fmla="*/ 7389 h 449636"/>
                  <a:gd name="connsiteX4" fmla="*/ 3348804 w 3702050"/>
                  <a:gd name="connsiteY4" fmla="*/ 449636 h 449636"/>
                  <a:gd name="connsiteX5" fmla="*/ 210371 w 3702050"/>
                  <a:gd name="connsiteY5" fmla="*/ 421061 h 449636"/>
                  <a:gd name="connsiteX6" fmla="*/ 85725 w 3702050"/>
                  <a:gd name="connsiteY6" fmla="*/ 382140 h 449636"/>
                  <a:gd name="connsiteX7" fmla="*/ 0 w 3702050"/>
                  <a:gd name="connsiteY7" fmla="*/ 207414 h 449636"/>
                  <a:gd name="connsiteX0" fmla="*/ 0 w 3702050"/>
                  <a:gd name="connsiteY0" fmla="*/ 207414 h 449636"/>
                  <a:gd name="connsiteX1" fmla="*/ 38921 w 3702050"/>
                  <a:gd name="connsiteY1" fmla="*/ 139918 h 449636"/>
                  <a:gd name="connsiteX2" fmla="*/ 3444054 w 3702050"/>
                  <a:gd name="connsiteY2" fmla="*/ 35143 h 449636"/>
                  <a:gd name="connsiteX3" fmla="*/ 3702050 w 3702050"/>
                  <a:gd name="connsiteY3" fmla="*/ 7389 h 449636"/>
                  <a:gd name="connsiteX4" fmla="*/ 3348804 w 3702050"/>
                  <a:gd name="connsiteY4" fmla="*/ 449636 h 449636"/>
                  <a:gd name="connsiteX5" fmla="*/ 210371 w 3702050"/>
                  <a:gd name="connsiteY5" fmla="*/ 421061 h 449636"/>
                  <a:gd name="connsiteX6" fmla="*/ 85725 w 3702050"/>
                  <a:gd name="connsiteY6" fmla="*/ 382140 h 449636"/>
                  <a:gd name="connsiteX7" fmla="*/ 0 w 3702050"/>
                  <a:gd name="connsiteY7" fmla="*/ 207414 h 449636"/>
                  <a:gd name="connsiteX0" fmla="*/ 0 w 3702050"/>
                  <a:gd name="connsiteY0" fmla="*/ 207414 h 449636"/>
                  <a:gd name="connsiteX1" fmla="*/ 38921 w 3702050"/>
                  <a:gd name="connsiteY1" fmla="*/ 139918 h 449636"/>
                  <a:gd name="connsiteX2" fmla="*/ 3444054 w 3702050"/>
                  <a:gd name="connsiteY2" fmla="*/ 35143 h 449636"/>
                  <a:gd name="connsiteX3" fmla="*/ 3702050 w 3702050"/>
                  <a:gd name="connsiteY3" fmla="*/ 7389 h 449636"/>
                  <a:gd name="connsiteX4" fmla="*/ 3348804 w 3702050"/>
                  <a:gd name="connsiteY4" fmla="*/ 449636 h 449636"/>
                  <a:gd name="connsiteX5" fmla="*/ 210371 w 3702050"/>
                  <a:gd name="connsiteY5" fmla="*/ 421061 h 449636"/>
                  <a:gd name="connsiteX6" fmla="*/ 85725 w 3702050"/>
                  <a:gd name="connsiteY6" fmla="*/ 382140 h 449636"/>
                  <a:gd name="connsiteX7" fmla="*/ 0 w 3702050"/>
                  <a:gd name="connsiteY7" fmla="*/ 207414 h 449636"/>
                  <a:gd name="connsiteX0" fmla="*/ 0 w 3702050"/>
                  <a:gd name="connsiteY0" fmla="*/ 207414 h 449636"/>
                  <a:gd name="connsiteX1" fmla="*/ 38921 w 3702050"/>
                  <a:gd name="connsiteY1" fmla="*/ 139918 h 449636"/>
                  <a:gd name="connsiteX2" fmla="*/ 3444054 w 3702050"/>
                  <a:gd name="connsiteY2" fmla="*/ 35143 h 449636"/>
                  <a:gd name="connsiteX3" fmla="*/ 3702050 w 3702050"/>
                  <a:gd name="connsiteY3" fmla="*/ 7389 h 449636"/>
                  <a:gd name="connsiteX4" fmla="*/ 3348804 w 3702050"/>
                  <a:gd name="connsiteY4" fmla="*/ 449636 h 449636"/>
                  <a:gd name="connsiteX5" fmla="*/ 210371 w 3702050"/>
                  <a:gd name="connsiteY5" fmla="*/ 421061 h 449636"/>
                  <a:gd name="connsiteX6" fmla="*/ 85725 w 3702050"/>
                  <a:gd name="connsiteY6" fmla="*/ 382140 h 449636"/>
                  <a:gd name="connsiteX7" fmla="*/ 0 w 3702050"/>
                  <a:gd name="connsiteY7" fmla="*/ 207414 h 449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02050" h="449636">
                    <a:moveTo>
                      <a:pt x="0" y="207414"/>
                    </a:moveTo>
                    <a:cubicBezTo>
                      <a:pt x="0" y="180658"/>
                      <a:pt x="12165" y="139918"/>
                      <a:pt x="38921" y="139918"/>
                    </a:cubicBezTo>
                    <a:cubicBezTo>
                      <a:pt x="1173965" y="104993"/>
                      <a:pt x="2194710" y="241518"/>
                      <a:pt x="3444054" y="35143"/>
                    </a:cubicBezTo>
                    <a:cubicBezTo>
                      <a:pt x="3470810" y="35143"/>
                      <a:pt x="3702050" y="-19367"/>
                      <a:pt x="3702050" y="7389"/>
                    </a:cubicBezTo>
                    <a:cubicBezTo>
                      <a:pt x="3584301" y="154805"/>
                      <a:pt x="3399878" y="273645"/>
                      <a:pt x="3348804" y="449636"/>
                    </a:cubicBezTo>
                    <a:lnTo>
                      <a:pt x="210371" y="421061"/>
                    </a:lnTo>
                    <a:cubicBezTo>
                      <a:pt x="183615" y="421061"/>
                      <a:pt x="85725" y="408896"/>
                      <a:pt x="85725" y="382140"/>
                    </a:cubicBezTo>
                    <a:lnTo>
                      <a:pt x="0" y="207414"/>
                    </a:lnTo>
                    <a:close/>
                  </a:path>
                </a:pathLst>
              </a:cu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C373EEB-60B6-42B4-8C04-7AE860778C53}"/>
              </a:ext>
            </a:extLst>
          </p:cNvPr>
          <p:cNvGrpSpPr/>
          <p:nvPr/>
        </p:nvGrpSpPr>
        <p:grpSpPr>
          <a:xfrm>
            <a:off x="1723559" y="4266944"/>
            <a:ext cx="4946174" cy="3852932"/>
            <a:chOff x="2386479" y="1984347"/>
            <a:chExt cx="5934128" cy="462251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DADFD2-F2FD-4F6C-80B4-382AD45BA021}"/>
                </a:ext>
              </a:extLst>
            </p:cNvPr>
            <p:cNvSpPr txBox="1"/>
            <p:nvPr/>
          </p:nvSpPr>
          <p:spPr>
            <a:xfrm>
              <a:off x="2386479" y="1984347"/>
              <a:ext cx="3191436" cy="17301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FFC000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B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ee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70A4B1C-8514-4AA4-9461-04B9B6D1D2E5}"/>
                </a:ext>
              </a:extLst>
            </p:cNvPr>
            <p:cNvGrpSpPr/>
            <p:nvPr/>
          </p:nvGrpSpPr>
          <p:grpSpPr>
            <a:xfrm>
              <a:off x="4607690" y="2017436"/>
              <a:ext cx="3712917" cy="4589430"/>
              <a:chOff x="2913839" y="1920547"/>
              <a:chExt cx="6048885" cy="7476853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A833082-2DAA-4F79-949E-C4F8270327CA}"/>
                  </a:ext>
                </a:extLst>
              </p:cNvPr>
              <p:cNvGrpSpPr/>
              <p:nvPr/>
            </p:nvGrpSpPr>
            <p:grpSpPr>
              <a:xfrm>
                <a:off x="2913839" y="1920547"/>
                <a:ext cx="6048885" cy="7476853"/>
                <a:chOff x="1994407" y="1651922"/>
                <a:chExt cx="2628972" cy="3308583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A344100-7F6A-4B1F-B12D-30B2DB3654F5}"/>
                    </a:ext>
                  </a:extLst>
                </p:cNvPr>
                <p:cNvSpPr/>
                <p:nvPr/>
              </p:nvSpPr>
              <p:spPr>
                <a:xfrm rot="1724153" flipV="1">
                  <a:off x="3189226" y="3002581"/>
                  <a:ext cx="1073426" cy="714851"/>
                </a:xfrm>
                <a:prstGeom prst="ellipse">
                  <a:avLst/>
                </a:prstGeom>
                <a:solidFill>
                  <a:srgbClr val="5B9BD5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Oval 35">
                  <a:extLst>
                    <a:ext uri="{FF2B5EF4-FFF2-40B4-BE49-F238E27FC236}">
                      <a16:creationId xmlns:a16="http://schemas.microsoft.com/office/drawing/2014/main" id="{2B2570ED-0CC4-4508-89BD-D05E2D03649E}"/>
                    </a:ext>
                  </a:extLst>
                </p:cNvPr>
                <p:cNvSpPr/>
                <p:nvPr/>
              </p:nvSpPr>
              <p:spPr>
                <a:xfrm rot="20550903" flipV="1">
                  <a:off x="3227162" y="2663382"/>
                  <a:ext cx="1396217" cy="704285"/>
                </a:xfrm>
                <a:custGeom>
                  <a:avLst/>
                  <a:gdLst>
                    <a:gd name="connsiteX0" fmla="*/ 0 w 2425766"/>
                    <a:gd name="connsiteY0" fmla="*/ 807723 h 1615446"/>
                    <a:gd name="connsiteX1" fmla="*/ 1212883 w 2425766"/>
                    <a:gd name="connsiteY1" fmla="*/ 0 h 1615446"/>
                    <a:gd name="connsiteX2" fmla="*/ 2425766 w 2425766"/>
                    <a:gd name="connsiteY2" fmla="*/ 807723 h 1615446"/>
                    <a:gd name="connsiteX3" fmla="*/ 1212883 w 2425766"/>
                    <a:gd name="connsiteY3" fmla="*/ 1615446 h 1615446"/>
                    <a:gd name="connsiteX4" fmla="*/ 0 w 2425766"/>
                    <a:gd name="connsiteY4" fmla="*/ 807723 h 1615446"/>
                    <a:gd name="connsiteX0" fmla="*/ 0 w 2425766"/>
                    <a:gd name="connsiteY0" fmla="*/ 853200 h 1660923"/>
                    <a:gd name="connsiteX1" fmla="*/ 1212883 w 2425766"/>
                    <a:gd name="connsiteY1" fmla="*/ 45477 h 1660923"/>
                    <a:gd name="connsiteX2" fmla="*/ 2425766 w 2425766"/>
                    <a:gd name="connsiteY2" fmla="*/ 853200 h 1660923"/>
                    <a:gd name="connsiteX3" fmla="*/ 1212883 w 2425766"/>
                    <a:gd name="connsiteY3" fmla="*/ 1660923 h 1660923"/>
                    <a:gd name="connsiteX4" fmla="*/ 0 w 2425766"/>
                    <a:gd name="connsiteY4" fmla="*/ 853200 h 1660923"/>
                    <a:gd name="connsiteX0" fmla="*/ 0 w 2425766"/>
                    <a:gd name="connsiteY0" fmla="*/ 857421 h 1665144"/>
                    <a:gd name="connsiteX1" fmla="*/ 1212883 w 2425766"/>
                    <a:gd name="connsiteY1" fmla="*/ 49698 h 1665144"/>
                    <a:gd name="connsiteX2" fmla="*/ 2425766 w 2425766"/>
                    <a:gd name="connsiteY2" fmla="*/ 857421 h 1665144"/>
                    <a:gd name="connsiteX3" fmla="*/ 1212883 w 2425766"/>
                    <a:gd name="connsiteY3" fmla="*/ 1665144 h 1665144"/>
                    <a:gd name="connsiteX4" fmla="*/ 0 w 2425766"/>
                    <a:gd name="connsiteY4" fmla="*/ 857421 h 1665144"/>
                    <a:gd name="connsiteX0" fmla="*/ 0 w 2425766"/>
                    <a:gd name="connsiteY0" fmla="*/ 869640 h 1677363"/>
                    <a:gd name="connsiteX1" fmla="*/ 1212883 w 2425766"/>
                    <a:gd name="connsiteY1" fmla="*/ 61917 h 1677363"/>
                    <a:gd name="connsiteX2" fmla="*/ 2425766 w 2425766"/>
                    <a:gd name="connsiteY2" fmla="*/ 869640 h 1677363"/>
                    <a:gd name="connsiteX3" fmla="*/ 1212883 w 2425766"/>
                    <a:gd name="connsiteY3" fmla="*/ 1677363 h 1677363"/>
                    <a:gd name="connsiteX4" fmla="*/ 0 w 2425766"/>
                    <a:gd name="connsiteY4" fmla="*/ 869640 h 1677363"/>
                    <a:gd name="connsiteX0" fmla="*/ 0 w 2425766"/>
                    <a:gd name="connsiteY0" fmla="*/ 869640 h 1677363"/>
                    <a:gd name="connsiteX1" fmla="*/ 1212883 w 2425766"/>
                    <a:gd name="connsiteY1" fmla="*/ 61917 h 1677363"/>
                    <a:gd name="connsiteX2" fmla="*/ 2425766 w 2425766"/>
                    <a:gd name="connsiteY2" fmla="*/ 869640 h 1677363"/>
                    <a:gd name="connsiteX3" fmla="*/ 1212883 w 2425766"/>
                    <a:gd name="connsiteY3" fmla="*/ 1677363 h 1677363"/>
                    <a:gd name="connsiteX4" fmla="*/ 0 w 2425766"/>
                    <a:gd name="connsiteY4" fmla="*/ 869640 h 1677363"/>
                    <a:gd name="connsiteX0" fmla="*/ 0 w 2459481"/>
                    <a:gd name="connsiteY0" fmla="*/ 100965 h 908688"/>
                    <a:gd name="connsiteX1" fmla="*/ 2425766 w 2459481"/>
                    <a:gd name="connsiteY1" fmla="*/ 100965 h 908688"/>
                    <a:gd name="connsiteX2" fmla="*/ 1212883 w 2459481"/>
                    <a:gd name="connsiteY2" fmla="*/ 908688 h 908688"/>
                    <a:gd name="connsiteX3" fmla="*/ 0 w 2459481"/>
                    <a:gd name="connsiteY3" fmla="*/ 100965 h 908688"/>
                    <a:gd name="connsiteX0" fmla="*/ 695740 w 3155221"/>
                    <a:gd name="connsiteY0" fmla="*/ 656732 h 1591566"/>
                    <a:gd name="connsiteX1" fmla="*/ 3121506 w 3155221"/>
                    <a:gd name="connsiteY1" fmla="*/ 656732 h 1591566"/>
                    <a:gd name="connsiteX2" fmla="*/ 1908623 w 3155221"/>
                    <a:gd name="connsiteY2" fmla="*/ 1464455 h 1591566"/>
                    <a:gd name="connsiteX3" fmla="*/ 695740 w 3155221"/>
                    <a:gd name="connsiteY3" fmla="*/ 656732 h 1591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55221" h="1591566">
                      <a:moveTo>
                        <a:pt x="695740" y="656732"/>
                      </a:moveTo>
                      <a:cubicBezTo>
                        <a:pt x="2563703" y="-751156"/>
                        <a:pt x="2919359" y="522112"/>
                        <a:pt x="3121506" y="656732"/>
                      </a:cubicBezTo>
                      <a:cubicBezTo>
                        <a:pt x="3323653" y="791353"/>
                        <a:pt x="2578480" y="1464455"/>
                        <a:pt x="1908623" y="1464455"/>
                      </a:cubicBezTo>
                      <a:cubicBezTo>
                        <a:pt x="1238766" y="1464455"/>
                        <a:pt x="-1172223" y="2064620"/>
                        <a:pt x="695740" y="656732"/>
                      </a:cubicBezTo>
                      <a:close/>
                    </a:path>
                  </a:pathLst>
                </a:custGeom>
                <a:solidFill>
                  <a:srgbClr val="5B9BD5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29E15530-3AE5-462B-8EA0-7ADE1E327E11}"/>
                    </a:ext>
                  </a:extLst>
                </p:cNvPr>
                <p:cNvSpPr/>
                <p:nvPr/>
              </p:nvSpPr>
              <p:spPr>
                <a:xfrm rot="20178615" flipH="1" flipV="1">
                  <a:off x="2348782" y="3021143"/>
                  <a:ext cx="1073426" cy="714851"/>
                </a:xfrm>
                <a:prstGeom prst="ellipse">
                  <a:avLst/>
                </a:prstGeom>
                <a:solidFill>
                  <a:srgbClr val="5B9BD5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Oval 35">
                  <a:extLst>
                    <a:ext uri="{FF2B5EF4-FFF2-40B4-BE49-F238E27FC236}">
                      <a16:creationId xmlns:a16="http://schemas.microsoft.com/office/drawing/2014/main" id="{C757B98B-DA74-4E40-A9BA-024C0266134D}"/>
                    </a:ext>
                  </a:extLst>
                </p:cNvPr>
                <p:cNvSpPr/>
                <p:nvPr/>
              </p:nvSpPr>
              <p:spPr>
                <a:xfrm rot="1049097" flipH="1" flipV="1">
                  <a:off x="2013267" y="2667581"/>
                  <a:ext cx="1396217" cy="704285"/>
                </a:xfrm>
                <a:custGeom>
                  <a:avLst/>
                  <a:gdLst>
                    <a:gd name="connsiteX0" fmla="*/ 0 w 2425766"/>
                    <a:gd name="connsiteY0" fmla="*/ 807723 h 1615446"/>
                    <a:gd name="connsiteX1" fmla="*/ 1212883 w 2425766"/>
                    <a:gd name="connsiteY1" fmla="*/ 0 h 1615446"/>
                    <a:gd name="connsiteX2" fmla="*/ 2425766 w 2425766"/>
                    <a:gd name="connsiteY2" fmla="*/ 807723 h 1615446"/>
                    <a:gd name="connsiteX3" fmla="*/ 1212883 w 2425766"/>
                    <a:gd name="connsiteY3" fmla="*/ 1615446 h 1615446"/>
                    <a:gd name="connsiteX4" fmla="*/ 0 w 2425766"/>
                    <a:gd name="connsiteY4" fmla="*/ 807723 h 1615446"/>
                    <a:gd name="connsiteX0" fmla="*/ 0 w 2425766"/>
                    <a:gd name="connsiteY0" fmla="*/ 853200 h 1660923"/>
                    <a:gd name="connsiteX1" fmla="*/ 1212883 w 2425766"/>
                    <a:gd name="connsiteY1" fmla="*/ 45477 h 1660923"/>
                    <a:gd name="connsiteX2" fmla="*/ 2425766 w 2425766"/>
                    <a:gd name="connsiteY2" fmla="*/ 853200 h 1660923"/>
                    <a:gd name="connsiteX3" fmla="*/ 1212883 w 2425766"/>
                    <a:gd name="connsiteY3" fmla="*/ 1660923 h 1660923"/>
                    <a:gd name="connsiteX4" fmla="*/ 0 w 2425766"/>
                    <a:gd name="connsiteY4" fmla="*/ 853200 h 1660923"/>
                    <a:gd name="connsiteX0" fmla="*/ 0 w 2425766"/>
                    <a:gd name="connsiteY0" fmla="*/ 857421 h 1665144"/>
                    <a:gd name="connsiteX1" fmla="*/ 1212883 w 2425766"/>
                    <a:gd name="connsiteY1" fmla="*/ 49698 h 1665144"/>
                    <a:gd name="connsiteX2" fmla="*/ 2425766 w 2425766"/>
                    <a:gd name="connsiteY2" fmla="*/ 857421 h 1665144"/>
                    <a:gd name="connsiteX3" fmla="*/ 1212883 w 2425766"/>
                    <a:gd name="connsiteY3" fmla="*/ 1665144 h 1665144"/>
                    <a:gd name="connsiteX4" fmla="*/ 0 w 2425766"/>
                    <a:gd name="connsiteY4" fmla="*/ 857421 h 1665144"/>
                    <a:gd name="connsiteX0" fmla="*/ 0 w 2425766"/>
                    <a:gd name="connsiteY0" fmla="*/ 869640 h 1677363"/>
                    <a:gd name="connsiteX1" fmla="*/ 1212883 w 2425766"/>
                    <a:gd name="connsiteY1" fmla="*/ 61917 h 1677363"/>
                    <a:gd name="connsiteX2" fmla="*/ 2425766 w 2425766"/>
                    <a:gd name="connsiteY2" fmla="*/ 869640 h 1677363"/>
                    <a:gd name="connsiteX3" fmla="*/ 1212883 w 2425766"/>
                    <a:gd name="connsiteY3" fmla="*/ 1677363 h 1677363"/>
                    <a:gd name="connsiteX4" fmla="*/ 0 w 2425766"/>
                    <a:gd name="connsiteY4" fmla="*/ 869640 h 1677363"/>
                    <a:gd name="connsiteX0" fmla="*/ 0 w 2425766"/>
                    <a:gd name="connsiteY0" fmla="*/ 869640 h 1677363"/>
                    <a:gd name="connsiteX1" fmla="*/ 1212883 w 2425766"/>
                    <a:gd name="connsiteY1" fmla="*/ 61917 h 1677363"/>
                    <a:gd name="connsiteX2" fmla="*/ 2425766 w 2425766"/>
                    <a:gd name="connsiteY2" fmla="*/ 869640 h 1677363"/>
                    <a:gd name="connsiteX3" fmla="*/ 1212883 w 2425766"/>
                    <a:gd name="connsiteY3" fmla="*/ 1677363 h 1677363"/>
                    <a:gd name="connsiteX4" fmla="*/ 0 w 2425766"/>
                    <a:gd name="connsiteY4" fmla="*/ 869640 h 1677363"/>
                    <a:gd name="connsiteX0" fmla="*/ 0 w 2459481"/>
                    <a:gd name="connsiteY0" fmla="*/ 100965 h 908688"/>
                    <a:gd name="connsiteX1" fmla="*/ 2425766 w 2459481"/>
                    <a:gd name="connsiteY1" fmla="*/ 100965 h 908688"/>
                    <a:gd name="connsiteX2" fmla="*/ 1212883 w 2459481"/>
                    <a:gd name="connsiteY2" fmla="*/ 908688 h 908688"/>
                    <a:gd name="connsiteX3" fmla="*/ 0 w 2459481"/>
                    <a:gd name="connsiteY3" fmla="*/ 100965 h 908688"/>
                    <a:gd name="connsiteX0" fmla="*/ 695740 w 3155221"/>
                    <a:gd name="connsiteY0" fmla="*/ 656732 h 1591566"/>
                    <a:gd name="connsiteX1" fmla="*/ 3121506 w 3155221"/>
                    <a:gd name="connsiteY1" fmla="*/ 656732 h 1591566"/>
                    <a:gd name="connsiteX2" fmla="*/ 1908623 w 3155221"/>
                    <a:gd name="connsiteY2" fmla="*/ 1464455 h 1591566"/>
                    <a:gd name="connsiteX3" fmla="*/ 695740 w 3155221"/>
                    <a:gd name="connsiteY3" fmla="*/ 656732 h 1591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55221" h="1591566">
                      <a:moveTo>
                        <a:pt x="695740" y="656732"/>
                      </a:moveTo>
                      <a:cubicBezTo>
                        <a:pt x="2563703" y="-751156"/>
                        <a:pt x="2919359" y="522112"/>
                        <a:pt x="3121506" y="656732"/>
                      </a:cubicBezTo>
                      <a:cubicBezTo>
                        <a:pt x="3323653" y="791353"/>
                        <a:pt x="2578480" y="1464455"/>
                        <a:pt x="1908623" y="1464455"/>
                      </a:cubicBezTo>
                      <a:cubicBezTo>
                        <a:pt x="1238766" y="1464455"/>
                        <a:pt x="-1172223" y="2064620"/>
                        <a:pt x="695740" y="656732"/>
                      </a:cubicBezTo>
                      <a:close/>
                    </a:path>
                  </a:pathLst>
                </a:custGeom>
                <a:solidFill>
                  <a:srgbClr val="5B9BD5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Arc 17">
                  <a:extLst>
                    <a:ext uri="{FF2B5EF4-FFF2-40B4-BE49-F238E27FC236}">
                      <a16:creationId xmlns:a16="http://schemas.microsoft.com/office/drawing/2014/main" id="{0F6E011E-47F1-4988-9A56-D93721ACA17A}"/>
                    </a:ext>
                  </a:extLst>
                </p:cNvPr>
                <p:cNvSpPr/>
                <p:nvPr/>
              </p:nvSpPr>
              <p:spPr>
                <a:xfrm>
                  <a:off x="2364545" y="4001894"/>
                  <a:ext cx="914400" cy="958611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Oval 5">
                  <a:extLst>
                    <a:ext uri="{FF2B5EF4-FFF2-40B4-BE49-F238E27FC236}">
                      <a16:creationId xmlns:a16="http://schemas.microsoft.com/office/drawing/2014/main" id="{601ACC32-921B-4018-BA4D-F3BEF941225D}"/>
                    </a:ext>
                  </a:extLst>
                </p:cNvPr>
                <p:cNvSpPr/>
                <p:nvPr/>
              </p:nvSpPr>
              <p:spPr>
                <a:xfrm rot="16200000">
                  <a:off x="2348452" y="2832327"/>
                  <a:ext cx="1858220" cy="1180112"/>
                </a:xfrm>
                <a:custGeom>
                  <a:avLst/>
                  <a:gdLst>
                    <a:gd name="connsiteX0" fmla="*/ 0 w 4198193"/>
                    <a:gd name="connsiteY0" fmla="*/ 1333429 h 2666857"/>
                    <a:gd name="connsiteX1" fmla="*/ 2099097 w 4198193"/>
                    <a:gd name="connsiteY1" fmla="*/ 0 h 2666857"/>
                    <a:gd name="connsiteX2" fmla="*/ 4198194 w 4198193"/>
                    <a:gd name="connsiteY2" fmla="*/ 1333429 h 2666857"/>
                    <a:gd name="connsiteX3" fmla="*/ 2099097 w 4198193"/>
                    <a:gd name="connsiteY3" fmla="*/ 2666858 h 2666857"/>
                    <a:gd name="connsiteX4" fmla="*/ 0 w 4198193"/>
                    <a:gd name="connsiteY4" fmla="*/ 1333429 h 2666857"/>
                    <a:gd name="connsiteX0" fmla="*/ 279 w 4198473"/>
                    <a:gd name="connsiteY0" fmla="*/ 1333429 h 2666858"/>
                    <a:gd name="connsiteX1" fmla="*/ 2099376 w 4198473"/>
                    <a:gd name="connsiteY1" fmla="*/ 0 h 2666858"/>
                    <a:gd name="connsiteX2" fmla="*/ 4198473 w 4198473"/>
                    <a:gd name="connsiteY2" fmla="*/ 1333429 h 2666858"/>
                    <a:gd name="connsiteX3" fmla="*/ 2099376 w 4198473"/>
                    <a:gd name="connsiteY3" fmla="*/ 2666858 h 2666858"/>
                    <a:gd name="connsiteX4" fmla="*/ 279 w 4198473"/>
                    <a:gd name="connsiteY4" fmla="*/ 1333429 h 2666858"/>
                    <a:gd name="connsiteX0" fmla="*/ 1077 w 4199271"/>
                    <a:gd name="connsiteY0" fmla="*/ 1333429 h 2666858"/>
                    <a:gd name="connsiteX1" fmla="*/ 2100174 w 4199271"/>
                    <a:gd name="connsiteY1" fmla="*/ 0 h 2666858"/>
                    <a:gd name="connsiteX2" fmla="*/ 4199271 w 4199271"/>
                    <a:gd name="connsiteY2" fmla="*/ 1333429 h 2666858"/>
                    <a:gd name="connsiteX3" fmla="*/ 2100174 w 4199271"/>
                    <a:gd name="connsiteY3" fmla="*/ 2666858 h 2666858"/>
                    <a:gd name="connsiteX4" fmla="*/ 1077 w 4199271"/>
                    <a:gd name="connsiteY4" fmla="*/ 1333429 h 2666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99271" h="2666858">
                      <a:moveTo>
                        <a:pt x="1077" y="1333429"/>
                      </a:moveTo>
                      <a:cubicBezTo>
                        <a:pt x="-37022" y="292193"/>
                        <a:pt x="940875" y="0"/>
                        <a:pt x="2100174" y="0"/>
                      </a:cubicBezTo>
                      <a:cubicBezTo>
                        <a:pt x="3259473" y="0"/>
                        <a:pt x="4199271" y="596996"/>
                        <a:pt x="4199271" y="1333429"/>
                      </a:cubicBezTo>
                      <a:cubicBezTo>
                        <a:pt x="4199271" y="2069862"/>
                        <a:pt x="3259473" y="2666858"/>
                        <a:pt x="2100174" y="2666858"/>
                      </a:cubicBezTo>
                      <a:cubicBezTo>
                        <a:pt x="940875" y="2666858"/>
                        <a:pt x="39176" y="2374665"/>
                        <a:pt x="1077" y="1333429"/>
                      </a:cubicBezTo>
                      <a:close/>
                    </a:path>
                  </a:pathLst>
                </a:custGeom>
                <a:solidFill>
                  <a:srgbClr val="FFC000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F43C7A19-FFAC-4102-B3AE-ED3EEFBF76DA}"/>
                    </a:ext>
                  </a:extLst>
                </p:cNvPr>
                <p:cNvSpPr/>
                <p:nvPr/>
              </p:nvSpPr>
              <p:spPr>
                <a:xfrm>
                  <a:off x="2584173" y="2120348"/>
                  <a:ext cx="1338469" cy="1073426"/>
                </a:xfrm>
                <a:prstGeom prst="ellipse">
                  <a:avLst/>
                </a:prstGeom>
                <a:solidFill>
                  <a:srgbClr val="FFC000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Arc 20">
                  <a:extLst>
                    <a:ext uri="{FF2B5EF4-FFF2-40B4-BE49-F238E27FC236}">
                      <a16:creationId xmlns:a16="http://schemas.microsoft.com/office/drawing/2014/main" id="{5B5AAA9A-9B6F-4331-AF19-54D72849B107}"/>
                    </a:ext>
                  </a:extLst>
                </p:cNvPr>
                <p:cNvSpPr/>
                <p:nvPr/>
              </p:nvSpPr>
              <p:spPr>
                <a:xfrm flipH="1">
                  <a:off x="3509839" y="1723319"/>
                  <a:ext cx="914400" cy="914400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Arc 21">
                  <a:extLst>
                    <a:ext uri="{FF2B5EF4-FFF2-40B4-BE49-F238E27FC236}">
                      <a16:creationId xmlns:a16="http://schemas.microsoft.com/office/drawing/2014/main" id="{53D63F2E-2246-4BE8-9D6E-0DE289209ADD}"/>
                    </a:ext>
                  </a:extLst>
                </p:cNvPr>
                <p:cNvSpPr/>
                <p:nvPr/>
              </p:nvSpPr>
              <p:spPr>
                <a:xfrm>
                  <a:off x="1994407" y="1730499"/>
                  <a:ext cx="914400" cy="914400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8BD84002-DBD8-4CC7-A100-EF45A2C81450}"/>
                    </a:ext>
                  </a:extLst>
                </p:cNvPr>
                <p:cNvSpPr/>
                <p:nvPr/>
              </p:nvSpPr>
              <p:spPr>
                <a:xfrm flipH="1">
                  <a:off x="3862637" y="1651922"/>
                  <a:ext cx="207848" cy="16669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14A0A266-A670-4E11-9A3F-932BB0A7793A}"/>
                    </a:ext>
                  </a:extLst>
                </p:cNvPr>
                <p:cNvSpPr/>
                <p:nvPr/>
              </p:nvSpPr>
              <p:spPr>
                <a:xfrm flipH="1">
                  <a:off x="2376657" y="1658546"/>
                  <a:ext cx="207848" cy="16669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BB438B8F-E52B-4DE1-B86D-B6D439143380}"/>
                    </a:ext>
                  </a:extLst>
                </p:cNvPr>
                <p:cNvSpPr/>
                <p:nvPr/>
              </p:nvSpPr>
              <p:spPr>
                <a:xfrm flipH="1">
                  <a:off x="3359110" y="2487630"/>
                  <a:ext cx="295734" cy="23717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EBA8A151-24B9-4596-AE8F-FF95E758922D}"/>
                    </a:ext>
                  </a:extLst>
                </p:cNvPr>
                <p:cNvSpPr/>
                <p:nvPr/>
              </p:nvSpPr>
              <p:spPr>
                <a:xfrm flipH="1">
                  <a:off x="2889509" y="2495591"/>
                  <a:ext cx="295734" cy="23717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Arc 26">
                  <a:extLst>
                    <a:ext uri="{FF2B5EF4-FFF2-40B4-BE49-F238E27FC236}">
                      <a16:creationId xmlns:a16="http://schemas.microsoft.com/office/drawing/2014/main" id="{5158C4DB-4646-45E2-957E-A2FFEA1434D9}"/>
                    </a:ext>
                  </a:extLst>
                </p:cNvPr>
                <p:cNvSpPr/>
                <p:nvPr/>
              </p:nvSpPr>
              <p:spPr>
                <a:xfrm rot="2611023" flipV="1">
                  <a:off x="3104821" y="2608999"/>
                  <a:ext cx="302735" cy="302735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6045714D-E527-4450-88D9-421511B7DB97}"/>
                    </a:ext>
                  </a:extLst>
                </p:cNvPr>
                <p:cNvSpPr/>
                <p:nvPr/>
              </p:nvSpPr>
              <p:spPr>
                <a:xfrm flipH="1">
                  <a:off x="2954654" y="2562818"/>
                  <a:ext cx="178797" cy="143392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8D0A518-46E2-45F6-B31F-FB49E30EC916}"/>
                    </a:ext>
                  </a:extLst>
                </p:cNvPr>
                <p:cNvSpPr/>
                <p:nvPr/>
              </p:nvSpPr>
              <p:spPr>
                <a:xfrm flipV="1">
                  <a:off x="3006509" y="2585630"/>
                  <a:ext cx="73099" cy="7309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BCA68AD7-9142-4D78-BE97-503857B05EE6}"/>
                    </a:ext>
                  </a:extLst>
                </p:cNvPr>
                <p:cNvSpPr/>
                <p:nvPr/>
              </p:nvSpPr>
              <p:spPr>
                <a:xfrm flipH="1">
                  <a:off x="3416470" y="2551665"/>
                  <a:ext cx="178797" cy="143392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1F967A74-EC73-4DA9-87BA-6A6B6B52333F}"/>
                    </a:ext>
                  </a:extLst>
                </p:cNvPr>
                <p:cNvSpPr/>
                <p:nvPr/>
              </p:nvSpPr>
              <p:spPr>
                <a:xfrm flipV="1">
                  <a:off x="3468325" y="2574477"/>
                  <a:ext cx="73099" cy="7309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7F26DE5-17C4-48B4-AF0C-E2A724DFD664}"/>
                  </a:ext>
                </a:extLst>
              </p:cNvPr>
              <p:cNvSpPr/>
              <p:nvPr/>
            </p:nvSpPr>
            <p:spPr>
              <a:xfrm>
                <a:off x="4643642" y="7037171"/>
                <a:ext cx="2437889" cy="1022172"/>
              </a:xfrm>
              <a:custGeom>
                <a:avLst/>
                <a:gdLst>
                  <a:gd name="connsiteX0" fmla="*/ 0 w 2468924"/>
                  <a:gd name="connsiteY0" fmla="*/ 0 h 1022172"/>
                  <a:gd name="connsiteX1" fmla="*/ 2468924 w 2468924"/>
                  <a:gd name="connsiteY1" fmla="*/ 0 h 1022172"/>
                  <a:gd name="connsiteX2" fmla="*/ 2444518 w 2468924"/>
                  <a:gd name="connsiteY2" fmla="*/ 85577 h 1022172"/>
                  <a:gd name="connsiteX3" fmla="*/ 1236920 w 2468924"/>
                  <a:gd name="connsiteY3" fmla="*/ 1021095 h 1022172"/>
                  <a:gd name="connsiteX4" fmla="*/ 29322 w 2468924"/>
                  <a:gd name="connsiteY4" fmla="*/ 105669 h 1022172"/>
                  <a:gd name="connsiteX5" fmla="*/ 0 w 2468924"/>
                  <a:gd name="connsiteY5" fmla="*/ 0 h 1022172"/>
                  <a:gd name="connsiteX0" fmla="*/ 0 w 2468924"/>
                  <a:gd name="connsiteY0" fmla="*/ 0 h 1022172"/>
                  <a:gd name="connsiteX1" fmla="*/ 2468924 w 2468924"/>
                  <a:gd name="connsiteY1" fmla="*/ 0 h 1022172"/>
                  <a:gd name="connsiteX2" fmla="*/ 2429000 w 2468924"/>
                  <a:gd name="connsiteY2" fmla="*/ 85577 h 1022172"/>
                  <a:gd name="connsiteX3" fmla="*/ 1236920 w 2468924"/>
                  <a:gd name="connsiteY3" fmla="*/ 1021095 h 1022172"/>
                  <a:gd name="connsiteX4" fmla="*/ 29322 w 2468924"/>
                  <a:gd name="connsiteY4" fmla="*/ 105669 h 1022172"/>
                  <a:gd name="connsiteX5" fmla="*/ 0 w 2468924"/>
                  <a:gd name="connsiteY5" fmla="*/ 0 h 1022172"/>
                  <a:gd name="connsiteX0" fmla="*/ 0 w 2437889"/>
                  <a:gd name="connsiteY0" fmla="*/ 0 h 1022172"/>
                  <a:gd name="connsiteX1" fmla="*/ 2437889 w 2437889"/>
                  <a:gd name="connsiteY1" fmla="*/ 0 h 1022172"/>
                  <a:gd name="connsiteX2" fmla="*/ 2429000 w 2437889"/>
                  <a:gd name="connsiteY2" fmla="*/ 85577 h 1022172"/>
                  <a:gd name="connsiteX3" fmla="*/ 1236920 w 2437889"/>
                  <a:gd name="connsiteY3" fmla="*/ 1021095 h 1022172"/>
                  <a:gd name="connsiteX4" fmla="*/ 29322 w 2437889"/>
                  <a:gd name="connsiteY4" fmla="*/ 105669 h 1022172"/>
                  <a:gd name="connsiteX5" fmla="*/ 0 w 2437889"/>
                  <a:gd name="connsiteY5" fmla="*/ 0 h 1022172"/>
                  <a:gd name="connsiteX0" fmla="*/ 0 w 2437889"/>
                  <a:gd name="connsiteY0" fmla="*/ 0 h 1022172"/>
                  <a:gd name="connsiteX1" fmla="*/ 2437889 w 2437889"/>
                  <a:gd name="connsiteY1" fmla="*/ 0 h 1022172"/>
                  <a:gd name="connsiteX2" fmla="*/ 2413483 w 2437889"/>
                  <a:gd name="connsiteY2" fmla="*/ 85577 h 1022172"/>
                  <a:gd name="connsiteX3" fmla="*/ 1236920 w 2437889"/>
                  <a:gd name="connsiteY3" fmla="*/ 1021095 h 1022172"/>
                  <a:gd name="connsiteX4" fmla="*/ 29322 w 2437889"/>
                  <a:gd name="connsiteY4" fmla="*/ 105669 h 1022172"/>
                  <a:gd name="connsiteX5" fmla="*/ 0 w 2437889"/>
                  <a:gd name="connsiteY5" fmla="*/ 0 h 102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37889" h="1022172">
                    <a:moveTo>
                      <a:pt x="0" y="0"/>
                    </a:moveTo>
                    <a:lnTo>
                      <a:pt x="2437889" y="0"/>
                    </a:lnTo>
                    <a:lnTo>
                      <a:pt x="2413483" y="85577"/>
                    </a:lnTo>
                    <a:cubicBezTo>
                      <a:pt x="2233150" y="636128"/>
                      <a:pt x="1899505" y="997283"/>
                      <a:pt x="1236920" y="1021095"/>
                    </a:cubicBezTo>
                    <a:cubicBezTo>
                      <a:pt x="574334" y="1044907"/>
                      <a:pt x="209655" y="671846"/>
                      <a:pt x="29322" y="10566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A2EC4CA-590F-4652-9C57-38CB961B7355}"/>
                  </a:ext>
                </a:extLst>
              </p:cNvPr>
              <p:cNvSpPr/>
              <p:nvPr/>
            </p:nvSpPr>
            <p:spPr>
              <a:xfrm>
                <a:off x="4508560" y="5824384"/>
                <a:ext cx="2715267" cy="519432"/>
              </a:xfrm>
              <a:custGeom>
                <a:avLst/>
                <a:gdLst>
                  <a:gd name="connsiteX0" fmla="*/ 6837 w 2715268"/>
                  <a:gd name="connsiteY0" fmla="*/ 0 h 519432"/>
                  <a:gd name="connsiteX1" fmla="*/ 2708431 w 2715268"/>
                  <a:gd name="connsiteY1" fmla="*/ 0 h 519432"/>
                  <a:gd name="connsiteX2" fmla="*/ 2715268 w 2715268"/>
                  <a:gd name="connsiteY2" fmla="*/ 209364 h 519432"/>
                  <a:gd name="connsiteX3" fmla="*/ 2709599 w 2715268"/>
                  <a:gd name="connsiteY3" fmla="*/ 476069 h 519432"/>
                  <a:gd name="connsiteX4" fmla="*/ 2706562 w 2715268"/>
                  <a:gd name="connsiteY4" fmla="*/ 519432 h 519432"/>
                  <a:gd name="connsiteX5" fmla="*/ 8577 w 2715268"/>
                  <a:gd name="connsiteY5" fmla="*/ 519432 h 519432"/>
                  <a:gd name="connsiteX6" fmla="*/ 5669 w 2715268"/>
                  <a:gd name="connsiteY6" fmla="*/ 477355 h 519432"/>
                  <a:gd name="connsiteX7" fmla="*/ 0 w 2715268"/>
                  <a:gd name="connsiteY7" fmla="*/ 209364 h 519432"/>
                  <a:gd name="connsiteX8" fmla="*/ 6837 w 2715268"/>
                  <a:gd name="connsiteY8" fmla="*/ 0 h 519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15268" h="519432">
                    <a:moveTo>
                      <a:pt x="6837" y="0"/>
                    </a:moveTo>
                    <a:lnTo>
                      <a:pt x="2708431" y="0"/>
                    </a:lnTo>
                    <a:lnTo>
                      <a:pt x="2715268" y="209364"/>
                    </a:lnTo>
                    <a:cubicBezTo>
                      <a:pt x="2715268" y="299934"/>
                      <a:pt x="2713452" y="388932"/>
                      <a:pt x="2709599" y="476069"/>
                    </a:cubicBezTo>
                    <a:lnTo>
                      <a:pt x="2706562" y="519432"/>
                    </a:lnTo>
                    <a:lnTo>
                      <a:pt x="8577" y="519432"/>
                    </a:lnTo>
                    <a:lnTo>
                      <a:pt x="5669" y="477355"/>
                    </a:lnTo>
                    <a:cubicBezTo>
                      <a:pt x="1816" y="389397"/>
                      <a:pt x="0" y="299934"/>
                      <a:pt x="0" y="209364"/>
                    </a:cubicBezTo>
                    <a:lnTo>
                      <a:pt x="6837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EF08B1E-8597-4528-B7DC-A71007556F93}"/>
              </a:ext>
            </a:extLst>
          </p:cNvPr>
          <p:cNvSpPr txBox="1"/>
          <p:nvPr/>
        </p:nvSpPr>
        <p:spPr>
          <a:xfrm>
            <a:off x="3467893" y="1214068"/>
            <a:ext cx="244128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</a:rPr>
              <a:t>B</a:t>
            </a: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all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0C73334-4075-437C-BFD8-F239E3CB6A6B}"/>
              </a:ext>
            </a:extLst>
          </p:cNvPr>
          <p:cNvGrpSpPr/>
          <p:nvPr/>
        </p:nvGrpSpPr>
        <p:grpSpPr>
          <a:xfrm flipH="1">
            <a:off x="255851" y="569024"/>
            <a:ext cx="2991597" cy="3091436"/>
            <a:chOff x="2380918" y="290619"/>
            <a:chExt cx="5519607" cy="5703813"/>
          </a:xfrm>
        </p:grpSpPr>
        <p:sp>
          <p:nvSpPr>
            <p:cNvPr id="35" name="Rectangle: Rounded Corners 11">
              <a:extLst>
                <a:ext uri="{FF2B5EF4-FFF2-40B4-BE49-F238E27FC236}">
                  <a16:creationId xmlns:a16="http://schemas.microsoft.com/office/drawing/2014/main" id="{7A3970B2-02F7-477E-BDF8-F763FC3C76CC}"/>
                </a:ext>
              </a:extLst>
            </p:cNvPr>
            <p:cNvSpPr/>
            <p:nvPr/>
          </p:nvSpPr>
          <p:spPr>
            <a:xfrm rot="7916371">
              <a:off x="3148359" y="731709"/>
              <a:ext cx="2168834" cy="1286653"/>
            </a:xfrm>
            <a:custGeom>
              <a:avLst/>
              <a:gdLst>
                <a:gd name="connsiteX0" fmla="*/ 0 w 1921565"/>
                <a:gd name="connsiteY0" fmla="*/ 960783 h 2743200"/>
                <a:gd name="connsiteX1" fmla="*/ 960783 w 1921565"/>
                <a:gd name="connsiteY1" fmla="*/ 0 h 2743200"/>
                <a:gd name="connsiteX2" fmla="*/ 960783 w 1921565"/>
                <a:gd name="connsiteY2" fmla="*/ 0 h 2743200"/>
                <a:gd name="connsiteX3" fmla="*/ 1921566 w 1921565"/>
                <a:gd name="connsiteY3" fmla="*/ 960783 h 2743200"/>
                <a:gd name="connsiteX4" fmla="*/ 1921565 w 1921565"/>
                <a:gd name="connsiteY4" fmla="*/ 1782418 h 2743200"/>
                <a:gd name="connsiteX5" fmla="*/ 960782 w 1921565"/>
                <a:gd name="connsiteY5" fmla="*/ 2743201 h 2743200"/>
                <a:gd name="connsiteX6" fmla="*/ 960783 w 1921565"/>
                <a:gd name="connsiteY6" fmla="*/ 2743200 h 2743200"/>
                <a:gd name="connsiteX7" fmla="*/ 0 w 1921565"/>
                <a:gd name="connsiteY7" fmla="*/ 1782417 h 2743200"/>
                <a:gd name="connsiteX8" fmla="*/ 0 w 1921565"/>
                <a:gd name="connsiteY8" fmla="*/ 960783 h 2743200"/>
                <a:gd name="connsiteX0" fmla="*/ 0 w 1921566"/>
                <a:gd name="connsiteY0" fmla="*/ 960783 h 3295548"/>
                <a:gd name="connsiteX1" fmla="*/ 960783 w 1921566"/>
                <a:gd name="connsiteY1" fmla="*/ 0 h 3295548"/>
                <a:gd name="connsiteX2" fmla="*/ 960783 w 1921566"/>
                <a:gd name="connsiteY2" fmla="*/ 0 h 3295548"/>
                <a:gd name="connsiteX3" fmla="*/ 1921566 w 1921566"/>
                <a:gd name="connsiteY3" fmla="*/ 960783 h 3295548"/>
                <a:gd name="connsiteX4" fmla="*/ 1921565 w 1921566"/>
                <a:gd name="connsiteY4" fmla="*/ 1782418 h 3295548"/>
                <a:gd name="connsiteX5" fmla="*/ 960782 w 1921566"/>
                <a:gd name="connsiteY5" fmla="*/ 2743201 h 3295548"/>
                <a:gd name="connsiteX6" fmla="*/ 934979 w 1921566"/>
                <a:gd name="connsiteY6" fmla="*/ 3295548 h 3295548"/>
                <a:gd name="connsiteX7" fmla="*/ 0 w 1921566"/>
                <a:gd name="connsiteY7" fmla="*/ 1782417 h 3295548"/>
                <a:gd name="connsiteX8" fmla="*/ 0 w 1921566"/>
                <a:gd name="connsiteY8" fmla="*/ 960783 h 3295548"/>
                <a:gd name="connsiteX0" fmla="*/ 0 w 1994645"/>
                <a:gd name="connsiteY0" fmla="*/ 960783 h 3295548"/>
                <a:gd name="connsiteX1" fmla="*/ 960783 w 1994645"/>
                <a:gd name="connsiteY1" fmla="*/ 0 h 3295548"/>
                <a:gd name="connsiteX2" fmla="*/ 960783 w 1994645"/>
                <a:gd name="connsiteY2" fmla="*/ 0 h 3295548"/>
                <a:gd name="connsiteX3" fmla="*/ 1921566 w 1994645"/>
                <a:gd name="connsiteY3" fmla="*/ 960783 h 3295548"/>
                <a:gd name="connsiteX4" fmla="*/ 1921565 w 1994645"/>
                <a:gd name="connsiteY4" fmla="*/ 1782418 h 3295548"/>
                <a:gd name="connsiteX5" fmla="*/ 934979 w 1994645"/>
                <a:gd name="connsiteY5" fmla="*/ 3295548 h 3295548"/>
                <a:gd name="connsiteX6" fmla="*/ 0 w 1994645"/>
                <a:gd name="connsiteY6" fmla="*/ 1782417 h 3295548"/>
                <a:gd name="connsiteX7" fmla="*/ 0 w 1994645"/>
                <a:gd name="connsiteY7" fmla="*/ 960783 h 3295548"/>
                <a:gd name="connsiteX0" fmla="*/ 22 w 1994667"/>
                <a:gd name="connsiteY0" fmla="*/ 960783 h 3295548"/>
                <a:gd name="connsiteX1" fmla="*/ 960805 w 1994667"/>
                <a:gd name="connsiteY1" fmla="*/ 0 h 3295548"/>
                <a:gd name="connsiteX2" fmla="*/ 960805 w 1994667"/>
                <a:gd name="connsiteY2" fmla="*/ 0 h 3295548"/>
                <a:gd name="connsiteX3" fmla="*/ 1921588 w 1994667"/>
                <a:gd name="connsiteY3" fmla="*/ 960783 h 3295548"/>
                <a:gd name="connsiteX4" fmla="*/ 1921587 w 1994667"/>
                <a:gd name="connsiteY4" fmla="*/ 1782418 h 3295548"/>
                <a:gd name="connsiteX5" fmla="*/ 935001 w 1994667"/>
                <a:gd name="connsiteY5" fmla="*/ 3295548 h 3295548"/>
                <a:gd name="connsiteX6" fmla="*/ 22 w 1994667"/>
                <a:gd name="connsiteY6" fmla="*/ 960783 h 3295548"/>
                <a:gd name="connsiteX0" fmla="*/ 22 w 2037082"/>
                <a:gd name="connsiteY0" fmla="*/ 960783 h 3295548"/>
                <a:gd name="connsiteX1" fmla="*/ 960805 w 2037082"/>
                <a:gd name="connsiteY1" fmla="*/ 0 h 3295548"/>
                <a:gd name="connsiteX2" fmla="*/ 1062443 w 2037082"/>
                <a:gd name="connsiteY2" fmla="*/ 49898 h 3295548"/>
                <a:gd name="connsiteX3" fmla="*/ 1921588 w 2037082"/>
                <a:gd name="connsiteY3" fmla="*/ 960783 h 3295548"/>
                <a:gd name="connsiteX4" fmla="*/ 1921587 w 2037082"/>
                <a:gd name="connsiteY4" fmla="*/ 1782418 h 3295548"/>
                <a:gd name="connsiteX5" fmla="*/ 935001 w 2037082"/>
                <a:gd name="connsiteY5" fmla="*/ 3295548 h 3295548"/>
                <a:gd name="connsiteX6" fmla="*/ 22 w 2037082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1922504"/>
                <a:gd name="connsiteY0" fmla="*/ 960783 h 3295548"/>
                <a:gd name="connsiteX1" fmla="*/ 960805 w 1922504"/>
                <a:gd name="connsiteY1" fmla="*/ 0 h 3295548"/>
                <a:gd name="connsiteX2" fmla="*/ 1062443 w 1922504"/>
                <a:gd name="connsiteY2" fmla="*/ 49898 h 3295548"/>
                <a:gd name="connsiteX3" fmla="*/ 1921588 w 1922504"/>
                <a:gd name="connsiteY3" fmla="*/ 960783 h 3295548"/>
                <a:gd name="connsiteX4" fmla="*/ 935001 w 1922504"/>
                <a:gd name="connsiteY4" fmla="*/ 3295548 h 3295548"/>
                <a:gd name="connsiteX5" fmla="*/ 22 w 1922504"/>
                <a:gd name="connsiteY5" fmla="*/ 960783 h 3295548"/>
                <a:gd name="connsiteX0" fmla="*/ 22 w 1066943"/>
                <a:gd name="connsiteY0" fmla="*/ 960783 h 3295548"/>
                <a:gd name="connsiteX1" fmla="*/ 960805 w 1066943"/>
                <a:gd name="connsiteY1" fmla="*/ 0 h 3295548"/>
                <a:gd name="connsiteX2" fmla="*/ 1062443 w 1066943"/>
                <a:gd name="connsiteY2" fmla="*/ 49898 h 3295548"/>
                <a:gd name="connsiteX3" fmla="*/ 935001 w 1066943"/>
                <a:gd name="connsiteY3" fmla="*/ 3295548 h 3295548"/>
                <a:gd name="connsiteX4" fmla="*/ 22 w 1066943"/>
                <a:gd name="connsiteY4" fmla="*/ 960783 h 3295548"/>
                <a:gd name="connsiteX0" fmla="*/ 22 w 1066943"/>
                <a:gd name="connsiteY0" fmla="*/ 1017713 h 3352478"/>
                <a:gd name="connsiteX1" fmla="*/ 1062443 w 1066943"/>
                <a:gd name="connsiteY1" fmla="*/ 106828 h 3352478"/>
                <a:gd name="connsiteX2" fmla="*/ 935001 w 1066943"/>
                <a:gd name="connsiteY2" fmla="*/ 3352478 h 3352478"/>
                <a:gd name="connsiteX3" fmla="*/ 22 w 1066943"/>
                <a:gd name="connsiteY3" fmla="*/ 1017713 h 3352478"/>
                <a:gd name="connsiteX0" fmla="*/ 0 w 131942"/>
                <a:gd name="connsiteY0" fmla="*/ 3245650 h 3245650"/>
                <a:gd name="connsiteX1" fmla="*/ 127442 w 131942"/>
                <a:gd name="connsiteY1" fmla="*/ 0 h 3245650"/>
                <a:gd name="connsiteX2" fmla="*/ 0 w 131942"/>
                <a:gd name="connsiteY2" fmla="*/ 3245650 h 3245650"/>
                <a:gd name="connsiteX0" fmla="*/ 0 w 635526"/>
                <a:gd name="connsiteY0" fmla="*/ 3246132 h 3246132"/>
                <a:gd name="connsiteX1" fmla="*/ 127442 w 635526"/>
                <a:gd name="connsiteY1" fmla="*/ 482 h 3246132"/>
                <a:gd name="connsiteX2" fmla="*/ 0 w 635526"/>
                <a:gd name="connsiteY2" fmla="*/ 3246132 h 3246132"/>
                <a:gd name="connsiteX0" fmla="*/ 401490 w 1037016"/>
                <a:gd name="connsiteY0" fmla="*/ 3246137 h 3246137"/>
                <a:gd name="connsiteX1" fmla="*/ 528932 w 1037016"/>
                <a:gd name="connsiteY1" fmla="*/ 487 h 3246137"/>
                <a:gd name="connsiteX2" fmla="*/ 401490 w 1037016"/>
                <a:gd name="connsiteY2" fmla="*/ 3246137 h 3246137"/>
                <a:gd name="connsiteX0" fmla="*/ 873675 w 1509201"/>
                <a:gd name="connsiteY0" fmla="*/ 3246133 h 3285496"/>
                <a:gd name="connsiteX1" fmla="*/ 1001117 w 1509201"/>
                <a:gd name="connsiteY1" fmla="*/ 483 h 3285496"/>
                <a:gd name="connsiteX2" fmla="*/ 873675 w 1509201"/>
                <a:gd name="connsiteY2" fmla="*/ 3246133 h 3285496"/>
                <a:gd name="connsiteX0" fmla="*/ 873675 w 1807517"/>
                <a:gd name="connsiteY0" fmla="*/ 3246079 h 3285442"/>
                <a:gd name="connsiteX1" fmla="*/ 1001117 w 1807517"/>
                <a:gd name="connsiteY1" fmla="*/ 429 h 3285442"/>
                <a:gd name="connsiteX2" fmla="*/ 873675 w 1807517"/>
                <a:gd name="connsiteY2" fmla="*/ 3246079 h 3285442"/>
                <a:gd name="connsiteX0" fmla="*/ 873675 w 1934674"/>
                <a:gd name="connsiteY0" fmla="*/ 3246630 h 3462238"/>
                <a:gd name="connsiteX1" fmla="*/ 1001117 w 1934674"/>
                <a:gd name="connsiteY1" fmla="*/ 980 h 3462238"/>
                <a:gd name="connsiteX2" fmla="*/ 1934283 w 1934674"/>
                <a:gd name="connsiteY2" fmla="*/ 2778437 h 3462238"/>
                <a:gd name="connsiteX3" fmla="*/ 873675 w 1934674"/>
                <a:gd name="connsiteY3" fmla="*/ 3246630 h 3462238"/>
                <a:gd name="connsiteX0" fmla="*/ 873675 w 1934674"/>
                <a:gd name="connsiteY0" fmla="*/ 3246630 h 3285993"/>
                <a:gd name="connsiteX1" fmla="*/ 1001117 w 1934674"/>
                <a:gd name="connsiteY1" fmla="*/ 980 h 3285993"/>
                <a:gd name="connsiteX2" fmla="*/ 1934283 w 1934674"/>
                <a:gd name="connsiteY2" fmla="*/ 2778437 h 3285993"/>
                <a:gd name="connsiteX3" fmla="*/ 873675 w 1934674"/>
                <a:gd name="connsiteY3" fmla="*/ 3246630 h 3285993"/>
                <a:gd name="connsiteX0" fmla="*/ 1230748 w 2291747"/>
                <a:gd name="connsiteY0" fmla="*/ 3246630 h 3296253"/>
                <a:gd name="connsiteX1" fmla="*/ 343 w 2291747"/>
                <a:gd name="connsiteY1" fmla="*/ 2897788 h 3296253"/>
                <a:gd name="connsiteX2" fmla="*/ 1358190 w 2291747"/>
                <a:gd name="connsiteY2" fmla="*/ 980 h 3296253"/>
                <a:gd name="connsiteX3" fmla="*/ 2291356 w 2291747"/>
                <a:gd name="connsiteY3" fmla="*/ 2778437 h 3296253"/>
                <a:gd name="connsiteX4" fmla="*/ 1230748 w 2291747"/>
                <a:gd name="connsiteY4" fmla="*/ 3246630 h 3296253"/>
                <a:gd name="connsiteX0" fmla="*/ 2291013 w 2322732"/>
                <a:gd name="connsiteY0" fmla="*/ 2778414 h 3197443"/>
                <a:gd name="connsiteX1" fmla="*/ 0 w 2322732"/>
                <a:gd name="connsiteY1" fmla="*/ 2897765 h 3197443"/>
                <a:gd name="connsiteX2" fmla="*/ 1357847 w 2322732"/>
                <a:gd name="connsiteY2" fmla="*/ 957 h 3197443"/>
                <a:gd name="connsiteX3" fmla="*/ 2291013 w 2322732"/>
                <a:gd name="connsiteY3" fmla="*/ 2778414 h 3197443"/>
                <a:gd name="connsiteX0" fmla="*/ 2291013 w 2322732"/>
                <a:gd name="connsiteY0" fmla="*/ 2830959 h 3249988"/>
                <a:gd name="connsiteX1" fmla="*/ 0 w 2322732"/>
                <a:gd name="connsiteY1" fmla="*/ 2950310 h 3249988"/>
                <a:gd name="connsiteX2" fmla="*/ 1357847 w 2322732"/>
                <a:gd name="connsiteY2" fmla="*/ 53502 h 3249988"/>
                <a:gd name="connsiteX3" fmla="*/ 2291013 w 2322732"/>
                <a:gd name="connsiteY3" fmla="*/ 2830959 h 3249988"/>
                <a:gd name="connsiteX0" fmla="*/ 2291013 w 2336154"/>
                <a:gd name="connsiteY0" fmla="*/ 2858232 h 3277261"/>
                <a:gd name="connsiteX1" fmla="*/ 0 w 2336154"/>
                <a:gd name="connsiteY1" fmla="*/ 2977583 h 3277261"/>
                <a:gd name="connsiteX2" fmla="*/ 1357847 w 2336154"/>
                <a:gd name="connsiteY2" fmla="*/ 80775 h 3277261"/>
                <a:gd name="connsiteX3" fmla="*/ 2291013 w 2336154"/>
                <a:gd name="connsiteY3" fmla="*/ 2858232 h 3277261"/>
                <a:gd name="connsiteX0" fmla="*/ 2289341 w 2334568"/>
                <a:gd name="connsiteY0" fmla="*/ 2913092 h 3300430"/>
                <a:gd name="connsiteX1" fmla="*/ 0 w 2334568"/>
                <a:gd name="connsiteY1" fmla="*/ 2976243 h 3300430"/>
                <a:gd name="connsiteX2" fmla="*/ 1357847 w 2334568"/>
                <a:gd name="connsiteY2" fmla="*/ 79435 h 3300430"/>
                <a:gd name="connsiteX3" fmla="*/ 2289341 w 2334568"/>
                <a:gd name="connsiteY3" fmla="*/ 2913092 h 3300430"/>
                <a:gd name="connsiteX0" fmla="*/ 2755852 w 2785269"/>
                <a:gd name="connsiteY0" fmla="*/ 3046312 h 3367101"/>
                <a:gd name="connsiteX1" fmla="*/ 0 w 2785269"/>
                <a:gd name="connsiteY1" fmla="*/ 2973168 h 3367101"/>
                <a:gd name="connsiteX2" fmla="*/ 1357847 w 2785269"/>
                <a:gd name="connsiteY2" fmla="*/ 76360 h 3367101"/>
                <a:gd name="connsiteX3" fmla="*/ 2755852 w 2785269"/>
                <a:gd name="connsiteY3" fmla="*/ 3046312 h 3367101"/>
                <a:gd name="connsiteX0" fmla="*/ 2755852 w 2755852"/>
                <a:gd name="connsiteY0" fmla="*/ 3059102 h 3379891"/>
                <a:gd name="connsiteX1" fmla="*/ 0 w 2755852"/>
                <a:gd name="connsiteY1" fmla="*/ 2985958 h 3379891"/>
                <a:gd name="connsiteX2" fmla="*/ 1357847 w 2755852"/>
                <a:gd name="connsiteY2" fmla="*/ 89150 h 3379891"/>
                <a:gd name="connsiteX3" fmla="*/ 2755852 w 2755852"/>
                <a:gd name="connsiteY3" fmla="*/ 3059102 h 3379891"/>
                <a:gd name="connsiteX0" fmla="*/ 2848223 w 2848223"/>
                <a:gd name="connsiteY0" fmla="*/ 3067394 h 3384497"/>
                <a:gd name="connsiteX1" fmla="*/ 0 w 2848223"/>
                <a:gd name="connsiteY1" fmla="*/ 2985709 h 3384497"/>
                <a:gd name="connsiteX2" fmla="*/ 1357847 w 2848223"/>
                <a:gd name="connsiteY2" fmla="*/ 88901 h 3384497"/>
                <a:gd name="connsiteX3" fmla="*/ 2848223 w 2848223"/>
                <a:gd name="connsiteY3" fmla="*/ 3067394 h 3384497"/>
                <a:gd name="connsiteX0" fmla="*/ 2848223 w 2848223"/>
                <a:gd name="connsiteY0" fmla="*/ 3060127 h 3377230"/>
                <a:gd name="connsiteX1" fmla="*/ 0 w 2848223"/>
                <a:gd name="connsiteY1" fmla="*/ 2978442 h 3377230"/>
                <a:gd name="connsiteX2" fmla="*/ 1357847 w 2848223"/>
                <a:gd name="connsiteY2" fmla="*/ 81634 h 3377230"/>
                <a:gd name="connsiteX3" fmla="*/ 2848223 w 2848223"/>
                <a:gd name="connsiteY3" fmla="*/ 3060127 h 3377230"/>
                <a:gd name="connsiteX0" fmla="*/ 2729010 w 2729010"/>
                <a:gd name="connsiteY0" fmla="*/ 3060127 h 3283410"/>
                <a:gd name="connsiteX1" fmla="*/ 0 w 2729010"/>
                <a:gd name="connsiteY1" fmla="*/ 2696673 h 3283410"/>
                <a:gd name="connsiteX2" fmla="*/ 1238634 w 2729010"/>
                <a:gd name="connsiteY2" fmla="*/ 81634 h 3283410"/>
                <a:gd name="connsiteX3" fmla="*/ 2729010 w 2729010"/>
                <a:gd name="connsiteY3" fmla="*/ 3060127 h 3283410"/>
                <a:gd name="connsiteX0" fmla="*/ 2759298 w 2759298"/>
                <a:gd name="connsiteY0" fmla="*/ 3060127 h 3283410"/>
                <a:gd name="connsiteX1" fmla="*/ 30288 w 2759298"/>
                <a:gd name="connsiteY1" fmla="*/ 2696673 h 3283410"/>
                <a:gd name="connsiteX2" fmla="*/ 1268922 w 2759298"/>
                <a:gd name="connsiteY2" fmla="*/ 81634 h 3283410"/>
                <a:gd name="connsiteX3" fmla="*/ 2759298 w 2759298"/>
                <a:gd name="connsiteY3" fmla="*/ 3060127 h 3283410"/>
                <a:gd name="connsiteX0" fmla="*/ 2755710 w 2755710"/>
                <a:gd name="connsiteY0" fmla="*/ 3060127 h 3283410"/>
                <a:gd name="connsiteX1" fmla="*/ 26700 w 2755710"/>
                <a:gd name="connsiteY1" fmla="*/ 2696673 h 3283410"/>
                <a:gd name="connsiteX2" fmla="*/ 1265334 w 2755710"/>
                <a:gd name="connsiteY2" fmla="*/ 81634 h 3283410"/>
                <a:gd name="connsiteX3" fmla="*/ 2755710 w 2755710"/>
                <a:gd name="connsiteY3" fmla="*/ 3060127 h 3283410"/>
                <a:gd name="connsiteX0" fmla="*/ 2755710 w 2755710"/>
                <a:gd name="connsiteY0" fmla="*/ 3060127 h 3255620"/>
                <a:gd name="connsiteX1" fmla="*/ 26700 w 2755710"/>
                <a:gd name="connsiteY1" fmla="*/ 2696673 h 3255620"/>
                <a:gd name="connsiteX2" fmla="*/ 1265334 w 2755710"/>
                <a:gd name="connsiteY2" fmla="*/ 81634 h 3255620"/>
                <a:gd name="connsiteX3" fmla="*/ 2755710 w 2755710"/>
                <a:gd name="connsiteY3" fmla="*/ 3060127 h 3255620"/>
                <a:gd name="connsiteX0" fmla="*/ 2692172 w 2692172"/>
                <a:gd name="connsiteY0" fmla="*/ 3028529 h 3232447"/>
                <a:gd name="connsiteX1" fmla="*/ 26700 w 2692172"/>
                <a:gd name="connsiteY1" fmla="*/ 2697567 h 3232447"/>
                <a:gd name="connsiteX2" fmla="*/ 1265334 w 2692172"/>
                <a:gd name="connsiteY2" fmla="*/ 82528 h 3232447"/>
                <a:gd name="connsiteX3" fmla="*/ 2692172 w 2692172"/>
                <a:gd name="connsiteY3" fmla="*/ 3028529 h 3232447"/>
                <a:gd name="connsiteX0" fmla="*/ 2692172 w 2692172"/>
                <a:gd name="connsiteY0" fmla="*/ 3028529 h 3270237"/>
                <a:gd name="connsiteX1" fmla="*/ 26700 w 2692172"/>
                <a:gd name="connsiteY1" fmla="*/ 2697567 h 3270237"/>
                <a:gd name="connsiteX2" fmla="*/ 1265334 w 2692172"/>
                <a:gd name="connsiteY2" fmla="*/ 82528 h 3270237"/>
                <a:gd name="connsiteX3" fmla="*/ 2692172 w 2692172"/>
                <a:gd name="connsiteY3" fmla="*/ 3028529 h 3270237"/>
                <a:gd name="connsiteX0" fmla="*/ 2718564 w 2718564"/>
                <a:gd name="connsiteY0" fmla="*/ 3030902 h 3271959"/>
                <a:gd name="connsiteX1" fmla="*/ 26700 w 2718564"/>
                <a:gd name="connsiteY1" fmla="*/ 2697500 h 3271959"/>
                <a:gd name="connsiteX2" fmla="*/ 1265334 w 2718564"/>
                <a:gd name="connsiteY2" fmla="*/ 82461 h 3271959"/>
                <a:gd name="connsiteX3" fmla="*/ 2718564 w 2718564"/>
                <a:gd name="connsiteY3" fmla="*/ 3030902 h 3271959"/>
                <a:gd name="connsiteX0" fmla="*/ 2692754 w 2692754"/>
                <a:gd name="connsiteY0" fmla="*/ 3030902 h 3272610"/>
                <a:gd name="connsiteX1" fmla="*/ 27282 w 2692754"/>
                <a:gd name="connsiteY1" fmla="*/ 2699941 h 3272610"/>
                <a:gd name="connsiteX2" fmla="*/ 1239524 w 2692754"/>
                <a:gd name="connsiteY2" fmla="*/ 82461 h 3272610"/>
                <a:gd name="connsiteX3" fmla="*/ 2692754 w 2692754"/>
                <a:gd name="connsiteY3" fmla="*/ 3030902 h 3272610"/>
                <a:gd name="connsiteX0" fmla="*/ 2736558 w 2736558"/>
                <a:gd name="connsiteY0" fmla="*/ 3030902 h 3154920"/>
                <a:gd name="connsiteX1" fmla="*/ 26308 w 2736558"/>
                <a:gd name="connsiteY1" fmla="*/ 1901311 h 3154920"/>
                <a:gd name="connsiteX2" fmla="*/ 1283328 w 2736558"/>
                <a:gd name="connsiteY2" fmla="*/ 82461 h 3154920"/>
                <a:gd name="connsiteX3" fmla="*/ 2736558 w 2736558"/>
                <a:gd name="connsiteY3" fmla="*/ 3030902 h 3154920"/>
                <a:gd name="connsiteX0" fmla="*/ 2710250 w 2710250"/>
                <a:gd name="connsiteY0" fmla="*/ 3030902 h 3154920"/>
                <a:gd name="connsiteX1" fmla="*/ 0 w 2710250"/>
                <a:gd name="connsiteY1" fmla="*/ 1901311 h 3154920"/>
                <a:gd name="connsiteX2" fmla="*/ 1257020 w 2710250"/>
                <a:gd name="connsiteY2" fmla="*/ 82461 h 3154920"/>
                <a:gd name="connsiteX3" fmla="*/ 2710250 w 2710250"/>
                <a:gd name="connsiteY3" fmla="*/ 3030902 h 3154920"/>
                <a:gd name="connsiteX0" fmla="*/ 2904947 w 2904947"/>
                <a:gd name="connsiteY0" fmla="*/ 3201279 h 3312939"/>
                <a:gd name="connsiteX1" fmla="*/ 0 w 2904947"/>
                <a:gd name="connsiteY1" fmla="*/ 1896717 h 3312939"/>
                <a:gd name="connsiteX2" fmla="*/ 1257020 w 2904947"/>
                <a:gd name="connsiteY2" fmla="*/ 77867 h 3312939"/>
                <a:gd name="connsiteX3" fmla="*/ 2904947 w 2904947"/>
                <a:gd name="connsiteY3" fmla="*/ 3201279 h 3312939"/>
                <a:gd name="connsiteX0" fmla="*/ 2904947 w 2904947"/>
                <a:gd name="connsiteY0" fmla="*/ 3201279 h 3227669"/>
                <a:gd name="connsiteX1" fmla="*/ 0 w 2904947"/>
                <a:gd name="connsiteY1" fmla="*/ 1896717 h 3227669"/>
                <a:gd name="connsiteX2" fmla="*/ 1257020 w 2904947"/>
                <a:gd name="connsiteY2" fmla="*/ 77867 h 3227669"/>
                <a:gd name="connsiteX3" fmla="*/ 2904947 w 2904947"/>
                <a:gd name="connsiteY3" fmla="*/ 3201279 h 3227669"/>
                <a:gd name="connsiteX0" fmla="*/ 2904947 w 2904947"/>
                <a:gd name="connsiteY0" fmla="*/ 3157335 h 3183725"/>
                <a:gd name="connsiteX1" fmla="*/ 0 w 2904947"/>
                <a:gd name="connsiteY1" fmla="*/ 1852773 h 3183725"/>
                <a:gd name="connsiteX2" fmla="*/ 1257020 w 2904947"/>
                <a:gd name="connsiteY2" fmla="*/ 33923 h 3183725"/>
                <a:gd name="connsiteX3" fmla="*/ 2904947 w 2904947"/>
                <a:gd name="connsiteY3" fmla="*/ 3157335 h 3183725"/>
                <a:gd name="connsiteX0" fmla="*/ 2904947 w 2904947"/>
                <a:gd name="connsiteY0" fmla="*/ 3157334 h 3183724"/>
                <a:gd name="connsiteX1" fmla="*/ 0 w 2904947"/>
                <a:gd name="connsiteY1" fmla="*/ 1852772 h 3183724"/>
                <a:gd name="connsiteX2" fmla="*/ 1257020 w 2904947"/>
                <a:gd name="connsiteY2" fmla="*/ 33922 h 3183724"/>
                <a:gd name="connsiteX3" fmla="*/ 2904947 w 2904947"/>
                <a:gd name="connsiteY3" fmla="*/ 3157334 h 3183724"/>
                <a:gd name="connsiteX0" fmla="*/ 2904947 w 2904947"/>
                <a:gd name="connsiteY0" fmla="*/ 3157334 h 3183724"/>
                <a:gd name="connsiteX1" fmla="*/ 0 w 2904947"/>
                <a:gd name="connsiteY1" fmla="*/ 1852772 h 3183724"/>
                <a:gd name="connsiteX2" fmla="*/ 1154925 w 2904947"/>
                <a:gd name="connsiteY2" fmla="*/ 33921 h 3183724"/>
                <a:gd name="connsiteX3" fmla="*/ 2904947 w 2904947"/>
                <a:gd name="connsiteY3" fmla="*/ 3157334 h 3183724"/>
                <a:gd name="connsiteX0" fmla="*/ 2823264 w 2823264"/>
                <a:gd name="connsiteY0" fmla="*/ 3156755 h 3183682"/>
                <a:gd name="connsiteX1" fmla="*/ -1 w 2823264"/>
                <a:gd name="connsiteY1" fmla="*/ 1876466 h 3183682"/>
                <a:gd name="connsiteX2" fmla="*/ 1073242 w 2823264"/>
                <a:gd name="connsiteY2" fmla="*/ 33342 h 3183682"/>
                <a:gd name="connsiteX3" fmla="*/ 2823264 w 2823264"/>
                <a:gd name="connsiteY3" fmla="*/ 3156755 h 3183682"/>
                <a:gd name="connsiteX0" fmla="*/ 2823266 w 2823266"/>
                <a:gd name="connsiteY0" fmla="*/ 2016229 h 2043156"/>
                <a:gd name="connsiteX1" fmla="*/ 1 w 2823266"/>
                <a:gd name="connsiteY1" fmla="*/ 735940 h 2043156"/>
                <a:gd name="connsiteX2" fmla="*/ 1652147 w 2823266"/>
                <a:gd name="connsiteY2" fmla="*/ 167230 h 2043156"/>
                <a:gd name="connsiteX3" fmla="*/ 2823266 w 2823266"/>
                <a:gd name="connsiteY3" fmla="*/ 2016229 h 2043156"/>
                <a:gd name="connsiteX0" fmla="*/ 2823264 w 2823264"/>
                <a:gd name="connsiteY0" fmla="*/ 2016229 h 2043156"/>
                <a:gd name="connsiteX1" fmla="*/ -1 w 2823264"/>
                <a:gd name="connsiteY1" fmla="*/ 735940 h 2043156"/>
                <a:gd name="connsiteX2" fmla="*/ 1652145 w 2823264"/>
                <a:gd name="connsiteY2" fmla="*/ 167230 h 2043156"/>
                <a:gd name="connsiteX3" fmla="*/ 2823264 w 2823264"/>
                <a:gd name="connsiteY3" fmla="*/ 2016229 h 2043156"/>
                <a:gd name="connsiteX0" fmla="*/ 3232689 w 3232689"/>
                <a:gd name="connsiteY0" fmla="*/ 2293092 h 2311580"/>
                <a:gd name="connsiteX1" fmla="*/ -1 w 3232689"/>
                <a:gd name="connsiteY1" fmla="*/ 471106 h 2311580"/>
                <a:gd name="connsiteX2" fmla="*/ 2061570 w 3232689"/>
                <a:gd name="connsiteY2" fmla="*/ 444093 h 2311580"/>
                <a:gd name="connsiteX3" fmla="*/ 3232689 w 3232689"/>
                <a:gd name="connsiteY3" fmla="*/ 2293092 h 2311580"/>
                <a:gd name="connsiteX0" fmla="*/ 3232691 w 3232691"/>
                <a:gd name="connsiteY0" fmla="*/ 2293092 h 2324877"/>
                <a:gd name="connsiteX1" fmla="*/ 1 w 3232691"/>
                <a:gd name="connsiteY1" fmla="*/ 471106 h 2324877"/>
                <a:gd name="connsiteX2" fmla="*/ 2061572 w 3232691"/>
                <a:gd name="connsiteY2" fmla="*/ 444093 h 2324877"/>
                <a:gd name="connsiteX3" fmla="*/ 3232691 w 3232691"/>
                <a:gd name="connsiteY3" fmla="*/ 2293092 h 2324877"/>
                <a:gd name="connsiteX0" fmla="*/ 3232689 w 3232689"/>
                <a:gd name="connsiteY0" fmla="*/ 2009915 h 2041700"/>
                <a:gd name="connsiteX1" fmla="*/ -1 w 3232689"/>
                <a:gd name="connsiteY1" fmla="*/ 187929 h 2041700"/>
                <a:gd name="connsiteX2" fmla="*/ 2061570 w 3232689"/>
                <a:gd name="connsiteY2" fmla="*/ 160916 h 2041700"/>
                <a:gd name="connsiteX3" fmla="*/ 3232689 w 3232689"/>
                <a:gd name="connsiteY3" fmla="*/ 2009915 h 2041700"/>
                <a:gd name="connsiteX0" fmla="*/ 3232691 w 3232691"/>
                <a:gd name="connsiteY0" fmla="*/ 2226028 h 2257813"/>
                <a:gd name="connsiteX1" fmla="*/ 1 w 3232691"/>
                <a:gd name="connsiteY1" fmla="*/ 404042 h 2257813"/>
                <a:gd name="connsiteX2" fmla="*/ 2061572 w 3232691"/>
                <a:gd name="connsiteY2" fmla="*/ 377029 h 2257813"/>
                <a:gd name="connsiteX3" fmla="*/ 3232691 w 3232691"/>
                <a:gd name="connsiteY3" fmla="*/ 2226028 h 2257813"/>
                <a:gd name="connsiteX0" fmla="*/ 3232689 w 3232689"/>
                <a:gd name="connsiteY0" fmla="*/ 2180755 h 2212540"/>
                <a:gd name="connsiteX1" fmla="*/ -1 w 3232689"/>
                <a:gd name="connsiteY1" fmla="*/ 358769 h 2212540"/>
                <a:gd name="connsiteX2" fmla="*/ 2061570 w 3232689"/>
                <a:gd name="connsiteY2" fmla="*/ 331756 h 2212540"/>
                <a:gd name="connsiteX3" fmla="*/ 3232689 w 3232689"/>
                <a:gd name="connsiteY3" fmla="*/ 2180755 h 2212540"/>
                <a:gd name="connsiteX0" fmla="*/ 3341871 w 3341871"/>
                <a:gd name="connsiteY0" fmla="*/ 2222214 h 2250125"/>
                <a:gd name="connsiteX1" fmla="*/ -1 w 3341871"/>
                <a:gd name="connsiteY1" fmla="*/ 255774 h 2250125"/>
                <a:gd name="connsiteX2" fmla="*/ 2170752 w 3341871"/>
                <a:gd name="connsiteY2" fmla="*/ 373215 h 2250125"/>
                <a:gd name="connsiteX3" fmla="*/ 3341871 w 3341871"/>
                <a:gd name="connsiteY3" fmla="*/ 2222214 h 2250125"/>
                <a:gd name="connsiteX0" fmla="*/ 3341873 w 3341873"/>
                <a:gd name="connsiteY0" fmla="*/ 2156398 h 2184307"/>
                <a:gd name="connsiteX1" fmla="*/ 1 w 3341873"/>
                <a:gd name="connsiteY1" fmla="*/ 189958 h 2184307"/>
                <a:gd name="connsiteX2" fmla="*/ 2170754 w 3341873"/>
                <a:gd name="connsiteY2" fmla="*/ 307399 h 2184307"/>
                <a:gd name="connsiteX3" fmla="*/ 3341873 w 3341873"/>
                <a:gd name="connsiteY3" fmla="*/ 2156398 h 2184307"/>
                <a:gd name="connsiteX0" fmla="*/ 3341871 w 3341871"/>
                <a:gd name="connsiteY0" fmla="*/ 2276798 h 2304709"/>
                <a:gd name="connsiteX1" fmla="*/ -1 w 3341871"/>
                <a:gd name="connsiteY1" fmla="*/ 310358 h 2304709"/>
                <a:gd name="connsiteX2" fmla="*/ 2220945 w 3341871"/>
                <a:gd name="connsiteY2" fmla="*/ 276288 h 2304709"/>
                <a:gd name="connsiteX3" fmla="*/ 3341871 w 3341871"/>
                <a:gd name="connsiteY3" fmla="*/ 2276798 h 2304709"/>
                <a:gd name="connsiteX0" fmla="*/ 3341873 w 3341873"/>
                <a:gd name="connsiteY0" fmla="*/ 2345301 h 2373210"/>
                <a:gd name="connsiteX1" fmla="*/ 1 w 3341873"/>
                <a:gd name="connsiteY1" fmla="*/ 378861 h 2373210"/>
                <a:gd name="connsiteX2" fmla="*/ 2268057 w 3341873"/>
                <a:gd name="connsiteY2" fmla="*/ 261839 h 2373210"/>
                <a:gd name="connsiteX3" fmla="*/ 3341873 w 3341873"/>
                <a:gd name="connsiteY3" fmla="*/ 2345301 h 2373210"/>
                <a:gd name="connsiteX0" fmla="*/ 3341871 w 3341871"/>
                <a:gd name="connsiteY0" fmla="*/ 2356011 h 2383922"/>
                <a:gd name="connsiteX1" fmla="*/ -1 w 3341871"/>
                <a:gd name="connsiteY1" fmla="*/ 389571 h 2383922"/>
                <a:gd name="connsiteX2" fmla="*/ 2268055 w 3341871"/>
                <a:gd name="connsiteY2" fmla="*/ 272549 h 2383922"/>
                <a:gd name="connsiteX3" fmla="*/ 3341871 w 3341871"/>
                <a:gd name="connsiteY3" fmla="*/ 2356011 h 2383922"/>
                <a:gd name="connsiteX0" fmla="*/ 3341873 w 3341873"/>
                <a:gd name="connsiteY0" fmla="*/ 2328896 h 2356805"/>
                <a:gd name="connsiteX1" fmla="*/ 1 w 3341873"/>
                <a:gd name="connsiteY1" fmla="*/ 362456 h 2356805"/>
                <a:gd name="connsiteX2" fmla="*/ 2268057 w 3341873"/>
                <a:gd name="connsiteY2" fmla="*/ 245434 h 2356805"/>
                <a:gd name="connsiteX3" fmla="*/ 3341873 w 3341873"/>
                <a:gd name="connsiteY3" fmla="*/ 2328896 h 2356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1873" h="2356805">
                  <a:moveTo>
                    <a:pt x="3341873" y="2328896"/>
                  </a:moveTo>
                  <a:cubicBezTo>
                    <a:pt x="2790340" y="2534339"/>
                    <a:pt x="642210" y="1578241"/>
                    <a:pt x="1" y="362456"/>
                  </a:cubicBezTo>
                  <a:cubicBezTo>
                    <a:pt x="1255894" y="819675"/>
                    <a:pt x="1986465" y="-529455"/>
                    <a:pt x="2268057" y="245434"/>
                  </a:cubicBezTo>
                  <a:cubicBezTo>
                    <a:pt x="3073900" y="268546"/>
                    <a:pt x="2562613" y="986639"/>
                    <a:pt x="3341873" y="2328896"/>
                  </a:cubicBez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: Rounded Corners 11">
              <a:extLst>
                <a:ext uri="{FF2B5EF4-FFF2-40B4-BE49-F238E27FC236}">
                  <a16:creationId xmlns:a16="http://schemas.microsoft.com/office/drawing/2014/main" id="{83EE8706-974D-4CBB-996A-1208264852B1}"/>
                </a:ext>
              </a:extLst>
            </p:cNvPr>
            <p:cNvSpPr/>
            <p:nvPr/>
          </p:nvSpPr>
          <p:spPr>
            <a:xfrm rot="18797773">
              <a:off x="4817106" y="2156777"/>
              <a:ext cx="2334568" cy="3300430"/>
            </a:xfrm>
            <a:custGeom>
              <a:avLst/>
              <a:gdLst>
                <a:gd name="connsiteX0" fmla="*/ 0 w 1921565"/>
                <a:gd name="connsiteY0" fmla="*/ 960783 h 2743200"/>
                <a:gd name="connsiteX1" fmla="*/ 960783 w 1921565"/>
                <a:gd name="connsiteY1" fmla="*/ 0 h 2743200"/>
                <a:gd name="connsiteX2" fmla="*/ 960783 w 1921565"/>
                <a:gd name="connsiteY2" fmla="*/ 0 h 2743200"/>
                <a:gd name="connsiteX3" fmla="*/ 1921566 w 1921565"/>
                <a:gd name="connsiteY3" fmla="*/ 960783 h 2743200"/>
                <a:gd name="connsiteX4" fmla="*/ 1921565 w 1921565"/>
                <a:gd name="connsiteY4" fmla="*/ 1782418 h 2743200"/>
                <a:gd name="connsiteX5" fmla="*/ 960782 w 1921565"/>
                <a:gd name="connsiteY5" fmla="*/ 2743201 h 2743200"/>
                <a:gd name="connsiteX6" fmla="*/ 960783 w 1921565"/>
                <a:gd name="connsiteY6" fmla="*/ 2743200 h 2743200"/>
                <a:gd name="connsiteX7" fmla="*/ 0 w 1921565"/>
                <a:gd name="connsiteY7" fmla="*/ 1782417 h 2743200"/>
                <a:gd name="connsiteX8" fmla="*/ 0 w 1921565"/>
                <a:gd name="connsiteY8" fmla="*/ 960783 h 2743200"/>
                <a:gd name="connsiteX0" fmla="*/ 0 w 1921566"/>
                <a:gd name="connsiteY0" fmla="*/ 960783 h 3295548"/>
                <a:gd name="connsiteX1" fmla="*/ 960783 w 1921566"/>
                <a:gd name="connsiteY1" fmla="*/ 0 h 3295548"/>
                <a:gd name="connsiteX2" fmla="*/ 960783 w 1921566"/>
                <a:gd name="connsiteY2" fmla="*/ 0 h 3295548"/>
                <a:gd name="connsiteX3" fmla="*/ 1921566 w 1921566"/>
                <a:gd name="connsiteY3" fmla="*/ 960783 h 3295548"/>
                <a:gd name="connsiteX4" fmla="*/ 1921565 w 1921566"/>
                <a:gd name="connsiteY4" fmla="*/ 1782418 h 3295548"/>
                <a:gd name="connsiteX5" fmla="*/ 960782 w 1921566"/>
                <a:gd name="connsiteY5" fmla="*/ 2743201 h 3295548"/>
                <a:gd name="connsiteX6" fmla="*/ 934979 w 1921566"/>
                <a:gd name="connsiteY6" fmla="*/ 3295548 h 3295548"/>
                <a:gd name="connsiteX7" fmla="*/ 0 w 1921566"/>
                <a:gd name="connsiteY7" fmla="*/ 1782417 h 3295548"/>
                <a:gd name="connsiteX8" fmla="*/ 0 w 1921566"/>
                <a:gd name="connsiteY8" fmla="*/ 960783 h 3295548"/>
                <a:gd name="connsiteX0" fmla="*/ 0 w 1994645"/>
                <a:gd name="connsiteY0" fmla="*/ 960783 h 3295548"/>
                <a:gd name="connsiteX1" fmla="*/ 960783 w 1994645"/>
                <a:gd name="connsiteY1" fmla="*/ 0 h 3295548"/>
                <a:gd name="connsiteX2" fmla="*/ 960783 w 1994645"/>
                <a:gd name="connsiteY2" fmla="*/ 0 h 3295548"/>
                <a:gd name="connsiteX3" fmla="*/ 1921566 w 1994645"/>
                <a:gd name="connsiteY3" fmla="*/ 960783 h 3295548"/>
                <a:gd name="connsiteX4" fmla="*/ 1921565 w 1994645"/>
                <a:gd name="connsiteY4" fmla="*/ 1782418 h 3295548"/>
                <a:gd name="connsiteX5" fmla="*/ 934979 w 1994645"/>
                <a:gd name="connsiteY5" fmla="*/ 3295548 h 3295548"/>
                <a:gd name="connsiteX6" fmla="*/ 0 w 1994645"/>
                <a:gd name="connsiteY6" fmla="*/ 1782417 h 3295548"/>
                <a:gd name="connsiteX7" fmla="*/ 0 w 1994645"/>
                <a:gd name="connsiteY7" fmla="*/ 960783 h 3295548"/>
                <a:gd name="connsiteX0" fmla="*/ 22 w 1994667"/>
                <a:gd name="connsiteY0" fmla="*/ 960783 h 3295548"/>
                <a:gd name="connsiteX1" fmla="*/ 960805 w 1994667"/>
                <a:gd name="connsiteY1" fmla="*/ 0 h 3295548"/>
                <a:gd name="connsiteX2" fmla="*/ 960805 w 1994667"/>
                <a:gd name="connsiteY2" fmla="*/ 0 h 3295548"/>
                <a:gd name="connsiteX3" fmla="*/ 1921588 w 1994667"/>
                <a:gd name="connsiteY3" fmla="*/ 960783 h 3295548"/>
                <a:gd name="connsiteX4" fmla="*/ 1921587 w 1994667"/>
                <a:gd name="connsiteY4" fmla="*/ 1782418 h 3295548"/>
                <a:gd name="connsiteX5" fmla="*/ 935001 w 1994667"/>
                <a:gd name="connsiteY5" fmla="*/ 3295548 h 3295548"/>
                <a:gd name="connsiteX6" fmla="*/ 22 w 1994667"/>
                <a:gd name="connsiteY6" fmla="*/ 960783 h 3295548"/>
                <a:gd name="connsiteX0" fmla="*/ 22 w 2037082"/>
                <a:gd name="connsiteY0" fmla="*/ 960783 h 3295548"/>
                <a:gd name="connsiteX1" fmla="*/ 960805 w 2037082"/>
                <a:gd name="connsiteY1" fmla="*/ 0 h 3295548"/>
                <a:gd name="connsiteX2" fmla="*/ 1062443 w 2037082"/>
                <a:gd name="connsiteY2" fmla="*/ 49898 h 3295548"/>
                <a:gd name="connsiteX3" fmla="*/ 1921588 w 2037082"/>
                <a:gd name="connsiteY3" fmla="*/ 960783 h 3295548"/>
                <a:gd name="connsiteX4" fmla="*/ 1921587 w 2037082"/>
                <a:gd name="connsiteY4" fmla="*/ 1782418 h 3295548"/>
                <a:gd name="connsiteX5" fmla="*/ 935001 w 2037082"/>
                <a:gd name="connsiteY5" fmla="*/ 3295548 h 3295548"/>
                <a:gd name="connsiteX6" fmla="*/ 22 w 2037082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1922504"/>
                <a:gd name="connsiteY0" fmla="*/ 960783 h 3295548"/>
                <a:gd name="connsiteX1" fmla="*/ 960805 w 1922504"/>
                <a:gd name="connsiteY1" fmla="*/ 0 h 3295548"/>
                <a:gd name="connsiteX2" fmla="*/ 1062443 w 1922504"/>
                <a:gd name="connsiteY2" fmla="*/ 49898 h 3295548"/>
                <a:gd name="connsiteX3" fmla="*/ 1921588 w 1922504"/>
                <a:gd name="connsiteY3" fmla="*/ 960783 h 3295548"/>
                <a:gd name="connsiteX4" fmla="*/ 935001 w 1922504"/>
                <a:gd name="connsiteY4" fmla="*/ 3295548 h 3295548"/>
                <a:gd name="connsiteX5" fmla="*/ 22 w 1922504"/>
                <a:gd name="connsiteY5" fmla="*/ 960783 h 3295548"/>
                <a:gd name="connsiteX0" fmla="*/ 22 w 1066943"/>
                <a:gd name="connsiteY0" fmla="*/ 960783 h 3295548"/>
                <a:gd name="connsiteX1" fmla="*/ 960805 w 1066943"/>
                <a:gd name="connsiteY1" fmla="*/ 0 h 3295548"/>
                <a:gd name="connsiteX2" fmla="*/ 1062443 w 1066943"/>
                <a:gd name="connsiteY2" fmla="*/ 49898 h 3295548"/>
                <a:gd name="connsiteX3" fmla="*/ 935001 w 1066943"/>
                <a:gd name="connsiteY3" fmla="*/ 3295548 h 3295548"/>
                <a:gd name="connsiteX4" fmla="*/ 22 w 1066943"/>
                <a:gd name="connsiteY4" fmla="*/ 960783 h 3295548"/>
                <a:gd name="connsiteX0" fmla="*/ 22 w 1066943"/>
                <a:gd name="connsiteY0" fmla="*/ 1017713 h 3352478"/>
                <a:gd name="connsiteX1" fmla="*/ 1062443 w 1066943"/>
                <a:gd name="connsiteY1" fmla="*/ 106828 h 3352478"/>
                <a:gd name="connsiteX2" fmla="*/ 935001 w 1066943"/>
                <a:gd name="connsiteY2" fmla="*/ 3352478 h 3352478"/>
                <a:gd name="connsiteX3" fmla="*/ 22 w 1066943"/>
                <a:gd name="connsiteY3" fmla="*/ 1017713 h 3352478"/>
                <a:gd name="connsiteX0" fmla="*/ 0 w 131942"/>
                <a:gd name="connsiteY0" fmla="*/ 3245650 h 3245650"/>
                <a:gd name="connsiteX1" fmla="*/ 127442 w 131942"/>
                <a:gd name="connsiteY1" fmla="*/ 0 h 3245650"/>
                <a:gd name="connsiteX2" fmla="*/ 0 w 131942"/>
                <a:gd name="connsiteY2" fmla="*/ 3245650 h 3245650"/>
                <a:gd name="connsiteX0" fmla="*/ 0 w 635526"/>
                <a:gd name="connsiteY0" fmla="*/ 3246132 h 3246132"/>
                <a:gd name="connsiteX1" fmla="*/ 127442 w 635526"/>
                <a:gd name="connsiteY1" fmla="*/ 482 h 3246132"/>
                <a:gd name="connsiteX2" fmla="*/ 0 w 635526"/>
                <a:gd name="connsiteY2" fmla="*/ 3246132 h 3246132"/>
                <a:gd name="connsiteX0" fmla="*/ 401490 w 1037016"/>
                <a:gd name="connsiteY0" fmla="*/ 3246137 h 3246137"/>
                <a:gd name="connsiteX1" fmla="*/ 528932 w 1037016"/>
                <a:gd name="connsiteY1" fmla="*/ 487 h 3246137"/>
                <a:gd name="connsiteX2" fmla="*/ 401490 w 1037016"/>
                <a:gd name="connsiteY2" fmla="*/ 3246137 h 3246137"/>
                <a:gd name="connsiteX0" fmla="*/ 873675 w 1509201"/>
                <a:gd name="connsiteY0" fmla="*/ 3246133 h 3285496"/>
                <a:gd name="connsiteX1" fmla="*/ 1001117 w 1509201"/>
                <a:gd name="connsiteY1" fmla="*/ 483 h 3285496"/>
                <a:gd name="connsiteX2" fmla="*/ 873675 w 1509201"/>
                <a:gd name="connsiteY2" fmla="*/ 3246133 h 3285496"/>
                <a:gd name="connsiteX0" fmla="*/ 873675 w 1807517"/>
                <a:gd name="connsiteY0" fmla="*/ 3246079 h 3285442"/>
                <a:gd name="connsiteX1" fmla="*/ 1001117 w 1807517"/>
                <a:gd name="connsiteY1" fmla="*/ 429 h 3285442"/>
                <a:gd name="connsiteX2" fmla="*/ 873675 w 1807517"/>
                <a:gd name="connsiteY2" fmla="*/ 3246079 h 3285442"/>
                <a:gd name="connsiteX0" fmla="*/ 873675 w 1934674"/>
                <a:gd name="connsiteY0" fmla="*/ 3246630 h 3462238"/>
                <a:gd name="connsiteX1" fmla="*/ 1001117 w 1934674"/>
                <a:gd name="connsiteY1" fmla="*/ 980 h 3462238"/>
                <a:gd name="connsiteX2" fmla="*/ 1934283 w 1934674"/>
                <a:gd name="connsiteY2" fmla="*/ 2778437 h 3462238"/>
                <a:gd name="connsiteX3" fmla="*/ 873675 w 1934674"/>
                <a:gd name="connsiteY3" fmla="*/ 3246630 h 3462238"/>
                <a:gd name="connsiteX0" fmla="*/ 873675 w 1934674"/>
                <a:gd name="connsiteY0" fmla="*/ 3246630 h 3285993"/>
                <a:gd name="connsiteX1" fmla="*/ 1001117 w 1934674"/>
                <a:gd name="connsiteY1" fmla="*/ 980 h 3285993"/>
                <a:gd name="connsiteX2" fmla="*/ 1934283 w 1934674"/>
                <a:gd name="connsiteY2" fmla="*/ 2778437 h 3285993"/>
                <a:gd name="connsiteX3" fmla="*/ 873675 w 1934674"/>
                <a:gd name="connsiteY3" fmla="*/ 3246630 h 3285993"/>
                <a:gd name="connsiteX0" fmla="*/ 1230748 w 2291747"/>
                <a:gd name="connsiteY0" fmla="*/ 3246630 h 3296253"/>
                <a:gd name="connsiteX1" fmla="*/ 343 w 2291747"/>
                <a:gd name="connsiteY1" fmla="*/ 2897788 h 3296253"/>
                <a:gd name="connsiteX2" fmla="*/ 1358190 w 2291747"/>
                <a:gd name="connsiteY2" fmla="*/ 980 h 3296253"/>
                <a:gd name="connsiteX3" fmla="*/ 2291356 w 2291747"/>
                <a:gd name="connsiteY3" fmla="*/ 2778437 h 3296253"/>
                <a:gd name="connsiteX4" fmla="*/ 1230748 w 2291747"/>
                <a:gd name="connsiteY4" fmla="*/ 3246630 h 3296253"/>
                <a:gd name="connsiteX0" fmla="*/ 2291013 w 2322732"/>
                <a:gd name="connsiteY0" fmla="*/ 2778414 h 3197443"/>
                <a:gd name="connsiteX1" fmla="*/ 0 w 2322732"/>
                <a:gd name="connsiteY1" fmla="*/ 2897765 h 3197443"/>
                <a:gd name="connsiteX2" fmla="*/ 1357847 w 2322732"/>
                <a:gd name="connsiteY2" fmla="*/ 957 h 3197443"/>
                <a:gd name="connsiteX3" fmla="*/ 2291013 w 2322732"/>
                <a:gd name="connsiteY3" fmla="*/ 2778414 h 3197443"/>
                <a:gd name="connsiteX0" fmla="*/ 2291013 w 2322732"/>
                <a:gd name="connsiteY0" fmla="*/ 2830959 h 3249988"/>
                <a:gd name="connsiteX1" fmla="*/ 0 w 2322732"/>
                <a:gd name="connsiteY1" fmla="*/ 2950310 h 3249988"/>
                <a:gd name="connsiteX2" fmla="*/ 1357847 w 2322732"/>
                <a:gd name="connsiteY2" fmla="*/ 53502 h 3249988"/>
                <a:gd name="connsiteX3" fmla="*/ 2291013 w 2322732"/>
                <a:gd name="connsiteY3" fmla="*/ 2830959 h 3249988"/>
                <a:gd name="connsiteX0" fmla="*/ 2291013 w 2336154"/>
                <a:gd name="connsiteY0" fmla="*/ 2858232 h 3277261"/>
                <a:gd name="connsiteX1" fmla="*/ 0 w 2336154"/>
                <a:gd name="connsiteY1" fmla="*/ 2977583 h 3277261"/>
                <a:gd name="connsiteX2" fmla="*/ 1357847 w 2336154"/>
                <a:gd name="connsiteY2" fmla="*/ 80775 h 3277261"/>
                <a:gd name="connsiteX3" fmla="*/ 2291013 w 2336154"/>
                <a:gd name="connsiteY3" fmla="*/ 2858232 h 3277261"/>
                <a:gd name="connsiteX0" fmla="*/ 2289341 w 2334568"/>
                <a:gd name="connsiteY0" fmla="*/ 2913092 h 3300430"/>
                <a:gd name="connsiteX1" fmla="*/ 0 w 2334568"/>
                <a:gd name="connsiteY1" fmla="*/ 2976243 h 3300430"/>
                <a:gd name="connsiteX2" fmla="*/ 1357847 w 2334568"/>
                <a:gd name="connsiteY2" fmla="*/ 79435 h 3300430"/>
                <a:gd name="connsiteX3" fmla="*/ 2289341 w 2334568"/>
                <a:gd name="connsiteY3" fmla="*/ 2913092 h 3300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4568" h="3300430">
                  <a:moveTo>
                    <a:pt x="2289341" y="2913092"/>
                  </a:moveTo>
                  <a:cubicBezTo>
                    <a:pt x="2063033" y="3395893"/>
                    <a:pt x="155528" y="3439153"/>
                    <a:pt x="0" y="2976243"/>
                  </a:cubicBezTo>
                  <a:cubicBezTo>
                    <a:pt x="21240" y="2435301"/>
                    <a:pt x="828239" y="-395686"/>
                    <a:pt x="1357847" y="79435"/>
                  </a:cubicBezTo>
                  <a:cubicBezTo>
                    <a:pt x="1843795" y="-517517"/>
                    <a:pt x="2515649" y="2430291"/>
                    <a:pt x="2289341" y="2913092"/>
                  </a:cubicBezTo>
                  <a:close/>
                </a:path>
              </a:pathLst>
            </a:cu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: Rounded Corners 11">
              <a:extLst>
                <a:ext uri="{FF2B5EF4-FFF2-40B4-BE49-F238E27FC236}">
                  <a16:creationId xmlns:a16="http://schemas.microsoft.com/office/drawing/2014/main" id="{93F20FD1-5899-4DF8-99A0-36919732B555}"/>
                </a:ext>
              </a:extLst>
            </p:cNvPr>
            <p:cNvSpPr/>
            <p:nvPr/>
          </p:nvSpPr>
          <p:spPr>
            <a:xfrm rot="21283044">
              <a:off x="3343868" y="2554763"/>
              <a:ext cx="2790205" cy="3439669"/>
            </a:xfrm>
            <a:custGeom>
              <a:avLst/>
              <a:gdLst>
                <a:gd name="connsiteX0" fmla="*/ 0 w 1921565"/>
                <a:gd name="connsiteY0" fmla="*/ 960783 h 2743200"/>
                <a:gd name="connsiteX1" fmla="*/ 960783 w 1921565"/>
                <a:gd name="connsiteY1" fmla="*/ 0 h 2743200"/>
                <a:gd name="connsiteX2" fmla="*/ 960783 w 1921565"/>
                <a:gd name="connsiteY2" fmla="*/ 0 h 2743200"/>
                <a:gd name="connsiteX3" fmla="*/ 1921566 w 1921565"/>
                <a:gd name="connsiteY3" fmla="*/ 960783 h 2743200"/>
                <a:gd name="connsiteX4" fmla="*/ 1921565 w 1921565"/>
                <a:gd name="connsiteY4" fmla="*/ 1782418 h 2743200"/>
                <a:gd name="connsiteX5" fmla="*/ 960782 w 1921565"/>
                <a:gd name="connsiteY5" fmla="*/ 2743201 h 2743200"/>
                <a:gd name="connsiteX6" fmla="*/ 960783 w 1921565"/>
                <a:gd name="connsiteY6" fmla="*/ 2743200 h 2743200"/>
                <a:gd name="connsiteX7" fmla="*/ 0 w 1921565"/>
                <a:gd name="connsiteY7" fmla="*/ 1782417 h 2743200"/>
                <a:gd name="connsiteX8" fmla="*/ 0 w 1921565"/>
                <a:gd name="connsiteY8" fmla="*/ 960783 h 2743200"/>
                <a:gd name="connsiteX0" fmla="*/ 0 w 1921566"/>
                <a:gd name="connsiteY0" fmla="*/ 960783 h 3295548"/>
                <a:gd name="connsiteX1" fmla="*/ 960783 w 1921566"/>
                <a:gd name="connsiteY1" fmla="*/ 0 h 3295548"/>
                <a:gd name="connsiteX2" fmla="*/ 960783 w 1921566"/>
                <a:gd name="connsiteY2" fmla="*/ 0 h 3295548"/>
                <a:gd name="connsiteX3" fmla="*/ 1921566 w 1921566"/>
                <a:gd name="connsiteY3" fmla="*/ 960783 h 3295548"/>
                <a:gd name="connsiteX4" fmla="*/ 1921565 w 1921566"/>
                <a:gd name="connsiteY4" fmla="*/ 1782418 h 3295548"/>
                <a:gd name="connsiteX5" fmla="*/ 960782 w 1921566"/>
                <a:gd name="connsiteY5" fmla="*/ 2743201 h 3295548"/>
                <a:gd name="connsiteX6" fmla="*/ 934979 w 1921566"/>
                <a:gd name="connsiteY6" fmla="*/ 3295548 h 3295548"/>
                <a:gd name="connsiteX7" fmla="*/ 0 w 1921566"/>
                <a:gd name="connsiteY7" fmla="*/ 1782417 h 3295548"/>
                <a:gd name="connsiteX8" fmla="*/ 0 w 1921566"/>
                <a:gd name="connsiteY8" fmla="*/ 960783 h 3295548"/>
                <a:gd name="connsiteX0" fmla="*/ 0 w 1994645"/>
                <a:gd name="connsiteY0" fmla="*/ 960783 h 3295548"/>
                <a:gd name="connsiteX1" fmla="*/ 960783 w 1994645"/>
                <a:gd name="connsiteY1" fmla="*/ 0 h 3295548"/>
                <a:gd name="connsiteX2" fmla="*/ 960783 w 1994645"/>
                <a:gd name="connsiteY2" fmla="*/ 0 h 3295548"/>
                <a:gd name="connsiteX3" fmla="*/ 1921566 w 1994645"/>
                <a:gd name="connsiteY3" fmla="*/ 960783 h 3295548"/>
                <a:gd name="connsiteX4" fmla="*/ 1921565 w 1994645"/>
                <a:gd name="connsiteY4" fmla="*/ 1782418 h 3295548"/>
                <a:gd name="connsiteX5" fmla="*/ 934979 w 1994645"/>
                <a:gd name="connsiteY5" fmla="*/ 3295548 h 3295548"/>
                <a:gd name="connsiteX6" fmla="*/ 0 w 1994645"/>
                <a:gd name="connsiteY6" fmla="*/ 1782417 h 3295548"/>
                <a:gd name="connsiteX7" fmla="*/ 0 w 1994645"/>
                <a:gd name="connsiteY7" fmla="*/ 960783 h 3295548"/>
                <a:gd name="connsiteX0" fmla="*/ 22 w 1994667"/>
                <a:gd name="connsiteY0" fmla="*/ 960783 h 3295548"/>
                <a:gd name="connsiteX1" fmla="*/ 960805 w 1994667"/>
                <a:gd name="connsiteY1" fmla="*/ 0 h 3295548"/>
                <a:gd name="connsiteX2" fmla="*/ 960805 w 1994667"/>
                <a:gd name="connsiteY2" fmla="*/ 0 h 3295548"/>
                <a:gd name="connsiteX3" fmla="*/ 1921588 w 1994667"/>
                <a:gd name="connsiteY3" fmla="*/ 960783 h 3295548"/>
                <a:gd name="connsiteX4" fmla="*/ 1921587 w 1994667"/>
                <a:gd name="connsiteY4" fmla="*/ 1782418 h 3295548"/>
                <a:gd name="connsiteX5" fmla="*/ 935001 w 1994667"/>
                <a:gd name="connsiteY5" fmla="*/ 3295548 h 3295548"/>
                <a:gd name="connsiteX6" fmla="*/ 22 w 1994667"/>
                <a:gd name="connsiteY6" fmla="*/ 960783 h 3295548"/>
                <a:gd name="connsiteX0" fmla="*/ 22 w 2037082"/>
                <a:gd name="connsiteY0" fmla="*/ 960783 h 3295548"/>
                <a:gd name="connsiteX1" fmla="*/ 960805 w 2037082"/>
                <a:gd name="connsiteY1" fmla="*/ 0 h 3295548"/>
                <a:gd name="connsiteX2" fmla="*/ 1062443 w 2037082"/>
                <a:gd name="connsiteY2" fmla="*/ 49898 h 3295548"/>
                <a:gd name="connsiteX3" fmla="*/ 1921588 w 2037082"/>
                <a:gd name="connsiteY3" fmla="*/ 960783 h 3295548"/>
                <a:gd name="connsiteX4" fmla="*/ 1921587 w 2037082"/>
                <a:gd name="connsiteY4" fmla="*/ 1782418 h 3295548"/>
                <a:gd name="connsiteX5" fmla="*/ 935001 w 2037082"/>
                <a:gd name="connsiteY5" fmla="*/ 3295548 h 3295548"/>
                <a:gd name="connsiteX6" fmla="*/ 22 w 2037082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1922504"/>
                <a:gd name="connsiteY0" fmla="*/ 960783 h 3295548"/>
                <a:gd name="connsiteX1" fmla="*/ 960805 w 1922504"/>
                <a:gd name="connsiteY1" fmla="*/ 0 h 3295548"/>
                <a:gd name="connsiteX2" fmla="*/ 1062443 w 1922504"/>
                <a:gd name="connsiteY2" fmla="*/ 49898 h 3295548"/>
                <a:gd name="connsiteX3" fmla="*/ 1921588 w 1922504"/>
                <a:gd name="connsiteY3" fmla="*/ 960783 h 3295548"/>
                <a:gd name="connsiteX4" fmla="*/ 935001 w 1922504"/>
                <a:gd name="connsiteY4" fmla="*/ 3295548 h 3295548"/>
                <a:gd name="connsiteX5" fmla="*/ 22 w 1922504"/>
                <a:gd name="connsiteY5" fmla="*/ 960783 h 3295548"/>
                <a:gd name="connsiteX0" fmla="*/ 22 w 1066943"/>
                <a:gd name="connsiteY0" fmla="*/ 960783 h 3295548"/>
                <a:gd name="connsiteX1" fmla="*/ 960805 w 1066943"/>
                <a:gd name="connsiteY1" fmla="*/ 0 h 3295548"/>
                <a:gd name="connsiteX2" fmla="*/ 1062443 w 1066943"/>
                <a:gd name="connsiteY2" fmla="*/ 49898 h 3295548"/>
                <a:gd name="connsiteX3" fmla="*/ 935001 w 1066943"/>
                <a:gd name="connsiteY3" fmla="*/ 3295548 h 3295548"/>
                <a:gd name="connsiteX4" fmla="*/ 22 w 1066943"/>
                <a:gd name="connsiteY4" fmla="*/ 960783 h 3295548"/>
                <a:gd name="connsiteX0" fmla="*/ 22 w 1066943"/>
                <a:gd name="connsiteY0" fmla="*/ 1017713 h 3352478"/>
                <a:gd name="connsiteX1" fmla="*/ 1062443 w 1066943"/>
                <a:gd name="connsiteY1" fmla="*/ 106828 h 3352478"/>
                <a:gd name="connsiteX2" fmla="*/ 935001 w 1066943"/>
                <a:gd name="connsiteY2" fmla="*/ 3352478 h 3352478"/>
                <a:gd name="connsiteX3" fmla="*/ 22 w 1066943"/>
                <a:gd name="connsiteY3" fmla="*/ 1017713 h 3352478"/>
                <a:gd name="connsiteX0" fmla="*/ 0 w 131942"/>
                <a:gd name="connsiteY0" fmla="*/ 3245650 h 3245650"/>
                <a:gd name="connsiteX1" fmla="*/ 127442 w 131942"/>
                <a:gd name="connsiteY1" fmla="*/ 0 h 3245650"/>
                <a:gd name="connsiteX2" fmla="*/ 0 w 131942"/>
                <a:gd name="connsiteY2" fmla="*/ 3245650 h 3245650"/>
                <a:gd name="connsiteX0" fmla="*/ 0 w 635526"/>
                <a:gd name="connsiteY0" fmla="*/ 3246132 h 3246132"/>
                <a:gd name="connsiteX1" fmla="*/ 127442 w 635526"/>
                <a:gd name="connsiteY1" fmla="*/ 482 h 3246132"/>
                <a:gd name="connsiteX2" fmla="*/ 0 w 635526"/>
                <a:gd name="connsiteY2" fmla="*/ 3246132 h 3246132"/>
                <a:gd name="connsiteX0" fmla="*/ 401490 w 1037016"/>
                <a:gd name="connsiteY0" fmla="*/ 3246137 h 3246137"/>
                <a:gd name="connsiteX1" fmla="*/ 528932 w 1037016"/>
                <a:gd name="connsiteY1" fmla="*/ 487 h 3246137"/>
                <a:gd name="connsiteX2" fmla="*/ 401490 w 1037016"/>
                <a:gd name="connsiteY2" fmla="*/ 3246137 h 3246137"/>
                <a:gd name="connsiteX0" fmla="*/ 873675 w 1509201"/>
                <a:gd name="connsiteY0" fmla="*/ 3246133 h 3285496"/>
                <a:gd name="connsiteX1" fmla="*/ 1001117 w 1509201"/>
                <a:gd name="connsiteY1" fmla="*/ 483 h 3285496"/>
                <a:gd name="connsiteX2" fmla="*/ 873675 w 1509201"/>
                <a:gd name="connsiteY2" fmla="*/ 3246133 h 3285496"/>
                <a:gd name="connsiteX0" fmla="*/ 873675 w 1807517"/>
                <a:gd name="connsiteY0" fmla="*/ 3246079 h 3285442"/>
                <a:gd name="connsiteX1" fmla="*/ 1001117 w 1807517"/>
                <a:gd name="connsiteY1" fmla="*/ 429 h 3285442"/>
                <a:gd name="connsiteX2" fmla="*/ 873675 w 1807517"/>
                <a:gd name="connsiteY2" fmla="*/ 3246079 h 3285442"/>
                <a:gd name="connsiteX0" fmla="*/ 873675 w 1934674"/>
                <a:gd name="connsiteY0" fmla="*/ 3246630 h 3462238"/>
                <a:gd name="connsiteX1" fmla="*/ 1001117 w 1934674"/>
                <a:gd name="connsiteY1" fmla="*/ 980 h 3462238"/>
                <a:gd name="connsiteX2" fmla="*/ 1934283 w 1934674"/>
                <a:gd name="connsiteY2" fmla="*/ 2778437 h 3462238"/>
                <a:gd name="connsiteX3" fmla="*/ 873675 w 1934674"/>
                <a:gd name="connsiteY3" fmla="*/ 3246630 h 3462238"/>
                <a:gd name="connsiteX0" fmla="*/ 873675 w 1934674"/>
                <a:gd name="connsiteY0" fmla="*/ 3246630 h 3285993"/>
                <a:gd name="connsiteX1" fmla="*/ 1001117 w 1934674"/>
                <a:gd name="connsiteY1" fmla="*/ 980 h 3285993"/>
                <a:gd name="connsiteX2" fmla="*/ 1934283 w 1934674"/>
                <a:gd name="connsiteY2" fmla="*/ 2778437 h 3285993"/>
                <a:gd name="connsiteX3" fmla="*/ 873675 w 1934674"/>
                <a:gd name="connsiteY3" fmla="*/ 3246630 h 3285993"/>
                <a:gd name="connsiteX0" fmla="*/ 1230748 w 2291747"/>
                <a:gd name="connsiteY0" fmla="*/ 3246630 h 3296253"/>
                <a:gd name="connsiteX1" fmla="*/ 343 w 2291747"/>
                <a:gd name="connsiteY1" fmla="*/ 2897788 h 3296253"/>
                <a:gd name="connsiteX2" fmla="*/ 1358190 w 2291747"/>
                <a:gd name="connsiteY2" fmla="*/ 980 h 3296253"/>
                <a:gd name="connsiteX3" fmla="*/ 2291356 w 2291747"/>
                <a:gd name="connsiteY3" fmla="*/ 2778437 h 3296253"/>
                <a:gd name="connsiteX4" fmla="*/ 1230748 w 2291747"/>
                <a:gd name="connsiteY4" fmla="*/ 3246630 h 3296253"/>
                <a:gd name="connsiteX0" fmla="*/ 2291013 w 2322732"/>
                <a:gd name="connsiteY0" fmla="*/ 2778414 h 3197443"/>
                <a:gd name="connsiteX1" fmla="*/ 0 w 2322732"/>
                <a:gd name="connsiteY1" fmla="*/ 2897765 h 3197443"/>
                <a:gd name="connsiteX2" fmla="*/ 1357847 w 2322732"/>
                <a:gd name="connsiteY2" fmla="*/ 957 h 3197443"/>
                <a:gd name="connsiteX3" fmla="*/ 2291013 w 2322732"/>
                <a:gd name="connsiteY3" fmla="*/ 2778414 h 3197443"/>
                <a:gd name="connsiteX0" fmla="*/ 2291013 w 2322732"/>
                <a:gd name="connsiteY0" fmla="*/ 2830959 h 3249988"/>
                <a:gd name="connsiteX1" fmla="*/ 0 w 2322732"/>
                <a:gd name="connsiteY1" fmla="*/ 2950310 h 3249988"/>
                <a:gd name="connsiteX2" fmla="*/ 1357847 w 2322732"/>
                <a:gd name="connsiteY2" fmla="*/ 53502 h 3249988"/>
                <a:gd name="connsiteX3" fmla="*/ 2291013 w 2322732"/>
                <a:gd name="connsiteY3" fmla="*/ 2830959 h 3249988"/>
                <a:gd name="connsiteX0" fmla="*/ 2291013 w 2336154"/>
                <a:gd name="connsiteY0" fmla="*/ 2858232 h 3277261"/>
                <a:gd name="connsiteX1" fmla="*/ 0 w 2336154"/>
                <a:gd name="connsiteY1" fmla="*/ 2977583 h 3277261"/>
                <a:gd name="connsiteX2" fmla="*/ 1357847 w 2336154"/>
                <a:gd name="connsiteY2" fmla="*/ 80775 h 3277261"/>
                <a:gd name="connsiteX3" fmla="*/ 2291013 w 2336154"/>
                <a:gd name="connsiteY3" fmla="*/ 2858232 h 3277261"/>
                <a:gd name="connsiteX0" fmla="*/ 2289341 w 2334568"/>
                <a:gd name="connsiteY0" fmla="*/ 2913092 h 3300430"/>
                <a:gd name="connsiteX1" fmla="*/ 0 w 2334568"/>
                <a:gd name="connsiteY1" fmla="*/ 2976243 h 3300430"/>
                <a:gd name="connsiteX2" fmla="*/ 1357847 w 2334568"/>
                <a:gd name="connsiteY2" fmla="*/ 79435 h 3300430"/>
                <a:gd name="connsiteX3" fmla="*/ 2289341 w 2334568"/>
                <a:gd name="connsiteY3" fmla="*/ 2913092 h 3300430"/>
                <a:gd name="connsiteX0" fmla="*/ 2755852 w 2785269"/>
                <a:gd name="connsiteY0" fmla="*/ 3046312 h 3367101"/>
                <a:gd name="connsiteX1" fmla="*/ 0 w 2785269"/>
                <a:gd name="connsiteY1" fmla="*/ 2973168 h 3367101"/>
                <a:gd name="connsiteX2" fmla="*/ 1357847 w 2785269"/>
                <a:gd name="connsiteY2" fmla="*/ 76360 h 3367101"/>
                <a:gd name="connsiteX3" fmla="*/ 2755852 w 2785269"/>
                <a:gd name="connsiteY3" fmla="*/ 3046312 h 3367101"/>
                <a:gd name="connsiteX0" fmla="*/ 2755852 w 2755852"/>
                <a:gd name="connsiteY0" fmla="*/ 3059102 h 3379891"/>
                <a:gd name="connsiteX1" fmla="*/ 0 w 2755852"/>
                <a:gd name="connsiteY1" fmla="*/ 2985958 h 3379891"/>
                <a:gd name="connsiteX2" fmla="*/ 1357847 w 2755852"/>
                <a:gd name="connsiteY2" fmla="*/ 89150 h 3379891"/>
                <a:gd name="connsiteX3" fmla="*/ 2755852 w 2755852"/>
                <a:gd name="connsiteY3" fmla="*/ 3059102 h 3379891"/>
                <a:gd name="connsiteX0" fmla="*/ 2848223 w 2848223"/>
                <a:gd name="connsiteY0" fmla="*/ 3067394 h 3384497"/>
                <a:gd name="connsiteX1" fmla="*/ 0 w 2848223"/>
                <a:gd name="connsiteY1" fmla="*/ 2985709 h 3384497"/>
                <a:gd name="connsiteX2" fmla="*/ 1357847 w 2848223"/>
                <a:gd name="connsiteY2" fmla="*/ 88901 h 3384497"/>
                <a:gd name="connsiteX3" fmla="*/ 2848223 w 2848223"/>
                <a:gd name="connsiteY3" fmla="*/ 3067394 h 3384497"/>
                <a:gd name="connsiteX0" fmla="*/ 2848223 w 2848223"/>
                <a:gd name="connsiteY0" fmla="*/ 3060127 h 3377230"/>
                <a:gd name="connsiteX1" fmla="*/ 0 w 2848223"/>
                <a:gd name="connsiteY1" fmla="*/ 2978442 h 3377230"/>
                <a:gd name="connsiteX2" fmla="*/ 1357847 w 2848223"/>
                <a:gd name="connsiteY2" fmla="*/ 81634 h 3377230"/>
                <a:gd name="connsiteX3" fmla="*/ 2848223 w 2848223"/>
                <a:gd name="connsiteY3" fmla="*/ 3060127 h 3377230"/>
                <a:gd name="connsiteX0" fmla="*/ 2729010 w 2729010"/>
                <a:gd name="connsiteY0" fmla="*/ 3060127 h 3283410"/>
                <a:gd name="connsiteX1" fmla="*/ 0 w 2729010"/>
                <a:gd name="connsiteY1" fmla="*/ 2696673 h 3283410"/>
                <a:gd name="connsiteX2" fmla="*/ 1238634 w 2729010"/>
                <a:gd name="connsiteY2" fmla="*/ 81634 h 3283410"/>
                <a:gd name="connsiteX3" fmla="*/ 2729010 w 2729010"/>
                <a:gd name="connsiteY3" fmla="*/ 3060127 h 3283410"/>
                <a:gd name="connsiteX0" fmla="*/ 2759298 w 2759298"/>
                <a:gd name="connsiteY0" fmla="*/ 3060127 h 3283410"/>
                <a:gd name="connsiteX1" fmla="*/ 30288 w 2759298"/>
                <a:gd name="connsiteY1" fmla="*/ 2696673 h 3283410"/>
                <a:gd name="connsiteX2" fmla="*/ 1268922 w 2759298"/>
                <a:gd name="connsiteY2" fmla="*/ 81634 h 3283410"/>
                <a:gd name="connsiteX3" fmla="*/ 2759298 w 2759298"/>
                <a:gd name="connsiteY3" fmla="*/ 3060127 h 3283410"/>
                <a:gd name="connsiteX0" fmla="*/ 2755710 w 2755710"/>
                <a:gd name="connsiteY0" fmla="*/ 3060127 h 3283410"/>
                <a:gd name="connsiteX1" fmla="*/ 26700 w 2755710"/>
                <a:gd name="connsiteY1" fmla="*/ 2696673 h 3283410"/>
                <a:gd name="connsiteX2" fmla="*/ 1265334 w 2755710"/>
                <a:gd name="connsiteY2" fmla="*/ 81634 h 3283410"/>
                <a:gd name="connsiteX3" fmla="*/ 2755710 w 2755710"/>
                <a:gd name="connsiteY3" fmla="*/ 3060127 h 3283410"/>
                <a:gd name="connsiteX0" fmla="*/ 2755710 w 2755710"/>
                <a:gd name="connsiteY0" fmla="*/ 3060127 h 3255620"/>
                <a:gd name="connsiteX1" fmla="*/ 26700 w 2755710"/>
                <a:gd name="connsiteY1" fmla="*/ 2696673 h 3255620"/>
                <a:gd name="connsiteX2" fmla="*/ 1265334 w 2755710"/>
                <a:gd name="connsiteY2" fmla="*/ 81634 h 3255620"/>
                <a:gd name="connsiteX3" fmla="*/ 2755710 w 2755710"/>
                <a:gd name="connsiteY3" fmla="*/ 3060127 h 3255620"/>
                <a:gd name="connsiteX0" fmla="*/ 2692172 w 2692172"/>
                <a:gd name="connsiteY0" fmla="*/ 3028529 h 3232447"/>
                <a:gd name="connsiteX1" fmla="*/ 26700 w 2692172"/>
                <a:gd name="connsiteY1" fmla="*/ 2697567 h 3232447"/>
                <a:gd name="connsiteX2" fmla="*/ 1265334 w 2692172"/>
                <a:gd name="connsiteY2" fmla="*/ 82528 h 3232447"/>
                <a:gd name="connsiteX3" fmla="*/ 2692172 w 2692172"/>
                <a:gd name="connsiteY3" fmla="*/ 3028529 h 3232447"/>
                <a:gd name="connsiteX0" fmla="*/ 2692172 w 2692172"/>
                <a:gd name="connsiteY0" fmla="*/ 3028529 h 3270237"/>
                <a:gd name="connsiteX1" fmla="*/ 26700 w 2692172"/>
                <a:gd name="connsiteY1" fmla="*/ 2697567 h 3270237"/>
                <a:gd name="connsiteX2" fmla="*/ 1265334 w 2692172"/>
                <a:gd name="connsiteY2" fmla="*/ 82528 h 3270237"/>
                <a:gd name="connsiteX3" fmla="*/ 2692172 w 2692172"/>
                <a:gd name="connsiteY3" fmla="*/ 3028529 h 3270237"/>
                <a:gd name="connsiteX0" fmla="*/ 2718564 w 2718564"/>
                <a:gd name="connsiteY0" fmla="*/ 3030902 h 3271959"/>
                <a:gd name="connsiteX1" fmla="*/ 26700 w 2718564"/>
                <a:gd name="connsiteY1" fmla="*/ 2697500 h 3271959"/>
                <a:gd name="connsiteX2" fmla="*/ 1265334 w 2718564"/>
                <a:gd name="connsiteY2" fmla="*/ 82461 h 3271959"/>
                <a:gd name="connsiteX3" fmla="*/ 2718564 w 2718564"/>
                <a:gd name="connsiteY3" fmla="*/ 3030902 h 3271959"/>
                <a:gd name="connsiteX0" fmla="*/ 2692754 w 2692754"/>
                <a:gd name="connsiteY0" fmla="*/ 3030902 h 3272610"/>
                <a:gd name="connsiteX1" fmla="*/ 27282 w 2692754"/>
                <a:gd name="connsiteY1" fmla="*/ 2699941 h 3272610"/>
                <a:gd name="connsiteX2" fmla="*/ 1239524 w 2692754"/>
                <a:gd name="connsiteY2" fmla="*/ 82461 h 3272610"/>
                <a:gd name="connsiteX3" fmla="*/ 2692754 w 2692754"/>
                <a:gd name="connsiteY3" fmla="*/ 3030902 h 3272610"/>
                <a:gd name="connsiteX0" fmla="*/ 2692138 w 2692138"/>
                <a:gd name="connsiteY0" fmla="*/ 3244561 h 3486269"/>
                <a:gd name="connsiteX1" fmla="*/ 26666 w 2692138"/>
                <a:gd name="connsiteY1" fmla="*/ 2913600 h 3486269"/>
                <a:gd name="connsiteX2" fmla="*/ 1266841 w 2692138"/>
                <a:gd name="connsiteY2" fmla="*/ 76780 h 3486269"/>
                <a:gd name="connsiteX3" fmla="*/ 2692138 w 2692138"/>
                <a:gd name="connsiteY3" fmla="*/ 3244561 h 3486269"/>
                <a:gd name="connsiteX0" fmla="*/ 2790205 w 2790205"/>
                <a:gd name="connsiteY0" fmla="*/ 3178766 h 3439669"/>
                <a:gd name="connsiteX1" fmla="*/ 26666 w 2790205"/>
                <a:gd name="connsiteY1" fmla="*/ 2915263 h 3439669"/>
                <a:gd name="connsiteX2" fmla="*/ 1266841 w 2790205"/>
                <a:gd name="connsiteY2" fmla="*/ 78443 h 3439669"/>
                <a:gd name="connsiteX3" fmla="*/ 2790205 w 2790205"/>
                <a:gd name="connsiteY3" fmla="*/ 3178766 h 343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0205" h="3439669">
                  <a:moveTo>
                    <a:pt x="2790205" y="3178766"/>
                  </a:moveTo>
                  <a:cubicBezTo>
                    <a:pt x="2375493" y="3684073"/>
                    <a:pt x="182194" y="3378173"/>
                    <a:pt x="26666" y="2915263"/>
                  </a:cubicBezTo>
                  <a:cubicBezTo>
                    <a:pt x="-181849" y="1980434"/>
                    <a:pt x="889258" y="-169682"/>
                    <a:pt x="1266841" y="78443"/>
                  </a:cubicBezTo>
                  <a:cubicBezTo>
                    <a:pt x="1643562" y="-488682"/>
                    <a:pt x="1947102" y="2171207"/>
                    <a:pt x="2790205" y="3178766"/>
                  </a:cubicBezTo>
                  <a:close/>
                </a:path>
              </a:pathLst>
            </a:cu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: Rounded Corners 11">
              <a:extLst>
                <a:ext uri="{FF2B5EF4-FFF2-40B4-BE49-F238E27FC236}">
                  <a16:creationId xmlns:a16="http://schemas.microsoft.com/office/drawing/2014/main" id="{8EA39CC2-79A8-45D5-8A07-935A6124466A}"/>
                </a:ext>
              </a:extLst>
            </p:cNvPr>
            <p:cNvSpPr/>
            <p:nvPr/>
          </p:nvSpPr>
          <p:spPr>
            <a:xfrm rot="2046309">
              <a:off x="2420678" y="2372090"/>
              <a:ext cx="2062289" cy="2931385"/>
            </a:xfrm>
            <a:custGeom>
              <a:avLst/>
              <a:gdLst>
                <a:gd name="connsiteX0" fmla="*/ 0 w 1921565"/>
                <a:gd name="connsiteY0" fmla="*/ 960783 h 2743200"/>
                <a:gd name="connsiteX1" fmla="*/ 960783 w 1921565"/>
                <a:gd name="connsiteY1" fmla="*/ 0 h 2743200"/>
                <a:gd name="connsiteX2" fmla="*/ 960783 w 1921565"/>
                <a:gd name="connsiteY2" fmla="*/ 0 h 2743200"/>
                <a:gd name="connsiteX3" fmla="*/ 1921566 w 1921565"/>
                <a:gd name="connsiteY3" fmla="*/ 960783 h 2743200"/>
                <a:gd name="connsiteX4" fmla="*/ 1921565 w 1921565"/>
                <a:gd name="connsiteY4" fmla="*/ 1782418 h 2743200"/>
                <a:gd name="connsiteX5" fmla="*/ 960782 w 1921565"/>
                <a:gd name="connsiteY5" fmla="*/ 2743201 h 2743200"/>
                <a:gd name="connsiteX6" fmla="*/ 960783 w 1921565"/>
                <a:gd name="connsiteY6" fmla="*/ 2743200 h 2743200"/>
                <a:gd name="connsiteX7" fmla="*/ 0 w 1921565"/>
                <a:gd name="connsiteY7" fmla="*/ 1782417 h 2743200"/>
                <a:gd name="connsiteX8" fmla="*/ 0 w 1921565"/>
                <a:gd name="connsiteY8" fmla="*/ 960783 h 2743200"/>
                <a:gd name="connsiteX0" fmla="*/ 0 w 1921566"/>
                <a:gd name="connsiteY0" fmla="*/ 960783 h 3295548"/>
                <a:gd name="connsiteX1" fmla="*/ 960783 w 1921566"/>
                <a:gd name="connsiteY1" fmla="*/ 0 h 3295548"/>
                <a:gd name="connsiteX2" fmla="*/ 960783 w 1921566"/>
                <a:gd name="connsiteY2" fmla="*/ 0 h 3295548"/>
                <a:gd name="connsiteX3" fmla="*/ 1921566 w 1921566"/>
                <a:gd name="connsiteY3" fmla="*/ 960783 h 3295548"/>
                <a:gd name="connsiteX4" fmla="*/ 1921565 w 1921566"/>
                <a:gd name="connsiteY4" fmla="*/ 1782418 h 3295548"/>
                <a:gd name="connsiteX5" fmla="*/ 960782 w 1921566"/>
                <a:gd name="connsiteY5" fmla="*/ 2743201 h 3295548"/>
                <a:gd name="connsiteX6" fmla="*/ 934979 w 1921566"/>
                <a:gd name="connsiteY6" fmla="*/ 3295548 h 3295548"/>
                <a:gd name="connsiteX7" fmla="*/ 0 w 1921566"/>
                <a:gd name="connsiteY7" fmla="*/ 1782417 h 3295548"/>
                <a:gd name="connsiteX8" fmla="*/ 0 w 1921566"/>
                <a:gd name="connsiteY8" fmla="*/ 960783 h 3295548"/>
                <a:gd name="connsiteX0" fmla="*/ 0 w 1994645"/>
                <a:gd name="connsiteY0" fmla="*/ 960783 h 3295548"/>
                <a:gd name="connsiteX1" fmla="*/ 960783 w 1994645"/>
                <a:gd name="connsiteY1" fmla="*/ 0 h 3295548"/>
                <a:gd name="connsiteX2" fmla="*/ 960783 w 1994645"/>
                <a:gd name="connsiteY2" fmla="*/ 0 h 3295548"/>
                <a:gd name="connsiteX3" fmla="*/ 1921566 w 1994645"/>
                <a:gd name="connsiteY3" fmla="*/ 960783 h 3295548"/>
                <a:gd name="connsiteX4" fmla="*/ 1921565 w 1994645"/>
                <a:gd name="connsiteY4" fmla="*/ 1782418 h 3295548"/>
                <a:gd name="connsiteX5" fmla="*/ 934979 w 1994645"/>
                <a:gd name="connsiteY5" fmla="*/ 3295548 h 3295548"/>
                <a:gd name="connsiteX6" fmla="*/ 0 w 1994645"/>
                <a:gd name="connsiteY6" fmla="*/ 1782417 h 3295548"/>
                <a:gd name="connsiteX7" fmla="*/ 0 w 1994645"/>
                <a:gd name="connsiteY7" fmla="*/ 960783 h 3295548"/>
                <a:gd name="connsiteX0" fmla="*/ 22 w 1994667"/>
                <a:gd name="connsiteY0" fmla="*/ 960783 h 3295548"/>
                <a:gd name="connsiteX1" fmla="*/ 960805 w 1994667"/>
                <a:gd name="connsiteY1" fmla="*/ 0 h 3295548"/>
                <a:gd name="connsiteX2" fmla="*/ 960805 w 1994667"/>
                <a:gd name="connsiteY2" fmla="*/ 0 h 3295548"/>
                <a:gd name="connsiteX3" fmla="*/ 1921588 w 1994667"/>
                <a:gd name="connsiteY3" fmla="*/ 960783 h 3295548"/>
                <a:gd name="connsiteX4" fmla="*/ 1921587 w 1994667"/>
                <a:gd name="connsiteY4" fmla="*/ 1782418 h 3295548"/>
                <a:gd name="connsiteX5" fmla="*/ 935001 w 1994667"/>
                <a:gd name="connsiteY5" fmla="*/ 3295548 h 3295548"/>
                <a:gd name="connsiteX6" fmla="*/ 22 w 1994667"/>
                <a:gd name="connsiteY6" fmla="*/ 960783 h 3295548"/>
                <a:gd name="connsiteX0" fmla="*/ 22 w 2037082"/>
                <a:gd name="connsiteY0" fmla="*/ 960783 h 3295548"/>
                <a:gd name="connsiteX1" fmla="*/ 960805 w 2037082"/>
                <a:gd name="connsiteY1" fmla="*/ 0 h 3295548"/>
                <a:gd name="connsiteX2" fmla="*/ 1062443 w 2037082"/>
                <a:gd name="connsiteY2" fmla="*/ 49898 h 3295548"/>
                <a:gd name="connsiteX3" fmla="*/ 1921588 w 2037082"/>
                <a:gd name="connsiteY3" fmla="*/ 960783 h 3295548"/>
                <a:gd name="connsiteX4" fmla="*/ 1921587 w 2037082"/>
                <a:gd name="connsiteY4" fmla="*/ 1782418 h 3295548"/>
                <a:gd name="connsiteX5" fmla="*/ 935001 w 2037082"/>
                <a:gd name="connsiteY5" fmla="*/ 3295548 h 3295548"/>
                <a:gd name="connsiteX6" fmla="*/ 22 w 2037082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1922504"/>
                <a:gd name="connsiteY0" fmla="*/ 960783 h 3295548"/>
                <a:gd name="connsiteX1" fmla="*/ 960805 w 1922504"/>
                <a:gd name="connsiteY1" fmla="*/ 0 h 3295548"/>
                <a:gd name="connsiteX2" fmla="*/ 1062443 w 1922504"/>
                <a:gd name="connsiteY2" fmla="*/ 49898 h 3295548"/>
                <a:gd name="connsiteX3" fmla="*/ 1921588 w 1922504"/>
                <a:gd name="connsiteY3" fmla="*/ 960783 h 3295548"/>
                <a:gd name="connsiteX4" fmla="*/ 935001 w 1922504"/>
                <a:gd name="connsiteY4" fmla="*/ 3295548 h 3295548"/>
                <a:gd name="connsiteX5" fmla="*/ 22 w 1922504"/>
                <a:gd name="connsiteY5" fmla="*/ 960783 h 3295548"/>
                <a:gd name="connsiteX0" fmla="*/ 22 w 1066943"/>
                <a:gd name="connsiteY0" fmla="*/ 960783 h 3295548"/>
                <a:gd name="connsiteX1" fmla="*/ 960805 w 1066943"/>
                <a:gd name="connsiteY1" fmla="*/ 0 h 3295548"/>
                <a:gd name="connsiteX2" fmla="*/ 1062443 w 1066943"/>
                <a:gd name="connsiteY2" fmla="*/ 49898 h 3295548"/>
                <a:gd name="connsiteX3" fmla="*/ 935001 w 1066943"/>
                <a:gd name="connsiteY3" fmla="*/ 3295548 h 3295548"/>
                <a:gd name="connsiteX4" fmla="*/ 22 w 1066943"/>
                <a:gd name="connsiteY4" fmla="*/ 960783 h 3295548"/>
                <a:gd name="connsiteX0" fmla="*/ 22 w 1066943"/>
                <a:gd name="connsiteY0" fmla="*/ 1017713 h 3352478"/>
                <a:gd name="connsiteX1" fmla="*/ 1062443 w 1066943"/>
                <a:gd name="connsiteY1" fmla="*/ 106828 h 3352478"/>
                <a:gd name="connsiteX2" fmla="*/ 935001 w 1066943"/>
                <a:gd name="connsiteY2" fmla="*/ 3352478 h 3352478"/>
                <a:gd name="connsiteX3" fmla="*/ 22 w 1066943"/>
                <a:gd name="connsiteY3" fmla="*/ 1017713 h 3352478"/>
                <a:gd name="connsiteX0" fmla="*/ 0 w 131942"/>
                <a:gd name="connsiteY0" fmla="*/ 3245650 h 3245650"/>
                <a:gd name="connsiteX1" fmla="*/ 127442 w 131942"/>
                <a:gd name="connsiteY1" fmla="*/ 0 h 3245650"/>
                <a:gd name="connsiteX2" fmla="*/ 0 w 131942"/>
                <a:gd name="connsiteY2" fmla="*/ 3245650 h 3245650"/>
                <a:gd name="connsiteX0" fmla="*/ 0 w 635526"/>
                <a:gd name="connsiteY0" fmla="*/ 3246132 h 3246132"/>
                <a:gd name="connsiteX1" fmla="*/ 127442 w 635526"/>
                <a:gd name="connsiteY1" fmla="*/ 482 h 3246132"/>
                <a:gd name="connsiteX2" fmla="*/ 0 w 635526"/>
                <a:gd name="connsiteY2" fmla="*/ 3246132 h 3246132"/>
                <a:gd name="connsiteX0" fmla="*/ 401490 w 1037016"/>
                <a:gd name="connsiteY0" fmla="*/ 3246137 h 3246137"/>
                <a:gd name="connsiteX1" fmla="*/ 528932 w 1037016"/>
                <a:gd name="connsiteY1" fmla="*/ 487 h 3246137"/>
                <a:gd name="connsiteX2" fmla="*/ 401490 w 1037016"/>
                <a:gd name="connsiteY2" fmla="*/ 3246137 h 3246137"/>
                <a:gd name="connsiteX0" fmla="*/ 873675 w 1509201"/>
                <a:gd name="connsiteY0" fmla="*/ 3246133 h 3285496"/>
                <a:gd name="connsiteX1" fmla="*/ 1001117 w 1509201"/>
                <a:gd name="connsiteY1" fmla="*/ 483 h 3285496"/>
                <a:gd name="connsiteX2" fmla="*/ 873675 w 1509201"/>
                <a:gd name="connsiteY2" fmla="*/ 3246133 h 3285496"/>
                <a:gd name="connsiteX0" fmla="*/ 873675 w 1807517"/>
                <a:gd name="connsiteY0" fmla="*/ 3246079 h 3285442"/>
                <a:gd name="connsiteX1" fmla="*/ 1001117 w 1807517"/>
                <a:gd name="connsiteY1" fmla="*/ 429 h 3285442"/>
                <a:gd name="connsiteX2" fmla="*/ 873675 w 1807517"/>
                <a:gd name="connsiteY2" fmla="*/ 3246079 h 3285442"/>
                <a:gd name="connsiteX0" fmla="*/ 873675 w 1934674"/>
                <a:gd name="connsiteY0" fmla="*/ 3246630 h 3462238"/>
                <a:gd name="connsiteX1" fmla="*/ 1001117 w 1934674"/>
                <a:gd name="connsiteY1" fmla="*/ 980 h 3462238"/>
                <a:gd name="connsiteX2" fmla="*/ 1934283 w 1934674"/>
                <a:gd name="connsiteY2" fmla="*/ 2778437 h 3462238"/>
                <a:gd name="connsiteX3" fmla="*/ 873675 w 1934674"/>
                <a:gd name="connsiteY3" fmla="*/ 3246630 h 3462238"/>
                <a:gd name="connsiteX0" fmla="*/ 873675 w 1934674"/>
                <a:gd name="connsiteY0" fmla="*/ 3246630 h 3285993"/>
                <a:gd name="connsiteX1" fmla="*/ 1001117 w 1934674"/>
                <a:gd name="connsiteY1" fmla="*/ 980 h 3285993"/>
                <a:gd name="connsiteX2" fmla="*/ 1934283 w 1934674"/>
                <a:gd name="connsiteY2" fmla="*/ 2778437 h 3285993"/>
                <a:gd name="connsiteX3" fmla="*/ 873675 w 1934674"/>
                <a:gd name="connsiteY3" fmla="*/ 3246630 h 3285993"/>
                <a:gd name="connsiteX0" fmla="*/ 1230748 w 2291747"/>
                <a:gd name="connsiteY0" fmla="*/ 3246630 h 3296253"/>
                <a:gd name="connsiteX1" fmla="*/ 343 w 2291747"/>
                <a:gd name="connsiteY1" fmla="*/ 2897788 h 3296253"/>
                <a:gd name="connsiteX2" fmla="*/ 1358190 w 2291747"/>
                <a:gd name="connsiteY2" fmla="*/ 980 h 3296253"/>
                <a:gd name="connsiteX3" fmla="*/ 2291356 w 2291747"/>
                <a:gd name="connsiteY3" fmla="*/ 2778437 h 3296253"/>
                <a:gd name="connsiteX4" fmla="*/ 1230748 w 2291747"/>
                <a:gd name="connsiteY4" fmla="*/ 3246630 h 3296253"/>
                <a:gd name="connsiteX0" fmla="*/ 2291013 w 2322732"/>
                <a:gd name="connsiteY0" fmla="*/ 2778414 h 3197443"/>
                <a:gd name="connsiteX1" fmla="*/ 0 w 2322732"/>
                <a:gd name="connsiteY1" fmla="*/ 2897765 h 3197443"/>
                <a:gd name="connsiteX2" fmla="*/ 1357847 w 2322732"/>
                <a:gd name="connsiteY2" fmla="*/ 957 h 3197443"/>
                <a:gd name="connsiteX3" fmla="*/ 2291013 w 2322732"/>
                <a:gd name="connsiteY3" fmla="*/ 2778414 h 3197443"/>
                <a:gd name="connsiteX0" fmla="*/ 2291013 w 2322732"/>
                <a:gd name="connsiteY0" fmla="*/ 2830959 h 3249988"/>
                <a:gd name="connsiteX1" fmla="*/ 0 w 2322732"/>
                <a:gd name="connsiteY1" fmla="*/ 2950310 h 3249988"/>
                <a:gd name="connsiteX2" fmla="*/ 1357847 w 2322732"/>
                <a:gd name="connsiteY2" fmla="*/ 53502 h 3249988"/>
                <a:gd name="connsiteX3" fmla="*/ 2291013 w 2322732"/>
                <a:gd name="connsiteY3" fmla="*/ 2830959 h 3249988"/>
                <a:gd name="connsiteX0" fmla="*/ 2291013 w 2336154"/>
                <a:gd name="connsiteY0" fmla="*/ 2858232 h 3277261"/>
                <a:gd name="connsiteX1" fmla="*/ 0 w 2336154"/>
                <a:gd name="connsiteY1" fmla="*/ 2977583 h 3277261"/>
                <a:gd name="connsiteX2" fmla="*/ 1357847 w 2336154"/>
                <a:gd name="connsiteY2" fmla="*/ 80775 h 3277261"/>
                <a:gd name="connsiteX3" fmla="*/ 2291013 w 2336154"/>
                <a:gd name="connsiteY3" fmla="*/ 2858232 h 3277261"/>
                <a:gd name="connsiteX0" fmla="*/ 2289341 w 2334568"/>
                <a:gd name="connsiteY0" fmla="*/ 2913092 h 3300430"/>
                <a:gd name="connsiteX1" fmla="*/ 0 w 2334568"/>
                <a:gd name="connsiteY1" fmla="*/ 2976243 h 3300430"/>
                <a:gd name="connsiteX2" fmla="*/ 1357847 w 2334568"/>
                <a:gd name="connsiteY2" fmla="*/ 79435 h 3300430"/>
                <a:gd name="connsiteX3" fmla="*/ 2289341 w 2334568"/>
                <a:gd name="connsiteY3" fmla="*/ 2913092 h 3300430"/>
                <a:gd name="connsiteX0" fmla="*/ 2755852 w 2785269"/>
                <a:gd name="connsiteY0" fmla="*/ 3046312 h 3367101"/>
                <a:gd name="connsiteX1" fmla="*/ 0 w 2785269"/>
                <a:gd name="connsiteY1" fmla="*/ 2973168 h 3367101"/>
                <a:gd name="connsiteX2" fmla="*/ 1357847 w 2785269"/>
                <a:gd name="connsiteY2" fmla="*/ 76360 h 3367101"/>
                <a:gd name="connsiteX3" fmla="*/ 2755852 w 2785269"/>
                <a:gd name="connsiteY3" fmla="*/ 3046312 h 3367101"/>
                <a:gd name="connsiteX0" fmla="*/ 2755852 w 2755852"/>
                <a:gd name="connsiteY0" fmla="*/ 3059102 h 3379891"/>
                <a:gd name="connsiteX1" fmla="*/ 0 w 2755852"/>
                <a:gd name="connsiteY1" fmla="*/ 2985958 h 3379891"/>
                <a:gd name="connsiteX2" fmla="*/ 1357847 w 2755852"/>
                <a:gd name="connsiteY2" fmla="*/ 89150 h 3379891"/>
                <a:gd name="connsiteX3" fmla="*/ 2755852 w 2755852"/>
                <a:gd name="connsiteY3" fmla="*/ 3059102 h 3379891"/>
                <a:gd name="connsiteX0" fmla="*/ 2848223 w 2848223"/>
                <a:gd name="connsiteY0" fmla="*/ 3067394 h 3384497"/>
                <a:gd name="connsiteX1" fmla="*/ 0 w 2848223"/>
                <a:gd name="connsiteY1" fmla="*/ 2985709 h 3384497"/>
                <a:gd name="connsiteX2" fmla="*/ 1357847 w 2848223"/>
                <a:gd name="connsiteY2" fmla="*/ 88901 h 3384497"/>
                <a:gd name="connsiteX3" fmla="*/ 2848223 w 2848223"/>
                <a:gd name="connsiteY3" fmla="*/ 3067394 h 3384497"/>
                <a:gd name="connsiteX0" fmla="*/ 2848223 w 2848223"/>
                <a:gd name="connsiteY0" fmla="*/ 3060127 h 3377230"/>
                <a:gd name="connsiteX1" fmla="*/ 0 w 2848223"/>
                <a:gd name="connsiteY1" fmla="*/ 2978442 h 3377230"/>
                <a:gd name="connsiteX2" fmla="*/ 1357847 w 2848223"/>
                <a:gd name="connsiteY2" fmla="*/ 81634 h 3377230"/>
                <a:gd name="connsiteX3" fmla="*/ 2848223 w 2848223"/>
                <a:gd name="connsiteY3" fmla="*/ 3060127 h 3377230"/>
                <a:gd name="connsiteX0" fmla="*/ 2729010 w 2729010"/>
                <a:gd name="connsiteY0" fmla="*/ 3060127 h 3283410"/>
                <a:gd name="connsiteX1" fmla="*/ 0 w 2729010"/>
                <a:gd name="connsiteY1" fmla="*/ 2696673 h 3283410"/>
                <a:gd name="connsiteX2" fmla="*/ 1238634 w 2729010"/>
                <a:gd name="connsiteY2" fmla="*/ 81634 h 3283410"/>
                <a:gd name="connsiteX3" fmla="*/ 2729010 w 2729010"/>
                <a:gd name="connsiteY3" fmla="*/ 3060127 h 3283410"/>
                <a:gd name="connsiteX0" fmla="*/ 2759298 w 2759298"/>
                <a:gd name="connsiteY0" fmla="*/ 3060127 h 3283410"/>
                <a:gd name="connsiteX1" fmla="*/ 30288 w 2759298"/>
                <a:gd name="connsiteY1" fmla="*/ 2696673 h 3283410"/>
                <a:gd name="connsiteX2" fmla="*/ 1268922 w 2759298"/>
                <a:gd name="connsiteY2" fmla="*/ 81634 h 3283410"/>
                <a:gd name="connsiteX3" fmla="*/ 2759298 w 2759298"/>
                <a:gd name="connsiteY3" fmla="*/ 3060127 h 3283410"/>
                <a:gd name="connsiteX0" fmla="*/ 2755710 w 2755710"/>
                <a:gd name="connsiteY0" fmla="*/ 3060127 h 3283410"/>
                <a:gd name="connsiteX1" fmla="*/ 26700 w 2755710"/>
                <a:gd name="connsiteY1" fmla="*/ 2696673 h 3283410"/>
                <a:gd name="connsiteX2" fmla="*/ 1265334 w 2755710"/>
                <a:gd name="connsiteY2" fmla="*/ 81634 h 3283410"/>
                <a:gd name="connsiteX3" fmla="*/ 2755710 w 2755710"/>
                <a:gd name="connsiteY3" fmla="*/ 3060127 h 3283410"/>
                <a:gd name="connsiteX0" fmla="*/ 2755710 w 2755710"/>
                <a:gd name="connsiteY0" fmla="*/ 3060127 h 3255620"/>
                <a:gd name="connsiteX1" fmla="*/ 26700 w 2755710"/>
                <a:gd name="connsiteY1" fmla="*/ 2696673 h 3255620"/>
                <a:gd name="connsiteX2" fmla="*/ 1265334 w 2755710"/>
                <a:gd name="connsiteY2" fmla="*/ 81634 h 3255620"/>
                <a:gd name="connsiteX3" fmla="*/ 2755710 w 2755710"/>
                <a:gd name="connsiteY3" fmla="*/ 3060127 h 3255620"/>
                <a:gd name="connsiteX0" fmla="*/ 2692172 w 2692172"/>
                <a:gd name="connsiteY0" fmla="*/ 3028529 h 3232447"/>
                <a:gd name="connsiteX1" fmla="*/ 26700 w 2692172"/>
                <a:gd name="connsiteY1" fmla="*/ 2697567 h 3232447"/>
                <a:gd name="connsiteX2" fmla="*/ 1265334 w 2692172"/>
                <a:gd name="connsiteY2" fmla="*/ 82528 h 3232447"/>
                <a:gd name="connsiteX3" fmla="*/ 2692172 w 2692172"/>
                <a:gd name="connsiteY3" fmla="*/ 3028529 h 3232447"/>
                <a:gd name="connsiteX0" fmla="*/ 2692172 w 2692172"/>
                <a:gd name="connsiteY0" fmla="*/ 3028529 h 3270237"/>
                <a:gd name="connsiteX1" fmla="*/ 26700 w 2692172"/>
                <a:gd name="connsiteY1" fmla="*/ 2697567 h 3270237"/>
                <a:gd name="connsiteX2" fmla="*/ 1265334 w 2692172"/>
                <a:gd name="connsiteY2" fmla="*/ 82528 h 3270237"/>
                <a:gd name="connsiteX3" fmla="*/ 2692172 w 2692172"/>
                <a:gd name="connsiteY3" fmla="*/ 3028529 h 3270237"/>
                <a:gd name="connsiteX0" fmla="*/ 2718564 w 2718564"/>
                <a:gd name="connsiteY0" fmla="*/ 3030902 h 3271959"/>
                <a:gd name="connsiteX1" fmla="*/ 26700 w 2718564"/>
                <a:gd name="connsiteY1" fmla="*/ 2697500 h 3271959"/>
                <a:gd name="connsiteX2" fmla="*/ 1265334 w 2718564"/>
                <a:gd name="connsiteY2" fmla="*/ 82461 h 3271959"/>
                <a:gd name="connsiteX3" fmla="*/ 2718564 w 2718564"/>
                <a:gd name="connsiteY3" fmla="*/ 3030902 h 3271959"/>
                <a:gd name="connsiteX0" fmla="*/ 2692754 w 2692754"/>
                <a:gd name="connsiteY0" fmla="*/ 3030902 h 3272610"/>
                <a:gd name="connsiteX1" fmla="*/ 27282 w 2692754"/>
                <a:gd name="connsiteY1" fmla="*/ 2699941 h 3272610"/>
                <a:gd name="connsiteX2" fmla="*/ 1239524 w 2692754"/>
                <a:gd name="connsiteY2" fmla="*/ 82461 h 3272610"/>
                <a:gd name="connsiteX3" fmla="*/ 2692754 w 2692754"/>
                <a:gd name="connsiteY3" fmla="*/ 3030902 h 3272610"/>
                <a:gd name="connsiteX0" fmla="*/ 2736558 w 2736558"/>
                <a:gd name="connsiteY0" fmla="*/ 3030902 h 3154920"/>
                <a:gd name="connsiteX1" fmla="*/ 26308 w 2736558"/>
                <a:gd name="connsiteY1" fmla="*/ 1901311 h 3154920"/>
                <a:gd name="connsiteX2" fmla="*/ 1283328 w 2736558"/>
                <a:gd name="connsiteY2" fmla="*/ 82461 h 3154920"/>
                <a:gd name="connsiteX3" fmla="*/ 2736558 w 2736558"/>
                <a:gd name="connsiteY3" fmla="*/ 3030902 h 3154920"/>
                <a:gd name="connsiteX0" fmla="*/ 2710250 w 2710250"/>
                <a:gd name="connsiteY0" fmla="*/ 3030902 h 3154920"/>
                <a:gd name="connsiteX1" fmla="*/ 0 w 2710250"/>
                <a:gd name="connsiteY1" fmla="*/ 1901311 h 3154920"/>
                <a:gd name="connsiteX2" fmla="*/ 1257020 w 2710250"/>
                <a:gd name="connsiteY2" fmla="*/ 82461 h 3154920"/>
                <a:gd name="connsiteX3" fmla="*/ 2710250 w 2710250"/>
                <a:gd name="connsiteY3" fmla="*/ 3030902 h 3154920"/>
                <a:gd name="connsiteX0" fmla="*/ 2904947 w 2904947"/>
                <a:gd name="connsiteY0" fmla="*/ 3201279 h 3312939"/>
                <a:gd name="connsiteX1" fmla="*/ 0 w 2904947"/>
                <a:gd name="connsiteY1" fmla="*/ 1896717 h 3312939"/>
                <a:gd name="connsiteX2" fmla="*/ 1257020 w 2904947"/>
                <a:gd name="connsiteY2" fmla="*/ 77867 h 3312939"/>
                <a:gd name="connsiteX3" fmla="*/ 2904947 w 2904947"/>
                <a:gd name="connsiteY3" fmla="*/ 3201279 h 3312939"/>
                <a:gd name="connsiteX0" fmla="*/ 2904947 w 2904947"/>
                <a:gd name="connsiteY0" fmla="*/ 3201279 h 3227669"/>
                <a:gd name="connsiteX1" fmla="*/ 0 w 2904947"/>
                <a:gd name="connsiteY1" fmla="*/ 1896717 h 3227669"/>
                <a:gd name="connsiteX2" fmla="*/ 1257020 w 2904947"/>
                <a:gd name="connsiteY2" fmla="*/ 77867 h 3227669"/>
                <a:gd name="connsiteX3" fmla="*/ 2904947 w 2904947"/>
                <a:gd name="connsiteY3" fmla="*/ 3201279 h 3227669"/>
                <a:gd name="connsiteX0" fmla="*/ 2904947 w 2904947"/>
                <a:gd name="connsiteY0" fmla="*/ 3157335 h 3183725"/>
                <a:gd name="connsiteX1" fmla="*/ 0 w 2904947"/>
                <a:gd name="connsiteY1" fmla="*/ 1852773 h 3183725"/>
                <a:gd name="connsiteX2" fmla="*/ 1257020 w 2904947"/>
                <a:gd name="connsiteY2" fmla="*/ 33923 h 3183725"/>
                <a:gd name="connsiteX3" fmla="*/ 2904947 w 2904947"/>
                <a:gd name="connsiteY3" fmla="*/ 3157335 h 3183725"/>
                <a:gd name="connsiteX0" fmla="*/ 2904947 w 2904947"/>
                <a:gd name="connsiteY0" fmla="*/ 3157334 h 3183724"/>
                <a:gd name="connsiteX1" fmla="*/ 0 w 2904947"/>
                <a:gd name="connsiteY1" fmla="*/ 1852772 h 3183724"/>
                <a:gd name="connsiteX2" fmla="*/ 1257020 w 2904947"/>
                <a:gd name="connsiteY2" fmla="*/ 33922 h 3183724"/>
                <a:gd name="connsiteX3" fmla="*/ 2904947 w 2904947"/>
                <a:gd name="connsiteY3" fmla="*/ 3157334 h 3183724"/>
                <a:gd name="connsiteX0" fmla="*/ 2904947 w 2904947"/>
                <a:gd name="connsiteY0" fmla="*/ 3402090 h 3428480"/>
                <a:gd name="connsiteX1" fmla="*/ 0 w 2904947"/>
                <a:gd name="connsiteY1" fmla="*/ 2097528 h 3428480"/>
                <a:gd name="connsiteX2" fmla="*/ 1341125 w 2904947"/>
                <a:gd name="connsiteY2" fmla="*/ 28751 h 3428480"/>
                <a:gd name="connsiteX3" fmla="*/ 2904947 w 2904947"/>
                <a:gd name="connsiteY3" fmla="*/ 3402090 h 3428480"/>
                <a:gd name="connsiteX0" fmla="*/ 3009791 w 3009790"/>
                <a:gd name="connsiteY0" fmla="*/ 3399012 h 3425469"/>
                <a:gd name="connsiteX1" fmla="*/ 0 w 3009790"/>
                <a:gd name="connsiteY1" fmla="*/ 2097528 h 3425469"/>
                <a:gd name="connsiteX2" fmla="*/ 1341125 w 3009790"/>
                <a:gd name="connsiteY2" fmla="*/ 28751 h 3425469"/>
                <a:gd name="connsiteX3" fmla="*/ 3009791 w 3009790"/>
                <a:gd name="connsiteY3" fmla="*/ 3399012 h 3425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9790" h="3425469">
                  <a:moveTo>
                    <a:pt x="3009791" y="3399012"/>
                  </a:moveTo>
                  <a:cubicBezTo>
                    <a:pt x="2458258" y="3604455"/>
                    <a:pt x="155528" y="2560438"/>
                    <a:pt x="0" y="2097528"/>
                  </a:cubicBezTo>
                  <a:cubicBezTo>
                    <a:pt x="145822" y="1195004"/>
                    <a:pt x="963542" y="-219374"/>
                    <a:pt x="1341125" y="28751"/>
                  </a:cubicBezTo>
                  <a:cubicBezTo>
                    <a:pt x="2146968" y="51863"/>
                    <a:pt x="1171508" y="1490958"/>
                    <a:pt x="3009791" y="3399012"/>
                  </a:cubicBezTo>
                  <a:close/>
                </a:path>
              </a:pathLst>
            </a:custGeom>
            <a:solidFill>
              <a:srgbClr val="FFC000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: Rounded Corners 11">
              <a:extLst>
                <a:ext uri="{FF2B5EF4-FFF2-40B4-BE49-F238E27FC236}">
                  <a16:creationId xmlns:a16="http://schemas.microsoft.com/office/drawing/2014/main" id="{7A30CD72-8610-4DD9-BBB6-6E4599D13BCD}"/>
                </a:ext>
              </a:extLst>
            </p:cNvPr>
            <p:cNvSpPr/>
            <p:nvPr/>
          </p:nvSpPr>
          <p:spPr>
            <a:xfrm rot="5400000">
              <a:off x="2303606" y="1786844"/>
              <a:ext cx="1870367" cy="1715744"/>
            </a:xfrm>
            <a:custGeom>
              <a:avLst/>
              <a:gdLst>
                <a:gd name="connsiteX0" fmla="*/ 0 w 1921565"/>
                <a:gd name="connsiteY0" fmla="*/ 960783 h 2743200"/>
                <a:gd name="connsiteX1" fmla="*/ 960783 w 1921565"/>
                <a:gd name="connsiteY1" fmla="*/ 0 h 2743200"/>
                <a:gd name="connsiteX2" fmla="*/ 960783 w 1921565"/>
                <a:gd name="connsiteY2" fmla="*/ 0 h 2743200"/>
                <a:gd name="connsiteX3" fmla="*/ 1921566 w 1921565"/>
                <a:gd name="connsiteY3" fmla="*/ 960783 h 2743200"/>
                <a:gd name="connsiteX4" fmla="*/ 1921565 w 1921565"/>
                <a:gd name="connsiteY4" fmla="*/ 1782418 h 2743200"/>
                <a:gd name="connsiteX5" fmla="*/ 960782 w 1921565"/>
                <a:gd name="connsiteY5" fmla="*/ 2743201 h 2743200"/>
                <a:gd name="connsiteX6" fmla="*/ 960783 w 1921565"/>
                <a:gd name="connsiteY6" fmla="*/ 2743200 h 2743200"/>
                <a:gd name="connsiteX7" fmla="*/ 0 w 1921565"/>
                <a:gd name="connsiteY7" fmla="*/ 1782417 h 2743200"/>
                <a:gd name="connsiteX8" fmla="*/ 0 w 1921565"/>
                <a:gd name="connsiteY8" fmla="*/ 960783 h 2743200"/>
                <a:gd name="connsiteX0" fmla="*/ 0 w 1921566"/>
                <a:gd name="connsiteY0" fmla="*/ 960783 h 3295548"/>
                <a:gd name="connsiteX1" fmla="*/ 960783 w 1921566"/>
                <a:gd name="connsiteY1" fmla="*/ 0 h 3295548"/>
                <a:gd name="connsiteX2" fmla="*/ 960783 w 1921566"/>
                <a:gd name="connsiteY2" fmla="*/ 0 h 3295548"/>
                <a:gd name="connsiteX3" fmla="*/ 1921566 w 1921566"/>
                <a:gd name="connsiteY3" fmla="*/ 960783 h 3295548"/>
                <a:gd name="connsiteX4" fmla="*/ 1921565 w 1921566"/>
                <a:gd name="connsiteY4" fmla="*/ 1782418 h 3295548"/>
                <a:gd name="connsiteX5" fmla="*/ 960782 w 1921566"/>
                <a:gd name="connsiteY5" fmla="*/ 2743201 h 3295548"/>
                <a:gd name="connsiteX6" fmla="*/ 934979 w 1921566"/>
                <a:gd name="connsiteY6" fmla="*/ 3295548 h 3295548"/>
                <a:gd name="connsiteX7" fmla="*/ 0 w 1921566"/>
                <a:gd name="connsiteY7" fmla="*/ 1782417 h 3295548"/>
                <a:gd name="connsiteX8" fmla="*/ 0 w 1921566"/>
                <a:gd name="connsiteY8" fmla="*/ 960783 h 3295548"/>
                <a:gd name="connsiteX0" fmla="*/ 0 w 1994645"/>
                <a:gd name="connsiteY0" fmla="*/ 960783 h 3295548"/>
                <a:gd name="connsiteX1" fmla="*/ 960783 w 1994645"/>
                <a:gd name="connsiteY1" fmla="*/ 0 h 3295548"/>
                <a:gd name="connsiteX2" fmla="*/ 960783 w 1994645"/>
                <a:gd name="connsiteY2" fmla="*/ 0 h 3295548"/>
                <a:gd name="connsiteX3" fmla="*/ 1921566 w 1994645"/>
                <a:gd name="connsiteY3" fmla="*/ 960783 h 3295548"/>
                <a:gd name="connsiteX4" fmla="*/ 1921565 w 1994645"/>
                <a:gd name="connsiteY4" fmla="*/ 1782418 h 3295548"/>
                <a:gd name="connsiteX5" fmla="*/ 934979 w 1994645"/>
                <a:gd name="connsiteY5" fmla="*/ 3295548 h 3295548"/>
                <a:gd name="connsiteX6" fmla="*/ 0 w 1994645"/>
                <a:gd name="connsiteY6" fmla="*/ 1782417 h 3295548"/>
                <a:gd name="connsiteX7" fmla="*/ 0 w 1994645"/>
                <a:gd name="connsiteY7" fmla="*/ 960783 h 3295548"/>
                <a:gd name="connsiteX0" fmla="*/ 22 w 1994667"/>
                <a:gd name="connsiteY0" fmla="*/ 960783 h 3295548"/>
                <a:gd name="connsiteX1" fmla="*/ 960805 w 1994667"/>
                <a:gd name="connsiteY1" fmla="*/ 0 h 3295548"/>
                <a:gd name="connsiteX2" fmla="*/ 960805 w 1994667"/>
                <a:gd name="connsiteY2" fmla="*/ 0 h 3295548"/>
                <a:gd name="connsiteX3" fmla="*/ 1921588 w 1994667"/>
                <a:gd name="connsiteY3" fmla="*/ 960783 h 3295548"/>
                <a:gd name="connsiteX4" fmla="*/ 1921587 w 1994667"/>
                <a:gd name="connsiteY4" fmla="*/ 1782418 h 3295548"/>
                <a:gd name="connsiteX5" fmla="*/ 935001 w 1994667"/>
                <a:gd name="connsiteY5" fmla="*/ 3295548 h 3295548"/>
                <a:gd name="connsiteX6" fmla="*/ 22 w 1994667"/>
                <a:gd name="connsiteY6" fmla="*/ 960783 h 3295548"/>
                <a:gd name="connsiteX0" fmla="*/ 22 w 2037082"/>
                <a:gd name="connsiteY0" fmla="*/ 960783 h 3295548"/>
                <a:gd name="connsiteX1" fmla="*/ 960805 w 2037082"/>
                <a:gd name="connsiteY1" fmla="*/ 0 h 3295548"/>
                <a:gd name="connsiteX2" fmla="*/ 1062443 w 2037082"/>
                <a:gd name="connsiteY2" fmla="*/ 49898 h 3295548"/>
                <a:gd name="connsiteX3" fmla="*/ 1921588 w 2037082"/>
                <a:gd name="connsiteY3" fmla="*/ 960783 h 3295548"/>
                <a:gd name="connsiteX4" fmla="*/ 1921587 w 2037082"/>
                <a:gd name="connsiteY4" fmla="*/ 1782418 h 3295548"/>
                <a:gd name="connsiteX5" fmla="*/ 935001 w 2037082"/>
                <a:gd name="connsiteY5" fmla="*/ 3295548 h 3295548"/>
                <a:gd name="connsiteX6" fmla="*/ 22 w 2037082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1922504"/>
                <a:gd name="connsiteY0" fmla="*/ 960783 h 3295548"/>
                <a:gd name="connsiteX1" fmla="*/ 960805 w 1922504"/>
                <a:gd name="connsiteY1" fmla="*/ 0 h 3295548"/>
                <a:gd name="connsiteX2" fmla="*/ 1062443 w 1922504"/>
                <a:gd name="connsiteY2" fmla="*/ 49898 h 3295548"/>
                <a:gd name="connsiteX3" fmla="*/ 1921588 w 1922504"/>
                <a:gd name="connsiteY3" fmla="*/ 960783 h 3295548"/>
                <a:gd name="connsiteX4" fmla="*/ 935001 w 1922504"/>
                <a:gd name="connsiteY4" fmla="*/ 3295548 h 3295548"/>
                <a:gd name="connsiteX5" fmla="*/ 22 w 1922504"/>
                <a:gd name="connsiteY5" fmla="*/ 960783 h 3295548"/>
                <a:gd name="connsiteX0" fmla="*/ 22 w 1066943"/>
                <a:gd name="connsiteY0" fmla="*/ 960783 h 3295548"/>
                <a:gd name="connsiteX1" fmla="*/ 960805 w 1066943"/>
                <a:gd name="connsiteY1" fmla="*/ 0 h 3295548"/>
                <a:gd name="connsiteX2" fmla="*/ 1062443 w 1066943"/>
                <a:gd name="connsiteY2" fmla="*/ 49898 h 3295548"/>
                <a:gd name="connsiteX3" fmla="*/ 935001 w 1066943"/>
                <a:gd name="connsiteY3" fmla="*/ 3295548 h 3295548"/>
                <a:gd name="connsiteX4" fmla="*/ 22 w 1066943"/>
                <a:gd name="connsiteY4" fmla="*/ 960783 h 3295548"/>
                <a:gd name="connsiteX0" fmla="*/ 22 w 1066943"/>
                <a:gd name="connsiteY0" fmla="*/ 1017713 h 3352478"/>
                <a:gd name="connsiteX1" fmla="*/ 1062443 w 1066943"/>
                <a:gd name="connsiteY1" fmla="*/ 106828 h 3352478"/>
                <a:gd name="connsiteX2" fmla="*/ 935001 w 1066943"/>
                <a:gd name="connsiteY2" fmla="*/ 3352478 h 3352478"/>
                <a:gd name="connsiteX3" fmla="*/ 22 w 1066943"/>
                <a:gd name="connsiteY3" fmla="*/ 1017713 h 3352478"/>
                <a:gd name="connsiteX0" fmla="*/ 0 w 131942"/>
                <a:gd name="connsiteY0" fmla="*/ 3245650 h 3245650"/>
                <a:gd name="connsiteX1" fmla="*/ 127442 w 131942"/>
                <a:gd name="connsiteY1" fmla="*/ 0 h 3245650"/>
                <a:gd name="connsiteX2" fmla="*/ 0 w 131942"/>
                <a:gd name="connsiteY2" fmla="*/ 3245650 h 3245650"/>
                <a:gd name="connsiteX0" fmla="*/ 0 w 635526"/>
                <a:gd name="connsiteY0" fmla="*/ 3246132 h 3246132"/>
                <a:gd name="connsiteX1" fmla="*/ 127442 w 635526"/>
                <a:gd name="connsiteY1" fmla="*/ 482 h 3246132"/>
                <a:gd name="connsiteX2" fmla="*/ 0 w 635526"/>
                <a:gd name="connsiteY2" fmla="*/ 3246132 h 3246132"/>
                <a:gd name="connsiteX0" fmla="*/ 401490 w 1037016"/>
                <a:gd name="connsiteY0" fmla="*/ 3246137 h 3246137"/>
                <a:gd name="connsiteX1" fmla="*/ 528932 w 1037016"/>
                <a:gd name="connsiteY1" fmla="*/ 487 h 3246137"/>
                <a:gd name="connsiteX2" fmla="*/ 401490 w 1037016"/>
                <a:gd name="connsiteY2" fmla="*/ 3246137 h 3246137"/>
                <a:gd name="connsiteX0" fmla="*/ 873675 w 1509201"/>
                <a:gd name="connsiteY0" fmla="*/ 3246133 h 3285496"/>
                <a:gd name="connsiteX1" fmla="*/ 1001117 w 1509201"/>
                <a:gd name="connsiteY1" fmla="*/ 483 h 3285496"/>
                <a:gd name="connsiteX2" fmla="*/ 873675 w 1509201"/>
                <a:gd name="connsiteY2" fmla="*/ 3246133 h 3285496"/>
                <a:gd name="connsiteX0" fmla="*/ 873675 w 1807517"/>
                <a:gd name="connsiteY0" fmla="*/ 3246079 h 3285442"/>
                <a:gd name="connsiteX1" fmla="*/ 1001117 w 1807517"/>
                <a:gd name="connsiteY1" fmla="*/ 429 h 3285442"/>
                <a:gd name="connsiteX2" fmla="*/ 873675 w 1807517"/>
                <a:gd name="connsiteY2" fmla="*/ 3246079 h 3285442"/>
                <a:gd name="connsiteX0" fmla="*/ 873675 w 1934674"/>
                <a:gd name="connsiteY0" fmla="*/ 3246630 h 3462238"/>
                <a:gd name="connsiteX1" fmla="*/ 1001117 w 1934674"/>
                <a:gd name="connsiteY1" fmla="*/ 980 h 3462238"/>
                <a:gd name="connsiteX2" fmla="*/ 1934283 w 1934674"/>
                <a:gd name="connsiteY2" fmla="*/ 2778437 h 3462238"/>
                <a:gd name="connsiteX3" fmla="*/ 873675 w 1934674"/>
                <a:gd name="connsiteY3" fmla="*/ 3246630 h 3462238"/>
                <a:gd name="connsiteX0" fmla="*/ 873675 w 1934674"/>
                <a:gd name="connsiteY0" fmla="*/ 3246630 h 3285993"/>
                <a:gd name="connsiteX1" fmla="*/ 1001117 w 1934674"/>
                <a:gd name="connsiteY1" fmla="*/ 980 h 3285993"/>
                <a:gd name="connsiteX2" fmla="*/ 1934283 w 1934674"/>
                <a:gd name="connsiteY2" fmla="*/ 2778437 h 3285993"/>
                <a:gd name="connsiteX3" fmla="*/ 873675 w 1934674"/>
                <a:gd name="connsiteY3" fmla="*/ 3246630 h 3285993"/>
                <a:gd name="connsiteX0" fmla="*/ 1230748 w 2291747"/>
                <a:gd name="connsiteY0" fmla="*/ 3246630 h 3296253"/>
                <a:gd name="connsiteX1" fmla="*/ 343 w 2291747"/>
                <a:gd name="connsiteY1" fmla="*/ 2897788 h 3296253"/>
                <a:gd name="connsiteX2" fmla="*/ 1358190 w 2291747"/>
                <a:gd name="connsiteY2" fmla="*/ 980 h 3296253"/>
                <a:gd name="connsiteX3" fmla="*/ 2291356 w 2291747"/>
                <a:gd name="connsiteY3" fmla="*/ 2778437 h 3296253"/>
                <a:gd name="connsiteX4" fmla="*/ 1230748 w 2291747"/>
                <a:gd name="connsiteY4" fmla="*/ 3246630 h 3296253"/>
                <a:gd name="connsiteX0" fmla="*/ 2291013 w 2322732"/>
                <a:gd name="connsiteY0" fmla="*/ 2778414 h 3197443"/>
                <a:gd name="connsiteX1" fmla="*/ 0 w 2322732"/>
                <a:gd name="connsiteY1" fmla="*/ 2897765 h 3197443"/>
                <a:gd name="connsiteX2" fmla="*/ 1357847 w 2322732"/>
                <a:gd name="connsiteY2" fmla="*/ 957 h 3197443"/>
                <a:gd name="connsiteX3" fmla="*/ 2291013 w 2322732"/>
                <a:gd name="connsiteY3" fmla="*/ 2778414 h 3197443"/>
                <a:gd name="connsiteX0" fmla="*/ 2291013 w 2322732"/>
                <a:gd name="connsiteY0" fmla="*/ 2830959 h 3249988"/>
                <a:gd name="connsiteX1" fmla="*/ 0 w 2322732"/>
                <a:gd name="connsiteY1" fmla="*/ 2950310 h 3249988"/>
                <a:gd name="connsiteX2" fmla="*/ 1357847 w 2322732"/>
                <a:gd name="connsiteY2" fmla="*/ 53502 h 3249988"/>
                <a:gd name="connsiteX3" fmla="*/ 2291013 w 2322732"/>
                <a:gd name="connsiteY3" fmla="*/ 2830959 h 3249988"/>
                <a:gd name="connsiteX0" fmla="*/ 2291013 w 2336154"/>
                <a:gd name="connsiteY0" fmla="*/ 2858232 h 3277261"/>
                <a:gd name="connsiteX1" fmla="*/ 0 w 2336154"/>
                <a:gd name="connsiteY1" fmla="*/ 2977583 h 3277261"/>
                <a:gd name="connsiteX2" fmla="*/ 1357847 w 2336154"/>
                <a:gd name="connsiteY2" fmla="*/ 80775 h 3277261"/>
                <a:gd name="connsiteX3" fmla="*/ 2291013 w 2336154"/>
                <a:gd name="connsiteY3" fmla="*/ 2858232 h 3277261"/>
                <a:gd name="connsiteX0" fmla="*/ 2289341 w 2334568"/>
                <a:gd name="connsiteY0" fmla="*/ 2913092 h 3300430"/>
                <a:gd name="connsiteX1" fmla="*/ 0 w 2334568"/>
                <a:gd name="connsiteY1" fmla="*/ 2976243 h 3300430"/>
                <a:gd name="connsiteX2" fmla="*/ 1357847 w 2334568"/>
                <a:gd name="connsiteY2" fmla="*/ 79435 h 3300430"/>
                <a:gd name="connsiteX3" fmla="*/ 2289341 w 2334568"/>
                <a:gd name="connsiteY3" fmla="*/ 2913092 h 3300430"/>
                <a:gd name="connsiteX0" fmla="*/ 2755852 w 2785269"/>
                <a:gd name="connsiteY0" fmla="*/ 3046312 h 3367101"/>
                <a:gd name="connsiteX1" fmla="*/ 0 w 2785269"/>
                <a:gd name="connsiteY1" fmla="*/ 2973168 h 3367101"/>
                <a:gd name="connsiteX2" fmla="*/ 1357847 w 2785269"/>
                <a:gd name="connsiteY2" fmla="*/ 76360 h 3367101"/>
                <a:gd name="connsiteX3" fmla="*/ 2755852 w 2785269"/>
                <a:gd name="connsiteY3" fmla="*/ 3046312 h 3367101"/>
                <a:gd name="connsiteX0" fmla="*/ 2755852 w 2755852"/>
                <a:gd name="connsiteY0" fmla="*/ 3059102 h 3379891"/>
                <a:gd name="connsiteX1" fmla="*/ 0 w 2755852"/>
                <a:gd name="connsiteY1" fmla="*/ 2985958 h 3379891"/>
                <a:gd name="connsiteX2" fmla="*/ 1357847 w 2755852"/>
                <a:gd name="connsiteY2" fmla="*/ 89150 h 3379891"/>
                <a:gd name="connsiteX3" fmla="*/ 2755852 w 2755852"/>
                <a:gd name="connsiteY3" fmla="*/ 3059102 h 3379891"/>
                <a:gd name="connsiteX0" fmla="*/ 2848223 w 2848223"/>
                <a:gd name="connsiteY0" fmla="*/ 3067394 h 3384497"/>
                <a:gd name="connsiteX1" fmla="*/ 0 w 2848223"/>
                <a:gd name="connsiteY1" fmla="*/ 2985709 h 3384497"/>
                <a:gd name="connsiteX2" fmla="*/ 1357847 w 2848223"/>
                <a:gd name="connsiteY2" fmla="*/ 88901 h 3384497"/>
                <a:gd name="connsiteX3" fmla="*/ 2848223 w 2848223"/>
                <a:gd name="connsiteY3" fmla="*/ 3067394 h 3384497"/>
                <a:gd name="connsiteX0" fmla="*/ 2848223 w 2848223"/>
                <a:gd name="connsiteY0" fmla="*/ 3060127 h 3377230"/>
                <a:gd name="connsiteX1" fmla="*/ 0 w 2848223"/>
                <a:gd name="connsiteY1" fmla="*/ 2978442 h 3377230"/>
                <a:gd name="connsiteX2" fmla="*/ 1357847 w 2848223"/>
                <a:gd name="connsiteY2" fmla="*/ 81634 h 3377230"/>
                <a:gd name="connsiteX3" fmla="*/ 2848223 w 2848223"/>
                <a:gd name="connsiteY3" fmla="*/ 3060127 h 3377230"/>
                <a:gd name="connsiteX0" fmla="*/ 2729010 w 2729010"/>
                <a:gd name="connsiteY0" fmla="*/ 3060127 h 3283410"/>
                <a:gd name="connsiteX1" fmla="*/ 0 w 2729010"/>
                <a:gd name="connsiteY1" fmla="*/ 2696673 h 3283410"/>
                <a:gd name="connsiteX2" fmla="*/ 1238634 w 2729010"/>
                <a:gd name="connsiteY2" fmla="*/ 81634 h 3283410"/>
                <a:gd name="connsiteX3" fmla="*/ 2729010 w 2729010"/>
                <a:gd name="connsiteY3" fmla="*/ 3060127 h 3283410"/>
                <a:gd name="connsiteX0" fmla="*/ 2759298 w 2759298"/>
                <a:gd name="connsiteY0" fmla="*/ 3060127 h 3283410"/>
                <a:gd name="connsiteX1" fmla="*/ 30288 w 2759298"/>
                <a:gd name="connsiteY1" fmla="*/ 2696673 h 3283410"/>
                <a:gd name="connsiteX2" fmla="*/ 1268922 w 2759298"/>
                <a:gd name="connsiteY2" fmla="*/ 81634 h 3283410"/>
                <a:gd name="connsiteX3" fmla="*/ 2759298 w 2759298"/>
                <a:gd name="connsiteY3" fmla="*/ 3060127 h 3283410"/>
                <a:gd name="connsiteX0" fmla="*/ 2755710 w 2755710"/>
                <a:gd name="connsiteY0" fmla="*/ 3060127 h 3283410"/>
                <a:gd name="connsiteX1" fmla="*/ 26700 w 2755710"/>
                <a:gd name="connsiteY1" fmla="*/ 2696673 h 3283410"/>
                <a:gd name="connsiteX2" fmla="*/ 1265334 w 2755710"/>
                <a:gd name="connsiteY2" fmla="*/ 81634 h 3283410"/>
                <a:gd name="connsiteX3" fmla="*/ 2755710 w 2755710"/>
                <a:gd name="connsiteY3" fmla="*/ 3060127 h 3283410"/>
                <a:gd name="connsiteX0" fmla="*/ 2755710 w 2755710"/>
                <a:gd name="connsiteY0" fmla="*/ 3060127 h 3255620"/>
                <a:gd name="connsiteX1" fmla="*/ 26700 w 2755710"/>
                <a:gd name="connsiteY1" fmla="*/ 2696673 h 3255620"/>
                <a:gd name="connsiteX2" fmla="*/ 1265334 w 2755710"/>
                <a:gd name="connsiteY2" fmla="*/ 81634 h 3255620"/>
                <a:gd name="connsiteX3" fmla="*/ 2755710 w 2755710"/>
                <a:gd name="connsiteY3" fmla="*/ 3060127 h 3255620"/>
                <a:gd name="connsiteX0" fmla="*/ 2692172 w 2692172"/>
                <a:gd name="connsiteY0" fmla="*/ 3028529 h 3232447"/>
                <a:gd name="connsiteX1" fmla="*/ 26700 w 2692172"/>
                <a:gd name="connsiteY1" fmla="*/ 2697567 h 3232447"/>
                <a:gd name="connsiteX2" fmla="*/ 1265334 w 2692172"/>
                <a:gd name="connsiteY2" fmla="*/ 82528 h 3232447"/>
                <a:gd name="connsiteX3" fmla="*/ 2692172 w 2692172"/>
                <a:gd name="connsiteY3" fmla="*/ 3028529 h 3232447"/>
                <a:gd name="connsiteX0" fmla="*/ 2692172 w 2692172"/>
                <a:gd name="connsiteY0" fmla="*/ 3028529 h 3270237"/>
                <a:gd name="connsiteX1" fmla="*/ 26700 w 2692172"/>
                <a:gd name="connsiteY1" fmla="*/ 2697567 h 3270237"/>
                <a:gd name="connsiteX2" fmla="*/ 1265334 w 2692172"/>
                <a:gd name="connsiteY2" fmla="*/ 82528 h 3270237"/>
                <a:gd name="connsiteX3" fmla="*/ 2692172 w 2692172"/>
                <a:gd name="connsiteY3" fmla="*/ 3028529 h 3270237"/>
                <a:gd name="connsiteX0" fmla="*/ 2718564 w 2718564"/>
                <a:gd name="connsiteY0" fmla="*/ 3030902 h 3271959"/>
                <a:gd name="connsiteX1" fmla="*/ 26700 w 2718564"/>
                <a:gd name="connsiteY1" fmla="*/ 2697500 h 3271959"/>
                <a:gd name="connsiteX2" fmla="*/ 1265334 w 2718564"/>
                <a:gd name="connsiteY2" fmla="*/ 82461 h 3271959"/>
                <a:gd name="connsiteX3" fmla="*/ 2718564 w 2718564"/>
                <a:gd name="connsiteY3" fmla="*/ 3030902 h 3271959"/>
                <a:gd name="connsiteX0" fmla="*/ 2692754 w 2692754"/>
                <a:gd name="connsiteY0" fmla="*/ 3030902 h 3272610"/>
                <a:gd name="connsiteX1" fmla="*/ 27282 w 2692754"/>
                <a:gd name="connsiteY1" fmla="*/ 2699941 h 3272610"/>
                <a:gd name="connsiteX2" fmla="*/ 1239524 w 2692754"/>
                <a:gd name="connsiteY2" fmla="*/ 82461 h 3272610"/>
                <a:gd name="connsiteX3" fmla="*/ 2692754 w 2692754"/>
                <a:gd name="connsiteY3" fmla="*/ 3030902 h 3272610"/>
                <a:gd name="connsiteX0" fmla="*/ 2736558 w 2736558"/>
                <a:gd name="connsiteY0" fmla="*/ 3030902 h 3154920"/>
                <a:gd name="connsiteX1" fmla="*/ 26308 w 2736558"/>
                <a:gd name="connsiteY1" fmla="*/ 1901311 h 3154920"/>
                <a:gd name="connsiteX2" fmla="*/ 1283328 w 2736558"/>
                <a:gd name="connsiteY2" fmla="*/ 82461 h 3154920"/>
                <a:gd name="connsiteX3" fmla="*/ 2736558 w 2736558"/>
                <a:gd name="connsiteY3" fmla="*/ 3030902 h 3154920"/>
                <a:gd name="connsiteX0" fmla="*/ 2710250 w 2710250"/>
                <a:gd name="connsiteY0" fmla="*/ 3030902 h 3154920"/>
                <a:gd name="connsiteX1" fmla="*/ 0 w 2710250"/>
                <a:gd name="connsiteY1" fmla="*/ 1901311 h 3154920"/>
                <a:gd name="connsiteX2" fmla="*/ 1257020 w 2710250"/>
                <a:gd name="connsiteY2" fmla="*/ 82461 h 3154920"/>
                <a:gd name="connsiteX3" fmla="*/ 2710250 w 2710250"/>
                <a:gd name="connsiteY3" fmla="*/ 3030902 h 3154920"/>
                <a:gd name="connsiteX0" fmla="*/ 2904947 w 2904947"/>
                <a:gd name="connsiteY0" fmla="*/ 3201279 h 3312939"/>
                <a:gd name="connsiteX1" fmla="*/ 0 w 2904947"/>
                <a:gd name="connsiteY1" fmla="*/ 1896717 h 3312939"/>
                <a:gd name="connsiteX2" fmla="*/ 1257020 w 2904947"/>
                <a:gd name="connsiteY2" fmla="*/ 77867 h 3312939"/>
                <a:gd name="connsiteX3" fmla="*/ 2904947 w 2904947"/>
                <a:gd name="connsiteY3" fmla="*/ 3201279 h 3312939"/>
                <a:gd name="connsiteX0" fmla="*/ 2904947 w 2904947"/>
                <a:gd name="connsiteY0" fmla="*/ 3201279 h 3227669"/>
                <a:gd name="connsiteX1" fmla="*/ 0 w 2904947"/>
                <a:gd name="connsiteY1" fmla="*/ 1896717 h 3227669"/>
                <a:gd name="connsiteX2" fmla="*/ 1257020 w 2904947"/>
                <a:gd name="connsiteY2" fmla="*/ 77867 h 3227669"/>
                <a:gd name="connsiteX3" fmla="*/ 2904947 w 2904947"/>
                <a:gd name="connsiteY3" fmla="*/ 3201279 h 3227669"/>
                <a:gd name="connsiteX0" fmla="*/ 2904947 w 2904947"/>
                <a:gd name="connsiteY0" fmla="*/ 3157335 h 3183725"/>
                <a:gd name="connsiteX1" fmla="*/ 0 w 2904947"/>
                <a:gd name="connsiteY1" fmla="*/ 1852773 h 3183725"/>
                <a:gd name="connsiteX2" fmla="*/ 1257020 w 2904947"/>
                <a:gd name="connsiteY2" fmla="*/ 33923 h 3183725"/>
                <a:gd name="connsiteX3" fmla="*/ 2904947 w 2904947"/>
                <a:gd name="connsiteY3" fmla="*/ 3157335 h 3183725"/>
                <a:gd name="connsiteX0" fmla="*/ 2904947 w 2904947"/>
                <a:gd name="connsiteY0" fmla="*/ 3157334 h 3183724"/>
                <a:gd name="connsiteX1" fmla="*/ 0 w 2904947"/>
                <a:gd name="connsiteY1" fmla="*/ 1852772 h 3183724"/>
                <a:gd name="connsiteX2" fmla="*/ 1257020 w 2904947"/>
                <a:gd name="connsiteY2" fmla="*/ 33922 h 3183724"/>
                <a:gd name="connsiteX3" fmla="*/ 2904947 w 2904947"/>
                <a:gd name="connsiteY3" fmla="*/ 3157334 h 3183724"/>
                <a:gd name="connsiteX0" fmla="*/ 2904947 w 2904947"/>
                <a:gd name="connsiteY0" fmla="*/ 3157334 h 3183724"/>
                <a:gd name="connsiteX1" fmla="*/ 0 w 2904947"/>
                <a:gd name="connsiteY1" fmla="*/ 1852772 h 3183724"/>
                <a:gd name="connsiteX2" fmla="*/ 1154925 w 2904947"/>
                <a:gd name="connsiteY2" fmla="*/ 33921 h 3183724"/>
                <a:gd name="connsiteX3" fmla="*/ 2904947 w 2904947"/>
                <a:gd name="connsiteY3" fmla="*/ 3157334 h 3183724"/>
                <a:gd name="connsiteX0" fmla="*/ 2823264 w 2823264"/>
                <a:gd name="connsiteY0" fmla="*/ 3156755 h 3183682"/>
                <a:gd name="connsiteX1" fmla="*/ -1 w 2823264"/>
                <a:gd name="connsiteY1" fmla="*/ 1876466 h 3183682"/>
                <a:gd name="connsiteX2" fmla="*/ 1073242 w 2823264"/>
                <a:gd name="connsiteY2" fmla="*/ 33342 h 3183682"/>
                <a:gd name="connsiteX3" fmla="*/ 2823264 w 2823264"/>
                <a:gd name="connsiteY3" fmla="*/ 3156755 h 3183682"/>
                <a:gd name="connsiteX0" fmla="*/ 2881977 w 2881977"/>
                <a:gd name="connsiteY0" fmla="*/ 3114881 h 3142787"/>
                <a:gd name="connsiteX1" fmla="*/ 1 w 2881977"/>
                <a:gd name="connsiteY1" fmla="*/ 1876466 h 3142787"/>
                <a:gd name="connsiteX2" fmla="*/ 1073244 w 2881977"/>
                <a:gd name="connsiteY2" fmla="*/ 33342 h 3142787"/>
                <a:gd name="connsiteX3" fmla="*/ 2881977 w 2881977"/>
                <a:gd name="connsiteY3" fmla="*/ 3114881 h 3142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81977" h="3142787">
                  <a:moveTo>
                    <a:pt x="2881977" y="3114881"/>
                  </a:moveTo>
                  <a:cubicBezTo>
                    <a:pt x="2330444" y="3320324"/>
                    <a:pt x="155529" y="2339376"/>
                    <a:pt x="1" y="1876466"/>
                  </a:cubicBezTo>
                  <a:cubicBezTo>
                    <a:pt x="145823" y="973942"/>
                    <a:pt x="695661" y="-214783"/>
                    <a:pt x="1073244" y="33342"/>
                  </a:cubicBezTo>
                  <a:cubicBezTo>
                    <a:pt x="1879087" y="56454"/>
                    <a:pt x="1043694" y="1206827"/>
                    <a:pt x="2881977" y="3114881"/>
                  </a:cubicBezTo>
                  <a:close/>
                </a:path>
              </a:pathLst>
            </a:cu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: Rounded Corners 11">
              <a:extLst>
                <a:ext uri="{FF2B5EF4-FFF2-40B4-BE49-F238E27FC236}">
                  <a16:creationId xmlns:a16="http://schemas.microsoft.com/office/drawing/2014/main" id="{960A9D0D-0D44-4EE8-88B1-A283DBF9241A}"/>
                </a:ext>
              </a:extLst>
            </p:cNvPr>
            <p:cNvSpPr/>
            <p:nvPr/>
          </p:nvSpPr>
          <p:spPr>
            <a:xfrm rot="13576395" flipH="1">
              <a:off x="4696102" y="780175"/>
              <a:ext cx="1971911" cy="1889927"/>
            </a:xfrm>
            <a:custGeom>
              <a:avLst/>
              <a:gdLst>
                <a:gd name="connsiteX0" fmla="*/ 0 w 1921565"/>
                <a:gd name="connsiteY0" fmla="*/ 960783 h 2743200"/>
                <a:gd name="connsiteX1" fmla="*/ 960783 w 1921565"/>
                <a:gd name="connsiteY1" fmla="*/ 0 h 2743200"/>
                <a:gd name="connsiteX2" fmla="*/ 960783 w 1921565"/>
                <a:gd name="connsiteY2" fmla="*/ 0 h 2743200"/>
                <a:gd name="connsiteX3" fmla="*/ 1921566 w 1921565"/>
                <a:gd name="connsiteY3" fmla="*/ 960783 h 2743200"/>
                <a:gd name="connsiteX4" fmla="*/ 1921565 w 1921565"/>
                <a:gd name="connsiteY4" fmla="*/ 1782418 h 2743200"/>
                <a:gd name="connsiteX5" fmla="*/ 960782 w 1921565"/>
                <a:gd name="connsiteY5" fmla="*/ 2743201 h 2743200"/>
                <a:gd name="connsiteX6" fmla="*/ 960783 w 1921565"/>
                <a:gd name="connsiteY6" fmla="*/ 2743200 h 2743200"/>
                <a:gd name="connsiteX7" fmla="*/ 0 w 1921565"/>
                <a:gd name="connsiteY7" fmla="*/ 1782417 h 2743200"/>
                <a:gd name="connsiteX8" fmla="*/ 0 w 1921565"/>
                <a:gd name="connsiteY8" fmla="*/ 960783 h 2743200"/>
                <a:gd name="connsiteX0" fmla="*/ 0 w 1921566"/>
                <a:gd name="connsiteY0" fmla="*/ 960783 h 3295548"/>
                <a:gd name="connsiteX1" fmla="*/ 960783 w 1921566"/>
                <a:gd name="connsiteY1" fmla="*/ 0 h 3295548"/>
                <a:gd name="connsiteX2" fmla="*/ 960783 w 1921566"/>
                <a:gd name="connsiteY2" fmla="*/ 0 h 3295548"/>
                <a:gd name="connsiteX3" fmla="*/ 1921566 w 1921566"/>
                <a:gd name="connsiteY3" fmla="*/ 960783 h 3295548"/>
                <a:gd name="connsiteX4" fmla="*/ 1921565 w 1921566"/>
                <a:gd name="connsiteY4" fmla="*/ 1782418 h 3295548"/>
                <a:gd name="connsiteX5" fmla="*/ 960782 w 1921566"/>
                <a:gd name="connsiteY5" fmla="*/ 2743201 h 3295548"/>
                <a:gd name="connsiteX6" fmla="*/ 934979 w 1921566"/>
                <a:gd name="connsiteY6" fmla="*/ 3295548 h 3295548"/>
                <a:gd name="connsiteX7" fmla="*/ 0 w 1921566"/>
                <a:gd name="connsiteY7" fmla="*/ 1782417 h 3295548"/>
                <a:gd name="connsiteX8" fmla="*/ 0 w 1921566"/>
                <a:gd name="connsiteY8" fmla="*/ 960783 h 3295548"/>
                <a:gd name="connsiteX0" fmla="*/ 0 w 1994645"/>
                <a:gd name="connsiteY0" fmla="*/ 960783 h 3295548"/>
                <a:gd name="connsiteX1" fmla="*/ 960783 w 1994645"/>
                <a:gd name="connsiteY1" fmla="*/ 0 h 3295548"/>
                <a:gd name="connsiteX2" fmla="*/ 960783 w 1994645"/>
                <a:gd name="connsiteY2" fmla="*/ 0 h 3295548"/>
                <a:gd name="connsiteX3" fmla="*/ 1921566 w 1994645"/>
                <a:gd name="connsiteY3" fmla="*/ 960783 h 3295548"/>
                <a:gd name="connsiteX4" fmla="*/ 1921565 w 1994645"/>
                <a:gd name="connsiteY4" fmla="*/ 1782418 h 3295548"/>
                <a:gd name="connsiteX5" fmla="*/ 934979 w 1994645"/>
                <a:gd name="connsiteY5" fmla="*/ 3295548 h 3295548"/>
                <a:gd name="connsiteX6" fmla="*/ 0 w 1994645"/>
                <a:gd name="connsiteY6" fmla="*/ 1782417 h 3295548"/>
                <a:gd name="connsiteX7" fmla="*/ 0 w 1994645"/>
                <a:gd name="connsiteY7" fmla="*/ 960783 h 3295548"/>
                <a:gd name="connsiteX0" fmla="*/ 22 w 1994667"/>
                <a:gd name="connsiteY0" fmla="*/ 960783 h 3295548"/>
                <a:gd name="connsiteX1" fmla="*/ 960805 w 1994667"/>
                <a:gd name="connsiteY1" fmla="*/ 0 h 3295548"/>
                <a:gd name="connsiteX2" fmla="*/ 960805 w 1994667"/>
                <a:gd name="connsiteY2" fmla="*/ 0 h 3295548"/>
                <a:gd name="connsiteX3" fmla="*/ 1921588 w 1994667"/>
                <a:gd name="connsiteY3" fmla="*/ 960783 h 3295548"/>
                <a:gd name="connsiteX4" fmla="*/ 1921587 w 1994667"/>
                <a:gd name="connsiteY4" fmla="*/ 1782418 h 3295548"/>
                <a:gd name="connsiteX5" fmla="*/ 935001 w 1994667"/>
                <a:gd name="connsiteY5" fmla="*/ 3295548 h 3295548"/>
                <a:gd name="connsiteX6" fmla="*/ 22 w 1994667"/>
                <a:gd name="connsiteY6" fmla="*/ 960783 h 3295548"/>
                <a:gd name="connsiteX0" fmla="*/ 22 w 2037082"/>
                <a:gd name="connsiteY0" fmla="*/ 960783 h 3295548"/>
                <a:gd name="connsiteX1" fmla="*/ 960805 w 2037082"/>
                <a:gd name="connsiteY1" fmla="*/ 0 h 3295548"/>
                <a:gd name="connsiteX2" fmla="*/ 1062443 w 2037082"/>
                <a:gd name="connsiteY2" fmla="*/ 49898 h 3295548"/>
                <a:gd name="connsiteX3" fmla="*/ 1921588 w 2037082"/>
                <a:gd name="connsiteY3" fmla="*/ 960783 h 3295548"/>
                <a:gd name="connsiteX4" fmla="*/ 1921587 w 2037082"/>
                <a:gd name="connsiteY4" fmla="*/ 1782418 h 3295548"/>
                <a:gd name="connsiteX5" fmla="*/ 935001 w 2037082"/>
                <a:gd name="connsiteY5" fmla="*/ 3295548 h 3295548"/>
                <a:gd name="connsiteX6" fmla="*/ 22 w 2037082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1922504"/>
                <a:gd name="connsiteY0" fmla="*/ 960783 h 3295548"/>
                <a:gd name="connsiteX1" fmla="*/ 960805 w 1922504"/>
                <a:gd name="connsiteY1" fmla="*/ 0 h 3295548"/>
                <a:gd name="connsiteX2" fmla="*/ 1062443 w 1922504"/>
                <a:gd name="connsiteY2" fmla="*/ 49898 h 3295548"/>
                <a:gd name="connsiteX3" fmla="*/ 1921588 w 1922504"/>
                <a:gd name="connsiteY3" fmla="*/ 960783 h 3295548"/>
                <a:gd name="connsiteX4" fmla="*/ 935001 w 1922504"/>
                <a:gd name="connsiteY4" fmla="*/ 3295548 h 3295548"/>
                <a:gd name="connsiteX5" fmla="*/ 22 w 1922504"/>
                <a:gd name="connsiteY5" fmla="*/ 960783 h 3295548"/>
                <a:gd name="connsiteX0" fmla="*/ 22 w 1066943"/>
                <a:gd name="connsiteY0" fmla="*/ 960783 h 3295548"/>
                <a:gd name="connsiteX1" fmla="*/ 960805 w 1066943"/>
                <a:gd name="connsiteY1" fmla="*/ 0 h 3295548"/>
                <a:gd name="connsiteX2" fmla="*/ 1062443 w 1066943"/>
                <a:gd name="connsiteY2" fmla="*/ 49898 h 3295548"/>
                <a:gd name="connsiteX3" fmla="*/ 935001 w 1066943"/>
                <a:gd name="connsiteY3" fmla="*/ 3295548 h 3295548"/>
                <a:gd name="connsiteX4" fmla="*/ 22 w 1066943"/>
                <a:gd name="connsiteY4" fmla="*/ 960783 h 3295548"/>
                <a:gd name="connsiteX0" fmla="*/ 22 w 1066943"/>
                <a:gd name="connsiteY0" fmla="*/ 1017713 h 3352478"/>
                <a:gd name="connsiteX1" fmla="*/ 1062443 w 1066943"/>
                <a:gd name="connsiteY1" fmla="*/ 106828 h 3352478"/>
                <a:gd name="connsiteX2" fmla="*/ 935001 w 1066943"/>
                <a:gd name="connsiteY2" fmla="*/ 3352478 h 3352478"/>
                <a:gd name="connsiteX3" fmla="*/ 22 w 1066943"/>
                <a:gd name="connsiteY3" fmla="*/ 1017713 h 3352478"/>
                <a:gd name="connsiteX0" fmla="*/ 0 w 131942"/>
                <a:gd name="connsiteY0" fmla="*/ 3245650 h 3245650"/>
                <a:gd name="connsiteX1" fmla="*/ 127442 w 131942"/>
                <a:gd name="connsiteY1" fmla="*/ 0 h 3245650"/>
                <a:gd name="connsiteX2" fmla="*/ 0 w 131942"/>
                <a:gd name="connsiteY2" fmla="*/ 3245650 h 3245650"/>
                <a:gd name="connsiteX0" fmla="*/ 0 w 635526"/>
                <a:gd name="connsiteY0" fmla="*/ 3246132 h 3246132"/>
                <a:gd name="connsiteX1" fmla="*/ 127442 w 635526"/>
                <a:gd name="connsiteY1" fmla="*/ 482 h 3246132"/>
                <a:gd name="connsiteX2" fmla="*/ 0 w 635526"/>
                <a:gd name="connsiteY2" fmla="*/ 3246132 h 3246132"/>
                <a:gd name="connsiteX0" fmla="*/ 401490 w 1037016"/>
                <a:gd name="connsiteY0" fmla="*/ 3246137 h 3246137"/>
                <a:gd name="connsiteX1" fmla="*/ 528932 w 1037016"/>
                <a:gd name="connsiteY1" fmla="*/ 487 h 3246137"/>
                <a:gd name="connsiteX2" fmla="*/ 401490 w 1037016"/>
                <a:gd name="connsiteY2" fmla="*/ 3246137 h 3246137"/>
                <a:gd name="connsiteX0" fmla="*/ 873675 w 1509201"/>
                <a:gd name="connsiteY0" fmla="*/ 3246133 h 3285496"/>
                <a:gd name="connsiteX1" fmla="*/ 1001117 w 1509201"/>
                <a:gd name="connsiteY1" fmla="*/ 483 h 3285496"/>
                <a:gd name="connsiteX2" fmla="*/ 873675 w 1509201"/>
                <a:gd name="connsiteY2" fmla="*/ 3246133 h 3285496"/>
                <a:gd name="connsiteX0" fmla="*/ 873675 w 1807517"/>
                <a:gd name="connsiteY0" fmla="*/ 3246079 h 3285442"/>
                <a:gd name="connsiteX1" fmla="*/ 1001117 w 1807517"/>
                <a:gd name="connsiteY1" fmla="*/ 429 h 3285442"/>
                <a:gd name="connsiteX2" fmla="*/ 873675 w 1807517"/>
                <a:gd name="connsiteY2" fmla="*/ 3246079 h 3285442"/>
                <a:gd name="connsiteX0" fmla="*/ 873675 w 1934674"/>
                <a:gd name="connsiteY0" fmla="*/ 3246630 h 3462238"/>
                <a:gd name="connsiteX1" fmla="*/ 1001117 w 1934674"/>
                <a:gd name="connsiteY1" fmla="*/ 980 h 3462238"/>
                <a:gd name="connsiteX2" fmla="*/ 1934283 w 1934674"/>
                <a:gd name="connsiteY2" fmla="*/ 2778437 h 3462238"/>
                <a:gd name="connsiteX3" fmla="*/ 873675 w 1934674"/>
                <a:gd name="connsiteY3" fmla="*/ 3246630 h 3462238"/>
                <a:gd name="connsiteX0" fmla="*/ 873675 w 1934674"/>
                <a:gd name="connsiteY0" fmla="*/ 3246630 h 3285993"/>
                <a:gd name="connsiteX1" fmla="*/ 1001117 w 1934674"/>
                <a:gd name="connsiteY1" fmla="*/ 980 h 3285993"/>
                <a:gd name="connsiteX2" fmla="*/ 1934283 w 1934674"/>
                <a:gd name="connsiteY2" fmla="*/ 2778437 h 3285993"/>
                <a:gd name="connsiteX3" fmla="*/ 873675 w 1934674"/>
                <a:gd name="connsiteY3" fmla="*/ 3246630 h 3285993"/>
                <a:gd name="connsiteX0" fmla="*/ 1230748 w 2291747"/>
                <a:gd name="connsiteY0" fmla="*/ 3246630 h 3296253"/>
                <a:gd name="connsiteX1" fmla="*/ 343 w 2291747"/>
                <a:gd name="connsiteY1" fmla="*/ 2897788 h 3296253"/>
                <a:gd name="connsiteX2" fmla="*/ 1358190 w 2291747"/>
                <a:gd name="connsiteY2" fmla="*/ 980 h 3296253"/>
                <a:gd name="connsiteX3" fmla="*/ 2291356 w 2291747"/>
                <a:gd name="connsiteY3" fmla="*/ 2778437 h 3296253"/>
                <a:gd name="connsiteX4" fmla="*/ 1230748 w 2291747"/>
                <a:gd name="connsiteY4" fmla="*/ 3246630 h 3296253"/>
                <a:gd name="connsiteX0" fmla="*/ 2291013 w 2322732"/>
                <a:gd name="connsiteY0" fmla="*/ 2778414 h 3197443"/>
                <a:gd name="connsiteX1" fmla="*/ 0 w 2322732"/>
                <a:gd name="connsiteY1" fmla="*/ 2897765 h 3197443"/>
                <a:gd name="connsiteX2" fmla="*/ 1357847 w 2322732"/>
                <a:gd name="connsiteY2" fmla="*/ 957 h 3197443"/>
                <a:gd name="connsiteX3" fmla="*/ 2291013 w 2322732"/>
                <a:gd name="connsiteY3" fmla="*/ 2778414 h 3197443"/>
                <a:gd name="connsiteX0" fmla="*/ 2291013 w 2322732"/>
                <a:gd name="connsiteY0" fmla="*/ 2830959 h 3249988"/>
                <a:gd name="connsiteX1" fmla="*/ 0 w 2322732"/>
                <a:gd name="connsiteY1" fmla="*/ 2950310 h 3249988"/>
                <a:gd name="connsiteX2" fmla="*/ 1357847 w 2322732"/>
                <a:gd name="connsiteY2" fmla="*/ 53502 h 3249988"/>
                <a:gd name="connsiteX3" fmla="*/ 2291013 w 2322732"/>
                <a:gd name="connsiteY3" fmla="*/ 2830959 h 3249988"/>
                <a:gd name="connsiteX0" fmla="*/ 2291013 w 2336154"/>
                <a:gd name="connsiteY0" fmla="*/ 2858232 h 3277261"/>
                <a:gd name="connsiteX1" fmla="*/ 0 w 2336154"/>
                <a:gd name="connsiteY1" fmla="*/ 2977583 h 3277261"/>
                <a:gd name="connsiteX2" fmla="*/ 1357847 w 2336154"/>
                <a:gd name="connsiteY2" fmla="*/ 80775 h 3277261"/>
                <a:gd name="connsiteX3" fmla="*/ 2291013 w 2336154"/>
                <a:gd name="connsiteY3" fmla="*/ 2858232 h 3277261"/>
                <a:gd name="connsiteX0" fmla="*/ 2289341 w 2334568"/>
                <a:gd name="connsiteY0" fmla="*/ 2913092 h 3300430"/>
                <a:gd name="connsiteX1" fmla="*/ 0 w 2334568"/>
                <a:gd name="connsiteY1" fmla="*/ 2976243 h 3300430"/>
                <a:gd name="connsiteX2" fmla="*/ 1357847 w 2334568"/>
                <a:gd name="connsiteY2" fmla="*/ 79435 h 3300430"/>
                <a:gd name="connsiteX3" fmla="*/ 2289341 w 2334568"/>
                <a:gd name="connsiteY3" fmla="*/ 2913092 h 3300430"/>
                <a:gd name="connsiteX0" fmla="*/ 2755852 w 2785269"/>
                <a:gd name="connsiteY0" fmla="*/ 3046312 h 3367101"/>
                <a:gd name="connsiteX1" fmla="*/ 0 w 2785269"/>
                <a:gd name="connsiteY1" fmla="*/ 2973168 h 3367101"/>
                <a:gd name="connsiteX2" fmla="*/ 1357847 w 2785269"/>
                <a:gd name="connsiteY2" fmla="*/ 76360 h 3367101"/>
                <a:gd name="connsiteX3" fmla="*/ 2755852 w 2785269"/>
                <a:gd name="connsiteY3" fmla="*/ 3046312 h 3367101"/>
                <a:gd name="connsiteX0" fmla="*/ 2755852 w 2755852"/>
                <a:gd name="connsiteY0" fmla="*/ 3059102 h 3379891"/>
                <a:gd name="connsiteX1" fmla="*/ 0 w 2755852"/>
                <a:gd name="connsiteY1" fmla="*/ 2985958 h 3379891"/>
                <a:gd name="connsiteX2" fmla="*/ 1357847 w 2755852"/>
                <a:gd name="connsiteY2" fmla="*/ 89150 h 3379891"/>
                <a:gd name="connsiteX3" fmla="*/ 2755852 w 2755852"/>
                <a:gd name="connsiteY3" fmla="*/ 3059102 h 3379891"/>
                <a:gd name="connsiteX0" fmla="*/ 2848223 w 2848223"/>
                <a:gd name="connsiteY0" fmla="*/ 3067394 h 3384497"/>
                <a:gd name="connsiteX1" fmla="*/ 0 w 2848223"/>
                <a:gd name="connsiteY1" fmla="*/ 2985709 h 3384497"/>
                <a:gd name="connsiteX2" fmla="*/ 1357847 w 2848223"/>
                <a:gd name="connsiteY2" fmla="*/ 88901 h 3384497"/>
                <a:gd name="connsiteX3" fmla="*/ 2848223 w 2848223"/>
                <a:gd name="connsiteY3" fmla="*/ 3067394 h 3384497"/>
                <a:gd name="connsiteX0" fmla="*/ 2848223 w 2848223"/>
                <a:gd name="connsiteY0" fmla="*/ 3060127 h 3377230"/>
                <a:gd name="connsiteX1" fmla="*/ 0 w 2848223"/>
                <a:gd name="connsiteY1" fmla="*/ 2978442 h 3377230"/>
                <a:gd name="connsiteX2" fmla="*/ 1357847 w 2848223"/>
                <a:gd name="connsiteY2" fmla="*/ 81634 h 3377230"/>
                <a:gd name="connsiteX3" fmla="*/ 2848223 w 2848223"/>
                <a:gd name="connsiteY3" fmla="*/ 3060127 h 3377230"/>
                <a:gd name="connsiteX0" fmla="*/ 2729010 w 2729010"/>
                <a:gd name="connsiteY0" fmla="*/ 3060127 h 3283410"/>
                <a:gd name="connsiteX1" fmla="*/ 0 w 2729010"/>
                <a:gd name="connsiteY1" fmla="*/ 2696673 h 3283410"/>
                <a:gd name="connsiteX2" fmla="*/ 1238634 w 2729010"/>
                <a:gd name="connsiteY2" fmla="*/ 81634 h 3283410"/>
                <a:gd name="connsiteX3" fmla="*/ 2729010 w 2729010"/>
                <a:gd name="connsiteY3" fmla="*/ 3060127 h 3283410"/>
                <a:gd name="connsiteX0" fmla="*/ 2759298 w 2759298"/>
                <a:gd name="connsiteY0" fmla="*/ 3060127 h 3283410"/>
                <a:gd name="connsiteX1" fmla="*/ 30288 w 2759298"/>
                <a:gd name="connsiteY1" fmla="*/ 2696673 h 3283410"/>
                <a:gd name="connsiteX2" fmla="*/ 1268922 w 2759298"/>
                <a:gd name="connsiteY2" fmla="*/ 81634 h 3283410"/>
                <a:gd name="connsiteX3" fmla="*/ 2759298 w 2759298"/>
                <a:gd name="connsiteY3" fmla="*/ 3060127 h 3283410"/>
                <a:gd name="connsiteX0" fmla="*/ 2755710 w 2755710"/>
                <a:gd name="connsiteY0" fmla="*/ 3060127 h 3283410"/>
                <a:gd name="connsiteX1" fmla="*/ 26700 w 2755710"/>
                <a:gd name="connsiteY1" fmla="*/ 2696673 h 3283410"/>
                <a:gd name="connsiteX2" fmla="*/ 1265334 w 2755710"/>
                <a:gd name="connsiteY2" fmla="*/ 81634 h 3283410"/>
                <a:gd name="connsiteX3" fmla="*/ 2755710 w 2755710"/>
                <a:gd name="connsiteY3" fmla="*/ 3060127 h 3283410"/>
                <a:gd name="connsiteX0" fmla="*/ 2755710 w 2755710"/>
                <a:gd name="connsiteY0" fmla="*/ 3060127 h 3255620"/>
                <a:gd name="connsiteX1" fmla="*/ 26700 w 2755710"/>
                <a:gd name="connsiteY1" fmla="*/ 2696673 h 3255620"/>
                <a:gd name="connsiteX2" fmla="*/ 1265334 w 2755710"/>
                <a:gd name="connsiteY2" fmla="*/ 81634 h 3255620"/>
                <a:gd name="connsiteX3" fmla="*/ 2755710 w 2755710"/>
                <a:gd name="connsiteY3" fmla="*/ 3060127 h 3255620"/>
                <a:gd name="connsiteX0" fmla="*/ 2692172 w 2692172"/>
                <a:gd name="connsiteY0" fmla="*/ 3028529 h 3232447"/>
                <a:gd name="connsiteX1" fmla="*/ 26700 w 2692172"/>
                <a:gd name="connsiteY1" fmla="*/ 2697567 h 3232447"/>
                <a:gd name="connsiteX2" fmla="*/ 1265334 w 2692172"/>
                <a:gd name="connsiteY2" fmla="*/ 82528 h 3232447"/>
                <a:gd name="connsiteX3" fmla="*/ 2692172 w 2692172"/>
                <a:gd name="connsiteY3" fmla="*/ 3028529 h 3232447"/>
                <a:gd name="connsiteX0" fmla="*/ 2692172 w 2692172"/>
                <a:gd name="connsiteY0" fmla="*/ 3028529 h 3270237"/>
                <a:gd name="connsiteX1" fmla="*/ 26700 w 2692172"/>
                <a:gd name="connsiteY1" fmla="*/ 2697567 h 3270237"/>
                <a:gd name="connsiteX2" fmla="*/ 1265334 w 2692172"/>
                <a:gd name="connsiteY2" fmla="*/ 82528 h 3270237"/>
                <a:gd name="connsiteX3" fmla="*/ 2692172 w 2692172"/>
                <a:gd name="connsiteY3" fmla="*/ 3028529 h 3270237"/>
                <a:gd name="connsiteX0" fmla="*/ 2718564 w 2718564"/>
                <a:gd name="connsiteY0" fmla="*/ 3030902 h 3271959"/>
                <a:gd name="connsiteX1" fmla="*/ 26700 w 2718564"/>
                <a:gd name="connsiteY1" fmla="*/ 2697500 h 3271959"/>
                <a:gd name="connsiteX2" fmla="*/ 1265334 w 2718564"/>
                <a:gd name="connsiteY2" fmla="*/ 82461 h 3271959"/>
                <a:gd name="connsiteX3" fmla="*/ 2718564 w 2718564"/>
                <a:gd name="connsiteY3" fmla="*/ 3030902 h 3271959"/>
                <a:gd name="connsiteX0" fmla="*/ 2692754 w 2692754"/>
                <a:gd name="connsiteY0" fmla="*/ 3030902 h 3272610"/>
                <a:gd name="connsiteX1" fmla="*/ 27282 w 2692754"/>
                <a:gd name="connsiteY1" fmla="*/ 2699941 h 3272610"/>
                <a:gd name="connsiteX2" fmla="*/ 1239524 w 2692754"/>
                <a:gd name="connsiteY2" fmla="*/ 82461 h 3272610"/>
                <a:gd name="connsiteX3" fmla="*/ 2692754 w 2692754"/>
                <a:gd name="connsiteY3" fmla="*/ 3030902 h 3272610"/>
                <a:gd name="connsiteX0" fmla="*/ 2736558 w 2736558"/>
                <a:gd name="connsiteY0" fmla="*/ 3030902 h 3154920"/>
                <a:gd name="connsiteX1" fmla="*/ 26308 w 2736558"/>
                <a:gd name="connsiteY1" fmla="*/ 1901311 h 3154920"/>
                <a:gd name="connsiteX2" fmla="*/ 1283328 w 2736558"/>
                <a:gd name="connsiteY2" fmla="*/ 82461 h 3154920"/>
                <a:gd name="connsiteX3" fmla="*/ 2736558 w 2736558"/>
                <a:gd name="connsiteY3" fmla="*/ 3030902 h 3154920"/>
                <a:gd name="connsiteX0" fmla="*/ 2710250 w 2710250"/>
                <a:gd name="connsiteY0" fmla="*/ 3030902 h 3154920"/>
                <a:gd name="connsiteX1" fmla="*/ 0 w 2710250"/>
                <a:gd name="connsiteY1" fmla="*/ 1901311 h 3154920"/>
                <a:gd name="connsiteX2" fmla="*/ 1257020 w 2710250"/>
                <a:gd name="connsiteY2" fmla="*/ 82461 h 3154920"/>
                <a:gd name="connsiteX3" fmla="*/ 2710250 w 2710250"/>
                <a:gd name="connsiteY3" fmla="*/ 3030902 h 3154920"/>
                <a:gd name="connsiteX0" fmla="*/ 2904947 w 2904947"/>
                <a:gd name="connsiteY0" fmla="*/ 3201279 h 3312939"/>
                <a:gd name="connsiteX1" fmla="*/ 0 w 2904947"/>
                <a:gd name="connsiteY1" fmla="*/ 1896717 h 3312939"/>
                <a:gd name="connsiteX2" fmla="*/ 1257020 w 2904947"/>
                <a:gd name="connsiteY2" fmla="*/ 77867 h 3312939"/>
                <a:gd name="connsiteX3" fmla="*/ 2904947 w 2904947"/>
                <a:gd name="connsiteY3" fmla="*/ 3201279 h 3312939"/>
                <a:gd name="connsiteX0" fmla="*/ 2904947 w 2904947"/>
                <a:gd name="connsiteY0" fmla="*/ 3201279 h 3227669"/>
                <a:gd name="connsiteX1" fmla="*/ 0 w 2904947"/>
                <a:gd name="connsiteY1" fmla="*/ 1896717 h 3227669"/>
                <a:gd name="connsiteX2" fmla="*/ 1257020 w 2904947"/>
                <a:gd name="connsiteY2" fmla="*/ 77867 h 3227669"/>
                <a:gd name="connsiteX3" fmla="*/ 2904947 w 2904947"/>
                <a:gd name="connsiteY3" fmla="*/ 3201279 h 3227669"/>
                <a:gd name="connsiteX0" fmla="*/ 2904947 w 2904947"/>
                <a:gd name="connsiteY0" fmla="*/ 3157335 h 3183725"/>
                <a:gd name="connsiteX1" fmla="*/ 0 w 2904947"/>
                <a:gd name="connsiteY1" fmla="*/ 1852773 h 3183725"/>
                <a:gd name="connsiteX2" fmla="*/ 1257020 w 2904947"/>
                <a:gd name="connsiteY2" fmla="*/ 33923 h 3183725"/>
                <a:gd name="connsiteX3" fmla="*/ 2904947 w 2904947"/>
                <a:gd name="connsiteY3" fmla="*/ 3157335 h 3183725"/>
                <a:gd name="connsiteX0" fmla="*/ 2904947 w 2904947"/>
                <a:gd name="connsiteY0" fmla="*/ 3157334 h 3183724"/>
                <a:gd name="connsiteX1" fmla="*/ 0 w 2904947"/>
                <a:gd name="connsiteY1" fmla="*/ 1852772 h 3183724"/>
                <a:gd name="connsiteX2" fmla="*/ 1257020 w 2904947"/>
                <a:gd name="connsiteY2" fmla="*/ 33922 h 3183724"/>
                <a:gd name="connsiteX3" fmla="*/ 2904947 w 2904947"/>
                <a:gd name="connsiteY3" fmla="*/ 3157334 h 3183724"/>
                <a:gd name="connsiteX0" fmla="*/ 2904947 w 2904947"/>
                <a:gd name="connsiteY0" fmla="*/ 3157334 h 3183724"/>
                <a:gd name="connsiteX1" fmla="*/ 0 w 2904947"/>
                <a:gd name="connsiteY1" fmla="*/ 1852772 h 3183724"/>
                <a:gd name="connsiteX2" fmla="*/ 1154925 w 2904947"/>
                <a:gd name="connsiteY2" fmla="*/ 33921 h 3183724"/>
                <a:gd name="connsiteX3" fmla="*/ 2904947 w 2904947"/>
                <a:gd name="connsiteY3" fmla="*/ 3157334 h 3183724"/>
                <a:gd name="connsiteX0" fmla="*/ 2823264 w 2823264"/>
                <a:gd name="connsiteY0" fmla="*/ 3156755 h 3183682"/>
                <a:gd name="connsiteX1" fmla="*/ -1 w 2823264"/>
                <a:gd name="connsiteY1" fmla="*/ 1876466 h 3183682"/>
                <a:gd name="connsiteX2" fmla="*/ 1073242 w 2823264"/>
                <a:gd name="connsiteY2" fmla="*/ 33342 h 3183682"/>
                <a:gd name="connsiteX3" fmla="*/ 2823264 w 2823264"/>
                <a:gd name="connsiteY3" fmla="*/ 3156755 h 3183682"/>
                <a:gd name="connsiteX0" fmla="*/ 2623095 w 2623095"/>
                <a:gd name="connsiteY0" fmla="*/ 3154387 h 3183997"/>
                <a:gd name="connsiteX1" fmla="*/ -1 w 2623095"/>
                <a:gd name="connsiteY1" fmla="*/ 1982402 h 3183997"/>
                <a:gd name="connsiteX2" fmla="*/ 873073 w 2623095"/>
                <a:gd name="connsiteY2" fmla="*/ 30974 h 3183997"/>
                <a:gd name="connsiteX3" fmla="*/ 2623095 w 2623095"/>
                <a:gd name="connsiteY3" fmla="*/ 3154387 h 3183997"/>
                <a:gd name="connsiteX0" fmla="*/ 2656894 w 2656894"/>
                <a:gd name="connsiteY0" fmla="*/ 3163179 h 3192791"/>
                <a:gd name="connsiteX1" fmla="*/ 33798 w 2656894"/>
                <a:gd name="connsiteY1" fmla="*/ 1991194 h 3192791"/>
                <a:gd name="connsiteX2" fmla="*/ 906872 w 2656894"/>
                <a:gd name="connsiteY2" fmla="*/ 39766 h 3192791"/>
                <a:gd name="connsiteX3" fmla="*/ 2656894 w 2656894"/>
                <a:gd name="connsiteY3" fmla="*/ 3163179 h 3192791"/>
                <a:gd name="connsiteX0" fmla="*/ 2974474 w 2974473"/>
                <a:gd name="connsiteY0" fmla="*/ 3171570 h 3200955"/>
                <a:gd name="connsiteX1" fmla="*/ 33798 w 2974473"/>
                <a:gd name="connsiteY1" fmla="*/ 1991194 h 3200955"/>
                <a:gd name="connsiteX2" fmla="*/ 906872 w 2974473"/>
                <a:gd name="connsiteY2" fmla="*/ 39766 h 3200955"/>
                <a:gd name="connsiteX3" fmla="*/ 2974474 w 2974473"/>
                <a:gd name="connsiteY3" fmla="*/ 3171570 h 3200955"/>
                <a:gd name="connsiteX0" fmla="*/ 2974474 w 2974475"/>
                <a:gd name="connsiteY0" fmla="*/ 3171570 h 3200955"/>
                <a:gd name="connsiteX1" fmla="*/ 33798 w 2974475"/>
                <a:gd name="connsiteY1" fmla="*/ 1991194 h 3200955"/>
                <a:gd name="connsiteX2" fmla="*/ 906872 w 2974475"/>
                <a:gd name="connsiteY2" fmla="*/ 39766 h 3200955"/>
                <a:gd name="connsiteX3" fmla="*/ 2974474 w 2974475"/>
                <a:gd name="connsiteY3" fmla="*/ 3171570 h 3200955"/>
                <a:gd name="connsiteX0" fmla="*/ 3038443 w 3038442"/>
                <a:gd name="connsiteY0" fmla="*/ 3171623 h 3200963"/>
                <a:gd name="connsiteX1" fmla="*/ 31363 w 3038442"/>
                <a:gd name="connsiteY1" fmla="*/ 1989625 h 3200963"/>
                <a:gd name="connsiteX2" fmla="*/ 970841 w 3038442"/>
                <a:gd name="connsiteY2" fmla="*/ 39819 h 3200963"/>
                <a:gd name="connsiteX3" fmla="*/ 3038443 w 3038442"/>
                <a:gd name="connsiteY3" fmla="*/ 3171623 h 320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8442" h="3200963">
                  <a:moveTo>
                    <a:pt x="3038443" y="3171623"/>
                  </a:moveTo>
                  <a:cubicBezTo>
                    <a:pt x="2486910" y="3377066"/>
                    <a:pt x="186891" y="2452535"/>
                    <a:pt x="31363" y="1989625"/>
                  </a:cubicBezTo>
                  <a:cubicBezTo>
                    <a:pt x="-162848" y="734738"/>
                    <a:pt x="593258" y="-208306"/>
                    <a:pt x="970841" y="39819"/>
                  </a:cubicBezTo>
                  <a:cubicBezTo>
                    <a:pt x="1776684" y="62931"/>
                    <a:pt x="837030" y="1374159"/>
                    <a:pt x="3038443" y="3171623"/>
                  </a:cubicBezTo>
                  <a:close/>
                </a:path>
              </a:pathLst>
            </a:cu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: Rounded Corners 11">
              <a:extLst>
                <a:ext uri="{FF2B5EF4-FFF2-40B4-BE49-F238E27FC236}">
                  <a16:creationId xmlns:a16="http://schemas.microsoft.com/office/drawing/2014/main" id="{4C051C47-D501-4A27-8E7A-174BC1535ED9}"/>
                </a:ext>
              </a:extLst>
            </p:cNvPr>
            <p:cNvSpPr/>
            <p:nvPr/>
          </p:nvSpPr>
          <p:spPr>
            <a:xfrm rot="16756372" flipH="1">
              <a:off x="5375954" y="1148921"/>
              <a:ext cx="2025563" cy="3023579"/>
            </a:xfrm>
            <a:custGeom>
              <a:avLst/>
              <a:gdLst>
                <a:gd name="connsiteX0" fmla="*/ 0 w 1921565"/>
                <a:gd name="connsiteY0" fmla="*/ 960783 h 2743200"/>
                <a:gd name="connsiteX1" fmla="*/ 960783 w 1921565"/>
                <a:gd name="connsiteY1" fmla="*/ 0 h 2743200"/>
                <a:gd name="connsiteX2" fmla="*/ 960783 w 1921565"/>
                <a:gd name="connsiteY2" fmla="*/ 0 h 2743200"/>
                <a:gd name="connsiteX3" fmla="*/ 1921566 w 1921565"/>
                <a:gd name="connsiteY3" fmla="*/ 960783 h 2743200"/>
                <a:gd name="connsiteX4" fmla="*/ 1921565 w 1921565"/>
                <a:gd name="connsiteY4" fmla="*/ 1782418 h 2743200"/>
                <a:gd name="connsiteX5" fmla="*/ 960782 w 1921565"/>
                <a:gd name="connsiteY5" fmla="*/ 2743201 h 2743200"/>
                <a:gd name="connsiteX6" fmla="*/ 960783 w 1921565"/>
                <a:gd name="connsiteY6" fmla="*/ 2743200 h 2743200"/>
                <a:gd name="connsiteX7" fmla="*/ 0 w 1921565"/>
                <a:gd name="connsiteY7" fmla="*/ 1782417 h 2743200"/>
                <a:gd name="connsiteX8" fmla="*/ 0 w 1921565"/>
                <a:gd name="connsiteY8" fmla="*/ 960783 h 2743200"/>
                <a:gd name="connsiteX0" fmla="*/ 0 w 1921566"/>
                <a:gd name="connsiteY0" fmla="*/ 960783 h 3295548"/>
                <a:gd name="connsiteX1" fmla="*/ 960783 w 1921566"/>
                <a:gd name="connsiteY1" fmla="*/ 0 h 3295548"/>
                <a:gd name="connsiteX2" fmla="*/ 960783 w 1921566"/>
                <a:gd name="connsiteY2" fmla="*/ 0 h 3295548"/>
                <a:gd name="connsiteX3" fmla="*/ 1921566 w 1921566"/>
                <a:gd name="connsiteY3" fmla="*/ 960783 h 3295548"/>
                <a:gd name="connsiteX4" fmla="*/ 1921565 w 1921566"/>
                <a:gd name="connsiteY4" fmla="*/ 1782418 h 3295548"/>
                <a:gd name="connsiteX5" fmla="*/ 960782 w 1921566"/>
                <a:gd name="connsiteY5" fmla="*/ 2743201 h 3295548"/>
                <a:gd name="connsiteX6" fmla="*/ 934979 w 1921566"/>
                <a:gd name="connsiteY6" fmla="*/ 3295548 h 3295548"/>
                <a:gd name="connsiteX7" fmla="*/ 0 w 1921566"/>
                <a:gd name="connsiteY7" fmla="*/ 1782417 h 3295548"/>
                <a:gd name="connsiteX8" fmla="*/ 0 w 1921566"/>
                <a:gd name="connsiteY8" fmla="*/ 960783 h 3295548"/>
                <a:gd name="connsiteX0" fmla="*/ 0 w 1994645"/>
                <a:gd name="connsiteY0" fmla="*/ 960783 h 3295548"/>
                <a:gd name="connsiteX1" fmla="*/ 960783 w 1994645"/>
                <a:gd name="connsiteY1" fmla="*/ 0 h 3295548"/>
                <a:gd name="connsiteX2" fmla="*/ 960783 w 1994645"/>
                <a:gd name="connsiteY2" fmla="*/ 0 h 3295548"/>
                <a:gd name="connsiteX3" fmla="*/ 1921566 w 1994645"/>
                <a:gd name="connsiteY3" fmla="*/ 960783 h 3295548"/>
                <a:gd name="connsiteX4" fmla="*/ 1921565 w 1994645"/>
                <a:gd name="connsiteY4" fmla="*/ 1782418 h 3295548"/>
                <a:gd name="connsiteX5" fmla="*/ 934979 w 1994645"/>
                <a:gd name="connsiteY5" fmla="*/ 3295548 h 3295548"/>
                <a:gd name="connsiteX6" fmla="*/ 0 w 1994645"/>
                <a:gd name="connsiteY6" fmla="*/ 1782417 h 3295548"/>
                <a:gd name="connsiteX7" fmla="*/ 0 w 1994645"/>
                <a:gd name="connsiteY7" fmla="*/ 960783 h 3295548"/>
                <a:gd name="connsiteX0" fmla="*/ 22 w 1994667"/>
                <a:gd name="connsiteY0" fmla="*/ 960783 h 3295548"/>
                <a:gd name="connsiteX1" fmla="*/ 960805 w 1994667"/>
                <a:gd name="connsiteY1" fmla="*/ 0 h 3295548"/>
                <a:gd name="connsiteX2" fmla="*/ 960805 w 1994667"/>
                <a:gd name="connsiteY2" fmla="*/ 0 h 3295548"/>
                <a:gd name="connsiteX3" fmla="*/ 1921588 w 1994667"/>
                <a:gd name="connsiteY3" fmla="*/ 960783 h 3295548"/>
                <a:gd name="connsiteX4" fmla="*/ 1921587 w 1994667"/>
                <a:gd name="connsiteY4" fmla="*/ 1782418 h 3295548"/>
                <a:gd name="connsiteX5" fmla="*/ 935001 w 1994667"/>
                <a:gd name="connsiteY5" fmla="*/ 3295548 h 3295548"/>
                <a:gd name="connsiteX6" fmla="*/ 22 w 1994667"/>
                <a:gd name="connsiteY6" fmla="*/ 960783 h 3295548"/>
                <a:gd name="connsiteX0" fmla="*/ 22 w 2037082"/>
                <a:gd name="connsiteY0" fmla="*/ 960783 h 3295548"/>
                <a:gd name="connsiteX1" fmla="*/ 960805 w 2037082"/>
                <a:gd name="connsiteY1" fmla="*/ 0 h 3295548"/>
                <a:gd name="connsiteX2" fmla="*/ 1062443 w 2037082"/>
                <a:gd name="connsiteY2" fmla="*/ 49898 h 3295548"/>
                <a:gd name="connsiteX3" fmla="*/ 1921588 w 2037082"/>
                <a:gd name="connsiteY3" fmla="*/ 960783 h 3295548"/>
                <a:gd name="connsiteX4" fmla="*/ 1921587 w 2037082"/>
                <a:gd name="connsiteY4" fmla="*/ 1782418 h 3295548"/>
                <a:gd name="connsiteX5" fmla="*/ 935001 w 2037082"/>
                <a:gd name="connsiteY5" fmla="*/ 3295548 h 3295548"/>
                <a:gd name="connsiteX6" fmla="*/ 22 w 2037082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2037081"/>
                <a:gd name="connsiteY0" fmla="*/ 960783 h 3295548"/>
                <a:gd name="connsiteX1" fmla="*/ 960805 w 2037081"/>
                <a:gd name="connsiteY1" fmla="*/ 0 h 3295548"/>
                <a:gd name="connsiteX2" fmla="*/ 1062443 w 2037081"/>
                <a:gd name="connsiteY2" fmla="*/ 49898 h 3295548"/>
                <a:gd name="connsiteX3" fmla="*/ 1921588 w 2037081"/>
                <a:gd name="connsiteY3" fmla="*/ 960783 h 3295548"/>
                <a:gd name="connsiteX4" fmla="*/ 1921586 w 2037081"/>
                <a:gd name="connsiteY4" fmla="*/ 1782418 h 3295548"/>
                <a:gd name="connsiteX5" fmla="*/ 935001 w 2037081"/>
                <a:gd name="connsiteY5" fmla="*/ 3295548 h 3295548"/>
                <a:gd name="connsiteX6" fmla="*/ 22 w 2037081"/>
                <a:gd name="connsiteY6" fmla="*/ 960783 h 3295548"/>
                <a:gd name="connsiteX0" fmla="*/ 22 w 1922504"/>
                <a:gd name="connsiteY0" fmla="*/ 960783 h 3295548"/>
                <a:gd name="connsiteX1" fmla="*/ 960805 w 1922504"/>
                <a:gd name="connsiteY1" fmla="*/ 0 h 3295548"/>
                <a:gd name="connsiteX2" fmla="*/ 1062443 w 1922504"/>
                <a:gd name="connsiteY2" fmla="*/ 49898 h 3295548"/>
                <a:gd name="connsiteX3" fmla="*/ 1921588 w 1922504"/>
                <a:gd name="connsiteY3" fmla="*/ 960783 h 3295548"/>
                <a:gd name="connsiteX4" fmla="*/ 935001 w 1922504"/>
                <a:gd name="connsiteY4" fmla="*/ 3295548 h 3295548"/>
                <a:gd name="connsiteX5" fmla="*/ 22 w 1922504"/>
                <a:gd name="connsiteY5" fmla="*/ 960783 h 3295548"/>
                <a:gd name="connsiteX0" fmla="*/ 22 w 1066943"/>
                <a:gd name="connsiteY0" fmla="*/ 960783 h 3295548"/>
                <a:gd name="connsiteX1" fmla="*/ 960805 w 1066943"/>
                <a:gd name="connsiteY1" fmla="*/ 0 h 3295548"/>
                <a:gd name="connsiteX2" fmla="*/ 1062443 w 1066943"/>
                <a:gd name="connsiteY2" fmla="*/ 49898 h 3295548"/>
                <a:gd name="connsiteX3" fmla="*/ 935001 w 1066943"/>
                <a:gd name="connsiteY3" fmla="*/ 3295548 h 3295548"/>
                <a:gd name="connsiteX4" fmla="*/ 22 w 1066943"/>
                <a:gd name="connsiteY4" fmla="*/ 960783 h 3295548"/>
                <a:gd name="connsiteX0" fmla="*/ 22 w 1066943"/>
                <a:gd name="connsiteY0" fmla="*/ 1017713 h 3352478"/>
                <a:gd name="connsiteX1" fmla="*/ 1062443 w 1066943"/>
                <a:gd name="connsiteY1" fmla="*/ 106828 h 3352478"/>
                <a:gd name="connsiteX2" fmla="*/ 935001 w 1066943"/>
                <a:gd name="connsiteY2" fmla="*/ 3352478 h 3352478"/>
                <a:gd name="connsiteX3" fmla="*/ 22 w 1066943"/>
                <a:gd name="connsiteY3" fmla="*/ 1017713 h 3352478"/>
                <a:gd name="connsiteX0" fmla="*/ 0 w 131942"/>
                <a:gd name="connsiteY0" fmla="*/ 3245650 h 3245650"/>
                <a:gd name="connsiteX1" fmla="*/ 127442 w 131942"/>
                <a:gd name="connsiteY1" fmla="*/ 0 h 3245650"/>
                <a:gd name="connsiteX2" fmla="*/ 0 w 131942"/>
                <a:gd name="connsiteY2" fmla="*/ 3245650 h 3245650"/>
                <a:gd name="connsiteX0" fmla="*/ 0 w 635526"/>
                <a:gd name="connsiteY0" fmla="*/ 3246132 h 3246132"/>
                <a:gd name="connsiteX1" fmla="*/ 127442 w 635526"/>
                <a:gd name="connsiteY1" fmla="*/ 482 h 3246132"/>
                <a:gd name="connsiteX2" fmla="*/ 0 w 635526"/>
                <a:gd name="connsiteY2" fmla="*/ 3246132 h 3246132"/>
                <a:gd name="connsiteX0" fmla="*/ 401490 w 1037016"/>
                <a:gd name="connsiteY0" fmla="*/ 3246137 h 3246137"/>
                <a:gd name="connsiteX1" fmla="*/ 528932 w 1037016"/>
                <a:gd name="connsiteY1" fmla="*/ 487 h 3246137"/>
                <a:gd name="connsiteX2" fmla="*/ 401490 w 1037016"/>
                <a:gd name="connsiteY2" fmla="*/ 3246137 h 3246137"/>
                <a:gd name="connsiteX0" fmla="*/ 873675 w 1509201"/>
                <a:gd name="connsiteY0" fmla="*/ 3246133 h 3285496"/>
                <a:gd name="connsiteX1" fmla="*/ 1001117 w 1509201"/>
                <a:gd name="connsiteY1" fmla="*/ 483 h 3285496"/>
                <a:gd name="connsiteX2" fmla="*/ 873675 w 1509201"/>
                <a:gd name="connsiteY2" fmla="*/ 3246133 h 3285496"/>
                <a:gd name="connsiteX0" fmla="*/ 873675 w 1807517"/>
                <a:gd name="connsiteY0" fmla="*/ 3246079 h 3285442"/>
                <a:gd name="connsiteX1" fmla="*/ 1001117 w 1807517"/>
                <a:gd name="connsiteY1" fmla="*/ 429 h 3285442"/>
                <a:gd name="connsiteX2" fmla="*/ 873675 w 1807517"/>
                <a:gd name="connsiteY2" fmla="*/ 3246079 h 3285442"/>
                <a:gd name="connsiteX0" fmla="*/ 873675 w 1934674"/>
                <a:gd name="connsiteY0" fmla="*/ 3246630 h 3462238"/>
                <a:gd name="connsiteX1" fmla="*/ 1001117 w 1934674"/>
                <a:gd name="connsiteY1" fmla="*/ 980 h 3462238"/>
                <a:gd name="connsiteX2" fmla="*/ 1934283 w 1934674"/>
                <a:gd name="connsiteY2" fmla="*/ 2778437 h 3462238"/>
                <a:gd name="connsiteX3" fmla="*/ 873675 w 1934674"/>
                <a:gd name="connsiteY3" fmla="*/ 3246630 h 3462238"/>
                <a:gd name="connsiteX0" fmla="*/ 873675 w 1934674"/>
                <a:gd name="connsiteY0" fmla="*/ 3246630 h 3285993"/>
                <a:gd name="connsiteX1" fmla="*/ 1001117 w 1934674"/>
                <a:gd name="connsiteY1" fmla="*/ 980 h 3285993"/>
                <a:gd name="connsiteX2" fmla="*/ 1934283 w 1934674"/>
                <a:gd name="connsiteY2" fmla="*/ 2778437 h 3285993"/>
                <a:gd name="connsiteX3" fmla="*/ 873675 w 1934674"/>
                <a:gd name="connsiteY3" fmla="*/ 3246630 h 3285993"/>
                <a:gd name="connsiteX0" fmla="*/ 1230748 w 2291747"/>
                <a:gd name="connsiteY0" fmla="*/ 3246630 h 3296253"/>
                <a:gd name="connsiteX1" fmla="*/ 343 w 2291747"/>
                <a:gd name="connsiteY1" fmla="*/ 2897788 h 3296253"/>
                <a:gd name="connsiteX2" fmla="*/ 1358190 w 2291747"/>
                <a:gd name="connsiteY2" fmla="*/ 980 h 3296253"/>
                <a:gd name="connsiteX3" fmla="*/ 2291356 w 2291747"/>
                <a:gd name="connsiteY3" fmla="*/ 2778437 h 3296253"/>
                <a:gd name="connsiteX4" fmla="*/ 1230748 w 2291747"/>
                <a:gd name="connsiteY4" fmla="*/ 3246630 h 3296253"/>
                <a:gd name="connsiteX0" fmla="*/ 2291013 w 2322732"/>
                <a:gd name="connsiteY0" fmla="*/ 2778414 h 3197443"/>
                <a:gd name="connsiteX1" fmla="*/ 0 w 2322732"/>
                <a:gd name="connsiteY1" fmla="*/ 2897765 h 3197443"/>
                <a:gd name="connsiteX2" fmla="*/ 1357847 w 2322732"/>
                <a:gd name="connsiteY2" fmla="*/ 957 h 3197443"/>
                <a:gd name="connsiteX3" fmla="*/ 2291013 w 2322732"/>
                <a:gd name="connsiteY3" fmla="*/ 2778414 h 3197443"/>
                <a:gd name="connsiteX0" fmla="*/ 2291013 w 2322732"/>
                <a:gd name="connsiteY0" fmla="*/ 2830959 h 3249988"/>
                <a:gd name="connsiteX1" fmla="*/ 0 w 2322732"/>
                <a:gd name="connsiteY1" fmla="*/ 2950310 h 3249988"/>
                <a:gd name="connsiteX2" fmla="*/ 1357847 w 2322732"/>
                <a:gd name="connsiteY2" fmla="*/ 53502 h 3249988"/>
                <a:gd name="connsiteX3" fmla="*/ 2291013 w 2322732"/>
                <a:gd name="connsiteY3" fmla="*/ 2830959 h 3249988"/>
                <a:gd name="connsiteX0" fmla="*/ 2291013 w 2336154"/>
                <a:gd name="connsiteY0" fmla="*/ 2858232 h 3277261"/>
                <a:gd name="connsiteX1" fmla="*/ 0 w 2336154"/>
                <a:gd name="connsiteY1" fmla="*/ 2977583 h 3277261"/>
                <a:gd name="connsiteX2" fmla="*/ 1357847 w 2336154"/>
                <a:gd name="connsiteY2" fmla="*/ 80775 h 3277261"/>
                <a:gd name="connsiteX3" fmla="*/ 2291013 w 2336154"/>
                <a:gd name="connsiteY3" fmla="*/ 2858232 h 3277261"/>
                <a:gd name="connsiteX0" fmla="*/ 2289341 w 2334568"/>
                <a:gd name="connsiteY0" fmla="*/ 2913092 h 3300430"/>
                <a:gd name="connsiteX1" fmla="*/ 0 w 2334568"/>
                <a:gd name="connsiteY1" fmla="*/ 2976243 h 3300430"/>
                <a:gd name="connsiteX2" fmla="*/ 1357847 w 2334568"/>
                <a:gd name="connsiteY2" fmla="*/ 79435 h 3300430"/>
                <a:gd name="connsiteX3" fmla="*/ 2289341 w 2334568"/>
                <a:gd name="connsiteY3" fmla="*/ 2913092 h 3300430"/>
                <a:gd name="connsiteX0" fmla="*/ 2755852 w 2785269"/>
                <a:gd name="connsiteY0" fmla="*/ 3046312 h 3367101"/>
                <a:gd name="connsiteX1" fmla="*/ 0 w 2785269"/>
                <a:gd name="connsiteY1" fmla="*/ 2973168 h 3367101"/>
                <a:gd name="connsiteX2" fmla="*/ 1357847 w 2785269"/>
                <a:gd name="connsiteY2" fmla="*/ 76360 h 3367101"/>
                <a:gd name="connsiteX3" fmla="*/ 2755852 w 2785269"/>
                <a:gd name="connsiteY3" fmla="*/ 3046312 h 3367101"/>
                <a:gd name="connsiteX0" fmla="*/ 2755852 w 2755852"/>
                <a:gd name="connsiteY0" fmla="*/ 3059102 h 3379891"/>
                <a:gd name="connsiteX1" fmla="*/ 0 w 2755852"/>
                <a:gd name="connsiteY1" fmla="*/ 2985958 h 3379891"/>
                <a:gd name="connsiteX2" fmla="*/ 1357847 w 2755852"/>
                <a:gd name="connsiteY2" fmla="*/ 89150 h 3379891"/>
                <a:gd name="connsiteX3" fmla="*/ 2755852 w 2755852"/>
                <a:gd name="connsiteY3" fmla="*/ 3059102 h 3379891"/>
                <a:gd name="connsiteX0" fmla="*/ 2848223 w 2848223"/>
                <a:gd name="connsiteY0" fmla="*/ 3067394 h 3384497"/>
                <a:gd name="connsiteX1" fmla="*/ 0 w 2848223"/>
                <a:gd name="connsiteY1" fmla="*/ 2985709 h 3384497"/>
                <a:gd name="connsiteX2" fmla="*/ 1357847 w 2848223"/>
                <a:gd name="connsiteY2" fmla="*/ 88901 h 3384497"/>
                <a:gd name="connsiteX3" fmla="*/ 2848223 w 2848223"/>
                <a:gd name="connsiteY3" fmla="*/ 3067394 h 3384497"/>
                <a:gd name="connsiteX0" fmla="*/ 2848223 w 2848223"/>
                <a:gd name="connsiteY0" fmla="*/ 3060127 h 3377230"/>
                <a:gd name="connsiteX1" fmla="*/ 0 w 2848223"/>
                <a:gd name="connsiteY1" fmla="*/ 2978442 h 3377230"/>
                <a:gd name="connsiteX2" fmla="*/ 1357847 w 2848223"/>
                <a:gd name="connsiteY2" fmla="*/ 81634 h 3377230"/>
                <a:gd name="connsiteX3" fmla="*/ 2848223 w 2848223"/>
                <a:gd name="connsiteY3" fmla="*/ 3060127 h 3377230"/>
                <a:gd name="connsiteX0" fmla="*/ 2729010 w 2729010"/>
                <a:gd name="connsiteY0" fmla="*/ 3060127 h 3283410"/>
                <a:gd name="connsiteX1" fmla="*/ 0 w 2729010"/>
                <a:gd name="connsiteY1" fmla="*/ 2696673 h 3283410"/>
                <a:gd name="connsiteX2" fmla="*/ 1238634 w 2729010"/>
                <a:gd name="connsiteY2" fmla="*/ 81634 h 3283410"/>
                <a:gd name="connsiteX3" fmla="*/ 2729010 w 2729010"/>
                <a:gd name="connsiteY3" fmla="*/ 3060127 h 3283410"/>
                <a:gd name="connsiteX0" fmla="*/ 2759298 w 2759298"/>
                <a:gd name="connsiteY0" fmla="*/ 3060127 h 3283410"/>
                <a:gd name="connsiteX1" fmla="*/ 30288 w 2759298"/>
                <a:gd name="connsiteY1" fmla="*/ 2696673 h 3283410"/>
                <a:gd name="connsiteX2" fmla="*/ 1268922 w 2759298"/>
                <a:gd name="connsiteY2" fmla="*/ 81634 h 3283410"/>
                <a:gd name="connsiteX3" fmla="*/ 2759298 w 2759298"/>
                <a:gd name="connsiteY3" fmla="*/ 3060127 h 3283410"/>
                <a:gd name="connsiteX0" fmla="*/ 2755710 w 2755710"/>
                <a:gd name="connsiteY0" fmla="*/ 3060127 h 3283410"/>
                <a:gd name="connsiteX1" fmla="*/ 26700 w 2755710"/>
                <a:gd name="connsiteY1" fmla="*/ 2696673 h 3283410"/>
                <a:gd name="connsiteX2" fmla="*/ 1265334 w 2755710"/>
                <a:gd name="connsiteY2" fmla="*/ 81634 h 3283410"/>
                <a:gd name="connsiteX3" fmla="*/ 2755710 w 2755710"/>
                <a:gd name="connsiteY3" fmla="*/ 3060127 h 3283410"/>
                <a:gd name="connsiteX0" fmla="*/ 2755710 w 2755710"/>
                <a:gd name="connsiteY0" fmla="*/ 3060127 h 3255620"/>
                <a:gd name="connsiteX1" fmla="*/ 26700 w 2755710"/>
                <a:gd name="connsiteY1" fmla="*/ 2696673 h 3255620"/>
                <a:gd name="connsiteX2" fmla="*/ 1265334 w 2755710"/>
                <a:gd name="connsiteY2" fmla="*/ 81634 h 3255620"/>
                <a:gd name="connsiteX3" fmla="*/ 2755710 w 2755710"/>
                <a:gd name="connsiteY3" fmla="*/ 3060127 h 3255620"/>
                <a:gd name="connsiteX0" fmla="*/ 2692172 w 2692172"/>
                <a:gd name="connsiteY0" fmla="*/ 3028529 h 3232447"/>
                <a:gd name="connsiteX1" fmla="*/ 26700 w 2692172"/>
                <a:gd name="connsiteY1" fmla="*/ 2697567 h 3232447"/>
                <a:gd name="connsiteX2" fmla="*/ 1265334 w 2692172"/>
                <a:gd name="connsiteY2" fmla="*/ 82528 h 3232447"/>
                <a:gd name="connsiteX3" fmla="*/ 2692172 w 2692172"/>
                <a:gd name="connsiteY3" fmla="*/ 3028529 h 3232447"/>
                <a:gd name="connsiteX0" fmla="*/ 2692172 w 2692172"/>
                <a:gd name="connsiteY0" fmla="*/ 3028529 h 3270237"/>
                <a:gd name="connsiteX1" fmla="*/ 26700 w 2692172"/>
                <a:gd name="connsiteY1" fmla="*/ 2697567 h 3270237"/>
                <a:gd name="connsiteX2" fmla="*/ 1265334 w 2692172"/>
                <a:gd name="connsiteY2" fmla="*/ 82528 h 3270237"/>
                <a:gd name="connsiteX3" fmla="*/ 2692172 w 2692172"/>
                <a:gd name="connsiteY3" fmla="*/ 3028529 h 3270237"/>
                <a:gd name="connsiteX0" fmla="*/ 2718564 w 2718564"/>
                <a:gd name="connsiteY0" fmla="*/ 3030902 h 3271959"/>
                <a:gd name="connsiteX1" fmla="*/ 26700 w 2718564"/>
                <a:gd name="connsiteY1" fmla="*/ 2697500 h 3271959"/>
                <a:gd name="connsiteX2" fmla="*/ 1265334 w 2718564"/>
                <a:gd name="connsiteY2" fmla="*/ 82461 h 3271959"/>
                <a:gd name="connsiteX3" fmla="*/ 2718564 w 2718564"/>
                <a:gd name="connsiteY3" fmla="*/ 3030902 h 3271959"/>
                <a:gd name="connsiteX0" fmla="*/ 2692754 w 2692754"/>
                <a:gd name="connsiteY0" fmla="*/ 3030902 h 3272610"/>
                <a:gd name="connsiteX1" fmla="*/ 27282 w 2692754"/>
                <a:gd name="connsiteY1" fmla="*/ 2699941 h 3272610"/>
                <a:gd name="connsiteX2" fmla="*/ 1239524 w 2692754"/>
                <a:gd name="connsiteY2" fmla="*/ 82461 h 3272610"/>
                <a:gd name="connsiteX3" fmla="*/ 2692754 w 2692754"/>
                <a:gd name="connsiteY3" fmla="*/ 3030902 h 3272610"/>
                <a:gd name="connsiteX0" fmla="*/ 2736558 w 2736558"/>
                <a:gd name="connsiteY0" fmla="*/ 3030902 h 3154920"/>
                <a:gd name="connsiteX1" fmla="*/ 26308 w 2736558"/>
                <a:gd name="connsiteY1" fmla="*/ 1901311 h 3154920"/>
                <a:gd name="connsiteX2" fmla="*/ 1283328 w 2736558"/>
                <a:gd name="connsiteY2" fmla="*/ 82461 h 3154920"/>
                <a:gd name="connsiteX3" fmla="*/ 2736558 w 2736558"/>
                <a:gd name="connsiteY3" fmla="*/ 3030902 h 3154920"/>
                <a:gd name="connsiteX0" fmla="*/ 2710250 w 2710250"/>
                <a:gd name="connsiteY0" fmla="*/ 3030902 h 3154920"/>
                <a:gd name="connsiteX1" fmla="*/ 0 w 2710250"/>
                <a:gd name="connsiteY1" fmla="*/ 1901311 h 3154920"/>
                <a:gd name="connsiteX2" fmla="*/ 1257020 w 2710250"/>
                <a:gd name="connsiteY2" fmla="*/ 82461 h 3154920"/>
                <a:gd name="connsiteX3" fmla="*/ 2710250 w 2710250"/>
                <a:gd name="connsiteY3" fmla="*/ 3030902 h 3154920"/>
                <a:gd name="connsiteX0" fmla="*/ 2904947 w 2904947"/>
                <a:gd name="connsiteY0" fmla="*/ 3201279 h 3312939"/>
                <a:gd name="connsiteX1" fmla="*/ 0 w 2904947"/>
                <a:gd name="connsiteY1" fmla="*/ 1896717 h 3312939"/>
                <a:gd name="connsiteX2" fmla="*/ 1257020 w 2904947"/>
                <a:gd name="connsiteY2" fmla="*/ 77867 h 3312939"/>
                <a:gd name="connsiteX3" fmla="*/ 2904947 w 2904947"/>
                <a:gd name="connsiteY3" fmla="*/ 3201279 h 3312939"/>
                <a:gd name="connsiteX0" fmla="*/ 2904947 w 2904947"/>
                <a:gd name="connsiteY0" fmla="*/ 3201279 h 3227669"/>
                <a:gd name="connsiteX1" fmla="*/ 0 w 2904947"/>
                <a:gd name="connsiteY1" fmla="*/ 1896717 h 3227669"/>
                <a:gd name="connsiteX2" fmla="*/ 1257020 w 2904947"/>
                <a:gd name="connsiteY2" fmla="*/ 77867 h 3227669"/>
                <a:gd name="connsiteX3" fmla="*/ 2904947 w 2904947"/>
                <a:gd name="connsiteY3" fmla="*/ 3201279 h 3227669"/>
                <a:gd name="connsiteX0" fmla="*/ 2904947 w 2904947"/>
                <a:gd name="connsiteY0" fmla="*/ 3157335 h 3183725"/>
                <a:gd name="connsiteX1" fmla="*/ 0 w 2904947"/>
                <a:gd name="connsiteY1" fmla="*/ 1852773 h 3183725"/>
                <a:gd name="connsiteX2" fmla="*/ 1257020 w 2904947"/>
                <a:gd name="connsiteY2" fmla="*/ 33923 h 3183725"/>
                <a:gd name="connsiteX3" fmla="*/ 2904947 w 2904947"/>
                <a:gd name="connsiteY3" fmla="*/ 3157335 h 3183725"/>
                <a:gd name="connsiteX0" fmla="*/ 2904947 w 2904947"/>
                <a:gd name="connsiteY0" fmla="*/ 3157334 h 3183724"/>
                <a:gd name="connsiteX1" fmla="*/ 0 w 2904947"/>
                <a:gd name="connsiteY1" fmla="*/ 1852772 h 3183724"/>
                <a:gd name="connsiteX2" fmla="*/ 1257020 w 2904947"/>
                <a:gd name="connsiteY2" fmla="*/ 33922 h 3183724"/>
                <a:gd name="connsiteX3" fmla="*/ 2904947 w 2904947"/>
                <a:gd name="connsiteY3" fmla="*/ 3157334 h 3183724"/>
                <a:gd name="connsiteX0" fmla="*/ 3081024 w 3081024"/>
                <a:gd name="connsiteY0" fmla="*/ 3447097 h 3468397"/>
                <a:gd name="connsiteX1" fmla="*/ 0 w 3081024"/>
                <a:gd name="connsiteY1" fmla="*/ 1852772 h 3468397"/>
                <a:gd name="connsiteX2" fmla="*/ 1257020 w 3081024"/>
                <a:gd name="connsiteY2" fmla="*/ 33922 h 3468397"/>
                <a:gd name="connsiteX3" fmla="*/ 3081024 w 3081024"/>
                <a:gd name="connsiteY3" fmla="*/ 3447097 h 3468397"/>
                <a:gd name="connsiteX0" fmla="*/ 2955591 w 2955591"/>
                <a:gd name="connsiteY0" fmla="*/ 3440330 h 3467996"/>
                <a:gd name="connsiteX1" fmla="*/ 0 w 2955591"/>
                <a:gd name="connsiteY1" fmla="*/ 2191911 h 3467996"/>
                <a:gd name="connsiteX2" fmla="*/ 1131587 w 2955591"/>
                <a:gd name="connsiteY2" fmla="*/ 27155 h 3467996"/>
                <a:gd name="connsiteX3" fmla="*/ 2955591 w 2955591"/>
                <a:gd name="connsiteY3" fmla="*/ 3440330 h 3467996"/>
                <a:gd name="connsiteX0" fmla="*/ 2955591 w 2955591"/>
                <a:gd name="connsiteY0" fmla="*/ 3440800 h 3468466"/>
                <a:gd name="connsiteX1" fmla="*/ 0 w 2955591"/>
                <a:gd name="connsiteY1" fmla="*/ 2192381 h 3468466"/>
                <a:gd name="connsiteX2" fmla="*/ 1131587 w 2955591"/>
                <a:gd name="connsiteY2" fmla="*/ 27625 h 3468466"/>
                <a:gd name="connsiteX3" fmla="*/ 2955591 w 2955591"/>
                <a:gd name="connsiteY3" fmla="*/ 3440800 h 3468466"/>
                <a:gd name="connsiteX0" fmla="*/ 2955591 w 2955591"/>
                <a:gd name="connsiteY0" fmla="*/ 3435676 h 3463342"/>
                <a:gd name="connsiteX1" fmla="*/ 0 w 2955591"/>
                <a:gd name="connsiteY1" fmla="*/ 2187257 h 3463342"/>
                <a:gd name="connsiteX2" fmla="*/ 1131587 w 2955591"/>
                <a:gd name="connsiteY2" fmla="*/ 22501 h 3463342"/>
                <a:gd name="connsiteX3" fmla="*/ 2955591 w 2955591"/>
                <a:gd name="connsiteY3" fmla="*/ 3435676 h 3463342"/>
                <a:gd name="connsiteX0" fmla="*/ 2955591 w 2955591"/>
                <a:gd name="connsiteY0" fmla="*/ 3436634 h 3464300"/>
                <a:gd name="connsiteX1" fmla="*/ 0 w 2955591"/>
                <a:gd name="connsiteY1" fmla="*/ 2188215 h 3464300"/>
                <a:gd name="connsiteX2" fmla="*/ 1131587 w 2955591"/>
                <a:gd name="connsiteY2" fmla="*/ 23459 h 3464300"/>
                <a:gd name="connsiteX3" fmla="*/ 2955591 w 2955591"/>
                <a:gd name="connsiteY3" fmla="*/ 3436634 h 3464300"/>
                <a:gd name="connsiteX0" fmla="*/ 2956219 w 2956219"/>
                <a:gd name="connsiteY0" fmla="*/ 3440823 h 3468489"/>
                <a:gd name="connsiteX1" fmla="*/ 628 w 2956219"/>
                <a:gd name="connsiteY1" fmla="*/ 2192404 h 3468489"/>
                <a:gd name="connsiteX2" fmla="*/ 1132215 w 2956219"/>
                <a:gd name="connsiteY2" fmla="*/ 27648 h 3468489"/>
                <a:gd name="connsiteX3" fmla="*/ 2956219 w 2956219"/>
                <a:gd name="connsiteY3" fmla="*/ 3440823 h 3468489"/>
                <a:gd name="connsiteX0" fmla="*/ 2956219 w 2956219"/>
                <a:gd name="connsiteY0" fmla="*/ 3440823 h 3468489"/>
                <a:gd name="connsiteX1" fmla="*/ 628 w 2956219"/>
                <a:gd name="connsiteY1" fmla="*/ 2192404 h 3468489"/>
                <a:gd name="connsiteX2" fmla="*/ 1132215 w 2956219"/>
                <a:gd name="connsiteY2" fmla="*/ 27648 h 3468489"/>
                <a:gd name="connsiteX3" fmla="*/ 2956219 w 2956219"/>
                <a:gd name="connsiteY3" fmla="*/ 3440823 h 3468489"/>
                <a:gd name="connsiteX0" fmla="*/ 2956178 w 2956178"/>
                <a:gd name="connsiteY0" fmla="*/ 3523492 h 3551158"/>
                <a:gd name="connsiteX1" fmla="*/ 587 w 2956178"/>
                <a:gd name="connsiteY1" fmla="*/ 2275073 h 3551158"/>
                <a:gd name="connsiteX2" fmla="*/ 1208136 w 2956178"/>
                <a:gd name="connsiteY2" fmla="*/ 26102 h 3551158"/>
                <a:gd name="connsiteX3" fmla="*/ 2956178 w 2956178"/>
                <a:gd name="connsiteY3" fmla="*/ 3523492 h 3551158"/>
                <a:gd name="connsiteX0" fmla="*/ 2956178 w 2956178"/>
                <a:gd name="connsiteY0" fmla="*/ 3523492 h 3551158"/>
                <a:gd name="connsiteX1" fmla="*/ 587 w 2956178"/>
                <a:gd name="connsiteY1" fmla="*/ 2275073 h 3551158"/>
                <a:gd name="connsiteX2" fmla="*/ 1208136 w 2956178"/>
                <a:gd name="connsiteY2" fmla="*/ 26102 h 3551158"/>
                <a:gd name="connsiteX3" fmla="*/ 2956178 w 2956178"/>
                <a:gd name="connsiteY3" fmla="*/ 3523492 h 3551158"/>
                <a:gd name="connsiteX0" fmla="*/ 2956178 w 2956178"/>
                <a:gd name="connsiteY0" fmla="*/ 3523492 h 3551158"/>
                <a:gd name="connsiteX1" fmla="*/ 587 w 2956178"/>
                <a:gd name="connsiteY1" fmla="*/ 2275073 h 3551158"/>
                <a:gd name="connsiteX2" fmla="*/ 1208136 w 2956178"/>
                <a:gd name="connsiteY2" fmla="*/ 26102 h 3551158"/>
                <a:gd name="connsiteX3" fmla="*/ 2956178 w 2956178"/>
                <a:gd name="connsiteY3" fmla="*/ 3523492 h 3551158"/>
                <a:gd name="connsiteX0" fmla="*/ 2956191 w 2956191"/>
                <a:gd name="connsiteY0" fmla="*/ 3502201 h 3529867"/>
                <a:gd name="connsiteX1" fmla="*/ 600 w 2956191"/>
                <a:gd name="connsiteY1" fmla="*/ 2253782 h 3529867"/>
                <a:gd name="connsiteX2" fmla="*/ 1208149 w 2956191"/>
                <a:gd name="connsiteY2" fmla="*/ 4811 h 3529867"/>
                <a:gd name="connsiteX3" fmla="*/ 2956191 w 2956191"/>
                <a:gd name="connsiteY3" fmla="*/ 3502201 h 3529867"/>
                <a:gd name="connsiteX0" fmla="*/ 2956191 w 2956191"/>
                <a:gd name="connsiteY0" fmla="*/ 3502201 h 3533202"/>
                <a:gd name="connsiteX1" fmla="*/ 600 w 2956191"/>
                <a:gd name="connsiteY1" fmla="*/ 2253782 h 3533202"/>
                <a:gd name="connsiteX2" fmla="*/ 1208149 w 2956191"/>
                <a:gd name="connsiteY2" fmla="*/ 4811 h 3533202"/>
                <a:gd name="connsiteX3" fmla="*/ 2956191 w 2956191"/>
                <a:gd name="connsiteY3" fmla="*/ 3502201 h 3533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6191" h="3533202">
                  <a:moveTo>
                    <a:pt x="2956191" y="3502201"/>
                  </a:moveTo>
                  <a:cubicBezTo>
                    <a:pt x="2404658" y="3707644"/>
                    <a:pt x="70816" y="2846756"/>
                    <a:pt x="600" y="2253782"/>
                  </a:cubicBezTo>
                  <a:cubicBezTo>
                    <a:pt x="-29654" y="1061497"/>
                    <a:pt x="1091955" y="-83616"/>
                    <a:pt x="1208149" y="4811"/>
                  </a:cubicBezTo>
                  <a:cubicBezTo>
                    <a:pt x="1763509" y="199158"/>
                    <a:pt x="762641" y="1029906"/>
                    <a:pt x="2956191" y="3502201"/>
                  </a:cubicBez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E698041-AC72-4C97-8647-1C96EBBEF65C}"/>
                </a:ext>
              </a:extLst>
            </p:cNvPr>
            <p:cNvSpPr/>
            <p:nvPr/>
          </p:nvSpPr>
          <p:spPr>
            <a:xfrm>
              <a:off x="3913498" y="1814185"/>
              <a:ext cx="1136537" cy="1178163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3" name="ttsMP3.com_VoiceText_2025-1-7_22-25-3">
            <a:hlinkClick r:id="" action="ppaction://media"/>
            <a:extLst>
              <a:ext uri="{FF2B5EF4-FFF2-40B4-BE49-F238E27FC236}">
                <a16:creationId xmlns:a16="http://schemas.microsoft.com/office/drawing/2014/main" id="{A0287E97-D794-4A2A-8EBB-8804F82E4F4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17064" y="1893132"/>
            <a:ext cx="609600" cy="609600"/>
          </a:xfrm>
          <a:prstGeom prst="rect">
            <a:avLst/>
          </a:prstGeom>
        </p:spPr>
      </p:pic>
      <p:pic>
        <p:nvPicPr>
          <p:cNvPr id="44" name="ttsMP3.com_VoiceText_2025-1-7_22-25-11">
            <a:hlinkClick r:id="" action="ppaction://media"/>
            <a:extLst>
              <a:ext uri="{FF2B5EF4-FFF2-40B4-BE49-F238E27FC236}">
                <a16:creationId xmlns:a16="http://schemas.microsoft.com/office/drawing/2014/main" id="{39FC8837-5A55-43BB-8863-B8E9B81A59E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45" name="ttsMP3.com_VoiceText_2025-1-7_22-25-27">
            <a:hlinkClick r:id="" action="ppaction://media"/>
            <a:extLst>
              <a:ext uri="{FF2B5EF4-FFF2-40B4-BE49-F238E27FC236}">
                <a16:creationId xmlns:a16="http://schemas.microsoft.com/office/drawing/2014/main" id="{CE5BA3EA-C812-420E-B723-F630D88DE5F6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297966" y="927155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96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24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424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424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848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496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3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47</Words>
  <Application>Microsoft Office PowerPoint</Application>
  <PresentationFormat>Widescreen</PresentationFormat>
  <Paragraphs>40</Paragraphs>
  <Slides>10</Slides>
  <Notes>0</Notes>
  <HiddenSlides>0</HiddenSlides>
  <MMClips>15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3</cp:revision>
  <dcterms:created xsi:type="dcterms:W3CDTF">2025-01-07T19:54:26Z</dcterms:created>
  <dcterms:modified xsi:type="dcterms:W3CDTF">2025-01-07T20:30:07Z</dcterms:modified>
</cp:coreProperties>
</file>